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85" r:id="rId2"/>
  </p:sldMasterIdLst>
  <p:notesMasterIdLst>
    <p:notesMasterId r:id="rId84"/>
  </p:notesMasterIdLst>
  <p:handoutMasterIdLst>
    <p:handoutMasterId r:id="rId85"/>
  </p:handoutMasterIdLst>
  <p:sldIdLst>
    <p:sldId id="405" r:id="rId3"/>
    <p:sldId id="298" r:id="rId4"/>
    <p:sldId id="299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404" r:id="rId20"/>
    <p:sldId id="315" r:id="rId21"/>
    <p:sldId id="316" r:id="rId22"/>
    <p:sldId id="317" r:id="rId23"/>
    <p:sldId id="318" r:id="rId24"/>
    <p:sldId id="370" r:id="rId25"/>
    <p:sldId id="320" r:id="rId26"/>
    <p:sldId id="406" r:id="rId27"/>
    <p:sldId id="321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407" r:id="rId40"/>
    <p:sldId id="366" r:id="rId41"/>
    <p:sldId id="367" r:id="rId42"/>
    <p:sldId id="368" r:id="rId43"/>
    <p:sldId id="369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0" r:id="rId57"/>
    <p:sldId id="421" r:id="rId58"/>
    <p:sldId id="422" r:id="rId59"/>
    <p:sldId id="423" r:id="rId60"/>
    <p:sldId id="424" r:id="rId61"/>
    <p:sldId id="425" r:id="rId62"/>
    <p:sldId id="446" r:id="rId63"/>
    <p:sldId id="426" r:id="rId64"/>
    <p:sldId id="427" r:id="rId65"/>
    <p:sldId id="428" r:id="rId66"/>
    <p:sldId id="429" r:id="rId67"/>
    <p:sldId id="430" r:id="rId68"/>
    <p:sldId id="431" r:id="rId69"/>
    <p:sldId id="432" r:id="rId70"/>
    <p:sldId id="433" r:id="rId71"/>
    <p:sldId id="434" r:id="rId72"/>
    <p:sldId id="435" r:id="rId73"/>
    <p:sldId id="436" r:id="rId74"/>
    <p:sldId id="437" r:id="rId75"/>
    <p:sldId id="438" r:id="rId76"/>
    <p:sldId id="439" r:id="rId77"/>
    <p:sldId id="440" r:id="rId78"/>
    <p:sldId id="441" r:id="rId79"/>
    <p:sldId id="442" r:id="rId80"/>
    <p:sldId id="443" r:id="rId81"/>
    <p:sldId id="444" r:id="rId82"/>
    <p:sldId id="445" r:id="rId83"/>
  </p:sldIdLst>
  <p:sldSz cx="9144000" cy="6858000" type="screen4x3"/>
  <p:notesSz cx="10234613" cy="70993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4704" autoAdjust="0"/>
  </p:normalViewPr>
  <p:slideViewPr>
    <p:cSldViewPr>
      <p:cViewPr varScale="1">
        <p:scale>
          <a:sx n="109" d="100"/>
          <a:sy n="109" d="100"/>
        </p:scale>
        <p:origin x="16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ADC9C74-7225-4807-9262-31EA68EE22E7}" type="datetimeFigureOut">
              <a:rPr lang="zh-TW" altLang="en-US" smtClean="0"/>
              <a:pPr/>
              <a:t>2016/11/10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7247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EA040CE-6F5D-4541-94AA-851319D4DF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17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9805B-833C-4BC9-98A6-066111357570}" type="datetimeFigureOut">
              <a:rPr lang="zh-TW" altLang="en-US" smtClean="0"/>
              <a:pPr/>
              <a:t>2016/11/10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1813"/>
            <a:ext cx="3549650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755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F3650-3699-43EA-94DB-2505AD6C51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65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3CD9C-9D04-41FE-9DD8-51E3C38AF153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20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066800" y="1981200"/>
            <a:ext cx="7543800" cy="41148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66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2009 Fall Semester</a:t>
            </a: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Data Structures and Algorithms (I)</a:t>
            </a: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F40CB78-D5EC-4EBB-901E-1CB9F9B3F4FE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25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image" Target="../media/image55.png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5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6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65038" y="1803078"/>
            <a:ext cx="4104456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演算法</a:t>
            </a:r>
            <a:r>
              <a:rPr lang="zh-TW" altLang="en-US"/>
              <a:t>設計與分析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71472" y="4714884"/>
            <a:ext cx="7854696" cy="17526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台大資工系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呂學一</a:t>
            </a:r>
          </a:p>
        </p:txBody>
      </p:sp>
      <p:pic>
        <p:nvPicPr>
          <p:cNvPr id="5" name="圖片 4" descr="turb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4762500" cy="47625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5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i="1"/>
              <a:t>E</a:t>
            </a:r>
            <a:r>
              <a:rPr lang="en-US" altLang="zh-TW"/>
              <a:t>(</a:t>
            </a:r>
            <a:r>
              <a:rPr lang="en-US" altLang="zh-TW" i="1"/>
              <a:t>n</a:t>
            </a:r>
            <a:r>
              <a:rPr lang="en-US" altLang="zh-TW"/>
              <a:t>) = the number of eggs at the end of Day n</a:t>
            </a:r>
          </a:p>
        </p:txBody>
      </p:sp>
      <p:sp>
        <p:nvSpPr>
          <p:cNvPr id="1414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764632"/>
            <a:ext cx="7854696" cy="17526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i="1" dirty="0"/>
              <a:t>E</a:t>
            </a:r>
            <a:r>
              <a:rPr lang="en-US" altLang="zh-TW" sz="4400" dirty="0"/>
              <a:t>(</a:t>
            </a:r>
            <a:r>
              <a:rPr lang="en-US" altLang="zh-TW" sz="4400" i="1" dirty="0"/>
              <a:t>n</a:t>
            </a:r>
            <a:r>
              <a:rPr lang="en-US" altLang="zh-TW" sz="4400" dirty="0"/>
              <a:t>) = ?</a:t>
            </a:r>
          </a:p>
          <a:p>
            <a:pPr algn="ctr"/>
            <a:r>
              <a:rPr lang="en-US" altLang="zh-TW" sz="4400" i="1" dirty="0"/>
              <a:t>F</a:t>
            </a:r>
            <a:r>
              <a:rPr lang="en-US" altLang="zh-TW" sz="4400" dirty="0"/>
              <a:t>(</a:t>
            </a:r>
            <a:r>
              <a:rPr lang="en-US" altLang="zh-TW" sz="4400" i="1" dirty="0"/>
              <a:t>n</a:t>
            </a:r>
            <a:r>
              <a:rPr lang="en-US" altLang="zh-TW" sz="4400" dirty="0"/>
              <a:t>) = ?</a:t>
            </a:r>
            <a:endParaRPr lang="en-US" altLang="zh-TW" sz="4400" i="1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477A-B01B-4D23-A74E-9A537130CA33}" type="slidenum">
              <a:rPr lang="zh-TW" altLang="en-US"/>
              <a:pPr/>
              <a:t>10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60648"/>
            <a:ext cx="7851648" cy="1828800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The recurrence relation</a:t>
            </a:r>
          </a:p>
        </p:txBody>
      </p:sp>
      <p:sp>
        <p:nvSpPr>
          <p:cNvPr id="2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03A6B-3C66-47B0-9ABF-8A42C9B453FF}" type="slidenum">
              <a:rPr lang="zh-TW" altLang="en-US"/>
              <a:pPr/>
              <a:t>11</a:t>
            </a:fld>
            <a:endParaRPr lang="en-US" altLang="zh-TW"/>
          </a:p>
        </p:txBody>
      </p:sp>
      <p:grpSp>
        <p:nvGrpSpPr>
          <p:cNvPr id="2" name="Group 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145361" y="3212976"/>
            <a:ext cx="7171055" cy="2062798"/>
            <a:chOff x="878" y="1729"/>
            <a:chExt cx="22586" cy="6497"/>
          </a:xfrm>
        </p:grpSpPr>
        <p:sp>
          <p:nvSpPr>
            <p:cNvPr id="50181" name="Freeform 5"/>
            <p:cNvSpPr>
              <a:spLocks/>
            </p:cNvSpPr>
            <p:nvPr/>
          </p:nvSpPr>
          <p:spPr bwMode="auto">
            <a:xfrm>
              <a:off x="1040" y="1843"/>
              <a:ext cx="1136" cy="1103"/>
            </a:xfrm>
            <a:custGeom>
              <a:avLst/>
              <a:gdLst/>
              <a:ahLst/>
              <a:cxnLst>
                <a:cxn ang="0">
                  <a:pos x="575" y="577"/>
                </a:cxn>
                <a:cxn ang="0">
                  <a:pos x="687" y="591"/>
                </a:cxn>
                <a:cxn ang="0">
                  <a:pos x="709" y="683"/>
                </a:cxn>
                <a:cxn ang="0">
                  <a:pos x="701" y="726"/>
                </a:cxn>
                <a:cxn ang="0">
                  <a:pos x="694" y="754"/>
                </a:cxn>
                <a:cxn ang="0">
                  <a:pos x="716" y="769"/>
                </a:cxn>
                <a:cxn ang="0">
                  <a:pos x="730" y="762"/>
                </a:cxn>
                <a:cxn ang="0">
                  <a:pos x="737" y="733"/>
                </a:cxn>
                <a:cxn ang="0">
                  <a:pos x="828" y="342"/>
                </a:cxn>
                <a:cxn ang="0">
                  <a:pos x="800" y="335"/>
                </a:cxn>
                <a:cxn ang="0">
                  <a:pos x="793" y="356"/>
                </a:cxn>
                <a:cxn ang="0">
                  <a:pos x="758" y="448"/>
                </a:cxn>
                <a:cxn ang="0">
                  <a:pos x="666" y="520"/>
                </a:cxn>
                <a:cxn ang="0">
                  <a:pos x="435" y="527"/>
                </a:cxn>
                <a:cxn ang="0">
                  <a:pos x="547" y="86"/>
                </a:cxn>
                <a:cxn ang="0">
                  <a:pos x="575" y="50"/>
                </a:cxn>
                <a:cxn ang="0">
                  <a:pos x="933" y="57"/>
                </a:cxn>
                <a:cxn ang="0">
                  <a:pos x="1045" y="114"/>
                </a:cxn>
                <a:cxn ang="0">
                  <a:pos x="1066" y="327"/>
                </a:cxn>
                <a:cxn ang="0">
                  <a:pos x="1059" y="349"/>
                </a:cxn>
                <a:cxn ang="0">
                  <a:pos x="1094" y="363"/>
                </a:cxn>
                <a:cxn ang="0">
                  <a:pos x="1101" y="342"/>
                </a:cxn>
                <a:cxn ang="0">
                  <a:pos x="1136" y="43"/>
                </a:cxn>
                <a:cxn ang="0">
                  <a:pos x="1122" y="0"/>
                </a:cxn>
                <a:cxn ang="0">
                  <a:pos x="259" y="14"/>
                </a:cxn>
                <a:cxn ang="0">
                  <a:pos x="266" y="43"/>
                </a:cxn>
                <a:cxn ang="0">
                  <a:pos x="379" y="50"/>
                </a:cxn>
                <a:cxn ang="0">
                  <a:pos x="407" y="100"/>
                </a:cxn>
                <a:cxn ang="0">
                  <a:pos x="189" y="975"/>
                </a:cxn>
                <a:cxn ang="0">
                  <a:pos x="154" y="1039"/>
                </a:cxn>
                <a:cxn ang="0">
                  <a:pos x="42" y="1053"/>
                </a:cxn>
                <a:cxn ang="0">
                  <a:pos x="0" y="1068"/>
                </a:cxn>
                <a:cxn ang="0">
                  <a:pos x="14" y="1103"/>
                </a:cxn>
                <a:cxn ang="0">
                  <a:pos x="168" y="1096"/>
                </a:cxn>
                <a:cxn ang="0">
                  <a:pos x="351" y="1103"/>
                </a:cxn>
                <a:cxn ang="0">
                  <a:pos x="505" y="1089"/>
                </a:cxn>
                <a:cxn ang="0">
                  <a:pos x="498" y="1060"/>
                </a:cxn>
                <a:cxn ang="0">
                  <a:pos x="393" y="1053"/>
                </a:cxn>
                <a:cxn ang="0">
                  <a:pos x="344" y="1046"/>
                </a:cxn>
                <a:cxn ang="0">
                  <a:pos x="323" y="1039"/>
                </a:cxn>
                <a:cxn ang="0">
                  <a:pos x="316" y="996"/>
                </a:cxn>
                <a:cxn ang="0">
                  <a:pos x="421" y="577"/>
                </a:cxn>
              </a:cxnLst>
              <a:rect l="0" t="0" r="r" b="b"/>
              <a:pathLst>
                <a:path w="1136" h="1103">
                  <a:moveTo>
                    <a:pt x="421" y="577"/>
                  </a:moveTo>
                  <a:lnTo>
                    <a:pt x="575" y="577"/>
                  </a:lnTo>
                  <a:lnTo>
                    <a:pt x="645" y="584"/>
                  </a:lnTo>
                  <a:lnTo>
                    <a:pt x="687" y="591"/>
                  </a:lnTo>
                  <a:lnTo>
                    <a:pt x="709" y="619"/>
                  </a:lnTo>
                  <a:lnTo>
                    <a:pt x="709" y="683"/>
                  </a:lnTo>
                  <a:lnTo>
                    <a:pt x="701" y="705"/>
                  </a:lnTo>
                  <a:lnTo>
                    <a:pt x="701" y="726"/>
                  </a:lnTo>
                  <a:lnTo>
                    <a:pt x="694" y="740"/>
                  </a:lnTo>
                  <a:lnTo>
                    <a:pt x="694" y="754"/>
                  </a:lnTo>
                  <a:lnTo>
                    <a:pt x="701" y="762"/>
                  </a:lnTo>
                  <a:lnTo>
                    <a:pt x="716" y="769"/>
                  </a:lnTo>
                  <a:lnTo>
                    <a:pt x="723" y="769"/>
                  </a:lnTo>
                  <a:lnTo>
                    <a:pt x="730" y="762"/>
                  </a:lnTo>
                  <a:lnTo>
                    <a:pt x="730" y="747"/>
                  </a:lnTo>
                  <a:lnTo>
                    <a:pt x="737" y="733"/>
                  </a:lnTo>
                  <a:lnTo>
                    <a:pt x="828" y="377"/>
                  </a:lnTo>
                  <a:lnTo>
                    <a:pt x="828" y="342"/>
                  </a:lnTo>
                  <a:lnTo>
                    <a:pt x="821" y="335"/>
                  </a:lnTo>
                  <a:lnTo>
                    <a:pt x="800" y="335"/>
                  </a:lnTo>
                  <a:lnTo>
                    <a:pt x="793" y="342"/>
                  </a:lnTo>
                  <a:lnTo>
                    <a:pt x="793" y="356"/>
                  </a:lnTo>
                  <a:lnTo>
                    <a:pt x="786" y="370"/>
                  </a:lnTo>
                  <a:lnTo>
                    <a:pt x="758" y="448"/>
                  </a:lnTo>
                  <a:lnTo>
                    <a:pt x="723" y="491"/>
                  </a:lnTo>
                  <a:lnTo>
                    <a:pt x="666" y="520"/>
                  </a:lnTo>
                  <a:lnTo>
                    <a:pt x="582" y="527"/>
                  </a:lnTo>
                  <a:lnTo>
                    <a:pt x="435" y="527"/>
                  </a:lnTo>
                  <a:lnTo>
                    <a:pt x="540" y="114"/>
                  </a:lnTo>
                  <a:lnTo>
                    <a:pt x="547" y="86"/>
                  </a:lnTo>
                  <a:lnTo>
                    <a:pt x="561" y="57"/>
                  </a:lnTo>
                  <a:lnTo>
                    <a:pt x="575" y="50"/>
                  </a:lnTo>
                  <a:lnTo>
                    <a:pt x="835" y="50"/>
                  </a:lnTo>
                  <a:lnTo>
                    <a:pt x="933" y="57"/>
                  </a:lnTo>
                  <a:lnTo>
                    <a:pt x="1003" y="78"/>
                  </a:lnTo>
                  <a:lnTo>
                    <a:pt x="1045" y="114"/>
                  </a:lnTo>
                  <a:lnTo>
                    <a:pt x="1066" y="164"/>
                  </a:lnTo>
                  <a:lnTo>
                    <a:pt x="1066" y="327"/>
                  </a:lnTo>
                  <a:lnTo>
                    <a:pt x="1059" y="335"/>
                  </a:lnTo>
                  <a:lnTo>
                    <a:pt x="1059" y="349"/>
                  </a:lnTo>
                  <a:lnTo>
                    <a:pt x="1066" y="363"/>
                  </a:lnTo>
                  <a:lnTo>
                    <a:pt x="1094" y="363"/>
                  </a:lnTo>
                  <a:lnTo>
                    <a:pt x="1094" y="356"/>
                  </a:lnTo>
                  <a:lnTo>
                    <a:pt x="1101" y="342"/>
                  </a:lnTo>
                  <a:lnTo>
                    <a:pt x="1101" y="320"/>
                  </a:lnTo>
                  <a:lnTo>
                    <a:pt x="1136" y="43"/>
                  </a:lnTo>
                  <a:lnTo>
                    <a:pt x="1136" y="7"/>
                  </a:lnTo>
                  <a:lnTo>
                    <a:pt x="1122" y="0"/>
                  </a:lnTo>
                  <a:lnTo>
                    <a:pt x="274" y="0"/>
                  </a:lnTo>
                  <a:lnTo>
                    <a:pt x="259" y="14"/>
                  </a:lnTo>
                  <a:lnTo>
                    <a:pt x="259" y="43"/>
                  </a:lnTo>
                  <a:lnTo>
                    <a:pt x="266" y="43"/>
                  </a:lnTo>
                  <a:lnTo>
                    <a:pt x="281" y="50"/>
                  </a:lnTo>
                  <a:lnTo>
                    <a:pt x="379" y="50"/>
                  </a:lnTo>
                  <a:lnTo>
                    <a:pt x="407" y="64"/>
                  </a:lnTo>
                  <a:lnTo>
                    <a:pt x="407" y="100"/>
                  </a:lnTo>
                  <a:lnTo>
                    <a:pt x="400" y="114"/>
                  </a:lnTo>
                  <a:lnTo>
                    <a:pt x="189" y="975"/>
                  </a:lnTo>
                  <a:lnTo>
                    <a:pt x="175" y="1018"/>
                  </a:lnTo>
                  <a:lnTo>
                    <a:pt x="154" y="1039"/>
                  </a:lnTo>
                  <a:lnTo>
                    <a:pt x="119" y="1046"/>
                  </a:lnTo>
                  <a:lnTo>
                    <a:pt x="42" y="1053"/>
                  </a:lnTo>
                  <a:lnTo>
                    <a:pt x="14" y="1053"/>
                  </a:lnTo>
                  <a:lnTo>
                    <a:pt x="0" y="1068"/>
                  </a:lnTo>
                  <a:lnTo>
                    <a:pt x="0" y="1089"/>
                  </a:lnTo>
                  <a:lnTo>
                    <a:pt x="14" y="1103"/>
                  </a:lnTo>
                  <a:lnTo>
                    <a:pt x="84" y="1103"/>
                  </a:lnTo>
                  <a:lnTo>
                    <a:pt x="168" y="1096"/>
                  </a:lnTo>
                  <a:lnTo>
                    <a:pt x="288" y="1096"/>
                  </a:lnTo>
                  <a:lnTo>
                    <a:pt x="351" y="1103"/>
                  </a:lnTo>
                  <a:lnTo>
                    <a:pt x="491" y="1103"/>
                  </a:lnTo>
                  <a:lnTo>
                    <a:pt x="505" y="1089"/>
                  </a:lnTo>
                  <a:lnTo>
                    <a:pt x="505" y="1068"/>
                  </a:lnTo>
                  <a:lnTo>
                    <a:pt x="498" y="1060"/>
                  </a:lnTo>
                  <a:lnTo>
                    <a:pt x="498" y="1053"/>
                  </a:lnTo>
                  <a:lnTo>
                    <a:pt x="393" y="1053"/>
                  </a:lnTo>
                  <a:lnTo>
                    <a:pt x="365" y="1046"/>
                  </a:lnTo>
                  <a:lnTo>
                    <a:pt x="344" y="1046"/>
                  </a:lnTo>
                  <a:lnTo>
                    <a:pt x="330" y="1039"/>
                  </a:lnTo>
                  <a:lnTo>
                    <a:pt x="323" y="1039"/>
                  </a:lnTo>
                  <a:lnTo>
                    <a:pt x="316" y="1025"/>
                  </a:lnTo>
                  <a:lnTo>
                    <a:pt x="316" y="996"/>
                  </a:lnTo>
                  <a:lnTo>
                    <a:pt x="323" y="982"/>
                  </a:lnTo>
                  <a:lnTo>
                    <a:pt x="421" y="5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82" name="Freeform 6"/>
            <p:cNvSpPr>
              <a:spLocks/>
            </p:cNvSpPr>
            <p:nvPr/>
          </p:nvSpPr>
          <p:spPr bwMode="auto">
            <a:xfrm>
              <a:off x="2394" y="1729"/>
              <a:ext cx="372" cy="1623"/>
            </a:xfrm>
            <a:custGeom>
              <a:avLst/>
              <a:gdLst/>
              <a:ahLst/>
              <a:cxnLst>
                <a:cxn ang="0">
                  <a:pos x="372" y="1608"/>
                </a:cxn>
                <a:cxn ang="0">
                  <a:pos x="372" y="1601"/>
                </a:cxn>
                <a:cxn ang="0">
                  <a:pos x="365" y="1601"/>
                </a:cxn>
                <a:cxn ang="0">
                  <a:pos x="365" y="1594"/>
                </a:cxn>
                <a:cxn ang="0">
                  <a:pos x="344" y="1573"/>
                </a:cxn>
                <a:cxn ang="0">
                  <a:pos x="253" y="1459"/>
                </a:cxn>
                <a:cxn ang="0">
                  <a:pos x="189" y="1338"/>
                </a:cxn>
                <a:cxn ang="0">
                  <a:pos x="140" y="1210"/>
                </a:cxn>
                <a:cxn ang="0">
                  <a:pos x="112" y="1075"/>
                </a:cxn>
                <a:cxn ang="0">
                  <a:pos x="98" y="940"/>
                </a:cxn>
                <a:cxn ang="0">
                  <a:pos x="91" y="811"/>
                </a:cxn>
                <a:cxn ang="0">
                  <a:pos x="98" y="641"/>
                </a:cxn>
                <a:cxn ang="0">
                  <a:pos x="126" y="477"/>
                </a:cxn>
                <a:cxn ang="0">
                  <a:pos x="175" y="320"/>
                </a:cxn>
                <a:cxn ang="0">
                  <a:pos x="246" y="171"/>
                </a:cxn>
                <a:cxn ang="0">
                  <a:pos x="351" y="43"/>
                </a:cxn>
                <a:cxn ang="0">
                  <a:pos x="358" y="29"/>
                </a:cxn>
                <a:cxn ang="0">
                  <a:pos x="365" y="22"/>
                </a:cxn>
                <a:cxn ang="0">
                  <a:pos x="372" y="22"/>
                </a:cxn>
                <a:cxn ang="0">
                  <a:pos x="372" y="14"/>
                </a:cxn>
                <a:cxn ang="0">
                  <a:pos x="365" y="7"/>
                </a:cxn>
                <a:cxn ang="0">
                  <a:pos x="365" y="0"/>
                </a:cxn>
                <a:cxn ang="0">
                  <a:pos x="351" y="0"/>
                </a:cxn>
                <a:cxn ang="0">
                  <a:pos x="337" y="7"/>
                </a:cxn>
                <a:cxn ang="0">
                  <a:pos x="302" y="36"/>
                </a:cxn>
                <a:cxn ang="0">
                  <a:pos x="253" y="79"/>
                </a:cxn>
                <a:cxn ang="0">
                  <a:pos x="203" y="143"/>
                </a:cxn>
                <a:cxn ang="0">
                  <a:pos x="147" y="221"/>
                </a:cxn>
                <a:cxn ang="0">
                  <a:pos x="98" y="313"/>
                </a:cxn>
                <a:cxn ang="0">
                  <a:pos x="35" y="491"/>
                </a:cxn>
                <a:cxn ang="0">
                  <a:pos x="7" y="662"/>
                </a:cxn>
                <a:cxn ang="0">
                  <a:pos x="0" y="811"/>
                </a:cxn>
                <a:cxn ang="0">
                  <a:pos x="0" y="918"/>
                </a:cxn>
                <a:cxn ang="0">
                  <a:pos x="14" y="1046"/>
                </a:cxn>
                <a:cxn ang="0">
                  <a:pos x="49" y="1182"/>
                </a:cxn>
                <a:cxn ang="0">
                  <a:pos x="105" y="1317"/>
                </a:cxn>
                <a:cxn ang="0">
                  <a:pos x="168" y="1423"/>
                </a:cxn>
                <a:cxn ang="0">
                  <a:pos x="232" y="1509"/>
                </a:cxn>
                <a:cxn ang="0">
                  <a:pos x="288" y="1573"/>
                </a:cxn>
                <a:cxn ang="0">
                  <a:pos x="330" y="1608"/>
                </a:cxn>
                <a:cxn ang="0">
                  <a:pos x="351" y="1623"/>
                </a:cxn>
                <a:cxn ang="0">
                  <a:pos x="358" y="1623"/>
                </a:cxn>
                <a:cxn ang="0">
                  <a:pos x="372" y="1608"/>
                </a:cxn>
              </a:cxnLst>
              <a:rect l="0" t="0" r="r" b="b"/>
              <a:pathLst>
                <a:path w="372" h="1623">
                  <a:moveTo>
                    <a:pt x="372" y="1608"/>
                  </a:moveTo>
                  <a:lnTo>
                    <a:pt x="372" y="1601"/>
                  </a:lnTo>
                  <a:lnTo>
                    <a:pt x="365" y="1601"/>
                  </a:lnTo>
                  <a:lnTo>
                    <a:pt x="365" y="1594"/>
                  </a:lnTo>
                  <a:lnTo>
                    <a:pt x="344" y="1573"/>
                  </a:lnTo>
                  <a:lnTo>
                    <a:pt x="253" y="1459"/>
                  </a:lnTo>
                  <a:lnTo>
                    <a:pt x="189" y="1338"/>
                  </a:lnTo>
                  <a:lnTo>
                    <a:pt x="140" y="1210"/>
                  </a:lnTo>
                  <a:lnTo>
                    <a:pt x="112" y="1075"/>
                  </a:lnTo>
                  <a:lnTo>
                    <a:pt x="98" y="940"/>
                  </a:lnTo>
                  <a:lnTo>
                    <a:pt x="91" y="811"/>
                  </a:lnTo>
                  <a:lnTo>
                    <a:pt x="98" y="641"/>
                  </a:lnTo>
                  <a:lnTo>
                    <a:pt x="126" y="477"/>
                  </a:lnTo>
                  <a:lnTo>
                    <a:pt x="175" y="320"/>
                  </a:lnTo>
                  <a:lnTo>
                    <a:pt x="246" y="171"/>
                  </a:lnTo>
                  <a:lnTo>
                    <a:pt x="351" y="43"/>
                  </a:lnTo>
                  <a:lnTo>
                    <a:pt x="358" y="29"/>
                  </a:lnTo>
                  <a:lnTo>
                    <a:pt x="365" y="22"/>
                  </a:lnTo>
                  <a:lnTo>
                    <a:pt x="372" y="22"/>
                  </a:lnTo>
                  <a:lnTo>
                    <a:pt x="372" y="14"/>
                  </a:lnTo>
                  <a:lnTo>
                    <a:pt x="365" y="7"/>
                  </a:lnTo>
                  <a:lnTo>
                    <a:pt x="365" y="0"/>
                  </a:lnTo>
                  <a:lnTo>
                    <a:pt x="351" y="0"/>
                  </a:lnTo>
                  <a:lnTo>
                    <a:pt x="337" y="7"/>
                  </a:lnTo>
                  <a:lnTo>
                    <a:pt x="302" y="36"/>
                  </a:lnTo>
                  <a:lnTo>
                    <a:pt x="253" y="79"/>
                  </a:lnTo>
                  <a:lnTo>
                    <a:pt x="203" y="143"/>
                  </a:lnTo>
                  <a:lnTo>
                    <a:pt x="147" y="221"/>
                  </a:lnTo>
                  <a:lnTo>
                    <a:pt x="98" y="313"/>
                  </a:lnTo>
                  <a:lnTo>
                    <a:pt x="35" y="491"/>
                  </a:lnTo>
                  <a:lnTo>
                    <a:pt x="7" y="662"/>
                  </a:lnTo>
                  <a:lnTo>
                    <a:pt x="0" y="811"/>
                  </a:lnTo>
                  <a:lnTo>
                    <a:pt x="0" y="918"/>
                  </a:lnTo>
                  <a:lnTo>
                    <a:pt x="14" y="1046"/>
                  </a:lnTo>
                  <a:lnTo>
                    <a:pt x="49" y="1182"/>
                  </a:lnTo>
                  <a:lnTo>
                    <a:pt x="105" y="1317"/>
                  </a:lnTo>
                  <a:lnTo>
                    <a:pt x="168" y="1423"/>
                  </a:lnTo>
                  <a:lnTo>
                    <a:pt x="232" y="1509"/>
                  </a:lnTo>
                  <a:lnTo>
                    <a:pt x="288" y="1573"/>
                  </a:lnTo>
                  <a:lnTo>
                    <a:pt x="330" y="1608"/>
                  </a:lnTo>
                  <a:lnTo>
                    <a:pt x="351" y="1623"/>
                  </a:lnTo>
                  <a:lnTo>
                    <a:pt x="358" y="1623"/>
                  </a:lnTo>
                  <a:lnTo>
                    <a:pt x="372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83" name="Freeform 7"/>
            <p:cNvSpPr>
              <a:spLocks/>
            </p:cNvSpPr>
            <p:nvPr/>
          </p:nvSpPr>
          <p:spPr bwMode="auto">
            <a:xfrm>
              <a:off x="2997" y="1864"/>
              <a:ext cx="527" cy="1082"/>
            </a:xfrm>
            <a:custGeom>
              <a:avLst/>
              <a:gdLst/>
              <a:ahLst/>
              <a:cxnLst>
                <a:cxn ang="0">
                  <a:pos x="330" y="43"/>
                </a:cxn>
                <a:cxn ang="0">
                  <a:pos x="330" y="8"/>
                </a:cxn>
                <a:cxn ang="0">
                  <a:pos x="323" y="0"/>
                </a:cxn>
                <a:cxn ang="0">
                  <a:pos x="295" y="0"/>
                </a:cxn>
                <a:cxn ang="0">
                  <a:pos x="211" y="57"/>
                </a:cxn>
                <a:cxn ang="0">
                  <a:pos x="127" y="93"/>
                </a:cxn>
                <a:cxn ang="0">
                  <a:pos x="57" y="100"/>
                </a:cxn>
                <a:cxn ang="0">
                  <a:pos x="0" y="107"/>
                </a:cxn>
                <a:cxn ang="0">
                  <a:pos x="0" y="157"/>
                </a:cxn>
                <a:cxn ang="0">
                  <a:pos x="50" y="157"/>
                </a:cxn>
                <a:cxn ang="0">
                  <a:pos x="127" y="143"/>
                </a:cxn>
                <a:cxn ang="0">
                  <a:pos x="211" y="114"/>
                </a:cxn>
                <a:cxn ang="0">
                  <a:pos x="211" y="982"/>
                </a:cxn>
                <a:cxn ang="0">
                  <a:pos x="197" y="1004"/>
                </a:cxn>
                <a:cxn ang="0">
                  <a:pos x="176" y="1018"/>
                </a:cxn>
                <a:cxn ang="0">
                  <a:pos x="134" y="1032"/>
                </a:cxn>
                <a:cxn ang="0">
                  <a:pos x="7" y="1032"/>
                </a:cxn>
                <a:cxn ang="0">
                  <a:pos x="7" y="1082"/>
                </a:cxn>
                <a:cxn ang="0">
                  <a:pos x="64" y="1082"/>
                </a:cxn>
                <a:cxn ang="0">
                  <a:pos x="134" y="1075"/>
                </a:cxn>
                <a:cxn ang="0">
                  <a:pos x="400" y="1075"/>
                </a:cxn>
                <a:cxn ang="0">
                  <a:pos x="478" y="1082"/>
                </a:cxn>
                <a:cxn ang="0">
                  <a:pos x="527" y="1082"/>
                </a:cxn>
                <a:cxn ang="0">
                  <a:pos x="527" y="1032"/>
                </a:cxn>
                <a:cxn ang="0">
                  <a:pos x="407" y="1032"/>
                </a:cxn>
                <a:cxn ang="0">
                  <a:pos x="365" y="1025"/>
                </a:cxn>
                <a:cxn ang="0">
                  <a:pos x="337" y="1004"/>
                </a:cxn>
                <a:cxn ang="0">
                  <a:pos x="330" y="982"/>
                </a:cxn>
                <a:cxn ang="0">
                  <a:pos x="330" y="954"/>
                </a:cxn>
                <a:cxn ang="0">
                  <a:pos x="330" y="43"/>
                </a:cxn>
              </a:cxnLst>
              <a:rect l="0" t="0" r="r" b="b"/>
              <a:pathLst>
                <a:path w="527" h="1082">
                  <a:moveTo>
                    <a:pt x="330" y="43"/>
                  </a:moveTo>
                  <a:lnTo>
                    <a:pt x="330" y="8"/>
                  </a:lnTo>
                  <a:lnTo>
                    <a:pt x="323" y="0"/>
                  </a:lnTo>
                  <a:lnTo>
                    <a:pt x="295" y="0"/>
                  </a:lnTo>
                  <a:lnTo>
                    <a:pt x="211" y="57"/>
                  </a:lnTo>
                  <a:lnTo>
                    <a:pt x="127" y="93"/>
                  </a:lnTo>
                  <a:lnTo>
                    <a:pt x="57" y="100"/>
                  </a:lnTo>
                  <a:lnTo>
                    <a:pt x="0" y="107"/>
                  </a:lnTo>
                  <a:lnTo>
                    <a:pt x="0" y="157"/>
                  </a:lnTo>
                  <a:lnTo>
                    <a:pt x="50" y="157"/>
                  </a:lnTo>
                  <a:lnTo>
                    <a:pt x="127" y="143"/>
                  </a:lnTo>
                  <a:lnTo>
                    <a:pt x="211" y="114"/>
                  </a:lnTo>
                  <a:lnTo>
                    <a:pt x="211" y="982"/>
                  </a:lnTo>
                  <a:lnTo>
                    <a:pt x="197" y="1004"/>
                  </a:lnTo>
                  <a:lnTo>
                    <a:pt x="176" y="1018"/>
                  </a:lnTo>
                  <a:lnTo>
                    <a:pt x="134" y="1032"/>
                  </a:lnTo>
                  <a:lnTo>
                    <a:pt x="7" y="1032"/>
                  </a:lnTo>
                  <a:lnTo>
                    <a:pt x="7" y="1082"/>
                  </a:lnTo>
                  <a:lnTo>
                    <a:pt x="64" y="1082"/>
                  </a:lnTo>
                  <a:lnTo>
                    <a:pt x="134" y="1075"/>
                  </a:lnTo>
                  <a:lnTo>
                    <a:pt x="400" y="1075"/>
                  </a:lnTo>
                  <a:lnTo>
                    <a:pt x="478" y="1082"/>
                  </a:lnTo>
                  <a:lnTo>
                    <a:pt x="527" y="1082"/>
                  </a:lnTo>
                  <a:lnTo>
                    <a:pt x="527" y="1032"/>
                  </a:lnTo>
                  <a:lnTo>
                    <a:pt x="407" y="1032"/>
                  </a:lnTo>
                  <a:lnTo>
                    <a:pt x="365" y="1025"/>
                  </a:lnTo>
                  <a:lnTo>
                    <a:pt x="337" y="1004"/>
                  </a:lnTo>
                  <a:lnTo>
                    <a:pt x="330" y="982"/>
                  </a:lnTo>
                  <a:lnTo>
                    <a:pt x="330" y="954"/>
                  </a:lnTo>
                  <a:lnTo>
                    <a:pt x="330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84" name="Freeform 8"/>
            <p:cNvSpPr>
              <a:spLocks/>
            </p:cNvSpPr>
            <p:nvPr/>
          </p:nvSpPr>
          <p:spPr bwMode="auto">
            <a:xfrm>
              <a:off x="3748" y="1729"/>
              <a:ext cx="372" cy="1623"/>
            </a:xfrm>
            <a:custGeom>
              <a:avLst/>
              <a:gdLst/>
              <a:ahLst/>
              <a:cxnLst>
                <a:cxn ang="0">
                  <a:pos x="372" y="811"/>
                </a:cxn>
                <a:cxn ang="0">
                  <a:pos x="365" y="705"/>
                </a:cxn>
                <a:cxn ang="0">
                  <a:pos x="351" y="577"/>
                </a:cxn>
                <a:cxn ang="0">
                  <a:pos x="323" y="441"/>
                </a:cxn>
                <a:cxn ang="0">
                  <a:pos x="267" y="306"/>
                </a:cxn>
                <a:cxn ang="0">
                  <a:pos x="204" y="200"/>
                </a:cxn>
                <a:cxn ang="0">
                  <a:pos x="140" y="114"/>
                </a:cxn>
                <a:cxn ang="0">
                  <a:pos x="84" y="50"/>
                </a:cxn>
                <a:cxn ang="0">
                  <a:pos x="42" y="14"/>
                </a:cxn>
                <a:cxn ang="0">
                  <a:pos x="14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22"/>
                </a:cxn>
                <a:cxn ang="0">
                  <a:pos x="28" y="50"/>
                </a:cxn>
                <a:cxn ang="0">
                  <a:pos x="112" y="157"/>
                </a:cxn>
                <a:cxn ang="0">
                  <a:pos x="183" y="292"/>
                </a:cxn>
                <a:cxn ang="0">
                  <a:pos x="239" y="441"/>
                </a:cxn>
                <a:cxn ang="0">
                  <a:pos x="267" y="619"/>
                </a:cxn>
                <a:cxn ang="0">
                  <a:pos x="281" y="811"/>
                </a:cxn>
                <a:cxn ang="0">
                  <a:pos x="274" y="975"/>
                </a:cxn>
                <a:cxn ang="0">
                  <a:pos x="246" y="1146"/>
                </a:cxn>
                <a:cxn ang="0">
                  <a:pos x="197" y="1302"/>
                </a:cxn>
                <a:cxn ang="0">
                  <a:pos x="126" y="1445"/>
                </a:cxn>
                <a:cxn ang="0">
                  <a:pos x="21" y="1580"/>
                </a:cxn>
                <a:cxn ang="0">
                  <a:pos x="0" y="1601"/>
                </a:cxn>
                <a:cxn ang="0">
                  <a:pos x="0" y="1616"/>
                </a:cxn>
                <a:cxn ang="0">
                  <a:pos x="7" y="1623"/>
                </a:cxn>
                <a:cxn ang="0">
                  <a:pos x="14" y="1623"/>
                </a:cxn>
                <a:cxn ang="0">
                  <a:pos x="35" y="1616"/>
                </a:cxn>
                <a:cxn ang="0">
                  <a:pos x="70" y="1587"/>
                </a:cxn>
                <a:cxn ang="0">
                  <a:pos x="112" y="1544"/>
                </a:cxn>
                <a:cxn ang="0">
                  <a:pos x="169" y="1480"/>
                </a:cxn>
                <a:cxn ang="0">
                  <a:pos x="218" y="1402"/>
                </a:cxn>
                <a:cxn ang="0">
                  <a:pos x="274" y="1310"/>
                </a:cxn>
                <a:cxn ang="0">
                  <a:pos x="337" y="1132"/>
                </a:cxn>
                <a:cxn ang="0">
                  <a:pos x="365" y="961"/>
                </a:cxn>
                <a:cxn ang="0">
                  <a:pos x="372" y="811"/>
                </a:cxn>
              </a:cxnLst>
              <a:rect l="0" t="0" r="r" b="b"/>
              <a:pathLst>
                <a:path w="372" h="1623">
                  <a:moveTo>
                    <a:pt x="372" y="811"/>
                  </a:moveTo>
                  <a:lnTo>
                    <a:pt x="365" y="705"/>
                  </a:lnTo>
                  <a:lnTo>
                    <a:pt x="351" y="577"/>
                  </a:lnTo>
                  <a:lnTo>
                    <a:pt x="323" y="441"/>
                  </a:lnTo>
                  <a:lnTo>
                    <a:pt x="267" y="306"/>
                  </a:lnTo>
                  <a:lnTo>
                    <a:pt x="204" y="200"/>
                  </a:lnTo>
                  <a:lnTo>
                    <a:pt x="140" y="114"/>
                  </a:lnTo>
                  <a:lnTo>
                    <a:pt x="84" y="50"/>
                  </a:lnTo>
                  <a:lnTo>
                    <a:pt x="42" y="14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22"/>
                  </a:lnTo>
                  <a:lnTo>
                    <a:pt x="28" y="50"/>
                  </a:lnTo>
                  <a:lnTo>
                    <a:pt x="112" y="157"/>
                  </a:lnTo>
                  <a:lnTo>
                    <a:pt x="183" y="292"/>
                  </a:lnTo>
                  <a:lnTo>
                    <a:pt x="239" y="441"/>
                  </a:lnTo>
                  <a:lnTo>
                    <a:pt x="267" y="619"/>
                  </a:lnTo>
                  <a:lnTo>
                    <a:pt x="281" y="811"/>
                  </a:lnTo>
                  <a:lnTo>
                    <a:pt x="274" y="975"/>
                  </a:lnTo>
                  <a:lnTo>
                    <a:pt x="246" y="1146"/>
                  </a:lnTo>
                  <a:lnTo>
                    <a:pt x="197" y="1302"/>
                  </a:lnTo>
                  <a:lnTo>
                    <a:pt x="126" y="1445"/>
                  </a:lnTo>
                  <a:lnTo>
                    <a:pt x="21" y="1580"/>
                  </a:lnTo>
                  <a:lnTo>
                    <a:pt x="0" y="1601"/>
                  </a:lnTo>
                  <a:lnTo>
                    <a:pt x="0" y="1616"/>
                  </a:lnTo>
                  <a:lnTo>
                    <a:pt x="7" y="1623"/>
                  </a:lnTo>
                  <a:lnTo>
                    <a:pt x="14" y="1623"/>
                  </a:lnTo>
                  <a:lnTo>
                    <a:pt x="35" y="1616"/>
                  </a:lnTo>
                  <a:lnTo>
                    <a:pt x="70" y="1587"/>
                  </a:lnTo>
                  <a:lnTo>
                    <a:pt x="112" y="1544"/>
                  </a:lnTo>
                  <a:lnTo>
                    <a:pt x="169" y="1480"/>
                  </a:lnTo>
                  <a:lnTo>
                    <a:pt x="218" y="1402"/>
                  </a:lnTo>
                  <a:lnTo>
                    <a:pt x="274" y="1310"/>
                  </a:lnTo>
                  <a:lnTo>
                    <a:pt x="337" y="1132"/>
                  </a:lnTo>
                  <a:lnTo>
                    <a:pt x="365" y="961"/>
                  </a:lnTo>
                  <a:lnTo>
                    <a:pt x="372" y="81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85" name="Freeform 9"/>
            <p:cNvSpPr>
              <a:spLocks noEditPoints="1"/>
            </p:cNvSpPr>
            <p:nvPr/>
          </p:nvSpPr>
          <p:spPr bwMode="auto">
            <a:xfrm>
              <a:off x="5979" y="2348"/>
              <a:ext cx="1067" cy="385"/>
            </a:xfrm>
            <a:custGeom>
              <a:avLst/>
              <a:gdLst/>
              <a:ahLst/>
              <a:cxnLst>
                <a:cxn ang="0">
                  <a:pos x="1011" y="64"/>
                </a:cxn>
                <a:cxn ang="0">
                  <a:pos x="1046" y="64"/>
                </a:cxn>
                <a:cxn ang="0">
                  <a:pos x="1060" y="50"/>
                </a:cxn>
                <a:cxn ang="0">
                  <a:pos x="1067" y="36"/>
                </a:cxn>
                <a:cxn ang="0">
                  <a:pos x="1067" y="22"/>
                </a:cxn>
                <a:cxn ang="0">
                  <a:pos x="1053" y="15"/>
                </a:cxn>
                <a:cxn ang="0">
                  <a:pos x="1046" y="7"/>
                </a:cxn>
                <a:cxn ang="0">
                  <a:pos x="1032" y="0"/>
                </a:cxn>
                <a:cxn ang="0">
                  <a:pos x="28" y="0"/>
                </a:cxn>
                <a:cxn ang="0">
                  <a:pos x="14" y="7"/>
                </a:cxn>
                <a:cxn ang="0">
                  <a:pos x="0" y="22"/>
                </a:cxn>
                <a:cxn ang="0">
                  <a:pos x="0" y="50"/>
                </a:cxn>
                <a:cxn ang="0">
                  <a:pos x="14" y="64"/>
                </a:cxn>
                <a:cxn ang="0">
                  <a:pos x="56" y="64"/>
                </a:cxn>
                <a:cxn ang="0">
                  <a:pos x="1011" y="64"/>
                </a:cxn>
                <a:cxn ang="0">
                  <a:pos x="1011" y="385"/>
                </a:cxn>
                <a:cxn ang="0">
                  <a:pos x="1032" y="385"/>
                </a:cxn>
                <a:cxn ang="0">
                  <a:pos x="1046" y="377"/>
                </a:cxn>
                <a:cxn ang="0">
                  <a:pos x="1060" y="363"/>
                </a:cxn>
                <a:cxn ang="0">
                  <a:pos x="1067" y="349"/>
                </a:cxn>
                <a:cxn ang="0">
                  <a:pos x="1060" y="335"/>
                </a:cxn>
                <a:cxn ang="0">
                  <a:pos x="1046" y="321"/>
                </a:cxn>
                <a:cxn ang="0">
                  <a:pos x="14" y="321"/>
                </a:cxn>
                <a:cxn ang="0">
                  <a:pos x="0" y="335"/>
                </a:cxn>
                <a:cxn ang="0">
                  <a:pos x="0" y="363"/>
                </a:cxn>
                <a:cxn ang="0">
                  <a:pos x="14" y="377"/>
                </a:cxn>
                <a:cxn ang="0">
                  <a:pos x="28" y="377"/>
                </a:cxn>
                <a:cxn ang="0">
                  <a:pos x="42" y="385"/>
                </a:cxn>
                <a:cxn ang="0">
                  <a:pos x="49" y="385"/>
                </a:cxn>
                <a:cxn ang="0">
                  <a:pos x="1011" y="385"/>
                </a:cxn>
              </a:cxnLst>
              <a:rect l="0" t="0" r="r" b="b"/>
              <a:pathLst>
                <a:path w="1067" h="385">
                  <a:moveTo>
                    <a:pt x="1011" y="64"/>
                  </a:moveTo>
                  <a:lnTo>
                    <a:pt x="1046" y="64"/>
                  </a:lnTo>
                  <a:lnTo>
                    <a:pt x="1060" y="50"/>
                  </a:lnTo>
                  <a:lnTo>
                    <a:pt x="1067" y="36"/>
                  </a:lnTo>
                  <a:lnTo>
                    <a:pt x="1067" y="22"/>
                  </a:lnTo>
                  <a:lnTo>
                    <a:pt x="1053" y="15"/>
                  </a:lnTo>
                  <a:lnTo>
                    <a:pt x="1046" y="7"/>
                  </a:lnTo>
                  <a:lnTo>
                    <a:pt x="1032" y="0"/>
                  </a:lnTo>
                  <a:lnTo>
                    <a:pt x="28" y="0"/>
                  </a:lnTo>
                  <a:lnTo>
                    <a:pt x="14" y="7"/>
                  </a:lnTo>
                  <a:lnTo>
                    <a:pt x="0" y="22"/>
                  </a:lnTo>
                  <a:lnTo>
                    <a:pt x="0" y="50"/>
                  </a:lnTo>
                  <a:lnTo>
                    <a:pt x="14" y="64"/>
                  </a:lnTo>
                  <a:lnTo>
                    <a:pt x="56" y="64"/>
                  </a:lnTo>
                  <a:lnTo>
                    <a:pt x="1011" y="64"/>
                  </a:lnTo>
                  <a:close/>
                  <a:moveTo>
                    <a:pt x="1011" y="385"/>
                  </a:moveTo>
                  <a:lnTo>
                    <a:pt x="1032" y="385"/>
                  </a:lnTo>
                  <a:lnTo>
                    <a:pt x="1046" y="377"/>
                  </a:lnTo>
                  <a:lnTo>
                    <a:pt x="1060" y="363"/>
                  </a:lnTo>
                  <a:lnTo>
                    <a:pt x="1067" y="349"/>
                  </a:lnTo>
                  <a:lnTo>
                    <a:pt x="1060" y="335"/>
                  </a:lnTo>
                  <a:lnTo>
                    <a:pt x="1046" y="321"/>
                  </a:lnTo>
                  <a:lnTo>
                    <a:pt x="14" y="321"/>
                  </a:lnTo>
                  <a:lnTo>
                    <a:pt x="0" y="335"/>
                  </a:lnTo>
                  <a:lnTo>
                    <a:pt x="0" y="363"/>
                  </a:lnTo>
                  <a:lnTo>
                    <a:pt x="14" y="377"/>
                  </a:lnTo>
                  <a:lnTo>
                    <a:pt x="28" y="377"/>
                  </a:lnTo>
                  <a:lnTo>
                    <a:pt x="42" y="385"/>
                  </a:lnTo>
                  <a:lnTo>
                    <a:pt x="49" y="385"/>
                  </a:lnTo>
                  <a:lnTo>
                    <a:pt x="1011" y="38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86" name="Freeform 10"/>
            <p:cNvSpPr>
              <a:spLocks/>
            </p:cNvSpPr>
            <p:nvPr/>
          </p:nvSpPr>
          <p:spPr bwMode="auto">
            <a:xfrm>
              <a:off x="8800" y="1843"/>
              <a:ext cx="1136" cy="1103"/>
            </a:xfrm>
            <a:custGeom>
              <a:avLst/>
              <a:gdLst/>
              <a:ahLst/>
              <a:cxnLst>
                <a:cxn ang="0">
                  <a:pos x="575" y="577"/>
                </a:cxn>
                <a:cxn ang="0">
                  <a:pos x="687" y="591"/>
                </a:cxn>
                <a:cxn ang="0">
                  <a:pos x="708" y="683"/>
                </a:cxn>
                <a:cxn ang="0">
                  <a:pos x="701" y="726"/>
                </a:cxn>
                <a:cxn ang="0">
                  <a:pos x="694" y="754"/>
                </a:cxn>
                <a:cxn ang="0">
                  <a:pos x="715" y="769"/>
                </a:cxn>
                <a:cxn ang="0">
                  <a:pos x="730" y="762"/>
                </a:cxn>
                <a:cxn ang="0">
                  <a:pos x="737" y="733"/>
                </a:cxn>
                <a:cxn ang="0">
                  <a:pos x="828" y="342"/>
                </a:cxn>
                <a:cxn ang="0">
                  <a:pos x="800" y="335"/>
                </a:cxn>
                <a:cxn ang="0">
                  <a:pos x="793" y="356"/>
                </a:cxn>
                <a:cxn ang="0">
                  <a:pos x="758" y="448"/>
                </a:cxn>
                <a:cxn ang="0">
                  <a:pos x="666" y="520"/>
                </a:cxn>
                <a:cxn ang="0">
                  <a:pos x="435" y="527"/>
                </a:cxn>
                <a:cxn ang="0">
                  <a:pos x="547" y="86"/>
                </a:cxn>
                <a:cxn ang="0">
                  <a:pos x="575" y="50"/>
                </a:cxn>
                <a:cxn ang="0">
                  <a:pos x="933" y="57"/>
                </a:cxn>
                <a:cxn ang="0">
                  <a:pos x="1045" y="114"/>
                </a:cxn>
                <a:cxn ang="0">
                  <a:pos x="1066" y="327"/>
                </a:cxn>
                <a:cxn ang="0">
                  <a:pos x="1059" y="349"/>
                </a:cxn>
                <a:cxn ang="0">
                  <a:pos x="1094" y="363"/>
                </a:cxn>
                <a:cxn ang="0">
                  <a:pos x="1101" y="342"/>
                </a:cxn>
                <a:cxn ang="0">
                  <a:pos x="1136" y="43"/>
                </a:cxn>
                <a:cxn ang="0">
                  <a:pos x="1122" y="0"/>
                </a:cxn>
                <a:cxn ang="0">
                  <a:pos x="259" y="14"/>
                </a:cxn>
                <a:cxn ang="0">
                  <a:pos x="266" y="43"/>
                </a:cxn>
                <a:cxn ang="0">
                  <a:pos x="379" y="50"/>
                </a:cxn>
                <a:cxn ang="0">
                  <a:pos x="407" y="100"/>
                </a:cxn>
                <a:cxn ang="0">
                  <a:pos x="189" y="975"/>
                </a:cxn>
                <a:cxn ang="0">
                  <a:pos x="154" y="1039"/>
                </a:cxn>
                <a:cxn ang="0">
                  <a:pos x="42" y="1053"/>
                </a:cxn>
                <a:cxn ang="0">
                  <a:pos x="0" y="1068"/>
                </a:cxn>
                <a:cxn ang="0">
                  <a:pos x="14" y="1103"/>
                </a:cxn>
                <a:cxn ang="0">
                  <a:pos x="168" y="1096"/>
                </a:cxn>
                <a:cxn ang="0">
                  <a:pos x="351" y="1103"/>
                </a:cxn>
                <a:cxn ang="0">
                  <a:pos x="505" y="1089"/>
                </a:cxn>
                <a:cxn ang="0">
                  <a:pos x="498" y="1060"/>
                </a:cxn>
                <a:cxn ang="0">
                  <a:pos x="393" y="1053"/>
                </a:cxn>
                <a:cxn ang="0">
                  <a:pos x="344" y="1046"/>
                </a:cxn>
                <a:cxn ang="0">
                  <a:pos x="323" y="1039"/>
                </a:cxn>
                <a:cxn ang="0">
                  <a:pos x="316" y="996"/>
                </a:cxn>
                <a:cxn ang="0">
                  <a:pos x="421" y="577"/>
                </a:cxn>
              </a:cxnLst>
              <a:rect l="0" t="0" r="r" b="b"/>
              <a:pathLst>
                <a:path w="1136" h="1103">
                  <a:moveTo>
                    <a:pt x="421" y="577"/>
                  </a:moveTo>
                  <a:lnTo>
                    <a:pt x="575" y="577"/>
                  </a:lnTo>
                  <a:lnTo>
                    <a:pt x="645" y="584"/>
                  </a:lnTo>
                  <a:lnTo>
                    <a:pt x="687" y="591"/>
                  </a:lnTo>
                  <a:lnTo>
                    <a:pt x="708" y="619"/>
                  </a:lnTo>
                  <a:lnTo>
                    <a:pt x="708" y="683"/>
                  </a:lnTo>
                  <a:lnTo>
                    <a:pt x="701" y="705"/>
                  </a:lnTo>
                  <a:lnTo>
                    <a:pt x="701" y="726"/>
                  </a:lnTo>
                  <a:lnTo>
                    <a:pt x="694" y="740"/>
                  </a:lnTo>
                  <a:lnTo>
                    <a:pt x="694" y="754"/>
                  </a:lnTo>
                  <a:lnTo>
                    <a:pt x="701" y="762"/>
                  </a:lnTo>
                  <a:lnTo>
                    <a:pt x="715" y="769"/>
                  </a:lnTo>
                  <a:lnTo>
                    <a:pt x="722" y="769"/>
                  </a:lnTo>
                  <a:lnTo>
                    <a:pt x="730" y="762"/>
                  </a:lnTo>
                  <a:lnTo>
                    <a:pt x="730" y="747"/>
                  </a:lnTo>
                  <a:lnTo>
                    <a:pt x="737" y="733"/>
                  </a:lnTo>
                  <a:lnTo>
                    <a:pt x="828" y="377"/>
                  </a:lnTo>
                  <a:lnTo>
                    <a:pt x="828" y="342"/>
                  </a:lnTo>
                  <a:lnTo>
                    <a:pt x="821" y="335"/>
                  </a:lnTo>
                  <a:lnTo>
                    <a:pt x="800" y="335"/>
                  </a:lnTo>
                  <a:lnTo>
                    <a:pt x="793" y="342"/>
                  </a:lnTo>
                  <a:lnTo>
                    <a:pt x="793" y="356"/>
                  </a:lnTo>
                  <a:lnTo>
                    <a:pt x="786" y="370"/>
                  </a:lnTo>
                  <a:lnTo>
                    <a:pt x="758" y="448"/>
                  </a:lnTo>
                  <a:lnTo>
                    <a:pt x="722" y="491"/>
                  </a:lnTo>
                  <a:lnTo>
                    <a:pt x="666" y="520"/>
                  </a:lnTo>
                  <a:lnTo>
                    <a:pt x="582" y="527"/>
                  </a:lnTo>
                  <a:lnTo>
                    <a:pt x="435" y="527"/>
                  </a:lnTo>
                  <a:lnTo>
                    <a:pt x="540" y="114"/>
                  </a:lnTo>
                  <a:lnTo>
                    <a:pt x="547" y="86"/>
                  </a:lnTo>
                  <a:lnTo>
                    <a:pt x="561" y="57"/>
                  </a:lnTo>
                  <a:lnTo>
                    <a:pt x="575" y="50"/>
                  </a:lnTo>
                  <a:lnTo>
                    <a:pt x="835" y="50"/>
                  </a:lnTo>
                  <a:lnTo>
                    <a:pt x="933" y="57"/>
                  </a:lnTo>
                  <a:lnTo>
                    <a:pt x="1003" y="78"/>
                  </a:lnTo>
                  <a:lnTo>
                    <a:pt x="1045" y="114"/>
                  </a:lnTo>
                  <a:lnTo>
                    <a:pt x="1066" y="164"/>
                  </a:lnTo>
                  <a:lnTo>
                    <a:pt x="1066" y="327"/>
                  </a:lnTo>
                  <a:lnTo>
                    <a:pt x="1059" y="335"/>
                  </a:lnTo>
                  <a:lnTo>
                    <a:pt x="1059" y="349"/>
                  </a:lnTo>
                  <a:lnTo>
                    <a:pt x="1066" y="363"/>
                  </a:lnTo>
                  <a:lnTo>
                    <a:pt x="1094" y="363"/>
                  </a:lnTo>
                  <a:lnTo>
                    <a:pt x="1094" y="356"/>
                  </a:lnTo>
                  <a:lnTo>
                    <a:pt x="1101" y="342"/>
                  </a:lnTo>
                  <a:lnTo>
                    <a:pt x="1101" y="320"/>
                  </a:lnTo>
                  <a:lnTo>
                    <a:pt x="1136" y="43"/>
                  </a:lnTo>
                  <a:lnTo>
                    <a:pt x="1136" y="7"/>
                  </a:lnTo>
                  <a:lnTo>
                    <a:pt x="1122" y="0"/>
                  </a:lnTo>
                  <a:lnTo>
                    <a:pt x="273" y="0"/>
                  </a:lnTo>
                  <a:lnTo>
                    <a:pt x="259" y="14"/>
                  </a:lnTo>
                  <a:lnTo>
                    <a:pt x="259" y="43"/>
                  </a:lnTo>
                  <a:lnTo>
                    <a:pt x="266" y="43"/>
                  </a:lnTo>
                  <a:lnTo>
                    <a:pt x="280" y="50"/>
                  </a:lnTo>
                  <a:lnTo>
                    <a:pt x="379" y="50"/>
                  </a:lnTo>
                  <a:lnTo>
                    <a:pt x="407" y="64"/>
                  </a:lnTo>
                  <a:lnTo>
                    <a:pt x="407" y="100"/>
                  </a:lnTo>
                  <a:lnTo>
                    <a:pt x="400" y="114"/>
                  </a:lnTo>
                  <a:lnTo>
                    <a:pt x="189" y="975"/>
                  </a:lnTo>
                  <a:lnTo>
                    <a:pt x="175" y="1018"/>
                  </a:lnTo>
                  <a:lnTo>
                    <a:pt x="154" y="1039"/>
                  </a:lnTo>
                  <a:lnTo>
                    <a:pt x="119" y="1046"/>
                  </a:lnTo>
                  <a:lnTo>
                    <a:pt x="42" y="1053"/>
                  </a:lnTo>
                  <a:lnTo>
                    <a:pt x="14" y="1053"/>
                  </a:lnTo>
                  <a:lnTo>
                    <a:pt x="0" y="1068"/>
                  </a:lnTo>
                  <a:lnTo>
                    <a:pt x="0" y="1089"/>
                  </a:lnTo>
                  <a:lnTo>
                    <a:pt x="14" y="1103"/>
                  </a:lnTo>
                  <a:lnTo>
                    <a:pt x="84" y="1103"/>
                  </a:lnTo>
                  <a:lnTo>
                    <a:pt x="168" y="1096"/>
                  </a:lnTo>
                  <a:lnTo>
                    <a:pt x="287" y="1096"/>
                  </a:lnTo>
                  <a:lnTo>
                    <a:pt x="351" y="1103"/>
                  </a:lnTo>
                  <a:lnTo>
                    <a:pt x="491" y="1103"/>
                  </a:lnTo>
                  <a:lnTo>
                    <a:pt x="505" y="1089"/>
                  </a:lnTo>
                  <a:lnTo>
                    <a:pt x="505" y="1068"/>
                  </a:lnTo>
                  <a:lnTo>
                    <a:pt x="498" y="1060"/>
                  </a:lnTo>
                  <a:lnTo>
                    <a:pt x="498" y="1053"/>
                  </a:lnTo>
                  <a:lnTo>
                    <a:pt x="393" y="1053"/>
                  </a:lnTo>
                  <a:lnTo>
                    <a:pt x="365" y="1046"/>
                  </a:lnTo>
                  <a:lnTo>
                    <a:pt x="344" y="1046"/>
                  </a:lnTo>
                  <a:lnTo>
                    <a:pt x="330" y="1039"/>
                  </a:lnTo>
                  <a:lnTo>
                    <a:pt x="323" y="1039"/>
                  </a:lnTo>
                  <a:lnTo>
                    <a:pt x="316" y="1025"/>
                  </a:lnTo>
                  <a:lnTo>
                    <a:pt x="316" y="996"/>
                  </a:lnTo>
                  <a:lnTo>
                    <a:pt x="323" y="982"/>
                  </a:lnTo>
                  <a:lnTo>
                    <a:pt x="421" y="5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87" name="Freeform 11"/>
            <p:cNvSpPr>
              <a:spLocks/>
            </p:cNvSpPr>
            <p:nvPr/>
          </p:nvSpPr>
          <p:spPr bwMode="auto">
            <a:xfrm>
              <a:off x="10154" y="1729"/>
              <a:ext cx="372" cy="1623"/>
            </a:xfrm>
            <a:custGeom>
              <a:avLst/>
              <a:gdLst/>
              <a:ahLst/>
              <a:cxnLst>
                <a:cxn ang="0">
                  <a:pos x="372" y="1608"/>
                </a:cxn>
                <a:cxn ang="0">
                  <a:pos x="372" y="1601"/>
                </a:cxn>
                <a:cxn ang="0">
                  <a:pos x="365" y="1601"/>
                </a:cxn>
                <a:cxn ang="0">
                  <a:pos x="365" y="1594"/>
                </a:cxn>
                <a:cxn ang="0">
                  <a:pos x="344" y="1573"/>
                </a:cxn>
                <a:cxn ang="0">
                  <a:pos x="253" y="1459"/>
                </a:cxn>
                <a:cxn ang="0">
                  <a:pos x="189" y="1338"/>
                </a:cxn>
                <a:cxn ang="0">
                  <a:pos x="140" y="1210"/>
                </a:cxn>
                <a:cxn ang="0">
                  <a:pos x="112" y="1075"/>
                </a:cxn>
                <a:cxn ang="0">
                  <a:pos x="98" y="940"/>
                </a:cxn>
                <a:cxn ang="0">
                  <a:pos x="91" y="811"/>
                </a:cxn>
                <a:cxn ang="0">
                  <a:pos x="98" y="641"/>
                </a:cxn>
                <a:cxn ang="0">
                  <a:pos x="126" y="477"/>
                </a:cxn>
                <a:cxn ang="0">
                  <a:pos x="175" y="320"/>
                </a:cxn>
                <a:cxn ang="0">
                  <a:pos x="246" y="171"/>
                </a:cxn>
                <a:cxn ang="0">
                  <a:pos x="351" y="43"/>
                </a:cxn>
                <a:cxn ang="0">
                  <a:pos x="358" y="29"/>
                </a:cxn>
                <a:cxn ang="0">
                  <a:pos x="365" y="22"/>
                </a:cxn>
                <a:cxn ang="0">
                  <a:pos x="372" y="22"/>
                </a:cxn>
                <a:cxn ang="0">
                  <a:pos x="372" y="14"/>
                </a:cxn>
                <a:cxn ang="0">
                  <a:pos x="365" y="7"/>
                </a:cxn>
                <a:cxn ang="0">
                  <a:pos x="365" y="0"/>
                </a:cxn>
                <a:cxn ang="0">
                  <a:pos x="351" y="0"/>
                </a:cxn>
                <a:cxn ang="0">
                  <a:pos x="337" y="7"/>
                </a:cxn>
                <a:cxn ang="0">
                  <a:pos x="302" y="36"/>
                </a:cxn>
                <a:cxn ang="0">
                  <a:pos x="253" y="79"/>
                </a:cxn>
                <a:cxn ang="0">
                  <a:pos x="203" y="143"/>
                </a:cxn>
                <a:cxn ang="0">
                  <a:pos x="147" y="221"/>
                </a:cxn>
                <a:cxn ang="0">
                  <a:pos x="98" y="313"/>
                </a:cxn>
                <a:cxn ang="0">
                  <a:pos x="35" y="491"/>
                </a:cxn>
                <a:cxn ang="0">
                  <a:pos x="7" y="662"/>
                </a:cxn>
                <a:cxn ang="0">
                  <a:pos x="0" y="811"/>
                </a:cxn>
                <a:cxn ang="0">
                  <a:pos x="0" y="918"/>
                </a:cxn>
                <a:cxn ang="0">
                  <a:pos x="14" y="1046"/>
                </a:cxn>
                <a:cxn ang="0">
                  <a:pos x="49" y="1182"/>
                </a:cxn>
                <a:cxn ang="0">
                  <a:pos x="105" y="1317"/>
                </a:cxn>
                <a:cxn ang="0">
                  <a:pos x="168" y="1423"/>
                </a:cxn>
                <a:cxn ang="0">
                  <a:pos x="231" y="1509"/>
                </a:cxn>
                <a:cxn ang="0">
                  <a:pos x="288" y="1573"/>
                </a:cxn>
                <a:cxn ang="0">
                  <a:pos x="330" y="1608"/>
                </a:cxn>
                <a:cxn ang="0">
                  <a:pos x="351" y="1623"/>
                </a:cxn>
                <a:cxn ang="0">
                  <a:pos x="358" y="1623"/>
                </a:cxn>
                <a:cxn ang="0">
                  <a:pos x="372" y="1608"/>
                </a:cxn>
              </a:cxnLst>
              <a:rect l="0" t="0" r="r" b="b"/>
              <a:pathLst>
                <a:path w="372" h="1623">
                  <a:moveTo>
                    <a:pt x="372" y="1608"/>
                  </a:moveTo>
                  <a:lnTo>
                    <a:pt x="372" y="1601"/>
                  </a:lnTo>
                  <a:lnTo>
                    <a:pt x="365" y="1601"/>
                  </a:lnTo>
                  <a:lnTo>
                    <a:pt x="365" y="1594"/>
                  </a:lnTo>
                  <a:lnTo>
                    <a:pt x="344" y="1573"/>
                  </a:lnTo>
                  <a:lnTo>
                    <a:pt x="253" y="1459"/>
                  </a:lnTo>
                  <a:lnTo>
                    <a:pt x="189" y="1338"/>
                  </a:lnTo>
                  <a:lnTo>
                    <a:pt x="140" y="1210"/>
                  </a:lnTo>
                  <a:lnTo>
                    <a:pt x="112" y="1075"/>
                  </a:lnTo>
                  <a:lnTo>
                    <a:pt x="98" y="940"/>
                  </a:lnTo>
                  <a:lnTo>
                    <a:pt x="91" y="811"/>
                  </a:lnTo>
                  <a:lnTo>
                    <a:pt x="98" y="641"/>
                  </a:lnTo>
                  <a:lnTo>
                    <a:pt x="126" y="477"/>
                  </a:lnTo>
                  <a:lnTo>
                    <a:pt x="175" y="320"/>
                  </a:lnTo>
                  <a:lnTo>
                    <a:pt x="246" y="171"/>
                  </a:lnTo>
                  <a:lnTo>
                    <a:pt x="351" y="43"/>
                  </a:lnTo>
                  <a:lnTo>
                    <a:pt x="358" y="29"/>
                  </a:lnTo>
                  <a:lnTo>
                    <a:pt x="365" y="22"/>
                  </a:lnTo>
                  <a:lnTo>
                    <a:pt x="372" y="22"/>
                  </a:lnTo>
                  <a:lnTo>
                    <a:pt x="372" y="14"/>
                  </a:lnTo>
                  <a:lnTo>
                    <a:pt x="365" y="7"/>
                  </a:lnTo>
                  <a:lnTo>
                    <a:pt x="365" y="0"/>
                  </a:lnTo>
                  <a:lnTo>
                    <a:pt x="351" y="0"/>
                  </a:lnTo>
                  <a:lnTo>
                    <a:pt x="337" y="7"/>
                  </a:lnTo>
                  <a:lnTo>
                    <a:pt x="302" y="36"/>
                  </a:lnTo>
                  <a:lnTo>
                    <a:pt x="253" y="79"/>
                  </a:lnTo>
                  <a:lnTo>
                    <a:pt x="203" y="143"/>
                  </a:lnTo>
                  <a:lnTo>
                    <a:pt x="147" y="221"/>
                  </a:lnTo>
                  <a:lnTo>
                    <a:pt x="98" y="313"/>
                  </a:lnTo>
                  <a:lnTo>
                    <a:pt x="35" y="491"/>
                  </a:lnTo>
                  <a:lnTo>
                    <a:pt x="7" y="662"/>
                  </a:lnTo>
                  <a:lnTo>
                    <a:pt x="0" y="811"/>
                  </a:lnTo>
                  <a:lnTo>
                    <a:pt x="0" y="918"/>
                  </a:lnTo>
                  <a:lnTo>
                    <a:pt x="14" y="1046"/>
                  </a:lnTo>
                  <a:lnTo>
                    <a:pt x="49" y="1182"/>
                  </a:lnTo>
                  <a:lnTo>
                    <a:pt x="105" y="1317"/>
                  </a:lnTo>
                  <a:lnTo>
                    <a:pt x="168" y="1423"/>
                  </a:lnTo>
                  <a:lnTo>
                    <a:pt x="231" y="1509"/>
                  </a:lnTo>
                  <a:lnTo>
                    <a:pt x="288" y="1573"/>
                  </a:lnTo>
                  <a:lnTo>
                    <a:pt x="330" y="1608"/>
                  </a:lnTo>
                  <a:lnTo>
                    <a:pt x="351" y="1623"/>
                  </a:lnTo>
                  <a:lnTo>
                    <a:pt x="358" y="1623"/>
                  </a:lnTo>
                  <a:lnTo>
                    <a:pt x="372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88" name="Freeform 12"/>
            <p:cNvSpPr>
              <a:spLocks/>
            </p:cNvSpPr>
            <p:nvPr/>
          </p:nvSpPr>
          <p:spPr bwMode="auto">
            <a:xfrm>
              <a:off x="10694" y="1864"/>
              <a:ext cx="639" cy="1082"/>
            </a:xfrm>
            <a:custGeom>
              <a:avLst/>
              <a:gdLst/>
              <a:ahLst/>
              <a:cxnLst>
                <a:cxn ang="0">
                  <a:pos x="639" y="797"/>
                </a:cxn>
                <a:cxn ang="0">
                  <a:pos x="604" y="797"/>
                </a:cxn>
                <a:cxn ang="0">
                  <a:pos x="590" y="854"/>
                </a:cxn>
                <a:cxn ang="0">
                  <a:pos x="583" y="904"/>
                </a:cxn>
                <a:cxn ang="0">
                  <a:pos x="569" y="947"/>
                </a:cxn>
                <a:cxn ang="0">
                  <a:pos x="540" y="954"/>
                </a:cxn>
                <a:cxn ang="0">
                  <a:pos x="127" y="954"/>
                </a:cxn>
                <a:cxn ang="0">
                  <a:pos x="295" y="790"/>
                </a:cxn>
                <a:cxn ang="0">
                  <a:pos x="407" y="691"/>
                </a:cxn>
                <a:cxn ang="0">
                  <a:pos x="498" y="605"/>
                </a:cxn>
                <a:cxn ang="0">
                  <a:pos x="562" y="527"/>
                </a:cxn>
                <a:cxn ang="0">
                  <a:pos x="604" y="463"/>
                </a:cxn>
                <a:cxn ang="0">
                  <a:pos x="632" y="392"/>
                </a:cxn>
                <a:cxn ang="0">
                  <a:pos x="639" y="314"/>
                </a:cxn>
                <a:cxn ang="0">
                  <a:pos x="625" y="214"/>
                </a:cxn>
                <a:cxn ang="0">
                  <a:pos x="576" y="121"/>
                </a:cxn>
                <a:cxn ang="0">
                  <a:pos x="505" y="57"/>
                </a:cxn>
                <a:cxn ang="0">
                  <a:pos x="414" y="15"/>
                </a:cxn>
                <a:cxn ang="0">
                  <a:pos x="302" y="0"/>
                </a:cxn>
                <a:cxn ang="0">
                  <a:pos x="204" y="15"/>
                </a:cxn>
                <a:cxn ang="0">
                  <a:pos x="119" y="65"/>
                </a:cxn>
                <a:cxn ang="0">
                  <a:pos x="56" y="129"/>
                </a:cxn>
                <a:cxn ang="0">
                  <a:pos x="14" y="207"/>
                </a:cxn>
                <a:cxn ang="0">
                  <a:pos x="0" y="292"/>
                </a:cxn>
                <a:cxn ang="0">
                  <a:pos x="0" y="321"/>
                </a:cxn>
                <a:cxn ang="0">
                  <a:pos x="14" y="342"/>
                </a:cxn>
                <a:cxn ang="0">
                  <a:pos x="21" y="356"/>
                </a:cxn>
                <a:cxn ang="0">
                  <a:pos x="35" y="370"/>
                </a:cxn>
                <a:cxn ang="0">
                  <a:pos x="63" y="385"/>
                </a:cxn>
                <a:cxn ang="0">
                  <a:pos x="98" y="385"/>
                </a:cxn>
                <a:cxn ang="0">
                  <a:pos x="112" y="378"/>
                </a:cxn>
                <a:cxn ang="0">
                  <a:pos x="134" y="370"/>
                </a:cxn>
                <a:cxn ang="0">
                  <a:pos x="148" y="363"/>
                </a:cxn>
                <a:cxn ang="0">
                  <a:pos x="155" y="342"/>
                </a:cxn>
                <a:cxn ang="0">
                  <a:pos x="169" y="328"/>
                </a:cxn>
                <a:cxn ang="0">
                  <a:pos x="169" y="278"/>
                </a:cxn>
                <a:cxn ang="0">
                  <a:pos x="162" y="257"/>
                </a:cxn>
                <a:cxn ang="0">
                  <a:pos x="134" y="228"/>
                </a:cxn>
                <a:cxn ang="0">
                  <a:pos x="112" y="221"/>
                </a:cxn>
                <a:cxn ang="0">
                  <a:pos x="84" y="214"/>
                </a:cxn>
                <a:cxn ang="0">
                  <a:pos x="63" y="214"/>
                </a:cxn>
                <a:cxn ang="0">
                  <a:pos x="98" y="143"/>
                </a:cxn>
                <a:cxn ang="0">
                  <a:pos x="155" y="93"/>
                </a:cxn>
                <a:cxn ang="0">
                  <a:pos x="211" y="65"/>
                </a:cxn>
                <a:cxn ang="0">
                  <a:pos x="281" y="50"/>
                </a:cxn>
                <a:cxn ang="0">
                  <a:pos x="358" y="65"/>
                </a:cxn>
                <a:cxn ang="0">
                  <a:pos x="421" y="107"/>
                </a:cxn>
                <a:cxn ang="0">
                  <a:pos x="463" y="164"/>
                </a:cxn>
                <a:cxn ang="0">
                  <a:pos x="484" y="235"/>
                </a:cxn>
                <a:cxn ang="0">
                  <a:pos x="498" y="314"/>
                </a:cxn>
                <a:cxn ang="0">
                  <a:pos x="470" y="442"/>
                </a:cxn>
                <a:cxn ang="0">
                  <a:pos x="407" y="563"/>
                </a:cxn>
                <a:cxn ang="0">
                  <a:pos x="330" y="676"/>
                </a:cxn>
                <a:cxn ang="0">
                  <a:pos x="21" y="1025"/>
                </a:cxn>
                <a:cxn ang="0">
                  <a:pos x="7" y="1032"/>
                </a:cxn>
                <a:cxn ang="0">
                  <a:pos x="7" y="1047"/>
                </a:cxn>
                <a:cxn ang="0">
                  <a:pos x="0" y="1061"/>
                </a:cxn>
                <a:cxn ang="0">
                  <a:pos x="0" y="1082"/>
                </a:cxn>
                <a:cxn ang="0">
                  <a:pos x="597" y="1082"/>
                </a:cxn>
                <a:cxn ang="0">
                  <a:pos x="639" y="797"/>
                </a:cxn>
              </a:cxnLst>
              <a:rect l="0" t="0" r="r" b="b"/>
              <a:pathLst>
                <a:path w="639" h="1082">
                  <a:moveTo>
                    <a:pt x="639" y="797"/>
                  </a:moveTo>
                  <a:lnTo>
                    <a:pt x="604" y="797"/>
                  </a:lnTo>
                  <a:lnTo>
                    <a:pt x="590" y="854"/>
                  </a:lnTo>
                  <a:lnTo>
                    <a:pt x="583" y="904"/>
                  </a:lnTo>
                  <a:lnTo>
                    <a:pt x="569" y="947"/>
                  </a:lnTo>
                  <a:lnTo>
                    <a:pt x="540" y="954"/>
                  </a:lnTo>
                  <a:lnTo>
                    <a:pt x="127" y="954"/>
                  </a:lnTo>
                  <a:lnTo>
                    <a:pt x="295" y="790"/>
                  </a:lnTo>
                  <a:lnTo>
                    <a:pt x="407" y="691"/>
                  </a:lnTo>
                  <a:lnTo>
                    <a:pt x="498" y="605"/>
                  </a:lnTo>
                  <a:lnTo>
                    <a:pt x="562" y="527"/>
                  </a:lnTo>
                  <a:lnTo>
                    <a:pt x="604" y="463"/>
                  </a:lnTo>
                  <a:lnTo>
                    <a:pt x="632" y="392"/>
                  </a:lnTo>
                  <a:lnTo>
                    <a:pt x="639" y="314"/>
                  </a:lnTo>
                  <a:lnTo>
                    <a:pt x="625" y="214"/>
                  </a:lnTo>
                  <a:lnTo>
                    <a:pt x="576" y="121"/>
                  </a:lnTo>
                  <a:lnTo>
                    <a:pt x="505" y="57"/>
                  </a:lnTo>
                  <a:lnTo>
                    <a:pt x="414" y="15"/>
                  </a:lnTo>
                  <a:lnTo>
                    <a:pt x="302" y="0"/>
                  </a:lnTo>
                  <a:lnTo>
                    <a:pt x="204" y="15"/>
                  </a:lnTo>
                  <a:lnTo>
                    <a:pt x="119" y="65"/>
                  </a:lnTo>
                  <a:lnTo>
                    <a:pt x="56" y="129"/>
                  </a:lnTo>
                  <a:lnTo>
                    <a:pt x="14" y="207"/>
                  </a:lnTo>
                  <a:lnTo>
                    <a:pt x="0" y="292"/>
                  </a:lnTo>
                  <a:lnTo>
                    <a:pt x="0" y="321"/>
                  </a:lnTo>
                  <a:lnTo>
                    <a:pt x="14" y="342"/>
                  </a:lnTo>
                  <a:lnTo>
                    <a:pt x="21" y="356"/>
                  </a:lnTo>
                  <a:lnTo>
                    <a:pt x="35" y="370"/>
                  </a:lnTo>
                  <a:lnTo>
                    <a:pt x="63" y="385"/>
                  </a:lnTo>
                  <a:lnTo>
                    <a:pt x="98" y="385"/>
                  </a:lnTo>
                  <a:lnTo>
                    <a:pt x="112" y="378"/>
                  </a:lnTo>
                  <a:lnTo>
                    <a:pt x="134" y="370"/>
                  </a:lnTo>
                  <a:lnTo>
                    <a:pt x="148" y="363"/>
                  </a:lnTo>
                  <a:lnTo>
                    <a:pt x="155" y="342"/>
                  </a:lnTo>
                  <a:lnTo>
                    <a:pt x="169" y="328"/>
                  </a:lnTo>
                  <a:lnTo>
                    <a:pt x="169" y="278"/>
                  </a:lnTo>
                  <a:lnTo>
                    <a:pt x="162" y="257"/>
                  </a:lnTo>
                  <a:lnTo>
                    <a:pt x="134" y="228"/>
                  </a:lnTo>
                  <a:lnTo>
                    <a:pt x="112" y="221"/>
                  </a:lnTo>
                  <a:lnTo>
                    <a:pt x="84" y="214"/>
                  </a:lnTo>
                  <a:lnTo>
                    <a:pt x="63" y="214"/>
                  </a:lnTo>
                  <a:lnTo>
                    <a:pt x="98" y="143"/>
                  </a:lnTo>
                  <a:lnTo>
                    <a:pt x="155" y="93"/>
                  </a:lnTo>
                  <a:lnTo>
                    <a:pt x="211" y="65"/>
                  </a:lnTo>
                  <a:lnTo>
                    <a:pt x="281" y="50"/>
                  </a:lnTo>
                  <a:lnTo>
                    <a:pt x="358" y="65"/>
                  </a:lnTo>
                  <a:lnTo>
                    <a:pt x="421" y="107"/>
                  </a:lnTo>
                  <a:lnTo>
                    <a:pt x="463" y="164"/>
                  </a:lnTo>
                  <a:lnTo>
                    <a:pt x="484" y="235"/>
                  </a:lnTo>
                  <a:lnTo>
                    <a:pt x="498" y="314"/>
                  </a:lnTo>
                  <a:lnTo>
                    <a:pt x="470" y="442"/>
                  </a:lnTo>
                  <a:lnTo>
                    <a:pt x="407" y="563"/>
                  </a:lnTo>
                  <a:lnTo>
                    <a:pt x="330" y="676"/>
                  </a:lnTo>
                  <a:lnTo>
                    <a:pt x="21" y="1025"/>
                  </a:lnTo>
                  <a:lnTo>
                    <a:pt x="7" y="1032"/>
                  </a:lnTo>
                  <a:lnTo>
                    <a:pt x="7" y="1047"/>
                  </a:lnTo>
                  <a:lnTo>
                    <a:pt x="0" y="1061"/>
                  </a:lnTo>
                  <a:lnTo>
                    <a:pt x="0" y="1082"/>
                  </a:lnTo>
                  <a:lnTo>
                    <a:pt x="597" y="1082"/>
                  </a:lnTo>
                  <a:lnTo>
                    <a:pt x="639" y="7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89" name="Freeform 13"/>
            <p:cNvSpPr>
              <a:spLocks/>
            </p:cNvSpPr>
            <p:nvPr/>
          </p:nvSpPr>
          <p:spPr bwMode="auto">
            <a:xfrm>
              <a:off x="11508" y="1729"/>
              <a:ext cx="372" cy="1623"/>
            </a:xfrm>
            <a:custGeom>
              <a:avLst/>
              <a:gdLst/>
              <a:ahLst/>
              <a:cxnLst>
                <a:cxn ang="0">
                  <a:pos x="372" y="811"/>
                </a:cxn>
                <a:cxn ang="0">
                  <a:pos x="365" y="705"/>
                </a:cxn>
                <a:cxn ang="0">
                  <a:pos x="351" y="577"/>
                </a:cxn>
                <a:cxn ang="0">
                  <a:pos x="323" y="441"/>
                </a:cxn>
                <a:cxn ang="0">
                  <a:pos x="267" y="306"/>
                </a:cxn>
                <a:cxn ang="0">
                  <a:pos x="204" y="200"/>
                </a:cxn>
                <a:cxn ang="0">
                  <a:pos x="140" y="114"/>
                </a:cxn>
                <a:cxn ang="0">
                  <a:pos x="84" y="50"/>
                </a:cxn>
                <a:cxn ang="0">
                  <a:pos x="42" y="14"/>
                </a:cxn>
                <a:cxn ang="0">
                  <a:pos x="14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22"/>
                </a:cxn>
                <a:cxn ang="0">
                  <a:pos x="28" y="50"/>
                </a:cxn>
                <a:cxn ang="0">
                  <a:pos x="112" y="157"/>
                </a:cxn>
                <a:cxn ang="0">
                  <a:pos x="183" y="292"/>
                </a:cxn>
                <a:cxn ang="0">
                  <a:pos x="239" y="441"/>
                </a:cxn>
                <a:cxn ang="0">
                  <a:pos x="267" y="619"/>
                </a:cxn>
                <a:cxn ang="0">
                  <a:pos x="281" y="811"/>
                </a:cxn>
                <a:cxn ang="0">
                  <a:pos x="274" y="975"/>
                </a:cxn>
                <a:cxn ang="0">
                  <a:pos x="246" y="1146"/>
                </a:cxn>
                <a:cxn ang="0">
                  <a:pos x="197" y="1302"/>
                </a:cxn>
                <a:cxn ang="0">
                  <a:pos x="126" y="1445"/>
                </a:cxn>
                <a:cxn ang="0">
                  <a:pos x="21" y="1580"/>
                </a:cxn>
                <a:cxn ang="0">
                  <a:pos x="0" y="1601"/>
                </a:cxn>
                <a:cxn ang="0">
                  <a:pos x="0" y="1616"/>
                </a:cxn>
                <a:cxn ang="0">
                  <a:pos x="7" y="1623"/>
                </a:cxn>
                <a:cxn ang="0">
                  <a:pos x="14" y="1623"/>
                </a:cxn>
                <a:cxn ang="0">
                  <a:pos x="35" y="1616"/>
                </a:cxn>
                <a:cxn ang="0">
                  <a:pos x="70" y="1587"/>
                </a:cxn>
                <a:cxn ang="0">
                  <a:pos x="112" y="1544"/>
                </a:cxn>
                <a:cxn ang="0">
                  <a:pos x="168" y="1480"/>
                </a:cxn>
                <a:cxn ang="0">
                  <a:pos x="218" y="1402"/>
                </a:cxn>
                <a:cxn ang="0">
                  <a:pos x="274" y="1310"/>
                </a:cxn>
                <a:cxn ang="0">
                  <a:pos x="337" y="1132"/>
                </a:cxn>
                <a:cxn ang="0">
                  <a:pos x="365" y="961"/>
                </a:cxn>
                <a:cxn ang="0">
                  <a:pos x="372" y="811"/>
                </a:cxn>
              </a:cxnLst>
              <a:rect l="0" t="0" r="r" b="b"/>
              <a:pathLst>
                <a:path w="372" h="1623">
                  <a:moveTo>
                    <a:pt x="372" y="811"/>
                  </a:moveTo>
                  <a:lnTo>
                    <a:pt x="365" y="705"/>
                  </a:lnTo>
                  <a:lnTo>
                    <a:pt x="351" y="577"/>
                  </a:lnTo>
                  <a:lnTo>
                    <a:pt x="323" y="441"/>
                  </a:lnTo>
                  <a:lnTo>
                    <a:pt x="267" y="306"/>
                  </a:lnTo>
                  <a:lnTo>
                    <a:pt x="204" y="200"/>
                  </a:lnTo>
                  <a:lnTo>
                    <a:pt x="140" y="114"/>
                  </a:lnTo>
                  <a:lnTo>
                    <a:pt x="84" y="50"/>
                  </a:lnTo>
                  <a:lnTo>
                    <a:pt x="42" y="14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22"/>
                  </a:lnTo>
                  <a:lnTo>
                    <a:pt x="28" y="50"/>
                  </a:lnTo>
                  <a:lnTo>
                    <a:pt x="112" y="157"/>
                  </a:lnTo>
                  <a:lnTo>
                    <a:pt x="183" y="292"/>
                  </a:lnTo>
                  <a:lnTo>
                    <a:pt x="239" y="441"/>
                  </a:lnTo>
                  <a:lnTo>
                    <a:pt x="267" y="619"/>
                  </a:lnTo>
                  <a:lnTo>
                    <a:pt x="281" y="811"/>
                  </a:lnTo>
                  <a:lnTo>
                    <a:pt x="274" y="975"/>
                  </a:lnTo>
                  <a:lnTo>
                    <a:pt x="246" y="1146"/>
                  </a:lnTo>
                  <a:lnTo>
                    <a:pt x="197" y="1302"/>
                  </a:lnTo>
                  <a:lnTo>
                    <a:pt x="126" y="1445"/>
                  </a:lnTo>
                  <a:lnTo>
                    <a:pt x="21" y="1580"/>
                  </a:lnTo>
                  <a:lnTo>
                    <a:pt x="0" y="1601"/>
                  </a:lnTo>
                  <a:lnTo>
                    <a:pt x="0" y="1616"/>
                  </a:lnTo>
                  <a:lnTo>
                    <a:pt x="7" y="1623"/>
                  </a:lnTo>
                  <a:lnTo>
                    <a:pt x="14" y="1623"/>
                  </a:lnTo>
                  <a:lnTo>
                    <a:pt x="35" y="1616"/>
                  </a:lnTo>
                  <a:lnTo>
                    <a:pt x="70" y="1587"/>
                  </a:lnTo>
                  <a:lnTo>
                    <a:pt x="112" y="1544"/>
                  </a:lnTo>
                  <a:lnTo>
                    <a:pt x="168" y="1480"/>
                  </a:lnTo>
                  <a:lnTo>
                    <a:pt x="218" y="1402"/>
                  </a:lnTo>
                  <a:lnTo>
                    <a:pt x="274" y="1310"/>
                  </a:lnTo>
                  <a:lnTo>
                    <a:pt x="337" y="1132"/>
                  </a:lnTo>
                  <a:lnTo>
                    <a:pt x="365" y="961"/>
                  </a:lnTo>
                  <a:lnTo>
                    <a:pt x="372" y="81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90" name="Freeform 14"/>
            <p:cNvSpPr>
              <a:spLocks noEditPoints="1"/>
            </p:cNvSpPr>
            <p:nvPr/>
          </p:nvSpPr>
          <p:spPr bwMode="auto">
            <a:xfrm>
              <a:off x="12582" y="2348"/>
              <a:ext cx="1066" cy="385"/>
            </a:xfrm>
            <a:custGeom>
              <a:avLst/>
              <a:gdLst/>
              <a:ahLst/>
              <a:cxnLst>
                <a:cxn ang="0">
                  <a:pos x="1010" y="64"/>
                </a:cxn>
                <a:cxn ang="0">
                  <a:pos x="1045" y="64"/>
                </a:cxn>
                <a:cxn ang="0">
                  <a:pos x="1059" y="50"/>
                </a:cxn>
                <a:cxn ang="0">
                  <a:pos x="1066" y="36"/>
                </a:cxn>
                <a:cxn ang="0">
                  <a:pos x="1066" y="22"/>
                </a:cxn>
                <a:cxn ang="0">
                  <a:pos x="1052" y="15"/>
                </a:cxn>
                <a:cxn ang="0">
                  <a:pos x="1045" y="7"/>
                </a:cxn>
                <a:cxn ang="0">
                  <a:pos x="1031" y="0"/>
                </a:cxn>
                <a:cxn ang="0">
                  <a:pos x="28" y="0"/>
                </a:cxn>
                <a:cxn ang="0">
                  <a:pos x="14" y="7"/>
                </a:cxn>
                <a:cxn ang="0">
                  <a:pos x="0" y="22"/>
                </a:cxn>
                <a:cxn ang="0">
                  <a:pos x="0" y="50"/>
                </a:cxn>
                <a:cxn ang="0">
                  <a:pos x="14" y="64"/>
                </a:cxn>
                <a:cxn ang="0">
                  <a:pos x="56" y="64"/>
                </a:cxn>
                <a:cxn ang="0">
                  <a:pos x="1010" y="64"/>
                </a:cxn>
                <a:cxn ang="0">
                  <a:pos x="1010" y="385"/>
                </a:cxn>
                <a:cxn ang="0">
                  <a:pos x="1031" y="385"/>
                </a:cxn>
                <a:cxn ang="0">
                  <a:pos x="1045" y="377"/>
                </a:cxn>
                <a:cxn ang="0">
                  <a:pos x="1059" y="363"/>
                </a:cxn>
                <a:cxn ang="0">
                  <a:pos x="1066" y="349"/>
                </a:cxn>
                <a:cxn ang="0">
                  <a:pos x="1059" y="335"/>
                </a:cxn>
                <a:cxn ang="0">
                  <a:pos x="1045" y="321"/>
                </a:cxn>
                <a:cxn ang="0">
                  <a:pos x="14" y="321"/>
                </a:cxn>
                <a:cxn ang="0">
                  <a:pos x="0" y="335"/>
                </a:cxn>
                <a:cxn ang="0">
                  <a:pos x="0" y="363"/>
                </a:cxn>
                <a:cxn ang="0">
                  <a:pos x="14" y="377"/>
                </a:cxn>
                <a:cxn ang="0">
                  <a:pos x="28" y="377"/>
                </a:cxn>
                <a:cxn ang="0">
                  <a:pos x="42" y="385"/>
                </a:cxn>
                <a:cxn ang="0">
                  <a:pos x="49" y="385"/>
                </a:cxn>
                <a:cxn ang="0">
                  <a:pos x="1010" y="385"/>
                </a:cxn>
              </a:cxnLst>
              <a:rect l="0" t="0" r="r" b="b"/>
              <a:pathLst>
                <a:path w="1066" h="385">
                  <a:moveTo>
                    <a:pt x="1010" y="64"/>
                  </a:moveTo>
                  <a:lnTo>
                    <a:pt x="1045" y="64"/>
                  </a:lnTo>
                  <a:lnTo>
                    <a:pt x="1059" y="50"/>
                  </a:lnTo>
                  <a:lnTo>
                    <a:pt x="1066" y="36"/>
                  </a:lnTo>
                  <a:lnTo>
                    <a:pt x="1066" y="22"/>
                  </a:lnTo>
                  <a:lnTo>
                    <a:pt x="1052" y="15"/>
                  </a:lnTo>
                  <a:lnTo>
                    <a:pt x="1045" y="7"/>
                  </a:lnTo>
                  <a:lnTo>
                    <a:pt x="1031" y="0"/>
                  </a:lnTo>
                  <a:lnTo>
                    <a:pt x="28" y="0"/>
                  </a:lnTo>
                  <a:lnTo>
                    <a:pt x="14" y="7"/>
                  </a:lnTo>
                  <a:lnTo>
                    <a:pt x="0" y="22"/>
                  </a:lnTo>
                  <a:lnTo>
                    <a:pt x="0" y="50"/>
                  </a:lnTo>
                  <a:lnTo>
                    <a:pt x="14" y="64"/>
                  </a:lnTo>
                  <a:lnTo>
                    <a:pt x="56" y="64"/>
                  </a:lnTo>
                  <a:lnTo>
                    <a:pt x="1010" y="64"/>
                  </a:lnTo>
                  <a:close/>
                  <a:moveTo>
                    <a:pt x="1010" y="385"/>
                  </a:moveTo>
                  <a:lnTo>
                    <a:pt x="1031" y="385"/>
                  </a:lnTo>
                  <a:lnTo>
                    <a:pt x="1045" y="377"/>
                  </a:lnTo>
                  <a:lnTo>
                    <a:pt x="1059" y="363"/>
                  </a:lnTo>
                  <a:lnTo>
                    <a:pt x="1066" y="349"/>
                  </a:lnTo>
                  <a:lnTo>
                    <a:pt x="1059" y="335"/>
                  </a:lnTo>
                  <a:lnTo>
                    <a:pt x="1045" y="321"/>
                  </a:lnTo>
                  <a:lnTo>
                    <a:pt x="14" y="321"/>
                  </a:lnTo>
                  <a:lnTo>
                    <a:pt x="0" y="335"/>
                  </a:lnTo>
                  <a:lnTo>
                    <a:pt x="0" y="363"/>
                  </a:lnTo>
                  <a:lnTo>
                    <a:pt x="14" y="377"/>
                  </a:lnTo>
                  <a:lnTo>
                    <a:pt x="28" y="377"/>
                  </a:lnTo>
                  <a:lnTo>
                    <a:pt x="42" y="385"/>
                  </a:lnTo>
                  <a:lnTo>
                    <a:pt x="49" y="385"/>
                  </a:lnTo>
                  <a:lnTo>
                    <a:pt x="1010" y="38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91" name="Freeform 15"/>
            <p:cNvSpPr>
              <a:spLocks/>
            </p:cNvSpPr>
            <p:nvPr/>
          </p:nvSpPr>
          <p:spPr bwMode="auto">
            <a:xfrm>
              <a:off x="14322" y="1864"/>
              <a:ext cx="533" cy="1082"/>
            </a:xfrm>
            <a:custGeom>
              <a:avLst/>
              <a:gdLst/>
              <a:ahLst/>
              <a:cxnLst>
                <a:cxn ang="0">
                  <a:pos x="329" y="43"/>
                </a:cxn>
                <a:cxn ang="0">
                  <a:pos x="329" y="8"/>
                </a:cxn>
                <a:cxn ang="0">
                  <a:pos x="322" y="0"/>
                </a:cxn>
                <a:cxn ang="0">
                  <a:pos x="294" y="0"/>
                </a:cxn>
                <a:cxn ang="0">
                  <a:pos x="210" y="57"/>
                </a:cxn>
                <a:cxn ang="0">
                  <a:pos x="133" y="93"/>
                </a:cxn>
                <a:cxn ang="0">
                  <a:pos x="56" y="100"/>
                </a:cxn>
                <a:cxn ang="0">
                  <a:pos x="0" y="107"/>
                </a:cxn>
                <a:cxn ang="0">
                  <a:pos x="0" y="157"/>
                </a:cxn>
                <a:cxn ang="0">
                  <a:pos x="49" y="157"/>
                </a:cxn>
                <a:cxn ang="0">
                  <a:pos x="126" y="143"/>
                </a:cxn>
                <a:cxn ang="0">
                  <a:pos x="210" y="114"/>
                </a:cxn>
                <a:cxn ang="0">
                  <a:pos x="210" y="982"/>
                </a:cxn>
                <a:cxn ang="0">
                  <a:pos x="203" y="1004"/>
                </a:cxn>
                <a:cxn ang="0">
                  <a:pos x="175" y="1018"/>
                </a:cxn>
                <a:cxn ang="0">
                  <a:pos x="133" y="1032"/>
                </a:cxn>
                <a:cxn ang="0">
                  <a:pos x="14" y="1032"/>
                </a:cxn>
                <a:cxn ang="0">
                  <a:pos x="14" y="1082"/>
                </a:cxn>
                <a:cxn ang="0">
                  <a:pos x="70" y="1082"/>
                </a:cxn>
                <a:cxn ang="0">
                  <a:pos x="140" y="1075"/>
                </a:cxn>
                <a:cxn ang="0">
                  <a:pos x="407" y="1075"/>
                </a:cxn>
                <a:cxn ang="0">
                  <a:pos x="477" y="1082"/>
                </a:cxn>
                <a:cxn ang="0">
                  <a:pos x="533" y="1082"/>
                </a:cxn>
                <a:cxn ang="0">
                  <a:pos x="533" y="1032"/>
                </a:cxn>
                <a:cxn ang="0">
                  <a:pos x="407" y="1032"/>
                </a:cxn>
                <a:cxn ang="0">
                  <a:pos x="364" y="1025"/>
                </a:cxn>
                <a:cxn ang="0">
                  <a:pos x="343" y="1004"/>
                </a:cxn>
                <a:cxn ang="0">
                  <a:pos x="329" y="982"/>
                </a:cxn>
                <a:cxn ang="0">
                  <a:pos x="329" y="954"/>
                </a:cxn>
                <a:cxn ang="0">
                  <a:pos x="329" y="43"/>
                </a:cxn>
              </a:cxnLst>
              <a:rect l="0" t="0" r="r" b="b"/>
              <a:pathLst>
                <a:path w="533" h="1082">
                  <a:moveTo>
                    <a:pt x="329" y="43"/>
                  </a:moveTo>
                  <a:lnTo>
                    <a:pt x="329" y="8"/>
                  </a:lnTo>
                  <a:lnTo>
                    <a:pt x="322" y="0"/>
                  </a:lnTo>
                  <a:lnTo>
                    <a:pt x="294" y="0"/>
                  </a:lnTo>
                  <a:lnTo>
                    <a:pt x="210" y="57"/>
                  </a:lnTo>
                  <a:lnTo>
                    <a:pt x="133" y="93"/>
                  </a:lnTo>
                  <a:lnTo>
                    <a:pt x="56" y="100"/>
                  </a:lnTo>
                  <a:lnTo>
                    <a:pt x="0" y="107"/>
                  </a:lnTo>
                  <a:lnTo>
                    <a:pt x="0" y="157"/>
                  </a:lnTo>
                  <a:lnTo>
                    <a:pt x="49" y="157"/>
                  </a:lnTo>
                  <a:lnTo>
                    <a:pt x="126" y="143"/>
                  </a:lnTo>
                  <a:lnTo>
                    <a:pt x="210" y="114"/>
                  </a:lnTo>
                  <a:lnTo>
                    <a:pt x="210" y="982"/>
                  </a:lnTo>
                  <a:lnTo>
                    <a:pt x="203" y="1004"/>
                  </a:lnTo>
                  <a:lnTo>
                    <a:pt x="175" y="1018"/>
                  </a:lnTo>
                  <a:lnTo>
                    <a:pt x="133" y="1032"/>
                  </a:lnTo>
                  <a:lnTo>
                    <a:pt x="14" y="1032"/>
                  </a:lnTo>
                  <a:lnTo>
                    <a:pt x="14" y="1082"/>
                  </a:lnTo>
                  <a:lnTo>
                    <a:pt x="70" y="1082"/>
                  </a:lnTo>
                  <a:lnTo>
                    <a:pt x="140" y="1075"/>
                  </a:lnTo>
                  <a:lnTo>
                    <a:pt x="407" y="1075"/>
                  </a:lnTo>
                  <a:lnTo>
                    <a:pt x="477" y="1082"/>
                  </a:lnTo>
                  <a:lnTo>
                    <a:pt x="533" y="1082"/>
                  </a:lnTo>
                  <a:lnTo>
                    <a:pt x="533" y="1032"/>
                  </a:lnTo>
                  <a:lnTo>
                    <a:pt x="407" y="1032"/>
                  </a:lnTo>
                  <a:lnTo>
                    <a:pt x="364" y="1025"/>
                  </a:lnTo>
                  <a:lnTo>
                    <a:pt x="343" y="1004"/>
                  </a:lnTo>
                  <a:lnTo>
                    <a:pt x="329" y="982"/>
                  </a:lnTo>
                  <a:lnTo>
                    <a:pt x="329" y="954"/>
                  </a:lnTo>
                  <a:lnTo>
                    <a:pt x="329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92" name="Freeform 16"/>
            <p:cNvSpPr>
              <a:spLocks/>
            </p:cNvSpPr>
            <p:nvPr/>
          </p:nvSpPr>
          <p:spPr bwMode="auto">
            <a:xfrm>
              <a:off x="15121" y="2775"/>
              <a:ext cx="169" cy="171"/>
            </a:xfrm>
            <a:custGeom>
              <a:avLst/>
              <a:gdLst/>
              <a:ahLst/>
              <a:cxnLst>
                <a:cxn ang="0">
                  <a:pos x="169" y="86"/>
                </a:cxn>
                <a:cxn ang="0">
                  <a:pos x="162" y="57"/>
                </a:cxn>
                <a:cxn ang="0">
                  <a:pos x="155" y="36"/>
                </a:cxn>
                <a:cxn ang="0">
                  <a:pos x="134" y="15"/>
                </a:cxn>
                <a:cxn ang="0">
                  <a:pos x="113" y="0"/>
                </a:cxn>
                <a:cxn ang="0">
                  <a:pos x="85" y="0"/>
                </a:cxn>
                <a:cxn ang="0">
                  <a:pos x="57" y="7"/>
                </a:cxn>
                <a:cxn ang="0">
                  <a:pos x="36" y="15"/>
                </a:cxn>
                <a:cxn ang="0">
                  <a:pos x="14" y="36"/>
                </a:cxn>
                <a:cxn ang="0">
                  <a:pos x="0" y="57"/>
                </a:cxn>
                <a:cxn ang="0">
                  <a:pos x="0" y="114"/>
                </a:cxn>
                <a:cxn ang="0">
                  <a:pos x="14" y="136"/>
                </a:cxn>
                <a:cxn ang="0">
                  <a:pos x="36" y="157"/>
                </a:cxn>
                <a:cxn ang="0">
                  <a:pos x="57" y="164"/>
                </a:cxn>
                <a:cxn ang="0">
                  <a:pos x="85" y="171"/>
                </a:cxn>
                <a:cxn ang="0">
                  <a:pos x="113" y="164"/>
                </a:cxn>
                <a:cxn ang="0">
                  <a:pos x="134" y="157"/>
                </a:cxn>
                <a:cxn ang="0">
                  <a:pos x="155" y="136"/>
                </a:cxn>
                <a:cxn ang="0">
                  <a:pos x="162" y="114"/>
                </a:cxn>
                <a:cxn ang="0">
                  <a:pos x="169" y="86"/>
                </a:cxn>
              </a:cxnLst>
              <a:rect l="0" t="0" r="r" b="b"/>
              <a:pathLst>
                <a:path w="169" h="171">
                  <a:moveTo>
                    <a:pt x="169" y="86"/>
                  </a:moveTo>
                  <a:lnTo>
                    <a:pt x="162" y="57"/>
                  </a:lnTo>
                  <a:lnTo>
                    <a:pt x="155" y="36"/>
                  </a:lnTo>
                  <a:lnTo>
                    <a:pt x="134" y="15"/>
                  </a:lnTo>
                  <a:lnTo>
                    <a:pt x="113" y="0"/>
                  </a:lnTo>
                  <a:lnTo>
                    <a:pt x="85" y="0"/>
                  </a:lnTo>
                  <a:lnTo>
                    <a:pt x="57" y="7"/>
                  </a:lnTo>
                  <a:lnTo>
                    <a:pt x="36" y="15"/>
                  </a:lnTo>
                  <a:lnTo>
                    <a:pt x="14" y="36"/>
                  </a:lnTo>
                  <a:lnTo>
                    <a:pt x="0" y="57"/>
                  </a:lnTo>
                  <a:lnTo>
                    <a:pt x="0" y="114"/>
                  </a:lnTo>
                  <a:lnTo>
                    <a:pt x="14" y="136"/>
                  </a:lnTo>
                  <a:lnTo>
                    <a:pt x="36" y="157"/>
                  </a:lnTo>
                  <a:lnTo>
                    <a:pt x="57" y="164"/>
                  </a:lnTo>
                  <a:lnTo>
                    <a:pt x="85" y="171"/>
                  </a:lnTo>
                  <a:lnTo>
                    <a:pt x="113" y="164"/>
                  </a:lnTo>
                  <a:lnTo>
                    <a:pt x="134" y="157"/>
                  </a:lnTo>
                  <a:lnTo>
                    <a:pt x="155" y="136"/>
                  </a:lnTo>
                  <a:lnTo>
                    <a:pt x="162" y="114"/>
                  </a:lnTo>
                  <a:lnTo>
                    <a:pt x="169" y="8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93" name="Freeform 17"/>
            <p:cNvSpPr>
              <a:spLocks/>
            </p:cNvSpPr>
            <p:nvPr/>
          </p:nvSpPr>
          <p:spPr bwMode="auto">
            <a:xfrm>
              <a:off x="878" y="4277"/>
              <a:ext cx="1137" cy="1103"/>
            </a:xfrm>
            <a:custGeom>
              <a:avLst/>
              <a:gdLst/>
              <a:ahLst/>
              <a:cxnLst>
                <a:cxn ang="0">
                  <a:pos x="576" y="576"/>
                </a:cxn>
                <a:cxn ang="0">
                  <a:pos x="688" y="590"/>
                </a:cxn>
                <a:cxn ang="0">
                  <a:pos x="709" y="683"/>
                </a:cxn>
                <a:cxn ang="0">
                  <a:pos x="702" y="726"/>
                </a:cxn>
                <a:cxn ang="0">
                  <a:pos x="695" y="754"/>
                </a:cxn>
                <a:cxn ang="0">
                  <a:pos x="716" y="768"/>
                </a:cxn>
                <a:cxn ang="0">
                  <a:pos x="730" y="761"/>
                </a:cxn>
                <a:cxn ang="0">
                  <a:pos x="737" y="733"/>
                </a:cxn>
                <a:cxn ang="0">
                  <a:pos x="828" y="341"/>
                </a:cxn>
                <a:cxn ang="0">
                  <a:pos x="800" y="334"/>
                </a:cxn>
                <a:cxn ang="0">
                  <a:pos x="793" y="356"/>
                </a:cxn>
                <a:cxn ang="0">
                  <a:pos x="758" y="448"/>
                </a:cxn>
                <a:cxn ang="0">
                  <a:pos x="667" y="519"/>
                </a:cxn>
                <a:cxn ang="0">
                  <a:pos x="436" y="526"/>
                </a:cxn>
                <a:cxn ang="0">
                  <a:pos x="548" y="85"/>
                </a:cxn>
                <a:cxn ang="0">
                  <a:pos x="576" y="50"/>
                </a:cxn>
                <a:cxn ang="0">
                  <a:pos x="934" y="57"/>
                </a:cxn>
                <a:cxn ang="0">
                  <a:pos x="1046" y="114"/>
                </a:cxn>
                <a:cxn ang="0">
                  <a:pos x="1067" y="327"/>
                </a:cxn>
                <a:cxn ang="0">
                  <a:pos x="1060" y="348"/>
                </a:cxn>
                <a:cxn ang="0">
                  <a:pos x="1095" y="363"/>
                </a:cxn>
                <a:cxn ang="0">
                  <a:pos x="1102" y="341"/>
                </a:cxn>
                <a:cxn ang="0">
                  <a:pos x="1137" y="42"/>
                </a:cxn>
                <a:cxn ang="0">
                  <a:pos x="1123" y="0"/>
                </a:cxn>
                <a:cxn ang="0">
                  <a:pos x="260" y="14"/>
                </a:cxn>
                <a:cxn ang="0">
                  <a:pos x="267" y="42"/>
                </a:cxn>
                <a:cxn ang="0">
                  <a:pos x="379" y="50"/>
                </a:cxn>
                <a:cxn ang="0">
                  <a:pos x="407" y="99"/>
                </a:cxn>
                <a:cxn ang="0">
                  <a:pos x="190" y="975"/>
                </a:cxn>
                <a:cxn ang="0">
                  <a:pos x="155" y="1039"/>
                </a:cxn>
                <a:cxn ang="0">
                  <a:pos x="43" y="1053"/>
                </a:cxn>
                <a:cxn ang="0">
                  <a:pos x="0" y="1067"/>
                </a:cxn>
                <a:cxn ang="0">
                  <a:pos x="15" y="1103"/>
                </a:cxn>
                <a:cxn ang="0">
                  <a:pos x="169" y="1096"/>
                </a:cxn>
                <a:cxn ang="0">
                  <a:pos x="351" y="1103"/>
                </a:cxn>
                <a:cxn ang="0">
                  <a:pos x="506" y="1089"/>
                </a:cxn>
                <a:cxn ang="0">
                  <a:pos x="499" y="1060"/>
                </a:cxn>
                <a:cxn ang="0">
                  <a:pos x="393" y="1053"/>
                </a:cxn>
                <a:cxn ang="0">
                  <a:pos x="344" y="1046"/>
                </a:cxn>
                <a:cxn ang="0">
                  <a:pos x="323" y="1039"/>
                </a:cxn>
                <a:cxn ang="0">
                  <a:pos x="316" y="996"/>
                </a:cxn>
                <a:cxn ang="0">
                  <a:pos x="421" y="576"/>
                </a:cxn>
              </a:cxnLst>
              <a:rect l="0" t="0" r="r" b="b"/>
              <a:pathLst>
                <a:path w="1137" h="1103">
                  <a:moveTo>
                    <a:pt x="421" y="576"/>
                  </a:moveTo>
                  <a:lnTo>
                    <a:pt x="576" y="576"/>
                  </a:lnTo>
                  <a:lnTo>
                    <a:pt x="646" y="583"/>
                  </a:lnTo>
                  <a:lnTo>
                    <a:pt x="688" y="590"/>
                  </a:lnTo>
                  <a:lnTo>
                    <a:pt x="709" y="619"/>
                  </a:lnTo>
                  <a:lnTo>
                    <a:pt x="709" y="683"/>
                  </a:lnTo>
                  <a:lnTo>
                    <a:pt x="702" y="704"/>
                  </a:lnTo>
                  <a:lnTo>
                    <a:pt x="702" y="726"/>
                  </a:lnTo>
                  <a:lnTo>
                    <a:pt x="695" y="740"/>
                  </a:lnTo>
                  <a:lnTo>
                    <a:pt x="695" y="754"/>
                  </a:lnTo>
                  <a:lnTo>
                    <a:pt x="702" y="761"/>
                  </a:lnTo>
                  <a:lnTo>
                    <a:pt x="716" y="768"/>
                  </a:lnTo>
                  <a:lnTo>
                    <a:pt x="723" y="768"/>
                  </a:lnTo>
                  <a:lnTo>
                    <a:pt x="730" y="761"/>
                  </a:lnTo>
                  <a:lnTo>
                    <a:pt x="730" y="747"/>
                  </a:lnTo>
                  <a:lnTo>
                    <a:pt x="737" y="733"/>
                  </a:lnTo>
                  <a:lnTo>
                    <a:pt x="828" y="377"/>
                  </a:lnTo>
                  <a:lnTo>
                    <a:pt x="828" y="341"/>
                  </a:lnTo>
                  <a:lnTo>
                    <a:pt x="821" y="334"/>
                  </a:lnTo>
                  <a:lnTo>
                    <a:pt x="800" y="334"/>
                  </a:lnTo>
                  <a:lnTo>
                    <a:pt x="793" y="341"/>
                  </a:lnTo>
                  <a:lnTo>
                    <a:pt x="793" y="356"/>
                  </a:lnTo>
                  <a:lnTo>
                    <a:pt x="786" y="370"/>
                  </a:lnTo>
                  <a:lnTo>
                    <a:pt x="758" y="448"/>
                  </a:lnTo>
                  <a:lnTo>
                    <a:pt x="723" y="491"/>
                  </a:lnTo>
                  <a:lnTo>
                    <a:pt x="667" y="519"/>
                  </a:lnTo>
                  <a:lnTo>
                    <a:pt x="583" y="526"/>
                  </a:lnTo>
                  <a:lnTo>
                    <a:pt x="436" y="526"/>
                  </a:lnTo>
                  <a:lnTo>
                    <a:pt x="541" y="114"/>
                  </a:lnTo>
                  <a:lnTo>
                    <a:pt x="548" y="85"/>
                  </a:lnTo>
                  <a:lnTo>
                    <a:pt x="562" y="57"/>
                  </a:lnTo>
                  <a:lnTo>
                    <a:pt x="576" y="50"/>
                  </a:lnTo>
                  <a:lnTo>
                    <a:pt x="835" y="50"/>
                  </a:lnTo>
                  <a:lnTo>
                    <a:pt x="934" y="57"/>
                  </a:lnTo>
                  <a:lnTo>
                    <a:pt x="1004" y="78"/>
                  </a:lnTo>
                  <a:lnTo>
                    <a:pt x="1046" y="114"/>
                  </a:lnTo>
                  <a:lnTo>
                    <a:pt x="1067" y="163"/>
                  </a:lnTo>
                  <a:lnTo>
                    <a:pt x="1067" y="327"/>
                  </a:lnTo>
                  <a:lnTo>
                    <a:pt x="1060" y="334"/>
                  </a:lnTo>
                  <a:lnTo>
                    <a:pt x="1060" y="348"/>
                  </a:lnTo>
                  <a:lnTo>
                    <a:pt x="1067" y="363"/>
                  </a:lnTo>
                  <a:lnTo>
                    <a:pt x="1095" y="363"/>
                  </a:lnTo>
                  <a:lnTo>
                    <a:pt x="1095" y="356"/>
                  </a:lnTo>
                  <a:lnTo>
                    <a:pt x="1102" y="341"/>
                  </a:lnTo>
                  <a:lnTo>
                    <a:pt x="1102" y="320"/>
                  </a:lnTo>
                  <a:lnTo>
                    <a:pt x="1137" y="42"/>
                  </a:lnTo>
                  <a:lnTo>
                    <a:pt x="1137" y="7"/>
                  </a:lnTo>
                  <a:lnTo>
                    <a:pt x="1123" y="0"/>
                  </a:lnTo>
                  <a:lnTo>
                    <a:pt x="274" y="0"/>
                  </a:lnTo>
                  <a:lnTo>
                    <a:pt x="260" y="14"/>
                  </a:lnTo>
                  <a:lnTo>
                    <a:pt x="260" y="42"/>
                  </a:lnTo>
                  <a:lnTo>
                    <a:pt x="267" y="42"/>
                  </a:lnTo>
                  <a:lnTo>
                    <a:pt x="281" y="50"/>
                  </a:lnTo>
                  <a:lnTo>
                    <a:pt x="379" y="50"/>
                  </a:lnTo>
                  <a:lnTo>
                    <a:pt x="407" y="64"/>
                  </a:lnTo>
                  <a:lnTo>
                    <a:pt x="407" y="99"/>
                  </a:lnTo>
                  <a:lnTo>
                    <a:pt x="400" y="114"/>
                  </a:lnTo>
                  <a:lnTo>
                    <a:pt x="190" y="975"/>
                  </a:lnTo>
                  <a:lnTo>
                    <a:pt x="176" y="1017"/>
                  </a:lnTo>
                  <a:lnTo>
                    <a:pt x="155" y="1039"/>
                  </a:lnTo>
                  <a:lnTo>
                    <a:pt x="120" y="1046"/>
                  </a:lnTo>
                  <a:lnTo>
                    <a:pt x="43" y="1053"/>
                  </a:lnTo>
                  <a:lnTo>
                    <a:pt x="15" y="1053"/>
                  </a:lnTo>
                  <a:lnTo>
                    <a:pt x="0" y="1067"/>
                  </a:lnTo>
                  <a:lnTo>
                    <a:pt x="0" y="1089"/>
                  </a:lnTo>
                  <a:lnTo>
                    <a:pt x="15" y="1103"/>
                  </a:lnTo>
                  <a:lnTo>
                    <a:pt x="85" y="1103"/>
                  </a:lnTo>
                  <a:lnTo>
                    <a:pt x="169" y="1096"/>
                  </a:lnTo>
                  <a:lnTo>
                    <a:pt x="288" y="1096"/>
                  </a:lnTo>
                  <a:lnTo>
                    <a:pt x="351" y="1103"/>
                  </a:lnTo>
                  <a:lnTo>
                    <a:pt x="492" y="1103"/>
                  </a:lnTo>
                  <a:lnTo>
                    <a:pt x="506" y="1089"/>
                  </a:lnTo>
                  <a:lnTo>
                    <a:pt x="506" y="1067"/>
                  </a:lnTo>
                  <a:lnTo>
                    <a:pt x="499" y="1060"/>
                  </a:lnTo>
                  <a:lnTo>
                    <a:pt x="499" y="1053"/>
                  </a:lnTo>
                  <a:lnTo>
                    <a:pt x="393" y="1053"/>
                  </a:lnTo>
                  <a:lnTo>
                    <a:pt x="365" y="1046"/>
                  </a:lnTo>
                  <a:lnTo>
                    <a:pt x="344" y="1046"/>
                  </a:lnTo>
                  <a:lnTo>
                    <a:pt x="330" y="1039"/>
                  </a:lnTo>
                  <a:lnTo>
                    <a:pt x="323" y="1039"/>
                  </a:lnTo>
                  <a:lnTo>
                    <a:pt x="316" y="1024"/>
                  </a:lnTo>
                  <a:lnTo>
                    <a:pt x="316" y="996"/>
                  </a:lnTo>
                  <a:lnTo>
                    <a:pt x="323" y="982"/>
                  </a:lnTo>
                  <a:lnTo>
                    <a:pt x="421" y="5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94" name="Freeform 18"/>
            <p:cNvSpPr>
              <a:spLocks/>
            </p:cNvSpPr>
            <p:nvPr/>
          </p:nvSpPr>
          <p:spPr bwMode="auto">
            <a:xfrm>
              <a:off x="2233" y="4163"/>
              <a:ext cx="371" cy="1622"/>
            </a:xfrm>
            <a:custGeom>
              <a:avLst/>
              <a:gdLst/>
              <a:ahLst/>
              <a:cxnLst>
                <a:cxn ang="0">
                  <a:pos x="371" y="1608"/>
                </a:cxn>
                <a:cxn ang="0">
                  <a:pos x="371" y="1601"/>
                </a:cxn>
                <a:cxn ang="0">
                  <a:pos x="364" y="1601"/>
                </a:cxn>
                <a:cxn ang="0">
                  <a:pos x="364" y="1594"/>
                </a:cxn>
                <a:cxn ang="0">
                  <a:pos x="343" y="1573"/>
                </a:cxn>
                <a:cxn ang="0">
                  <a:pos x="252" y="1459"/>
                </a:cxn>
                <a:cxn ang="0">
                  <a:pos x="189" y="1338"/>
                </a:cxn>
                <a:cxn ang="0">
                  <a:pos x="140" y="1210"/>
                </a:cxn>
                <a:cxn ang="0">
                  <a:pos x="112" y="1074"/>
                </a:cxn>
                <a:cxn ang="0">
                  <a:pos x="98" y="939"/>
                </a:cxn>
                <a:cxn ang="0">
                  <a:pos x="91" y="811"/>
                </a:cxn>
                <a:cxn ang="0">
                  <a:pos x="98" y="640"/>
                </a:cxn>
                <a:cxn ang="0">
                  <a:pos x="126" y="477"/>
                </a:cxn>
                <a:cxn ang="0">
                  <a:pos x="175" y="320"/>
                </a:cxn>
                <a:cxn ang="0">
                  <a:pos x="245" y="171"/>
                </a:cxn>
                <a:cxn ang="0">
                  <a:pos x="350" y="43"/>
                </a:cxn>
                <a:cxn ang="0">
                  <a:pos x="357" y="28"/>
                </a:cxn>
                <a:cxn ang="0">
                  <a:pos x="364" y="21"/>
                </a:cxn>
                <a:cxn ang="0">
                  <a:pos x="371" y="21"/>
                </a:cxn>
                <a:cxn ang="0">
                  <a:pos x="371" y="14"/>
                </a:cxn>
                <a:cxn ang="0">
                  <a:pos x="364" y="7"/>
                </a:cxn>
                <a:cxn ang="0">
                  <a:pos x="364" y="0"/>
                </a:cxn>
                <a:cxn ang="0">
                  <a:pos x="350" y="0"/>
                </a:cxn>
                <a:cxn ang="0">
                  <a:pos x="336" y="7"/>
                </a:cxn>
                <a:cxn ang="0">
                  <a:pos x="301" y="36"/>
                </a:cxn>
                <a:cxn ang="0">
                  <a:pos x="252" y="78"/>
                </a:cxn>
                <a:cxn ang="0">
                  <a:pos x="203" y="142"/>
                </a:cxn>
                <a:cxn ang="0">
                  <a:pos x="147" y="221"/>
                </a:cxn>
                <a:cxn ang="0">
                  <a:pos x="98" y="313"/>
                </a:cxn>
                <a:cxn ang="0">
                  <a:pos x="35" y="491"/>
                </a:cxn>
                <a:cxn ang="0">
                  <a:pos x="7" y="662"/>
                </a:cxn>
                <a:cxn ang="0">
                  <a:pos x="0" y="811"/>
                </a:cxn>
                <a:cxn ang="0">
                  <a:pos x="0" y="918"/>
                </a:cxn>
                <a:cxn ang="0">
                  <a:pos x="14" y="1046"/>
                </a:cxn>
                <a:cxn ang="0">
                  <a:pos x="49" y="1181"/>
                </a:cxn>
                <a:cxn ang="0">
                  <a:pos x="105" y="1316"/>
                </a:cxn>
                <a:cxn ang="0">
                  <a:pos x="168" y="1423"/>
                </a:cxn>
                <a:cxn ang="0">
                  <a:pos x="231" y="1509"/>
                </a:cxn>
                <a:cxn ang="0">
                  <a:pos x="287" y="1573"/>
                </a:cxn>
                <a:cxn ang="0">
                  <a:pos x="329" y="1608"/>
                </a:cxn>
                <a:cxn ang="0">
                  <a:pos x="350" y="1622"/>
                </a:cxn>
                <a:cxn ang="0">
                  <a:pos x="357" y="1622"/>
                </a:cxn>
                <a:cxn ang="0">
                  <a:pos x="371" y="1608"/>
                </a:cxn>
              </a:cxnLst>
              <a:rect l="0" t="0" r="r" b="b"/>
              <a:pathLst>
                <a:path w="371" h="1622">
                  <a:moveTo>
                    <a:pt x="371" y="1608"/>
                  </a:moveTo>
                  <a:lnTo>
                    <a:pt x="371" y="1601"/>
                  </a:lnTo>
                  <a:lnTo>
                    <a:pt x="364" y="1601"/>
                  </a:lnTo>
                  <a:lnTo>
                    <a:pt x="364" y="1594"/>
                  </a:lnTo>
                  <a:lnTo>
                    <a:pt x="343" y="1573"/>
                  </a:lnTo>
                  <a:lnTo>
                    <a:pt x="252" y="1459"/>
                  </a:lnTo>
                  <a:lnTo>
                    <a:pt x="189" y="1338"/>
                  </a:lnTo>
                  <a:lnTo>
                    <a:pt x="140" y="1210"/>
                  </a:lnTo>
                  <a:lnTo>
                    <a:pt x="112" y="1074"/>
                  </a:lnTo>
                  <a:lnTo>
                    <a:pt x="98" y="939"/>
                  </a:lnTo>
                  <a:lnTo>
                    <a:pt x="91" y="811"/>
                  </a:lnTo>
                  <a:lnTo>
                    <a:pt x="98" y="640"/>
                  </a:lnTo>
                  <a:lnTo>
                    <a:pt x="126" y="477"/>
                  </a:lnTo>
                  <a:lnTo>
                    <a:pt x="175" y="320"/>
                  </a:lnTo>
                  <a:lnTo>
                    <a:pt x="245" y="171"/>
                  </a:lnTo>
                  <a:lnTo>
                    <a:pt x="350" y="43"/>
                  </a:lnTo>
                  <a:lnTo>
                    <a:pt x="357" y="28"/>
                  </a:lnTo>
                  <a:lnTo>
                    <a:pt x="364" y="21"/>
                  </a:lnTo>
                  <a:lnTo>
                    <a:pt x="371" y="21"/>
                  </a:lnTo>
                  <a:lnTo>
                    <a:pt x="371" y="14"/>
                  </a:lnTo>
                  <a:lnTo>
                    <a:pt x="364" y="7"/>
                  </a:lnTo>
                  <a:lnTo>
                    <a:pt x="364" y="0"/>
                  </a:lnTo>
                  <a:lnTo>
                    <a:pt x="350" y="0"/>
                  </a:lnTo>
                  <a:lnTo>
                    <a:pt x="336" y="7"/>
                  </a:lnTo>
                  <a:lnTo>
                    <a:pt x="301" y="36"/>
                  </a:lnTo>
                  <a:lnTo>
                    <a:pt x="252" y="78"/>
                  </a:lnTo>
                  <a:lnTo>
                    <a:pt x="203" y="142"/>
                  </a:lnTo>
                  <a:lnTo>
                    <a:pt x="147" y="221"/>
                  </a:lnTo>
                  <a:lnTo>
                    <a:pt x="98" y="313"/>
                  </a:lnTo>
                  <a:lnTo>
                    <a:pt x="35" y="491"/>
                  </a:lnTo>
                  <a:lnTo>
                    <a:pt x="7" y="662"/>
                  </a:lnTo>
                  <a:lnTo>
                    <a:pt x="0" y="811"/>
                  </a:lnTo>
                  <a:lnTo>
                    <a:pt x="0" y="918"/>
                  </a:lnTo>
                  <a:lnTo>
                    <a:pt x="14" y="1046"/>
                  </a:lnTo>
                  <a:lnTo>
                    <a:pt x="49" y="1181"/>
                  </a:lnTo>
                  <a:lnTo>
                    <a:pt x="105" y="1316"/>
                  </a:lnTo>
                  <a:lnTo>
                    <a:pt x="168" y="1423"/>
                  </a:lnTo>
                  <a:lnTo>
                    <a:pt x="231" y="1509"/>
                  </a:lnTo>
                  <a:lnTo>
                    <a:pt x="287" y="1573"/>
                  </a:lnTo>
                  <a:lnTo>
                    <a:pt x="329" y="1608"/>
                  </a:lnTo>
                  <a:lnTo>
                    <a:pt x="350" y="1622"/>
                  </a:lnTo>
                  <a:lnTo>
                    <a:pt x="357" y="1622"/>
                  </a:lnTo>
                  <a:lnTo>
                    <a:pt x="371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95" name="Freeform 19"/>
            <p:cNvSpPr>
              <a:spLocks/>
            </p:cNvSpPr>
            <p:nvPr/>
          </p:nvSpPr>
          <p:spPr bwMode="auto">
            <a:xfrm>
              <a:off x="2745" y="4661"/>
              <a:ext cx="863" cy="740"/>
            </a:xfrm>
            <a:custGeom>
              <a:avLst/>
              <a:gdLst/>
              <a:ahLst/>
              <a:cxnLst>
                <a:cxn ang="0">
                  <a:pos x="91" y="640"/>
                </a:cxn>
                <a:cxn ang="0">
                  <a:pos x="84" y="669"/>
                </a:cxn>
                <a:cxn ang="0">
                  <a:pos x="77" y="705"/>
                </a:cxn>
                <a:cxn ang="0">
                  <a:pos x="98" y="733"/>
                </a:cxn>
                <a:cxn ang="0">
                  <a:pos x="126" y="740"/>
                </a:cxn>
                <a:cxn ang="0">
                  <a:pos x="175" y="712"/>
                </a:cxn>
                <a:cxn ang="0">
                  <a:pos x="189" y="676"/>
                </a:cxn>
                <a:cxn ang="0">
                  <a:pos x="203" y="605"/>
                </a:cxn>
                <a:cxn ang="0">
                  <a:pos x="273" y="313"/>
                </a:cxn>
                <a:cxn ang="0">
                  <a:pos x="287" y="278"/>
                </a:cxn>
                <a:cxn ang="0">
                  <a:pos x="294" y="242"/>
                </a:cxn>
                <a:cxn ang="0">
                  <a:pos x="316" y="192"/>
                </a:cxn>
                <a:cxn ang="0">
                  <a:pos x="407" y="93"/>
                </a:cxn>
                <a:cxn ang="0">
                  <a:pos x="561" y="36"/>
                </a:cxn>
                <a:cxn ang="0">
                  <a:pos x="631" y="71"/>
                </a:cxn>
                <a:cxn ang="0">
                  <a:pos x="645" y="149"/>
                </a:cxn>
                <a:cxn ang="0">
                  <a:pos x="617" y="306"/>
                </a:cxn>
                <a:cxn ang="0">
                  <a:pos x="561" y="470"/>
                </a:cxn>
                <a:cxn ang="0">
                  <a:pos x="533" y="555"/>
                </a:cxn>
                <a:cxn ang="0">
                  <a:pos x="526" y="605"/>
                </a:cxn>
                <a:cxn ang="0">
                  <a:pos x="589" y="719"/>
                </a:cxn>
                <a:cxn ang="0">
                  <a:pos x="722" y="719"/>
                </a:cxn>
                <a:cxn ang="0">
                  <a:pos x="814" y="619"/>
                </a:cxn>
                <a:cxn ang="0">
                  <a:pos x="863" y="512"/>
                </a:cxn>
                <a:cxn ang="0">
                  <a:pos x="856" y="470"/>
                </a:cxn>
                <a:cxn ang="0">
                  <a:pos x="835" y="477"/>
                </a:cxn>
                <a:cxn ang="0">
                  <a:pos x="821" y="498"/>
                </a:cxn>
                <a:cxn ang="0">
                  <a:pos x="758" y="640"/>
                </a:cxn>
                <a:cxn ang="0">
                  <a:pos x="659" y="697"/>
                </a:cxn>
                <a:cxn ang="0">
                  <a:pos x="631" y="690"/>
                </a:cxn>
                <a:cxn ang="0">
                  <a:pos x="631" y="591"/>
                </a:cxn>
                <a:cxn ang="0">
                  <a:pos x="673" y="470"/>
                </a:cxn>
                <a:cxn ang="0">
                  <a:pos x="722" y="313"/>
                </a:cxn>
                <a:cxn ang="0">
                  <a:pos x="744" y="178"/>
                </a:cxn>
                <a:cxn ang="0">
                  <a:pos x="694" y="50"/>
                </a:cxn>
                <a:cxn ang="0">
                  <a:pos x="561" y="0"/>
                </a:cxn>
                <a:cxn ang="0">
                  <a:pos x="421" y="43"/>
                </a:cxn>
                <a:cxn ang="0">
                  <a:pos x="337" y="114"/>
                </a:cxn>
                <a:cxn ang="0">
                  <a:pos x="294" y="78"/>
                </a:cxn>
                <a:cxn ang="0">
                  <a:pos x="217" y="7"/>
                </a:cxn>
                <a:cxn ang="0">
                  <a:pos x="119" y="14"/>
                </a:cxn>
                <a:cxn ang="0">
                  <a:pos x="42" y="93"/>
                </a:cxn>
                <a:cxn ang="0">
                  <a:pos x="0" y="228"/>
                </a:cxn>
                <a:cxn ang="0">
                  <a:pos x="7" y="263"/>
                </a:cxn>
                <a:cxn ang="0">
                  <a:pos x="14" y="270"/>
                </a:cxn>
                <a:cxn ang="0">
                  <a:pos x="42" y="249"/>
                </a:cxn>
                <a:cxn ang="0">
                  <a:pos x="63" y="149"/>
                </a:cxn>
                <a:cxn ang="0">
                  <a:pos x="119" y="50"/>
                </a:cxn>
                <a:cxn ang="0">
                  <a:pos x="175" y="36"/>
                </a:cxn>
                <a:cxn ang="0">
                  <a:pos x="210" y="85"/>
                </a:cxn>
                <a:cxn ang="0">
                  <a:pos x="203" y="185"/>
                </a:cxn>
                <a:cxn ang="0">
                  <a:pos x="91" y="626"/>
                </a:cxn>
              </a:cxnLst>
              <a:rect l="0" t="0" r="r" b="b"/>
              <a:pathLst>
                <a:path w="863" h="740">
                  <a:moveTo>
                    <a:pt x="91" y="626"/>
                  </a:moveTo>
                  <a:lnTo>
                    <a:pt x="91" y="640"/>
                  </a:lnTo>
                  <a:lnTo>
                    <a:pt x="84" y="655"/>
                  </a:lnTo>
                  <a:lnTo>
                    <a:pt x="84" y="669"/>
                  </a:lnTo>
                  <a:lnTo>
                    <a:pt x="77" y="683"/>
                  </a:lnTo>
                  <a:lnTo>
                    <a:pt x="77" y="705"/>
                  </a:lnTo>
                  <a:lnTo>
                    <a:pt x="84" y="719"/>
                  </a:lnTo>
                  <a:lnTo>
                    <a:pt x="98" y="733"/>
                  </a:lnTo>
                  <a:lnTo>
                    <a:pt x="112" y="733"/>
                  </a:lnTo>
                  <a:lnTo>
                    <a:pt x="126" y="740"/>
                  </a:lnTo>
                  <a:lnTo>
                    <a:pt x="154" y="726"/>
                  </a:lnTo>
                  <a:lnTo>
                    <a:pt x="175" y="712"/>
                  </a:lnTo>
                  <a:lnTo>
                    <a:pt x="182" y="690"/>
                  </a:lnTo>
                  <a:lnTo>
                    <a:pt x="189" y="676"/>
                  </a:lnTo>
                  <a:lnTo>
                    <a:pt x="196" y="648"/>
                  </a:lnTo>
                  <a:lnTo>
                    <a:pt x="203" y="605"/>
                  </a:lnTo>
                  <a:lnTo>
                    <a:pt x="210" y="569"/>
                  </a:lnTo>
                  <a:lnTo>
                    <a:pt x="273" y="313"/>
                  </a:lnTo>
                  <a:lnTo>
                    <a:pt x="280" y="299"/>
                  </a:lnTo>
                  <a:lnTo>
                    <a:pt x="287" y="278"/>
                  </a:lnTo>
                  <a:lnTo>
                    <a:pt x="287" y="256"/>
                  </a:lnTo>
                  <a:lnTo>
                    <a:pt x="294" y="242"/>
                  </a:lnTo>
                  <a:lnTo>
                    <a:pt x="294" y="235"/>
                  </a:lnTo>
                  <a:lnTo>
                    <a:pt x="316" y="192"/>
                  </a:lnTo>
                  <a:lnTo>
                    <a:pt x="358" y="142"/>
                  </a:lnTo>
                  <a:lnTo>
                    <a:pt x="407" y="93"/>
                  </a:lnTo>
                  <a:lnTo>
                    <a:pt x="477" y="50"/>
                  </a:lnTo>
                  <a:lnTo>
                    <a:pt x="561" y="36"/>
                  </a:lnTo>
                  <a:lnTo>
                    <a:pt x="603" y="50"/>
                  </a:lnTo>
                  <a:lnTo>
                    <a:pt x="631" y="71"/>
                  </a:lnTo>
                  <a:lnTo>
                    <a:pt x="638" y="107"/>
                  </a:lnTo>
                  <a:lnTo>
                    <a:pt x="645" y="149"/>
                  </a:lnTo>
                  <a:lnTo>
                    <a:pt x="638" y="221"/>
                  </a:lnTo>
                  <a:lnTo>
                    <a:pt x="617" y="306"/>
                  </a:lnTo>
                  <a:lnTo>
                    <a:pt x="589" y="391"/>
                  </a:lnTo>
                  <a:lnTo>
                    <a:pt x="561" y="470"/>
                  </a:lnTo>
                  <a:lnTo>
                    <a:pt x="540" y="527"/>
                  </a:lnTo>
                  <a:lnTo>
                    <a:pt x="533" y="555"/>
                  </a:lnTo>
                  <a:lnTo>
                    <a:pt x="526" y="576"/>
                  </a:lnTo>
                  <a:lnTo>
                    <a:pt x="526" y="605"/>
                  </a:lnTo>
                  <a:lnTo>
                    <a:pt x="540" y="669"/>
                  </a:lnTo>
                  <a:lnTo>
                    <a:pt x="589" y="719"/>
                  </a:lnTo>
                  <a:lnTo>
                    <a:pt x="652" y="740"/>
                  </a:lnTo>
                  <a:lnTo>
                    <a:pt x="722" y="719"/>
                  </a:lnTo>
                  <a:lnTo>
                    <a:pt x="779" y="676"/>
                  </a:lnTo>
                  <a:lnTo>
                    <a:pt x="814" y="619"/>
                  </a:lnTo>
                  <a:lnTo>
                    <a:pt x="842" y="555"/>
                  </a:lnTo>
                  <a:lnTo>
                    <a:pt x="863" y="512"/>
                  </a:lnTo>
                  <a:lnTo>
                    <a:pt x="863" y="477"/>
                  </a:lnTo>
                  <a:lnTo>
                    <a:pt x="856" y="470"/>
                  </a:lnTo>
                  <a:lnTo>
                    <a:pt x="835" y="470"/>
                  </a:lnTo>
                  <a:lnTo>
                    <a:pt x="835" y="477"/>
                  </a:lnTo>
                  <a:lnTo>
                    <a:pt x="828" y="484"/>
                  </a:lnTo>
                  <a:lnTo>
                    <a:pt x="821" y="498"/>
                  </a:lnTo>
                  <a:lnTo>
                    <a:pt x="793" y="576"/>
                  </a:lnTo>
                  <a:lnTo>
                    <a:pt x="758" y="640"/>
                  </a:lnTo>
                  <a:lnTo>
                    <a:pt x="715" y="683"/>
                  </a:lnTo>
                  <a:lnTo>
                    <a:pt x="659" y="697"/>
                  </a:lnTo>
                  <a:lnTo>
                    <a:pt x="638" y="697"/>
                  </a:lnTo>
                  <a:lnTo>
                    <a:pt x="631" y="690"/>
                  </a:lnTo>
                  <a:lnTo>
                    <a:pt x="617" y="648"/>
                  </a:lnTo>
                  <a:lnTo>
                    <a:pt x="631" y="591"/>
                  </a:lnTo>
                  <a:lnTo>
                    <a:pt x="652" y="534"/>
                  </a:lnTo>
                  <a:lnTo>
                    <a:pt x="673" y="470"/>
                  </a:lnTo>
                  <a:lnTo>
                    <a:pt x="694" y="399"/>
                  </a:lnTo>
                  <a:lnTo>
                    <a:pt x="722" y="313"/>
                  </a:lnTo>
                  <a:lnTo>
                    <a:pt x="737" y="242"/>
                  </a:lnTo>
                  <a:lnTo>
                    <a:pt x="744" y="178"/>
                  </a:lnTo>
                  <a:lnTo>
                    <a:pt x="730" y="100"/>
                  </a:lnTo>
                  <a:lnTo>
                    <a:pt x="694" y="50"/>
                  </a:lnTo>
                  <a:lnTo>
                    <a:pt x="638" y="14"/>
                  </a:lnTo>
                  <a:lnTo>
                    <a:pt x="561" y="0"/>
                  </a:lnTo>
                  <a:lnTo>
                    <a:pt x="484" y="14"/>
                  </a:lnTo>
                  <a:lnTo>
                    <a:pt x="421" y="43"/>
                  </a:lnTo>
                  <a:lnTo>
                    <a:pt x="372" y="78"/>
                  </a:lnTo>
                  <a:lnTo>
                    <a:pt x="337" y="114"/>
                  </a:lnTo>
                  <a:lnTo>
                    <a:pt x="316" y="142"/>
                  </a:lnTo>
                  <a:lnTo>
                    <a:pt x="294" y="78"/>
                  </a:lnTo>
                  <a:lnTo>
                    <a:pt x="266" y="36"/>
                  </a:lnTo>
                  <a:lnTo>
                    <a:pt x="217" y="7"/>
                  </a:lnTo>
                  <a:lnTo>
                    <a:pt x="168" y="0"/>
                  </a:lnTo>
                  <a:lnTo>
                    <a:pt x="119" y="14"/>
                  </a:lnTo>
                  <a:lnTo>
                    <a:pt x="84" y="36"/>
                  </a:lnTo>
                  <a:lnTo>
                    <a:pt x="42" y="93"/>
                  </a:lnTo>
                  <a:lnTo>
                    <a:pt x="14" y="192"/>
                  </a:lnTo>
                  <a:lnTo>
                    <a:pt x="0" y="228"/>
                  </a:lnTo>
                  <a:lnTo>
                    <a:pt x="0" y="256"/>
                  </a:lnTo>
                  <a:lnTo>
                    <a:pt x="7" y="263"/>
                  </a:lnTo>
                  <a:lnTo>
                    <a:pt x="14" y="263"/>
                  </a:lnTo>
                  <a:lnTo>
                    <a:pt x="14" y="270"/>
                  </a:lnTo>
                  <a:lnTo>
                    <a:pt x="21" y="270"/>
                  </a:lnTo>
                  <a:lnTo>
                    <a:pt x="42" y="249"/>
                  </a:lnTo>
                  <a:lnTo>
                    <a:pt x="42" y="228"/>
                  </a:lnTo>
                  <a:lnTo>
                    <a:pt x="63" y="149"/>
                  </a:lnTo>
                  <a:lnTo>
                    <a:pt x="91" y="93"/>
                  </a:lnTo>
                  <a:lnTo>
                    <a:pt x="119" y="50"/>
                  </a:lnTo>
                  <a:lnTo>
                    <a:pt x="161" y="36"/>
                  </a:lnTo>
                  <a:lnTo>
                    <a:pt x="175" y="36"/>
                  </a:lnTo>
                  <a:lnTo>
                    <a:pt x="203" y="64"/>
                  </a:lnTo>
                  <a:lnTo>
                    <a:pt x="210" y="85"/>
                  </a:lnTo>
                  <a:lnTo>
                    <a:pt x="210" y="142"/>
                  </a:lnTo>
                  <a:lnTo>
                    <a:pt x="203" y="185"/>
                  </a:lnTo>
                  <a:lnTo>
                    <a:pt x="182" y="249"/>
                  </a:lnTo>
                  <a:lnTo>
                    <a:pt x="91" y="62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96" name="Freeform 20"/>
            <p:cNvSpPr>
              <a:spLocks/>
            </p:cNvSpPr>
            <p:nvPr/>
          </p:nvSpPr>
          <p:spPr bwMode="auto">
            <a:xfrm>
              <a:off x="3748" y="4163"/>
              <a:ext cx="372" cy="1622"/>
            </a:xfrm>
            <a:custGeom>
              <a:avLst/>
              <a:gdLst/>
              <a:ahLst/>
              <a:cxnLst>
                <a:cxn ang="0">
                  <a:pos x="372" y="811"/>
                </a:cxn>
                <a:cxn ang="0">
                  <a:pos x="365" y="704"/>
                </a:cxn>
                <a:cxn ang="0">
                  <a:pos x="351" y="576"/>
                </a:cxn>
                <a:cxn ang="0">
                  <a:pos x="323" y="441"/>
                </a:cxn>
                <a:cxn ang="0">
                  <a:pos x="267" y="306"/>
                </a:cxn>
                <a:cxn ang="0">
                  <a:pos x="204" y="199"/>
                </a:cxn>
                <a:cxn ang="0">
                  <a:pos x="140" y="114"/>
                </a:cxn>
                <a:cxn ang="0">
                  <a:pos x="84" y="50"/>
                </a:cxn>
                <a:cxn ang="0">
                  <a:pos x="42" y="14"/>
                </a:cxn>
                <a:cxn ang="0">
                  <a:pos x="14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21"/>
                </a:cxn>
                <a:cxn ang="0">
                  <a:pos x="28" y="50"/>
                </a:cxn>
                <a:cxn ang="0">
                  <a:pos x="112" y="156"/>
                </a:cxn>
                <a:cxn ang="0">
                  <a:pos x="183" y="292"/>
                </a:cxn>
                <a:cxn ang="0">
                  <a:pos x="239" y="441"/>
                </a:cxn>
                <a:cxn ang="0">
                  <a:pos x="267" y="619"/>
                </a:cxn>
                <a:cxn ang="0">
                  <a:pos x="281" y="811"/>
                </a:cxn>
                <a:cxn ang="0">
                  <a:pos x="274" y="975"/>
                </a:cxn>
                <a:cxn ang="0">
                  <a:pos x="246" y="1146"/>
                </a:cxn>
                <a:cxn ang="0">
                  <a:pos x="197" y="1302"/>
                </a:cxn>
                <a:cxn ang="0">
                  <a:pos x="126" y="1444"/>
                </a:cxn>
                <a:cxn ang="0">
                  <a:pos x="21" y="1580"/>
                </a:cxn>
                <a:cxn ang="0">
                  <a:pos x="0" y="1601"/>
                </a:cxn>
                <a:cxn ang="0">
                  <a:pos x="0" y="1615"/>
                </a:cxn>
                <a:cxn ang="0">
                  <a:pos x="7" y="1622"/>
                </a:cxn>
                <a:cxn ang="0">
                  <a:pos x="14" y="1622"/>
                </a:cxn>
                <a:cxn ang="0">
                  <a:pos x="35" y="1615"/>
                </a:cxn>
                <a:cxn ang="0">
                  <a:pos x="70" y="1587"/>
                </a:cxn>
                <a:cxn ang="0">
                  <a:pos x="112" y="1544"/>
                </a:cxn>
                <a:cxn ang="0">
                  <a:pos x="169" y="1480"/>
                </a:cxn>
                <a:cxn ang="0">
                  <a:pos x="218" y="1402"/>
                </a:cxn>
                <a:cxn ang="0">
                  <a:pos x="274" y="1309"/>
                </a:cxn>
                <a:cxn ang="0">
                  <a:pos x="337" y="1131"/>
                </a:cxn>
                <a:cxn ang="0">
                  <a:pos x="365" y="961"/>
                </a:cxn>
                <a:cxn ang="0">
                  <a:pos x="372" y="811"/>
                </a:cxn>
              </a:cxnLst>
              <a:rect l="0" t="0" r="r" b="b"/>
              <a:pathLst>
                <a:path w="372" h="1622">
                  <a:moveTo>
                    <a:pt x="372" y="811"/>
                  </a:moveTo>
                  <a:lnTo>
                    <a:pt x="365" y="704"/>
                  </a:lnTo>
                  <a:lnTo>
                    <a:pt x="351" y="576"/>
                  </a:lnTo>
                  <a:lnTo>
                    <a:pt x="323" y="441"/>
                  </a:lnTo>
                  <a:lnTo>
                    <a:pt x="267" y="306"/>
                  </a:lnTo>
                  <a:lnTo>
                    <a:pt x="204" y="199"/>
                  </a:lnTo>
                  <a:lnTo>
                    <a:pt x="140" y="114"/>
                  </a:lnTo>
                  <a:lnTo>
                    <a:pt x="84" y="50"/>
                  </a:lnTo>
                  <a:lnTo>
                    <a:pt x="42" y="14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21"/>
                  </a:lnTo>
                  <a:lnTo>
                    <a:pt x="28" y="50"/>
                  </a:lnTo>
                  <a:lnTo>
                    <a:pt x="112" y="156"/>
                  </a:lnTo>
                  <a:lnTo>
                    <a:pt x="183" y="292"/>
                  </a:lnTo>
                  <a:lnTo>
                    <a:pt x="239" y="441"/>
                  </a:lnTo>
                  <a:lnTo>
                    <a:pt x="267" y="619"/>
                  </a:lnTo>
                  <a:lnTo>
                    <a:pt x="281" y="811"/>
                  </a:lnTo>
                  <a:lnTo>
                    <a:pt x="274" y="975"/>
                  </a:lnTo>
                  <a:lnTo>
                    <a:pt x="246" y="1146"/>
                  </a:lnTo>
                  <a:lnTo>
                    <a:pt x="197" y="1302"/>
                  </a:lnTo>
                  <a:lnTo>
                    <a:pt x="126" y="1444"/>
                  </a:lnTo>
                  <a:lnTo>
                    <a:pt x="21" y="1580"/>
                  </a:lnTo>
                  <a:lnTo>
                    <a:pt x="0" y="1601"/>
                  </a:lnTo>
                  <a:lnTo>
                    <a:pt x="0" y="1615"/>
                  </a:lnTo>
                  <a:lnTo>
                    <a:pt x="7" y="1622"/>
                  </a:lnTo>
                  <a:lnTo>
                    <a:pt x="14" y="1622"/>
                  </a:lnTo>
                  <a:lnTo>
                    <a:pt x="35" y="1615"/>
                  </a:lnTo>
                  <a:lnTo>
                    <a:pt x="70" y="1587"/>
                  </a:lnTo>
                  <a:lnTo>
                    <a:pt x="112" y="1544"/>
                  </a:lnTo>
                  <a:lnTo>
                    <a:pt x="169" y="1480"/>
                  </a:lnTo>
                  <a:lnTo>
                    <a:pt x="218" y="1402"/>
                  </a:lnTo>
                  <a:lnTo>
                    <a:pt x="274" y="1309"/>
                  </a:lnTo>
                  <a:lnTo>
                    <a:pt x="337" y="1131"/>
                  </a:lnTo>
                  <a:lnTo>
                    <a:pt x="365" y="961"/>
                  </a:lnTo>
                  <a:lnTo>
                    <a:pt x="372" y="81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97" name="Freeform 21"/>
            <p:cNvSpPr>
              <a:spLocks noEditPoints="1"/>
            </p:cNvSpPr>
            <p:nvPr/>
          </p:nvSpPr>
          <p:spPr bwMode="auto">
            <a:xfrm>
              <a:off x="5979" y="4782"/>
              <a:ext cx="1067" cy="384"/>
            </a:xfrm>
            <a:custGeom>
              <a:avLst/>
              <a:gdLst/>
              <a:ahLst/>
              <a:cxnLst>
                <a:cxn ang="0">
                  <a:pos x="1011" y="64"/>
                </a:cxn>
                <a:cxn ang="0">
                  <a:pos x="1046" y="64"/>
                </a:cxn>
                <a:cxn ang="0">
                  <a:pos x="1060" y="50"/>
                </a:cxn>
                <a:cxn ang="0">
                  <a:pos x="1067" y="36"/>
                </a:cxn>
                <a:cxn ang="0">
                  <a:pos x="1067" y="21"/>
                </a:cxn>
                <a:cxn ang="0">
                  <a:pos x="1053" y="14"/>
                </a:cxn>
                <a:cxn ang="0">
                  <a:pos x="1046" y="7"/>
                </a:cxn>
                <a:cxn ang="0">
                  <a:pos x="1032" y="0"/>
                </a:cxn>
                <a:cxn ang="0">
                  <a:pos x="28" y="0"/>
                </a:cxn>
                <a:cxn ang="0">
                  <a:pos x="14" y="7"/>
                </a:cxn>
                <a:cxn ang="0">
                  <a:pos x="0" y="21"/>
                </a:cxn>
                <a:cxn ang="0">
                  <a:pos x="0" y="50"/>
                </a:cxn>
                <a:cxn ang="0">
                  <a:pos x="14" y="64"/>
                </a:cxn>
                <a:cxn ang="0">
                  <a:pos x="56" y="64"/>
                </a:cxn>
                <a:cxn ang="0">
                  <a:pos x="1011" y="64"/>
                </a:cxn>
                <a:cxn ang="0">
                  <a:pos x="1011" y="384"/>
                </a:cxn>
                <a:cxn ang="0">
                  <a:pos x="1032" y="384"/>
                </a:cxn>
                <a:cxn ang="0">
                  <a:pos x="1046" y="377"/>
                </a:cxn>
                <a:cxn ang="0">
                  <a:pos x="1060" y="363"/>
                </a:cxn>
                <a:cxn ang="0">
                  <a:pos x="1067" y="349"/>
                </a:cxn>
                <a:cxn ang="0">
                  <a:pos x="1060" y="334"/>
                </a:cxn>
                <a:cxn ang="0">
                  <a:pos x="1046" y="320"/>
                </a:cxn>
                <a:cxn ang="0">
                  <a:pos x="14" y="320"/>
                </a:cxn>
                <a:cxn ang="0">
                  <a:pos x="0" y="334"/>
                </a:cxn>
                <a:cxn ang="0">
                  <a:pos x="0" y="363"/>
                </a:cxn>
                <a:cxn ang="0">
                  <a:pos x="14" y="377"/>
                </a:cxn>
                <a:cxn ang="0">
                  <a:pos x="28" y="377"/>
                </a:cxn>
                <a:cxn ang="0">
                  <a:pos x="42" y="384"/>
                </a:cxn>
                <a:cxn ang="0">
                  <a:pos x="49" y="384"/>
                </a:cxn>
                <a:cxn ang="0">
                  <a:pos x="1011" y="384"/>
                </a:cxn>
              </a:cxnLst>
              <a:rect l="0" t="0" r="r" b="b"/>
              <a:pathLst>
                <a:path w="1067" h="384">
                  <a:moveTo>
                    <a:pt x="1011" y="64"/>
                  </a:moveTo>
                  <a:lnTo>
                    <a:pt x="1046" y="64"/>
                  </a:lnTo>
                  <a:lnTo>
                    <a:pt x="1060" y="50"/>
                  </a:lnTo>
                  <a:lnTo>
                    <a:pt x="1067" y="36"/>
                  </a:lnTo>
                  <a:lnTo>
                    <a:pt x="1067" y="21"/>
                  </a:lnTo>
                  <a:lnTo>
                    <a:pt x="1053" y="14"/>
                  </a:lnTo>
                  <a:lnTo>
                    <a:pt x="1046" y="7"/>
                  </a:lnTo>
                  <a:lnTo>
                    <a:pt x="1032" y="0"/>
                  </a:lnTo>
                  <a:lnTo>
                    <a:pt x="28" y="0"/>
                  </a:lnTo>
                  <a:lnTo>
                    <a:pt x="14" y="7"/>
                  </a:lnTo>
                  <a:lnTo>
                    <a:pt x="0" y="21"/>
                  </a:lnTo>
                  <a:lnTo>
                    <a:pt x="0" y="50"/>
                  </a:lnTo>
                  <a:lnTo>
                    <a:pt x="14" y="64"/>
                  </a:lnTo>
                  <a:lnTo>
                    <a:pt x="56" y="64"/>
                  </a:lnTo>
                  <a:lnTo>
                    <a:pt x="1011" y="64"/>
                  </a:lnTo>
                  <a:close/>
                  <a:moveTo>
                    <a:pt x="1011" y="384"/>
                  </a:moveTo>
                  <a:lnTo>
                    <a:pt x="1032" y="384"/>
                  </a:lnTo>
                  <a:lnTo>
                    <a:pt x="1046" y="377"/>
                  </a:lnTo>
                  <a:lnTo>
                    <a:pt x="1060" y="363"/>
                  </a:lnTo>
                  <a:lnTo>
                    <a:pt x="1067" y="349"/>
                  </a:lnTo>
                  <a:lnTo>
                    <a:pt x="1060" y="334"/>
                  </a:lnTo>
                  <a:lnTo>
                    <a:pt x="1046" y="320"/>
                  </a:lnTo>
                  <a:lnTo>
                    <a:pt x="14" y="320"/>
                  </a:lnTo>
                  <a:lnTo>
                    <a:pt x="0" y="334"/>
                  </a:lnTo>
                  <a:lnTo>
                    <a:pt x="0" y="363"/>
                  </a:lnTo>
                  <a:lnTo>
                    <a:pt x="14" y="377"/>
                  </a:lnTo>
                  <a:lnTo>
                    <a:pt x="28" y="377"/>
                  </a:lnTo>
                  <a:lnTo>
                    <a:pt x="42" y="384"/>
                  </a:lnTo>
                  <a:lnTo>
                    <a:pt x="49" y="384"/>
                  </a:lnTo>
                  <a:lnTo>
                    <a:pt x="1011" y="3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98" name="Freeform 22"/>
            <p:cNvSpPr>
              <a:spLocks/>
            </p:cNvSpPr>
            <p:nvPr/>
          </p:nvSpPr>
          <p:spPr bwMode="auto">
            <a:xfrm>
              <a:off x="8800" y="4277"/>
              <a:ext cx="1136" cy="1103"/>
            </a:xfrm>
            <a:custGeom>
              <a:avLst/>
              <a:gdLst/>
              <a:ahLst/>
              <a:cxnLst>
                <a:cxn ang="0">
                  <a:pos x="575" y="576"/>
                </a:cxn>
                <a:cxn ang="0">
                  <a:pos x="687" y="590"/>
                </a:cxn>
                <a:cxn ang="0">
                  <a:pos x="708" y="683"/>
                </a:cxn>
                <a:cxn ang="0">
                  <a:pos x="701" y="726"/>
                </a:cxn>
                <a:cxn ang="0">
                  <a:pos x="694" y="754"/>
                </a:cxn>
                <a:cxn ang="0">
                  <a:pos x="715" y="768"/>
                </a:cxn>
                <a:cxn ang="0">
                  <a:pos x="730" y="761"/>
                </a:cxn>
                <a:cxn ang="0">
                  <a:pos x="737" y="733"/>
                </a:cxn>
                <a:cxn ang="0">
                  <a:pos x="828" y="341"/>
                </a:cxn>
                <a:cxn ang="0">
                  <a:pos x="800" y="334"/>
                </a:cxn>
                <a:cxn ang="0">
                  <a:pos x="793" y="356"/>
                </a:cxn>
                <a:cxn ang="0">
                  <a:pos x="758" y="448"/>
                </a:cxn>
                <a:cxn ang="0">
                  <a:pos x="666" y="519"/>
                </a:cxn>
                <a:cxn ang="0">
                  <a:pos x="435" y="526"/>
                </a:cxn>
                <a:cxn ang="0">
                  <a:pos x="547" y="85"/>
                </a:cxn>
                <a:cxn ang="0">
                  <a:pos x="575" y="50"/>
                </a:cxn>
                <a:cxn ang="0">
                  <a:pos x="933" y="57"/>
                </a:cxn>
                <a:cxn ang="0">
                  <a:pos x="1045" y="114"/>
                </a:cxn>
                <a:cxn ang="0">
                  <a:pos x="1066" y="327"/>
                </a:cxn>
                <a:cxn ang="0">
                  <a:pos x="1059" y="348"/>
                </a:cxn>
                <a:cxn ang="0">
                  <a:pos x="1094" y="363"/>
                </a:cxn>
                <a:cxn ang="0">
                  <a:pos x="1101" y="341"/>
                </a:cxn>
                <a:cxn ang="0">
                  <a:pos x="1136" y="42"/>
                </a:cxn>
                <a:cxn ang="0">
                  <a:pos x="1122" y="0"/>
                </a:cxn>
                <a:cxn ang="0">
                  <a:pos x="259" y="14"/>
                </a:cxn>
                <a:cxn ang="0">
                  <a:pos x="266" y="42"/>
                </a:cxn>
                <a:cxn ang="0">
                  <a:pos x="379" y="50"/>
                </a:cxn>
                <a:cxn ang="0">
                  <a:pos x="407" y="99"/>
                </a:cxn>
                <a:cxn ang="0">
                  <a:pos x="189" y="975"/>
                </a:cxn>
                <a:cxn ang="0">
                  <a:pos x="154" y="1039"/>
                </a:cxn>
                <a:cxn ang="0">
                  <a:pos x="42" y="1053"/>
                </a:cxn>
                <a:cxn ang="0">
                  <a:pos x="0" y="1067"/>
                </a:cxn>
                <a:cxn ang="0">
                  <a:pos x="14" y="1103"/>
                </a:cxn>
                <a:cxn ang="0">
                  <a:pos x="168" y="1096"/>
                </a:cxn>
                <a:cxn ang="0">
                  <a:pos x="351" y="1103"/>
                </a:cxn>
                <a:cxn ang="0">
                  <a:pos x="505" y="1089"/>
                </a:cxn>
                <a:cxn ang="0">
                  <a:pos x="498" y="1060"/>
                </a:cxn>
                <a:cxn ang="0">
                  <a:pos x="393" y="1053"/>
                </a:cxn>
                <a:cxn ang="0">
                  <a:pos x="344" y="1046"/>
                </a:cxn>
                <a:cxn ang="0">
                  <a:pos x="323" y="1039"/>
                </a:cxn>
                <a:cxn ang="0">
                  <a:pos x="316" y="996"/>
                </a:cxn>
                <a:cxn ang="0">
                  <a:pos x="421" y="576"/>
                </a:cxn>
              </a:cxnLst>
              <a:rect l="0" t="0" r="r" b="b"/>
              <a:pathLst>
                <a:path w="1136" h="1103">
                  <a:moveTo>
                    <a:pt x="421" y="576"/>
                  </a:moveTo>
                  <a:lnTo>
                    <a:pt x="575" y="576"/>
                  </a:lnTo>
                  <a:lnTo>
                    <a:pt x="645" y="583"/>
                  </a:lnTo>
                  <a:lnTo>
                    <a:pt x="687" y="590"/>
                  </a:lnTo>
                  <a:lnTo>
                    <a:pt x="708" y="619"/>
                  </a:lnTo>
                  <a:lnTo>
                    <a:pt x="708" y="683"/>
                  </a:lnTo>
                  <a:lnTo>
                    <a:pt x="701" y="704"/>
                  </a:lnTo>
                  <a:lnTo>
                    <a:pt x="701" y="726"/>
                  </a:lnTo>
                  <a:lnTo>
                    <a:pt x="694" y="740"/>
                  </a:lnTo>
                  <a:lnTo>
                    <a:pt x="694" y="754"/>
                  </a:lnTo>
                  <a:lnTo>
                    <a:pt x="701" y="761"/>
                  </a:lnTo>
                  <a:lnTo>
                    <a:pt x="715" y="768"/>
                  </a:lnTo>
                  <a:lnTo>
                    <a:pt x="722" y="768"/>
                  </a:lnTo>
                  <a:lnTo>
                    <a:pt x="730" y="761"/>
                  </a:lnTo>
                  <a:lnTo>
                    <a:pt x="730" y="747"/>
                  </a:lnTo>
                  <a:lnTo>
                    <a:pt x="737" y="733"/>
                  </a:lnTo>
                  <a:lnTo>
                    <a:pt x="828" y="377"/>
                  </a:lnTo>
                  <a:lnTo>
                    <a:pt x="828" y="341"/>
                  </a:lnTo>
                  <a:lnTo>
                    <a:pt x="821" y="334"/>
                  </a:lnTo>
                  <a:lnTo>
                    <a:pt x="800" y="334"/>
                  </a:lnTo>
                  <a:lnTo>
                    <a:pt x="793" y="341"/>
                  </a:lnTo>
                  <a:lnTo>
                    <a:pt x="793" y="356"/>
                  </a:lnTo>
                  <a:lnTo>
                    <a:pt x="786" y="370"/>
                  </a:lnTo>
                  <a:lnTo>
                    <a:pt x="758" y="448"/>
                  </a:lnTo>
                  <a:lnTo>
                    <a:pt x="722" y="491"/>
                  </a:lnTo>
                  <a:lnTo>
                    <a:pt x="666" y="519"/>
                  </a:lnTo>
                  <a:lnTo>
                    <a:pt x="582" y="526"/>
                  </a:lnTo>
                  <a:lnTo>
                    <a:pt x="435" y="526"/>
                  </a:lnTo>
                  <a:lnTo>
                    <a:pt x="540" y="114"/>
                  </a:lnTo>
                  <a:lnTo>
                    <a:pt x="547" y="85"/>
                  </a:lnTo>
                  <a:lnTo>
                    <a:pt x="561" y="57"/>
                  </a:lnTo>
                  <a:lnTo>
                    <a:pt x="575" y="50"/>
                  </a:lnTo>
                  <a:lnTo>
                    <a:pt x="835" y="50"/>
                  </a:lnTo>
                  <a:lnTo>
                    <a:pt x="933" y="57"/>
                  </a:lnTo>
                  <a:lnTo>
                    <a:pt x="1003" y="78"/>
                  </a:lnTo>
                  <a:lnTo>
                    <a:pt x="1045" y="114"/>
                  </a:lnTo>
                  <a:lnTo>
                    <a:pt x="1066" y="163"/>
                  </a:lnTo>
                  <a:lnTo>
                    <a:pt x="1066" y="327"/>
                  </a:lnTo>
                  <a:lnTo>
                    <a:pt x="1059" y="334"/>
                  </a:lnTo>
                  <a:lnTo>
                    <a:pt x="1059" y="348"/>
                  </a:lnTo>
                  <a:lnTo>
                    <a:pt x="1066" y="363"/>
                  </a:lnTo>
                  <a:lnTo>
                    <a:pt x="1094" y="363"/>
                  </a:lnTo>
                  <a:lnTo>
                    <a:pt x="1094" y="356"/>
                  </a:lnTo>
                  <a:lnTo>
                    <a:pt x="1101" y="341"/>
                  </a:lnTo>
                  <a:lnTo>
                    <a:pt x="1101" y="320"/>
                  </a:lnTo>
                  <a:lnTo>
                    <a:pt x="1136" y="42"/>
                  </a:lnTo>
                  <a:lnTo>
                    <a:pt x="1136" y="7"/>
                  </a:lnTo>
                  <a:lnTo>
                    <a:pt x="1122" y="0"/>
                  </a:lnTo>
                  <a:lnTo>
                    <a:pt x="273" y="0"/>
                  </a:lnTo>
                  <a:lnTo>
                    <a:pt x="259" y="14"/>
                  </a:lnTo>
                  <a:lnTo>
                    <a:pt x="259" y="42"/>
                  </a:lnTo>
                  <a:lnTo>
                    <a:pt x="266" y="42"/>
                  </a:lnTo>
                  <a:lnTo>
                    <a:pt x="280" y="50"/>
                  </a:lnTo>
                  <a:lnTo>
                    <a:pt x="379" y="50"/>
                  </a:lnTo>
                  <a:lnTo>
                    <a:pt x="407" y="64"/>
                  </a:lnTo>
                  <a:lnTo>
                    <a:pt x="407" y="99"/>
                  </a:lnTo>
                  <a:lnTo>
                    <a:pt x="400" y="114"/>
                  </a:lnTo>
                  <a:lnTo>
                    <a:pt x="189" y="975"/>
                  </a:lnTo>
                  <a:lnTo>
                    <a:pt x="175" y="1017"/>
                  </a:lnTo>
                  <a:lnTo>
                    <a:pt x="154" y="1039"/>
                  </a:lnTo>
                  <a:lnTo>
                    <a:pt x="119" y="1046"/>
                  </a:lnTo>
                  <a:lnTo>
                    <a:pt x="42" y="1053"/>
                  </a:lnTo>
                  <a:lnTo>
                    <a:pt x="14" y="1053"/>
                  </a:lnTo>
                  <a:lnTo>
                    <a:pt x="0" y="1067"/>
                  </a:lnTo>
                  <a:lnTo>
                    <a:pt x="0" y="1089"/>
                  </a:lnTo>
                  <a:lnTo>
                    <a:pt x="14" y="1103"/>
                  </a:lnTo>
                  <a:lnTo>
                    <a:pt x="84" y="1103"/>
                  </a:lnTo>
                  <a:lnTo>
                    <a:pt x="168" y="1096"/>
                  </a:lnTo>
                  <a:lnTo>
                    <a:pt x="287" y="1096"/>
                  </a:lnTo>
                  <a:lnTo>
                    <a:pt x="351" y="1103"/>
                  </a:lnTo>
                  <a:lnTo>
                    <a:pt x="491" y="1103"/>
                  </a:lnTo>
                  <a:lnTo>
                    <a:pt x="505" y="1089"/>
                  </a:lnTo>
                  <a:lnTo>
                    <a:pt x="505" y="1067"/>
                  </a:lnTo>
                  <a:lnTo>
                    <a:pt x="498" y="1060"/>
                  </a:lnTo>
                  <a:lnTo>
                    <a:pt x="498" y="1053"/>
                  </a:lnTo>
                  <a:lnTo>
                    <a:pt x="393" y="1053"/>
                  </a:lnTo>
                  <a:lnTo>
                    <a:pt x="365" y="1046"/>
                  </a:lnTo>
                  <a:lnTo>
                    <a:pt x="344" y="1046"/>
                  </a:lnTo>
                  <a:lnTo>
                    <a:pt x="330" y="1039"/>
                  </a:lnTo>
                  <a:lnTo>
                    <a:pt x="323" y="1039"/>
                  </a:lnTo>
                  <a:lnTo>
                    <a:pt x="316" y="1024"/>
                  </a:lnTo>
                  <a:lnTo>
                    <a:pt x="316" y="996"/>
                  </a:lnTo>
                  <a:lnTo>
                    <a:pt x="323" y="982"/>
                  </a:lnTo>
                  <a:lnTo>
                    <a:pt x="421" y="5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199" name="Freeform 23"/>
            <p:cNvSpPr>
              <a:spLocks/>
            </p:cNvSpPr>
            <p:nvPr/>
          </p:nvSpPr>
          <p:spPr bwMode="auto">
            <a:xfrm>
              <a:off x="10154" y="4163"/>
              <a:ext cx="372" cy="1622"/>
            </a:xfrm>
            <a:custGeom>
              <a:avLst/>
              <a:gdLst/>
              <a:ahLst/>
              <a:cxnLst>
                <a:cxn ang="0">
                  <a:pos x="372" y="1608"/>
                </a:cxn>
                <a:cxn ang="0">
                  <a:pos x="372" y="1601"/>
                </a:cxn>
                <a:cxn ang="0">
                  <a:pos x="365" y="1601"/>
                </a:cxn>
                <a:cxn ang="0">
                  <a:pos x="365" y="1594"/>
                </a:cxn>
                <a:cxn ang="0">
                  <a:pos x="344" y="1573"/>
                </a:cxn>
                <a:cxn ang="0">
                  <a:pos x="253" y="1459"/>
                </a:cxn>
                <a:cxn ang="0">
                  <a:pos x="189" y="1338"/>
                </a:cxn>
                <a:cxn ang="0">
                  <a:pos x="140" y="1210"/>
                </a:cxn>
                <a:cxn ang="0">
                  <a:pos x="112" y="1074"/>
                </a:cxn>
                <a:cxn ang="0">
                  <a:pos x="98" y="939"/>
                </a:cxn>
                <a:cxn ang="0">
                  <a:pos x="91" y="811"/>
                </a:cxn>
                <a:cxn ang="0">
                  <a:pos x="98" y="640"/>
                </a:cxn>
                <a:cxn ang="0">
                  <a:pos x="126" y="477"/>
                </a:cxn>
                <a:cxn ang="0">
                  <a:pos x="175" y="320"/>
                </a:cxn>
                <a:cxn ang="0">
                  <a:pos x="246" y="171"/>
                </a:cxn>
                <a:cxn ang="0">
                  <a:pos x="351" y="43"/>
                </a:cxn>
                <a:cxn ang="0">
                  <a:pos x="358" y="28"/>
                </a:cxn>
                <a:cxn ang="0">
                  <a:pos x="365" y="21"/>
                </a:cxn>
                <a:cxn ang="0">
                  <a:pos x="372" y="21"/>
                </a:cxn>
                <a:cxn ang="0">
                  <a:pos x="372" y="14"/>
                </a:cxn>
                <a:cxn ang="0">
                  <a:pos x="365" y="7"/>
                </a:cxn>
                <a:cxn ang="0">
                  <a:pos x="365" y="0"/>
                </a:cxn>
                <a:cxn ang="0">
                  <a:pos x="351" y="0"/>
                </a:cxn>
                <a:cxn ang="0">
                  <a:pos x="337" y="7"/>
                </a:cxn>
                <a:cxn ang="0">
                  <a:pos x="302" y="36"/>
                </a:cxn>
                <a:cxn ang="0">
                  <a:pos x="253" y="78"/>
                </a:cxn>
                <a:cxn ang="0">
                  <a:pos x="203" y="142"/>
                </a:cxn>
                <a:cxn ang="0">
                  <a:pos x="147" y="221"/>
                </a:cxn>
                <a:cxn ang="0">
                  <a:pos x="98" y="313"/>
                </a:cxn>
                <a:cxn ang="0">
                  <a:pos x="35" y="491"/>
                </a:cxn>
                <a:cxn ang="0">
                  <a:pos x="7" y="662"/>
                </a:cxn>
                <a:cxn ang="0">
                  <a:pos x="0" y="811"/>
                </a:cxn>
                <a:cxn ang="0">
                  <a:pos x="0" y="918"/>
                </a:cxn>
                <a:cxn ang="0">
                  <a:pos x="14" y="1046"/>
                </a:cxn>
                <a:cxn ang="0">
                  <a:pos x="49" y="1181"/>
                </a:cxn>
                <a:cxn ang="0">
                  <a:pos x="105" y="1316"/>
                </a:cxn>
                <a:cxn ang="0">
                  <a:pos x="168" y="1423"/>
                </a:cxn>
                <a:cxn ang="0">
                  <a:pos x="231" y="1509"/>
                </a:cxn>
                <a:cxn ang="0">
                  <a:pos x="288" y="1573"/>
                </a:cxn>
                <a:cxn ang="0">
                  <a:pos x="330" y="1608"/>
                </a:cxn>
                <a:cxn ang="0">
                  <a:pos x="351" y="1622"/>
                </a:cxn>
                <a:cxn ang="0">
                  <a:pos x="358" y="1622"/>
                </a:cxn>
                <a:cxn ang="0">
                  <a:pos x="372" y="1608"/>
                </a:cxn>
              </a:cxnLst>
              <a:rect l="0" t="0" r="r" b="b"/>
              <a:pathLst>
                <a:path w="372" h="1622">
                  <a:moveTo>
                    <a:pt x="372" y="1608"/>
                  </a:moveTo>
                  <a:lnTo>
                    <a:pt x="372" y="1601"/>
                  </a:lnTo>
                  <a:lnTo>
                    <a:pt x="365" y="1601"/>
                  </a:lnTo>
                  <a:lnTo>
                    <a:pt x="365" y="1594"/>
                  </a:lnTo>
                  <a:lnTo>
                    <a:pt x="344" y="1573"/>
                  </a:lnTo>
                  <a:lnTo>
                    <a:pt x="253" y="1459"/>
                  </a:lnTo>
                  <a:lnTo>
                    <a:pt x="189" y="1338"/>
                  </a:lnTo>
                  <a:lnTo>
                    <a:pt x="140" y="1210"/>
                  </a:lnTo>
                  <a:lnTo>
                    <a:pt x="112" y="1074"/>
                  </a:lnTo>
                  <a:lnTo>
                    <a:pt x="98" y="939"/>
                  </a:lnTo>
                  <a:lnTo>
                    <a:pt x="91" y="811"/>
                  </a:lnTo>
                  <a:lnTo>
                    <a:pt x="98" y="640"/>
                  </a:lnTo>
                  <a:lnTo>
                    <a:pt x="126" y="477"/>
                  </a:lnTo>
                  <a:lnTo>
                    <a:pt x="175" y="320"/>
                  </a:lnTo>
                  <a:lnTo>
                    <a:pt x="246" y="171"/>
                  </a:lnTo>
                  <a:lnTo>
                    <a:pt x="351" y="43"/>
                  </a:lnTo>
                  <a:lnTo>
                    <a:pt x="358" y="28"/>
                  </a:lnTo>
                  <a:lnTo>
                    <a:pt x="365" y="21"/>
                  </a:lnTo>
                  <a:lnTo>
                    <a:pt x="372" y="21"/>
                  </a:lnTo>
                  <a:lnTo>
                    <a:pt x="372" y="14"/>
                  </a:lnTo>
                  <a:lnTo>
                    <a:pt x="365" y="7"/>
                  </a:lnTo>
                  <a:lnTo>
                    <a:pt x="365" y="0"/>
                  </a:lnTo>
                  <a:lnTo>
                    <a:pt x="351" y="0"/>
                  </a:lnTo>
                  <a:lnTo>
                    <a:pt x="337" y="7"/>
                  </a:lnTo>
                  <a:lnTo>
                    <a:pt x="302" y="36"/>
                  </a:lnTo>
                  <a:lnTo>
                    <a:pt x="253" y="78"/>
                  </a:lnTo>
                  <a:lnTo>
                    <a:pt x="203" y="142"/>
                  </a:lnTo>
                  <a:lnTo>
                    <a:pt x="147" y="221"/>
                  </a:lnTo>
                  <a:lnTo>
                    <a:pt x="98" y="313"/>
                  </a:lnTo>
                  <a:lnTo>
                    <a:pt x="35" y="491"/>
                  </a:lnTo>
                  <a:lnTo>
                    <a:pt x="7" y="662"/>
                  </a:lnTo>
                  <a:lnTo>
                    <a:pt x="0" y="811"/>
                  </a:lnTo>
                  <a:lnTo>
                    <a:pt x="0" y="918"/>
                  </a:lnTo>
                  <a:lnTo>
                    <a:pt x="14" y="1046"/>
                  </a:lnTo>
                  <a:lnTo>
                    <a:pt x="49" y="1181"/>
                  </a:lnTo>
                  <a:lnTo>
                    <a:pt x="105" y="1316"/>
                  </a:lnTo>
                  <a:lnTo>
                    <a:pt x="168" y="1423"/>
                  </a:lnTo>
                  <a:lnTo>
                    <a:pt x="231" y="1509"/>
                  </a:lnTo>
                  <a:lnTo>
                    <a:pt x="288" y="1573"/>
                  </a:lnTo>
                  <a:lnTo>
                    <a:pt x="330" y="1608"/>
                  </a:lnTo>
                  <a:lnTo>
                    <a:pt x="351" y="1622"/>
                  </a:lnTo>
                  <a:lnTo>
                    <a:pt x="358" y="1622"/>
                  </a:lnTo>
                  <a:lnTo>
                    <a:pt x="372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00" name="Freeform 24"/>
            <p:cNvSpPr>
              <a:spLocks/>
            </p:cNvSpPr>
            <p:nvPr/>
          </p:nvSpPr>
          <p:spPr bwMode="auto">
            <a:xfrm>
              <a:off x="10666" y="4661"/>
              <a:ext cx="863" cy="740"/>
            </a:xfrm>
            <a:custGeom>
              <a:avLst/>
              <a:gdLst/>
              <a:ahLst/>
              <a:cxnLst>
                <a:cxn ang="0">
                  <a:pos x="91" y="640"/>
                </a:cxn>
                <a:cxn ang="0">
                  <a:pos x="84" y="669"/>
                </a:cxn>
                <a:cxn ang="0">
                  <a:pos x="77" y="705"/>
                </a:cxn>
                <a:cxn ang="0">
                  <a:pos x="98" y="733"/>
                </a:cxn>
                <a:cxn ang="0">
                  <a:pos x="126" y="740"/>
                </a:cxn>
                <a:cxn ang="0">
                  <a:pos x="176" y="712"/>
                </a:cxn>
                <a:cxn ang="0">
                  <a:pos x="190" y="676"/>
                </a:cxn>
                <a:cxn ang="0">
                  <a:pos x="204" y="605"/>
                </a:cxn>
                <a:cxn ang="0">
                  <a:pos x="274" y="313"/>
                </a:cxn>
                <a:cxn ang="0">
                  <a:pos x="288" y="278"/>
                </a:cxn>
                <a:cxn ang="0">
                  <a:pos x="295" y="242"/>
                </a:cxn>
                <a:cxn ang="0">
                  <a:pos x="316" y="192"/>
                </a:cxn>
                <a:cxn ang="0">
                  <a:pos x="407" y="93"/>
                </a:cxn>
                <a:cxn ang="0">
                  <a:pos x="561" y="36"/>
                </a:cxn>
                <a:cxn ang="0">
                  <a:pos x="632" y="71"/>
                </a:cxn>
                <a:cxn ang="0">
                  <a:pos x="646" y="149"/>
                </a:cxn>
                <a:cxn ang="0">
                  <a:pos x="618" y="306"/>
                </a:cxn>
                <a:cxn ang="0">
                  <a:pos x="561" y="470"/>
                </a:cxn>
                <a:cxn ang="0">
                  <a:pos x="533" y="555"/>
                </a:cxn>
                <a:cxn ang="0">
                  <a:pos x="526" y="605"/>
                </a:cxn>
                <a:cxn ang="0">
                  <a:pos x="590" y="719"/>
                </a:cxn>
                <a:cxn ang="0">
                  <a:pos x="723" y="719"/>
                </a:cxn>
                <a:cxn ang="0">
                  <a:pos x="814" y="619"/>
                </a:cxn>
                <a:cxn ang="0">
                  <a:pos x="863" y="512"/>
                </a:cxn>
                <a:cxn ang="0">
                  <a:pos x="856" y="470"/>
                </a:cxn>
                <a:cxn ang="0">
                  <a:pos x="835" y="477"/>
                </a:cxn>
                <a:cxn ang="0">
                  <a:pos x="821" y="498"/>
                </a:cxn>
                <a:cxn ang="0">
                  <a:pos x="758" y="640"/>
                </a:cxn>
                <a:cxn ang="0">
                  <a:pos x="660" y="697"/>
                </a:cxn>
                <a:cxn ang="0">
                  <a:pos x="632" y="690"/>
                </a:cxn>
                <a:cxn ang="0">
                  <a:pos x="632" y="591"/>
                </a:cxn>
                <a:cxn ang="0">
                  <a:pos x="674" y="470"/>
                </a:cxn>
                <a:cxn ang="0">
                  <a:pos x="723" y="313"/>
                </a:cxn>
                <a:cxn ang="0">
                  <a:pos x="744" y="178"/>
                </a:cxn>
                <a:cxn ang="0">
                  <a:pos x="695" y="50"/>
                </a:cxn>
                <a:cxn ang="0">
                  <a:pos x="561" y="0"/>
                </a:cxn>
                <a:cxn ang="0">
                  <a:pos x="421" y="43"/>
                </a:cxn>
                <a:cxn ang="0">
                  <a:pos x="337" y="114"/>
                </a:cxn>
                <a:cxn ang="0">
                  <a:pos x="295" y="78"/>
                </a:cxn>
                <a:cxn ang="0">
                  <a:pos x="218" y="7"/>
                </a:cxn>
                <a:cxn ang="0">
                  <a:pos x="119" y="14"/>
                </a:cxn>
                <a:cxn ang="0">
                  <a:pos x="42" y="93"/>
                </a:cxn>
                <a:cxn ang="0">
                  <a:pos x="0" y="228"/>
                </a:cxn>
                <a:cxn ang="0">
                  <a:pos x="7" y="263"/>
                </a:cxn>
                <a:cxn ang="0">
                  <a:pos x="14" y="270"/>
                </a:cxn>
                <a:cxn ang="0">
                  <a:pos x="42" y="249"/>
                </a:cxn>
                <a:cxn ang="0">
                  <a:pos x="63" y="149"/>
                </a:cxn>
                <a:cxn ang="0">
                  <a:pos x="119" y="50"/>
                </a:cxn>
                <a:cxn ang="0">
                  <a:pos x="176" y="36"/>
                </a:cxn>
                <a:cxn ang="0">
                  <a:pos x="211" y="85"/>
                </a:cxn>
                <a:cxn ang="0">
                  <a:pos x="204" y="185"/>
                </a:cxn>
                <a:cxn ang="0">
                  <a:pos x="91" y="626"/>
                </a:cxn>
              </a:cxnLst>
              <a:rect l="0" t="0" r="r" b="b"/>
              <a:pathLst>
                <a:path w="863" h="740">
                  <a:moveTo>
                    <a:pt x="91" y="626"/>
                  </a:moveTo>
                  <a:lnTo>
                    <a:pt x="91" y="640"/>
                  </a:lnTo>
                  <a:lnTo>
                    <a:pt x="84" y="655"/>
                  </a:lnTo>
                  <a:lnTo>
                    <a:pt x="84" y="669"/>
                  </a:lnTo>
                  <a:lnTo>
                    <a:pt x="77" y="683"/>
                  </a:lnTo>
                  <a:lnTo>
                    <a:pt x="77" y="705"/>
                  </a:lnTo>
                  <a:lnTo>
                    <a:pt x="84" y="719"/>
                  </a:lnTo>
                  <a:lnTo>
                    <a:pt x="98" y="733"/>
                  </a:lnTo>
                  <a:lnTo>
                    <a:pt x="112" y="733"/>
                  </a:lnTo>
                  <a:lnTo>
                    <a:pt x="126" y="740"/>
                  </a:lnTo>
                  <a:lnTo>
                    <a:pt x="155" y="726"/>
                  </a:lnTo>
                  <a:lnTo>
                    <a:pt x="176" y="712"/>
                  </a:lnTo>
                  <a:lnTo>
                    <a:pt x="183" y="690"/>
                  </a:lnTo>
                  <a:lnTo>
                    <a:pt x="190" y="676"/>
                  </a:lnTo>
                  <a:lnTo>
                    <a:pt x="197" y="648"/>
                  </a:lnTo>
                  <a:lnTo>
                    <a:pt x="204" y="605"/>
                  </a:lnTo>
                  <a:lnTo>
                    <a:pt x="211" y="569"/>
                  </a:lnTo>
                  <a:lnTo>
                    <a:pt x="274" y="313"/>
                  </a:lnTo>
                  <a:lnTo>
                    <a:pt x="281" y="299"/>
                  </a:lnTo>
                  <a:lnTo>
                    <a:pt x="288" y="278"/>
                  </a:lnTo>
                  <a:lnTo>
                    <a:pt x="288" y="256"/>
                  </a:lnTo>
                  <a:lnTo>
                    <a:pt x="295" y="242"/>
                  </a:lnTo>
                  <a:lnTo>
                    <a:pt x="295" y="235"/>
                  </a:lnTo>
                  <a:lnTo>
                    <a:pt x="316" y="192"/>
                  </a:lnTo>
                  <a:lnTo>
                    <a:pt x="358" y="142"/>
                  </a:lnTo>
                  <a:lnTo>
                    <a:pt x="407" y="93"/>
                  </a:lnTo>
                  <a:lnTo>
                    <a:pt x="477" y="50"/>
                  </a:lnTo>
                  <a:lnTo>
                    <a:pt x="561" y="36"/>
                  </a:lnTo>
                  <a:lnTo>
                    <a:pt x="604" y="50"/>
                  </a:lnTo>
                  <a:lnTo>
                    <a:pt x="632" y="71"/>
                  </a:lnTo>
                  <a:lnTo>
                    <a:pt x="639" y="107"/>
                  </a:lnTo>
                  <a:lnTo>
                    <a:pt x="646" y="149"/>
                  </a:lnTo>
                  <a:lnTo>
                    <a:pt x="639" y="221"/>
                  </a:lnTo>
                  <a:lnTo>
                    <a:pt x="618" y="306"/>
                  </a:lnTo>
                  <a:lnTo>
                    <a:pt x="590" y="391"/>
                  </a:lnTo>
                  <a:lnTo>
                    <a:pt x="561" y="470"/>
                  </a:lnTo>
                  <a:lnTo>
                    <a:pt x="540" y="527"/>
                  </a:lnTo>
                  <a:lnTo>
                    <a:pt x="533" y="555"/>
                  </a:lnTo>
                  <a:lnTo>
                    <a:pt x="526" y="576"/>
                  </a:lnTo>
                  <a:lnTo>
                    <a:pt x="526" y="605"/>
                  </a:lnTo>
                  <a:lnTo>
                    <a:pt x="540" y="669"/>
                  </a:lnTo>
                  <a:lnTo>
                    <a:pt x="590" y="719"/>
                  </a:lnTo>
                  <a:lnTo>
                    <a:pt x="653" y="740"/>
                  </a:lnTo>
                  <a:lnTo>
                    <a:pt x="723" y="719"/>
                  </a:lnTo>
                  <a:lnTo>
                    <a:pt x="779" y="676"/>
                  </a:lnTo>
                  <a:lnTo>
                    <a:pt x="814" y="619"/>
                  </a:lnTo>
                  <a:lnTo>
                    <a:pt x="842" y="555"/>
                  </a:lnTo>
                  <a:lnTo>
                    <a:pt x="863" y="512"/>
                  </a:lnTo>
                  <a:lnTo>
                    <a:pt x="863" y="477"/>
                  </a:lnTo>
                  <a:lnTo>
                    <a:pt x="856" y="470"/>
                  </a:lnTo>
                  <a:lnTo>
                    <a:pt x="835" y="470"/>
                  </a:lnTo>
                  <a:lnTo>
                    <a:pt x="835" y="477"/>
                  </a:lnTo>
                  <a:lnTo>
                    <a:pt x="828" y="484"/>
                  </a:lnTo>
                  <a:lnTo>
                    <a:pt x="821" y="498"/>
                  </a:lnTo>
                  <a:lnTo>
                    <a:pt x="793" y="576"/>
                  </a:lnTo>
                  <a:lnTo>
                    <a:pt x="758" y="640"/>
                  </a:lnTo>
                  <a:lnTo>
                    <a:pt x="716" y="683"/>
                  </a:lnTo>
                  <a:lnTo>
                    <a:pt x="660" y="697"/>
                  </a:lnTo>
                  <a:lnTo>
                    <a:pt x="639" y="697"/>
                  </a:lnTo>
                  <a:lnTo>
                    <a:pt x="632" y="690"/>
                  </a:lnTo>
                  <a:lnTo>
                    <a:pt x="618" y="648"/>
                  </a:lnTo>
                  <a:lnTo>
                    <a:pt x="632" y="591"/>
                  </a:lnTo>
                  <a:lnTo>
                    <a:pt x="653" y="534"/>
                  </a:lnTo>
                  <a:lnTo>
                    <a:pt x="674" y="470"/>
                  </a:lnTo>
                  <a:lnTo>
                    <a:pt x="695" y="399"/>
                  </a:lnTo>
                  <a:lnTo>
                    <a:pt x="723" y="313"/>
                  </a:lnTo>
                  <a:lnTo>
                    <a:pt x="737" y="242"/>
                  </a:lnTo>
                  <a:lnTo>
                    <a:pt x="744" y="178"/>
                  </a:lnTo>
                  <a:lnTo>
                    <a:pt x="730" y="100"/>
                  </a:lnTo>
                  <a:lnTo>
                    <a:pt x="695" y="50"/>
                  </a:lnTo>
                  <a:lnTo>
                    <a:pt x="639" y="14"/>
                  </a:lnTo>
                  <a:lnTo>
                    <a:pt x="561" y="0"/>
                  </a:lnTo>
                  <a:lnTo>
                    <a:pt x="484" y="14"/>
                  </a:lnTo>
                  <a:lnTo>
                    <a:pt x="421" y="43"/>
                  </a:lnTo>
                  <a:lnTo>
                    <a:pt x="372" y="78"/>
                  </a:lnTo>
                  <a:lnTo>
                    <a:pt x="337" y="114"/>
                  </a:lnTo>
                  <a:lnTo>
                    <a:pt x="316" y="142"/>
                  </a:lnTo>
                  <a:lnTo>
                    <a:pt x="295" y="78"/>
                  </a:lnTo>
                  <a:lnTo>
                    <a:pt x="267" y="36"/>
                  </a:lnTo>
                  <a:lnTo>
                    <a:pt x="218" y="7"/>
                  </a:lnTo>
                  <a:lnTo>
                    <a:pt x="169" y="0"/>
                  </a:lnTo>
                  <a:lnTo>
                    <a:pt x="119" y="14"/>
                  </a:lnTo>
                  <a:lnTo>
                    <a:pt x="84" y="36"/>
                  </a:lnTo>
                  <a:lnTo>
                    <a:pt x="42" y="93"/>
                  </a:lnTo>
                  <a:lnTo>
                    <a:pt x="14" y="192"/>
                  </a:lnTo>
                  <a:lnTo>
                    <a:pt x="0" y="228"/>
                  </a:lnTo>
                  <a:lnTo>
                    <a:pt x="0" y="256"/>
                  </a:lnTo>
                  <a:lnTo>
                    <a:pt x="7" y="263"/>
                  </a:lnTo>
                  <a:lnTo>
                    <a:pt x="14" y="263"/>
                  </a:lnTo>
                  <a:lnTo>
                    <a:pt x="14" y="270"/>
                  </a:lnTo>
                  <a:lnTo>
                    <a:pt x="21" y="270"/>
                  </a:lnTo>
                  <a:lnTo>
                    <a:pt x="42" y="249"/>
                  </a:lnTo>
                  <a:lnTo>
                    <a:pt x="42" y="228"/>
                  </a:lnTo>
                  <a:lnTo>
                    <a:pt x="63" y="149"/>
                  </a:lnTo>
                  <a:lnTo>
                    <a:pt x="91" y="93"/>
                  </a:lnTo>
                  <a:lnTo>
                    <a:pt x="119" y="50"/>
                  </a:lnTo>
                  <a:lnTo>
                    <a:pt x="162" y="36"/>
                  </a:lnTo>
                  <a:lnTo>
                    <a:pt x="176" y="36"/>
                  </a:lnTo>
                  <a:lnTo>
                    <a:pt x="204" y="64"/>
                  </a:lnTo>
                  <a:lnTo>
                    <a:pt x="211" y="85"/>
                  </a:lnTo>
                  <a:lnTo>
                    <a:pt x="211" y="142"/>
                  </a:lnTo>
                  <a:lnTo>
                    <a:pt x="204" y="185"/>
                  </a:lnTo>
                  <a:lnTo>
                    <a:pt x="183" y="249"/>
                  </a:lnTo>
                  <a:lnTo>
                    <a:pt x="91" y="62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01" name="Freeform 25"/>
            <p:cNvSpPr>
              <a:spLocks/>
            </p:cNvSpPr>
            <p:nvPr/>
          </p:nvSpPr>
          <p:spPr bwMode="auto">
            <a:xfrm>
              <a:off x="12069" y="4939"/>
              <a:ext cx="976" cy="64"/>
            </a:xfrm>
            <a:custGeom>
              <a:avLst/>
              <a:gdLst/>
              <a:ahLst/>
              <a:cxnLst>
                <a:cxn ang="0">
                  <a:pos x="927" y="64"/>
                </a:cxn>
                <a:cxn ang="0">
                  <a:pos x="962" y="64"/>
                </a:cxn>
                <a:cxn ang="0">
                  <a:pos x="976" y="49"/>
                </a:cxn>
                <a:cxn ang="0">
                  <a:pos x="976" y="21"/>
                </a:cxn>
                <a:cxn ang="0">
                  <a:pos x="969" y="7"/>
                </a:cxn>
                <a:cxn ang="0">
                  <a:pos x="948" y="7"/>
                </a:cxn>
                <a:cxn ang="0">
                  <a:pos x="941" y="0"/>
                </a:cxn>
                <a:cxn ang="0">
                  <a:pos x="28" y="0"/>
                </a:cxn>
                <a:cxn ang="0">
                  <a:pos x="14" y="7"/>
                </a:cxn>
                <a:cxn ang="0">
                  <a:pos x="7" y="7"/>
                </a:cxn>
                <a:cxn ang="0">
                  <a:pos x="0" y="21"/>
                </a:cxn>
                <a:cxn ang="0">
                  <a:pos x="0" y="49"/>
                </a:cxn>
                <a:cxn ang="0">
                  <a:pos x="7" y="57"/>
                </a:cxn>
                <a:cxn ang="0">
                  <a:pos x="21" y="64"/>
                </a:cxn>
                <a:cxn ang="0">
                  <a:pos x="50" y="64"/>
                </a:cxn>
                <a:cxn ang="0">
                  <a:pos x="927" y="64"/>
                </a:cxn>
              </a:cxnLst>
              <a:rect l="0" t="0" r="r" b="b"/>
              <a:pathLst>
                <a:path w="976" h="64">
                  <a:moveTo>
                    <a:pt x="927" y="64"/>
                  </a:moveTo>
                  <a:lnTo>
                    <a:pt x="962" y="64"/>
                  </a:lnTo>
                  <a:lnTo>
                    <a:pt x="976" y="49"/>
                  </a:lnTo>
                  <a:lnTo>
                    <a:pt x="976" y="21"/>
                  </a:lnTo>
                  <a:lnTo>
                    <a:pt x="969" y="7"/>
                  </a:lnTo>
                  <a:lnTo>
                    <a:pt x="948" y="7"/>
                  </a:lnTo>
                  <a:lnTo>
                    <a:pt x="941" y="0"/>
                  </a:lnTo>
                  <a:lnTo>
                    <a:pt x="28" y="0"/>
                  </a:lnTo>
                  <a:lnTo>
                    <a:pt x="14" y="7"/>
                  </a:lnTo>
                  <a:lnTo>
                    <a:pt x="7" y="7"/>
                  </a:lnTo>
                  <a:lnTo>
                    <a:pt x="0" y="21"/>
                  </a:lnTo>
                  <a:lnTo>
                    <a:pt x="0" y="49"/>
                  </a:lnTo>
                  <a:lnTo>
                    <a:pt x="7" y="57"/>
                  </a:lnTo>
                  <a:lnTo>
                    <a:pt x="21" y="64"/>
                  </a:lnTo>
                  <a:lnTo>
                    <a:pt x="50" y="64"/>
                  </a:lnTo>
                  <a:lnTo>
                    <a:pt x="927" y="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02" name="Freeform 26"/>
            <p:cNvSpPr>
              <a:spLocks/>
            </p:cNvSpPr>
            <p:nvPr/>
          </p:nvSpPr>
          <p:spPr bwMode="auto">
            <a:xfrm>
              <a:off x="13683" y="4298"/>
              <a:ext cx="533" cy="1082"/>
            </a:xfrm>
            <a:custGeom>
              <a:avLst/>
              <a:gdLst/>
              <a:ahLst/>
              <a:cxnLst>
                <a:cxn ang="0">
                  <a:pos x="330" y="43"/>
                </a:cxn>
                <a:cxn ang="0">
                  <a:pos x="330" y="7"/>
                </a:cxn>
                <a:cxn ang="0">
                  <a:pos x="323" y="0"/>
                </a:cxn>
                <a:cxn ang="0">
                  <a:pos x="295" y="0"/>
                </a:cxn>
                <a:cxn ang="0">
                  <a:pos x="211" y="57"/>
                </a:cxn>
                <a:cxn ang="0">
                  <a:pos x="133" y="93"/>
                </a:cxn>
                <a:cxn ang="0">
                  <a:pos x="56" y="100"/>
                </a:cxn>
                <a:cxn ang="0">
                  <a:pos x="0" y="107"/>
                </a:cxn>
                <a:cxn ang="0">
                  <a:pos x="0" y="157"/>
                </a:cxn>
                <a:cxn ang="0">
                  <a:pos x="49" y="157"/>
                </a:cxn>
                <a:cxn ang="0">
                  <a:pos x="126" y="142"/>
                </a:cxn>
                <a:cxn ang="0">
                  <a:pos x="211" y="114"/>
                </a:cxn>
                <a:cxn ang="0">
                  <a:pos x="211" y="982"/>
                </a:cxn>
                <a:cxn ang="0">
                  <a:pos x="204" y="1003"/>
                </a:cxn>
                <a:cxn ang="0">
                  <a:pos x="176" y="1018"/>
                </a:cxn>
                <a:cxn ang="0">
                  <a:pos x="133" y="1032"/>
                </a:cxn>
                <a:cxn ang="0">
                  <a:pos x="14" y="1032"/>
                </a:cxn>
                <a:cxn ang="0">
                  <a:pos x="14" y="1082"/>
                </a:cxn>
                <a:cxn ang="0">
                  <a:pos x="70" y="1082"/>
                </a:cxn>
                <a:cxn ang="0">
                  <a:pos x="140" y="1075"/>
                </a:cxn>
                <a:cxn ang="0">
                  <a:pos x="407" y="1075"/>
                </a:cxn>
                <a:cxn ang="0">
                  <a:pos x="477" y="1082"/>
                </a:cxn>
                <a:cxn ang="0">
                  <a:pos x="533" y="1082"/>
                </a:cxn>
                <a:cxn ang="0">
                  <a:pos x="533" y="1032"/>
                </a:cxn>
                <a:cxn ang="0">
                  <a:pos x="407" y="1032"/>
                </a:cxn>
                <a:cxn ang="0">
                  <a:pos x="365" y="1025"/>
                </a:cxn>
                <a:cxn ang="0">
                  <a:pos x="344" y="1003"/>
                </a:cxn>
                <a:cxn ang="0">
                  <a:pos x="330" y="982"/>
                </a:cxn>
                <a:cxn ang="0">
                  <a:pos x="330" y="954"/>
                </a:cxn>
                <a:cxn ang="0">
                  <a:pos x="330" y="43"/>
                </a:cxn>
              </a:cxnLst>
              <a:rect l="0" t="0" r="r" b="b"/>
              <a:pathLst>
                <a:path w="533" h="1082">
                  <a:moveTo>
                    <a:pt x="330" y="43"/>
                  </a:moveTo>
                  <a:lnTo>
                    <a:pt x="330" y="7"/>
                  </a:lnTo>
                  <a:lnTo>
                    <a:pt x="323" y="0"/>
                  </a:lnTo>
                  <a:lnTo>
                    <a:pt x="295" y="0"/>
                  </a:lnTo>
                  <a:lnTo>
                    <a:pt x="211" y="57"/>
                  </a:lnTo>
                  <a:lnTo>
                    <a:pt x="133" y="93"/>
                  </a:lnTo>
                  <a:lnTo>
                    <a:pt x="56" y="100"/>
                  </a:lnTo>
                  <a:lnTo>
                    <a:pt x="0" y="107"/>
                  </a:lnTo>
                  <a:lnTo>
                    <a:pt x="0" y="157"/>
                  </a:lnTo>
                  <a:lnTo>
                    <a:pt x="49" y="157"/>
                  </a:lnTo>
                  <a:lnTo>
                    <a:pt x="126" y="142"/>
                  </a:lnTo>
                  <a:lnTo>
                    <a:pt x="211" y="114"/>
                  </a:lnTo>
                  <a:lnTo>
                    <a:pt x="211" y="982"/>
                  </a:lnTo>
                  <a:lnTo>
                    <a:pt x="204" y="1003"/>
                  </a:lnTo>
                  <a:lnTo>
                    <a:pt x="176" y="1018"/>
                  </a:lnTo>
                  <a:lnTo>
                    <a:pt x="133" y="1032"/>
                  </a:lnTo>
                  <a:lnTo>
                    <a:pt x="14" y="1032"/>
                  </a:lnTo>
                  <a:lnTo>
                    <a:pt x="14" y="1082"/>
                  </a:lnTo>
                  <a:lnTo>
                    <a:pt x="70" y="1082"/>
                  </a:lnTo>
                  <a:lnTo>
                    <a:pt x="140" y="1075"/>
                  </a:lnTo>
                  <a:lnTo>
                    <a:pt x="407" y="1075"/>
                  </a:lnTo>
                  <a:lnTo>
                    <a:pt x="477" y="1082"/>
                  </a:lnTo>
                  <a:lnTo>
                    <a:pt x="533" y="1082"/>
                  </a:lnTo>
                  <a:lnTo>
                    <a:pt x="533" y="1032"/>
                  </a:lnTo>
                  <a:lnTo>
                    <a:pt x="407" y="1032"/>
                  </a:lnTo>
                  <a:lnTo>
                    <a:pt x="365" y="1025"/>
                  </a:lnTo>
                  <a:lnTo>
                    <a:pt x="344" y="1003"/>
                  </a:lnTo>
                  <a:lnTo>
                    <a:pt x="330" y="982"/>
                  </a:lnTo>
                  <a:lnTo>
                    <a:pt x="330" y="954"/>
                  </a:lnTo>
                  <a:lnTo>
                    <a:pt x="330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03" name="Freeform 27"/>
            <p:cNvSpPr>
              <a:spLocks/>
            </p:cNvSpPr>
            <p:nvPr/>
          </p:nvSpPr>
          <p:spPr bwMode="auto">
            <a:xfrm>
              <a:off x="14434" y="4163"/>
              <a:ext cx="372" cy="1622"/>
            </a:xfrm>
            <a:custGeom>
              <a:avLst/>
              <a:gdLst/>
              <a:ahLst/>
              <a:cxnLst>
                <a:cxn ang="0">
                  <a:pos x="372" y="811"/>
                </a:cxn>
                <a:cxn ang="0">
                  <a:pos x="365" y="704"/>
                </a:cxn>
                <a:cxn ang="0">
                  <a:pos x="351" y="576"/>
                </a:cxn>
                <a:cxn ang="0">
                  <a:pos x="323" y="441"/>
                </a:cxn>
                <a:cxn ang="0">
                  <a:pos x="266" y="306"/>
                </a:cxn>
                <a:cxn ang="0">
                  <a:pos x="203" y="199"/>
                </a:cxn>
                <a:cxn ang="0">
                  <a:pos x="140" y="114"/>
                </a:cxn>
                <a:cxn ang="0">
                  <a:pos x="84" y="50"/>
                </a:cxn>
                <a:cxn ang="0">
                  <a:pos x="42" y="14"/>
                </a:cxn>
                <a:cxn ang="0">
                  <a:pos x="14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21"/>
                </a:cxn>
                <a:cxn ang="0">
                  <a:pos x="14" y="36"/>
                </a:cxn>
                <a:cxn ang="0">
                  <a:pos x="35" y="50"/>
                </a:cxn>
                <a:cxn ang="0">
                  <a:pos x="119" y="156"/>
                </a:cxn>
                <a:cxn ang="0">
                  <a:pos x="189" y="292"/>
                </a:cxn>
                <a:cxn ang="0">
                  <a:pos x="238" y="441"/>
                </a:cxn>
                <a:cxn ang="0">
                  <a:pos x="266" y="619"/>
                </a:cxn>
                <a:cxn ang="0">
                  <a:pos x="281" y="811"/>
                </a:cxn>
                <a:cxn ang="0">
                  <a:pos x="273" y="975"/>
                </a:cxn>
                <a:cxn ang="0">
                  <a:pos x="245" y="1146"/>
                </a:cxn>
                <a:cxn ang="0">
                  <a:pos x="196" y="1302"/>
                </a:cxn>
                <a:cxn ang="0">
                  <a:pos x="126" y="1444"/>
                </a:cxn>
                <a:cxn ang="0">
                  <a:pos x="21" y="1580"/>
                </a:cxn>
                <a:cxn ang="0">
                  <a:pos x="7" y="1594"/>
                </a:cxn>
                <a:cxn ang="0">
                  <a:pos x="7" y="1601"/>
                </a:cxn>
                <a:cxn ang="0">
                  <a:pos x="0" y="1601"/>
                </a:cxn>
                <a:cxn ang="0">
                  <a:pos x="0" y="1615"/>
                </a:cxn>
                <a:cxn ang="0">
                  <a:pos x="7" y="1622"/>
                </a:cxn>
                <a:cxn ang="0">
                  <a:pos x="14" y="1622"/>
                </a:cxn>
                <a:cxn ang="0">
                  <a:pos x="35" y="1615"/>
                </a:cxn>
                <a:cxn ang="0">
                  <a:pos x="70" y="1587"/>
                </a:cxn>
                <a:cxn ang="0">
                  <a:pos x="112" y="1544"/>
                </a:cxn>
                <a:cxn ang="0">
                  <a:pos x="168" y="1480"/>
                </a:cxn>
                <a:cxn ang="0">
                  <a:pos x="224" y="1402"/>
                </a:cxn>
                <a:cxn ang="0">
                  <a:pos x="273" y="1309"/>
                </a:cxn>
                <a:cxn ang="0">
                  <a:pos x="337" y="1131"/>
                </a:cxn>
                <a:cxn ang="0">
                  <a:pos x="365" y="961"/>
                </a:cxn>
                <a:cxn ang="0">
                  <a:pos x="372" y="811"/>
                </a:cxn>
              </a:cxnLst>
              <a:rect l="0" t="0" r="r" b="b"/>
              <a:pathLst>
                <a:path w="372" h="1622">
                  <a:moveTo>
                    <a:pt x="372" y="811"/>
                  </a:moveTo>
                  <a:lnTo>
                    <a:pt x="365" y="704"/>
                  </a:lnTo>
                  <a:lnTo>
                    <a:pt x="351" y="576"/>
                  </a:lnTo>
                  <a:lnTo>
                    <a:pt x="323" y="441"/>
                  </a:lnTo>
                  <a:lnTo>
                    <a:pt x="266" y="306"/>
                  </a:lnTo>
                  <a:lnTo>
                    <a:pt x="203" y="199"/>
                  </a:lnTo>
                  <a:lnTo>
                    <a:pt x="140" y="114"/>
                  </a:lnTo>
                  <a:lnTo>
                    <a:pt x="84" y="50"/>
                  </a:lnTo>
                  <a:lnTo>
                    <a:pt x="42" y="14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21"/>
                  </a:lnTo>
                  <a:lnTo>
                    <a:pt x="14" y="36"/>
                  </a:lnTo>
                  <a:lnTo>
                    <a:pt x="35" y="50"/>
                  </a:lnTo>
                  <a:lnTo>
                    <a:pt x="119" y="156"/>
                  </a:lnTo>
                  <a:lnTo>
                    <a:pt x="189" y="292"/>
                  </a:lnTo>
                  <a:lnTo>
                    <a:pt x="238" y="441"/>
                  </a:lnTo>
                  <a:lnTo>
                    <a:pt x="266" y="619"/>
                  </a:lnTo>
                  <a:lnTo>
                    <a:pt x="281" y="811"/>
                  </a:lnTo>
                  <a:lnTo>
                    <a:pt x="273" y="975"/>
                  </a:lnTo>
                  <a:lnTo>
                    <a:pt x="245" y="1146"/>
                  </a:lnTo>
                  <a:lnTo>
                    <a:pt x="196" y="1302"/>
                  </a:lnTo>
                  <a:lnTo>
                    <a:pt x="126" y="1444"/>
                  </a:lnTo>
                  <a:lnTo>
                    <a:pt x="21" y="1580"/>
                  </a:lnTo>
                  <a:lnTo>
                    <a:pt x="7" y="1594"/>
                  </a:lnTo>
                  <a:lnTo>
                    <a:pt x="7" y="1601"/>
                  </a:lnTo>
                  <a:lnTo>
                    <a:pt x="0" y="1601"/>
                  </a:lnTo>
                  <a:lnTo>
                    <a:pt x="0" y="1615"/>
                  </a:lnTo>
                  <a:lnTo>
                    <a:pt x="7" y="1622"/>
                  </a:lnTo>
                  <a:lnTo>
                    <a:pt x="14" y="1622"/>
                  </a:lnTo>
                  <a:lnTo>
                    <a:pt x="35" y="1615"/>
                  </a:lnTo>
                  <a:lnTo>
                    <a:pt x="70" y="1587"/>
                  </a:lnTo>
                  <a:lnTo>
                    <a:pt x="112" y="1544"/>
                  </a:lnTo>
                  <a:lnTo>
                    <a:pt x="168" y="1480"/>
                  </a:lnTo>
                  <a:lnTo>
                    <a:pt x="224" y="1402"/>
                  </a:lnTo>
                  <a:lnTo>
                    <a:pt x="273" y="1309"/>
                  </a:lnTo>
                  <a:lnTo>
                    <a:pt x="337" y="1131"/>
                  </a:lnTo>
                  <a:lnTo>
                    <a:pt x="365" y="961"/>
                  </a:lnTo>
                  <a:lnTo>
                    <a:pt x="372" y="81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04" name="Freeform 28"/>
            <p:cNvSpPr>
              <a:spLocks/>
            </p:cNvSpPr>
            <p:nvPr/>
          </p:nvSpPr>
          <p:spPr bwMode="auto">
            <a:xfrm>
              <a:off x="15416" y="4433"/>
              <a:ext cx="1067" cy="1082"/>
            </a:xfrm>
            <a:custGeom>
              <a:avLst/>
              <a:gdLst/>
              <a:ahLst/>
              <a:cxnLst>
                <a:cxn ang="0">
                  <a:pos x="561" y="570"/>
                </a:cxn>
                <a:cxn ang="0">
                  <a:pos x="1046" y="570"/>
                </a:cxn>
                <a:cxn ang="0">
                  <a:pos x="1060" y="555"/>
                </a:cxn>
                <a:cxn ang="0">
                  <a:pos x="1067" y="541"/>
                </a:cxn>
                <a:cxn ang="0">
                  <a:pos x="1067" y="527"/>
                </a:cxn>
                <a:cxn ang="0">
                  <a:pos x="1053" y="513"/>
                </a:cxn>
                <a:cxn ang="0">
                  <a:pos x="1032" y="513"/>
                </a:cxn>
                <a:cxn ang="0">
                  <a:pos x="1025" y="506"/>
                </a:cxn>
                <a:cxn ang="0">
                  <a:pos x="561" y="506"/>
                </a:cxn>
                <a:cxn ang="0">
                  <a:pos x="561" y="15"/>
                </a:cxn>
                <a:cxn ang="0">
                  <a:pos x="547" y="0"/>
                </a:cxn>
                <a:cxn ang="0">
                  <a:pos x="519" y="0"/>
                </a:cxn>
                <a:cxn ang="0">
                  <a:pos x="505" y="15"/>
                </a:cxn>
                <a:cxn ang="0">
                  <a:pos x="498" y="29"/>
                </a:cxn>
                <a:cxn ang="0">
                  <a:pos x="498" y="506"/>
                </a:cxn>
                <a:cxn ang="0">
                  <a:pos x="28" y="506"/>
                </a:cxn>
                <a:cxn ang="0">
                  <a:pos x="14" y="513"/>
                </a:cxn>
                <a:cxn ang="0">
                  <a:pos x="7" y="513"/>
                </a:cxn>
                <a:cxn ang="0">
                  <a:pos x="0" y="527"/>
                </a:cxn>
                <a:cxn ang="0">
                  <a:pos x="0" y="555"/>
                </a:cxn>
                <a:cxn ang="0">
                  <a:pos x="14" y="570"/>
                </a:cxn>
                <a:cxn ang="0">
                  <a:pos x="498" y="570"/>
                </a:cxn>
                <a:cxn ang="0">
                  <a:pos x="498" y="1054"/>
                </a:cxn>
                <a:cxn ang="0">
                  <a:pos x="505" y="1061"/>
                </a:cxn>
                <a:cxn ang="0">
                  <a:pos x="512" y="1075"/>
                </a:cxn>
                <a:cxn ang="0">
                  <a:pos x="519" y="1082"/>
                </a:cxn>
                <a:cxn ang="0">
                  <a:pos x="547" y="1082"/>
                </a:cxn>
                <a:cxn ang="0">
                  <a:pos x="554" y="1075"/>
                </a:cxn>
                <a:cxn ang="0">
                  <a:pos x="561" y="1061"/>
                </a:cxn>
                <a:cxn ang="0">
                  <a:pos x="561" y="1025"/>
                </a:cxn>
                <a:cxn ang="0">
                  <a:pos x="561" y="570"/>
                </a:cxn>
              </a:cxnLst>
              <a:rect l="0" t="0" r="r" b="b"/>
              <a:pathLst>
                <a:path w="1067" h="1082">
                  <a:moveTo>
                    <a:pt x="561" y="570"/>
                  </a:moveTo>
                  <a:lnTo>
                    <a:pt x="1046" y="570"/>
                  </a:lnTo>
                  <a:lnTo>
                    <a:pt x="1060" y="555"/>
                  </a:lnTo>
                  <a:lnTo>
                    <a:pt x="1067" y="541"/>
                  </a:lnTo>
                  <a:lnTo>
                    <a:pt x="1067" y="527"/>
                  </a:lnTo>
                  <a:lnTo>
                    <a:pt x="1053" y="513"/>
                  </a:lnTo>
                  <a:lnTo>
                    <a:pt x="1032" y="513"/>
                  </a:lnTo>
                  <a:lnTo>
                    <a:pt x="1025" y="506"/>
                  </a:lnTo>
                  <a:lnTo>
                    <a:pt x="561" y="506"/>
                  </a:lnTo>
                  <a:lnTo>
                    <a:pt x="561" y="15"/>
                  </a:lnTo>
                  <a:lnTo>
                    <a:pt x="547" y="0"/>
                  </a:lnTo>
                  <a:lnTo>
                    <a:pt x="519" y="0"/>
                  </a:lnTo>
                  <a:lnTo>
                    <a:pt x="505" y="15"/>
                  </a:lnTo>
                  <a:lnTo>
                    <a:pt x="498" y="29"/>
                  </a:lnTo>
                  <a:lnTo>
                    <a:pt x="498" y="506"/>
                  </a:lnTo>
                  <a:lnTo>
                    <a:pt x="28" y="506"/>
                  </a:lnTo>
                  <a:lnTo>
                    <a:pt x="14" y="513"/>
                  </a:lnTo>
                  <a:lnTo>
                    <a:pt x="7" y="513"/>
                  </a:lnTo>
                  <a:lnTo>
                    <a:pt x="0" y="527"/>
                  </a:lnTo>
                  <a:lnTo>
                    <a:pt x="0" y="555"/>
                  </a:lnTo>
                  <a:lnTo>
                    <a:pt x="14" y="570"/>
                  </a:lnTo>
                  <a:lnTo>
                    <a:pt x="498" y="570"/>
                  </a:lnTo>
                  <a:lnTo>
                    <a:pt x="498" y="1054"/>
                  </a:lnTo>
                  <a:lnTo>
                    <a:pt x="505" y="1061"/>
                  </a:lnTo>
                  <a:lnTo>
                    <a:pt x="512" y="1075"/>
                  </a:lnTo>
                  <a:lnTo>
                    <a:pt x="519" y="1082"/>
                  </a:lnTo>
                  <a:lnTo>
                    <a:pt x="547" y="1082"/>
                  </a:lnTo>
                  <a:lnTo>
                    <a:pt x="554" y="1075"/>
                  </a:lnTo>
                  <a:lnTo>
                    <a:pt x="561" y="1061"/>
                  </a:lnTo>
                  <a:lnTo>
                    <a:pt x="561" y="1025"/>
                  </a:lnTo>
                  <a:lnTo>
                    <a:pt x="561" y="5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05" name="Freeform 29"/>
            <p:cNvSpPr>
              <a:spLocks/>
            </p:cNvSpPr>
            <p:nvPr/>
          </p:nvSpPr>
          <p:spPr bwMode="auto">
            <a:xfrm>
              <a:off x="16995" y="4277"/>
              <a:ext cx="1157" cy="1103"/>
            </a:xfrm>
            <a:custGeom>
              <a:avLst/>
              <a:gdLst/>
              <a:ahLst/>
              <a:cxnLst>
                <a:cxn ang="0">
                  <a:pos x="1073" y="719"/>
                </a:cxn>
                <a:cxn ang="0">
                  <a:pos x="1080" y="697"/>
                </a:cxn>
                <a:cxn ang="0">
                  <a:pos x="1073" y="683"/>
                </a:cxn>
                <a:cxn ang="0">
                  <a:pos x="1045" y="697"/>
                </a:cxn>
                <a:cxn ang="0">
                  <a:pos x="989" y="811"/>
                </a:cxn>
                <a:cxn ang="0">
                  <a:pos x="884" y="968"/>
                </a:cxn>
                <a:cxn ang="0">
                  <a:pos x="722" y="1046"/>
                </a:cxn>
                <a:cxn ang="0">
                  <a:pos x="330" y="1053"/>
                </a:cxn>
                <a:cxn ang="0">
                  <a:pos x="309" y="1032"/>
                </a:cxn>
                <a:cxn ang="0">
                  <a:pos x="316" y="1017"/>
                </a:cxn>
                <a:cxn ang="0">
                  <a:pos x="428" y="555"/>
                </a:cxn>
                <a:cxn ang="0">
                  <a:pos x="694" y="569"/>
                </a:cxn>
                <a:cxn ang="0">
                  <a:pos x="722" y="605"/>
                </a:cxn>
                <a:cxn ang="0">
                  <a:pos x="715" y="683"/>
                </a:cxn>
                <a:cxn ang="0">
                  <a:pos x="708" y="719"/>
                </a:cxn>
                <a:cxn ang="0">
                  <a:pos x="715" y="740"/>
                </a:cxn>
                <a:cxn ang="0">
                  <a:pos x="744" y="733"/>
                </a:cxn>
                <a:cxn ang="0">
                  <a:pos x="842" y="334"/>
                </a:cxn>
                <a:cxn ang="0">
                  <a:pos x="835" y="313"/>
                </a:cxn>
                <a:cxn ang="0">
                  <a:pos x="800" y="341"/>
                </a:cxn>
                <a:cxn ang="0">
                  <a:pos x="758" y="455"/>
                </a:cxn>
                <a:cxn ang="0">
                  <a:pos x="666" y="498"/>
                </a:cxn>
                <a:cxn ang="0">
                  <a:pos x="442" y="505"/>
                </a:cxn>
                <a:cxn ang="0">
                  <a:pos x="547" y="85"/>
                </a:cxn>
                <a:cxn ang="0">
                  <a:pos x="575" y="50"/>
                </a:cxn>
                <a:cxn ang="0">
                  <a:pos x="947" y="57"/>
                </a:cxn>
                <a:cxn ang="0">
                  <a:pos x="1066" y="107"/>
                </a:cxn>
                <a:cxn ang="0">
                  <a:pos x="1094" y="228"/>
                </a:cxn>
                <a:cxn ang="0">
                  <a:pos x="1087" y="292"/>
                </a:cxn>
                <a:cxn ang="0">
                  <a:pos x="1094" y="363"/>
                </a:cxn>
                <a:cxn ang="0">
                  <a:pos x="1122" y="356"/>
                </a:cxn>
                <a:cxn ang="0">
                  <a:pos x="1129" y="320"/>
                </a:cxn>
                <a:cxn ang="0">
                  <a:pos x="1157" y="7"/>
                </a:cxn>
                <a:cxn ang="0">
                  <a:pos x="273" y="0"/>
                </a:cxn>
                <a:cxn ang="0">
                  <a:pos x="259" y="42"/>
                </a:cxn>
                <a:cxn ang="0">
                  <a:pos x="280" y="50"/>
                </a:cxn>
                <a:cxn ang="0">
                  <a:pos x="407" y="64"/>
                </a:cxn>
                <a:cxn ang="0">
                  <a:pos x="400" y="114"/>
                </a:cxn>
                <a:cxn ang="0">
                  <a:pos x="175" y="1017"/>
                </a:cxn>
                <a:cxn ang="0">
                  <a:pos x="119" y="1046"/>
                </a:cxn>
                <a:cxn ang="0">
                  <a:pos x="14" y="1053"/>
                </a:cxn>
                <a:cxn ang="0">
                  <a:pos x="0" y="1089"/>
                </a:cxn>
                <a:cxn ang="0">
                  <a:pos x="898" y="1103"/>
                </a:cxn>
                <a:cxn ang="0">
                  <a:pos x="919" y="1089"/>
                </a:cxn>
                <a:cxn ang="0">
                  <a:pos x="1073" y="726"/>
                </a:cxn>
              </a:cxnLst>
              <a:rect l="0" t="0" r="r" b="b"/>
              <a:pathLst>
                <a:path w="1157" h="1103">
                  <a:moveTo>
                    <a:pt x="1073" y="726"/>
                  </a:moveTo>
                  <a:lnTo>
                    <a:pt x="1073" y="719"/>
                  </a:lnTo>
                  <a:lnTo>
                    <a:pt x="1080" y="704"/>
                  </a:lnTo>
                  <a:lnTo>
                    <a:pt x="1080" y="697"/>
                  </a:lnTo>
                  <a:lnTo>
                    <a:pt x="1073" y="690"/>
                  </a:lnTo>
                  <a:lnTo>
                    <a:pt x="1073" y="683"/>
                  </a:lnTo>
                  <a:lnTo>
                    <a:pt x="1045" y="683"/>
                  </a:lnTo>
                  <a:lnTo>
                    <a:pt x="1045" y="697"/>
                  </a:lnTo>
                  <a:lnTo>
                    <a:pt x="1038" y="704"/>
                  </a:lnTo>
                  <a:lnTo>
                    <a:pt x="989" y="811"/>
                  </a:lnTo>
                  <a:lnTo>
                    <a:pt x="940" y="904"/>
                  </a:lnTo>
                  <a:lnTo>
                    <a:pt x="884" y="968"/>
                  </a:lnTo>
                  <a:lnTo>
                    <a:pt x="814" y="1017"/>
                  </a:lnTo>
                  <a:lnTo>
                    <a:pt x="722" y="1046"/>
                  </a:lnTo>
                  <a:lnTo>
                    <a:pt x="603" y="1053"/>
                  </a:lnTo>
                  <a:lnTo>
                    <a:pt x="330" y="1053"/>
                  </a:lnTo>
                  <a:lnTo>
                    <a:pt x="316" y="1046"/>
                  </a:lnTo>
                  <a:lnTo>
                    <a:pt x="309" y="1032"/>
                  </a:lnTo>
                  <a:lnTo>
                    <a:pt x="316" y="1024"/>
                  </a:lnTo>
                  <a:lnTo>
                    <a:pt x="316" y="1017"/>
                  </a:lnTo>
                  <a:lnTo>
                    <a:pt x="323" y="996"/>
                  </a:lnTo>
                  <a:lnTo>
                    <a:pt x="428" y="555"/>
                  </a:lnTo>
                  <a:lnTo>
                    <a:pt x="652" y="555"/>
                  </a:lnTo>
                  <a:lnTo>
                    <a:pt x="694" y="569"/>
                  </a:lnTo>
                  <a:lnTo>
                    <a:pt x="715" y="583"/>
                  </a:lnTo>
                  <a:lnTo>
                    <a:pt x="722" y="605"/>
                  </a:lnTo>
                  <a:lnTo>
                    <a:pt x="722" y="662"/>
                  </a:lnTo>
                  <a:lnTo>
                    <a:pt x="715" y="683"/>
                  </a:lnTo>
                  <a:lnTo>
                    <a:pt x="715" y="711"/>
                  </a:lnTo>
                  <a:lnTo>
                    <a:pt x="708" y="719"/>
                  </a:lnTo>
                  <a:lnTo>
                    <a:pt x="708" y="733"/>
                  </a:lnTo>
                  <a:lnTo>
                    <a:pt x="715" y="740"/>
                  </a:lnTo>
                  <a:lnTo>
                    <a:pt x="729" y="747"/>
                  </a:lnTo>
                  <a:lnTo>
                    <a:pt x="744" y="733"/>
                  </a:lnTo>
                  <a:lnTo>
                    <a:pt x="751" y="711"/>
                  </a:lnTo>
                  <a:lnTo>
                    <a:pt x="842" y="334"/>
                  </a:lnTo>
                  <a:lnTo>
                    <a:pt x="842" y="320"/>
                  </a:lnTo>
                  <a:lnTo>
                    <a:pt x="835" y="313"/>
                  </a:lnTo>
                  <a:lnTo>
                    <a:pt x="814" y="313"/>
                  </a:lnTo>
                  <a:lnTo>
                    <a:pt x="800" y="341"/>
                  </a:lnTo>
                  <a:lnTo>
                    <a:pt x="779" y="405"/>
                  </a:lnTo>
                  <a:lnTo>
                    <a:pt x="758" y="455"/>
                  </a:lnTo>
                  <a:lnTo>
                    <a:pt x="722" y="484"/>
                  </a:lnTo>
                  <a:lnTo>
                    <a:pt x="666" y="498"/>
                  </a:lnTo>
                  <a:lnTo>
                    <a:pt x="589" y="505"/>
                  </a:lnTo>
                  <a:lnTo>
                    <a:pt x="442" y="505"/>
                  </a:lnTo>
                  <a:lnTo>
                    <a:pt x="540" y="114"/>
                  </a:lnTo>
                  <a:lnTo>
                    <a:pt x="547" y="85"/>
                  </a:lnTo>
                  <a:lnTo>
                    <a:pt x="561" y="57"/>
                  </a:lnTo>
                  <a:lnTo>
                    <a:pt x="575" y="50"/>
                  </a:lnTo>
                  <a:lnTo>
                    <a:pt x="849" y="50"/>
                  </a:lnTo>
                  <a:lnTo>
                    <a:pt x="947" y="57"/>
                  </a:lnTo>
                  <a:lnTo>
                    <a:pt x="1017" y="71"/>
                  </a:lnTo>
                  <a:lnTo>
                    <a:pt x="1066" y="107"/>
                  </a:lnTo>
                  <a:lnTo>
                    <a:pt x="1087" y="156"/>
                  </a:lnTo>
                  <a:lnTo>
                    <a:pt x="1094" y="228"/>
                  </a:lnTo>
                  <a:lnTo>
                    <a:pt x="1094" y="277"/>
                  </a:lnTo>
                  <a:lnTo>
                    <a:pt x="1087" y="292"/>
                  </a:lnTo>
                  <a:lnTo>
                    <a:pt x="1087" y="348"/>
                  </a:lnTo>
                  <a:lnTo>
                    <a:pt x="1094" y="363"/>
                  </a:lnTo>
                  <a:lnTo>
                    <a:pt x="1115" y="363"/>
                  </a:lnTo>
                  <a:lnTo>
                    <a:pt x="1122" y="356"/>
                  </a:lnTo>
                  <a:lnTo>
                    <a:pt x="1122" y="341"/>
                  </a:lnTo>
                  <a:lnTo>
                    <a:pt x="1129" y="320"/>
                  </a:lnTo>
                  <a:lnTo>
                    <a:pt x="1157" y="42"/>
                  </a:lnTo>
                  <a:lnTo>
                    <a:pt x="1157" y="7"/>
                  </a:lnTo>
                  <a:lnTo>
                    <a:pt x="1150" y="0"/>
                  </a:lnTo>
                  <a:lnTo>
                    <a:pt x="273" y="0"/>
                  </a:lnTo>
                  <a:lnTo>
                    <a:pt x="259" y="14"/>
                  </a:lnTo>
                  <a:lnTo>
                    <a:pt x="259" y="42"/>
                  </a:lnTo>
                  <a:lnTo>
                    <a:pt x="266" y="42"/>
                  </a:lnTo>
                  <a:lnTo>
                    <a:pt x="280" y="50"/>
                  </a:lnTo>
                  <a:lnTo>
                    <a:pt x="379" y="50"/>
                  </a:lnTo>
                  <a:lnTo>
                    <a:pt x="407" y="64"/>
                  </a:lnTo>
                  <a:lnTo>
                    <a:pt x="407" y="99"/>
                  </a:lnTo>
                  <a:lnTo>
                    <a:pt x="400" y="114"/>
                  </a:lnTo>
                  <a:lnTo>
                    <a:pt x="189" y="975"/>
                  </a:lnTo>
                  <a:lnTo>
                    <a:pt x="175" y="1017"/>
                  </a:lnTo>
                  <a:lnTo>
                    <a:pt x="154" y="1039"/>
                  </a:lnTo>
                  <a:lnTo>
                    <a:pt x="119" y="1046"/>
                  </a:lnTo>
                  <a:lnTo>
                    <a:pt x="42" y="1053"/>
                  </a:lnTo>
                  <a:lnTo>
                    <a:pt x="14" y="1053"/>
                  </a:lnTo>
                  <a:lnTo>
                    <a:pt x="0" y="1067"/>
                  </a:lnTo>
                  <a:lnTo>
                    <a:pt x="0" y="1089"/>
                  </a:lnTo>
                  <a:lnTo>
                    <a:pt x="14" y="1103"/>
                  </a:lnTo>
                  <a:lnTo>
                    <a:pt x="898" y="1103"/>
                  </a:lnTo>
                  <a:lnTo>
                    <a:pt x="912" y="1096"/>
                  </a:lnTo>
                  <a:lnTo>
                    <a:pt x="919" y="1089"/>
                  </a:lnTo>
                  <a:lnTo>
                    <a:pt x="926" y="1074"/>
                  </a:lnTo>
                  <a:lnTo>
                    <a:pt x="1073" y="72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06" name="Freeform 30"/>
            <p:cNvSpPr>
              <a:spLocks/>
            </p:cNvSpPr>
            <p:nvPr/>
          </p:nvSpPr>
          <p:spPr bwMode="auto">
            <a:xfrm>
              <a:off x="18370" y="4163"/>
              <a:ext cx="372" cy="1622"/>
            </a:xfrm>
            <a:custGeom>
              <a:avLst/>
              <a:gdLst/>
              <a:ahLst/>
              <a:cxnLst>
                <a:cxn ang="0">
                  <a:pos x="372" y="1608"/>
                </a:cxn>
                <a:cxn ang="0">
                  <a:pos x="372" y="1601"/>
                </a:cxn>
                <a:cxn ang="0">
                  <a:pos x="365" y="1601"/>
                </a:cxn>
                <a:cxn ang="0">
                  <a:pos x="365" y="1594"/>
                </a:cxn>
                <a:cxn ang="0">
                  <a:pos x="344" y="1573"/>
                </a:cxn>
                <a:cxn ang="0">
                  <a:pos x="253" y="1459"/>
                </a:cxn>
                <a:cxn ang="0">
                  <a:pos x="189" y="1338"/>
                </a:cxn>
                <a:cxn ang="0">
                  <a:pos x="140" y="1210"/>
                </a:cxn>
                <a:cxn ang="0">
                  <a:pos x="112" y="1074"/>
                </a:cxn>
                <a:cxn ang="0">
                  <a:pos x="98" y="939"/>
                </a:cxn>
                <a:cxn ang="0">
                  <a:pos x="91" y="811"/>
                </a:cxn>
                <a:cxn ang="0">
                  <a:pos x="98" y="640"/>
                </a:cxn>
                <a:cxn ang="0">
                  <a:pos x="126" y="477"/>
                </a:cxn>
                <a:cxn ang="0">
                  <a:pos x="175" y="320"/>
                </a:cxn>
                <a:cxn ang="0">
                  <a:pos x="246" y="171"/>
                </a:cxn>
                <a:cxn ang="0">
                  <a:pos x="351" y="43"/>
                </a:cxn>
                <a:cxn ang="0">
                  <a:pos x="358" y="28"/>
                </a:cxn>
                <a:cxn ang="0">
                  <a:pos x="365" y="21"/>
                </a:cxn>
                <a:cxn ang="0">
                  <a:pos x="372" y="21"/>
                </a:cxn>
                <a:cxn ang="0">
                  <a:pos x="372" y="14"/>
                </a:cxn>
                <a:cxn ang="0">
                  <a:pos x="365" y="7"/>
                </a:cxn>
                <a:cxn ang="0">
                  <a:pos x="365" y="0"/>
                </a:cxn>
                <a:cxn ang="0">
                  <a:pos x="351" y="0"/>
                </a:cxn>
                <a:cxn ang="0">
                  <a:pos x="337" y="7"/>
                </a:cxn>
                <a:cxn ang="0">
                  <a:pos x="302" y="36"/>
                </a:cxn>
                <a:cxn ang="0">
                  <a:pos x="253" y="78"/>
                </a:cxn>
                <a:cxn ang="0">
                  <a:pos x="203" y="142"/>
                </a:cxn>
                <a:cxn ang="0">
                  <a:pos x="147" y="221"/>
                </a:cxn>
                <a:cxn ang="0">
                  <a:pos x="98" y="313"/>
                </a:cxn>
                <a:cxn ang="0">
                  <a:pos x="35" y="491"/>
                </a:cxn>
                <a:cxn ang="0">
                  <a:pos x="7" y="662"/>
                </a:cxn>
                <a:cxn ang="0">
                  <a:pos x="0" y="811"/>
                </a:cxn>
                <a:cxn ang="0">
                  <a:pos x="0" y="918"/>
                </a:cxn>
                <a:cxn ang="0">
                  <a:pos x="14" y="1046"/>
                </a:cxn>
                <a:cxn ang="0">
                  <a:pos x="49" y="1181"/>
                </a:cxn>
                <a:cxn ang="0">
                  <a:pos x="105" y="1316"/>
                </a:cxn>
                <a:cxn ang="0">
                  <a:pos x="168" y="1423"/>
                </a:cxn>
                <a:cxn ang="0">
                  <a:pos x="232" y="1509"/>
                </a:cxn>
                <a:cxn ang="0">
                  <a:pos x="288" y="1573"/>
                </a:cxn>
                <a:cxn ang="0">
                  <a:pos x="330" y="1608"/>
                </a:cxn>
                <a:cxn ang="0">
                  <a:pos x="351" y="1622"/>
                </a:cxn>
                <a:cxn ang="0">
                  <a:pos x="358" y="1622"/>
                </a:cxn>
                <a:cxn ang="0">
                  <a:pos x="372" y="1608"/>
                </a:cxn>
              </a:cxnLst>
              <a:rect l="0" t="0" r="r" b="b"/>
              <a:pathLst>
                <a:path w="372" h="1622">
                  <a:moveTo>
                    <a:pt x="372" y="1608"/>
                  </a:moveTo>
                  <a:lnTo>
                    <a:pt x="372" y="1601"/>
                  </a:lnTo>
                  <a:lnTo>
                    <a:pt x="365" y="1601"/>
                  </a:lnTo>
                  <a:lnTo>
                    <a:pt x="365" y="1594"/>
                  </a:lnTo>
                  <a:lnTo>
                    <a:pt x="344" y="1573"/>
                  </a:lnTo>
                  <a:lnTo>
                    <a:pt x="253" y="1459"/>
                  </a:lnTo>
                  <a:lnTo>
                    <a:pt x="189" y="1338"/>
                  </a:lnTo>
                  <a:lnTo>
                    <a:pt x="140" y="1210"/>
                  </a:lnTo>
                  <a:lnTo>
                    <a:pt x="112" y="1074"/>
                  </a:lnTo>
                  <a:lnTo>
                    <a:pt x="98" y="939"/>
                  </a:lnTo>
                  <a:lnTo>
                    <a:pt x="91" y="811"/>
                  </a:lnTo>
                  <a:lnTo>
                    <a:pt x="98" y="640"/>
                  </a:lnTo>
                  <a:lnTo>
                    <a:pt x="126" y="477"/>
                  </a:lnTo>
                  <a:lnTo>
                    <a:pt x="175" y="320"/>
                  </a:lnTo>
                  <a:lnTo>
                    <a:pt x="246" y="171"/>
                  </a:lnTo>
                  <a:lnTo>
                    <a:pt x="351" y="43"/>
                  </a:lnTo>
                  <a:lnTo>
                    <a:pt x="358" y="28"/>
                  </a:lnTo>
                  <a:lnTo>
                    <a:pt x="365" y="21"/>
                  </a:lnTo>
                  <a:lnTo>
                    <a:pt x="372" y="21"/>
                  </a:lnTo>
                  <a:lnTo>
                    <a:pt x="372" y="14"/>
                  </a:lnTo>
                  <a:lnTo>
                    <a:pt x="365" y="7"/>
                  </a:lnTo>
                  <a:lnTo>
                    <a:pt x="365" y="0"/>
                  </a:lnTo>
                  <a:lnTo>
                    <a:pt x="351" y="0"/>
                  </a:lnTo>
                  <a:lnTo>
                    <a:pt x="337" y="7"/>
                  </a:lnTo>
                  <a:lnTo>
                    <a:pt x="302" y="36"/>
                  </a:lnTo>
                  <a:lnTo>
                    <a:pt x="253" y="78"/>
                  </a:lnTo>
                  <a:lnTo>
                    <a:pt x="203" y="142"/>
                  </a:lnTo>
                  <a:lnTo>
                    <a:pt x="147" y="221"/>
                  </a:lnTo>
                  <a:lnTo>
                    <a:pt x="98" y="313"/>
                  </a:lnTo>
                  <a:lnTo>
                    <a:pt x="35" y="491"/>
                  </a:lnTo>
                  <a:lnTo>
                    <a:pt x="7" y="662"/>
                  </a:lnTo>
                  <a:lnTo>
                    <a:pt x="0" y="811"/>
                  </a:lnTo>
                  <a:lnTo>
                    <a:pt x="0" y="918"/>
                  </a:lnTo>
                  <a:lnTo>
                    <a:pt x="14" y="1046"/>
                  </a:lnTo>
                  <a:lnTo>
                    <a:pt x="49" y="1181"/>
                  </a:lnTo>
                  <a:lnTo>
                    <a:pt x="105" y="1316"/>
                  </a:lnTo>
                  <a:lnTo>
                    <a:pt x="168" y="1423"/>
                  </a:lnTo>
                  <a:lnTo>
                    <a:pt x="232" y="1509"/>
                  </a:lnTo>
                  <a:lnTo>
                    <a:pt x="288" y="1573"/>
                  </a:lnTo>
                  <a:lnTo>
                    <a:pt x="330" y="1608"/>
                  </a:lnTo>
                  <a:lnTo>
                    <a:pt x="351" y="1622"/>
                  </a:lnTo>
                  <a:lnTo>
                    <a:pt x="358" y="1622"/>
                  </a:lnTo>
                  <a:lnTo>
                    <a:pt x="372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07" name="Freeform 31"/>
            <p:cNvSpPr>
              <a:spLocks/>
            </p:cNvSpPr>
            <p:nvPr/>
          </p:nvSpPr>
          <p:spPr bwMode="auto">
            <a:xfrm>
              <a:off x="18882" y="4661"/>
              <a:ext cx="863" cy="740"/>
            </a:xfrm>
            <a:custGeom>
              <a:avLst/>
              <a:gdLst/>
              <a:ahLst/>
              <a:cxnLst>
                <a:cxn ang="0">
                  <a:pos x="91" y="640"/>
                </a:cxn>
                <a:cxn ang="0">
                  <a:pos x="84" y="669"/>
                </a:cxn>
                <a:cxn ang="0">
                  <a:pos x="77" y="705"/>
                </a:cxn>
                <a:cxn ang="0">
                  <a:pos x="98" y="733"/>
                </a:cxn>
                <a:cxn ang="0">
                  <a:pos x="126" y="740"/>
                </a:cxn>
                <a:cxn ang="0">
                  <a:pos x="176" y="712"/>
                </a:cxn>
                <a:cxn ang="0">
                  <a:pos x="190" y="676"/>
                </a:cxn>
                <a:cxn ang="0">
                  <a:pos x="204" y="605"/>
                </a:cxn>
                <a:cxn ang="0">
                  <a:pos x="274" y="313"/>
                </a:cxn>
                <a:cxn ang="0">
                  <a:pos x="288" y="278"/>
                </a:cxn>
                <a:cxn ang="0">
                  <a:pos x="295" y="242"/>
                </a:cxn>
                <a:cxn ang="0">
                  <a:pos x="316" y="192"/>
                </a:cxn>
                <a:cxn ang="0">
                  <a:pos x="407" y="93"/>
                </a:cxn>
                <a:cxn ang="0">
                  <a:pos x="561" y="36"/>
                </a:cxn>
                <a:cxn ang="0">
                  <a:pos x="632" y="71"/>
                </a:cxn>
                <a:cxn ang="0">
                  <a:pos x="646" y="149"/>
                </a:cxn>
                <a:cxn ang="0">
                  <a:pos x="618" y="306"/>
                </a:cxn>
                <a:cxn ang="0">
                  <a:pos x="561" y="470"/>
                </a:cxn>
                <a:cxn ang="0">
                  <a:pos x="533" y="555"/>
                </a:cxn>
                <a:cxn ang="0">
                  <a:pos x="526" y="605"/>
                </a:cxn>
                <a:cxn ang="0">
                  <a:pos x="590" y="719"/>
                </a:cxn>
                <a:cxn ang="0">
                  <a:pos x="723" y="719"/>
                </a:cxn>
                <a:cxn ang="0">
                  <a:pos x="814" y="619"/>
                </a:cxn>
                <a:cxn ang="0">
                  <a:pos x="863" y="512"/>
                </a:cxn>
                <a:cxn ang="0">
                  <a:pos x="856" y="470"/>
                </a:cxn>
                <a:cxn ang="0">
                  <a:pos x="835" y="477"/>
                </a:cxn>
                <a:cxn ang="0">
                  <a:pos x="821" y="498"/>
                </a:cxn>
                <a:cxn ang="0">
                  <a:pos x="758" y="640"/>
                </a:cxn>
                <a:cxn ang="0">
                  <a:pos x="660" y="697"/>
                </a:cxn>
                <a:cxn ang="0">
                  <a:pos x="632" y="690"/>
                </a:cxn>
                <a:cxn ang="0">
                  <a:pos x="632" y="591"/>
                </a:cxn>
                <a:cxn ang="0">
                  <a:pos x="674" y="470"/>
                </a:cxn>
                <a:cxn ang="0">
                  <a:pos x="723" y="313"/>
                </a:cxn>
                <a:cxn ang="0">
                  <a:pos x="744" y="178"/>
                </a:cxn>
                <a:cxn ang="0">
                  <a:pos x="695" y="50"/>
                </a:cxn>
                <a:cxn ang="0">
                  <a:pos x="561" y="0"/>
                </a:cxn>
                <a:cxn ang="0">
                  <a:pos x="421" y="43"/>
                </a:cxn>
                <a:cxn ang="0">
                  <a:pos x="337" y="114"/>
                </a:cxn>
                <a:cxn ang="0">
                  <a:pos x="295" y="78"/>
                </a:cxn>
                <a:cxn ang="0">
                  <a:pos x="218" y="7"/>
                </a:cxn>
                <a:cxn ang="0">
                  <a:pos x="119" y="14"/>
                </a:cxn>
                <a:cxn ang="0">
                  <a:pos x="42" y="93"/>
                </a:cxn>
                <a:cxn ang="0">
                  <a:pos x="0" y="228"/>
                </a:cxn>
                <a:cxn ang="0">
                  <a:pos x="7" y="263"/>
                </a:cxn>
                <a:cxn ang="0">
                  <a:pos x="14" y="270"/>
                </a:cxn>
                <a:cxn ang="0">
                  <a:pos x="42" y="249"/>
                </a:cxn>
                <a:cxn ang="0">
                  <a:pos x="63" y="149"/>
                </a:cxn>
                <a:cxn ang="0">
                  <a:pos x="119" y="50"/>
                </a:cxn>
                <a:cxn ang="0">
                  <a:pos x="176" y="36"/>
                </a:cxn>
                <a:cxn ang="0">
                  <a:pos x="211" y="85"/>
                </a:cxn>
                <a:cxn ang="0">
                  <a:pos x="204" y="185"/>
                </a:cxn>
                <a:cxn ang="0">
                  <a:pos x="91" y="626"/>
                </a:cxn>
              </a:cxnLst>
              <a:rect l="0" t="0" r="r" b="b"/>
              <a:pathLst>
                <a:path w="863" h="740">
                  <a:moveTo>
                    <a:pt x="91" y="626"/>
                  </a:moveTo>
                  <a:lnTo>
                    <a:pt x="91" y="640"/>
                  </a:lnTo>
                  <a:lnTo>
                    <a:pt x="84" y="655"/>
                  </a:lnTo>
                  <a:lnTo>
                    <a:pt x="84" y="669"/>
                  </a:lnTo>
                  <a:lnTo>
                    <a:pt x="77" y="683"/>
                  </a:lnTo>
                  <a:lnTo>
                    <a:pt x="77" y="705"/>
                  </a:lnTo>
                  <a:lnTo>
                    <a:pt x="84" y="719"/>
                  </a:lnTo>
                  <a:lnTo>
                    <a:pt x="98" y="733"/>
                  </a:lnTo>
                  <a:lnTo>
                    <a:pt x="112" y="733"/>
                  </a:lnTo>
                  <a:lnTo>
                    <a:pt x="126" y="740"/>
                  </a:lnTo>
                  <a:lnTo>
                    <a:pt x="155" y="726"/>
                  </a:lnTo>
                  <a:lnTo>
                    <a:pt x="176" y="712"/>
                  </a:lnTo>
                  <a:lnTo>
                    <a:pt x="183" y="690"/>
                  </a:lnTo>
                  <a:lnTo>
                    <a:pt x="190" y="676"/>
                  </a:lnTo>
                  <a:lnTo>
                    <a:pt x="197" y="648"/>
                  </a:lnTo>
                  <a:lnTo>
                    <a:pt x="204" y="605"/>
                  </a:lnTo>
                  <a:lnTo>
                    <a:pt x="211" y="569"/>
                  </a:lnTo>
                  <a:lnTo>
                    <a:pt x="274" y="313"/>
                  </a:lnTo>
                  <a:lnTo>
                    <a:pt x="281" y="299"/>
                  </a:lnTo>
                  <a:lnTo>
                    <a:pt x="288" y="278"/>
                  </a:lnTo>
                  <a:lnTo>
                    <a:pt x="288" y="256"/>
                  </a:lnTo>
                  <a:lnTo>
                    <a:pt x="295" y="242"/>
                  </a:lnTo>
                  <a:lnTo>
                    <a:pt x="295" y="235"/>
                  </a:lnTo>
                  <a:lnTo>
                    <a:pt x="316" y="192"/>
                  </a:lnTo>
                  <a:lnTo>
                    <a:pt x="358" y="142"/>
                  </a:lnTo>
                  <a:lnTo>
                    <a:pt x="407" y="93"/>
                  </a:lnTo>
                  <a:lnTo>
                    <a:pt x="477" y="50"/>
                  </a:lnTo>
                  <a:lnTo>
                    <a:pt x="561" y="36"/>
                  </a:lnTo>
                  <a:lnTo>
                    <a:pt x="604" y="50"/>
                  </a:lnTo>
                  <a:lnTo>
                    <a:pt x="632" y="71"/>
                  </a:lnTo>
                  <a:lnTo>
                    <a:pt x="639" y="107"/>
                  </a:lnTo>
                  <a:lnTo>
                    <a:pt x="646" y="149"/>
                  </a:lnTo>
                  <a:lnTo>
                    <a:pt x="639" y="221"/>
                  </a:lnTo>
                  <a:lnTo>
                    <a:pt x="618" y="306"/>
                  </a:lnTo>
                  <a:lnTo>
                    <a:pt x="590" y="391"/>
                  </a:lnTo>
                  <a:lnTo>
                    <a:pt x="561" y="470"/>
                  </a:lnTo>
                  <a:lnTo>
                    <a:pt x="540" y="527"/>
                  </a:lnTo>
                  <a:lnTo>
                    <a:pt x="533" y="555"/>
                  </a:lnTo>
                  <a:lnTo>
                    <a:pt x="526" y="576"/>
                  </a:lnTo>
                  <a:lnTo>
                    <a:pt x="526" y="605"/>
                  </a:lnTo>
                  <a:lnTo>
                    <a:pt x="540" y="669"/>
                  </a:lnTo>
                  <a:lnTo>
                    <a:pt x="590" y="719"/>
                  </a:lnTo>
                  <a:lnTo>
                    <a:pt x="653" y="740"/>
                  </a:lnTo>
                  <a:lnTo>
                    <a:pt x="723" y="719"/>
                  </a:lnTo>
                  <a:lnTo>
                    <a:pt x="779" y="676"/>
                  </a:lnTo>
                  <a:lnTo>
                    <a:pt x="814" y="619"/>
                  </a:lnTo>
                  <a:lnTo>
                    <a:pt x="842" y="555"/>
                  </a:lnTo>
                  <a:lnTo>
                    <a:pt x="863" y="512"/>
                  </a:lnTo>
                  <a:lnTo>
                    <a:pt x="863" y="477"/>
                  </a:lnTo>
                  <a:lnTo>
                    <a:pt x="856" y="470"/>
                  </a:lnTo>
                  <a:lnTo>
                    <a:pt x="835" y="470"/>
                  </a:lnTo>
                  <a:lnTo>
                    <a:pt x="835" y="477"/>
                  </a:lnTo>
                  <a:lnTo>
                    <a:pt x="828" y="484"/>
                  </a:lnTo>
                  <a:lnTo>
                    <a:pt x="821" y="498"/>
                  </a:lnTo>
                  <a:lnTo>
                    <a:pt x="793" y="576"/>
                  </a:lnTo>
                  <a:lnTo>
                    <a:pt x="758" y="640"/>
                  </a:lnTo>
                  <a:lnTo>
                    <a:pt x="716" y="683"/>
                  </a:lnTo>
                  <a:lnTo>
                    <a:pt x="660" y="697"/>
                  </a:lnTo>
                  <a:lnTo>
                    <a:pt x="639" y="697"/>
                  </a:lnTo>
                  <a:lnTo>
                    <a:pt x="632" y="690"/>
                  </a:lnTo>
                  <a:lnTo>
                    <a:pt x="618" y="648"/>
                  </a:lnTo>
                  <a:lnTo>
                    <a:pt x="632" y="591"/>
                  </a:lnTo>
                  <a:lnTo>
                    <a:pt x="653" y="534"/>
                  </a:lnTo>
                  <a:lnTo>
                    <a:pt x="674" y="470"/>
                  </a:lnTo>
                  <a:lnTo>
                    <a:pt x="695" y="399"/>
                  </a:lnTo>
                  <a:lnTo>
                    <a:pt x="723" y="313"/>
                  </a:lnTo>
                  <a:lnTo>
                    <a:pt x="737" y="242"/>
                  </a:lnTo>
                  <a:lnTo>
                    <a:pt x="744" y="178"/>
                  </a:lnTo>
                  <a:lnTo>
                    <a:pt x="730" y="100"/>
                  </a:lnTo>
                  <a:lnTo>
                    <a:pt x="695" y="50"/>
                  </a:lnTo>
                  <a:lnTo>
                    <a:pt x="639" y="14"/>
                  </a:lnTo>
                  <a:lnTo>
                    <a:pt x="561" y="0"/>
                  </a:lnTo>
                  <a:lnTo>
                    <a:pt x="484" y="14"/>
                  </a:lnTo>
                  <a:lnTo>
                    <a:pt x="421" y="43"/>
                  </a:lnTo>
                  <a:lnTo>
                    <a:pt x="372" y="78"/>
                  </a:lnTo>
                  <a:lnTo>
                    <a:pt x="337" y="114"/>
                  </a:lnTo>
                  <a:lnTo>
                    <a:pt x="316" y="142"/>
                  </a:lnTo>
                  <a:lnTo>
                    <a:pt x="295" y="78"/>
                  </a:lnTo>
                  <a:lnTo>
                    <a:pt x="267" y="36"/>
                  </a:lnTo>
                  <a:lnTo>
                    <a:pt x="218" y="7"/>
                  </a:lnTo>
                  <a:lnTo>
                    <a:pt x="169" y="0"/>
                  </a:lnTo>
                  <a:lnTo>
                    <a:pt x="119" y="14"/>
                  </a:lnTo>
                  <a:lnTo>
                    <a:pt x="84" y="36"/>
                  </a:lnTo>
                  <a:lnTo>
                    <a:pt x="42" y="93"/>
                  </a:lnTo>
                  <a:lnTo>
                    <a:pt x="14" y="192"/>
                  </a:lnTo>
                  <a:lnTo>
                    <a:pt x="0" y="228"/>
                  </a:lnTo>
                  <a:lnTo>
                    <a:pt x="0" y="256"/>
                  </a:lnTo>
                  <a:lnTo>
                    <a:pt x="7" y="263"/>
                  </a:lnTo>
                  <a:lnTo>
                    <a:pt x="14" y="263"/>
                  </a:lnTo>
                  <a:lnTo>
                    <a:pt x="14" y="270"/>
                  </a:lnTo>
                  <a:lnTo>
                    <a:pt x="21" y="270"/>
                  </a:lnTo>
                  <a:lnTo>
                    <a:pt x="42" y="249"/>
                  </a:lnTo>
                  <a:lnTo>
                    <a:pt x="42" y="228"/>
                  </a:lnTo>
                  <a:lnTo>
                    <a:pt x="63" y="149"/>
                  </a:lnTo>
                  <a:lnTo>
                    <a:pt x="91" y="93"/>
                  </a:lnTo>
                  <a:lnTo>
                    <a:pt x="119" y="50"/>
                  </a:lnTo>
                  <a:lnTo>
                    <a:pt x="162" y="36"/>
                  </a:lnTo>
                  <a:lnTo>
                    <a:pt x="176" y="36"/>
                  </a:lnTo>
                  <a:lnTo>
                    <a:pt x="204" y="64"/>
                  </a:lnTo>
                  <a:lnTo>
                    <a:pt x="211" y="85"/>
                  </a:lnTo>
                  <a:lnTo>
                    <a:pt x="211" y="142"/>
                  </a:lnTo>
                  <a:lnTo>
                    <a:pt x="204" y="185"/>
                  </a:lnTo>
                  <a:lnTo>
                    <a:pt x="183" y="249"/>
                  </a:lnTo>
                  <a:lnTo>
                    <a:pt x="91" y="62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08" name="Freeform 32"/>
            <p:cNvSpPr>
              <a:spLocks/>
            </p:cNvSpPr>
            <p:nvPr/>
          </p:nvSpPr>
          <p:spPr bwMode="auto">
            <a:xfrm>
              <a:off x="20285" y="4939"/>
              <a:ext cx="976" cy="64"/>
            </a:xfrm>
            <a:custGeom>
              <a:avLst/>
              <a:gdLst/>
              <a:ahLst/>
              <a:cxnLst>
                <a:cxn ang="0">
                  <a:pos x="927" y="64"/>
                </a:cxn>
                <a:cxn ang="0">
                  <a:pos x="962" y="64"/>
                </a:cxn>
                <a:cxn ang="0">
                  <a:pos x="976" y="49"/>
                </a:cxn>
                <a:cxn ang="0">
                  <a:pos x="976" y="21"/>
                </a:cxn>
                <a:cxn ang="0">
                  <a:pos x="969" y="7"/>
                </a:cxn>
                <a:cxn ang="0">
                  <a:pos x="948" y="7"/>
                </a:cxn>
                <a:cxn ang="0">
                  <a:pos x="941" y="0"/>
                </a:cxn>
                <a:cxn ang="0">
                  <a:pos x="28" y="0"/>
                </a:cxn>
                <a:cxn ang="0">
                  <a:pos x="14" y="7"/>
                </a:cxn>
                <a:cxn ang="0">
                  <a:pos x="7" y="7"/>
                </a:cxn>
                <a:cxn ang="0">
                  <a:pos x="0" y="21"/>
                </a:cxn>
                <a:cxn ang="0">
                  <a:pos x="0" y="49"/>
                </a:cxn>
                <a:cxn ang="0">
                  <a:pos x="7" y="57"/>
                </a:cxn>
                <a:cxn ang="0">
                  <a:pos x="21" y="64"/>
                </a:cxn>
                <a:cxn ang="0">
                  <a:pos x="50" y="64"/>
                </a:cxn>
                <a:cxn ang="0">
                  <a:pos x="927" y="64"/>
                </a:cxn>
              </a:cxnLst>
              <a:rect l="0" t="0" r="r" b="b"/>
              <a:pathLst>
                <a:path w="976" h="64">
                  <a:moveTo>
                    <a:pt x="927" y="64"/>
                  </a:moveTo>
                  <a:lnTo>
                    <a:pt x="962" y="64"/>
                  </a:lnTo>
                  <a:lnTo>
                    <a:pt x="976" y="49"/>
                  </a:lnTo>
                  <a:lnTo>
                    <a:pt x="976" y="21"/>
                  </a:lnTo>
                  <a:lnTo>
                    <a:pt x="969" y="7"/>
                  </a:lnTo>
                  <a:lnTo>
                    <a:pt x="948" y="7"/>
                  </a:lnTo>
                  <a:lnTo>
                    <a:pt x="941" y="0"/>
                  </a:lnTo>
                  <a:lnTo>
                    <a:pt x="28" y="0"/>
                  </a:lnTo>
                  <a:lnTo>
                    <a:pt x="14" y="7"/>
                  </a:lnTo>
                  <a:lnTo>
                    <a:pt x="7" y="7"/>
                  </a:lnTo>
                  <a:lnTo>
                    <a:pt x="0" y="21"/>
                  </a:lnTo>
                  <a:lnTo>
                    <a:pt x="0" y="49"/>
                  </a:lnTo>
                  <a:lnTo>
                    <a:pt x="7" y="57"/>
                  </a:lnTo>
                  <a:lnTo>
                    <a:pt x="21" y="64"/>
                  </a:lnTo>
                  <a:lnTo>
                    <a:pt x="50" y="64"/>
                  </a:lnTo>
                  <a:lnTo>
                    <a:pt x="927" y="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09" name="Freeform 33"/>
            <p:cNvSpPr>
              <a:spLocks/>
            </p:cNvSpPr>
            <p:nvPr/>
          </p:nvSpPr>
          <p:spPr bwMode="auto">
            <a:xfrm>
              <a:off x="21899" y="4298"/>
              <a:ext cx="533" cy="1082"/>
            </a:xfrm>
            <a:custGeom>
              <a:avLst/>
              <a:gdLst/>
              <a:ahLst/>
              <a:cxnLst>
                <a:cxn ang="0">
                  <a:pos x="330" y="43"/>
                </a:cxn>
                <a:cxn ang="0">
                  <a:pos x="330" y="7"/>
                </a:cxn>
                <a:cxn ang="0">
                  <a:pos x="323" y="0"/>
                </a:cxn>
                <a:cxn ang="0">
                  <a:pos x="295" y="0"/>
                </a:cxn>
                <a:cxn ang="0">
                  <a:pos x="211" y="57"/>
                </a:cxn>
                <a:cxn ang="0">
                  <a:pos x="133" y="93"/>
                </a:cxn>
                <a:cxn ang="0">
                  <a:pos x="56" y="100"/>
                </a:cxn>
                <a:cxn ang="0">
                  <a:pos x="0" y="107"/>
                </a:cxn>
                <a:cxn ang="0">
                  <a:pos x="0" y="157"/>
                </a:cxn>
                <a:cxn ang="0">
                  <a:pos x="49" y="157"/>
                </a:cxn>
                <a:cxn ang="0">
                  <a:pos x="126" y="142"/>
                </a:cxn>
                <a:cxn ang="0">
                  <a:pos x="211" y="114"/>
                </a:cxn>
                <a:cxn ang="0">
                  <a:pos x="211" y="982"/>
                </a:cxn>
                <a:cxn ang="0">
                  <a:pos x="204" y="1003"/>
                </a:cxn>
                <a:cxn ang="0">
                  <a:pos x="176" y="1018"/>
                </a:cxn>
                <a:cxn ang="0">
                  <a:pos x="133" y="1032"/>
                </a:cxn>
                <a:cxn ang="0">
                  <a:pos x="14" y="1032"/>
                </a:cxn>
                <a:cxn ang="0">
                  <a:pos x="14" y="1082"/>
                </a:cxn>
                <a:cxn ang="0">
                  <a:pos x="70" y="1082"/>
                </a:cxn>
                <a:cxn ang="0">
                  <a:pos x="140" y="1075"/>
                </a:cxn>
                <a:cxn ang="0">
                  <a:pos x="407" y="1075"/>
                </a:cxn>
                <a:cxn ang="0">
                  <a:pos x="477" y="1082"/>
                </a:cxn>
                <a:cxn ang="0">
                  <a:pos x="533" y="1082"/>
                </a:cxn>
                <a:cxn ang="0">
                  <a:pos x="533" y="1032"/>
                </a:cxn>
                <a:cxn ang="0">
                  <a:pos x="407" y="1032"/>
                </a:cxn>
                <a:cxn ang="0">
                  <a:pos x="365" y="1025"/>
                </a:cxn>
                <a:cxn ang="0">
                  <a:pos x="344" y="1003"/>
                </a:cxn>
                <a:cxn ang="0">
                  <a:pos x="330" y="982"/>
                </a:cxn>
                <a:cxn ang="0">
                  <a:pos x="330" y="954"/>
                </a:cxn>
                <a:cxn ang="0">
                  <a:pos x="330" y="43"/>
                </a:cxn>
              </a:cxnLst>
              <a:rect l="0" t="0" r="r" b="b"/>
              <a:pathLst>
                <a:path w="533" h="1082">
                  <a:moveTo>
                    <a:pt x="330" y="43"/>
                  </a:moveTo>
                  <a:lnTo>
                    <a:pt x="330" y="7"/>
                  </a:lnTo>
                  <a:lnTo>
                    <a:pt x="323" y="0"/>
                  </a:lnTo>
                  <a:lnTo>
                    <a:pt x="295" y="0"/>
                  </a:lnTo>
                  <a:lnTo>
                    <a:pt x="211" y="57"/>
                  </a:lnTo>
                  <a:lnTo>
                    <a:pt x="133" y="93"/>
                  </a:lnTo>
                  <a:lnTo>
                    <a:pt x="56" y="100"/>
                  </a:lnTo>
                  <a:lnTo>
                    <a:pt x="0" y="107"/>
                  </a:lnTo>
                  <a:lnTo>
                    <a:pt x="0" y="157"/>
                  </a:lnTo>
                  <a:lnTo>
                    <a:pt x="49" y="157"/>
                  </a:lnTo>
                  <a:lnTo>
                    <a:pt x="126" y="142"/>
                  </a:lnTo>
                  <a:lnTo>
                    <a:pt x="211" y="114"/>
                  </a:lnTo>
                  <a:lnTo>
                    <a:pt x="211" y="982"/>
                  </a:lnTo>
                  <a:lnTo>
                    <a:pt x="204" y="1003"/>
                  </a:lnTo>
                  <a:lnTo>
                    <a:pt x="176" y="1018"/>
                  </a:lnTo>
                  <a:lnTo>
                    <a:pt x="133" y="1032"/>
                  </a:lnTo>
                  <a:lnTo>
                    <a:pt x="14" y="1032"/>
                  </a:lnTo>
                  <a:lnTo>
                    <a:pt x="14" y="1082"/>
                  </a:lnTo>
                  <a:lnTo>
                    <a:pt x="70" y="1082"/>
                  </a:lnTo>
                  <a:lnTo>
                    <a:pt x="140" y="1075"/>
                  </a:lnTo>
                  <a:lnTo>
                    <a:pt x="407" y="1075"/>
                  </a:lnTo>
                  <a:lnTo>
                    <a:pt x="477" y="1082"/>
                  </a:lnTo>
                  <a:lnTo>
                    <a:pt x="533" y="1082"/>
                  </a:lnTo>
                  <a:lnTo>
                    <a:pt x="533" y="1032"/>
                  </a:lnTo>
                  <a:lnTo>
                    <a:pt x="407" y="1032"/>
                  </a:lnTo>
                  <a:lnTo>
                    <a:pt x="365" y="1025"/>
                  </a:lnTo>
                  <a:lnTo>
                    <a:pt x="344" y="1003"/>
                  </a:lnTo>
                  <a:lnTo>
                    <a:pt x="330" y="982"/>
                  </a:lnTo>
                  <a:lnTo>
                    <a:pt x="330" y="954"/>
                  </a:lnTo>
                  <a:lnTo>
                    <a:pt x="330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10" name="Freeform 34"/>
            <p:cNvSpPr>
              <a:spLocks/>
            </p:cNvSpPr>
            <p:nvPr/>
          </p:nvSpPr>
          <p:spPr bwMode="auto">
            <a:xfrm>
              <a:off x="22650" y="4163"/>
              <a:ext cx="372" cy="1622"/>
            </a:xfrm>
            <a:custGeom>
              <a:avLst/>
              <a:gdLst/>
              <a:ahLst/>
              <a:cxnLst>
                <a:cxn ang="0">
                  <a:pos x="372" y="811"/>
                </a:cxn>
                <a:cxn ang="0">
                  <a:pos x="365" y="704"/>
                </a:cxn>
                <a:cxn ang="0">
                  <a:pos x="351" y="576"/>
                </a:cxn>
                <a:cxn ang="0">
                  <a:pos x="323" y="441"/>
                </a:cxn>
                <a:cxn ang="0">
                  <a:pos x="266" y="306"/>
                </a:cxn>
                <a:cxn ang="0">
                  <a:pos x="203" y="199"/>
                </a:cxn>
                <a:cxn ang="0">
                  <a:pos x="140" y="114"/>
                </a:cxn>
                <a:cxn ang="0">
                  <a:pos x="84" y="50"/>
                </a:cxn>
                <a:cxn ang="0">
                  <a:pos x="42" y="14"/>
                </a:cxn>
                <a:cxn ang="0">
                  <a:pos x="14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21"/>
                </a:cxn>
                <a:cxn ang="0">
                  <a:pos x="14" y="36"/>
                </a:cxn>
                <a:cxn ang="0">
                  <a:pos x="35" y="50"/>
                </a:cxn>
                <a:cxn ang="0">
                  <a:pos x="119" y="156"/>
                </a:cxn>
                <a:cxn ang="0">
                  <a:pos x="189" y="292"/>
                </a:cxn>
                <a:cxn ang="0">
                  <a:pos x="238" y="441"/>
                </a:cxn>
                <a:cxn ang="0">
                  <a:pos x="266" y="619"/>
                </a:cxn>
                <a:cxn ang="0">
                  <a:pos x="281" y="811"/>
                </a:cxn>
                <a:cxn ang="0">
                  <a:pos x="274" y="975"/>
                </a:cxn>
                <a:cxn ang="0">
                  <a:pos x="245" y="1146"/>
                </a:cxn>
                <a:cxn ang="0">
                  <a:pos x="196" y="1302"/>
                </a:cxn>
                <a:cxn ang="0">
                  <a:pos x="126" y="1444"/>
                </a:cxn>
                <a:cxn ang="0">
                  <a:pos x="21" y="1580"/>
                </a:cxn>
                <a:cxn ang="0">
                  <a:pos x="7" y="1594"/>
                </a:cxn>
                <a:cxn ang="0">
                  <a:pos x="7" y="1601"/>
                </a:cxn>
                <a:cxn ang="0">
                  <a:pos x="0" y="1601"/>
                </a:cxn>
                <a:cxn ang="0">
                  <a:pos x="0" y="1615"/>
                </a:cxn>
                <a:cxn ang="0">
                  <a:pos x="7" y="1622"/>
                </a:cxn>
                <a:cxn ang="0">
                  <a:pos x="14" y="1622"/>
                </a:cxn>
                <a:cxn ang="0">
                  <a:pos x="35" y="1615"/>
                </a:cxn>
                <a:cxn ang="0">
                  <a:pos x="70" y="1587"/>
                </a:cxn>
                <a:cxn ang="0">
                  <a:pos x="112" y="1544"/>
                </a:cxn>
                <a:cxn ang="0">
                  <a:pos x="168" y="1480"/>
                </a:cxn>
                <a:cxn ang="0">
                  <a:pos x="224" y="1402"/>
                </a:cxn>
                <a:cxn ang="0">
                  <a:pos x="274" y="1309"/>
                </a:cxn>
                <a:cxn ang="0">
                  <a:pos x="337" y="1131"/>
                </a:cxn>
                <a:cxn ang="0">
                  <a:pos x="365" y="961"/>
                </a:cxn>
                <a:cxn ang="0">
                  <a:pos x="372" y="811"/>
                </a:cxn>
              </a:cxnLst>
              <a:rect l="0" t="0" r="r" b="b"/>
              <a:pathLst>
                <a:path w="372" h="1622">
                  <a:moveTo>
                    <a:pt x="372" y="811"/>
                  </a:moveTo>
                  <a:lnTo>
                    <a:pt x="365" y="704"/>
                  </a:lnTo>
                  <a:lnTo>
                    <a:pt x="351" y="576"/>
                  </a:lnTo>
                  <a:lnTo>
                    <a:pt x="323" y="441"/>
                  </a:lnTo>
                  <a:lnTo>
                    <a:pt x="266" y="306"/>
                  </a:lnTo>
                  <a:lnTo>
                    <a:pt x="203" y="199"/>
                  </a:lnTo>
                  <a:lnTo>
                    <a:pt x="140" y="114"/>
                  </a:lnTo>
                  <a:lnTo>
                    <a:pt x="84" y="50"/>
                  </a:lnTo>
                  <a:lnTo>
                    <a:pt x="42" y="14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21"/>
                  </a:lnTo>
                  <a:lnTo>
                    <a:pt x="14" y="36"/>
                  </a:lnTo>
                  <a:lnTo>
                    <a:pt x="35" y="50"/>
                  </a:lnTo>
                  <a:lnTo>
                    <a:pt x="119" y="156"/>
                  </a:lnTo>
                  <a:lnTo>
                    <a:pt x="189" y="292"/>
                  </a:lnTo>
                  <a:lnTo>
                    <a:pt x="238" y="441"/>
                  </a:lnTo>
                  <a:lnTo>
                    <a:pt x="266" y="619"/>
                  </a:lnTo>
                  <a:lnTo>
                    <a:pt x="281" y="811"/>
                  </a:lnTo>
                  <a:lnTo>
                    <a:pt x="274" y="975"/>
                  </a:lnTo>
                  <a:lnTo>
                    <a:pt x="245" y="1146"/>
                  </a:lnTo>
                  <a:lnTo>
                    <a:pt x="196" y="1302"/>
                  </a:lnTo>
                  <a:lnTo>
                    <a:pt x="126" y="1444"/>
                  </a:lnTo>
                  <a:lnTo>
                    <a:pt x="21" y="1580"/>
                  </a:lnTo>
                  <a:lnTo>
                    <a:pt x="7" y="1594"/>
                  </a:lnTo>
                  <a:lnTo>
                    <a:pt x="7" y="1601"/>
                  </a:lnTo>
                  <a:lnTo>
                    <a:pt x="0" y="1601"/>
                  </a:lnTo>
                  <a:lnTo>
                    <a:pt x="0" y="1615"/>
                  </a:lnTo>
                  <a:lnTo>
                    <a:pt x="7" y="1622"/>
                  </a:lnTo>
                  <a:lnTo>
                    <a:pt x="14" y="1622"/>
                  </a:lnTo>
                  <a:lnTo>
                    <a:pt x="35" y="1615"/>
                  </a:lnTo>
                  <a:lnTo>
                    <a:pt x="70" y="1587"/>
                  </a:lnTo>
                  <a:lnTo>
                    <a:pt x="112" y="1544"/>
                  </a:lnTo>
                  <a:lnTo>
                    <a:pt x="168" y="1480"/>
                  </a:lnTo>
                  <a:lnTo>
                    <a:pt x="224" y="1402"/>
                  </a:lnTo>
                  <a:lnTo>
                    <a:pt x="274" y="1309"/>
                  </a:lnTo>
                  <a:lnTo>
                    <a:pt x="337" y="1131"/>
                  </a:lnTo>
                  <a:lnTo>
                    <a:pt x="365" y="961"/>
                  </a:lnTo>
                  <a:lnTo>
                    <a:pt x="372" y="81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11" name="Freeform 35"/>
            <p:cNvSpPr>
              <a:spLocks noEditPoints="1"/>
            </p:cNvSpPr>
            <p:nvPr/>
          </p:nvSpPr>
          <p:spPr bwMode="auto">
            <a:xfrm>
              <a:off x="5972" y="7223"/>
              <a:ext cx="1067" cy="384"/>
            </a:xfrm>
            <a:custGeom>
              <a:avLst/>
              <a:gdLst/>
              <a:ahLst/>
              <a:cxnLst>
                <a:cxn ang="0">
                  <a:pos x="1011" y="64"/>
                </a:cxn>
                <a:cxn ang="0">
                  <a:pos x="1046" y="64"/>
                </a:cxn>
                <a:cxn ang="0">
                  <a:pos x="1060" y="50"/>
                </a:cxn>
                <a:cxn ang="0">
                  <a:pos x="1067" y="35"/>
                </a:cxn>
                <a:cxn ang="0">
                  <a:pos x="1067" y="21"/>
                </a:cxn>
                <a:cxn ang="0">
                  <a:pos x="1053" y="14"/>
                </a:cxn>
                <a:cxn ang="0">
                  <a:pos x="1046" y="7"/>
                </a:cxn>
                <a:cxn ang="0">
                  <a:pos x="1032" y="0"/>
                </a:cxn>
                <a:cxn ang="0">
                  <a:pos x="28" y="0"/>
                </a:cxn>
                <a:cxn ang="0">
                  <a:pos x="14" y="7"/>
                </a:cxn>
                <a:cxn ang="0">
                  <a:pos x="0" y="21"/>
                </a:cxn>
                <a:cxn ang="0">
                  <a:pos x="0" y="50"/>
                </a:cxn>
                <a:cxn ang="0">
                  <a:pos x="14" y="64"/>
                </a:cxn>
                <a:cxn ang="0">
                  <a:pos x="56" y="64"/>
                </a:cxn>
                <a:cxn ang="0">
                  <a:pos x="1011" y="64"/>
                </a:cxn>
                <a:cxn ang="0">
                  <a:pos x="1011" y="384"/>
                </a:cxn>
                <a:cxn ang="0">
                  <a:pos x="1032" y="384"/>
                </a:cxn>
                <a:cxn ang="0">
                  <a:pos x="1046" y="377"/>
                </a:cxn>
                <a:cxn ang="0">
                  <a:pos x="1060" y="363"/>
                </a:cxn>
                <a:cxn ang="0">
                  <a:pos x="1067" y="349"/>
                </a:cxn>
                <a:cxn ang="0">
                  <a:pos x="1060" y="334"/>
                </a:cxn>
                <a:cxn ang="0">
                  <a:pos x="1046" y="320"/>
                </a:cxn>
                <a:cxn ang="0">
                  <a:pos x="14" y="320"/>
                </a:cxn>
                <a:cxn ang="0">
                  <a:pos x="0" y="334"/>
                </a:cxn>
                <a:cxn ang="0">
                  <a:pos x="0" y="363"/>
                </a:cxn>
                <a:cxn ang="0">
                  <a:pos x="14" y="377"/>
                </a:cxn>
                <a:cxn ang="0">
                  <a:pos x="28" y="377"/>
                </a:cxn>
                <a:cxn ang="0">
                  <a:pos x="42" y="384"/>
                </a:cxn>
                <a:cxn ang="0">
                  <a:pos x="49" y="384"/>
                </a:cxn>
                <a:cxn ang="0">
                  <a:pos x="1011" y="384"/>
                </a:cxn>
              </a:cxnLst>
              <a:rect l="0" t="0" r="r" b="b"/>
              <a:pathLst>
                <a:path w="1067" h="384">
                  <a:moveTo>
                    <a:pt x="1011" y="64"/>
                  </a:moveTo>
                  <a:lnTo>
                    <a:pt x="1046" y="64"/>
                  </a:lnTo>
                  <a:lnTo>
                    <a:pt x="1060" y="50"/>
                  </a:lnTo>
                  <a:lnTo>
                    <a:pt x="1067" y="35"/>
                  </a:lnTo>
                  <a:lnTo>
                    <a:pt x="1067" y="21"/>
                  </a:lnTo>
                  <a:lnTo>
                    <a:pt x="1053" y="14"/>
                  </a:lnTo>
                  <a:lnTo>
                    <a:pt x="1046" y="7"/>
                  </a:lnTo>
                  <a:lnTo>
                    <a:pt x="1032" y="0"/>
                  </a:lnTo>
                  <a:lnTo>
                    <a:pt x="28" y="0"/>
                  </a:lnTo>
                  <a:lnTo>
                    <a:pt x="14" y="7"/>
                  </a:lnTo>
                  <a:lnTo>
                    <a:pt x="0" y="21"/>
                  </a:lnTo>
                  <a:lnTo>
                    <a:pt x="0" y="50"/>
                  </a:lnTo>
                  <a:lnTo>
                    <a:pt x="14" y="64"/>
                  </a:lnTo>
                  <a:lnTo>
                    <a:pt x="56" y="64"/>
                  </a:lnTo>
                  <a:lnTo>
                    <a:pt x="1011" y="64"/>
                  </a:lnTo>
                  <a:close/>
                  <a:moveTo>
                    <a:pt x="1011" y="384"/>
                  </a:moveTo>
                  <a:lnTo>
                    <a:pt x="1032" y="384"/>
                  </a:lnTo>
                  <a:lnTo>
                    <a:pt x="1046" y="377"/>
                  </a:lnTo>
                  <a:lnTo>
                    <a:pt x="1060" y="363"/>
                  </a:lnTo>
                  <a:lnTo>
                    <a:pt x="1067" y="349"/>
                  </a:lnTo>
                  <a:lnTo>
                    <a:pt x="1060" y="334"/>
                  </a:lnTo>
                  <a:lnTo>
                    <a:pt x="1046" y="320"/>
                  </a:lnTo>
                  <a:lnTo>
                    <a:pt x="14" y="320"/>
                  </a:lnTo>
                  <a:lnTo>
                    <a:pt x="0" y="334"/>
                  </a:lnTo>
                  <a:lnTo>
                    <a:pt x="0" y="363"/>
                  </a:lnTo>
                  <a:lnTo>
                    <a:pt x="14" y="377"/>
                  </a:lnTo>
                  <a:lnTo>
                    <a:pt x="28" y="377"/>
                  </a:lnTo>
                  <a:lnTo>
                    <a:pt x="42" y="384"/>
                  </a:lnTo>
                  <a:lnTo>
                    <a:pt x="49" y="384"/>
                  </a:lnTo>
                  <a:lnTo>
                    <a:pt x="1011" y="3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12" name="Freeform 36"/>
            <p:cNvSpPr>
              <a:spLocks/>
            </p:cNvSpPr>
            <p:nvPr/>
          </p:nvSpPr>
          <p:spPr bwMode="auto">
            <a:xfrm>
              <a:off x="8793" y="6718"/>
              <a:ext cx="1136" cy="1103"/>
            </a:xfrm>
            <a:custGeom>
              <a:avLst/>
              <a:gdLst/>
              <a:ahLst/>
              <a:cxnLst>
                <a:cxn ang="0">
                  <a:pos x="575" y="576"/>
                </a:cxn>
                <a:cxn ang="0">
                  <a:pos x="687" y="590"/>
                </a:cxn>
                <a:cxn ang="0">
                  <a:pos x="708" y="683"/>
                </a:cxn>
                <a:cxn ang="0">
                  <a:pos x="701" y="725"/>
                </a:cxn>
                <a:cxn ang="0">
                  <a:pos x="694" y="754"/>
                </a:cxn>
                <a:cxn ang="0">
                  <a:pos x="715" y="768"/>
                </a:cxn>
                <a:cxn ang="0">
                  <a:pos x="729" y="761"/>
                </a:cxn>
                <a:cxn ang="0">
                  <a:pos x="737" y="733"/>
                </a:cxn>
                <a:cxn ang="0">
                  <a:pos x="828" y="341"/>
                </a:cxn>
                <a:cxn ang="0">
                  <a:pos x="800" y="334"/>
                </a:cxn>
                <a:cxn ang="0">
                  <a:pos x="793" y="355"/>
                </a:cxn>
                <a:cxn ang="0">
                  <a:pos x="758" y="448"/>
                </a:cxn>
                <a:cxn ang="0">
                  <a:pos x="666" y="519"/>
                </a:cxn>
                <a:cxn ang="0">
                  <a:pos x="435" y="526"/>
                </a:cxn>
                <a:cxn ang="0">
                  <a:pos x="547" y="85"/>
                </a:cxn>
                <a:cxn ang="0">
                  <a:pos x="575" y="49"/>
                </a:cxn>
                <a:cxn ang="0">
                  <a:pos x="933" y="57"/>
                </a:cxn>
                <a:cxn ang="0">
                  <a:pos x="1045" y="113"/>
                </a:cxn>
                <a:cxn ang="0">
                  <a:pos x="1066" y="327"/>
                </a:cxn>
                <a:cxn ang="0">
                  <a:pos x="1059" y="348"/>
                </a:cxn>
                <a:cxn ang="0">
                  <a:pos x="1094" y="363"/>
                </a:cxn>
                <a:cxn ang="0">
                  <a:pos x="1101" y="341"/>
                </a:cxn>
                <a:cxn ang="0">
                  <a:pos x="1136" y="42"/>
                </a:cxn>
                <a:cxn ang="0">
                  <a:pos x="1122" y="0"/>
                </a:cxn>
                <a:cxn ang="0">
                  <a:pos x="259" y="14"/>
                </a:cxn>
                <a:cxn ang="0">
                  <a:pos x="266" y="42"/>
                </a:cxn>
                <a:cxn ang="0">
                  <a:pos x="379" y="49"/>
                </a:cxn>
                <a:cxn ang="0">
                  <a:pos x="407" y="99"/>
                </a:cxn>
                <a:cxn ang="0">
                  <a:pos x="189" y="974"/>
                </a:cxn>
                <a:cxn ang="0">
                  <a:pos x="154" y="1039"/>
                </a:cxn>
                <a:cxn ang="0">
                  <a:pos x="42" y="1053"/>
                </a:cxn>
                <a:cxn ang="0">
                  <a:pos x="0" y="1067"/>
                </a:cxn>
                <a:cxn ang="0">
                  <a:pos x="14" y="1103"/>
                </a:cxn>
                <a:cxn ang="0">
                  <a:pos x="168" y="1095"/>
                </a:cxn>
                <a:cxn ang="0">
                  <a:pos x="351" y="1103"/>
                </a:cxn>
                <a:cxn ang="0">
                  <a:pos x="505" y="1088"/>
                </a:cxn>
                <a:cxn ang="0">
                  <a:pos x="498" y="1060"/>
                </a:cxn>
                <a:cxn ang="0">
                  <a:pos x="393" y="1053"/>
                </a:cxn>
                <a:cxn ang="0">
                  <a:pos x="344" y="1046"/>
                </a:cxn>
                <a:cxn ang="0">
                  <a:pos x="323" y="1039"/>
                </a:cxn>
                <a:cxn ang="0">
                  <a:pos x="316" y="996"/>
                </a:cxn>
                <a:cxn ang="0">
                  <a:pos x="421" y="576"/>
                </a:cxn>
              </a:cxnLst>
              <a:rect l="0" t="0" r="r" b="b"/>
              <a:pathLst>
                <a:path w="1136" h="1103">
                  <a:moveTo>
                    <a:pt x="421" y="576"/>
                  </a:moveTo>
                  <a:lnTo>
                    <a:pt x="575" y="576"/>
                  </a:lnTo>
                  <a:lnTo>
                    <a:pt x="645" y="583"/>
                  </a:lnTo>
                  <a:lnTo>
                    <a:pt x="687" y="590"/>
                  </a:lnTo>
                  <a:lnTo>
                    <a:pt x="708" y="619"/>
                  </a:lnTo>
                  <a:lnTo>
                    <a:pt x="708" y="683"/>
                  </a:lnTo>
                  <a:lnTo>
                    <a:pt x="701" y="704"/>
                  </a:lnTo>
                  <a:lnTo>
                    <a:pt x="701" y="725"/>
                  </a:lnTo>
                  <a:lnTo>
                    <a:pt x="694" y="740"/>
                  </a:lnTo>
                  <a:lnTo>
                    <a:pt x="694" y="754"/>
                  </a:lnTo>
                  <a:lnTo>
                    <a:pt x="701" y="761"/>
                  </a:lnTo>
                  <a:lnTo>
                    <a:pt x="715" y="768"/>
                  </a:lnTo>
                  <a:lnTo>
                    <a:pt x="722" y="768"/>
                  </a:lnTo>
                  <a:lnTo>
                    <a:pt x="729" y="761"/>
                  </a:lnTo>
                  <a:lnTo>
                    <a:pt x="729" y="747"/>
                  </a:lnTo>
                  <a:lnTo>
                    <a:pt x="737" y="733"/>
                  </a:lnTo>
                  <a:lnTo>
                    <a:pt x="828" y="377"/>
                  </a:lnTo>
                  <a:lnTo>
                    <a:pt x="828" y="341"/>
                  </a:lnTo>
                  <a:lnTo>
                    <a:pt x="821" y="334"/>
                  </a:lnTo>
                  <a:lnTo>
                    <a:pt x="800" y="334"/>
                  </a:lnTo>
                  <a:lnTo>
                    <a:pt x="793" y="341"/>
                  </a:lnTo>
                  <a:lnTo>
                    <a:pt x="793" y="355"/>
                  </a:lnTo>
                  <a:lnTo>
                    <a:pt x="786" y="370"/>
                  </a:lnTo>
                  <a:lnTo>
                    <a:pt x="758" y="448"/>
                  </a:lnTo>
                  <a:lnTo>
                    <a:pt x="722" y="491"/>
                  </a:lnTo>
                  <a:lnTo>
                    <a:pt x="666" y="519"/>
                  </a:lnTo>
                  <a:lnTo>
                    <a:pt x="582" y="526"/>
                  </a:lnTo>
                  <a:lnTo>
                    <a:pt x="435" y="526"/>
                  </a:lnTo>
                  <a:lnTo>
                    <a:pt x="540" y="113"/>
                  </a:lnTo>
                  <a:lnTo>
                    <a:pt x="547" y="85"/>
                  </a:lnTo>
                  <a:lnTo>
                    <a:pt x="561" y="57"/>
                  </a:lnTo>
                  <a:lnTo>
                    <a:pt x="575" y="49"/>
                  </a:lnTo>
                  <a:lnTo>
                    <a:pt x="835" y="49"/>
                  </a:lnTo>
                  <a:lnTo>
                    <a:pt x="933" y="57"/>
                  </a:lnTo>
                  <a:lnTo>
                    <a:pt x="1003" y="78"/>
                  </a:lnTo>
                  <a:lnTo>
                    <a:pt x="1045" y="113"/>
                  </a:lnTo>
                  <a:lnTo>
                    <a:pt x="1066" y="163"/>
                  </a:lnTo>
                  <a:lnTo>
                    <a:pt x="1066" y="327"/>
                  </a:lnTo>
                  <a:lnTo>
                    <a:pt x="1059" y="334"/>
                  </a:lnTo>
                  <a:lnTo>
                    <a:pt x="1059" y="348"/>
                  </a:lnTo>
                  <a:lnTo>
                    <a:pt x="1066" y="363"/>
                  </a:lnTo>
                  <a:lnTo>
                    <a:pt x="1094" y="363"/>
                  </a:lnTo>
                  <a:lnTo>
                    <a:pt x="1094" y="355"/>
                  </a:lnTo>
                  <a:lnTo>
                    <a:pt x="1101" y="341"/>
                  </a:lnTo>
                  <a:lnTo>
                    <a:pt x="1101" y="320"/>
                  </a:lnTo>
                  <a:lnTo>
                    <a:pt x="1136" y="42"/>
                  </a:lnTo>
                  <a:lnTo>
                    <a:pt x="1136" y="7"/>
                  </a:lnTo>
                  <a:lnTo>
                    <a:pt x="1122" y="0"/>
                  </a:lnTo>
                  <a:lnTo>
                    <a:pt x="273" y="0"/>
                  </a:lnTo>
                  <a:lnTo>
                    <a:pt x="259" y="14"/>
                  </a:lnTo>
                  <a:lnTo>
                    <a:pt x="259" y="42"/>
                  </a:lnTo>
                  <a:lnTo>
                    <a:pt x="266" y="42"/>
                  </a:lnTo>
                  <a:lnTo>
                    <a:pt x="280" y="49"/>
                  </a:lnTo>
                  <a:lnTo>
                    <a:pt x="379" y="49"/>
                  </a:lnTo>
                  <a:lnTo>
                    <a:pt x="407" y="64"/>
                  </a:lnTo>
                  <a:lnTo>
                    <a:pt x="407" y="99"/>
                  </a:lnTo>
                  <a:lnTo>
                    <a:pt x="400" y="113"/>
                  </a:lnTo>
                  <a:lnTo>
                    <a:pt x="189" y="974"/>
                  </a:lnTo>
                  <a:lnTo>
                    <a:pt x="175" y="1017"/>
                  </a:lnTo>
                  <a:lnTo>
                    <a:pt x="154" y="1039"/>
                  </a:lnTo>
                  <a:lnTo>
                    <a:pt x="119" y="1046"/>
                  </a:lnTo>
                  <a:lnTo>
                    <a:pt x="42" y="1053"/>
                  </a:lnTo>
                  <a:lnTo>
                    <a:pt x="14" y="1053"/>
                  </a:lnTo>
                  <a:lnTo>
                    <a:pt x="0" y="1067"/>
                  </a:lnTo>
                  <a:lnTo>
                    <a:pt x="0" y="1088"/>
                  </a:lnTo>
                  <a:lnTo>
                    <a:pt x="14" y="1103"/>
                  </a:lnTo>
                  <a:lnTo>
                    <a:pt x="84" y="1103"/>
                  </a:lnTo>
                  <a:lnTo>
                    <a:pt x="168" y="1095"/>
                  </a:lnTo>
                  <a:lnTo>
                    <a:pt x="287" y="1095"/>
                  </a:lnTo>
                  <a:lnTo>
                    <a:pt x="351" y="1103"/>
                  </a:lnTo>
                  <a:lnTo>
                    <a:pt x="491" y="1103"/>
                  </a:lnTo>
                  <a:lnTo>
                    <a:pt x="505" y="1088"/>
                  </a:lnTo>
                  <a:lnTo>
                    <a:pt x="505" y="1067"/>
                  </a:lnTo>
                  <a:lnTo>
                    <a:pt x="498" y="1060"/>
                  </a:lnTo>
                  <a:lnTo>
                    <a:pt x="498" y="1053"/>
                  </a:lnTo>
                  <a:lnTo>
                    <a:pt x="393" y="1053"/>
                  </a:lnTo>
                  <a:lnTo>
                    <a:pt x="365" y="1046"/>
                  </a:lnTo>
                  <a:lnTo>
                    <a:pt x="344" y="1046"/>
                  </a:lnTo>
                  <a:lnTo>
                    <a:pt x="330" y="1039"/>
                  </a:lnTo>
                  <a:lnTo>
                    <a:pt x="323" y="1039"/>
                  </a:lnTo>
                  <a:lnTo>
                    <a:pt x="316" y="1024"/>
                  </a:lnTo>
                  <a:lnTo>
                    <a:pt x="316" y="996"/>
                  </a:lnTo>
                  <a:lnTo>
                    <a:pt x="323" y="982"/>
                  </a:lnTo>
                  <a:lnTo>
                    <a:pt x="421" y="5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13" name="Freeform 37"/>
            <p:cNvSpPr>
              <a:spLocks/>
            </p:cNvSpPr>
            <p:nvPr/>
          </p:nvSpPr>
          <p:spPr bwMode="auto">
            <a:xfrm>
              <a:off x="10147" y="6604"/>
              <a:ext cx="372" cy="1622"/>
            </a:xfrm>
            <a:custGeom>
              <a:avLst/>
              <a:gdLst/>
              <a:ahLst/>
              <a:cxnLst>
                <a:cxn ang="0">
                  <a:pos x="372" y="1608"/>
                </a:cxn>
                <a:cxn ang="0">
                  <a:pos x="372" y="1601"/>
                </a:cxn>
                <a:cxn ang="0">
                  <a:pos x="365" y="1601"/>
                </a:cxn>
                <a:cxn ang="0">
                  <a:pos x="365" y="1594"/>
                </a:cxn>
                <a:cxn ang="0">
                  <a:pos x="344" y="1572"/>
                </a:cxn>
                <a:cxn ang="0">
                  <a:pos x="253" y="1459"/>
                </a:cxn>
                <a:cxn ang="0">
                  <a:pos x="189" y="1338"/>
                </a:cxn>
                <a:cxn ang="0">
                  <a:pos x="140" y="1209"/>
                </a:cxn>
                <a:cxn ang="0">
                  <a:pos x="112" y="1074"/>
                </a:cxn>
                <a:cxn ang="0">
                  <a:pos x="98" y="939"/>
                </a:cxn>
                <a:cxn ang="0">
                  <a:pos x="91" y="811"/>
                </a:cxn>
                <a:cxn ang="0">
                  <a:pos x="98" y="640"/>
                </a:cxn>
                <a:cxn ang="0">
                  <a:pos x="126" y="477"/>
                </a:cxn>
                <a:cxn ang="0">
                  <a:pos x="175" y="320"/>
                </a:cxn>
                <a:cxn ang="0">
                  <a:pos x="246" y="171"/>
                </a:cxn>
                <a:cxn ang="0">
                  <a:pos x="351" y="42"/>
                </a:cxn>
                <a:cxn ang="0">
                  <a:pos x="358" y="28"/>
                </a:cxn>
                <a:cxn ang="0">
                  <a:pos x="365" y="21"/>
                </a:cxn>
                <a:cxn ang="0">
                  <a:pos x="372" y="21"/>
                </a:cxn>
                <a:cxn ang="0">
                  <a:pos x="372" y="14"/>
                </a:cxn>
                <a:cxn ang="0">
                  <a:pos x="365" y="7"/>
                </a:cxn>
                <a:cxn ang="0">
                  <a:pos x="365" y="0"/>
                </a:cxn>
                <a:cxn ang="0">
                  <a:pos x="351" y="0"/>
                </a:cxn>
                <a:cxn ang="0">
                  <a:pos x="337" y="7"/>
                </a:cxn>
                <a:cxn ang="0">
                  <a:pos x="302" y="35"/>
                </a:cxn>
                <a:cxn ang="0">
                  <a:pos x="253" y="78"/>
                </a:cxn>
                <a:cxn ang="0">
                  <a:pos x="203" y="142"/>
                </a:cxn>
                <a:cxn ang="0">
                  <a:pos x="147" y="220"/>
                </a:cxn>
                <a:cxn ang="0">
                  <a:pos x="98" y="313"/>
                </a:cxn>
                <a:cxn ang="0">
                  <a:pos x="35" y="491"/>
                </a:cxn>
                <a:cxn ang="0">
                  <a:pos x="7" y="662"/>
                </a:cxn>
                <a:cxn ang="0">
                  <a:pos x="0" y="811"/>
                </a:cxn>
                <a:cxn ang="0">
                  <a:pos x="0" y="918"/>
                </a:cxn>
                <a:cxn ang="0">
                  <a:pos x="14" y="1046"/>
                </a:cxn>
                <a:cxn ang="0">
                  <a:pos x="49" y="1181"/>
                </a:cxn>
                <a:cxn ang="0">
                  <a:pos x="105" y="1316"/>
                </a:cxn>
                <a:cxn ang="0">
                  <a:pos x="168" y="1423"/>
                </a:cxn>
                <a:cxn ang="0">
                  <a:pos x="231" y="1508"/>
                </a:cxn>
                <a:cxn ang="0">
                  <a:pos x="288" y="1572"/>
                </a:cxn>
                <a:cxn ang="0">
                  <a:pos x="330" y="1608"/>
                </a:cxn>
                <a:cxn ang="0">
                  <a:pos x="351" y="1622"/>
                </a:cxn>
                <a:cxn ang="0">
                  <a:pos x="358" y="1622"/>
                </a:cxn>
                <a:cxn ang="0">
                  <a:pos x="372" y="1608"/>
                </a:cxn>
              </a:cxnLst>
              <a:rect l="0" t="0" r="r" b="b"/>
              <a:pathLst>
                <a:path w="372" h="1622">
                  <a:moveTo>
                    <a:pt x="372" y="1608"/>
                  </a:moveTo>
                  <a:lnTo>
                    <a:pt x="372" y="1601"/>
                  </a:lnTo>
                  <a:lnTo>
                    <a:pt x="365" y="1601"/>
                  </a:lnTo>
                  <a:lnTo>
                    <a:pt x="365" y="1594"/>
                  </a:lnTo>
                  <a:lnTo>
                    <a:pt x="344" y="1572"/>
                  </a:lnTo>
                  <a:lnTo>
                    <a:pt x="253" y="1459"/>
                  </a:lnTo>
                  <a:lnTo>
                    <a:pt x="189" y="1338"/>
                  </a:lnTo>
                  <a:lnTo>
                    <a:pt x="140" y="1209"/>
                  </a:lnTo>
                  <a:lnTo>
                    <a:pt x="112" y="1074"/>
                  </a:lnTo>
                  <a:lnTo>
                    <a:pt x="98" y="939"/>
                  </a:lnTo>
                  <a:lnTo>
                    <a:pt x="91" y="811"/>
                  </a:lnTo>
                  <a:lnTo>
                    <a:pt x="98" y="640"/>
                  </a:lnTo>
                  <a:lnTo>
                    <a:pt x="126" y="477"/>
                  </a:lnTo>
                  <a:lnTo>
                    <a:pt x="175" y="320"/>
                  </a:lnTo>
                  <a:lnTo>
                    <a:pt x="246" y="171"/>
                  </a:lnTo>
                  <a:lnTo>
                    <a:pt x="351" y="42"/>
                  </a:lnTo>
                  <a:lnTo>
                    <a:pt x="358" y="28"/>
                  </a:lnTo>
                  <a:lnTo>
                    <a:pt x="365" y="21"/>
                  </a:lnTo>
                  <a:lnTo>
                    <a:pt x="372" y="21"/>
                  </a:lnTo>
                  <a:lnTo>
                    <a:pt x="372" y="14"/>
                  </a:lnTo>
                  <a:lnTo>
                    <a:pt x="365" y="7"/>
                  </a:lnTo>
                  <a:lnTo>
                    <a:pt x="365" y="0"/>
                  </a:lnTo>
                  <a:lnTo>
                    <a:pt x="351" y="0"/>
                  </a:lnTo>
                  <a:lnTo>
                    <a:pt x="337" y="7"/>
                  </a:lnTo>
                  <a:lnTo>
                    <a:pt x="302" y="35"/>
                  </a:lnTo>
                  <a:lnTo>
                    <a:pt x="253" y="78"/>
                  </a:lnTo>
                  <a:lnTo>
                    <a:pt x="203" y="142"/>
                  </a:lnTo>
                  <a:lnTo>
                    <a:pt x="147" y="220"/>
                  </a:lnTo>
                  <a:lnTo>
                    <a:pt x="98" y="313"/>
                  </a:lnTo>
                  <a:lnTo>
                    <a:pt x="35" y="491"/>
                  </a:lnTo>
                  <a:lnTo>
                    <a:pt x="7" y="662"/>
                  </a:lnTo>
                  <a:lnTo>
                    <a:pt x="0" y="811"/>
                  </a:lnTo>
                  <a:lnTo>
                    <a:pt x="0" y="918"/>
                  </a:lnTo>
                  <a:lnTo>
                    <a:pt x="14" y="1046"/>
                  </a:lnTo>
                  <a:lnTo>
                    <a:pt x="49" y="1181"/>
                  </a:lnTo>
                  <a:lnTo>
                    <a:pt x="105" y="1316"/>
                  </a:lnTo>
                  <a:lnTo>
                    <a:pt x="168" y="1423"/>
                  </a:lnTo>
                  <a:lnTo>
                    <a:pt x="231" y="1508"/>
                  </a:lnTo>
                  <a:lnTo>
                    <a:pt x="288" y="1572"/>
                  </a:lnTo>
                  <a:lnTo>
                    <a:pt x="330" y="1608"/>
                  </a:lnTo>
                  <a:lnTo>
                    <a:pt x="351" y="1622"/>
                  </a:lnTo>
                  <a:lnTo>
                    <a:pt x="358" y="1622"/>
                  </a:lnTo>
                  <a:lnTo>
                    <a:pt x="372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14" name="Freeform 38"/>
            <p:cNvSpPr>
              <a:spLocks/>
            </p:cNvSpPr>
            <p:nvPr/>
          </p:nvSpPr>
          <p:spPr bwMode="auto">
            <a:xfrm>
              <a:off x="10659" y="7102"/>
              <a:ext cx="863" cy="740"/>
            </a:xfrm>
            <a:custGeom>
              <a:avLst/>
              <a:gdLst/>
              <a:ahLst/>
              <a:cxnLst>
                <a:cxn ang="0">
                  <a:pos x="91" y="640"/>
                </a:cxn>
                <a:cxn ang="0">
                  <a:pos x="84" y="669"/>
                </a:cxn>
                <a:cxn ang="0">
                  <a:pos x="77" y="704"/>
                </a:cxn>
                <a:cxn ang="0">
                  <a:pos x="98" y="733"/>
                </a:cxn>
                <a:cxn ang="0">
                  <a:pos x="126" y="740"/>
                </a:cxn>
                <a:cxn ang="0">
                  <a:pos x="176" y="711"/>
                </a:cxn>
                <a:cxn ang="0">
                  <a:pos x="190" y="676"/>
                </a:cxn>
                <a:cxn ang="0">
                  <a:pos x="204" y="605"/>
                </a:cxn>
                <a:cxn ang="0">
                  <a:pos x="274" y="313"/>
                </a:cxn>
                <a:cxn ang="0">
                  <a:pos x="288" y="277"/>
                </a:cxn>
                <a:cxn ang="0">
                  <a:pos x="295" y="242"/>
                </a:cxn>
                <a:cxn ang="0">
                  <a:pos x="316" y="192"/>
                </a:cxn>
                <a:cxn ang="0">
                  <a:pos x="407" y="92"/>
                </a:cxn>
                <a:cxn ang="0">
                  <a:pos x="561" y="35"/>
                </a:cxn>
                <a:cxn ang="0">
                  <a:pos x="632" y="71"/>
                </a:cxn>
                <a:cxn ang="0">
                  <a:pos x="646" y="149"/>
                </a:cxn>
                <a:cxn ang="0">
                  <a:pos x="618" y="306"/>
                </a:cxn>
                <a:cxn ang="0">
                  <a:pos x="561" y="470"/>
                </a:cxn>
                <a:cxn ang="0">
                  <a:pos x="533" y="555"/>
                </a:cxn>
                <a:cxn ang="0">
                  <a:pos x="526" y="605"/>
                </a:cxn>
                <a:cxn ang="0">
                  <a:pos x="589" y="719"/>
                </a:cxn>
                <a:cxn ang="0">
                  <a:pos x="723" y="719"/>
                </a:cxn>
                <a:cxn ang="0">
                  <a:pos x="814" y="619"/>
                </a:cxn>
                <a:cxn ang="0">
                  <a:pos x="863" y="512"/>
                </a:cxn>
                <a:cxn ang="0">
                  <a:pos x="856" y="470"/>
                </a:cxn>
                <a:cxn ang="0">
                  <a:pos x="835" y="477"/>
                </a:cxn>
                <a:cxn ang="0">
                  <a:pos x="821" y="498"/>
                </a:cxn>
                <a:cxn ang="0">
                  <a:pos x="758" y="640"/>
                </a:cxn>
                <a:cxn ang="0">
                  <a:pos x="660" y="697"/>
                </a:cxn>
                <a:cxn ang="0">
                  <a:pos x="632" y="690"/>
                </a:cxn>
                <a:cxn ang="0">
                  <a:pos x="632" y="590"/>
                </a:cxn>
                <a:cxn ang="0">
                  <a:pos x="674" y="470"/>
                </a:cxn>
                <a:cxn ang="0">
                  <a:pos x="723" y="313"/>
                </a:cxn>
                <a:cxn ang="0">
                  <a:pos x="744" y="178"/>
                </a:cxn>
                <a:cxn ang="0">
                  <a:pos x="695" y="50"/>
                </a:cxn>
                <a:cxn ang="0">
                  <a:pos x="561" y="0"/>
                </a:cxn>
                <a:cxn ang="0">
                  <a:pos x="421" y="43"/>
                </a:cxn>
                <a:cxn ang="0">
                  <a:pos x="337" y="114"/>
                </a:cxn>
                <a:cxn ang="0">
                  <a:pos x="295" y="78"/>
                </a:cxn>
                <a:cxn ang="0">
                  <a:pos x="218" y="7"/>
                </a:cxn>
                <a:cxn ang="0">
                  <a:pos x="119" y="14"/>
                </a:cxn>
                <a:cxn ang="0">
                  <a:pos x="42" y="92"/>
                </a:cxn>
                <a:cxn ang="0">
                  <a:pos x="0" y="228"/>
                </a:cxn>
                <a:cxn ang="0">
                  <a:pos x="7" y="263"/>
                </a:cxn>
                <a:cxn ang="0">
                  <a:pos x="14" y="270"/>
                </a:cxn>
                <a:cxn ang="0">
                  <a:pos x="42" y="249"/>
                </a:cxn>
                <a:cxn ang="0">
                  <a:pos x="63" y="149"/>
                </a:cxn>
                <a:cxn ang="0">
                  <a:pos x="119" y="50"/>
                </a:cxn>
                <a:cxn ang="0">
                  <a:pos x="176" y="35"/>
                </a:cxn>
                <a:cxn ang="0">
                  <a:pos x="211" y="85"/>
                </a:cxn>
                <a:cxn ang="0">
                  <a:pos x="204" y="185"/>
                </a:cxn>
                <a:cxn ang="0">
                  <a:pos x="91" y="626"/>
                </a:cxn>
              </a:cxnLst>
              <a:rect l="0" t="0" r="r" b="b"/>
              <a:pathLst>
                <a:path w="863" h="740">
                  <a:moveTo>
                    <a:pt x="91" y="626"/>
                  </a:moveTo>
                  <a:lnTo>
                    <a:pt x="91" y="640"/>
                  </a:lnTo>
                  <a:lnTo>
                    <a:pt x="84" y="655"/>
                  </a:lnTo>
                  <a:lnTo>
                    <a:pt x="84" y="669"/>
                  </a:lnTo>
                  <a:lnTo>
                    <a:pt x="77" y="683"/>
                  </a:lnTo>
                  <a:lnTo>
                    <a:pt x="77" y="704"/>
                  </a:lnTo>
                  <a:lnTo>
                    <a:pt x="84" y="719"/>
                  </a:lnTo>
                  <a:lnTo>
                    <a:pt x="98" y="733"/>
                  </a:lnTo>
                  <a:lnTo>
                    <a:pt x="112" y="733"/>
                  </a:lnTo>
                  <a:lnTo>
                    <a:pt x="126" y="740"/>
                  </a:lnTo>
                  <a:lnTo>
                    <a:pt x="154" y="726"/>
                  </a:lnTo>
                  <a:lnTo>
                    <a:pt x="176" y="711"/>
                  </a:lnTo>
                  <a:lnTo>
                    <a:pt x="183" y="690"/>
                  </a:lnTo>
                  <a:lnTo>
                    <a:pt x="190" y="676"/>
                  </a:lnTo>
                  <a:lnTo>
                    <a:pt x="197" y="647"/>
                  </a:lnTo>
                  <a:lnTo>
                    <a:pt x="204" y="605"/>
                  </a:lnTo>
                  <a:lnTo>
                    <a:pt x="211" y="569"/>
                  </a:lnTo>
                  <a:lnTo>
                    <a:pt x="274" y="313"/>
                  </a:lnTo>
                  <a:lnTo>
                    <a:pt x="281" y="299"/>
                  </a:lnTo>
                  <a:lnTo>
                    <a:pt x="288" y="277"/>
                  </a:lnTo>
                  <a:lnTo>
                    <a:pt x="288" y="256"/>
                  </a:lnTo>
                  <a:lnTo>
                    <a:pt x="295" y="242"/>
                  </a:lnTo>
                  <a:lnTo>
                    <a:pt x="295" y="235"/>
                  </a:lnTo>
                  <a:lnTo>
                    <a:pt x="316" y="192"/>
                  </a:lnTo>
                  <a:lnTo>
                    <a:pt x="358" y="142"/>
                  </a:lnTo>
                  <a:lnTo>
                    <a:pt x="407" y="92"/>
                  </a:lnTo>
                  <a:lnTo>
                    <a:pt x="477" y="50"/>
                  </a:lnTo>
                  <a:lnTo>
                    <a:pt x="561" y="35"/>
                  </a:lnTo>
                  <a:lnTo>
                    <a:pt x="604" y="50"/>
                  </a:lnTo>
                  <a:lnTo>
                    <a:pt x="632" y="71"/>
                  </a:lnTo>
                  <a:lnTo>
                    <a:pt x="639" y="107"/>
                  </a:lnTo>
                  <a:lnTo>
                    <a:pt x="646" y="149"/>
                  </a:lnTo>
                  <a:lnTo>
                    <a:pt x="639" y="220"/>
                  </a:lnTo>
                  <a:lnTo>
                    <a:pt x="618" y="306"/>
                  </a:lnTo>
                  <a:lnTo>
                    <a:pt x="589" y="391"/>
                  </a:lnTo>
                  <a:lnTo>
                    <a:pt x="561" y="470"/>
                  </a:lnTo>
                  <a:lnTo>
                    <a:pt x="540" y="526"/>
                  </a:lnTo>
                  <a:lnTo>
                    <a:pt x="533" y="555"/>
                  </a:lnTo>
                  <a:lnTo>
                    <a:pt x="526" y="576"/>
                  </a:lnTo>
                  <a:lnTo>
                    <a:pt x="526" y="605"/>
                  </a:lnTo>
                  <a:lnTo>
                    <a:pt x="540" y="669"/>
                  </a:lnTo>
                  <a:lnTo>
                    <a:pt x="589" y="719"/>
                  </a:lnTo>
                  <a:lnTo>
                    <a:pt x="653" y="740"/>
                  </a:lnTo>
                  <a:lnTo>
                    <a:pt x="723" y="719"/>
                  </a:lnTo>
                  <a:lnTo>
                    <a:pt x="779" y="676"/>
                  </a:lnTo>
                  <a:lnTo>
                    <a:pt x="814" y="619"/>
                  </a:lnTo>
                  <a:lnTo>
                    <a:pt x="842" y="555"/>
                  </a:lnTo>
                  <a:lnTo>
                    <a:pt x="863" y="512"/>
                  </a:lnTo>
                  <a:lnTo>
                    <a:pt x="863" y="477"/>
                  </a:lnTo>
                  <a:lnTo>
                    <a:pt x="856" y="470"/>
                  </a:lnTo>
                  <a:lnTo>
                    <a:pt x="835" y="470"/>
                  </a:lnTo>
                  <a:lnTo>
                    <a:pt x="835" y="477"/>
                  </a:lnTo>
                  <a:lnTo>
                    <a:pt x="828" y="484"/>
                  </a:lnTo>
                  <a:lnTo>
                    <a:pt x="821" y="498"/>
                  </a:lnTo>
                  <a:lnTo>
                    <a:pt x="793" y="576"/>
                  </a:lnTo>
                  <a:lnTo>
                    <a:pt x="758" y="640"/>
                  </a:lnTo>
                  <a:lnTo>
                    <a:pt x="716" y="683"/>
                  </a:lnTo>
                  <a:lnTo>
                    <a:pt x="660" y="697"/>
                  </a:lnTo>
                  <a:lnTo>
                    <a:pt x="639" y="697"/>
                  </a:lnTo>
                  <a:lnTo>
                    <a:pt x="632" y="690"/>
                  </a:lnTo>
                  <a:lnTo>
                    <a:pt x="618" y="647"/>
                  </a:lnTo>
                  <a:lnTo>
                    <a:pt x="632" y="590"/>
                  </a:lnTo>
                  <a:lnTo>
                    <a:pt x="653" y="534"/>
                  </a:lnTo>
                  <a:lnTo>
                    <a:pt x="674" y="470"/>
                  </a:lnTo>
                  <a:lnTo>
                    <a:pt x="695" y="398"/>
                  </a:lnTo>
                  <a:lnTo>
                    <a:pt x="723" y="313"/>
                  </a:lnTo>
                  <a:lnTo>
                    <a:pt x="737" y="242"/>
                  </a:lnTo>
                  <a:lnTo>
                    <a:pt x="744" y="178"/>
                  </a:lnTo>
                  <a:lnTo>
                    <a:pt x="730" y="99"/>
                  </a:lnTo>
                  <a:lnTo>
                    <a:pt x="695" y="50"/>
                  </a:lnTo>
                  <a:lnTo>
                    <a:pt x="639" y="14"/>
                  </a:lnTo>
                  <a:lnTo>
                    <a:pt x="561" y="0"/>
                  </a:lnTo>
                  <a:lnTo>
                    <a:pt x="484" y="14"/>
                  </a:lnTo>
                  <a:lnTo>
                    <a:pt x="421" y="43"/>
                  </a:lnTo>
                  <a:lnTo>
                    <a:pt x="372" y="78"/>
                  </a:lnTo>
                  <a:lnTo>
                    <a:pt x="337" y="114"/>
                  </a:lnTo>
                  <a:lnTo>
                    <a:pt x="316" y="142"/>
                  </a:lnTo>
                  <a:lnTo>
                    <a:pt x="295" y="78"/>
                  </a:lnTo>
                  <a:lnTo>
                    <a:pt x="267" y="35"/>
                  </a:lnTo>
                  <a:lnTo>
                    <a:pt x="218" y="7"/>
                  </a:lnTo>
                  <a:lnTo>
                    <a:pt x="169" y="0"/>
                  </a:lnTo>
                  <a:lnTo>
                    <a:pt x="119" y="14"/>
                  </a:lnTo>
                  <a:lnTo>
                    <a:pt x="84" y="35"/>
                  </a:lnTo>
                  <a:lnTo>
                    <a:pt x="42" y="92"/>
                  </a:lnTo>
                  <a:lnTo>
                    <a:pt x="14" y="192"/>
                  </a:lnTo>
                  <a:lnTo>
                    <a:pt x="0" y="228"/>
                  </a:lnTo>
                  <a:lnTo>
                    <a:pt x="0" y="256"/>
                  </a:lnTo>
                  <a:lnTo>
                    <a:pt x="7" y="263"/>
                  </a:lnTo>
                  <a:lnTo>
                    <a:pt x="14" y="263"/>
                  </a:lnTo>
                  <a:lnTo>
                    <a:pt x="14" y="270"/>
                  </a:lnTo>
                  <a:lnTo>
                    <a:pt x="21" y="270"/>
                  </a:lnTo>
                  <a:lnTo>
                    <a:pt x="42" y="249"/>
                  </a:lnTo>
                  <a:lnTo>
                    <a:pt x="42" y="228"/>
                  </a:lnTo>
                  <a:lnTo>
                    <a:pt x="63" y="149"/>
                  </a:lnTo>
                  <a:lnTo>
                    <a:pt x="91" y="92"/>
                  </a:lnTo>
                  <a:lnTo>
                    <a:pt x="119" y="50"/>
                  </a:lnTo>
                  <a:lnTo>
                    <a:pt x="162" y="35"/>
                  </a:lnTo>
                  <a:lnTo>
                    <a:pt x="176" y="35"/>
                  </a:lnTo>
                  <a:lnTo>
                    <a:pt x="204" y="64"/>
                  </a:lnTo>
                  <a:lnTo>
                    <a:pt x="211" y="85"/>
                  </a:lnTo>
                  <a:lnTo>
                    <a:pt x="211" y="142"/>
                  </a:lnTo>
                  <a:lnTo>
                    <a:pt x="204" y="185"/>
                  </a:lnTo>
                  <a:lnTo>
                    <a:pt x="183" y="249"/>
                  </a:lnTo>
                  <a:lnTo>
                    <a:pt x="91" y="62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15" name="Freeform 39"/>
            <p:cNvSpPr>
              <a:spLocks/>
            </p:cNvSpPr>
            <p:nvPr/>
          </p:nvSpPr>
          <p:spPr bwMode="auto">
            <a:xfrm>
              <a:off x="12062" y="7379"/>
              <a:ext cx="976" cy="64"/>
            </a:xfrm>
            <a:custGeom>
              <a:avLst/>
              <a:gdLst/>
              <a:ahLst/>
              <a:cxnLst>
                <a:cxn ang="0">
                  <a:pos x="927" y="64"/>
                </a:cxn>
                <a:cxn ang="0">
                  <a:pos x="962" y="64"/>
                </a:cxn>
                <a:cxn ang="0">
                  <a:pos x="976" y="50"/>
                </a:cxn>
                <a:cxn ang="0">
                  <a:pos x="976" y="22"/>
                </a:cxn>
                <a:cxn ang="0">
                  <a:pos x="962" y="7"/>
                </a:cxn>
                <a:cxn ang="0">
                  <a:pos x="948" y="7"/>
                </a:cxn>
                <a:cxn ang="0">
                  <a:pos x="941" y="0"/>
                </a:cxn>
                <a:cxn ang="0">
                  <a:pos x="28" y="0"/>
                </a:cxn>
                <a:cxn ang="0">
                  <a:pos x="14" y="7"/>
                </a:cxn>
                <a:cxn ang="0">
                  <a:pos x="0" y="22"/>
                </a:cxn>
                <a:cxn ang="0">
                  <a:pos x="0" y="50"/>
                </a:cxn>
                <a:cxn ang="0">
                  <a:pos x="7" y="57"/>
                </a:cxn>
                <a:cxn ang="0">
                  <a:pos x="21" y="64"/>
                </a:cxn>
                <a:cxn ang="0">
                  <a:pos x="49" y="64"/>
                </a:cxn>
                <a:cxn ang="0">
                  <a:pos x="927" y="64"/>
                </a:cxn>
              </a:cxnLst>
              <a:rect l="0" t="0" r="r" b="b"/>
              <a:pathLst>
                <a:path w="976" h="64">
                  <a:moveTo>
                    <a:pt x="927" y="64"/>
                  </a:moveTo>
                  <a:lnTo>
                    <a:pt x="962" y="64"/>
                  </a:lnTo>
                  <a:lnTo>
                    <a:pt x="976" y="50"/>
                  </a:lnTo>
                  <a:lnTo>
                    <a:pt x="976" y="22"/>
                  </a:lnTo>
                  <a:lnTo>
                    <a:pt x="962" y="7"/>
                  </a:lnTo>
                  <a:lnTo>
                    <a:pt x="948" y="7"/>
                  </a:lnTo>
                  <a:lnTo>
                    <a:pt x="941" y="0"/>
                  </a:lnTo>
                  <a:lnTo>
                    <a:pt x="28" y="0"/>
                  </a:lnTo>
                  <a:lnTo>
                    <a:pt x="14" y="7"/>
                  </a:lnTo>
                  <a:lnTo>
                    <a:pt x="0" y="22"/>
                  </a:lnTo>
                  <a:lnTo>
                    <a:pt x="0" y="50"/>
                  </a:lnTo>
                  <a:lnTo>
                    <a:pt x="7" y="57"/>
                  </a:lnTo>
                  <a:lnTo>
                    <a:pt x="21" y="64"/>
                  </a:lnTo>
                  <a:lnTo>
                    <a:pt x="49" y="64"/>
                  </a:lnTo>
                  <a:lnTo>
                    <a:pt x="927" y="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16" name="Freeform 40"/>
            <p:cNvSpPr>
              <a:spLocks/>
            </p:cNvSpPr>
            <p:nvPr/>
          </p:nvSpPr>
          <p:spPr bwMode="auto">
            <a:xfrm>
              <a:off x="13676" y="6739"/>
              <a:ext cx="533" cy="1082"/>
            </a:xfrm>
            <a:custGeom>
              <a:avLst/>
              <a:gdLst/>
              <a:ahLst/>
              <a:cxnLst>
                <a:cxn ang="0">
                  <a:pos x="330" y="43"/>
                </a:cxn>
                <a:cxn ang="0">
                  <a:pos x="330" y="7"/>
                </a:cxn>
                <a:cxn ang="0">
                  <a:pos x="323" y="0"/>
                </a:cxn>
                <a:cxn ang="0">
                  <a:pos x="295" y="0"/>
                </a:cxn>
                <a:cxn ang="0">
                  <a:pos x="211" y="57"/>
                </a:cxn>
                <a:cxn ang="0">
                  <a:pos x="133" y="92"/>
                </a:cxn>
                <a:cxn ang="0">
                  <a:pos x="56" y="100"/>
                </a:cxn>
                <a:cxn ang="0">
                  <a:pos x="0" y="107"/>
                </a:cxn>
                <a:cxn ang="0">
                  <a:pos x="0" y="156"/>
                </a:cxn>
                <a:cxn ang="0">
                  <a:pos x="49" y="156"/>
                </a:cxn>
                <a:cxn ang="0">
                  <a:pos x="126" y="142"/>
                </a:cxn>
                <a:cxn ang="0">
                  <a:pos x="211" y="114"/>
                </a:cxn>
                <a:cxn ang="0">
                  <a:pos x="211" y="982"/>
                </a:cxn>
                <a:cxn ang="0">
                  <a:pos x="204" y="1003"/>
                </a:cxn>
                <a:cxn ang="0">
                  <a:pos x="176" y="1018"/>
                </a:cxn>
                <a:cxn ang="0">
                  <a:pos x="133" y="1032"/>
                </a:cxn>
                <a:cxn ang="0">
                  <a:pos x="14" y="1032"/>
                </a:cxn>
                <a:cxn ang="0">
                  <a:pos x="14" y="1082"/>
                </a:cxn>
                <a:cxn ang="0">
                  <a:pos x="70" y="1082"/>
                </a:cxn>
                <a:cxn ang="0">
                  <a:pos x="140" y="1074"/>
                </a:cxn>
                <a:cxn ang="0">
                  <a:pos x="407" y="1074"/>
                </a:cxn>
                <a:cxn ang="0">
                  <a:pos x="477" y="1082"/>
                </a:cxn>
                <a:cxn ang="0">
                  <a:pos x="533" y="1082"/>
                </a:cxn>
                <a:cxn ang="0">
                  <a:pos x="533" y="1032"/>
                </a:cxn>
                <a:cxn ang="0">
                  <a:pos x="407" y="1032"/>
                </a:cxn>
                <a:cxn ang="0">
                  <a:pos x="365" y="1025"/>
                </a:cxn>
                <a:cxn ang="0">
                  <a:pos x="344" y="1003"/>
                </a:cxn>
                <a:cxn ang="0">
                  <a:pos x="330" y="982"/>
                </a:cxn>
                <a:cxn ang="0">
                  <a:pos x="330" y="953"/>
                </a:cxn>
                <a:cxn ang="0">
                  <a:pos x="330" y="43"/>
                </a:cxn>
              </a:cxnLst>
              <a:rect l="0" t="0" r="r" b="b"/>
              <a:pathLst>
                <a:path w="533" h="1082">
                  <a:moveTo>
                    <a:pt x="330" y="43"/>
                  </a:moveTo>
                  <a:lnTo>
                    <a:pt x="330" y="7"/>
                  </a:lnTo>
                  <a:lnTo>
                    <a:pt x="323" y="0"/>
                  </a:lnTo>
                  <a:lnTo>
                    <a:pt x="295" y="0"/>
                  </a:lnTo>
                  <a:lnTo>
                    <a:pt x="211" y="57"/>
                  </a:lnTo>
                  <a:lnTo>
                    <a:pt x="133" y="92"/>
                  </a:lnTo>
                  <a:lnTo>
                    <a:pt x="56" y="100"/>
                  </a:lnTo>
                  <a:lnTo>
                    <a:pt x="0" y="107"/>
                  </a:lnTo>
                  <a:lnTo>
                    <a:pt x="0" y="156"/>
                  </a:lnTo>
                  <a:lnTo>
                    <a:pt x="49" y="156"/>
                  </a:lnTo>
                  <a:lnTo>
                    <a:pt x="126" y="142"/>
                  </a:lnTo>
                  <a:lnTo>
                    <a:pt x="211" y="114"/>
                  </a:lnTo>
                  <a:lnTo>
                    <a:pt x="211" y="982"/>
                  </a:lnTo>
                  <a:lnTo>
                    <a:pt x="204" y="1003"/>
                  </a:lnTo>
                  <a:lnTo>
                    <a:pt x="176" y="1018"/>
                  </a:lnTo>
                  <a:lnTo>
                    <a:pt x="133" y="1032"/>
                  </a:lnTo>
                  <a:lnTo>
                    <a:pt x="14" y="1032"/>
                  </a:lnTo>
                  <a:lnTo>
                    <a:pt x="14" y="1082"/>
                  </a:lnTo>
                  <a:lnTo>
                    <a:pt x="70" y="1082"/>
                  </a:lnTo>
                  <a:lnTo>
                    <a:pt x="140" y="1074"/>
                  </a:lnTo>
                  <a:lnTo>
                    <a:pt x="407" y="1074"/>
                  </a:lnTo>
                  <a:lnTo>
                    <a:pt x="477" y="1082"/>
                  </a:lnTo>
                  <a:lnTo>
                    <a:pt x="533" y="1082"/>
                  </a:lnTo>
                  <a:lnTo>
                    <a:pt x="533" y="1032"/>
                  </a:lnTo>
                  <a:lnTo>
                    <a:pt x="407" y="1032"/>
                  </a:lnTo>
                  <a:lnTo>
                    <a:pt x="365" y="1025"/>
                  </a:lnTo>
                  <a:lnTo>
                    <a:pt x="344" y="1003"/>
                  </a:lnTo>
                  <a:lnTo>
                    <a:pt x="330" y="982"/>
                  </a:lnTo>
                  <a:lnTo>
                    <a:pt x="330" y="953"/>
                  </a:lnTo>
                  <a:lnTo>
                    <a:pt x="330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17" name="Freeform 41"/>
            <p:cNvSpPr>
              <a:spLocks/>
            </p:cNvSpPr>
            <p:nvPr/>
          </p:nvSpPr>
          <p:spPr bwMode="auto">
            <a:xfrm>
              <a:off x="14427" y="6604"/>
              <a:ext cx="372" cy="1622"/>
            </a:xfrm>
            <a:custGeom>
              <a:avLst/>
              <a:gdLst/>
              <a:ahLst/>
              <a:cxnLst>
                <a:cxn ang="0">
                  <a:pos x="372" y="811"/>
                </a:cxn>
                <a:cxn ang="0">
                  <a:pos x="365" y="704"/>
                </a:cxn>
                <a:cxn ang="0">
                  <a:pos x="351" y="576"/>
                </a:cxn>
                <a:cxn ang="0">
                  <a:pos x="323" y="441"/>
                </a:cxn>
                <a:cxn ang="0">
                  <a:pos x="266" y="306"/>
                </a:cxn>
                <a:cxn ang="0">
                  <a:pos x="203" y="199"/>
                </a:cxn>
                <a:cxn ang="0">
                  <a:pos x="140" y="114"/>
                </a:cxn>
                <a:cxn ang="0">
                  <a:pos x="84" y="50"/>
                </a:cxn>
                <a:cxn ang="0">
                  <a:pos x="42" y="14"/>
                </a:cxn>
                <a:cxn ang="0">
                  <a:pos x="14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21"/>
                </a:cxn>
                <a:cxn ang="0">
                  <a:pos x="14" y="35"/>
                </a:cxn>
                <a:cxn ang="0">
                  <a:pos x="35" y="50"/>
                </a:cxn>
                <a:cxn ang="0">
                  <a:pos x="119" y="156"/>
                </a:cxn>
                <a:cxn ang="0">
                  <a:pos x="189" y="291"/>
                </a:cxn>
                <a:cxn ang="0">
                  <a:pos x="238" y="441"/>
                </a:cxn>
                <a:cxn ang="0">
                  <a:pos x="266" y="619"/>
                </a:cxn>
                <a:cxn ang="0">
                  <a:pos x="280" y="811"/>
                </a:cxn>
                <a:cxn ang="0">
                  <a:pos x="273" y="975"/>
                </a:cxn>
                <a:cxn ang="0">
                  <a:pos x="245" y="1145"/>
                </a:cxn>
                <a:cxn ang="0">
                  <a:pos x="196" y="1302"/>
                </a:cxn>
                <a:cxn ang="0">
                  <a:pos x="126" y="1444"/>
                </a:cxn>
                <a:cxn ang="0">
                  <a:pos x="21" y="1579"/>
                </a:cxn>
                <a:cxn ang="0">
                  <a:pos x="7" y="1594"/>
                </a:cxn>
                <a:cxn ang="0">
                  <a:pos x="7" y="1601"/>
                </a:cxn>
                <a:cxn ang="0">
                  <a:pos x="0" y="1601"/>
                </a:cxn>
                <a:cxn ang="0">
                  <a:pos x="0" y="1615"/>
                </a:cxn>
                <a:cxn ang="0">
                  <a:pos x="7" y="1622"/>
                </a:cxn>
                <a:cxn ang="0">
                  <a:pos x="14" y="1622"/>
                </a:cxn>
                <a:cxn ang="0">
                  <a:pos x="35" y="1615"/>
                </a:cxn>
                <a:cxn ang="0">
                  <a:pos x="70" y="1587"/>
                </a:cxn>
                <a:cxn ang="0">
                  <a:pos x="112" y="1544"/>
                </a:cxn>
                <a:cxn ang="0">
                  <a:pos x="168" y="1480"/>
                </a:cxn>
                <a:cxn ang="0">
                  <a:pos x="224" y="1402"/>
                </a:cxn>
                <a:cxn ang="0">
                  <a:pos x="273" y="1309"/>
                </a:cxn>
                <a:cxn ang="0">
                  <a:pos x="337" y="1131"/>
                </a:cxn>
                <a:cxn ang="0">
                  <a:pos x="365" y="960"/>
                </a:cxn>
                <a:cxn ang="0">
                  <a:pos x="372" y="811"/>
                </a:cxn>
              </a:cxnLst>
              <a:rect l="0" t="0" r="r" b="b"/>
              <a:pathLst>
                <a:path w="372" h="1622">
                  <a:moveTo>
                    <a:pt x="372" y="811"/>
                  </a:moveTo>
                  <a:lnTo>
                    <a:pt x="365" y="704"/>
                  </a:lnTo>
                  <a:lnTo>
                    <a:pt x="351" y="576"/>
                  </a:lnTo>
                  <a:lnTo>
                    <a:pt x="323" y="441"/>
                  </a:lnTo>
                  <a:lnTo>
                    <a:pt x="266" y="306"/>
                  </a:lnTo>
                  <a:lnTo>
                    <a:pt x="203" y="199"/>
                  </a:lnTo>
                  <a:lnTo>
                    <a:pt x="140" y="114"/>
                  </a:lnTo>
                  <a:lnTo>
                    <a:pt x="84" y="50"/>
                  </a:lnTo>
                  <a:lnTo>
                    <a:pt x="42" y="14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21"/>
                  </a:lnTo>
                  <a:lnTo>
                    <a:pt x="14" y="35"/>
                  </a:lnTo>
                  <a:lnTo>
                    <a:pt x="35" y="50"/>
                  </a:lnTo>
                  <a:lnTo>
                    <a:pt x="119" y="156"/>
                  </a:lnTo>
                  <a:lnTo>
                    <a:pt x="189" y="291"/>
                  </a:lnTo>
                  <a:lnTo>
                    <a:pt x="238" y="441"/>
                  </a:lnTo>
                  <a:lnTo>
                    <a:pt x="266" y="619"/>
                  </a:lnTo>
                  <a:lnTo>
                    <a:pt x="280" y="811"/>
                  </a:lnTo>
                  <a:lnTo>
                    <a:pt x="273" y="975"/>
                  </a:lnTo>
                  <a:lnTo>
                    <a:pt x="245" y="1145"/>
                  </a:lnTo>
                  <a:lnTo>
                    <a:pt x="196" y="1302"/>
                  </a:lnTo>
                  <a:lnTo>
                    <a:pt x="126" y="1444"/>
                  </a:lnTo>
                  <a:lnTo>
                    <a:pt x="21" y="1579"/>
                  </a:lnTo>
                  <a:lnTo>
                    <a:pt x="7" y="1594"/>
                  </a:lnTo>
                  <a:lnTo>
                    <a:pt x="7" y="1601"/>
                  </a:lnTo>
                  <a:lnTo>
                    <a:pt x="0" y="1601"/>
                  </a:lnTo>
                  <a:lnTo>
                    <a:pt x="0" y="1615"/>
                  </a:lnTo>
                  <a:lnTo>
                    <a:pt x="7" y="1622"/>
                  </a:lnTo>
                  <a:lnTo>
                    <a:pt x="14" y="1622"/>
                  </a:lnTo>
                  <a:lnTo>
                    <a:pt x="35" y="1615"/>
                  </a:lnTo>
                  <a:lnTo>
                    <a:pt x="70" y="1587"/>
                  </a:lnTo>
                  <a:lnTo>
                    <a:pt x="112" y="1544"/>
                  </a:lnTo>
                  <a:lnTo>
                    <a:pt x="168" y="1480"/>
                  </a:lnTo>
                  <a:lnTo>
                    <a:pt x="224" y="1402"/>
                  </a:lnTo>
                  <a:lnTo>
                    <a:pt x="273" y="1309"/>
                  </a:lnTo>
                  <a:lnTo>
                    <a:pt x="337" y="1131"/>
                  </a:lnTo>
                  <a:lnTo>
                    <a:pt x="365" y="960"/>
                  </a:lnTo>
                  <a:lnTo>
                    <a:pt x="372" y="81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18" name="Freeform 42"/>
            <p:cNvSpPr>
              <a:spLocks/>
            </p:cNvSpPr>
            <p:nvPr/>
          </p:nvSpPr>
          <p:spPr bwMode="auto">
            <a:xfrm>
              <a:off x="15409" y="6874"/>
              <a:ext cx="1067" cy="1082"/>
            </a:xfrm>
            <a:custGeom>
              <a:avLst/>
              <a:gdLst/>
              <a:ahLst/>
              <a:cxnLst>
                <a:cxn ang="0">
                  <a:pos x="561" y="569"/>
                </a:cxn>
                <a:cxn ang="0">
                  <a:pos x="1046" y="569"/>
                </a:cxn>
                <a:cxn ang="0">
                  <a:pos x="1060" y="555"/>
                </a:cxn>
                <a:cxn ang="0">
                  <a:pos x="1067" y="541"/>
                </a:cxn>
                <a:cxn ang="0">
                  <a:pos x="1067" y="527"/>
                </a:cxn>
                <a:cxn ang="0">
                  <a:pos x="1053" y="520"/>
                </a:cxn>
                <a:cxn ang="0">
                  <a:pos x="1046" y="512"/>
                </a:cxn>
                <a:cxn ang="0">
                  <a:pos x="1032" y="512"/>
                </a:cxn>
                <a:cxn ang="0">
                  <a:pos x="1024" y="505"/>
                </a:cxn>
                <a:cxn ang="0">
                  <a:pos x="561" y="505"/>
                </a:cxn>
                <a:cxn ang="0">
                  <a:pos x="561" y="14"/>
                </a:cxn>
                <a:cxn ang="0">
                  <a:pos x="547" y="0"/>
                </a:cxn>
                <a:cxn ang="0">
                  <a:pos x="519" y="0"/>
                </a:cxn>
                <a:cxn ang="0">
                  <a:pos x="505" y="14"/>
                </a:cxn>
                <a:cxn ang="0">
                  <a:pos x="498" y="29"/>
                </a:cxn>
                <a:cxn ang="0">
                  <a:pos x="498" y="505"/>
                </a:cxn>
                <a:cxn ang="0">
                  <a:pos x="28" y="505"/>
                </a:cxn>
                <a:cxn ang="0">
                  <a:pos x="14" y="512"/>
                </a:cxn>
                <a:cxn ang="0">
                  <a:pos x="0" y="527"/>
                </a:cxn>
                <a:cxn ang="0">
                  <a:pos x="0" y="555"/>
                </a:cxn>
                <a:cxn ang="0">
                  <a:pos x="14" y="569"/>
                </a:cxn>
                <a:cxn ang="0">
                  <a:pos x="498" y="569"/>
                </a:cxn>
                <a:cxn ang="0">
                  <a:pos x="498" y="1053"/>
                </a:cxn>
                <a:cxn ang="0">
                  <a:pos x="505" y="1060"/>
                </a:cxn>
                <a:cxn ang="0">
                  <a:pos x="512" y="1075"/>
                </a:cxn>
                <a:cxn ang="0">
                  <a:pos x="519" y="1082"/>
                </a:cxn>
                <a:cxn ang="0">
                  <a:pos x="547" y="1082"/>
                </a:cxn>
                <a:cxn ang="0">
                  <a:pos x="554" y="1075"/>
                </a:cxn>
                <a:cxn ang="0">
                  <a:pos x="561" y="1060"/>
                </a:cxn>
                <a:cxn ang="0">
                  <a:pos x="561" y="1025"/>
                </a:cxn>
                <a:cxn ang="0">
                  <a:pos x="561" y="569"/>
                </a:cxn>
              </a:cxnLst>
              <a:rect l="0" t="0" r="r" b="b"/>
              <a:pathLst>
                <a:path w="1067" h="1082">
                  <a:moveTo>
                    <a:pt x="561" y="569"/>
                  </a:moveTo>
                  <a:lnTo>
                    <a:pt x="1046" y="569"/>
                  </a:lnTo>
                  <a:lnTo>
                    <a:pt x="1060" y="555"/>
                  </a:lnTo>
                  <a:lnTo>
                    <a:pt x="1067" y="541"/>
                  </a:lnTo>
                  <a:lnTo>
                    <a:pt x="1067" y="527"/>
                  </a:lnTo>
                  <a:lnTo>
                    <a:pt x="1053" y="520"/>
                  </a:lnTo>
                  <a:lnTo>
                    <a:pt x="1046" y="512"/>
                  </a:lnTo>
                  <a:lnTo>
                    <a:pt x="1032" y="512"/>
                  </a:lnTo>
                  <a:lnTo>
                    <a:pt x="1024" y="505"/>
                  </a:lnTo>
                  <a:lnTo>
                    <a:pt x="561" y="505"/>
                  </a:lnTo>
                  <a:lnTo>
                    <a:pt x="561" y="14"/>
                  </a:lnTo>
                  <a:lnTo>
                    <a:pt x="547" y="0"/>
                  </a:lnTo>
                  <a:lnTo>
                    <a:pt x="519" y="0"/>
                  </a:lnTo>
                  <a:lnTo>
                    <a:pt x="505" y="14"/>
                  </a:lnTo>
                  <a:lnTo>
                    <a:pt x="498" y="29"/>
                  </a:lnTo>
                  <a:lnTo>
                    <a:pt x="498" y="505"/>
                  </a:lnTo>
                  <a:lnTo>
                    <a:pt x="28" y="505"/>
                  </a:lnTo>
                  <a:lnTo>
                    <a:pt x="14" y="512"/>
                  </a:lnTo>
                  <a:lnTo>
                    <a:pt x="0" y="527"/>
                  </a:lnTo>
                  <a:lnTo>
                    <a:pt x="0" y="555"/>
                  </a:lnTo>
                  <a:lnTo>
                    <a:pt x="14" y="569"/>
                  </a:lnTo>
                  <a:lnTo>
                    <a:pt x="498" y="569"/>
                  </a:lnTo>
                  <a:lnTo>
                    <a:pt x="498" y="1053"/>
                  </a:lnTo>
                  <a:lnTo>
                    <a:pt x="505" y="1060"/>
                  </a:lnTo>
                  <a:lnTo>
                    <a:pt x="512" y="1075"/>
                  </a:lnTo>
                  <a:lnTo>
                    <a:pt x="519" y="1082"/>
                  </a:lnTo>
                  <a:lnTo>
                    <a:pt x="547" y="1082"/>
                  </a:lnTo>
                  <a:lnTo>
                    <a:pt x="554" y="1075"/>
                  </a:lnTo>
                  <a:lnTo>
                    <a:pt x="561" y="1060"/>
                  </a:lnTo>
                  <a:lnTo>
                    <a:pt x="561" y="1025"/>
                  </a:lnTo>
                  <a:lnTo>
                    <a:pt x="561" y="5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19" name="Freeform 43"/>
            <p:cNvSpPr>
              <a:spLocks/>
            </p:cNvSpPr>
            <p:nvPr/>
          </p:nvSpPr>
          <p:spPr bwMode="auto">
            <a:xfrm>
              <a:off x="16988" y="6718"/>
              <a:ext cx="1136" cy="1103"/>
            </a:xfrm>
            <a:custGeom>
              <a:avLst/>
              <a:gdLst/>
              <a:ahLst/>
              <a:cxnLst>
                <a:cxn ang="0">
                  <a:pos x="575" y="576"/>
                </a:cxn>
                <a:cxn ang="0">
                  <a:pos x="687" y="590"/>
                </a:cxn>
                <a:cxn ang="0">
                  <a:pos x="708" y="683"/>
                </a:cxn>
                <a:cxn ang="0">
                  <a:pos x="701" y="725"/>
                </a:cxn>
                <a:cxn ang="0">
                  <a:pos x="694" y="754"/>
                </a:cxn>
                <a:cxn ang="0">
                  <a:pos x="715" y="768"/>
                </a:cxn>
                <a:cxn ang="0">
                  <a:pos x="729" y="761"/>
                </a:cxn>
                <a:cxn ang="0">
                  <a:pos x="736" y="733"/>
                </a:cxn>
                <a:cxn ang="0">
                  <a:pos x="828" y="341"/>
                </a:cxn>
                <a:cxn ang="0">
                  <a:pos x="800" y="334"/>
                </a:cxn>
                <a:cxn ang="0">
                  <a:pos x="793" y="355"/>
                </a:cxn>
                <a:cxn ang="0">
                  <a:pos x="758" y="448"/>
                </a:cxn>
                <a:cxn ang="0">
                  <a:pos x="666" y="519"/>
                </a:cxn>
                <a:cxn ang="0">
                  <a:pos x="435" y="526"/>
                </a:cxn>
                <a:cxn ang="0">
                  <a:pos x="547" y="85"/>
                </a:cxn>
                <a:cxn ang="0">
                  <a:pos x="575" y="49"/>
                </a:cxn>
                <a:cxn ang="0">
                  <a:pos x="933" y="57"/>
                </a:cxn>
                <a:cxn ang="0">
                  <a:pos x="1045" y="113"/>
                </a:cxn>
                <a:cxn ang="0">
                  <a:pos x="1066" y="327"/>
                </a:cxn>
                <a:cxn ang="0">
                  <a:pos x="1059" y="348"/>
                </a:cxn>
                <a:cxn ang="0">
                  <a:pos x="1094" y="363"/>
                </a:cxn>
                <a:cxn ang="0">
                  <a:pos x="1101" y="341"/>
                </a:cxn>
                <a:cxn ang="0">
                  <a:pos x="1136" y="42"/>
                </a:cxn>
                <a:cxn ang="0">
                  <a:pos x="1122" y="0"/>
                </a:cxn>
                <a:cxn ang="0">
                  <a:pos x="259" y="14"/>
                </a:cxn>
                <a:cxn ang="0">
                  <a:pos x="266" y="42"/>
                </a:cxn>
                <a:cxn ang="0">
                  <a:pos x="379" y="49"/>
                </a:cxn>
                <a:cxn ang="0">
                  <a:pos x="407" y="99"/>
                </a:cxn>
                <a:cxn ang="0">
                  <a:pos x="189" y="974"/>
                </a:cxn>
                <a:cxn ang="0">
                  <a:pos x="154" y="1039"/>
                </a:cxn>
                <a:cxn ang="0">
                  <a:pos x="42" y="1053"/>
                </a:cxn>
                <a:cxn ang="0">
                  <a:pos x="0" y="1067"/>
                </a:cxn>
                <a:cxn ang="0">
                  <a:pos x="14" y="1103"/>
                </a:cxn>
                <a:cxn ang="0">
                  <a:pos x="168" y="1095"/>
                </a:cxn>
                <a:cxn ang="0">
                  <a:pos x="351" y="1103"/>
                </a:cxn>
                <a:cxn ang="0">
                  <a:pos x="505" y="1088"/>
                </a:cxn>
                <a:cxn ang="0">
                  <a:pos x="498" y="1060"/>
                </a:cxn>
                <a:cxn ang="0">
                  <a:pos x="393" y="1053"/>
                </a:cxn>
                <a:cxn ang="0">
                  <a:pos x="344" y="1046"/>
                </a:cxn>
                <a:cxn ang="0">
                  <a:pos x="323" y="1039"/>
                </a:cxn>
                <a:cxn ang="0">
                  <a:pos x="316" y="996"/>
                </a:cxn>
                <a:cxn ang="0">
                  <a:pos x="421" y="576"/>
                </a:cxn>
              </a:cxnLst>
              <a:rect l="0" t="0" r="r" b="b"/>
              <a:pathLst>
                <a:path w="1136" h="1103">
                  <a:moveTo>
                    <a:pt x="421" y="576"/>
                  </a:moveTo>
                  <a:lnTo>
                    <a:pt x="575" y="576"/>
                  </a:lnTo>
                  <a:lnTo>
                    <a:pt x="645" y="583"/>
                  </a:lnTo>
                  <a:lnTo>
                    <a:pt x="687" y="590"/>
                  </a:lnTo>
                  <a:lnTo>
                    <a:pt x="708" y="619"/>
                  </a:lnTo>
                  <a:lnTo>
                    <a:pt x="708" y="683"/>
                  </a:lnTo>
                  <a:lnTo>
                    <a:pt x="701" y="704"/>
                  </a:lnTo>
                  <a:lnTo>
                    <a:pt x="701" y="725"/>
                  </a:lnTo>
                  <a:lnTo>
                    <a:pt x="694" y="740"/>
                  </a:lnTo>
                  <a:lnTo>
                    <a:pt x="694" y="754"/>
                  </a:lnTo>
                  <a:lnTo>
                    <a:pt x="701" y="761"/>
                  </a:lnTo>
                  <a:lnTo>
                    <a:pt x="715" y="768"/>
                  </a:lnTo>
                  <a:lnTo>
                    <a:pt x="722" y="768"/>
                  </a:lnTo>
                  <a:lnTo>
                    <a:pt x="729" y="761"/>
                  </a:lnTo>
                  <a:lnTo>
                    <a:pt x="729" y="747"/>
                  </a:lnTo>
                  <a:lnTo>
                    <a:pt x="736" y="733"/>
                  </a:lnTo>
                  <a:lnTo>
                    <a:pt x="828" y="377"/>
                  </a:lnTo>
                  <a:lnTo>
                    <a:pt x="828" y="341"/>
                  </a:lnTo>
                  <a:lnTo>
                    <a:pt x="821" y="334"/>
                  </a:lnTo>
                  <a:lnTo>
                    <a:pt x="800" y="334"/>
                  </a:lnTo>
                  <a:lnTo>
                    <a:pt x="793" y="341"/>
                  </a:lnTo>
                  <a:lnTo>
                    <a:pt x="793" y="355"/>
                  </a:lnTo>
                  <a:lnTo>
                    <a:pt x="786" y="370"/>
                  </a:lnTo>
                  <a:lnTo>
                    <a:pt x="758" y="448"/>
                  </a:lnTo>
                  <a:lnTo>
                    <a:pt x="722" y="491"/>
                  </a:lnTo>
                  <a:lnTo>
                    <a:pt x="666" y="519"/>
                  </a:lnTo>
                  <a:lnTo>
                    <a:pt x="582" y="526"/>
                  </a:lnTo>
                  <a:lnTo>
                    <a:pt x="435" y="526"/>
                  </a:lnTo>
                  <a:lnTo>
                    <a:pt x="540" y="113"/>
                  </a:lnTo>
                  <a:lnTo>
                    <a:pt x="547" y="85"/>
                  </a:lnTo>
                  <a:lnTo>
                    <a:pt x="561" y="57"/>
                  </a:lnTo>
                  <a:lnTo>
                    <a:pt x="575" y="49"/>
                  </a:lnTo>
                  <a:lnTo>
                    <a:pt x="835" y="49"/>
                  </a:lnTo>
                  <a:lnTo>
                    <a:pt x="933" y="57"/>
                  </a:lnTo>
                  <a:lnTo>
                    <a:pt x="1003" y="78"/>
                  </a:lnTo>
                  <a:lnTo>
                    <a:pt x="1045" y="113"/>
                  </a:lnTo>
                  <a:lnTo>
                    <a:pt x="1066" y="163"/>
                  </a:lnTo>
                  <a:lnTo>
                    <a:pt x="1066" y="327"/>
                  </a:lnTo>
                  <a:lnTo>
                    <a:pt x="1059" y="334"/>
                  </a:lnTo>
                  <a:lnTo>
                    <a:pt x="1059" y="348"/>
                  </a:lnTo>
                  <a:lnTo>
                    <a:pt x="1066" y="363"/>
                  </a:lnTo>
                  <a:lnTo>
                    <a:pt x="1094" y="363"/>
                  </a:lnTo>
                  <a:lnTo>
                    <a:pt x="1094" y="355"/>
                  </a:lnTo>
                  <a:lnTo>
                    <a:pt x="1101" y="341"/>
                  </a:lnTo>
                  <a:lnTo>
                    <a:pt x="1101" y="320"/>
                  </a:lnTo>
                  <a:lnTo>
                    <a:pt x="1136" y="42"/>
                  </a:lnTo>
                  <a:lnTo>
                    <a:pt x="1136" y="7"/>
                  </a:lnTo>
                  <a:lnTo>
                    <a:pt x="1122" y="0"/>
                  </a:lnTo>
                  <a:lnTo>
                    <a:pt x="273" y="0"/>
                  </a:lnTo>
                  <a:lnTo>
                    <a:pt x="259" y="14"/>
                  </a:lnTo>
                  <a:lnTo>
                    <a:pt x="259" y="42"/>
                  </a:lnTo>
                  <a:lnTo>
                    <a:pt x="266" y="42"/>
                  </a:lnTo>
                  <a:lnTo>
                    <a:pt x="280" y="49"/>
                  </a:lnTo>
                  <a:lnTo>
                    <a:pt x="379" y="49"/>
                  </a:lnTo>
                  <a:lnTo>
                    <a:pt x="407" y="64"/>
                  </a:lnTo>
                  <a:lnTo>
                    <a:pt x="407" y="99"/>
                  </a:lnTo>
                  <a:lnTo>
                    <a:pt x="400" y="113"/>
                  </a:lnTo>
                  <a:lnTo>
                    <a:pt x="189" y="974"/>
                  </a:lnTo>
                  <a:lnTo>
                    <a:pt x="175" y="1017"/>
                  </a:lnTo>
                  <a:lnTo>
                    <a:pt x="154" y="1039"/>
                  </a:lnTo>
                  <a:lnTo>
                    <a:pt x="119" y="1046"/>
                  </a:lnTo>
                  <a:lnTo>
                    <a:pt x="42" y="1053"/>
                  </a:lnTo>
                  <a:lnTo>
                    <a:pt x="14" y="1053"/>
                  </a:lnTo>
                  <a:lnTo>
                    <a:pt x="0" y="1067"/>
                  </a:lnTo>
                  <a:lnTo>
                    <a:pt x="0" y="1088"/>
                  </a:lnTo>
                  <a:lnTo>
                    <a:pt x="14" y="1103"/>
                  </a:lnTo>
                  <a:lnTo>
                    <a:pt x="84" y="1103"/>
                  </a:lnTo>
                  <a:lnTo>
                    <a:pt x="168" y="1095"/>
                  </a:lnTo>
                  <a:lnTo>
                    <a:pt x="287" y="1095"/>
                  </a:lnTo>
                  <a:lnTo>
                    <a:pt x="351" y="1103"/>
                  </a:lnTo>
                  <a:lnTo>
                    <a:pt x="491" y="1103"/>
                  </a:lnTo>
                  <a:lnTo>
                    <a:pt x="505" y="1088"/>
                  </a:lnTo>
                  <a:lnTo>
                    <a:pt x="505" y="1067"/>
                  </a:lnTo>
                  <a:lnTo>
                    <a:pt x="498" y="1060"/>
                  </a:lnTo>
                  <a:lnTo>
                    <a:pt x="498" y="1053"/>
                  </a:lnTo>
                  <a:lnTo>
                    <a:pt x="393" y="1053"/>
                  </a:lnTo>
                  <a:lnTo>
                    <a:pt x="365" y="1046"/>
                  </a:lnTo>
                  <a:lnTo>
                    <a:pt x="344" y="1046"/>
                  </a:lnTo>
                  <a:lnTo>
                    <a:pt x="330" y="1039"/>
                  </a:lnTo>
                  <a:lnTo>
                    <a:pt x="323" y="1039"/>
                  </a:lnTo>
                  <a:lnTo>
                    <a:pt x="316" y="1024"/>
                  </a:lnTo>
                  <a:lnTo>
                    <a:pt x="316" y="996"/>
                  </a:lnTo>
                  <a:lnTo>
                    <a:pt x="323" y="982"/>
                  </a:lnTo>
                  <a:lnTo>
                    <a:pt x="421" y="5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20" name="Freeform 44"/>
            <p:cNvSpPr>
              <a:spLocks/>
            </p:cNvSpPr>
            <p:nvPr/>
          </p:nvSpPr>
          <p:spPr bwMode="auto">
            <a:xfrm>
              <a:off x="18342" y="6604"/>
              <a:ext cx="372" cy="1622"/>
            </a:xfrm>
            <a:custGeom>
              <a:avLst/>
              <a:gdLst/>
              <a:ahLst/>
              <a:cxnLst>
                <a:cxn ang="0">
                  <a:pos x="372" y="1608"/>
                </a:cxn>
                <a:cxn ang="0">
                  <a:pos x="372" y="1601"/>
                </a:cxn>
                <a:cxn ang="0">
                  <a:pos x="365" y="1601"/>
                </a:cxn>
                <a:cxn ang="0">
                  <a:pos x="365" y="1594"/>
                </a:cxn>
                <a:cxn ang="0">
                  <a:pos x="344" y="1572"/>
                </a:cxn>
                <a:cxn ang="0">
                  <a:pos x="252" y="1459"/>
                </a:cxn>
                <a:cxn ang="0">
                  <a:pos x="189" y="1338"/>
                </a:cxn>
                <a:cxn ang="0">
                  <a:pos x="140" y="1209"/>
                </a:cxn>
                <a:cxn ang="0">
                  <a:pos x="112" y="1074"/>
                </a:cxn>
                <a:cxn ang="0">
                  <a:pos x="98" y="939"/>
                </a:cxn>
                <a:cxn ang="0">
                  <a:pos x="91" y="811"/>
                </a:cxn>
                <a:cxn ang="0">
                  <a:pos x="98" y="640"/>
                </a:cxn>
                <a:cxn ang="0">
                  <a:pos x="126" y="477"/>
                </a:cxn>
                <a:cxn ang="0">
                  <a:pos x="175" y="320"/>
                </a:cxn>
                <a:cxn ang="0">
                  <a:pos x="245" y="171"/>
                </a:cxn>
                <a:cxn ang="0">
                  <a:pos x="351" y="42"/>
                </a:cxn>
                <a:cxn ang="0">
                  <a:pos x="358" y="28"/>
                </a:cxn>
                <a:cxn ang="0">
                  <a:pos x="365" y="21"/>
                </a:cxn>
                <a:cxn ang="0">
                  <a:pos x="372" y="21"/>
                </a:cxn>
                <a:cxn ang="0">
                  <a:pos x="372" y="14"/>
                </a:cxn>
                <a:cxn ang="0">
                  <a:pos x="365" y="7"/>
                </a:cxn>
                <a:cxn ang="0">
                  <a:pos x="365" y="0"/>
                </a:cxn>
                <a:cxn ang="0">
                  <a:pos x="351" y="0"/>
                </a:cxn>
                <a:cxn ang="0">
                  <a:pos x="337" y="7"/>
                </a:cxn>
                <a:cxn ang="0">
                  <a:pos x="302" y="35"/>
                </a:cxn>
                <a:cxn ang="0">
                  <a:pos x="252" y="78"/>
                </a:cxn>
                <a:cxn ang="0">
                  <a:pos x="203" y="142"/>
                </a:cxn>
                <a:cxn ang="0">
                  <a:pos x="147" y="220"/>
                </a:cxn>
                <a:cxn ang="0">
                  <a:pos x="98" y="313"/>
                </a:cxn>
                <a:cxn ang="0">
                  <a:pos x="35" y="491"/>
                </a:cxn>
                <a:cxn ang="0">
                  <a:pos x="7" y="662"/>
                </a:cxn>
                <a:cxn ang="0">
                  <a:pos x="0" y="811"/>
                </a:cxn>
                <a:cxn ang="0">
                  <a:pos x="0" y="918"/>
                </a:cxn>
                <a:cxn ang="0">
                  <a:pos x="14" y="1046"/>
                </a:cxn>
                <a:cxn ang="0">
                  <a:pos x="49" y="1181"/>
                </a:cxn>
                <a:cxn ang="0">
                  <a:pos x="105" y="1316"/>
                </a:cxn>
                <a:cxn ang="0">
                  <a:pos x="168" y="1423"/>
                </a:cxn>
                <a:cxn ang="0">
                  <a:pos x="231" y="1508"/>
                </a:cxn>
                <a:cxn ang="0">
                  <a:pos x="288" y="1572"/>
                </a:cxn>
                <a:cxn ang="0">
                  <a:pos x="330" y="1608"/>
                </a:cxn>
                <a:cxn ang="0">
                  <a:pos x="351" y="1622"/>
                </a:cxn>
                <a:cxn ang="0">
                  <a:pos x="358" y="1622"/>
                </a:cxn>
                <a:cxn ang="0">
                  <a:pos x="372" y="1608"/>
                </a:cxn>
              </a:cxnLst>
              <a:rect l="0" t="0" r="r" b="b"/>
              <a:pathLst>
                <a:path w="372" h="1622">
                  <a:moveTo>
                    <a:pt x="372" y="1608"/>
                  </a:moveTo>
                  <a:lnTo>
                    <a:pt x="372" y="1601"/>
                  </a:lnTo>
                  <a:lnTo>
                    <a:pt x="365" y="1601"/>
                  </a:lnTo>
                  <a:lnTo>
                    <a:pt x="365" y="1594"/>
                  </a:lnTo>
                  <a:lnTo>
                    <a:pt x="344" y="1572"/>
                  </a:lnTo>
                  <a:lnTo>
                    <a:pt x="252" y="1459"/>
                  </a:lnTo>
                  <a:lnTo>
                    <a:pt x="189" y="1338"/>
                  </a:lnTo>
                  <a:lnTo>
                    <a:pt x="140" y="1209"/>
                  </a:lnTo>
                  <a:lnTo>
                    <a:pt x="112" y="1074"/>
                  </a:lnTo>
                  <a:lnTo>
                    <a:pt x="98" y="939"/>
                  </a:lnTo>
                  <a:lnTo>
                    <a:pt x="91" y="811"/>
                  </a:lnTo>
                  <a:lnTo>
                    <a:pt x="98" y="640"/>
                  </a:lnTo>
                  <a:lnTo>
                    <a:pt x="126" y="477"/>
                  </a:lnTo>
                  <a:lnTo>
                    <a:pt x="175" y="320"/>
                  </a:lnTo>
                  <a:lnTo>
                    <a:pt x="245" y="171"/>
                  </a:lnTo>
                  <a:lnTo>
                    <a:pt x="351" y="42"/>
                  </a:lnTo>
                  <a:lnTo>
                    <a:pt x="358" y="28"/>
                  </a:lnTo>
                  <a:lnTo>
                    <a:pt x="365" y="21"/>
                  </a:lnTo>
                  <a:lnTo>
                    <a:pt x="372" y="21"/>
                  </a:lnTo>
                  <a:lnTo>
                    <a:pt x="372" y="14"/>
                  </a:lnTo>
                  <a:lnTo>
                    <a:pt x="365" y="7"/>
                  </a:lnTo>
                  <a:lnTo>
                    <a:pt x="365" y="0"/>
                  </a:lnTo>
                  <a:lnTo>
                    <a:pt x="351" y="0"/>
                  </a:lnTo>
                  <a:lnTo>
                    <a:pt x="337" y="7"/>
                  </a:lnTo>
                  <a:lnTo>
                    <a:pt x="302" y="35"/>
                  </a:lnTo>
                  <a:lnTo>
                    <a:pt x="252" y="78"/>
                  </a:lnTo>
                  <a:lnTo>
                    <a:pt x="203" y="142"/>
                  </a:lnTo>
                  <a:lnTo>
                    <a:pt x="147" y="220"/>
                  </a:lnTo>
                  <a:lnTo>
                    <a:pt x="98" y="313"/>
                  </a:lnTo>
                  <a:lnTo>
                    <a:pt x="35" y="491"/>
                  </a:lnTo>
                  <a:lnTo>
                    <a:pt x="7" y="662"/>
                  </a:lnTo>
                  <a:lnTo>
                    <a:pt x="0" y="811"/>
                  </a:lnTo>
                  <a:lnTo>
                    <a:pt x="0" y="918"/>
                  </a:lnTo>
                  <a:lnTo>
                    <a:pt x="14" y="1046"/>
                  </a:lnTo>
                  <a:lnTo>
                    <a:pt x="49" y="1181"/>
                  </a:lnTo>
                  <a:lnTo>
                    <a:pt x="105" y="1316"/>
                  </a:lnTo>
                  <a:lnTo>
                    <a:pt x="168" y="1423"/>
                  </a:lnTo>
                  <a:lnTo>
                    <a:pt x="231" y="1508"/>
                  </a:lnTo>
                  <a:lnTo>
                    <a:pt x="288" y="1572"/>
                  </a:lnTo>
                  <a:lnTo>
                    <a:pt x="330" y="1608"/>
                  </a:lnTo>
                  <a:lnTo>
                    <a:pt x="351" y="1622"/>
                  </a:lnTo>
                  <a:lnTo>
                    <a:pt x="358" y="1622"/>
                  </a:lnTo>
                  <a:lnTo>
                    <a:pt x="372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21" name="Freeform 45"/>
            <p:cNvSpPr>
              <a:spLocks/>
            </p:cNvSpPr>
            <p:nvPr/>
          </p:nvSpPr>
          <p:spPr bwMode="auto">
            <a:xfrm>
              <a:off x="18854" y="7102"/>
              <a:ext cx="863" cy="740"/>
            </a:xfrm>
            <a:custGeom>
              <a:avLst/>
              <a:gdLst/>
              <a:ahLst/>
              <a:cxnLst>
                <a:cxn ang="0">
                  <a:pos x="91" y="640"/>
                </a:cxn>
                <a:cxn ang="0">
                  <a:pos x="84" y="669"/>
                </a:cxn>
                <a:cxn ang="0">
                  <a:pos x="77" y="704"/>
                </a:cxn>
                <a:cxn ang="0">
                  <a:pos x="98" y="733"/>
                </a:cxn>
                <a:cxn ang="0">
                  <a:pos x="126" y="740"/>
                </a:cxn>
                <a:cxn ang="0">
                  <a:pos x="175" y="711"/>
                </a:cxn>
                <a:cxn ang="0">
                  <a:pos x="190" y="676"/>
                </a:cxn>
                <a:cxn ang="0">
                  <a:pos x="204" y="605"/>
                </a:cxn>
                <a:cxn ang="0">
                  <a:pos x="274" y="313"/>
                </a:cxn>
                <a:cxn ang="0">
                  <a:pos x="288" y="277"/>
                </a:cxn>
                <a:cxn ang="0">
                  <a:pos x="295" y="242"/>
                </a:cxn>
                <a:cxn ang="0">
                  <a:pos x="316" y="192"/>
                </a:cxn>
                <a:cxn ang="0">
                  <a:pos x="407" y="92"/>
                </a:cxn>
                <a:cxn ang="0">
                  <a:pos x="561" y="35"/>
                </a:cxn>
                <a:cxn ang="0">
                  <a:pos x="632" y="71"/>
                </a:cxn>
                <a:cxn ang="0">
                  <a:pos x="646" y="149"/>
                </a:cxn>
                <a:cxn ang="0">
                  <a:pos x="618" y="306"/>
                </a:cxn>
                <a:cxn ang="0">
                  <a:pos x="561" y="470"/>
                </a:cxn>
                <a:cxn ang="0">
                  <a:pos x="533" y="555"/>
                </a:cxn>
                <a:cxn ang="0">
                  <a:pos x="526" y="605"/>
                </a:cxn>
                <a:cxn ang="0">
                  <a:pos x="589" y="719"/>
                </a:cxn>
                <a:cxn ang="0">
                  <a:pos x="723" y="719"/>
                </a:cxn>
                <a:cxn ang="0">
                  <a:pos x="814" y="619"/>
                </a:cxn>
                <a:cxn ang="0">
                  <a:pos x="863" y="512"/>
                </a:cxn>
                <a:cxn ang="0">
                  <a:pos x="856" y="470"/>
                </a:cxn>
                <a:cxn ang="0">
                  <a:pos x="835" y="477"/>
                </a:cxn>
                <a:cxn ang="0">
                  <a:pos x="821" y="498"/>
                </a:cxn>
                <a:cxn ang="0">
                  <a:pos x="758" y="640"/>
                </a:cxn>
                <a:cxn ang="0">
                  <a:pos x="660" y="697"/>
                </a:cxn>
                <a:cxn ang="0">
                  <a:pos x="632" y="690"/>
                </a:cxn>
                <a:cxn ang="0">
                  <a:pos x="632" y="590"/>
                </a:cxn>
                <a:cxn ang="0">
                  <a:pos x="674" y="470"/>
                </a:cxn>
                <a:cxn ang="0">
                  <a:pos x="723" y="313"/>
                </a:cxn>
                <a:cxn ang="0">
                  <a:pos x="744" y="178"/>
                </a:cxn>
                <a:cxn ang="0">
                  <a:pos x="695" y="50"/>
                </a:cxn>
                <a:cxn ang="0">
                  <a:pos x="561" y="0"/>
                </a:cxn>
                <a:cxn ang="0">
                  <a:pos x="421" y="43"/>
                </a:cxn>
                <a:cxn ang="0">
                  <a:pos x="337" y="114"/>
                </a:cxn>
                <a:cxn ang="0">
                  <a:pos x="295" y="78"/>
                </a:cxn>
                <a:cxn ang="0">
                  <a:pos x="218" y="7"/>
                </a:cxn>
                <a:cxn ang="0">
                  <a:pos x="119" y="14"/>
                </a:cxn>
                <a:cxn ang="0">
                  <a:pos x="42" y="92"/>
                </a:cxn>
                <a:cxn ang="0">
                  <a:pos x="0" y="228"/>
                </a:cxn>
                <a:cxn ang="0">
                  <a:pos x="7" y="263"/>
                </a:cxn>
                <a:cxn ang="0">
                  <a:pos x="14" y="270"/>
                </a:cxn>
                <a:cxn ang="0">
                  <a:pos x="42" y="249"/>
                </a:cxn>
                <a:cxn ang="0">
                  <a:pos x="63" y="149"/>
                </a:cxn>
                <a:cxn ang="0">
                  <a:pos x="119" y="50"/>
                </a:cxn>
                <a:cxn ang="0">
                  <a:pos x="175" y="35"/>
                </a:cxn>
                <a:cxn ang="0">
                  <a:pos x="211" y="85"/>
                </a:cxn>
                <a:cxn ang="0">
                  <a:pos x="204" y="185"/>
                </a:cxn>
                <a:cxn ang="0">
                  <a:pos x="91" y="626"/>
                </a:cxn>
              </a:cxnLst>
              <a:rect l="0" t="0" r="r" b="b"/>
              <a:pathLst>
                <a:path w="863" h="740">
                  <a:moveTo>
                    <a:pt x="91" y="626"/>
                  </a:moveTo>
                  <a:lnTo>
                    <a:pt x="91" y="640"/>
                  </a:lnTo>
                  <a:lnTo>
                    <a:pt x="84" y="655"/>
                  </a:lnTo>
                  <a:lnTo>
                    <a:pt x="84" y="669"/>
                  </a:lnTo>
                  <a:lnTo>
                    <a:pt x="77" y="683"/>
                  </a:lnTo>
                  <a:lnTo>
                    <a:pt x="77" y="704"/>
                  </a:lnTo>
                  <a:lnTo>
                    <a:pt x="84" y="719"/>
                  </a:lnTo>
                  <a:lnTo>
                    <a:pt x="98" y="733"/>
                  </a:lnTo>
                  <a:lnTo>
                    <a:pt x="112" y="733"/>
                  </a:lnTo>
                  <a:lnTo>
                    <a:pt x="126" y="740"/>
                  </a:lnTo>
                  <a:lnTo>
                    <a:pt x="154" y="726"/>
                  </a:lnTo>
                  <a:lnTo>
                    <a:pt x="175" y="711"/>
                  </a:lnTo>
                  <a:lnTo>
                    <a:pt x="183" y="690"/>
                  </a:lnTo>
                  <a:lnTo>
                    <a:pt x="190" y="676"/>
                  </a:lnTo>
                  <a:lnTo>
                    <a:pt x="197" y="647"/>
                  </a:lnTo>
                  <a:lnTo>
                    <a:pt x="204" y="605"/>
                  </a:lnTo>
                  <a:lnTo>
                    <a:pt x="211" y="569"/>
                  </a:lnTo>
                  <a:lnTo>
                    <a:pt x="274" y="313"/>
                  </a:lnTo>
                  <a:lnTo>
                    <a:pt x="281" y="299"/>
                  </a:lnTo>
                  <a:lnTo>
                    <a:pt x="288" y="277"/>
                  </a:lnTo>
                  <a:lnTo>
                    <a:pt x="288" y="256"/>
                  </a:lnTo>
                  <a:lnTo>
                    <a:pt x="295" y="242"/>
                  </a:lnTo>
                  <a:lnTo>
                    <a:pt x="295" y="235"/>
                  </a:lnTo>
                  <a:lnTo>
                    <a:pt x="316" y="192"/>
                  </a:lnTo>
                  <a:lnTo>
                    <a:pt x="358" y="142"/>
                  </a:lnTo>
                  <a:lnTo>
                    <a:pt x="407" y="92"/>
                  </a:lnTo>
                  <a:lnTo>
                    <a:pt x="477" y="50"/>
                  </a:lnTo>
                  <a:lnTo>
                    <a:pt x="561" y="35"/>
                  </a:lnTo>
                  <a:lnTo>
                    <a:pt x="603" y="50"/>
                  </a:lnTo>
                  <a:lnTo>
                    <a:pt x="632" y="71"/>
                  </a:lnTo>
                  <a:lnTo>
                    <a:pt x="639" y="107"/>
                  </a:lnTo>
                  <a:lnTo>
                    <a:pt x="646" y="149"/>
                  </a:lnTo>
                  <a:lnTo>
                    <a:pt x="639" y="220"/>
                  </a:lnTo>
                  <a:lnTo>
                    <a:pt x="618" y="306"/>
                  </a:lnTo>
                  <a:lnTo>
                    <a:pt x="589" y="391"/>
                  </a:lnTo>
                  <a:lnTo>
                    <a:pt x="561" y="470"/>
                  </a:lnTo>
                  <a:lnTo>
                    <a:pt x="540" y="526"/>
                  </a:lnTo>
                  <a:lnTo>
                    <a:pt x="533" y="555"/>
                  </a:lnTo>
                  <a:lnTo>
                    <a:pt x="526" y="576"/>
                  </a:lnTo>
                  <a:lnTo>
                    <a:pt x="526" y="605"/>
                  </a:lnTo>
                  <a:lnTo>
                    <a:pt x="540" y="669"/>
                  </a:lnTo>
                  <a:lnTo>
                    <a:pt x="589" y="719"/>
                  </a:lnTo>
                  <a:lnTo>
                    <a:pt x="653" y="740"/>
                  </a:lnTo>
                  <a:lnTo>
                    <a:pt x="723" y="719"/>
                  </a:lnTo>
                  <a:lnTo>
                    <a:pt x="779" y="676"/>
                  </a:lnTo>
                  <a:lnTo>
                    <a:pt x="814" y="619"/>
                  </a:lnTo>
                  <a:lnTo>
                    <a:pt x="842" y="555"/>
                  </a:lnTo>
                  <a:lnTo>
                    <a:pt x="863" y="512"/>
                  </a:lnTo>
                  <a:lnTo>
                    <a:pt x="863" y="477"/>
                  </a:lnTo>
                  <a:lnTo>
                    <a:pt x="856" y="470"/>
                  </a:lnTo>
                  <a:lnTo>
                    <a:pt x="835" y="470"/>
                  </a:lnTo>
                  <a:lnTo>
                    <a:pt x="835" y="477"/>
                  </a:lnTo>
                  <a:lnTo>
                    <a:pt x="828" y="484"/>
                  </a:lnTo>
                  <a:lnTo>
                    <a:pt x="821" y="498"/>
                  </a:lnTo>
                  <a:lnTo>
                    <a:pt x="793" y="576"/>
                  </a:lnTo>
                  <a:lnTo>
                    <a:pt x="758" y="640"/>
                  </a:lnTo>
                  <a:lnTo>
                    <a:pt x="716" y="683"/>
                  </a:lnTo>
                  <a:lnTo>
                    <a:pt x="660" y="697"/>
                  </a:lnTo>
                  <a:lnTo>
                    <a:pt x="639" y="697"/>
                  </a:lnTo>
                  <a:lnTo>
                    <a:pt x="632" y="690"/>
                  </a:lnTo>
                  <a:lnTo>
                    <a:pt x="618" y="647"/>
                  </a:lnTo>
                  <a:lnTo>
                    <a:pt x="632" y="590"/>
                  </a:lnTo>
                  <a:lnTo>
                    <a:pt x="653" y="534"/>
                  </a:lnTo>
                  <a:lnTo>
                    <a:pt x="674" y="470"/>
                  </a:lnTo>
                  <a:lnTo>
                    <a:pt x="695" y="398"/>
                  </a:lnTo>
                  <a:lnTo>
                    <a:pt x="723" y="313"/>
                  </a:lnTo>
                  <a:lnTo>
                    <a:pt x="737" y="242"/>
                  </a:lnTo>
                  <a:lnTo>
                    <a:pt x="744" y="178"/>
                  </a:lnTo>
                  <a:lnTo>
                    <a:pt x="730" y="99"/>
                  </a:lnTo>
                  <a:lnTo>
                    <a:pt x="695" y="50"/>
                  </a:lnTo>
                  <a:lnTo>
                    <a:pt x="639" y="14"/>
                  </a:lnTo>
                  <a:lnTo>
                    <a:pt x="561" y="0"/>
                  </a:lnTo>
                  <a:lnTo>
                    <a:pt x="484" y="14"/>
                  </a:lnTo>
                  <a:lnTo>
                    <a:pt x="421" y="43"/>
                  </a:lnTo>
                  <a:lnTo>
                    <a:pt x="372" y="78"/>
                  </a:lnTo>
                  <a:lnTo>
                    <a:pt x="337" y="114"/>
                  </a:lnTo>
                  <a:lnTo>
                    <a:pt x="316" y="142"/>
                  </a:lnTo>
                  <a:lnTo>
                    <a:pt x="295" y="78"/>
                  </a:lnTo>
                  <a:lnTo>
                    <a:pt x="267" y="35"/>
                  </a:lnTo>
                  <a:lnTo>
                    <a:pt x="218" y="7"/>
                  </a:lnTo>
                  <a:lnTo>
                    <a:pt x="168" y="0"/>
                  </a:lnTo>
                  <a:lnTo>
                    <a:pt x="119" y="14"/>
                  </a:lnTo>
                  <a:lnTo>
                    <a:pt x="84" y="35"/>
                  </a:lnTo>
                  <a:lnTo>
                    <a:pt x="42" y="92"/>
                  </a:lnTo>
                  <a:lnTo>
                    <a:pt x="14" y="192"/>
                  </a:lnTo>
                  <a:lnTo>
                    <a:pt x="0" y="228"/>
                  </a:lnTo>
                  <a:lnTo>
                    <a:pt x="0" y="256"/>
                  </a:lnTo>
                  <a:lnTo>
                    <a:pt x="7" y="263"/>
                  </a:lnTo>
                  <a:lnTo>
                    <a:pt x="14" y="263"/>
                  </a:lnTo>
                  <a:lnTo>
                    <a:pt x="14" y="270"/>
                  </a:lnTo>
                  <a:lnTo>
                    <a:pt x="21" y="270"/>
                  </a:lnTo>
                  <a:lnTo>
                    <a:pt x="42" y="249"/>
                  </a:lnTo>
                  <a:lnTo>
                    <a:pt x="42" y="228"/>
                  </a:lnTo>
                  <a:lnTo>
                    <a:pt x="63" y="149"/>
                  </a:lnTo>
                  <a:lnTo>
                    <a:pt x="91" y="92"/>
                  </a:lnTo>
                  <a:lnTo>
                    <a:pt x="119" y="50"/>
                  </a:lnTo>
                  <a:lnTo>
                    <a:pt x="161" y="35"/>
                  </a:lnTo>
                  <a:lnTo>
                    <a:pt x="175" y="35"/>
                  </a:lnTo>
                  <a:lnTo>
                    <a:pt x="204" y="64"/>
                  </a:lnTo>
                  <a:lnTo>
                    <a:pt x="211" y="85"/>
                  </a:lnTo>
                  <a:lnTo>
                    <a:pt x="211" y="142"/>
                  </a:lnTo>
                  <a:lnTo>
                    <a:pt x="204" y="185"/>
                  </a:lnTo>
                  <a:lnTo>
                    <a:pt x="183" y="249"/>
                  </a:lnTo>
                  <a:lnTo>
                    <a:pt x="91" y="62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22" name="Freeform 46"/>
            <p:cNvSpPr>
              <a:spLocks/>
            </p:cNvSpPr>
            <p:nvPr/>
          </p:nvSpPr>
          <p:spPr bwMode="auto">
            <a:xfrm>
              <a:off x="20257" y="7379"/>
              <a:ext cx="976" cy="64"/>
            </a:xfrm>
            <a:custGeom>
              <a:avLst/>
              <a:gdLst/>
              <a:ahLst/>
              <a:cxnLst>
                <a:cxn ang="0">
                  <a:pos x="926" y="64"/>
                </a:cxn>
                <a:cxn ang="0">
                  <a:pos x="962" y="64"/>
                </a:cxn>
                <a:cxn ang="0">
                  <a:pos x="976" y="50"/>
                </a:cxn>
                <a:cxn ang="0">
                  <a:pos x="976" y="22"/>
                </a:cxn>
                <a:cxn ang="0">
                  <a:pos x="962" y="7"/>
                </a:cxn>
                <a:cxn ang="0">
                  <a:pos x="948" y="7"/>
                </a:cxn>
                <a:cxn ang="0">
                  <a:pos x="941" y="0"/>
                </a:cxn>
                <a:cxn ang="0">
                  <a:pos x="28" y="0"/>
                </a:cxn>
                <a:cxn ang="0">
                  <a:pos x="14" y="7"/>
                </a:cxn>
                <a:cxn ang="0">
                  <a:pos x="0" y="22"/>
                </a:cxn>
                <a:cxn ang="0">
                  <a:pos x="0" y="50"/>
                </a:cxn>
                <a:cxn ang="0">
                  <a:pos x="7" y="57"/>
                </a:cxn>
                <a:cxn ang="0">
                  <a:pos x="21" y="64"/>
                </a:cxn>
                <a:cxn ang="0">
                  <a:pos x="49" y="64"/>
                </a:cxn>
                <a:cxn ang="0">
                  <a:pos x="926" y="64"/>
                </a:cxn>
              </a:cxnLst>
              <a:rect l="0" t="0" r="r" b="b"/>
              <a:pathLst>
                <a:path w="976" h="64">
                  <a:moveTo>
                    <a:pt x="926" y="64"/>
                  </a:moveTo>
                  <a:lnTo>
                    <a:pt x="962" y="64"/>
                  </a:lnTo>
                  <a:lnTo>
                    <a:pt x="976" y="50"/>
                  </a:lnTo>
                  <a:lnTo>
                    <a:pt x="976" y="22"/>
                  </a:lnTo>
                  <a:lnTo>
                    <a:pt x="962" y="7"/>
                  </a:lnTo>
                  <a:lnTo>
                    <a:pt x="948" y="7"/>
                  </a:lnTo>
                  <a:lnTo>
                    <a:pt x="941" y="0"/>
                  </a:lnTo>
                  <a:lnTo>
                    <a:pt x="28" y="0"/>
                  </a:lnTo>
                  <a:lnTo>
                    <a:pt x="14" y="7"/>
                  </a:lnTo>
                  <a:lnTo>
                    <a:pt x="0" y="22"/>
                  </a:lnTo>
                  <a:lnTo>
                    <a:pt x="0" y="50"/>
                  </a:lnTo>
                  <a:lnTo>
                    <a:pt x="7" y="57"/>
                  </a:lnTo>
                  <a:lnTo>
                    <a:pt x="21" y="64"/>
                  </a:lnTo>
                  <a:lnTo>
                    <a:pt x="49" y="64"/>
                  </a:lnTo>
                  <a:lnTo>
                    <a:pt x="926" y="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23" name="Freeform 47"/>
            <p:cNvSpPr>
              <a:spLocks/>
            </p:cNvSpPr>
            <p:nvPr/>
          </p:nvSpPr>
          <p:spPr bwMode="auto">
            <a:xfrm>
              <a:off x="21808" y="6739"/>
              <a:ext cx="645" cy="1082"/>
            </a:xfrm>
            <a:custGeom>
              <a:avLst/>
              <a:gdLst/>
              <a:ahLst/>
              <a:cxnLst>
                <a:cxn ang="0">
                  <a:pos x="645" y="797"/>
                </a:cxn>
                <a:cxn ang="0">
                  <a:pos x="603" y="797"/>
                </a:cxn>
                <a:cxn ang="0">
                  <a:pos x="596" y="854"/>
                </a:cxn>
                <a:cxn ang="0">
                  <a:pos x="582" y="904"/>
                </a:cxn>
                <a:cxn ang="0">
                  <a:pos x="568" y="946"/>
                </a:cxn>
                <a:cxn ang="0">
                  <a:pos x="547" y="953"/>
                </a:cxn>
                <a:cxn ang="0">
                  <a:pos x="126" y="953"/>
                </a:cxn>
                <a:cxn ang="0">
                  <a:pos x="295" y="790"/>
                </a:cxn>
                <a:cxn ang="0">
                  <a:pos x="407" y="690"/>
                </a:cxn>
                <a:cxn ang="0">
                  <a:pos x="498" y="605"/>
                </a:cxn>
                <a:cxn ang="0">
                  <a:pos x="561" y="527"/>
                </a:cxn>
                <a:cxn ang="0">
                  <a:pos x="610" y="462"/>
                </a:cxn>
                <a:cxn ang="0">
                  <a:pos x="631" y="391"/>
                </a:cxn>
                <a:cxn ang="0">
                  <a:pos x="645" y="313"/>
                </a:cxn>
                <a:cxn ang="0">
                  <a:pos x="624" y="213"/>
                </a:cxn>
                <a:cxn ang="0">
                  <a:pos x="582" y="121"/>
                </a:cxn>
                <a:cxn ang="0">
                  <a:pos x="505" y="57"/>
                </a:cxn>
                <a:cxn ang="0">
                  <a:pos x="414" y="14"/>
                </a:cxn>
                <a:cxn ang="0">
                  <a:pos x="302" y="0"/>
                </a:cxn>
                <a:cxn ang="0">
                  <a:pos x="203" y="14"/>
                </a:cxn>
                <a:cxn ang="0">
                  <a:pos x="119" y="64"/>
                </a:cxn>
                <a:cxn ang="0">
                  <a:pos x="56" y="128"/>
                </a:cxn>
                <a:cxn ang="0">
                  <a:pos x="14" y="206"/>
                </a:cxn>
                <a:cxn ang="0">
                  <a:pos x="0" y="292"/>
                </a:cxn>
                <a:cxn ang="0">
                  <a:pos x="7" y="320"/>
                </a:cxn>
                <a:cxn ang="0">
                  <a:pos x="14" y="342"/>
                </a:cxn>
                <a:cxn ang="0">
                  <a:pos x="21" y="356"/>
                </a:cxn>
                <a:cxn ang="0">
                  <a:pos x="35" y="370"/>
                </a:cxn>
                <a:cxn ang="0">
                  <a:pos x="63" y="384"/>
                </a:cxn>
                <a:cxn ang="0">
                  <a:pos x="105" y="384"/>
                </a:cxn>
                <a:cxn ang="0">
                  <a:pos x="147" y="363"/>
                </a:cxn>
                <a:cxn ang="0">
                  <a:pos x="161" y="342"/>
                </a:cxn>
                <a:cxn ang="0">
                  <a:pos x="168" y="327"/>
                </a:cxn>
                <a:cxn ang="0">
                  <a:pos x="168" y="277"/>
                </a:cxn>
                <a:cxn ang="0">
                  <a:pos x="161" y="256"/>
                </a:cxn>
                <a:cxn ang="0">
                  <a:pos x="133" y="228"/>
                </a:cxn>
                <a:cxn ang="0">
                  <a:pos x="112" y="221"/>
                </a:cxn>
                <a:cxn ang="0">
                  <a:pos x="84" y="213"/>
                </a:cxn>
                <a:cxn ang="0">
                  <a:pos x="63" y="213"/>
                </a:cxn>
                <a:cxn ang="0">
                  <a:pos x="98" y="142"/>
                </a:cxn>
                <a:cxn ang="0">
                  <a:pos x="154" y="92"/>
                </a:cxn>
                <a:cxn ang="0">
                  <a:pos x="210" y="64"/>
                </a:cxn>
                <a:cxn ang="0">
                  <a:pos x="281" y="50"/>
                </a:cxn>
                <a:cxn ang="0">
                  <a:pos x="358" y="64"/>
                </a:cxn>
                <a:cxn ang="0">
                  <a:pos x="421" y="107"/>
                </a:cxn>
                <a:cxn ang="0">
                  <a:pos x="463" y="164"/>
                </a:cxn>
                <a:cxn ang="0">
                  <a:pos x="491" y="235"/>
                </a:cxn>
                <a:cxn ang="0">
                  <a:pos x="498" y="313"/>
                </a:cxn>
                <a:cxn ang="0">
                  <a:pos x="470" y="441"/>
                </a:cxn>
                <a:cxn ang="0">
                  <a:pos x="414" y="562"/>
                </a:cxn>
                <a:cxn ang="0">
                  <a:pos x="330" y="676"/>
                </a:cxn>
                <a:cxn ang="0">
                  <a:pos x="21" y="1025"/>
                </a:cxn>
                <a:cxn ang="0">
                  <a:pos x="14" y="1032"/>
                </a:cxn>
                <a:cxn ang="0">
                  <a:pos x="0" y="1060"/>
                </a:cxn>
                <a:cxn ang="0">
                  <a:pos x="0" y="1082"/>
                </a:cxn>
                <a:cxn ang="0">
                  <a:pos x="596" y="1082"/>
                </a:cxn>
                <a:cxn ang="0">
                  <a:pos x="645" y="797"/>
                </a:cxn>
              </a:cxnLst>
              <a:rect l="0" t="0" r="r" b="b"/>
              <a:pathLst>
                <a:path w="645" h="1082">
                  <a:moveTo>
                    <a:pt x="645" y="797"/>
                  </a:moveTo>
                  <a:lnTo>
                    <a:pt x="603" y="797"/>
                  </a:lnTo>
                  <a:lnTo>
                    <a:pt x="596" y="854"/>
                  </a:lnTo>
                  <a:lnTo>
                    <a:pt x="582" y="904"/>
                  </a:lnTo>
                  <a:lnTo>
                    <a:pt x="568" y="946"/>
                  </a:lnTo>
                  <a:lnTo>
                    <a:pt x="547" y="953"/>
                  </a:lnTo>
                  <a:lnTo>
                    <a:pt x="126" y="953"/>
                  </a:lnTo>
                  <a:lnTo>
                    <a:pt x="295" y="790"/>
                  </a:lnTo>
                  <a:lnTo>
                    <a:pt x="407" y="690"/>
                  </a:lnTo>
                  <a:lnTo>
                    <a:pt x="498" y="605"/>
                  </a:lnTo>
                  <a:lnTo>
                    <a:pt x="561" y="527"/>
                  </a:lnTo>
                  <a:lnTo>
                    <a:pt x="610" y="462"/>
                  </a:lnTo>
                  <a:lnTo>
                    <a:pt x="631" y="391"/>
                  </a:lnTo>
                  <a:lnTo>
                    <a:pt x="645" y="313"/>
                  </a:lnTo>
                  <a:lnTo>
                    <a:pt x="624" y="213"/>
                  </a:lnTo>
                  <a:lnTo>
                    <a:pt x="582" y="121"/>
                  </a:lnTo>
                  <a:lnTo>
                    <a:pt x="505" y="57"/>
                  </a:lnTo>
                  <a:lnTo>
                    <a:pt x="414" y="14"/>
                  </a:lnTo>
                  <a:lnTo>
                    <a:pt x="302" y="0"/>
                  </a:lnTo>
                  <a:lnTo>
                    <a:pt x="203" y="14"/>
                  </a:lnTo>
                  <a:lnTo>
                    <a:pt x="119" y="64"/>
                  </a:lnTo>
                  <a:lnTo>
                    <a:pt x="56" y="128"/>
                  </a:lnTo>
                  <a:lnTo>
                    <a:pt x="14" y="206"/>
                  </a:lnTo>
                  <a:lnTo>
                    <a:pt x="0" y="292"/>
                  </a:lnTo>
                  <a:lnTo>
                    <a:pt x="7" y="320"/>
                  </a:lnTo>
                  <a:lnTo>
                    <a:pt x="14" y="342"/>
                  </a:lnTo>
                  <a:lnTo>
                    <a:pt x="21" y="356"/>
                  </a:lnTo>
                  <a:lnTo>
                    <a:pt x="35" y="370"/>
                  </a:lnTo>
                  <a:lnTo>
                    <a:pt x="63" y="384"/>
                  </a:lnTo>
                  <a:lnTo>
                    <a:pt x="105" y="384"/>
                  </a:lnTo>
                  <a:lnTo>
                    <a:pt x="147" y="363"/>
                  </a:lnTo>
                  <a:lnTo>
                    <a:pt x="161" y="342"/>
                  </a:lnTo>
                  <a:lnTo>
                    <a:pt x="168" y="327"/>
                  </a:lnTo>
                  <a:lnTo>
                    <a:pt x="168" y="277"/>
                  </a:lnTo>
                  <a:lnTo>
                    <a:pt x="161" y="256"/>
                  </a:lnTo>
                  <a:lnTo>
                    <a:pt x="133" y="228"/>
                  </a:lnTo>
                  <a:lnTo>
                    <a:pt x="112" y="221"/>
                  </a:lnTo>
                  <a:lnTo>
                    <a:pt x="84" y="213"/>
                  </a:lnTo>
                  <a:lnTo>
                    <a:pt x="63" y="213"/>
                  </a:lnTo>
                  <a:lnTo>
                    <a:pt x="98" y="142"/>
                  </a:lnTo>
                  <a:lnTo>
                    <a:pt x="154" y="92"/>
                  </a:lnTo>
                  <a:lnTo>
                    <a:pt x="210" y="64"/>
                  </a:lnTo>
                  <a:lnTo>
                    <a:pt x="281" y="50"/>
                  </a:lnTo>
                  <a:lnTo>
                    <a:pt x="358" y="64"/>
                  </a:lnTo>
                  <a:lnTo>
                    <a:pt x="421" y="107"/>
                  </a:lnTo>
                  <a:lnTo>
                    <a:pt x="463" y="164"/>
                  </a:lnTo>
                  <a:lnTo>
                    <a:pt x="491" y="235"/>
                  </a:lnTo>
                  <a:lnTo>
                    <a:pt x="498" y="313"/>
                  </a:lnTo>
                  <a:lnTo>
                    <a:pt x="470" y="441"/>
                  </a:lnTo>
                  <a:lnTo>
                    <a:pt x="414" y="562"/>
                  </a:lnTo>
                  <a:lnTo>
                    <a:pt x="330" y="676"/>
                  </a:lnTo>
                  <a:lnTo>
                    <a:pt x="21" y="1025"/>
                  </a:lnTo>
                  <a:lnTo>
                    <a:pt x="14" y="1032"/>
                  </a:lnTo>
                  <a:lnTo>
                    <a:pt x="0" y="1060"/>
                  </a:lnTo>
                  <a:lnTo>
                    <a:pt x="0" y="1082"/>
                  </a:lnTo>
                  <a:lnTo>
                    <a:pt x="596" y="1082"/>
                  </a:lnTo>
                  <a:lnTo>
                    <a:pt x="645" y="7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24" name="Freeform 48"/>
            <p:cNvSpPr>
              <a:spLocks/>
            </p:cNvSpPr>
            <p:nvPr/>
          </p:nvSpPr>
          <p:spPr bwMode="auto">
            <a:xfrm>
              <a:off x="22622" y="6604"/>
              <a:ext cx="372" cy="1622"/>
            </a:xfrm>
            <a:custGeom>
              <a:avLst/>
              <a:gdLst/>
              <a:ahLst/>
              <a:cxnLst>
                <a:cxn ang="0">
                  <a:pos x="372" y="811"/>
                </a:cxn>
                <a:cxn ang="0">
                  <a:pos x="365" y="704"/>
                </a:cxn>
                <a:cxn ang="0">
                  <a:pos x="351" y="576"/>
                </a:cxn>
                <a:cxn ang="0">
                  <a:pos x="323" y="441"/>
                </a:cxn>
                <a:cxn ang="0">
                  <a:pos x="266" y="306"/>
                </a:cxn>
                <a:cxn ang="0">
                  <a:pos x="203" y="199"/>
                </a:cxn>
                <a:cxn ang="0">
                  <a:pos x="140" y="114"/>
                </a:cxn>
                <a:cxn ang="0">
                  <a:pos x="84" y="50"/>
                </a:cxn>
                <a:cxn ang="0">
                  <a:pos x="42" y="14"/>
                </a:cxn>
                <a:cxn ang="0">
                  <a:pos x="14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21"/>
                </a:cxn>
                <a:cxn ang="0">
                  <a:pos x="14" y="35"/>
                </a:cxn>
                <a:cxn ang="0">
                  <a:pos x="35" y="50"/>
                </a:cxn>
                <a:cxn ang="0">
                  <a:pos x="119" y="156"/>
                </a:cxn>
                <a:cxn ang="0">
                  <a:pos x="189" y="291"/>
                </a:cxn>
                <a:cxn ang="0">
                  <a:pos x="238" y="441"/>
                </a:cxn>
                <a:cxn ang="0">
                  <a:pos x="266" y="619"/>
                </a:cxn>
                <a:cxn ang="0">
                  <a:pos x="280" y="811"/>
                </a:cxn>
                <a:cxn ang="0">
                  <a:pos x="273" y="975"/>
                </a:cxn>
                <a:cxn ang="0">
                  <a:pos x="245" y="1145"/>
                </a:cxn>
                <a:cxn ang="0">
                  <a:pos x="196" y="1302"/>
                </a:cxn>
                <a:cxn ang="0">
                  <a:pos x="126" y="1444"/>
                </a:cxn>
                <a:cxn ang="0">
                  <a:pos x="21" y="1579"/>
                </a:cxn>
                <a:cxn ang="0">
                  <a:pos x="7" y="1594"/>
                </a:cxn>
                <a:cxn ang="0">
                  <a:pos x="7" y="1601"/>
                </a:cxn>
                <a:cxn ang="0">
                  <a:pos x="0" y="1601"/>
                </a:cxn>
                <a:cxn ang="0">
                  <a:pos x="0" y="1615"/>
                </a:cxn>
                <a:cxn ang="0">
                  <a:pos x="7" y="1622"/>
                </a:cxn>
                <a:cxn ang="0">
                  <a:pos x="14" y="1622"/>
                </a:cxn>
                <a:cxn ang="0">
                  <a:pos x="35" y="1615"/>
                </a:cxn>
                <a:cxn ang="0">
                  <a:pos x="70" y="1587"/>
                </a:cxn>
                <a:cxn ang="0">
                  <a:pos x="112" y="1544"/>
                </a:cxn>
                <a:cxn ang="0">
                  <a:pos x="168" y="1480"/>
                </a:cxn>
                <a:cxn ang="0">
                  <a:pos x="224" y="1402"/>
                </a:cxn>
                <a:cxn ang="0">
                  <a:pos x="273" y="1309"/>
                </a:cxn>
                <a:cxn ang="0">
                  <a:pos x="337" y="1131"/>
                </a:cxn>
                <a:cxn ang="0">
                  <a:pos x="365" y="960"/>
                </a:cxn>
                <a:cxn ang="0">
                  <a:pos x="372" y="811"/>
                </a:cxn>
              </a:cxnLst>
              <a:rect l="0" t="0" r="r" b="b"/>
              <a:pathLst>
                <a:path w="372" h="1622">
                  <a:moveTo>
                    <a:pt x="372" y="811"/>
                  </a:moveTo>
                  <a:lnTo>
                    <a:pt x="365" y="704"/>
                  </a:lnTo>
                  <a:lnTo>
                    <a:pt x="351" y="576"/>
                  </a:lnTo>
                  <a:lnTo>
                    <a:pt x="323" y="441"/>
                  </a:lnTo>
                  <a:lnTo>
                    <a:pt x="266" y="306"/>
                  </a:lnTo>
                  <a:lnTo>
                    <a:pt x="203" y="199"/>
                  </a:lnTo>
                  <a:lnTo>
                    <a:pt x="140" y="114"/>
                  </a:lnTo>
                  <a:lnTo>
                    <a:pt x="84" y="50"/>
                  </a:lnTo>
                  <a:lnTo>
                    <a:pt x="42" y="14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21"/>
                  </a:lnTo>
                  <a:lnTo>
                    <a:pt x="14" y="35"/>
                  </a:lnTo>
                  <a:lnTo>
                    <a:pt x="35" y="50"/>
                  </a:lnTo>
                  <a:lnTo>
                    <a:pt x="119" y="156"/>
                  </a:lnTo>
                  <a:lnTo>
                    <a:pt x="189" y="291"/>
                  </a:lnTo>
                  <a:lnTo>
                    <a:pt x="238" y="441"/>
                  </a:lnTo>
                  <a:lnTo>
                    <a:pt x="266" y="619"/>
                  </a:lnTo>
                  <a:lnTo>
                    <a:pt x="280" y="811"/>
                  </a:lnTo>
                  <a:lnTo>
                    <a:pt x="273" y="975"/>
                  </a:lnTo>
                  <a:lnTo>
                    <a:pt x="245" y="1145"/>
                  </a:lnTo>
                  <a:lnTo>
                    <a:pt x="196" y="1302"/>
                  </a:lnTo>
                  <a:lnTo>
                    <a:pt x="126" y="1444"/>
                  </a:lnTo>
                  <a:lnTo>
                    <a:pt x="21" y="1579"/>
                  </a:lnTo>
                  <a:lnTo>
                    <a:pt x="7" y="1594"/>
                  </a:lnTo>
                  <a:lnTo>
                    <a:pt x="7" y="1601"/>
                  </a:lnTo>
                  <a:lnTo>
                    <a:pt x="0" y="1601"/>
                  </a:lnTo>
                  <a:lnTo>
                    <a:pt x="0" y="1615"/>
                  </a:lnTo>
                  <a:lnTo>
                    <a:pt x="7" y="1622"/>
                  </a:lnTo>
                  <a:lnTo>
                    <a:pt x="14" y="1622"/>
                  </a:lnTo>
                  <a:lnTo>
                    <a:pt x="35" y="1615"/>
                  </a:lnTo>
                  <a:lnTo>
                    <a:pt x="70" y="1587"/>
                  </a:lnTo>
                  <a:lnTo>
                    <a:pt x="112" y="1544"/>
                  </a:lnTo>
                  <a:lnTo>
                    <a:pt x="168" y="1480"/>
                  </a:lnTo>
                  <a:lnTo>
                    <a:pt x="224" y="1402"/>
                  </a:lnTo>
                  <a:lnTo>
                    <a:pt x="273" y="1309"/>
                  </a:lnTo>
                  <a:lnTo>
                    <a:pt x="337" y="1131"/>
                  </a:lnTo>
                  <a:lnTo>
                    <a:pt x="365" y="960"/>
                  </a:lnTo>
                  <a:lnTo>
                    <a:pt x="372" y="81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225" name="Freeform 49"/>
            <p:cNvSpPr>
              <a:spLocks/>
            </p:cNvSpPr>
            <p:nvPr/>
          </p:nvSpPr>
          <p:spPr bwMode="auto">
            <a:xfrm>
              <a:off x="23295" y="7650"/>
              <a:ext cx="169" cy="171"/>
            </a:xfrm>
            <a:custGeom>
              <a:avLst/>
              <a:gdLst/>
              <a:ahLst/>
              <a:cxnLst>
                <a:cxn ang="0">
                  <a:pos x="169" y="85"/>
                </a:cxn>
                <a:cxn ang="0">
                  <a:pos x="162" y="57"/>
                </a:cxn>
                <a:cxn ang="0">
                  <a:pos x="155" y="35"/>
                </a:cxn>
                <a:cxn ang="0">
                  <a:pos x="134" y="14"/>
                </a:cxn>
                <a:cxn ang="0">
                  <a:pos x="113" y="0"/>
                </a:cxn>
                <a:cxn ang="0">
                  <a:pos x="85" y="0"/>
                </a:cxn>
                <a:cxn ang="0">
                  <a:pos x="56" y="7"/>
                </a:cxn>
                <a:cxn ang="0">
                  <a:pos x="35" y="14"/>
                </a:cxn>
                <a:cxn ang="0">
                  <a:pos x="14" y="35"/>
                </a:cxn>
                <a:cxn ang="0">
                  <a:pos x="0" y="57"/>
                </a:cxn>
                <a:cxn ang="0">
                  <a:pos x="0" y="114"/>
                </a:cxn>
                <a:cxn ang="0">
                  <a:pos x="14" y="135"/>
                </a:cxn>
                <a:cxn ang="0">
                  <a:pos x="35" y="156"/>
                </a:cxn>
                <a:cxn ang="0">
                  <a:pos x="56" y="163"/>
                </a:cxn>
                <a:cxn ang="0">
                  <a:pos x="85" y="171"/>
                </a:cxn>
                <a:cxn ang="0">
                  <a:pos x="113" y="163"/>
                </a:cxn>
                <a:cxn ang="0">
                  <a:pos x="134" y="156"/>
                </a:cxn>
                <a:cxn ang="0">
                  <a:pos x="155" y="135"/>
                </a:cxn>
                <a:cxn ang="0">
                  <a:pos x="162" y="114"/>
                </a:cxn>
                <a:cxn ang="0">
                  <a:pos x="169" y="85"/>
                </a:cxn>
              </a:cxnLst>
              <a:rect l="0" t="0" r="r" b="b"/>
              <a:pathLst>
                <a:path w="169" h="171">
                  <a:moveTo>
                    <a:pt x="169" y="85"/>
                  </a:moveTo>
                  <a:lnTo>
                    <a:pt x="162" y="57"/>
                  </a:lnTo>
                  <a:lnTo>
                    <a:pt x="155" y="35"/>
                  </a:lnTo>
                  <a:lnTo>
                    <a:pt x="134" y="14"/>
                  </a:lnTo>
                  <a:lnTo>
                    <a:pt x="113" y="0"/>
                  </a:lnTo>
                  <a:lnTo>
                    <a:pt x="85" y="0"/>
                  </a:lnTo>
                  <a:lnTo>
                    <a:pt x="56" y="7"/>
                  </a:lnTo>
                  <a:lnTo>
                    <a:pt x="35" y="14"/>
                  </a:lnTo>
                  <a:lnTo>
                    <a:pt x="14" y="35"/>
                  </a:lnTo>
                  <a:lnTo>
                    <a:pt x="0" y="57"/>
                  </a:lnTo>
                  <a:lnTo>
                    <a:pt x="0" y="114"/>
                  </a:lnTo>
                  <a:lnTo>
                    <a:pt x="14" y="135"/>
                  </a:lnTo>
                  <a:lnTo>
                    <a:pt x="35" y="156"/>
                  </a:lnTo>
                  <a:lnTo>
                    <a:pt x="56" y="163"/>
                  </a:lnTo>
                  <a:lnTo>
                    <a:pt x="85" y="171"/>
                  </a:lnTo>
                  <a:lnTo>
                    <a:pt x="113" y="163"/>
                  </a:lnTo>
                  <a:lnTo>
                    <a:pt x="134" y="156"/>
                  </a:lnTo>
                  <a:lnTo>
                    <a:pt x="155" y="135"/>
                  </a:lnTo>
                  <a:lnTo>
                    <a:pt x="162" y="114"/>
                  </a:lnTo>
                  <a:lnTo>
                    <a:pt x="169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smtClean="0"/>
              <a:t>A </a:t>
            </a:r>
            <a:r>
              <a:rPr lang="en-US" altLang="zh-TW" sz="5400"/>
              <a:t>recursive algorithm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A58F4-03F4-46AF-85E7-224B8A2B1C7C}" type="slidenum">
              <a:rPr lang="zh-TW" altLang="en-US"/>
              <a:pPr/>
              <a:t>12</a:t>
            </a:fld>
            <a:endParaRPr lang="en-US" altLang="zh-TW"/>
          </a:p>
        </p:txBody>
      </p:sp>
      <p:pic>
        <p:nvPicPr>
          <p:cNvPr id="54" name="圖片 5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83567" y="2276872"/>
            <a:ext cx="6863267" cy="338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33400" y="44624"/>
            <a:ext cx="7851648" cy="1828800"/>
          </a:xfrm>
        </p:spPr>
        <p:txBody>
          <a:bodyPr/>
          <a:lstStyle/>
          <a:p>
            <a:r>
              <a:rPr lang="en-US" altLang="zh-TW"/>
              <a:t>Very </a:t>
            </a:r>
            <a:r>
              <a:rPr lang="en-US" altLang="zh-TW" smtClean="0"/>
              <a:t>inefficient</a:t>
            </a:r>
            <a:r>
              <a:rPr lang="en-US" altLang="zh-TW"/>
              <a:t>!</a:t>
            </a:r>
          </a:p>
        </p:txBody>
      </p:sp>
      <p:sp>
        <p:nvSpPr>
          <p:cNvPr id="14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CC6A-7598-4F86-A236-C376AD71FEE1}" type="slidenum">
              <a:rPr lang="zh-TW" altLang="en-US"/>
              <a:pPr/>
              <a:t>13</a:t>
            </a:fld>
            <a:endParaRPr lang="en-US" altLang="zh-TW"/>
          </a:p>
        </p:txBody>
      </p:sp>
      <p:sp>
        <p:nvSpPr>
          <p:cNvPr id="1417218" name="Line 2"/>
          <p:cNvSpPr>
            <a:spLocks noChangeShapeType="1"/>
          </p:cNvSpPr>
          <p:nvPr/>
        </p:nvSpPr>
        <p:spPr bwMode="auto">
          <a:xfrm flipH="1">
            <a:off x="2843213" y="2133600"/>
            <a:ext cx="1873250" cy="647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20" name="Line 4"/>
          <p:cNvSpPr>
            <a:spLocks noChangeShapeType="1"/>
          </p:cNvSpPr>
          <p:nvPr/>
        </p:nvSpPr>
        <p:spPr bwMode="auto">
          <a:xfrm flipH="1">
            <a:off x="1835150" y="2781300"/>
            <a:ext cx="1008063" cy="7921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21" name="Line 5"/>
          <p:cNvSpPr>
            <a:spLocks noChangeShapeType="1"/>
          </p:cNvSpPr>
          <p:nvPr/>
        </p:nvSpPr>
        <p:spPr bwMode="auto">
          <a:xfrm>
            <a:off x="2843213" y="2781300"/>
            <a:ext cx="720725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22" name="Line 6"/>
          <p:cNvSpPr>
            <a:spLocks noChangeShapeType="1"/>
          </p:cNvSpPr>
          <p:nvPr/>
        </p:nvSpPr>
        <p:spPr bwMode="auto">
          <a:xfrm flipH="1">
            <a:off x="3059113" y="3500438"/>
            <a:ext cx="504825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23" name="Line 7"/>
          <p:cNvSpPr>
            <a:spLocks noChangeShapeType="1"/>
          </p:cNvSpPr>
          <p:nvPr/>
        </p:nvSpPr>
        <p:spPr bwMode="auto">
          <a:xfrm>
            <a:off x="3563938" y="3500438"/>
            <a:ext cx="503237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24" name="Line 8"/>
          <p:cNvSpPr>
            <a:spLocks noChangeShapeType="1"/>
          </p:cNvSpPr>
          <p:nvPr/>
        </p:nvSpPr>
        <p:spPr bwMode="auto">
          <a:xfrm>
            <a:off x="1908175" y="3500438"/>
            <a:ext cx="71438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25" name="Line 9"/>
          <p:cNvSpPr>
            <a:spLocks noChangeShapeType="1"/>
          </p:cNvSpPr>
          <p:nvPr/>
        </p:nvSpPr>
        <p:spPr bwMode="auto">
          <a:xfrm flipH="1">
            <a:off x="971550" y="3500438"/>
            <a:ext cx="936625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26" name="Line 10"/>
          <p:cNvSpPr>
            <a:spLocks noChangeShapeType="1"/>
          </p:cNvSpPr>
          <p:nvPr/>
        </p:nvSpPr>
        <p:spPr bwMode="auto">
          <a:xfrm flipH="1">
            <a:off x="6084888" y="2781300"/>
            <a:ext cx="7921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27" name="Line 11"/>
          <p:cNvSpPr>
            <a:spLocks noChangeShapeType="1"/>
          </p:cNvSpPr>
          <p:nvPr/>
        </p:nvSpPr>
        <p:spPr bwMode="auto">
          <a:xfrm>
            <a:off x="6877050" y="2781300"/>
            <a:ext cx="863600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28" name="Line 12"/>
          <p:cNvSpPr>
            <a:spLocks noChangeShapeType="1"/>
          </p:cNvSpPr>
          <p:nvPr/>
        </p:nvSpPr>
        <p:spPr bwMode="auto">
          <a:xfrm flipH="1">
            <a:off x="7451725" y="3429000"/>
            <a:ext cx="360363" cy="863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29" name="Line 13"/>
          <p:cNvSpPr>
            <a:spLocks noChangeShapeType="1"/>
          </p:cNvSpPr>
          <p:nvPr/>
        </p:nvSpPr>
        <p:spPr bwMode="auto">
          <a:xfrm>
            <a:off x="7812088" y="3500438"/>
            <a:ext cx="64770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30" name="Line 14"/>
          <p:cNvSpPr>
            <a:spLocks noChangeShapeType="1"/>
          </p:cNvSpPr>
          <p:nvPr/>
        </p:nvSpPr>
        <p:spPr bwMode="auto">
          <a:xfrm>
            <a:off x="6084888" y="3500438"/>
            <a:ext cx="431800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31" name="Line 15"/>
          <p:cNvSpPr>
            <a:spLocks noChangeShapeType="1"/>
          </p:cNvSpPr>
          <p:nvPr/>
        </p:nvSpPr>
        <p:spPr bwMode="auto">
          <a:xfrm flipH="1">
            <a:off x="5508625" y="3500438"/>
            <a:ext cx="576263" cy="7921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32" name="Line 16"/>
          <p:cNvSpPr>
            <a:spLocks noChangeShapeType="1"/>
          </p:cNvSpPr>
          <p:nvPr/>
        </p:nvSpPr>
        <p:spPr bwMode="auto">
          <a:xfrm>
            <a:off x="4716463" y="2205038"/>
            <a:ext cx="2160587" cy="5762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17234" name="Oval 18"/>
          <p:cNvSpPr>
            <a:spLocks noChangeArrowheads="1"/>
          </p:cNvSpPr>
          <p:nvPr/>
        </p:nvSpPr>
        <p:spPr bwMode="auto">
          <a:xfrm>
            <a:off x="4244975" y="1844675"/>
            <a:ext cx="830263" cy="5762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F(8)</a:t>
            </a:r>
          </a:p>
        </p:txBody>
      </p:sp>
      <p:sp>
        <p:nvSpPr>
          <p:cNvPr id="1417235" name="Oval 19"/>
          <p:cNvSpPr>
            <a:spLocks noChangeArrowheads="1"/>
          </p:cNvSpPr>
          <p:nvPr/>
        </p:nvSpPr>
        <p:spPr bwMode="auto">
          <a:xfrm>
            <a:off x="2446338" y="2493963"/>
            <a:ext cx="830262" cy="57626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F(7)</a:t>
            </a:r>
          </a:p>
        </p:txBody>
      </p:sp>
      <p:sp>
        <p:nvSpPr>
          <p:cNvPr id="1417236" name="Oval 20"/>
          <p:cNvSpPr>
            <a:spLocks noChangeArrowheads="1"/>
          </p:cNvSpPr>
          <p:nvPr/>
        </p:nvSpPr>
        <p:spPr bwMode="auto">
          <a:xfrm>
            <a:off x="6443663" y="2493963"/>
            <a:ext cx="830262" cy="5762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F(6)</a:t>
            </a:r>
          </a:p>
        </p:txBody>
      </p:sp>
      <p:sp>
        <p:nvSpPr>
          <p:cNvPr id="1417237" name="Oval 21"/>
          <p:cNvSpPr>
            <a:spLocks noChangeArrowheads="1"/>
          </p:cNvSpPr>
          <p:nvPr/>
        </p:nvSpPr>
        <p:spPr bwMode="auto">
          <a:xfrm>
            <a:off x="1508125" y="3213100"/>
            <a:ext cx="830263" cy="5762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F(6)</a:t>
            </a:r>
          </a:p>
        </p:txBody>
      </p:sp>
      <p:sp>
        <p:nvSpPr>
          <p:cNvPr id="1417238" name="Oval 22"/>
          <p:cNvSpPr>
            <a:spLocks noChangeArrowheads="1"/>
          </p:cNvSpPr>
          <p:nvPr/>
        </p:nvSpPr>
        <p:spPr bwMode="auto">
          <a:xfrm>
            <a:off x="3130550" y="3213100"/>
            <a:ext cx="830263" cy="576263"/>
          </a:xfrm>
          <a:prstGeom prst="ellipse">
            <a:avLst/>
          </a:prstGeom>
          <a:gradFill rotWithShape="1">
            <a:gsLst>
              <a:gs pos="0">
                <a:srgbClr val="FF66FF"/>
              </a:gs>
              <a:gs pos="100000">
                <a:srgbClr val="FF66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F(5)</a:t>
            </a:r>
          </a:p>
        </p:txBody>
      </p:sp>
      <p:sp>
        <p:nvSpPr>
          <p:cNvPr id="1417239" name="Oval 23"/>
          <p:cNvSpPr>
            <a:spLocks noChangeArrowheads="1"/>
          </p:cNvSpPr>
          <p:nvPr/>
        </p:nvSpPr>
        <p:spPr bwMode="auto">
          <a:xfrm>
            <a:off x="5686425" y="3213100"/>
            <a:ext cx="830263" cy="576263"/>
          </a:xfrm>
          <a:prstGeom prst="ellipse">
            <a:avLst/>
          </a:prstGeom>
          <a:gradFill rotWithShape="1">
            <a:gsLst>
              <a:gs pos="0">
                <a:srgbClr val="FF66FF"/>
              </a:gs>
              <a:gs pos="100000">
                <a:srgbClr val="FF66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F(5)</a:t>
            </a:r>
          </a:p>
        </p:txBody>
      </p:sp>
      <p:sp>
        <p:nvSpPr>
          <p:cNvPr id="1417240" name="Oval 24"/>
          <p:cNvSpPr>
            <a:spLocks noChangeArrowheads="1"/>
          </p:cNvSpPr>
          <p:nvPr/>
        </p:nvSpPr>
        <p:spPr bwMode="auto">
          <a:xfrm>
            <a:off x="7413625" y="3213100"/>
            <a:ext cx="830263" cy="576263"/>
          </a:xfrm>
          <a:prstGeom prst="ellipse">
            <a:avLst/>
          </a:prstGeom>
          <a:gradFill rotWithShape="1">
            <a:gsLst>
              <a:gs pos="0">
                <a:srgbClr val="00CC00"/>
              </a:gs>
              <a:gs pos="100000">
                <a:srgbClr val="00CC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F(4)</a:t>
            </a:r>
          </a:p>
        </p:txBody>
      </p:sp>
      <p:sp>
        <p:nvSpPr>
          <p:cNvPr id="1417241" name="Oval 25"/>
          <p:cNvSpPr>
            <a:spLocks noChangeArrowheads="1"/>
          </p:cNvSpPr>
          <p:nvPr/>
        </p:nvSpPr>
        <p:spPr bwMode="auto">
          <a:xfrm>
            <a:off x="573088" y="4005263"/>
            <a:ext cx="830262" cy="576262"/>
          </a:xfrm>
          <a:prstGeom prst="ellipse">
            <a:avLst/>
          </a:prstGeom>
          <a:gradFill rotWithShape="1">
            <a:gsLst>
              <a:gs pos="0">
                <a:srgbClr val="FF66FF"/>
              </a:gs>
              <a:gs pos="100000">
                <a:srgbClr val="FF66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F(5)</a:t>
            </a:r>
          </a:p>
        </p:txBody>
      </p:sp>
      <p:sp>
        <p:nvSpPr>
          <p:cNvPr id="1417242" name="Oval 26"/>
          <p:cNvSpPr>
            <a:spLocks noChangeArrowheads="1"/>
          </p:cNvSpPr>
          <p:nvPr/>
        </p:nvSpPr>
        <p:spPr bwMode="auto">
          <a:xfrm>
            <a:off x="1546225" y="4005263"/>
            <a:ext cx="830263" cy="576262"/>
          </a:xfrm>
          <a:prstGeom prst="ellipse">
            <a:avLst/>
          </a:prstGeom>
          <a:gradFill rotWithShape="1">
            <a:gsLst>
              <a:gs pos="0">
                <a:srgbClr val="00CC00"/>
              </a:gs>
              <a:gs pos="100000">
                <a:srgbClr val="00CC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F(4)</a:t>
            </a:r>
          </a:p>
        </p:txBody>
      </p:sp>
      <p:sp>
        <p:nvSpPr>
          <p:cNvPr id="1417243" name="Oval 27"/>
          <p:cNvSpPr>
            <a:spLocks noChangeArrowheads="1"/>
          </p:cNvSpPr>
          <p:nvPr/>
        </p:nvSpPr>
        <p:spPr bwMode="auto">
          <a:xfrm>
            <a:off x="2698750" y="4005263"/>
            <a:ext cx="830263" cy="576262"/>
          </a:xfrm>
          <a:prstGeom prst="ellipse">
            <a:avLst/>
          </a:prstGeom>
          <a:gradFill rotWithShape="1">
            <a:gsLst>
              <a:gs pos="0">
                <a:srgbClr val="00CC00"/>
              </a:gs>
              <a:gs pos="100000">
                <a:srgbClr val="00CC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F(4)</a:t>
            </a:r>
          </a:p>
        </p:txBody>
      </p:sp>
      <p:sp>
        <p:nvSpPr>
          <p:cNvPr id="1417244" name="Oval 28"/>
          <p:cNvSpPr>
            <a:spLocks noChangeArrowheads="1"/>
          </p:cNvSpPr>
          <p:nvPr/>
        </p:nvSpPr>
        <p:spPr bwMode="auto">
          <a:xfrm>
            <a:off x="3670300" y="4005263"/>
            <a:ext cx="830263" cy="576262"/>
          </a:xfrm>
          <a:prstGeom prst="ellipse">
            <a:avLst/>
          </a:prstGeom>
          <a:gradFill rotWithShape="1">
            <a:gsLst>
              <a:gs pos="0">
                <a:srgbClr val="660066"/>
              </a:gs>
              <a:gs pos="100000">
                <a:srgbClr val="660066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F(3)</a:t>
            </a:r>
          </a:p>
        </p:txBody>
      </p:sp>
      <p:sp>
        <p:nvSpPr>
          <p:cNvPr id="1417245" name="Oval 29"/>
          <p:cNvSpPr>
            <a:spLocks noChangeArrowheads="1"/>
          </p:cNvSpPr>
          <p:nvPr/>
        </p:nvSpPr>
        <p:spPr bwMode="auto">
          <a:xfrm>
            <a:off x="5146675" y="4005263"/>
            <a:ext cx="830263" cy="576262"/>
          </a:xfrm>
          <a:prstGeom prst="ellipse">
            <a:avLst/>
          </a:prstGeom>
          <a:gradFill rotWithShape="1">
            <a:gsLst>
              <a:gs pos="0">
                <a:srgbClr val="00CC00"/>
              </a:gs>
              <a:gs pos="100000">
                <a:srgbClr val="00CC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F(4)</a:t>
            </a:r>
          </a:p>
        </p:txBody>
      </p:sp>
      <p:sp>
        <p:nvSpPr>
          <p:cNvPr id="1417246" name="Oval 30"/>
          <p:cNvSpPr>
            <a:spLocks noChangeArrowheads="1"/>
          </p:cNvSpPr>
          <p:nvPr/>
        </p:nvSpPr>
        <p:spPr bwMode="auto">
          <a:xfrm>
            <a:off x="6118225" y="4005263"/>
            <a:ext cx="830263" cy="576262"/>
          </a:xfrm>
          <a:prstGeom prst="ellipse">
            <a:avLst/>
          </a:prstGeom>
          <a:gradFill rotWithShape="1">
            <a:gsLst>
              <a:gs pos="0">
                <a:srgbClr val="660066"/>
              </a:gs>
              <a:gs pos="100000">
                <a:srgbClr val="660066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F(3)</a:t>
            </a:r>
          </a:p>
        </p:txBody>
      </p:sp>
      <p:sp>
        <p:nvSpPr>
          <p:cNvPr id="1417247" name="Oval 31"/>
          <p:cNvSpPr>
            <a:spLocks noChangeArrowheads="1"/>
          </p:cNvSpPr>
          <p:nvPr/>
        </p:nvSpPr>
        <p:spPr bwMode="auto">
          <a:xfrm>
            <a:off x="7129463" y="4005263"/>
            <a:ext cx="830262" cy="576262"/>
          </a:xfrm>
          <a:prstGeom prst="ellipse">
            <a:avLst/>
          </a:prstGeom>
          <a:gradFill rotWithShape="1">
            <a:gsLst>
              <a:gs pos="0">
                <a:srgbClr val="660066"/>
              </a:gs>
              <a:gs pos="100000">
                <a:srgbClr val="660066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F(3)</a:t>
            </a:r>
          </a:p>
        </p:txBody>
      </p:sp>
      <p:sp>
        <p:nvSpPr>
          <p:cNvPr id="1417248" name="Oval 32"/>
          <p:cNvSpPr>
            <a:spLocks noChangeArrowheads="1"/>
          </p:cNvSpPr>
          <p:nvPr/>
        </p:nvSpPr>
        <p:spPr bwMode="auto">
          <a:xfrm>
            <a:off x="8101013" y="4005263"/>
            <a:ext cx="830262" cy="576262"/>
          </a:xfrm>
          <a:prstGeom prst="ellipse">
            <a:avLst/>
          </a:prstGeom>
          <a:gradFill rotWithShape="1">
            <a:gsLst>
              <a:gs pos="0">
                <a:srgbClr val="CC9900"/>
              </a:gs>
              <a:gs pos="100000">
                <a:srgbClr val="CC99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F(2)</a:t>
            </a:r>
          </a:p>
        </p:txBody>
      </p:sp>
      <p:grpSp>
        <p:nvGrpSpPr>
          <p:cNvPr id="2" name="Group 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611560" y="4797152"/>
            <a:ext cx="5380901" cy="500066"/>
            <a:chOff x="539" y="3203"/>
            <a:chExt cx="38576" cy="3585"/>
          </a:xfrm>
        </p:grpSpPr>
        <p:sp>
          <p:nvSpPr>
            <p:cNvPr id="49157" name="Freeform 5"/>
            <p:cNvSpPr>
              <a:spLocks/>
            </p:cNvSpPr>
            <p:nvPr/>
          </p:nvSpPr>
          <p:spPr bwMode="auto">
            <a:xfrm>
              <a:off x="539" y="3313"/>
              <a:ext cx="484" cy="1134"/>
            </a:xfrm>
            <a:custGeom>
              <a:avLst/>
              <a:gdLst/>
              <a:ahLst/>
              <a:cxnLst>
                <a:cxn ang="0">
                  <a:pos x="307" y="124"/>
                </a:cxn>
                <a:cxn ang="0">
                  <a:pos x="307" y="99"/>
                </a:cxn>
                <a:cxn ang="0">
                  <a:pos x="318" y="74"/>
                </a:cxn>
                <a:cxn ang="0">
                  <a:pos x="330" y="62"/>
                </a:cxn>
                <a:cxn ang="0">
                  <a:pos x="354" y="50"/>
                </a:cxn>
                <a:cxn ang="0">
                  <a:pos x="484" y="50"/>
                </a:cxn>
                <a:cxn ang="0">
                  <a:pos x="484" y="0"/>
                </a:cxn>
                <a:cxn ang="0">
                  <a:pos x="0" y="0"/>
                </a:cxn>
                <a:cxn ang="0">
                  <a:pos x="0" y="50"/>
                </a:cxn>
                <a:cxn ang="0">
                  <a:pos x="118" y="50"/>
                </a:cxn>
                <a:cxn ang="0">
                  <a:pos x="141" y="62"/>
                </a:cxn>
                <a:cxn ang="0">
                  <a:pos x="165" y="87"/>
                </a:cxn>
                <a:cxn ang="0">
                  <a:pos x="165" y="1048"/>
                </a:cxn>
                <a:cxn ang="0">
                  <a:pos x="153" y="1060"/>
                </a:cxn>
                <a:cxn ang="0">
                  <a:pos x="130" y="1072"/>
                </a:cxn>
                <a:cxn ang="0">
                  <a:pos x="94" y="1085"/>
                </a:cxn>
                <a:cxn ang="0">
                  <a:pos x="0" y="1085"/>
                </a:cxn>
                <a:cxn ang="0">
                  <a:pos x="0" y="1134"/>
                </a:cxn>
                <a:cxn ang="0">
                  <a:pos x="484" y="1134"/>
                </a:cxn>
                <a:cxn ang="0">
                  <a:pos x="484" y="1085"/>
                </a:cxn>
                <a:cxn ang="0">
                  <a:pos x="401" y="1085"/>
                </a:cxn>
                <a:cxn ang="0">
                  <a:pos x="366" y="1072"/>
                </a:cxn>
                <a:cxn ang="0">
                  <a:pos x="342" y="1072"/>
                </a:cxn>
                <a:cxn ang="0">
                  <a:pos x="318" y="1060"/>
                </a:cxn>
                <a:cxn ang="0">
                  <a:pos x="318" y="1048"/>
                </a:cxn>
                <a:cxn ang="0">
                  <a:pos x="307" y="1023"/>
                </a:cxn>
                <a:cxn ang="0">
                  <a:pos x="307" y="998"/>
                </a:cxn>
                <a:cxn ang="0">
                  <a:pos x="307" y="124"/>
                </a:cxn>
              </a:cxnLst>
              <a:rect l="0" t="0" r="r" b="b"/>
              <a:pathLst>
                <a:path w="484" h="1134">
                  <a:moveTo>
                    <a:pt x="307" y="124"/>
                  </a:moveTo>
                  <a:lnTo>
                    <a:pt x="307" y="99"/>
                  </a:lnTo>
                  <a:lnTo>
                    <a:pt x="318" y="74"/>
                  </a:lnTo>
                  <a:lnTo>
                    <a:pt x="330" y="62"/>
                  </a:lnTo>
                  <a:lnTo>
                    <a:pt x="354" y="50"/>
                  </a:lnTo>
                  <a:lnTo>
                    <a:pt x="484" y="50"/>
                  </a:lnTo>
                  <a:lnTo>
                    <a:pt x="484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118" y="50"/>
                  </a:lnTo>
                  <a:lnTo>
                    <a:pt x="141" y="62"/>
                  </a:lnTo>
                  <a:lnTo>
                    <a:pt x="165" y="87"/>
                  </a:lnTo>
                  <a:lnTo>
                    <a:pt x="165" y="1048"/>
                  </a:lnTo>
                  <a:lnTo>
                    <a:pt x="153" y="1060"/>
                  </a:lnTo>
                  <a:lnTo>
                    <a:pt x="130" y="1072"/>
                  </a:lnTo>
                  <a:lnTo>
                    <a:pt x="94" y="1085"/>
                  </a:lnTo>
                  <a:lnTo>
                    <a:pt x="0" y="1085"/>
                  </a:lnTo>
                  <a:lnTo>
                    <a:pt x="0" y="1134"/>
                  </a:lnTo>
                  <a:lnTo>
                    <a:pt x="484" y="1134"/>
                  </a:lnTo>
                  <a:lnTo>
                    <a:pt x="484" y="1085"/>
                  </a:lnTo>
                  <a:lnTo>
                    <a:pt x="401" y="1085"/>
                  </a:lnTo>
                  <a:lnTo>
                    <a:pt x="366" y="1072"/>
                  </a:lnTo>
                  <a:lnTo>
                    <a:pt x="342" y="1072"/>
                  </a:lnTo>
                  <a:lnTo>
                    <a:pt x="318" y="1060"/>
                  </a:lnTo>
                  <a:lnTo>
                    <a:pt x="318" y="1048"/>
                  </a:lnTo>
                  <a:lnTo>
                    <a:pt x="307" y="1023"/>
                  </a:lnTo>
                  <a:lnTo>
                    <a:pt x="307" y="998"/>
                  </a:lnTo>
                  <a:lnTo>
                    <a:pt x="307" y="1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58" name="Freeform 6"/>
            <p:cNvSpPr>
              <a:spLocks/>
            </p:cNvSpPr>
            <p:nvPr/>
          </p:nvSpPr>
          <p:spPr bwMode="auto">
            <a:xfrm>
              <a:off x="1094" y="3424"/>
              <a:ext cx="508" cy="1035"/>
            </a:xfrm>
            <a:custGeom>
              <a:avLst/>
              <a:gdLst/>
              <a:ahLst/>
              <a:cxnLst>
                <a:cxn ang="0">
                  <a:pos x="248" y="358"/>
                </a:cxn>
                <a:cxn ang="0">
                  <a:pos x="484" y="358"/>
                </a:cxn>
                <a:cxn ang="0">
                  <a:pos x="484" y="308"/>
                </a:cxn>
                <a:cxn ang="0">
                  <a:pos x="248" y="308"/>
                </a:cxn>
                <a:cxn ang="0">
                  <a:pos x="248" y="0"/>
                </a:cxn>
                <a:cxn ang="0">
                  <a:pos x="212" y="0"/>
                </a:cxn>
                <a:cxn ang="0">
                  <a:pos x="189" y="173"/>
                </a:cxn>
                <a:cxn ang="0">
                  <a:pos x="141" y="247"/>
                </a:cxn>
                <a:cxn ang="0">
                  <a:pos x="82" y="296"/>
                </a:cxn>
                <a:cxn ang="0">
                  <a:pos x="0" y="321"/>
                </a:cxn>
                <a:cxn ang="0">
                  <a:pos x="0" y="358"/>
                </a:cxn>
                <a:cxn ang="0">
                  <a:pos x="141" y="358"/>
                </a:cxn>
                <a:cxn ang="0">
                  <a:pos x="141" y="813"/>
                </a:cxn>
                <a:cxn ang="0">
                  <a:pos x="153" y="912"/>
                </a:cxn>
                <a:cxn ang="0">
                  <a:pos x="201" y="986"/>
                </a:cxn>
                <a:cxn ang="0">
                  <a:pos x="248" y="1023"/>
                </a:cxn>
                <a:cxn ang="0">
                  <a:pos x="307" y="1035"/>
                </a:cxn>
                <a:cxn ang="0">
                  <a:pos x="342" y="1035"/>
                </a:cxn>
                <a:cxn ang="0">
                  <a:pos x="413" y="1023"/>
                </a:cxn>
                <a:cxn ang="0">
                  <a:pos x="472" y="974"/>
                </a:cxn>
                <a:cxn ang="0">
                  <a:pos x="496" y="900"/>
                </a:cxn>
                <a:cxn ang="0">
                  <a:pos x="508" y="813"/>
                </a:cxn>
                <a:cxn ang="0">
                  <a:pos x="508" y="727"/>
                </a:cxn>
                <a:cxn ang="0">
                  <a:pos x="460" y="727"/>
                </a:cxn>
                <a:cxn ang="0">
                  <a:pos x="460" y="875"/>
                </a:cxn>
                <a:cxn ang="0">
                  <a:pos x="437" y="949"/>
                </a:cxn>
                <a:cxn ang="0">
                  <a:pos x="390" y="998"/>
                </a:cxn>
                <a:cxn ang="0">
                  <a:pos x="319" y="998"/>
                </a:cxn>
                <a:cxn ang="0">
                  <a:pos x="271" y="949"/>
                </a:cxn>
                <a:cxn ang="0">
                  <a:pos x="260" y="924"/>
                </a:cxn>
                <a:cxn ang="0">
                  <a:pos x="260" y="887"/>
                </a:cxn>
                <a:cxn ang="0">
                  <a:pos x="248" y="863"/>
                </a:cxn>
                <a:cxn ang="0">
                  <a:pos x="248" y="813"/>
                </a:cxn>
                <a:cxn ang="0">
                  <a:pos x="248" y="358"/>
                </a:cxn>
              </a:cxnLst>
              <a:rect l="0" t="0" r="r" b="b"/>
              <a:pathLst>
                <a:path w="508" h="1035">
                  <a:moveTo>
                    <a:pt x="248" y="358"/>
                  </a:moveTo>
                  <a:lnTo>
                    <a:pt x="484" y="358"/>
                  </a:lnTo>
                  <a:lnTo>
                    <a:pt x="484" y="308"/>
                  </a:lnTo>
                  <a:lnTo>
                    <a:pt x="248" y="308"/>
                  </a:lnTo>
                  <a:lnTo>
                    <a:pt x="248" y="0"/>
                  </a:lnTo>
                  <a:lnTo>
                    <a:pt x="212" y="0"/>
                  </a:lnTo>
                  <a:lnTo>
                    <a:pt x="189" y="173"/>
                  </a:lnTo>
                  <a:lnTo>
                    <a:pt x="141" y="247"/>
                  </a:lnTo>
                  <a:lnTo>
                    <a:pt x="82" y="296"/>
                  </a:lnTo>
                  <a:lnTo>
                    <a:pt x="0" y="321"/>
                  </a:lnTo>
                  <a:lnTo>
                    <a:pt x="0" y="358"/>
                  </a:lnTo>
                  <a:lnTo>
                    <a:pt x="141" y="358"/>
                  </a:lnTo>
                  <a:lnTo>
                    <a:pt x="141" y="813"/>
                  </a:lnTo>
                  <a:lnTo>
                    <a:pt x="153" y="912"/>
                  </a:lnTo>
                  <a:lnTo>
                    <a:pt x="201" y="986"/>
                  </a:lnTo>
                  <a:lnTo>
                    <a:pt x="248" y="1023"/>
                  </a:lnTo>
                  <a:lnTo>
                    <a:pt x="307" y="1035"/>
                  </a:lnTo>
                  <a:lnTo>
                    <a:pt x="342" y="1035"/>
                  </a:lnTo>
                  <a:lnTo>
                    <a:pt x="413" y="1023"/>
                  </a:lnTo>
                  <a:lnTo>
                    <a:pt x="472" y="974"/>
                  </a:lnTo>
                  <a:lnTo>
                    <a:pt x="496" y="900"/>
                  </a:lnTo>
                  <a:lnTo>
                    <a:pt x="508" y="813"/>
                  </a:lnTo>
                  <a:lnTo>
                    <a:pt x="508" y="727"/>
                  </a:lnTo>
                  <a:lnTo>
                    <a:pt x="460" y="727"/>
                  </a:lnTo>
                  <a:lnTo>
                    <a:pt x="460" y="875"/>
                  </a:lnTo>
                  <a:lnTo>
                    <a:pt x="437" y="949"/>
                  </a:lnTo>
                  <a:lnTo>
                    <a:pt x="390" y="998"/>
                  </a:lnTo>
                  <a:lnTo>
                    <a:pt x="319" y="998"/>
                  </a:lnTo>
                  <a:lnTo>
                    <a:pt x="271" y="949"/>
                  </a:lnTo>
                  <a:lnTo>
                    <a:pt x="260" y="924"/>
                  </a:lnTo>
                  <a:lnTo>
                    <a:pt x="260" y="887"/>
                  </a:lnTo>
                  <a:lnTo>
                    <a:pt x="248" y="863"/>
                  </a:lnTo>
                  <a:lnTo>
                    <a:pt x="248" y="813"/>
                  </a:lnTo>
                  <a:lnTo>
                    <a:pt x="248" y="3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59" name="Freeform 7"/>
            <p:cNvSpPr>
              <a:spLocks/>
            </p:cNvSpPr>
            <p:nvPr/>
          </p:nvSpPr>
          <p:spPr bwMode="auto">
            <a:xfrm>
              <a:off x="2464" y="3424"/>
              <a:ext cx="496" cy="1035"/>
            </a:xfrm>
            <a:custGeom>
              <a:avLst/>
              <a:gdLst/>
              <a:ahLst/>
              <a:cxnLst>
                <a:cxn ang="0">
                  <a:pos x="236" y="358"/>
                </a:cxn>
                <a:cxn ang="0">
                  <a:pos x="472" y="358"/>
                </a:cxn>
                <a:cxn ang="0">
                  <a:pos x="472" y="308"/>
                </a:cxn>
                <a:cxn ang="0">
                  <a:pos x="236" y="308"/>
                </a:cxn>
                <a:cxn ang="0">
                  <a:pos x="236" y="0"/>
                </a:cxn>
                <a:cxn ang="0">
                  <a:pos x="201" y="0"/>
                </a:cxn>
                <a:cxn ang="0">
                  <a:pos x="177" y="173"/>
                </a:cxn>
                <a:cxn ang="0">
                  <a:pos x="130" y="247"/>
                </a:cxn>
                <a:cxn ang="0">
                  <a:pos x="71" y="296"/>
                </a:cxn>
                <a:cxn ang="0">
                  <a:pos x="0" y="321"/>
                </a:cxn>
                <a:cxn ang="0">
                  <a:pos x="0" y="358"/>
                </a:cxn>
                <a:cxn ang="0">
                  <a:pos x="130" y="358"/>
                </a:cxn>
                <a:cxn ang="0">
                  <a:pos x="130" y="813"/>
                </a:cxn>
                <a:cxn ang="0">
                  <a:pos x="142" y="912"/>
                </a:cxn>
                <a:cxn ang="0">
                  <a:pos x="189" y="986"/>
                </a:cxn>
                <a:cxn ang="0">
                  <a:pos x="236" y="1023"/>
                </a:cxn>
                <a:cxn ang="0">
                  <a:pos x="295" y="1035"/>
                </a:cxn>
                <a:cxn ang="0">
                  <a:pos x="342" y="1035"/>
                </a:cxn>
                <a:cxn ang="0">
                  <a:pos x="413" y="1023"/>
                </a:cxn>
                <a:cxn ang="0">
                  <a:pos x="461" y="974"/>
                </a:cxn>
                <a:cxn ang="0">
                  <a:pos x="484" y="900"/>
                </a:cxn>
                <a:cxn ang="0">
                  <a:pos x="496" y="813"/>
                </a:cxn>
                <a:cxn ang="0">
                  <a:pos x="496" y="727"/>
                </a:cxn>
                <a:cxn ang="0">
                  <a:pos x="461" y="727"/>
                </a:cxn>
                <a:cxn ang="0">
                  <a:pos x="461" y="813"/>
                </a:cxn>
                <a:cxn ang="0">
                  <a:pos x="449" y="875"/>
                </a:cxn>
                <a:cxn ang="0">
                  <a:pos x="425" y="949"/>
                </a:cxn>
                <a:cxn ang="0">
                  <a:pos x="378" y="998"/>
                </a:cxn>
                <a:cxn ang="0">
                  <a:pos x="307" y="998"/>
                </a:cxn>
                <a:cxn ang="0">
                  <a:pos x="283" y="974"/>
                </a:cxn>
                <a:cxn ang="0">
                  <a:pos x="272" y="949"/>
                </a:cxn>
                <a:cxn ang="0">
                  <a:pos x="248" y="924"/>
                </a:cxn>
                <a:cxn ang="0">
                  <a:pos x="248" y="863"/>
                </a:cxn>
                <a:cxn ang="0">
                  <a:pos x="236" y="838"/>
                </a:cxn>
                <a:cxn ang="0">
                  <a:pos x="236" y="813"/>
                </a:cxn>
                <a:cxn ang="0">
                  <a:pos x="236" y="358"/>
                </a:cxn>
              </a:cxnLst>
              <a:rect l="0" t="0" r="r" b="b"/>
              <a:pathLst>
                <a:path w="496" h="1035">
                  <a:moveTo>
                    <a:pt x="236" y="358"/>
                  </a:moveTo>
                  <a:lnTo>
                    <a:pt x="472" y="358"/>
                  </a:lnTo>
                  <a:lnTo>
                    <a:pt x="472" y="308"/>
                  </a:lnTo>
                  <a:lnTo>
                    <a:pt x="236" y="308"/>
                  </a:lnTo>
                  <a:lnTo>
                    <a:pt x="236" y="0"/>
                  </a:lnTo>
                  <a:lnTo>
                    <a:pt x="201" y="0"/>
                  </a:lnTo>
                  <a:lnTo>
                    <a:pt x="177" y="173"/>
                  </a:lnTo>
                  <a:lnTo>
                    <a:pt x="130" y="247"/>
                  </a:lnTo>
                  <a:lnTo>
                    <a:pt x="71" y="296"/>
                  </a:lnTo>
                  <a:lnTo>
                    <a:pt x="0" y="321"/>
                  </a:lnTo>
                  <a:lnTo>
                    <a:pt x="0" y="358"/>
                  </a:lnTo>
                  <a:lnTo>
                    <a:pt x="130" y="358"/>
                  </a:lnTo>
                  <a:lnTo>
                    <a:pt x="130" y="813"/>
                  </a:lnTo>
                  <a:lnTo>
                    <a:pt x="142" y="912"/>
                  </a:lnTo>
                  <a:lnTo>
                    <a:pt x="189" y="986"/>
                  </a:lnTo>
                  <a:lnTo>
                    <a:pt x="236" y="1023"/>
                  </a:lnTo>
                  <a:lnTo>
                    <a:pt x="295" y="1035"/>
                  </a:lnTo>
                  <a:lnTo>
                    <a:pt x="342" y="1035"/>
                  </a:lnTo>
                  <a:lnTo>
                    <a:pt x="413" y="1023"/>
                  </a:lnTo>
                  <a:lnTo>
                    <a:pt x="461" y="974"/>
                  </a:lnTo>
                  <a:lnTo>
                    <a:pt x="484" y="900"/>
                  </a:lnTo>
                  <a:lnTo>
                    <a:pt x="496" y="813"/>
                  </a:lnTo>
                  <a:lnTo>
                    <a:pt x="496" y="727"/>
                  </a:lnTo>
                  <a:lnTo>
                    <a:pt x="461" y="727"/>
                  </a:lnTo>
                  <a:lnTo>
                    <a:pt x="461" y="813"/>
                  </a:lnTo>
                  <a:lnTo>
                    <a:pt x="449" y="875"/>
                  </a:lnTo>
                  <a:lnTo>
                    <a:pt x="425" y="949"/>
                  </a:lnTo>
                  <a:lnTo>
                    <a:pt x="378" y="998"/>
                  </a:lnTo>
                  <a:lnTo>
                    <a:pt x="307" y="998"/>
                  </a:lnTo>
                  <a:lnTo>
                    <a:pt x="283" y="974"/>
                  </a:lnTo>
                  <a:lnTo>
                    <a:pt x="272" y="949"/>
                  </a:lnTo>
                  <a:lnTo>
                    <a:pt x="248" y="924"/>
                  </a:lnTo>
                  <a:lnTo>
                    <a:pt x="248" y="863"/>
                  </a:lnTo>
                  <a:lnTo>
                    <a:pt x="236" y="838"/>
                  </a:lnTo>
                  <a:lnTo>
                    <a:pt x="236" y="813"/>
                  </a:lnTo>
                  <a:lnTo>
                    <a:pt x="236" y="3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60" name="Freeform 8"/>
            <p:cNvSpPr>
              <a:spLocks noEditPoints="1"/>
            </p:cNvSpPr>
            <p:nvPr/>
          </p:nvSpPr>
          <p:spPr bwMode="auto">
            <a:xfrm>
              <a:off x="3114" y="3695"/>
              <a:ext cx="720" cy="764"/>
            </a:xfrm>
            <a:custGeom>
              <a:avLst/>
              <a:gdLst/>
              <a:ahLst/>
              <a:cxnLst>
                <a:cxn ang="0">
                  <a:pos x="472" y="666"/>
                </a:cxn>
                <a:cxn ang="0">
                  <a:pos x="531" y="740"/>
                </a:cxn>
                <a:cxn ang="0">
                  <a:pos x="590" y="764"/>
                </a:cxn>
                <a:cxn ang="0">
                  <a:pos x="626" y="752"/>
                </a:cxn>
                <a:cxn ang="0">
                  <a:pos x="673" y="740"/>
                </a:cxn>
                <a:cxn ang="0">
                  <a:pos x="708" y="690"/>
                </a:cxn>
                <a:cxn ang="0">
                  <a:pos x="720" y="506"/>
                </a:cxn>
                <a:cxn ang="0">
                  <a:pos x="685" y="641"/>
                </a:cxn>
                <a:cxn ang="0">
                  <a:pos x="637" y="715"/>
                </a:cxn>
                <a:cxn ang="0">
                  <a:pos x="602" y="703"/>
                </a:cxn>
                <a:cxn ang="0">
                  <a:pos x="566" y="653"/>
                </a:cxn>
                <a:cxn ang="0">
                  <a:pos x="555" y="198"/>
                </a:cxn>
                <a:cxn ang="0">
                  <a:pos x="401" y="25"/>
                </a:cxn>
                <a:cxn ang="0">
                  <a:pos x="177" y="25"/>
                </a:cxn>
                <a:cxn ang="0">
                  <a:pos x="47" y="198"/>
                </a:cxn>
                <a:cxn ang="0">
                  <a:pos x="94" y="271"/>
                </a:cxn>
                <a:cxn ang="0">
                  <a:pos x="177" y="247"/>
                </a:cxn>
                <a:cxn ang="0">
                  <a:pos x="200" y="185"/>
                </a:cxn>
                <a:cxn ang="0">
                  <a:pos x="188" y="148"/>
                </a:cxn>
                <a:cxn ang="0">
                  <a:pos x="118" y="124"/>
                </a:cxn>
                <a:cxn ang="0">
                  <a:pos x="177" y="62"/>
                </a:cxn>
                <a:cxn ang="0">
                  <a:pos x="259" y="50"/>
                </a:cxn>
                <a:cxn ang="0">
                  <a:pos x="342" y="50"/>
                </a:cxn>
                <a:cxn ang="0">
                  <a:pos x="437" y="161"/>
                </a:cxn>
                <a:cxn ang="0">
                  <a:pos x="460" y="321"/>
                </a:cxn>
                <a:cxn ang="0">
                  <a:pos x="165" y="382"/>
                </a:cxn>
                <a:cxn ang="0">
                  <a:pos x="23" y="518"/>
                </a:cxn>
                <a:cxn ang="0">
                  <a:pos x="23" y="678"/>
                </a:cxn>
                <a:cxn ang="0">
                  <a:pos x="177" y="764"/>
                </a:cxn>
                <a:cxn ang="0">
                  <a:pos x="354" y="752"/>
                </a:cxn>
                <a:cxn ang="0">
                  <a:pos x="472" y="629"/>
                </a:cxn>
                <a:cxn ang="0">
                  <a:pos x="460" y="518"/>
                </a:cxn>
                <a:cxn ang="0">
                  <a:pos x="389" y="690"/>
                </a:cxn>
                <a:cxn ang="0">
                  <a:pos x="271" y="740"/>
                </a:cxn>
                <a:cxn ang="0">
                  <a:pos x="188" y="715"/>
                </a:cxn>
                <a:cxn ang="0">
                  <a:pos x="129" y="641"/>
                </a:cxn>
                <a:cxn ang="0">
                  <a:pos x="141" y="530"/>
                </a:cxn>
                <a:cxn ang="0">
                  <a:pos x="224" y="419"/>
                </a:cxn>
                <a:cxn ang="0">
                  <a:pos x="460" y="358"/>
                </a:cxn>
              </a:cxnLst>
              <a:rect l="0" t="0" r="r" b="b"/>
              <a:pathLst>
                <a:path w="720" h="764">
                  <a:moveTo>
                    <a:pt x="472" y="629"/>
                  </a:moveTo>
                  <a:lnTo>
                    <a:pt x="472" y="666"/>
                  </a:lnTo>
                  <a:lnTo>
                    <a:pt x="484" y="690"/>
                  </a:lnTo>
                  <a:lnTo>
                    <a:pt x="531" y="740"/>
                  </a:lnTo>
                  <a:lnTo>
                    <a:pt x="555" y="752"/>
                  </a:lnTo>
                  <a:lnTo>
                    <a:pt x="590" y="764"/>
                  </a:lnTo>
                  <a:lnTo>
                    <a:pt x="602" y="764"/>
                  </a:lnTo>
                  <a:lnTo>
                    <a:pt x="626" y="752"/>
                  </a:lnTo>
                  <a:lnTo>
                    <a:pt x="649" y="752"/>
                  </a:lnTo>
                  <a:lnTo>
                    <a:pt x="673" y="740"/>
                  </a:lnTo>
                  <a:lnTo>
                    <a:pt x="696" y="715"/>
                  </a:lnTo>
                  <a:lnTo>
                    <a:pt x="708" y="690"/>
                  </a:lnTo>
                  <a:lnTo>
                    <a:pt x="720" y="653"/>
                  </a:lnTo>
                  <a:lnTo>
                    <a:pt x="720" y="506"/>
                  </a:lnTo>
                  <a:lnTo>
                    <a:pt x="685" y="506"/>
                  </a:lnTo>
                  <a:lnTo>
                    <a:pt x="685" y="641"/>
                  </a:lnTo>
                  <a:lnTo>
                    <a:pt x="673" y="678"/>
                  </a:lnTo>
                  <a:lnTo>
                    <a:pt x="637" y="715"/>
                  </a:lnTo>
                  <a:lnTo>
                    <a:pt x="626" y="715"/>
                  </a:lnTo>
                  <a:lnTo>
                    <a:pt x="602" y="703"/>
                  </a:lnTo>
                  <a:lnTo>
                    <a:pt x="578" y="678"/>
                  </a:lnTo>
                  <a:lnTo>
                    <a:pt x="566" y="653"/>
                  </a:lnTo>
                  <a:lnTo>
                    <a:pt x="566" y="296"/>
                  </a:lnTo>
                  <a:lnTo>
                    <a:pt x="555" y="198"/>
                  </a:lnTo>
                  <a:lnTo>
                    <a:pt x="507" y="99"/>
                  </a:lnTo>
                  <a:lnTo>
                    <a:pt x="401" y="25"/>
                  </a:lnTo>
                  <a:lnTo>
                    <a:pt x="295" y="0"/>
                  </a:lnTo>
                  <a:lnTo>
                    <a:pt x="177" y="25"/>
                  </a:lnTo>
                  <a:lnTo>
                    <a:pt x="82" y="99"/>
                  </a:lnTo>
                  <a:lnTo>
                    <a:pt x="47" y="198"/>
                  </a:lnTo>
                  <a:lnTo>
                    <a:pt x="59" y="234"/>
                  </a:lnTo>
                  <a:lnTo>
                    <a:pt x="94" y="271"/>
                  </a:lnTo>
                  <a:lnTo>
                    <a:pt x="153" y="271"/>
                  </a:lnTo>
                  <a:lnTo>
                    <a:pt x="177" y="247"/>
                  </a:lnTo>
                  <a:lnTo>
                    <a:pt x="200" y="198"/>
                  </a:lnTo>
                  <a:lnTo>
                    <a:pt x="200" y="185"/>
                  </a:lnTo>
                  <a:lnTo>
                    <a:pt x="188" y="173"/>
                  </a:lnTo>
                  <a:lnTo>
                    <a:pt x="188" y="148"/>
                  </a:lnTo>
                  <a:lnTo>
                    <a:pt x="141" y="124"/>
                  </a:lnTo>
                  <a:lnTo>
                    <a:pt x="118" y="124"/>
                  </a:lnTo>
                  <a:lnTo>
                    <a:pt x="141" y="87"/>
                  </a:lnTo>
                  <a:lnTo>
                    <a:pt x="177" y="62"/>
                  </a:lnTo>
                  <a:lnTo>
                    <a:pt x="212" y="50"/>
                  </a:lnTo>
                  <a:lnTo>
                    <a:pt x="259" y="50"/>
                  </a:lnTo>
                  <a:lnTo>
                    <a:pt x="283" y="37"/>
                  </a:lnTo>
                  <a:lnTo>
                    <a:pt x="342" y="50"/>
                  </a:lnTo>
                  <a:lnTo>
                    <a:pt x="401" y="87"/>
                  </a:lnTo>
                  <a:lnTo>
                    <a:pt x="437" y="161"/>
                  </a:lnTo>
                  <a:lnTo>
                    <a:pt x="460" y="259"/>
                  </a:lnTo>
                  <a:lnTo>
                    <a:pt x="460" y="321"/>
                  </a:lnTo>
                  <a:lnTo>
                    <a:pt x="318" y="333"/>
                  </a:lnTo>
                  <a:lnTo>
                    <a:pt x="165" y="382"/>
                  </a:lnTo>
                  <a:lnTo>
                    <a:pt x="70" y="444"/>
                  </a:lnTo>
                  <a:lnTo>
                    <a:pt x="23" y="518"/>
                  </a:lnTo>
                  <a:lnTo>
                    <a:pt x="0" y="592"/>
                  </a:lnTo>
                  <a:lnTo>
                    <a:pt x="23" y="678"/>
                  </a:lnTo>
                  <a:lnTo>
                    <a:pt x="94" y="727"/>
                  </a:lnTo>
                  <a:lnTo>
                    <a:pt x="177" y="764"/>
                  </a:lnTo>
                  <a:lnTo>
                    <a:pt x="259" y="764"/>
                  </a:lnTo>
                  <a:lnTo>
                    <a:pt x="354" y="752"/>
                  </a:lnTo>
                  <a:lnTo>
                    <a:pt x="425" y="703"/>
                  </a:lnTo>
                  <a:lnTo>
                    <a:pt x="472" y="629"/>
                  </a:lnTo>
                  <a:close/>
                  <a:moveTo>
                    <a:pt x="460" y="358"/>
                  </a:moveTo>
                  <a:lnTo>
                    <a:pt x="460" y="518"/>
                  </a:lnTo>
                  <a:lnTo>
                    <a:pt x="437" y="616"/>
                  </a:lnTo>
                  <a:lnTo>
                    <a:pt x="389" y="690"/>
                  </a:lnTo>
                  <a:lnTo>
                    <a:pt x="330" y="727"/>
                  </a:lnTo>
                  <a:lnTo>
                    <a:pt x="271" y="740"/>
                  </a:lnTo>
                  <a:lnTo>
                    <a:pt x="224" y="727"/>
                  </a:lnTo>
                  <a:lnTo>
                    <a:pt x="188" y="715"/>
                  </a:lnTo>
                  <a:lnTo>
                    <a:pt x="153" y="678"/>
                  </a:lnTo>
                  <a:lnTo>
                    <a:pt x="129" y="641"/>
                  </a:lnTo>
                  <a:lnTo>
                    <a:pt x="129" y="592"/>
                  </a:lnTo>
                  <a:lnTo>
                    <a:pt x="141" y="530"/>
                  </a:lnTo>
                  <a:lnTo>
                    <a:pt x="165" y="469"/>
                  </a:lnTo>
                  <a:lnTo>
                    <a:pt x="224" y="419"/>
                  </a:lnTo>
                  <a:lnTo>
                    <a:pt x="318" y="370"/>
                  </a:lnTo>
                  <a:lnTo>
                    <a:pt x="460" y="3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61" name="Freeform 9"/>
            <p:cNvSpPr>
              <a:spLocks/>
            </p:cNvSpPr>
            <p:nvPr/>
          </p:nvSpPr>
          <p:spPr bwMode="auto">
            <a:xfrm>
              <a:off x="3893" y="3289"/>
              <a:ext cx="768" cy="1158"/>
            </a:xfrm>
            <a:custGeom>
              <a:avLst/>
              <a:gdLst/>
              <a:ahLst/>
              <a:cxnLst>
                <a:cxn ang="0">
                  <a:pos x="413" y="714"/>
                </a:cxn>
                <a:cxn ang="0">
                  <a:pos x="402" y="702"/>
                </a:cxn>
                <a:cxn ang="0">
                  <a:pos x="461" y="640"/>
                </a:cxn>
                <a:cxn ang="0">
                  <a:pos x="484" y="628"/>
                </a:cxn>
                <a:cxn ang="0">
                  <a:pos x="532" y="579"/>
                </a:cxn>
                <a:cxn ang="0">
                  <a:pos x="626" y="517"/>
                </a:cxn>
                <a:cxn ang="0">
                  <a:pos x="685" y="493"/>
                </a:cxn>
                <a:cxn ang="0">
                  <a:pos x="732" y="493"/>
                </a:cxn>
                <a:cxn ang="0">
                  <a:pos x="732" y="443"/>
                </a:cxn>
                <a:cxn ang="0">
                  <a:pos x="449" y="443"/>
                </a:cxn>
                <a:cxn ang="0">
                  <a:pos x="449" y="493"/>
                </a:cxn>
                <a:cxn ang="0">
                  <a:pos x="473" y="493"/>
                </a:cxn>
                <a:cxn ang="0">
                  <a:pos x="484" y="517"/>
                </a:cxn>
                <a:cxn ang="0">
                  <a:pos x="496" y="530"/>
                </a:cxn>
                <a:cxn ang="0">
                  <a:pos x="484" y="567"/>
                </a:cxn>
                <a:cxn ang="0">
                  <a:pos x="473" y="579"/>
                </a:cxn>
                <a:cxn ang="0">
                  <a:pos x="461" y="604"/>
                </a:cxn>
                <a:cxn ang="0">
                  <a:pos x="236" y="801"/>
                </a:cxn>
                <a:cxn ang="0">
                  <a:pos x="236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83" y="74"/>
                </a:cxn>
                <a:cxn ang="0">
                  <a:pos x="106" y="86"/>
                </a:cxn>
                <a:cxn ang="0">
                  <a:pos x="118" y="98"/>
                </a:cxn>
                <a:cxn ang="0">
                  <a:pos x="118" y="135"/>
                </a:cxn>
                <a:cxn ang="0">
                  <a:pos x="130" y="160"/>
                </a:cxn>
                <a:cxn ang="0">
                  <a:pos x="130" y="1072"/>
                </a:cxn>
                <a:cxn ang="0">
                  <a:pos x="118" y="1096"/>
                </a:cxn>
                <a:cxn ang="0">
                  <a:pos x="95" y="1096"/>
                </a:cxn>
                <a:cxn ang="0">
                  <a:pos x="59" y="1109"/>
                </a:cxn>
                <a:cxn ang="0">
                  <a:pos x="0" y="1109"/>
                </a:cxn>
                <a:cxn ang="0">
                  <a:pos x="0" y="1158"/>
                </a:cxn>
                <a:cxn ang="0">
                  <a:pos x="354" y="1158"/>
                </a:cxn>
                <a:cxn ang="0">
                  <a:pos x="354" y="1109"/>
                </a:cxn>
                <a:cxn ang="0">
                  <a:pos x="295" y="1109"/>
                </a:cxn>
                <a:cxn ang="0">
                  <a:pos x="260" y="1096"/>
                </a:cxn>
                <a:cxn ang="0">
                  <a:pos x="236" y="1096"/>
                </a:cxn>
                <a:cxn ang="0">
                  <a:pos x="224" y="1072"/>
                </a:cxn>
                <a:cxn ang="0">
                  <a:pos x="224" y="862"/>
                </a:cxn>
                <a:cxn ang="0">
                  <a:pos x="331" y="764"/>
                </a:cxn>
                <a:cxn ang="0">
                  <a:pos x="437" y="912"/>
                </a:cxn>
                <a:cxn ang="0">
                  <a:pos x="496" y="1010"/>
                </a:cxn>
                <a:cxn ang="0">
                  <a:pos x="520" y="1072"/>
                </a:cxn>
                <a:cxn ang="0">
                  <a:pos x="520" y="1084"/>
                </a:cxn>
                <a:cxn ang="0">
                  <a:pos x="496" y="1096"/>
                </a:cxn>
                <a:cxn ang="0">
                  <a:pos x="484" y="1109"/>
                </a:cxn>
                <a:cxn ang="0">
                  <a:pos x="461" y="1109"/>
                </a:cxn>
                <a:cxn ang="0">
                  <a:pos x="461" y="1158"/>
                </a:cxn>
                <a:cxn ang="0">
                  <a:pos x="768" y="1158"/>
                </a:cxn>
                <a:cxn ang="0">
                  <a:pos x="768" y="1109"/>
                </a:cxn>
                <a:cxn ang="0">
                  <a:pos x="721" y="1109"/>
                </a:cxn>
                <a:cxn ang="0">
                  <a:pos x="673" y="1084"/>
                </a:cxn>
                <a:cxn ang="0">
                  <a:pos x="614" y="1022"/>
                </a:cxn>
                <a:cxn ang="0">
                  <a:pos x="413" y="714"/>
                </a:cxn>
              </a:cxnLst>
              <a:rect l="0" t="0" r="r" b="b"/>
              <a:pathLst>
                <a:path w="768" h="1158">
                  <a:moveTo>
                    <a:pt x="413" y="714"/>
                  </a:moveTo>
                  <a:lnTo>
                    <a:pt x="402" y="702"/>
                  </a:lnTo>
                  <a:lnTo>
                    <a:pt x="461" y="640"/>
                  </a:lnTo>
                  <a:lnTo>
                    <a:pt x="484" y="628"/>
                  </a:lnTo>
                  <a:lnTo>
                    <a:pt x="532" y="579"/>
                  </a:lnTo>
                  <a:lnTo>
                    <a:pt x="626" y="517"/>
                  </a:lnTo>
                  <a:lnTo>
                    <a:pt x="685" y="493"/>
                  </a:lnTo>
                  <a:lnTo>
                    <a:pt x="732" y="493"/>
                  </a:lnTo>
                  <a:lnTo>
                    <a:pt x="732" y="443"/>
                  </a:lnTo>
                  <a:lnTo>
                    <a:pt x="449" y="443"/>
                  </a:lnTo>
                  <a:lnTo>
                    <a:pt x="449" y="493"/>
                  </a:lnTo>
                  <a:lnTo>
                    <a:pt x="473" y="493"/>
                  </a:lnTo>
                  <a:lnTo>
                    <a:pt x="484" y="517"/>
                  </a:lnTo>
                  <a:lnTo>
                    <a:pt x="496" y="530"/>
                  </a:lnTo>
                  <a:lnTo>
                    <a:pt x="484" y="567"/>
                  </a:lnTo>
                  <a:lnTo>
                    <a:pt x="473" y="579"/>
                  </a:lnTo>
                  <a:lnTo>
                    <a:pt x="461" y="604"/>
                  </a:lnTo>
                  <a:lnTo>
                    <a:pt x="236" y="801"/>
                  </a:lnTo>
                  <a:lnTo>
                    <a:pt x="236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3" y="74"/>
                  </a:lnTo>
                  <a:lnTo>
                    <a:pt x="106" y="86"/>
                  </a:lnTo>
                  <a:lnTo>
                    <a:pt x="118" y="98"/>
                  </a:lnTo>
                  <a:lnTo>
                    <a:pt x="118" y="135"/>
                  </a:lnTo>
                  <a:lnTo>
                    <a:pt x="130" y="160"/>
                  </a:lnTo>
                  <a:lnTo>
                    <a:pt x="130" y="1072"/>
                  </a:lnTo>
                  <a:lnTo>
                    <a:pt x="118" y="1096"/>
                  </a:lnTo>
                  <a:lnTo>
                    <a:pt x="95" y="1096"/>
                  </a:lnTo>
                  <a:lnTo>
                    <a:pt x="59" y="1109"/>
                  </a:lnTo>
                  <a:lnTo>
                    <a:pt x="0" y="1109"/>
                  </a:lnTo>
                  <a:lnTo>
                    <a:pt x="0" y="1158"/>
                  </a:lnTo>
                  <a:lnTo>
                    <a:pt x="354" y="1158"/>
                  </a:lnTo>
                  <a:lnTo>
                    <a:pt x="354" y="1109"/>
                  </a:lnTo>
                  <a:lnTo>
                    <a:pt x="295" y="1109"/>
                  </a:lnTo>
                  <a:lnTo>
                    <a:pt x="260" y="1096"/>
                  </a:lnTo>
                  <a:lnTo>
                    <a:pt x="236" y="1096"/>
                  </a:lnTo>
                  <a:lnTo>
                    <a:pt x="224" y="1072"/>
                  </a:lnTo>
                  <a:lnTo>
                    <a:pt x="224" y="862"/>
                  </a:lnTo>
                  <a:lnTo>
                    <a:pt x="331" y="764"/>
                  </a:lnTo>
                  <a:lnTo>
                    <a:pt x="437" y="912"/>
                  </a:lnTo>
                  <a:lnTo>
                    <a:pt x="496" y="1010"/>
                  </a:lnTo>
                  <a:lnTo>
                    <a:pt x="520" y="1072"/>
                  </a:lnTo>
                  <a:lnTo>
                    <a:pt x="520" y="1084"/>
                  </a:lnTo>
                  <a:lnTo>
                    <a:pt x="496" y="1096"/>
                  </a:lnTo>
                  <a:lnTo>
                    <a:pt x="484" y="1109"/>
                  </a:lnTo>
                  <a:lnTo>
                    <a:pt x="461" y="1109"/>
                  </a:lnTo>
                  <a:lnTo>
                    <a:pt x="461" y="1158"/>
                  </a:lnTo>
                  <a:lnTo>
                    <a:pt x="768" y="1158"/>
                  </a:lnTo>
                  <a:lnTo>
                    <a:pt x="768" y="1109"/>
                  </a:lnTo>
                  <a:lnTo>
                    <a:pt x="721" y="1109"/>
                  </a:lnTo>
                  <a:lnTo>
                    <a:pt x="673" y="1084"/>
                  </a:lnTo>
                  <a:lnTo>
                    <a:pt x="614" y="1022"/>
                  </a:lnTo>
                  <a:lnTo>
                    <a:pt x="413" y="7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62" name="Freeform 10"/>
            <p:cNvSpPr>
              <a:spLocks noEditPoints="1"/>
            </p:cNvSpPr>
            <p:nvPr/>
          </p:nvSpPr>
          <p:spPr bwMode="auto">
            <a:xfrm>
              <a:off x="4696" y="3695"/>
              <a:ext cx="614" cy="764"/>
            </a:xfrm>
            <a:custGeom>
              <a:avLst/>
              <a:gdLst/>
              <a:ahLst/>
              <a:cxnLst>
                <a:cxn ang="0">
                  <a:pos x="579" y="370"/>
                </a:cxn>
                <a:cxn ang="0">
                  <a:pos x="603" y="370"/>
                </a:cxn>
                <a:cxn ang="0">
                  <a:pos x="614" y="358"/>
                </a:cxn>
                <a:cxn ang="0">
                  <a:pos x="614" y="333"/>
                </a:cxn>
                <a:cxn ang="0">
                  <a:pos x="603" y="234"/>
                </a:cxn>
                <a:cxn ang="0">
                  <a:pos x="567" y="148"/>
                </a:cxn>
                <a:cxn ang="0">
                  <a:pos x="520" y="74"/>
                </a:cxn>
                <a:cxn ang="0">
                  <a:pos x="437" y="25"/>
                </a:cxn>
                <a:cxn ang="0">
                  <a:pos x="331" y="0"/>
                </a:cxn>
                <a:cxn ang="0">
                  <a:pos x="201" y="37"/>
                </a:cxn>
                <a:cxn ang="0">
                  <a:pos x="95" y="111"/>
                </a:cxn>
                <a:cxn ang="0">
                  <a:pos x="24" y="234"/>
                </a:cxn>
                <a:cxn ang="0">
                  <a:pos x="0" y="382"/>
                </a:cxn>
                <a:cxn ang="0">
                  <a:pos x="24" y="542"/>
                </a:cxn>
                <a:cxn ang="0">
                  <a:pos x="107" y="666"/>
                </a:cxn>
                <a:cxn ang="0">
                  <a:pos x="213" y="740"/>
                </a:cxn>
                <a:cxn ang="0">
                  <a:pos x="355" y="764"/>
                </a:cxn>
                <a:cxn ang="0">
                  <a:pos x="449" y="752"/>
                </a:cxn>
                <a:cxn ang="0">
                  <a:pos x="532" y="703"/>
                </a:cxn>
                <a:cxn ang="0">
                  <a:pos x="579" y="641"/>
                </a:cxn>
                <a:cxn ang="0">
                  <a:pos x="603" y="592"/>
                </a:cxn>
                <a:cxn ang="0">
                  <a:pos x="614" y="555"/>
                </a:cxn>
                <a:cxn ang="0">
                  <a:pos x="614" y="542"/>
                </a:cxn>
                <a:cxn ang="0">
                  <a:pos x="603" y="530"/>
                </a:cxn>
                <a:cxn ang="0">
                  <a:pos x="591" y="530"/>
                </a:cxn>
                <a:cxn ang="0">
                  <a:pos x="579" y="542"/>
                </a:cxn>
                <a:cxn ang="0">
                  <a:pos x="579" y="555"/>
                </a:cxn>
                <a:cxn ang="0">
                  <a:pos x="520" y="653"/>
                </a:cxn>
                <a:cxn ang="0">
                  <a:pos x="449" y="703"/>
                </a:cxn>
                <a:cxn ang="0">
                  <a:pos x="390" y="727"/>
                </a:cxn>
                <a:cxn ang="0">
                  <a:pos x="355" y="727"/>
                </a:cxn>
                <a:cxn ang="0">
                  <a:pos x="296" y="715"/>
                </a:cxn>
                <a:cxn ang="0">
                  <a:pos x="248" y="690"/>
                </a:cxn>
                <a:cxn ang="0">
                  <a:pos x="213" y="666"/>
                </a:cxn>
                <a:cxn ang="0">
                  <a:pos x="177" y="616"/>
                </a:cxn>
                <a:cxn ang="0">
                  <a:pos x="142" y="530"/>
                </a:cxn>
                <a:cxn ang="0">
                  <a:pos x="130" y="444"/>
                </a:cxn>
                <a:cxn ang="0">
                  <a:pos x="130" y="370"/>
                </a:cxn>
                <a:cxn ang="0">
                  <a:pos x="579" y="370"/>
                </a:cxn>
                <a:cxn ang="0">
                  <a:pos x="130" y="333"/>
                </a:cxn>
                <a:cxn ang="0">
                  <a:pos x="154" y="210"/>
                </a:cxn>
                <a:cxn ang="0">
                  <a:pos x="189" y="124"/>
                </a:cxn>
                <a:cxn ang="0">
                  <a:pos x="236" y="74"/>
                </a:cxn>
                <a:cxn ang="0">
                  <a:pos x="284" y="50"/>
                </a:cxn>
                <a:cxn ang="0">
                  <a:pos x="331" y="37"/>
                </a:cxn>
                <a:cxn ang="0">
                  <a:pos x="414" y="62"/>
                </a:cxn>
                <a:cxn ang="0">
                  <a:pos x="461" y="124"/>
                </a:cxn>
                <a:cxn ang="0">
                  <a:pos x="496" y="198"/>
                </a:cxn>
                <a:cxn ang="0">
                  <a:pos x="508" y="271"/>
                </a:cxn>
                <a:cxn ang="0">
                  <a:pos x="508" y="333"/>
                </a:cxn>
                <a:cxn ang="0">
                  <a:pos x="130" y="333"/>
                </a:cxn>
              </a:cxnLst>
              <a:rect l="0" t="0" r="r" b="b"/>
              <a:pathLst>
                <a:path w="614" h="764">
                  <a:moveTo>
                    <a:pt x="579" y="370"/>
                  </a:moveTo>
                  <a:lnTo>
                    <a:pt x="603" y="370"/>
                  </a:lnTo>
                  <a:lnTo>
                    <a:pt x="614" y="358"/>
                  </a:lnTo>
                  <a:lnTo>
                    <a:pt x="614" y="333"/>
                  </a:lnTo>
                  <a:lnTo>
                    <a:pt x="603" y="234"/>
                  </a:lnTo>
                  <a:lnTo>
                    <a:pt x="567" y="148"/>
                  </a:lnTo>
                  <a:lnTo>
                    <a:pt x="520" y="74"/>
                  </a:lnTo>
                  <a:lnTo>
                    <a:pt x="437" y="25"/>
                  </a:lnTo>
                  <a:lnTo>
                    <a:pt x="331" y="0"/>
                  </a:lnTo>
                  <a:lnTo>
                    <a:pt x="201" y="37"/>
                  </a:lnTo>
                  <a:lnTo>
                    <a:pt x="95" y="111"/>
                  </a:lnTo>
                  <a:lnTo>
                    <a:pt x="24" y="234"/>
                  </a:lnTo>
                  <a:lnTo>
                    <a:pt x="0" y="382"/>
                  </a:lnTo>
                  <a:lnTo>
                    <a:pt x="24" y="542"/>
                  </a:lnTo>
                  <a:lnTo>
                    <a:pt x="107" y="666"/>
                  </a:lnTo>
                  <a:lnTo>
                    <a:pt x="213" y="740"/>
                  </a:lnTo>
                  <a:lnTo>
                    <a:pt x="355" y="764"/>
                  </a:lnTo>
                  <a:lnTo>
                    <a:pt x="449" y="752"/>
                  </a:lnTo>
                  <a:lnTo>
                    <a:pt x="532" y="703"/>
                  </a:lnTo>
                  <a:lnTo>
                    <a:pt x="579" y="641"/>
                  </a:lnTo>
                  <a:lnTo>
                    <a:pt x="603" y="592"/>
                  </a:lnTo>
                  <a:lnTo>
                    <a:pt x="614" y="555"/>
                  </a:lnTo>
                  <a:lnTo>
                    <a:pt x="614" y="542"/>
                  </a:lnTo>
                  <a:lnTo>
                    <a:pt x="603" y="530"/>
                  </a:lnTo>
                  <a:lnTo>
                    <a:pt x="591" y="530"/>
                  </a:lnTo>
                  <a:lnTo>
                    <a:pt x="579" y="542"/>
                  </a:lnTo>
                  <a:lnTo>
                    <a:pt x="579" y="555"/>
                  </a:lnTo>
                  <a:lnTo>
                    <a:pt x="520" y="653"/>
                  </a:lnTo>
                  <a:lnTo>
                    <a:pt x="449" y="703"/>
                  </a:lnTo>
                  <a:lnTo>
                    <a:pt x="390" y="727"/>
                  </a:lnTo>
                  <a:lnTo>
                    <a:pt x="355" y="727"/>
                  </a:lnTo>
                  <a:lnTo>
                    <a:pt x="296" y="715"/>
                  </a:lnTo>
                  <a:lnTo>
                    <a:pt x="248" y="690"/>
                  </a:lnTo>
                  <a:lnTo>
                    <a:pt x="213" y="666"/>
                  </a:lnTo>
                  <a:lnTo>
                    <a:pt x="177" y="616"/>
                  </a:lnTo>
                  <a:lnTo>
                    <a:pt x="142" y="530"/>
                  </a:lnTo>
                  <a:lnTo>
                    <a:pt x="130" y="444"/>
                  </a:lnTo>
                  <a:lnTo>
                    <a:pt x="130" y="370"/>
                  </a:lnTo>
                  <a:lnTo>
                    <a:pt x="579" y="370"/>
                  </a:lnTo>
                  <a:close/>
                  <a:moveTo>
                    <a:pt x="130" y="333"/>
                  </a:moveTo>
                  <a:lnTo>
                    <a:pt x="154" y="210"/>
                  </a:lnTo>
                  <a:lnTo>
                    <a:pt x="189" y="124"/>
                  </a:lnTo>
                  <a:lnTo>
                    <a:pt x="236" y="74"/>
                  </a:lnTo>
                  <a:lnTo>
                    <a:pt x="284" y="50"/>
                  </a:lnTo>
                  <a:lnTo>
                    <a:pt x="331" y="37"/>
                  </a:lnTo>
                  <a:lnTo>
                    <a:pt x="414" y="62"/>
                  </a:lnTo>
                  <a:lnTo>
                    <a:pt x="461" y="124"/>
                  </a:lnTo>
                  <a:lnTo>
                    <a:pt x="496" y="198"/>
                  </a:lnTo>
                  <a:lnTo>
                    <a:pt x="508" y="271"/>
                  </a:lnTo>
                  <a:lnTo>
                    <a:pt x="508" y="333"/>
                  </a:lnTo>
                  <a:lnTo>
                    <a:pt x="130" y="3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63" name="Freeform 11"/>
            <p:cNvSpPr>
              <a:spLocks/>
            </p:cNvSpPr>
            <p:nvPr/>
          </p:nvSpPr>
          <p:spPr bwMode="auto">
            <a:xfrm>
              <a:off x="5417" y="3695"/>
              <a:ext cx="519" cy="764"/>
            </a:xfrm>
            <a:custGeom>
              <a:avLst/>
              <a:gdLst/>
              <a:ahLst/>
              <a:cxnLst>
                <a:cxn ang="0">
                  <a:pos x="295" y="432"/>
                </a:cxn>
                <a:cxn ang="0">
                  <a:pos x="342" y="444"/>
                </a:cxn>
                <a:cxn ang="0">
                  <a:pos x="401" y="481"/>
                </a:cxn>
                <a:cxn ang="0">
                  <a:pos x="437" y="542"/>
                </a:cxn>
                <a:cxn ang="0">
                  <a:pos x="425" y="653"/>
                </a:cxn>
                <a:cxn ang="0">
                  <a:pos x="366" y="715"/>
                </a:cxn>
                <a:cxn ang="0">
                  <a:pos x="260" y="740"/>
                </a:cxn>
                <a:cxn ang="0">
                  <a:pos x="106" y="666"/>
                </a:cxn>
                <a:cxn ang="0">
                  <a:pos x="35" y="493"/>
                </a:cxn>
                <a:cxn ang="0">
                  <a:pos x="23" y="469"/>
                </a:cxn>
                <a:cxn ang="0">
                  <a:pos x="0" y="764"/>
                </a:cxn>
                <a:cxn ang="0">
                  <a:pos x="82" y="703"/>
                </a:cxn>
                <a:cxn ang="0">
                  <a:pos x="189" y="764"/>
                </a:cxn>
                <a:cxn ang="0">
                  <a:pos x="378" y="752"/>
                </a:cxn>
                <a:cxn ang="0">
                  <a:pos x="508" y="629"/>
                </a:cxn>
                <a:cxn ang="0">
                  <a:pos x="508" y="493"/>
                </a:cxn>
                <a:cxn ang="0">
                  <a:pos x="413" y="345"/>
                </a:cxn>
                <a:cxn ang="0">
                  <a:pos x="271" y="296"/>
                </a:cxn>
                <a:cxn ang="0">
                  <a:pos x="142" y="259"/>
                </a:cxn>
                <a:cxn ang="0">
                  <a:pos x="71" y="161"/>
                </a:cxn>
                <a:cxn ang="0">
                  <a:pos x="94" y="87"/>
                </a:cxn>
                <a:cxn ang="0">
                  <a:pos x="153" y="50"/>
                </a:cxn>
                <a:cxn ang="0">
                  <a:pos x="248" y="37"/>
                </a:cxn>
                <a:cxn ang="0">
                  <a:pos x="390" y="99"/>
                </a:cxn>
                <a:cxn ang="0">
                  <a:pos x="437" y="198"/>
                </a:cxn>
                <a:cxn ang="0">
                  <a:pos x="449" y="247"/>
                </a:cxn>
                <a:cxn ang="0">
                  <a:pos x="472" y="247"/>
                </a:cxn>
                <a:cxn ang="0">
                  <a:pos x="460" y="0"/>
                </a:cxn>
                <a:cxn ang="0">
                  <a:pos x="437" y="13"/>
                </a:cxn>
                <a:cxn ang="0">
                  <a:pos x="425" y="37"/>
                </a:cxn>
                <a:cxn ang="0">
                  <a:pos x="401" y="50"/>
                </a:cxn>
                <a:cxn ang="0">
                  <a:pos x="307" y="13"/>
                </a:cxn>
                <a:cxn ang="0">
                  <a:pos x="248" y="0"/>
                </a:cxn>
                <a:cxn ang="0">
                  <a:pos x="47" y="74"/>
                </a:cxn>
                <a:cxn ang="0">
                  <a:pos x="0" y="210"/>
                </a:cxn>
                <a:cxn ang="0">
                  <a:pos x="12" y="284"/>
                </a:cxn>
                <a:cxn ang="0">
                  <a:pos x="177" y="407"/>
                </a:cxn>
              </a:cxnLst>
              <a:rect l="0" t="0" r="r" b="b"/>
              <a:pathLst>
                <a:path w="519" h="764">
                  <a:moveTo>
                    <a:pt x="271" y="432"/>
                  </a:moveTo>
                  <a:lnTo>
                    <a:pt x="295" y="432"/>
                  </a:lnTo>
                  <a:lnTo>
                    <a:pt x="319" y="444"/>
                  </a:lnTo>
                  <a:lnTo>
                    <a:pt x="342" y="444"/>
                  </a:lnTo>
                  <a:lnTo>
                    <a:pt x="366" y="469"/>
                  </a:lnTo>
                  <a:lnTo>
                    <a:pt x="401" y="481"/>
                  </a:lnTo>
                  <a:lnTo>
                    <a:pt x="425" y="506"/>
                  </a:lnTo>
                  <a:lnTo>
                    <a:pt x="437" y="542"/>
                  </a:lnTo>
                  <a:lnTo>
                    <a:pt x="437" y="616"/>
                  </a:lnTo>
                  <a:lnTo>
                    <a:pt x="425" y="653"/>
                  </a:lnTo>
                  <a:lnTo>
                    <a:pt x="401" y="690"/>
                  </a:lnTo>
                  <a:lnTo>
                    <a:pt x="366" y="715"/>
                  </a:lnTo>
                  <a:lnTo>
                    <a:pt x="319" y="727"/>
                  </a:lnTo>
                  <a:lnTo>
                    <a:pt x="260" y="740"/>
                  </a:lnTo>
                  <a:lnTo>
                    <a:pt x="177" y="715"/>
                  </a:lnTo>
                  <a:lnTo>
                    <a:pt x="106" y="666"/>
                  </a:lnTo>
                  <a:lnTo>
                    <a:pt x="71" y="592"/>
                  </a:lnTo>
                  <a:lnTo>
                    <a:pt x="35" y="493"/>
                  </a:lnTo>
                  <a:lnTo>
                    <a:pt x="35" y="481"/>
                  </a:lnTo>
                  <a:lnTo>
                    <a:pt x="23" y="469"/>
                  </a:lnTo>
                  <a:lnTo>
                    <a:pt x="0" y="469"/>
                  </a:lnTo>
                  <a:lnTo>
                    <a:pt x="0" y="764"/>
                  </a:lnTo>
                  <a:lnTo>
                    <a:pt x="23" y="764"/>
                  </a:lnTo>
                  <a:lnTo>
                    <a:pt x="82" y="703"/>
                  </a:lnTo>
                  <a:lnTo>
                    <a:pt x="142" y="740"/>
                  </a:lnTo>
                  <a:lnTo>
                    <a:pt x="189" y="764"/>
                  </a:lnTo>
                  <a:lnTo>
                    <a:pt x="260" y="764"/>
                  </a:lnTo>
                  <a:lnTo>
                    <a:pt x="378" y="752"/>
                  </a:lnTo>
                  <a:lnTo>
                    <a:pt x="460" y="703"/>
                  </a:lnTo>
                  <a:lnTo>
                    <a:pt x="508" y="629"/>
                  </a:lnTo>
                  <a:lnTo>
                    <a:pt x="519" y="542"/>
                  </a:lnTo>
                  <a:lnTo>
                    <a:pt x="508" y="493"/>
                  </a:lnTo>
                  <a:lnTo>
                    <a:pt x="484" y="419"/>
                  </a:lnTo>
                  <a:lnTo>
                    <a:pt x="413" y="345"/>
                  </a:lnTo>
                  <a:lnTo>
                    <a:pt x="366" y="321"/>
                  </a:lnTo>
                  <a:lnTo>
                    <a:pt x="271" y="296"/>
                  </a:lnTo>
                  <a:lnTo>
                    <a:pt x="201" y="284"/>
                  </a:lnTo>
                  <a:lnTo>
                    <a:pt x="142" y="259"/>
                  </a:lnTo>
                  <a:lnTo>
                    <a:pt x="94" y="222"/>
                  </a:lnTo>
                  <a:lnTo>
                    <a:pt x="71" y="161"/>
                  </a:lnTo>
                  <a:lnTo>
                    <a:pt x="71" y="136"/>
                  </a:lnTo>
                  <a:lnTo>
                    <a:pt x="94" y="87"/>
                  </a:lnTo>
                  <a:lnTo>
                    <a:pt x="118" y="62"/>
                  </a:lnTo>
                  <a:lnTo>
                    <a:pt x="153" y="50"/>
                  </a:lnTo>
                  <a:lnTo>
                    <a:pt x="201" y="37"/>
                  </a:lnTo>
                  <a:lnTo>
                    <a:pt x="248" y="37"/>
                  </a:lnTo>
                  <a:lnTo>
                    <a:pt x="330" y="50"/>
                  </a:lnTo>
                  <a:lnTo>
                    <a:pt x="390" y="99"/>
                  </a:lnTo>
                  <a:lnTo>
                    <a:pt x="425" y="148"/>
                  </a:lnTo>
                  <a:lnTo>
                    <a:pt x="437" y="198"/>
                  </a:lnTo>
                  <a:lnTo>
                    <a:pt x="437" y="247"/>
                  </a:lnTo>
                  <a:lnTo>
                    <a:pt x="449" y="247"/>
                  </a:lnTo>
                  <a:lnTo>
                    <a:pt x="460" y="259"/>
                  </a:lnTo>
                  <a:lnTo>
                    <a:pt x="472" y="247"/>
                  </a:lnTo>
                  <a:lnTo>
                    <a:pt x="472" y="13"/>
                  </a:lnTo>
                  <a:lnTo>
                    <a:pt x="460" y="0"/>
                  </a:lnTo>
                  <a:lnTo>
                    <a:pt x="449" y="13"/>
                  </a:lnTo>
                  <a:lnTo>
                    <a:pt x="437" y="13"/>
                  </a:lnTo>
                  <a:lnTo>
                    <a:pt x="425" y="25"/>
                  </a:lnTo>
                  <a:lnTo>
                    <a:pt x="425" y="37"/>
                  </a:lnTo>
                  <a:lnTo>
                    <a:pt x="413" y="50"/>
                  </a:lnTo>
                  <a:lnTo>
                    <a:pt x="401" y="50"/>
                  </a:lnTo>
                  <a:lnTo>
                    <a:pt x="354" y="25"/>
                  </a:lnTo>
                  <a:lnTo>
                    <a:pt x="307" y="13"/>
                  </a:lnTo>
                  <a:lnTo>
                    <a:pt x="271" y="0"/>
                  </a:lnTo>
                  <a:lnTo>
                    <a:pt x="248" y="0"/>
                  </a:lnTo>
                  <a:lnTo>
                    <a:pt x="130" y="25"/>
                  </a:lnTo>
                  <a:lnTo>
                    <a:pt x="47" y="74"/>
                  </a:lnTo>
                  <a:lnTo>
                    <a:pt x="12" y="136"/>
                  </a:lnTo>
                  <a:lnTo>
                    <a:pt x="0" y="210"/>
                  </a:lnTo>
                  <a:lnTo>
                    <a:pt x="0" y="247"/>
                  </a:lnTo>
                  <a:lnTo>
                    <a:pt x="12" y="284"/>
                  </a:lnTo>
                  <a:lnTo>
                    <a:pt x="59" y="358"/>
                  </a:lnTo>
                  <a:lnTo>
                    <a:pt x="177" y="407"/>
                  </a:lnTo>
                  <a:lnTo>
                    <a:pt x="271" y="4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64" name="Freeform 12"/>
            <p:cNvSpPr>
              <a:spLocks/>
            </p:cNvSpPr>
            <p:nvPr/>
          </p:nvSpPr>
          <p:spPr bwMode="auto">
            <a:xfrm>
              <a:off x="6799" y="3276"/>
              <a:ext cx="1016" cy="1171"/>
            </a:xfrm>
            <a:custGeom>
              <a:avLst/>
              <a:gdLst/>
              <a:ahLst/>
              <a:cxnLst>
                <a:cxn ang="0">
                  <a:pos x="1016" y="900"/>
                </a:cxn>
                <a:cxn ang="0">
                  <a:pos x="968" y="900"/>
                </a:cxn>
                <a:cxn ang="0">
                  <a:pos x="945" y="1023"/>
                </a:cxn>
                <a:cxn ang="0">
                  <a:pos x="945" y="1035"/>
                </a:cxn>
                <a:cxn ang="0">
                  <a:pos x="933" y="1048"/>
                </a:cxn>
                <a:cxn ang="0">
                  <a:pos x="921" y="1048"/>
                </a:cxn>
                <a:cxn ang="0">
                  <a:pos x="909" y="1060"/>
                </a:cxn>
                <a:cxn ang="0">
                  <a:pos x="708" y="1060"/>
                </a:cxn>
                <a:cxn ang="0">
                  <a:pos x="756" y="925"/>
                </a:cxn>
                <a:cxn ang="0">
                  <a:pos x="921" y="666"/>
                </a:cxn>
                <a:cxn ang="0">
                  <a:pos x="968" y="543"/>
                </a:cxn>
                <a:cxn ang="0">
                  <a:pos x="992" y="419"/>
                </a:cxn>
                <a:cxn ang="0">
                  <a:pos x="968" y="284"/>
                </a:cxn>
                <a:cxn ang="0">
                  <a:pos x="897" y="173"/>
                </a:cxn>
                <a:cxn ang="0">
                  <a:pos x="791" y="74"/>
                </a:cxn>
                <a:cxn ang="0">
                  <a:pos x="661" y="13"/>
                </a:cxn>
                <a:cxn ang="0">
                  <a:pos x="508" y="0"/>
                </a:cxn>
                <a:cxn ang="0">
                  <a:pos x="319" y="25"/>
                </a:cxn>
                <a:cxn ang="0">
                  <a:pos x="165" y="124"/>
                </a:cxn>
                <a:cxn ang="0">
                  <a:pos x="59" y="247"/>
                </a:cxn>
                <a:cxn ang="0">
                  <a:pos x="23" y="419"/>
                </a:cxn>
                <a:cxn ang="0">
                  <a:pos x="35" y="543"/>
                </a:cxn>
                <a:cxn ang="0">
                  <a:pos x="94" y="666"/>
                </a:cxn>
                <a:cxn ang="0">
                  <a:pos x="153" y="777"/>
                </a:cxn>
                <a:cxn ang="0">
                  <a:pos x="248" y="925"/>
                </a:cxn>
                <a:cxn ang="0">
                  <a:pos x="307" y="1060"/>
                </a:cxn>
                <a:cxn ang="0">
                  <a:pos x="106" y="1060"/>
                </a:cxn>
                <a:cxn ang="0">
                  <a:pos x="94" y="1048"/>
                </a:cxn>
                <a:cxn ang="0">
                  <a:pos x="82" y="1048"/>
                </a:cxn>
                <a:cxn ang="0">
                  <a:pos x="71" y="1035"/>
                </a:cxn>
                <a:cxn ang="0">
                  <a:pos x="71" y="1023"/>
                </a:cxn>
                <a:cxn ang="0">
                  <a:pos x="47" y="961"/>
                </a:cxn>
                <a:cxn ang="0">
                  <a:pos x="35" y="900"/>
                </a:cxn>
                <a:cxn ang="0">
                  <a:pos x="0" y="900"/>
                </a:cxn>
                <a:cxn ang="0">
                  <a:pos x="47" y="1171"/>
                </a:cxn>
                <a:cxn ang="0">
                  <a:pos x="342" y="1171"/>
                </a:cxn>
                <a:cxn ang="0">
                  <a:pos x="342" y="1134"/>
                </a:cxn>
                <a:cxn ang="0">
                  <a:pos x="330" y="1011"/>
                </a:cxn>
                <a:cxn ang="0">
                  <a:pos x="260" y="764"/>
                </a:cxn>
                <a:cxn ang="0">
                  <a:pos x="212" y="604"/>
                </a:cxn>
                <a:cxn ang="0">
                  <a:pos x="189" y="407"/>
                </a:cxn>
                <a:cxn ang="0">
                  <a:pos x="201" y="272"/>
                </a:cxn>
                <a:cxn ang="0">
                  <a:pos x="260" y="161"/>
                </a:cxn>
                <a:cxn ang="0">
                  <a:pos x="330" y="87"/>
                </a:cxn>
                <a:cxn ang="0">
                  <a:pos x="413" y="50"/>
                </a:cxn>
                <a:cxn ang="0">
                  <a:pos x="508" y="37"/>
                </a:cxn>
                <a:cxn ang="0">
                  <a:pos x="602" y="50"/>
                </a:cxn>
                <a:cxn ang="0">
                  <a:pos x="685" y="87"/>
                </a:cxn>
                <a:cxn ang="0">
                  <a:pos x="756" y="161"/>
                </a:cxn>
                <a:cxn ang="0">
                  <a:pos x="803" y="272"/>
                </a:cxn>
                <a:cxn ang="0">
                  <a:pos x="827" y="407"/>
                </a:cxn>
                <a:cxn ang="0">
                  <a:pos x="803" y="604"/>
                </a:cxn>
                <a:cxn ang="0">
                  <a:pos x="732" y="801"/>
                </a:cxn>
                <a:cxn ang="0">
                  <a:pos x="708" y="888"/>
                </a:cxn>
                <a:cxn ang="0">
                  <a:pos x="673" y="1011"/>
                </a:cxn>
                <a:cxn ang="0">
                  <a:pos x="661" y="1134"/>
                </a:cxn>
                <a:cxn ang="0">
                  <a:pos x="661" y="1159"/>
                </a:cxn>
                <a:cxn ang="0">
                  <a:pos x="673" y="1171"/>
                </a:cxn>
                <a:cxn ang="0">
                  <a:pos x="956" y="1171"/>
                </a:cxn>
                <a:cxn ang="0">
                  <a:pos x="1016" y="900"/>
                </a:cxn>
              </a:cxnLst>
              <a:rect l="0" t="0" r="r" b="b"/>
              <a:pathLst>
                <a:path w="1016" h="1171">
                  <a:moveTo>
                    <a:pt x="1016" y="900"/>
                  </a:moveTo>
                  <a:lnTo>
                    <a:pt x="968" y="900"/>
                  </a:lnTo>
                  <a:lnTo>
                    <a:pt x="945" y="1023"/>
                  </a:lnTo>
                  <a:lnTo>
                    <a:pt x="945" y="1035"/>
                  </a:lnTo>
                  <a:lnTo>
                    <a:pt x="933" y="1048"/>
                  </a:lnTo>
                  <a:lnTo>
                    <a:pt x="921" y="1048"/>
                  </a:lnTo>
                  <a:lnTo>
                    <a:pt x="909" y="1060"/>
                  </a:lnTo>
                  <a:lnTo>
                    <a:pt x="708" y="1060"/>
                  </a:lnTo>
                  <a:lnTo>
                    <a:pt x="756" y="925"/>
                  </a:lnTo>
                  <a:lnTo>
                    <a:pt x="921" y="666"/>
                  </a:lnTo>
                  <a:lnTo>
                    <a:pt x="968" y="543"/>
                  </a:lnTo>
                  <a:lnTo>
                    <a:pt x="992" y="419"/>
                  </a:lnTo>
                  <a:lnTo>
                    <a:pt x="968" y="284"/>
                  </a:lnTo>
                  <a:lnTo>
                    <a:pt x="897" y="173"/>
                  </a:lnTo>
                  <a:lnTo>
                    <a:pt x="791" y="74"/>
                  </a:lnTo>
                  <a:lnTo>
                    <a:pt x="661" y="13"/>
                  </a:lnTo>
                  <a:lnTo>
                    <a:pt x="508" y="0"/>
                  </a:lnTo>
                  <a:lnTo>
                    <a:pt x="319" y="25"/>
                  </a:lnTo>
                  <a:lnTo>
                    <a:pt x="165" y="124"/>
                  </a:lnTo>
                  <a:lnTo>
                    <a:pt x="59" y="247"/>
                  </a:lnTo>
                  <a:lnTo>
                    <a:pt x="23" y="419"/>
                  </a:lnTo>
                  <a:lnTo>
                    <a:pt x="35" y="543"/>
                  </a:lnTo>
                  <a:lnTo>
                    <a:pt x="94" y="666"/>
                  </a:lnTo>
                  <a:lnTo>
                    <a:pt x="153" y="777"/>
                  </a:lnTo>
                  <a:lnTo>
                    <a:pt x="248" y="925"/>
                  </a:lnTo>
                  <a:lnTo>
                    <a:pt x="307" y="1060"/>
                  </a:lnTo>
                  <a:lnTo>
                    <a:pt x="106" y="1060"/>
                  </a:lnTo>
                  <a:lnTo>
                    <a:pt x="94" y="1048"/>
                  </a:lnTo>
                  <a:lnTo>
                    <a:pt x="82" y="1048"/>
                  </a:lnTo>
                  <a:lnTo>
                    <a:pt x="71" y="1035"/>
                  </a:lnTo>
                  <a:lnTo>
                    <a:pt x="71" y="1023"/>
                  </a:lnTo>
                  <a:lnTo>
                    <a:pt x="47" y="961"/>
                  </a:lnTo>
                  <a:lnTo>
                    <a:pt x="35" y="900"/>
                  </a:lnTo>
                  <a:lnTo>
                    <a:pt x="0" y="900"/>
                  </a:lnTo>
                  <a:lnTo>
                    <a:pt x="47" y="1171"/>
                  </a:lnTo>
                  <a:lnTo>
                    <a:pt x="342" y="1171"/>
                  </a:lnTo>
                  <a:lnTo>
                    <a:pt x="342" y="1134"/>
                  </a:lnTo>
                  <a:lnTo>
                    <a:pt x="330" y="1011"/>
                  </a:lnTo>
                  <a:lnTo>
                    <a:pt x="260" y="764"/>
                  </a:lnTo>
                  <a:lnTo>
                    <a:pt x="212" y="604"/>
                  </a:lnTo>
                  <a:lnTo>
                    <a:pt x="189" y="407"/>
                  </a:lnTo>
                  <a:lnTo>
                    <a:pt x="201" y="272"/>
                  </a:lnTo>
                  <a:lnTo>
                    <a:pt x="260" y="161"/>
                  </a:lnTo>
                  <a:lnTo>
                    <a:pt x="330" y="87"/>
                  </a:lnTo>
                  <a:lnTo>
                    <a:pt x="413" y="50"/>
                  </a:lnTo>
                  <a:lnTo>
                    <a:pt x="508" y="37"/>
                  </a:lnTo>
                  <a:lnTo>
                    <a:pt x="602" y="50"/>
                  </a:lnTo>
                  <a:lnTo>
                    <a:pt x="685" y="87"/>
                  </a:lnTo>
                  <a:lnTo>
                    <a:pt x="756" y="161"/>
                  </a:lnTo>
                  <a:lnTo>
                    <a:pt x="803" y="272"/>
                  </a:lnTo>
                  <a:lnTo>
                    <a:pt x="827" y="407"/>
                  </a:lnTo>
                  <a:lnTo>
                    <a:pt x="803" y="604"/>
                  </a:lnTo>
                  <a:lnTo>
                    <a:pt x="732" y="801"/>
                  </a:lnTo>
                  <a:lnTo>
                    <a:pt x="708" y="888"/>
                  </a:lnTo>
                  <a:lnTo>
                    <a:pt x="673" y="1011"/>
                  </a:lnTo>
                  <a:lnTo>
                    <a:pt x="661" y="1134"/>
                  </a:lnTo>
                  <a:lnTo>
                    <a:pt x="661" y="1159"/>
                  </a:lnTo>
                  <a:lnTo>
                    <a:pt x="673" y="1171"/>
                  </a:lnTo>
                  <a:lnTo>
                    <a:pt x="956" y="1171"/>
                  </a:lnTo>
                  <a:lnTo>
                    <a:pt x="1016" y="90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65" name="Freeform 13"/>
            <p:cNvSpPr>
              <a:spLocks/>
            </p:cNvSpPr>
            <p:nvPr/>
          </p:nvSpPr>
          <p:spPr bwMode="auto">
            <a:xfrm>
              <a:off x="8039" y="3203"/>
              <a:ext cx="366" cy="1663"/>
            </a:xfrm>
            <a:custGeom>
              <a:avLst/>
              <a:gdLst/>
              <a:ahLst/>
              <a:cxnLst>
                <a:cxn ang="0">
                  <a:pos x="366" y="1638"/>
                </a:cxn>
                <a:cxn ang="0">
                  <a:pos x="366" y="1626"/>
                </a:cxn>
                <a:cxn ang="0">
                  <a:pos x="342" y="1601"/>
                </a:cxn>
                <a:cxn ang="0">
                  <a:pos x="236" y="1466"/>
                </a:cxn>
                <a:cxn ang="0">
                  <a:pos x="165" y="1318"/>
                </a:cxn>
                <a:cxn ang="0">
                  <a:pos x="130" y="1145"/>
                </a:cxn>
                <a:cxn ang="0">
                  <a:pos x="106" y="985"/>
                </a:cxn>
                <a:cxn ang="0">
                  <a:pos x="94" y="825"/>
                </a:cxn>
                <a:cxn ang="0">
                  <a:pos x="106" y="616"/>
                </a:cxn>
                <a:cxn ang="0">
                  <a:pos x="154" y="406"/>
                </a:cxn>
                <a:cxn ang="0">
                  <a:pos x="224" y="209"/>
                </a:cxn>
                <a:cxn ang="0">
                  <a:pos x="354" y="37"/>
                </a:cxn>
                <a:cxn ang="0">
                  <a:pos x="366" y="24"/>
                </a:cxn>
                <a:cxn ang="0">
                  <a:pos x="366" y="0"/>
                </a:cxn>
                <a:cxn ang="0">
                  <a:pos x="354" y="0"/>
                </a:cxn>
                <a:cxn ang="0">
                  <a:pos x="319" y="12"/>
                </a:cxn>
                <a:cxn ang="0">
                  <a:pos x="260" y="73"/>
                </a:cxn>
                <a:cxn ang="0">
                  <a:pos x="177" y="184"/>
                </a:cxn>
                <a:cxn ang="0">
                  <a:pos x="106" y="320"/>
                </a:cxn>
                <a:cxn ang="0">
                  <a:pos x="35" y="505"/>
                </a:cxn>
                <a:cxn ang="0">
                  <a:pos x="12" y="677"/>
                </a:cxn>
                <a:cxn ang="0">
                  <a:pos x="0" y="825"/>
                </a:cxn>
                <a:cxn ang="0">
                  <a:pos x="12" y="973"/>
                </a:cxn>
                <a:cxn ang="0">
                  <a:pos x="35" y="1158"/>
                </a:cxn>
                <a:cxn ang="0">
                  <a:pos x="106" y="1343"/>
                </a:cxn>
                <a:cxn ang="0">
                  <a:pos x="189" y="1478"/>
                </a:cxn>
                <a:cxn ang="0">
                  <a:pos x="260" y="1577"/>
                </a:cxn>
                <a:cxn ang="0">
                  <a:pos x="319" y="1638"/>
                </a:cxn>
                <a:cxn ang="0">
                  <a:pos x="354" y="1663"/>
                </a:cxn>
                <a:cxn ang="0">
                  <a:pos x="366" y="1663"/>
                </a:cxn>
                <a:cxn ang="0">
                  <a:pos x="366" y="1638"/>
                </a:cxn>
              </a:cxnLst>
              <a:rect l="0" t="0" r="r" b="b"/>
              <a:pathLst>
                <a:path w="366" h="1663">
                  <a:moveTo>
                    <a:pt x="366" y="1638"/>
                  </a:moveTo>
                  <a:lnTo>
                    <a:pt x="366" y="1626"/>
                  </a:lnTo>
                  <a:lnTo>
                    <a:pt x="342" y="1601"/>
                  </a:lnTo>
                  <a:lnTo>
                    <a:pt x="236" y="1466"/>
                  </a:lnTo>
                  <a:lnTo>
                    <a:pt x="165" y="1318"/>
                  </a:lnTo>
                  <a:lnTo>
                    <a:pt x="130" y="1145"/>
                  </a:lnTo>
                  <a:lnTo>
                    <a:pt x="106" y="985"/>
                  </a:lnTo>
                  <a:lnTo>
                    <a:pt x="94" y="825"/>
                  </a:lnTo>
                  <a:lnTo>
                    <a:pt x="106" y="616"/>
                  </a:lnTo>
                  <a:lnTo>
                    <a:pt x="154" y="406"/>
                  </a:lnTo>
                  <a:lnTo>
                    <a:pt x="224" y="209"/>
                  </a:lnTo>
                  <a:lnTo>
                    <a:pt x="354" y="37"/>
                  </a:lnTo>
                  <a:lnTo>
                    <a:pt x="366" y="24"/>
                  </a:lnTo>
                  <a:lnTo>
                    <a:pt x="366" y="0"/>
                  </a:lnTo>
                  <a:lnTo>
                    <a:pt x="354" y="0"/>
                  </a:lnTo>
                  <a:lnTo>
                    <a:pt x="319" y="12"/>
                  </a:lnTo>
                  <a:lnTo>
                    <a:pt x="260" y="73"/>
                  </a:lnTo>
                  <a:lnTo>
                    <a:pt x="177" y="184"/>
                  </a:lnTo>
                  <a:lnTo>
                    <a:pt x="106" y="320"/>
                  </a:lnTo>
                  <a:lnTo>
                    <a:pt x="35" y="505"/>
                  </a:lnTo>
                  <a:lnTo>
                    <a:pt x="12" y="677"/>
                  </a:lnTo>
                  <a:lnTo>
                    <a:pt x="0" y="825"/>
                  </a:lnTo>
                  <a:lnTo>
                    <a:pt x="12" y="973"/>
                  </a:lnTo>
                  <a:lnTo>
                    <a:pt x="35" y="1158"/>
                  </a:lnTo>
                  <a:lnTo>
                    <a:pt x="106" y="1343"/>
                  </a:lnTo>
                  <a:lnTo>
                    <a:pt x="189" y="1478"/>
                  </a:lnTo>
                  <a:lnTo>
                    <a:pt x="260" y="1577"/>
                  </a:lnTo>
                  <a:lnTo>
                    <a:pt x="319" y="1638"/>
                  </a:lnTo>
                  <a:lnTo>
                    <a:pt x="354" y="1663"/>
                  </a:lnTo>
                  <a:lnTo>
                    <a:pt x="366" y="1663"/>
                  </a:lnTo>
                  <a:lnTo>
                    <a:pt x="366" y="163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66" name="Freeform 14"/>
            <p:cNvSpPr>
              <a:spLocks/>
            </p:cNvSpPr>
            <p:nvPr/>
          </p:nvSpPr>
          <p:spPr bwMode="auto">
            <a:xfrm>
              <a:off x="8665" y="3203"/>
              <a:ext cx="366" cy="1663"/>
            </a:xfrm>
            <a:custGeom>
              <a:avLst/>
              <a:gdLst/>
              <a:ahLst/>
              <a:cxnLst>
                <a:cxn ang="0">
                  <a:pos x="366" y="1638"/>
                </a:cxn>
                <a:cxn ang="0">
                  <a:pos x="354" y="1626"/>
                </a:cxn>
                <a:cxn ang="0">
                  <a:pos x="343" y="1601"/>
                </a:cxn>
                <a:cxn ang="0">
                  <a:pos x="236" y="1466"/>
                </a:cxn>
                <a:cxn ang="0">
                  <a:pos x="165" y="1318"/>
                </a:cxn>
                <a:cxn ang="0">
                  <a:pos x="118" y="1145"/>
                </a:cxn>
                <a:cxn ang="0">
                  <a:pos x="94" y="985"/>
                </a:cxn>
                <a:cxn ang="0">
                  <a:pos x="94" y="825"/>
                </a:cxn>
                <a:cxn ang="0">
                  <a:pos x="106" y="616"/>
                </a:cxn>
                <a:cxn ang="0">
                  <a:pos x="142" y="406"/>
                </a:cxn>
                <a:cxn ang="0">
                  <a:pos x="224" y="209"/>
                </a:cxn>
                <a:cxn ang="0">
                  <a:pos x="343" y="37"/>
                </a:cxn>
                <a:cxn ang="0">
                  <a:pos x="354" y="24"/>
                </a:cxn>
                <a:cxn ang="0">
                  <a:pos x="366" y="24"/>
                </a:cxn>
                <a:cxn ang="0">
                  <a:pos x="366" y="0"/>
                </a:cxn>
                <a:cxn ang="0">
                  <a:pos x="354" y="0"/>
                </a:cxn>
                <a:cxn ang="0">
                  <a:pos x="319" y="12"/>
                </a:cxn>
                <a:cxn ang="0">
                  <a:pos x="260" y="73"/>
                </a:cxn>
                <a:cxn ang="0">
                  <a:pos x="177" y="184"/>
                </a:cxn>
                <a:cxn ang="0">
                  <a:pos x="94" y="320"/>
                </a:cxn>
                <a:cxn ang="0">
                  <a:pos x="12" y="591"/>
                </a:cxn>
                <a:cxn ang="0">
                  <a:pos x="0" y="825"/>
                </a:cxn>
                <a:cxn ang="0">
                  <a:pos x="0" y="973"/>
                </a:cxn>
                <a:cxn ang="0">
                  <a:pos x="35" y="1158"/>
                </a:cxn>
                <a:cxn ang="0">
                  <a:pos x="106" y="1343"/>
                </a:cxn>
                <a:cxn ang="0">
                  <a:pos x="177" y="1478"/>
                </a:cxn>
                <a:cxn ang="0">
                  <a:pos x="260" y="1577"/>
                </a:cxn>
                <a:cxn ang="0">
                  <a:pos x="319" y="1638"/>
                </a:cxn>
                <a:cxn ang="0">
                  <a:pos x="354" y="1663"/>
                </a:cxn>
                <a:cxn ang="0">
                  <a:pos x="366" y="1663"/>
                </a:cxn>
                <a:cxn ang="0">
                  <a:pos x="366" y="1638"/>
                </a:cxn>
              </a:cxnLst>
              <a:rect l="0" t="0" r="r" b="b"/>
              <a:pathLst>
                <a:path w="366" h="1663">
                  <a:moveTo>
                    <a:pt x="366" y="1638"/>
                  </a:moveTo>
                  <a:lnTo>
                    <a:pt x="354" y="1626"/>
                  </a:lnTo>
                  <a:lnTo>
                    <a:pt x="343" y="1601"/>
                  </a:lnTo>
                  <a:lnTo>
                    <a:pt x="236" y="1466"/>
                  </a:lnTo>
                  <a:lnTo>
                    <a:pt x="165" y="1318"/>
                  </a:lnTo>
                  <a:lnTo>
                    <a:pt x="118" y="1145"/>
                  </a:lnTo>
                  <a:lnTo>
                    <a:pt x="94" y="985"/>
                  </a:lnTo>
                  <a:lnTo>
                    <a:pt x="94" y="825"/>
                  </a:lnTo>
                  <a:lnTo>
                    <a:pt x="106" y="616"/>
                  </a:lnTo>
                  <a:lnTo>
                    <a:pt x="142" y="406"/>
                  </a:lnTo>
                  <a:lnTo>
                    <a:pt x="224" y="209"/>
                  </a:lnTo>
                  <a:lnTo>
                    <a:pt x="343" y="37"/>
                  </a:lnTo>
                  <a:lnTo>
                    <a:pt x="354" y="24"/>
                  </a:lnTo>
                  <a:lnTo>
                    <a:pt x="366" y="24"/>
                  </a:lnTo>
                  <a:lnTo>
                    <a:pt x="366" y="0"/>
                  </a:lnTo>
                  <a:lnTo>
                    <a:pt x="354" y="0"/>
                  </a:lnTo>
                  <a:lnTo>
                    <a:pt x="319" y="12"/>
                  </a:lnTo>
                  <a:lnTo>
                    <a:pt x="260" y="73"/>
                  </a:lnTo>
                  <a:lnTo>
                    <a:pt x="177" y="184"/>
                  </a:lnTo>
                  <a:lnTo>
                    <a:pt x="94" y="320"/>
                  </a:lnTo>
                  <a:lnTo>
                    <a:pt x="12" y="591"/>
                  </a:lnTo>
                  <a:lnTo>
                    <a:pt x="0" y="825"/>
                  </a:lnTo>
                  <a:lnTo>
                    <a:pt x="0" y="973"/>
                  </a:lnTo>
                  <a:lnTo>
                    <a:pt x="35" y="1158"/>
                  </a:lnTo>
                  <a:lnTo>
                    <a:pt x="106" y="1343"/>
                  </a:lnTo>
                  <a:lnTo>
                    <a:pt x="177" y="1478"/>
                  </a:lnTo>
                  <a:lnTo>
                    <a:pt x="260" y="1577"/>
                  </a:lnTo>
                  <a:lnTo>
                    <a:pt x="319" y="1638"/>
                  </a:lnTo>
                  <a:lnTo>
                    <a:pt x="354" y="1663"/>
                  </a:lnTo>
                  <a:lnTo>
                    <a:pt x="366" y="1663"/>
                  </a:lnTo>
                  <a:lnTo>
                    <a:pt x="366" y="163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67" name="Freeform 15"/>
            <p:cNvSpPr>
              <a:spLocks/>
            </p:cNvSpPr>
            <p:nvPr/>
          </p:nvSpPr>
          <p:spPr bwMode="auto">
            <a:xfrm>
              <a:off x="9267" y="3338"/>
              <a:ext cx="532" cy="1109"/>
            </a:xfrm>
            <a:custGeom>
              <a:avLst/>
              <a:gdLst/>
              <a:ahLst/>
              <a:cxnLst>
                <a:cxn ang="0">
                  <a:pos x="331" y="37"/>
                </a:cxn>
                <a:cxn ang="0">
                  <a:pos x="331" y="12"/>
                </a:cxn>
                <a:cxn ang="0">
                  <a:pos x="319" y="0"/>
                </a:cxn>
                <a:cxn ang="0">
                  <a:pos x="296" y="0"/>
                </a:cxn>
                <a:cxn ang="0">
                  <a:pos x="189" y="74"/>
                </a:cxn>
                <a:cxn ang="0">
                  <a:pos x="71" y="99"/>
                </a:cxn>
                <a:cxn ang="0">
                  <a:pos x="0" y="111"/>
                </a:cxn>
                <a:cxn ang="0">
                  <a:pos x="0" y="160"/>
                </a:cxn>
                <a:cxn ang="0">
                  <a:pos x="48" y="160"/>
                </a:cxn>
                <a:cxn ang="0">
                  <a:pos x="130" y="148"/>
                </a:cxn>
                <a:cxn ang="0">
                  <a:pos x="213" y="111"/>
                </a:cxn>
                <a:cxn ang="0">
                  <a:pos x="213" y="998"/>
                </a:cxn>
                <a:cxn ang="0">
                  <a:pos x="201" y="1023"/>
                </a:cxn>
                <a:cxn ang="0">
                  <a:pos x="201" y="1035"/>
                </a:cxn>
                <a:cxn ang="0">
                  <a:pos x="178" y="1047"/>
                </a:cxn>
                <a:cxn ang="0">
                  <a:pos x="154" y="1047"/>
                </a:cxn>
                <a:cxn ang="0">
                  <a:pos x="118" y="1060"/>
                </a:cxn>
                <a:cxn ang="0">
                  <a:pos x="12" y="1060"/>
                </a:cxn>
                <a:cxn ang="0">
                  <a:pos x="12" y="1109"/>
                </a:cxn>
                <a:cxn ang="0">
                  <a:pos x="532" y="1109"/>
                </a:cxn>
                <a:cxn ang="0">
                  <a:pos x="532" y="1060"/>
                </a:cxn>
                <a:cxn ang="0">
                  <a:pos x="426" y="1060"/>
                </a:cxn>
                <a:cxn ang="0">
                  <a:pos x="378" y="1047"/>
                </a:cxn>
                <a:cxn ang="0">
                  <a:pos x="355" y="1047"/>
                </a:cxn>
                <a:cxn ang="0">
                  <a:pos x="331" y="1023"/>
                </a:cxn>
                <a:cxn ang="0">
                  <a:pos x="331" y="973"/>
                </a:cxn>
                <a:cxn ang="0">
                  <a:pos x="331" y="37"/>
                </a:cxn>
              </a:cxnLst>
              <a:rect l="0" t="0" r="r" b="b"/>
              <a:pathLst>
                <a:path w="532" h="1109">
                  <a:moveTo>
                    <a:pt x="331" y="37"/>
                  </a:moveTo>
                  <a:lnTo>
                    <a:pt x="331" y="12"/>
                  </a:lnTo>
                  <a:lnTo>
                    <a:pt x="319" y="0"/>
                  </a:lnTo>
                  <a:lnTo>
                    <a:pt x="296" y="0"/>
                  </a:lnTo>
                  <a:lnTo>
                    <a:pt x="189" y="74"/>
                  </a:lnTo>
                  <a:lnTo>
                    <a:pt x="71" y="99"/>
                  </a:lnTo>
                  <a:lnTo>
                    <a:pt x="0" y="111"/>
                  </a:lnTo>
                  <a:lnTo>
                    <a:pt x="0" y="160"/>
                  </a:lnTo>
                  <a:lnTo>
                    <a:pt x="48" y="160"/>
                  </a:lnTo>
                  <a:lnTo>
                    <a:pt x="130" y="148"/>
                  </a:lnTo>
                  <a:lnTo>
                    <a:pt x="213" y="111"/>
                  </a:lnTo>
                  <a:lnTo>
                    <a:pt x="213" y="998"/>
                  </a:lnTo>
                  <a:lnTo>
                    <a:pt x="201" y="1023"/>
                  </a:lnTo>
                  <a:lnTo>
                    <a:pt x="201" y="1035"/>
                  </a:lnTo>
                  <a:lnTo>
                    <a:pt x="178" y="1047"/>
                  </a:lnTo>
                  <a:lnTo>
                    <a:pt x="154" y="1047"/>
                  </a:lnTo>
                  <a:lnTo>
                    <a:pt x="118" y="1060"/>
                  </a:lnTo>
                  <a:lnTo>
                    <a:pt x="12" y="1060"/>
                  </a:lnTo>
                  <a:lnTo>
                    <a:pt x="12" y="1109"/>
                  </a:lnTo>
                  <a:lnTo>
                    <a:pt x="532" y="1109"/>
                  </a:lnTo>
                  <a:lnTo>
                    <a:pt x="532" y="1060"/>
                  </a:lnTo>
                  <a:lnTo>
                    <a:pt x="426" y="1060"/>
                  </a:lnTo>
                  <a:lnTo>
                    <a:pt x="378" y="1047"/>
                  </a:lnTo>
                  <a:lnTo>
                    <a:pt x="355" y="1047"/>
                  </a:lnTo>
                  <a:lnTo>
                    <a:pt x="331" y="1023"/>
                  </a:lnTo>
                  <a:lnTo>
                    <a:pt x="331" y="973"/>
                  </a:lnTo>
                  <a:lnTo>
                    <a:pt x="331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68" name="Freeform 16"/>
            <p:cNvSpPr>
              <a:spLocks/>
            </p:cNvSpPr>
            <p:nvPr/>
          </p:nvSpPr>
          <p:spPr bwMode="auto">
            <a:xfrm>
              <a:off x="10071" y="4274"/>
              <a:ext cx="165" cy="173"/>
            </a:xfrm>
            <a:custGeom>
              <a:avLst/>
              <a:gdLst/>
              <a:ahLst/>
              <a:cxnLst>
                <a:cxn ang="0">
                  <a:pos x="165" y="87"/>
                </a:cxn>
                <a:cxn ang="0">
                  <a:pos x="153" y="50"/>
                </a:cxn>
                <a:cxn ang="0">
                  <a:pos x="141" y="25"/>
                </a:cxn>
                <a:cxn ang="0">
                  <a:pos x="118" y="0"/>
                </a:cxn>
                <a:cxn ang="0">
                  <a:pos x="47" y="0"/>
                </a:cxn>
                <a:cxn ang="0">
                  <a:pos x="0" y="50"/>
                </a:cxn>
                <a:cxn ang="0">
                  <a:pos x="0" y="124"/>
                </a:cxn>
                <a:cxn ang="0">
                  <a:pos x="23" y="148"/>
                </a:cxn>
                <a:cxn ang="0">
                  <a:pos x="47" y="161"/>
                </a:cxn>
                <a:cxn ang="0">
                  <a:pos x="82" y="173"/>
                </a:cxn>
                <a:cxn ang="0">
                  <a:pos x="118" y="161"/>
                </a:cxn>
                <a:cxn ang="0">
                  <a:pos x="141" y="148"/>
                </a:cxn>
                <a:cxn ang="0">
                  <a:pos x="153" y="124"/>
                </a:cxn>
                <a:cxn ang="0">
                  <a:pos x="165" y="87"/>
                </a:cxn>
              </a:cxnLst>
              <a:rect l="0" t="0" r="r" b="b"/>
              <a:pathLst>
                <a:path w="165" h="173">
                  <a:moveTo>
                    <a:pt x="165" y="87"/>
                  </a:moveTo>
                  <a:lnTo>
                    <a:pt x="153" y="50"/>
                  </a:lnTo>
                  <a:lnTo>
                    <a:pt x="141" y="25"/>
                  </a:lnTo>
                  <a:lnTo>
                    <a:pt x="118" y="0"/>
                  </a:lnTo>
                  <a:lnTo>
                    <a:pt x="47" y="0"/>
                  </a:lnTo>
                  <a:lnTo>
                    <a:pt x="0" y="50"/>
                  </a:lnTo>
                  <a:lnTo>
                    <a:pt x="0" y="124"/>
                  </a:lnTo>
                  <a:lnTo>
                    <a:pt x="23" y="148"/>
                  </a:lnTo>
                  <a:lnTo>
                    <a:pt x="47" y="161"/>
                  </a:lnTo>
                  <a:lnTo>
                    <a:pt x="82" y="173"/>
                  </a:lnTo>
                  <a:lnTo>
                    <a:pt x="118" y="161"/>
                  </a:lnTo>
                  <a:lnTo>
                    <a:pt x="141" y="148"/>
                  </a:lnTo>
                  <a:lnTo>
                    <a:pt x="153" y="124"/>
                  </a:lnTo>
                  <a:lnTo>
                    <a:pt x="165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69" name="Freeform 17"/>
            <p:cNvSpPr>
              <a:spLocks noEditPoints="1"/>
            </p:cNvSpPr>
            <p:nvPr/>
          </p:nvSpPr>
          <p:spPr bwMode="auto">
            <a:xfrm>
              <a:off x="10449" y="3338"/>
              <a:ext cx="661" cy="1146"/>
            </a:xfrm>
            <a:custGeom>
              <a:avLst/>
              <a:gdLst/>
              <a:ahLst/>
              <a:cxnLst>
                <a:cxn ang="0">
                  <a:pos x="141" y="518"/>
                </a:cxn>
                <a:cxn ang="0">
                  <a:pos x="200" y="210"/>
                </a:cxn>
                <a:cxn ang="0">
                  <a:pos x="307" y="74"/>
                </a:cxn>
                <a:cxn ang="0">
                  <a:pos x="425" y="37"/>
                </a:cxn>
                <a:cxn ang="0">
                  <a:pos x="472" y="49"/>
                </a:cxn>
                <a:cxn ang="0">
                  <a:pos x="531" y="74"/>
                </a:cxn>
                <a:cxn ang="0">
                  <a:pos x="507" y="111"/>
                </a:cxn>
                <a:cxn ang="0">
                  <a:pos x="472" y="185"/>
                </a:cxn>
                <a:cxn ang="0">
                  <a:pos x="519" y="259"/>
                </a:cxn>
                <a:cxn ang="0">
                  <a:pos x="578" y="246"/>
                </a:cxn>
                <a:cxn ang="0">
                  <a:pos x="614" y="210"/>
                </a:cxn>
                <a:cxn ang="0">
                  <a:pos x="590" y="86"/>
                </a:cxn>
                <a:cxn ang="0">
                  <a:pos x="413" y="0"/>
                </a:cxn>
                <a:cxn ang="0">
                  <a:pos x="177" y="99"/>
                </a:cxn>
                <a:cxn ang="0">
                  <a:pos x="23" y="382"/>
                </a:cxn>
                <a:cxn ang="0">
                  <a:pos x="11" y="776"/>
                </a:cxn>
                <a:cxn ang="0">
                  <a:pos x="106" y="1035"/>
                </a:cxn>
                <a:cxn ang="0">
                  <a:pos x="248" y="1134"/>
                </a:cxn>
                <a:cxn ang="0">
                  <a:pos x="460" y="1121"/>
                </a:cxn>
                <a:cxn ang="0">
                  <a:pos x="637" y="924"/>
                </a:cxn>
                <a:cxn ang="0">
                  <a:pos x="637" y="616"/>
                </a:cxn>
                <a:cxn ang="0">
                  <a:pos x="460" y="431"/>
                </a:cxn>
                <a:cxn ang="0">
                  <a:pos x="248" y="419"/>
                </a:cxn>
                <a:cxn ang="0">
                  <a:pos x="141" y="567"/>
                </a:cxn>
                <a:cxn ang="0">
                  <a:pos x="295" y="1097"/>
                </a:cxn>
                <a:cxn ang="0">
                  <a:pos x="224" y="1060"/>
                </a:cxn>
                <a:cxn ang="0">
                  <a:pos x="177" y="986"/>
                </a:cxn>
                <a:cxn ang="0">
                  <a:pos x="153" y="887"/>
                </a:cxn>
                <a:cxn ang="0">
                  <a:pos x="141" y="727"/>
                </a:cxn>
                <a:cxn ang="0">
                  <a:pos x="165" y="567"/>
                </a:cxn>
                <a:cxn ang="0">
                  <a:pos x="259" y="456"/>
                </a:cxn>
                <a:cxn ang="0">
                  <a:pos x="354" y="431"/>
                </a:cxn>
                <a:cxn ang="0">
                  <a:pos x="401" y="444"/>
                </a:cxn>
                <a:cxn ang="0">
                  <a:pos x="460" y="493"/>
                </a:cxn>
                <a:cxn ang="0">
                  <a:pos x="507" y="641"/>
                </a:cxn>
                <a:cxn ang="0">
                  <a:pos x="507" y="887"/>
                </a:cxn>
                <a:cxn ang="0">
                  <a:pos x="460" y="1035"/>
                </a:cxn>
                <a:cxn ang="0">
                  <a:pos x="401" y="1084"/>
                </a:cxn>
                <a:cxn ang="0">
                  <a:pos x="330" y="1097"/>
                </a:cxn>
              </a:cxnLst>
              <a:rect l="0" t="0" r="r" b="b"/>
              <a:pathLst>
                <a:path w="661" h="1146">
                  <a:moveTo>
                    <a:pt x="141" y="567"/>
                  </a:moveTo>
                  <a:lnTo>
                    <a:pt x="141" y="518"/>
                  </a:lnTo>
                  <a:lnTo>
                    <a:pt x="153" y="333"/>
                  </a:lnTo>
                  <a:lnTo>
                    <a:pt x="200" y="210"/>
                  </a:lnTo>
                  <a:lnTo>
                    <a:pt x="248" y="123"/>
                  </a:lnTo>
                  <a:lnTo>
                    <a:pt x="307" y="74"/>
                  </a:lnTo>
                  <a:lnTo>
                    <a:pt x="366" y="49"/>
                  </a:lnTo>
                  <a:lnTo>
                    <a:pt x="425" y="37"/>
                  </a:lnTo>
                  <a:lnTo>
                    <a:pt x="448" y="37"/>
                  </a:lnTo>
                  <a:lnTo>
                    <a:pt x="472" y="49"/>
                  </a:lnTo>
                  <a:lnTo>
                    <a:pt x="507" y="62"/>
                  </a:lnTo>
                  <a:lnTo>
                    <a:pt x="531" y="74"/>
                  </a:lnTo>
                  <a:lnTo>
                    <a:pt x="555" y="111"/>
                  </a:lnTo>
                  <a:lnTo>
                    <a:pt x="507" y="111"/>
                  </a:lnTo>
                  <a:lnTo>
                    <a:pt x="472" y="148"/>
                  </a:lnTo>
                  <a:lnTo>
                    <a:pt x="472" y="185"/>
                  </a:lnTo>
                  <a:lnTo>
                    <a:pt x="484" y="222"/>
                  </a:lnTo>
                  <a:lnTo>
                    <a:pt x="519" y="259"/>
                  </a:lnTo>
                  <a:lnTo>
                    <a:pt x="566" y="259"/>
                  </a:lnTo>
                  <a:lnTo>
                    <a:pt x="578" y="246"/>
                  </a:lnTo>
                  <a:lnTo>
                    <a:pt x="602" y="234"/>
                  </a:lnTo>
                  <a:lnTo>
                    <a:pt x="614" y="210"/>
                  </a:lnTo>
                  <a:lnTo>
                    <a:pt x="614" y="185"/>
                  </a:lnTo>
                  <a:lnTo>
                    <a:pt x="590" y="86"/>
                  </a:lnTo>
                  <a:lnTo>
                    <a:pt x="531" y="25"/>
                  </a:lnTo>
                  <a:lnTo>
                    <a:pt x="413" y="0"/>
                  </a:lnTo>
                  <a:lnTo>
                    <a:pt x="295" y="25"/>
                  </a:lnTo>
                  <a:lnTo>
                    <a:pt x="177" y="99"/>
                  </a:lnTo>
                  <a:lnTo>
                    <a:pt x="82" y="222"/>
                  </a:lnTo>
                  <a:lnTo>
                    <a:pt x="23" y="382"/>
                  </a:lnTo>
                  <a:lnTo>
                    <a:pt x="0" y="579"/>
                  </a:lnTo>
                  <a:lnTo>
                    <a:pt x="11" y="776"/>
                  </a:lnTo>
                  <a:lnTo>
                    <a:pt x="47" y="924"/>
                  </a:lnTo>
                  <a:lnTo>
                    <a:pt x="106" y="1035"/>
                  </a:lnTo>
                  <a:lnTo>
                    <a:pt x="177" y="1097"/>
                  </a:lnTo>
                  <a:lnTo>
                    <a:pt x="248" y="1134"/>
                  </a:lnTo>
                  <a:lnTo>
                    <a:pt x="330" y="1146"/>
                  </a:lnTo>
                  <a:lnTo>
                    <a:pt x="460" y="1121"/>
                  </a:lnTo>
                  <a:lnTo>
                    <a:pt x="566" y="1035"/>
                  </a:lnTo>
                  <a:lnTo>
                    <a:pt x="637" y="924"/>
                  </a:lnTo>
                  <a:lnTo>
                    <a:pt x="661" y="764"/>
                  </a:lnTo>
                  <a:lnTo>
                    <a:pt x="637" y="616"/>
                  </a:lnTo>
                  <a:lnTo>
                    <a:pt x="566" y="505"/>
                  </a:lnTo>
                  <a:lnTo>
                    <a:pt x="460" y="431"/>
                  </a:lnTo>
                  <a:lnTo>
                    <a:pt x="342" y="394"/>
                  </a:lnTo>
                  <a:lnTo>
                    <a:pt x="248" y="419"/>
                  </a:lnTo>
                  <a:lnTo>
                    <a:pt x="177" y="481"/>
                  </a:lnTo>
                  <a:lnTo>
                    <a:pt x="141" y="567"/>
                  </a:lnTo>
                  <a:close/>
                  <a:moveTo>
                    <a:pt x="330" y="1097"/>
                  </a:moveTo>
                  <a:lnTo>
                    <a:pt x="295" y="1097"/>
                  </a:lnTo>
                  <a:lnTo>
                    <a:pt x="259" y="1072"/>
                  </a:lnTo>
                  <a:lnTo>
                    <a:pt x="224" y="1060"/>
                  </a:lnTo>
                  <a:lnTo>
                    <a:pt x="200" y="1035"/>
                  </a:lnTo>
                  <a:lnTo>
                    <a:pt x="177" y="986"/>
                  </a:lnTo>
                  <a:lnTo>
                    <a:pt x="177" y="973"/>
                  </a:lnTo>
                  <a:lnTo>
                    <a:pt x="153" y="887"/>
                  </a:lnTo>
                  <a:lnTo>
                    <a:pt x="141" y="789"/>
                  </a:lnTo>
                  <a:lnTo>
                    <a:pt x="141" y="727"/>
                  </a:lnTo>
                  <a:lnTo>
                    <a:pt x="153" y="653"/>
                  </a:lnTo>
                  <a:lnTo>
                    <a:pt x="165" y="567"/>
                  </a:lnTo>
                  <a:lnTo>
                    <a:pt x="212" y="505"/>
                  </a:lnTo>
                  <a:lnTo>
                    <a:pt x="259" y="456"/>
                  </a:lnTo>
                  <a:lnTo>
                    <a:pt x="342" y="431"/>
                  </a:lnTo>
                  <a:lnTo>
                    <a:pt x="354" y="431"/>
                  </a:lnTo>
                  <a:lnTo>
                    <a:pt x="377" y="444"/>
                  </a:lnTo>
                  <a:lnTo>
                    <a:pt x="401" y="444"/>
                  </a:lnTo>
                  <a:lnTo>
                    <a:pt x="437" y="468"/>
                  </a:lnTo>
                  <a:lnTo>
                    <a:pt x="460" y="493"/>
                  </a:lnTo>
                  <a:lnTo>
                    <a:pt x="484" y="542"/>
                  </a:lnTo>
                  <a:lnTo>
                    <a:pt x="507" y="641"/>
                  </a:lnTo>
                  <a:lnTo>
                    <a:pt x="519" y="764"/>
                  </a:lnTo>
                  <a:lnTo>
                    <a:pt x="507" y="887"/>
                  </a:lnTo>
                  <a:lnTo>
                    <a:pt x="484" y="986"/>
                  </a:lnTo>
                  <a:lnTo>
                    <a:pt x="460" y="1035"/>
                  </a:lnTo>
                  <a:lnTo>
                    <a:pt x="437" y="1060"/>
                  </a:lnTo>
                  <a:lnTo>
                    <a:pt x="401" y="1084"/>
                  </a:lnTo>
                  <a:lnTo>
                    <a:pt x="377" y="1097"/>
                  </a:lnTo>
                  <a:lnTo>
                    <a:pt x="330" y="10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70" name="Freeform 18"/>
            <p:cNvSpPr>
              <a:spLocks/>
            </p:cNvSpPr>
            <p:nvPr/>
          </p:nvSpPr>
          <p:spPr bwMode="auto">
            <a:xfrm>
              <a:off x="11323" y="3338"/>
              <a:ext cx="519" cy="1109"/>
            </a:xfrm>
            <a:custGeom>
              <a:avLst/>
              <a:gdLst/>
              <a:ahLst/>
              <a:cxnLst>
                <a:cxn ang="0">
                  <a:pos x="318" y="37"/>
                </a:cxn>
                <a:cxn ang="0">
                  <a:pos x="318" y="0"/>
                </a:cxn>
                <a:cxn ang="0">
                  <a:pos x="283" y="0"/>
                </a:cxn>
                <a:cxn ang="0">
                  <a:pos x="200" y="62"/>
                </a:cxn>
                <a:cxn ang="0">
                  <a:pos x="118" y="86"/>
                </a:cxn>
                <a:cxn ang="0">
                  <a:pos x="47" y="99"/>
                </a:cxn>
                <a:cxn ang="0">
                  <a:pos x="0" y="111"/>
                </a:cxn>
                <a:cxn ang="0">
                  <a:pos x="0" y="160"/>
                </a:cxn>
                <a:cxn ang="0">
                  <a:pos x="47" y="160"/>
                </a:cxn>
                <a:cxn ang="0">
                  <a:pos x="118" y="148"/>
                </a:cxn>
                <a:cxn ang="0">
                  <a:pos x="200" y="111"/>
                </a:cxn>
                <a:cxn ang="0">
                  <a:pos x="200" y="1023"/>
                </a:cxn>
                <a:cxn ang="0">
                  <a:pos x="177" y="1047"/>
                </a:cxn>
                <a:cxn ang="0">
                  <a:pos x="153" y="1047"/>
                </a:cxn>
                <a:cxn ang="0">
                  <a:pos x="106" y="1060"/>
                </a:cxn>
                <a:cxn ang="0">
                  <a:pos x="11" y="1060"/>
                </a:cxn>
                <a:cxn ang="0">
                  <a:pos x="11" y="1109"/>
                </a:cxn>
                <a:cxn ang="0">
                  <a:pos x="519" y="1109"/>
                </a:cxn>
                <a:cxn ang="0">
                  <a:pos x="519" y="1060"/>
                </a:cxn>
                <a:cxn ang="0">
                  <a:pos x="413" y="1060"/>
                </a:cxn>
                <a:cxn ang="0">
                  <a:pos x="378" y="1047"/>
                </a:cxn>
                <a:cxn ang="0">
                  <a:pos x="354" y="1047"/>
                </a:cxn>
                <a:cxn ang="0">
                  <a:pos x="330" y="1023"/>
                </a:cxn>
                <a:cxn ang="0">
                  <a:pos x="318" y="998"/>
                </a:cxn>
                <a:cxn ang="0">
                  <a:pos x="318" y="973"/>
                </a:cxn>
                <a:cxn ang="0">
                  <a:pos x="318" y="37"/>
                </a:cxn>
              </a:cxnLst>
              <a:rect l="0" t="0" r="r" b="b"/>
              <a:pathLst>
                <a:path w="519" h="1109">
                  <a:moveTo>
                    <a:pt x="318" y="37"/>
                  </a:moveTo>
                  <a:lnTo>
                    <a:pt x="318" y="0"/>
                  </a:lnTo>
                  <a:lnTo>
                    <a:pt x="283" y="0"/>
                  </a:lnTo>
                  <a:lnTo>
                    <a:pt x="200" y="62"/>
                  </a:lnTo>
                  <a:lnTo>
                    <a:pt x="118" y="86"/>
                  </a:lnTo>
                  <a:lnTo>
                    <a:pt x="47" y="99"/>
                  </a:lnTo>
                  <a:lnTo>
                    <a:pt x="0" y="111"/>
                  </a:lnTo>
                  <a:lnTo>
                    <a:pt x="0" y="160"/>
                  </a:lnTo>
                  <a:lnTo>
                    <a:pt x="47" y="160"/>
                  </a:lnTo>
                  <a:lnTo>
                    <a:pt x="118" y="148"/>
                  </a:lnTo>
                  <a:lnTo>
                    <a:pt x="200" y="111"/>
                  </a:lnTo>
                  <a:lnTo>
                    <a:pt x="200" y="1023"/>
                  </a:lnTo>
                  <a:lnTo>
                    <a:pt x="177" y="1047"/>
                  </a:lnTo>
                  <a:lnTo>
                    <a:pt x="153" y="1047"/>
                  </a:lnTo>
                  <a:lnTo>
                    <a:pt x="106" y="1060"/>
                  </a:lnTo>
                  <a:lnTo>
                    <a:pt x="11" y="1060"/>
                  </a:lnTo>
                  <a:lnTo>
                    <a:pt x="11" y="1109"/>
                  </a:lnTo>
                  <a:lnTo>
                    <a:pt x="519" y="1109"/>
                  </a:lnTo>
                  <a:lnTo>
                    <a:pt x="519" y="1060"/>
                  </a:lnTo>
                  <a:lnTo>
                    <a:pt x="413" y="1060"/>
                  </a:lnTo>
                  <a:lnTo>
                    <a:pt x="378" y="1047"/>
                  </a:lnTo>
                  <a:lnTo>
                    <a:pt x="354" y="1047"/>
                  </a:lnTo>
                  <a:lnTo>
                    <a:pt x="330" y="1023"/>
                  </a:lnTo>
                  <a:lnTo>
                    <a:pt x="318" y="998"/>
                  </a:lnTo>
                  <a:lnTo>
                    <a:pt x="318" y="973"/>
                  </a:lnTo>
                  <a:lnTo>
                    <a:pt x="318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71" name="Freeform 19"/>
            <p:cNvSpPr>
              <a:spLocks noEditPoints="1"/>
            </p:cNvSpPr>
            <p:nvPr/>
          </p:nvSpPr>
          <p:spPr bwMode="auto">
            <a:xfrm>
              <a:off x="12043" y="3338"/>
              <a:ext cx="662" cy="1146"/>
            </a:xfrm>
            <a:custGeom>
              <a:avLst/>
              <a:gdLst/>
              <a:ahLst/>
              <a:cxnLst>
                <a:cxn ang="0">
                  <a:pos x="154" y="320"/>
                </a:cxn>
                <a:cxn ang="0">
                  <a:pos x="118" y="259"/>
                </a:cxn>
                <a:cxn ang="0">
                  <a:pos x="142" y="123"/>
                </a:cxn>
                <a:cxn ang="0">
                  <a:pos x="331" y="37"/>
                </a:cxn>
                <a:cxn ang="0">
                  <a:pos x="520" y="136"/>
                </a:cxn>
                <a:cxn ang="0">
                  <a:pos x="532" y="333"/>
                </a:cxn>
                <a:cxn ang="0">
                  <a:pos x="390" y="481"/>
                </a:cxn>
                <a:cxn ang="0">
                  <a:pos x="425" y="505"/>
                </a:cxn>
                <a:cxn ang="0">
                  <a:pos x="591" y="345"/>
                </a:cxn>
                <a:cxn ang="0">
                  <a:pos x="591" y="148"/>
                </a:cxn>
                <a:cxn ang="0">
                  <a:pos x="437" y="12"/>
                </a:cxn>
                <a:cxn ang="0">
                  <a:pos x="225" y="25"/>
                </a:cxn>
                <a:cxn ang="0">
                  <a:pos x="71" y="173"/>
                </a:cxn>
                <a:cxn ang="0">
                  <a:pos x="47" y="333"/>
                </a:cxn>
                <a:cxn ang="0">
                  <a:pos x="83" y="419"/>
                </a:cxn>
                <a:cxn ang="0">
                  <a:pos x="130" y="481"/>
                </a:cxn>
                <a:cxn ang="0">
                  <a:pos x="225" y="555"/>
                </a:cxn>
                <a:cxn ang="0">
                  <a:pos x="83" y="665"/>
                </a:cxn>
                <a:cxn ang="0">
                  <a:pos x="0" y="863"/>
                </a:cxn>
                <a:cxn ang="0">
                  <a:pos x="106" y="1072"/>
                </a:cxn>
                <a:cxn ang="0">
                  <a:pos x="331" y="1146"/>
                </a:cxn>
                <a:cxn ang="0">
                  <a:pos x="567" y="1060"/>
                </a:cxn>
                <a:cxn ang="0">
                  <a:pos x="662" y="826"/>
                </a:cxn>
                <a:cxn ang="0">
                  <a:pos x="579" y="628"/>
                </a:cxn>
                <a:cxn ang="0">
                  <a:pos x="555" y="591"/>
                </a:cxn>
                <a:cxn ang="0">
                  <a:pos x="508" y="555"/>
                </a:cxn>
                <a:cxn ang="0">
                  <a:pos x="425" y="505"/>
                </a:cxn>
                <a:cxn ang="0">
                  <a:pos x="354" y="628"/>
                </a:cxn>
                <a:cxn ang="0">
                  <a:pos x="484" y="727"/>
                </a:cxn>
                <a:cxn ang="0">
                  <a:pos x="567" y="801"/>
                </a:cxn>
                <a:cxn ang="0">
                  <a:pos x="579" y="887"/>
                </a:cxn>
                <a:cxn ang="0">
                  <a:pos x="508" y="1035"/>
                </a:cxn>
                <a:cxn ang="0">
                  <a:pos x="331" y="1097"/>
                </a:cxn>
                <a:cxn ang="0">
                  <a:pos x="154" y="1035"/>
                </a:cxn>
                <a:cxn ang="0">
                  <a:pos x="83" y="863"/>
                </a:cxn>
                <a:cxn ang="0">
                  <a:pos x="154" y="665"/>
                </a:cxn>
              </a:cxnLst>
              <a:rect l="0" t="0" r="r" b="b"/>
              <a:pathLst>
                <a:path w="662" h="1146">
                  <a:moveTo>
                    <a:pt x="189" y="345"/>
                  </a:moveTo>
                  <a:lnTo>
                    <a:pt x="154" y="320"/>
                  </a:lnTo>
                  <a:lnTo>
                    <a:pt x="130" y="283"/>
                  </a:lnTo>
                  <a:lnTo>
                    <a:pt x="118" y="259"/>
                  </a:lnTo>
                  <a:lnTo>
                    <a:pt x="118" y="210"/>
                  </a:lnTo>
                  <a:lnTo>
                    <a:pt x="142" y="123"/>
                  </a:lnTo>
                  <a:lnTo>
                    <a:pt x="225" y="62"/>
                  </a:lnTo>
                  <a:lnTo>
                    <a:pt x="331" y="37"/>
                  </a:lnTo>
                  <a:lnTo>
                    <a:pt x="437" y="62"/>
                  </a:lnTo>
                  <a:lnTo>
                    <a:pt x="520" y="136"/>
                  </a:lnTo>
                  <a:lnTo>
                    <a:pt x="555" y="246"/>
                  </a:lnTo>
                  <a:lnTo>
                    <a:pt x="532" y="333"/>
                  </a:lnTo>
                  <a:lnTo>
                    <a:pt x="473" y="419"/>
                  </a:lnTo>
                  <a:lnTo>
                    <a:pt x="390" y="481"/>
                  </a:lnTo>
                  <a:lnTo>
                    <a:pt x="189" y="345"/>
                  </a:lnTo>
                  <a:close/>
                  <a:moveTo>
                    <a:pt x="425" y="505"/>
                  </a:moveTo>
                  <a:lnTo>
                    <a:pt x="532" y="431"/>
                  </a:lnTo>
                  <a:lnTo>
                    <a:pt x="591" y="345"/>
                  </a:lnTo>
                  <a:lnTo>
                    <a:pt x="614" y="246"/>
                  </a:lnTo>
                  <a:lnTo>
                    <a:pt x="591" y="148"/>
                  </a:lnTo>
                  <a:lnTo>
                    <a:pt x="532" y="62"/>
                  </a:lnTo>
                  <a:lnTo>
                    <a:pt x="437" y="12"/>
                  </a:lnTo>
                  <a:lnTo>
                    <a:pt x="331" y="0"/>
                  </a:lnTo>
                  <a:lnTo>
                    <a:pt x="225" y="25"/>
                  </a:lnTo>
                  <a:lnTo>
                    <a:pt x="130" y="74"/>
                  </a:lnTo>
                  <a:lnTo>
                    <a:pt x="71" y="173"/>
                  </a:lnTo>
                  <a:lnTo>
                    <a:pt x="47" y="271"/>
                  </a:lnTo>
                  <a:lnTo>
                    <a:pt x="47" y="333"/>
                  </a:lnTo>
                  <a:lnTo>
                    <a:pt x="59" y="370"/>
                  </a:lnTo>
                  <a:lnTo>
                    <a:pt x="83" y="419"/>
                  </a:lnTo>
                  <a:lnTo>
                    <a:pt x="118" y="456"/>
                  </a:lnTo>
                  <a:lnTo>
                    <a:pt x="130" y="481"/>
                  </a:lnTo>
                  <a:lnTo>
                    <a:pt x="201" y="530"/>
                  </a:lnTo>
                  <a:lnTo>
                    <a:pt x="225" y="555"/>
                  </a:lnTo>
                  <a:lnTo>
                    <a:pt x="154" y="591"/>
                  </a:lnTo>
                  <a:lnTo>
                    <a:pt x="83" y="665"/>
                  </a:lnTo>
                  <a:lnTo>
                    <a:pt x="24" y="752"/>
                  </a:lnTo>
                  <a:lnTo>
                    <a:pt x="0" y="863"/>
                  </a:lnTo>
                  <a:lnTo>
                    <a:pt x="24" y="973"/>
                  </a:lnTo>
                  <a:lnTo>
                    <a:pt x="106" y="1072"/>
                  </a:lnTo>
                  <a:lnTo>
                    <a:pt x="213" y="1121"/>
                  </a:lnTo>
                  <a:lnTo>
                    <a:pt x="331" y="1146"/>
                  </a:lnTo>
                  <a:lnTo>
                    <a:pt x="461" y="1121"/>
                  </a:lnTo>
                  <a:lnTo>
                    <a:pt x="567" y="1060"/>
                  </a:lnTo>
                  <a:lnTo>
                    <a:pt x="638" y="949"/>
                  </a:lnTo>
                  <a:lnTo>
                    <a:pt x="662" y="826"/>
                  </a:lnTo>
                  <a:lnTo>
                    <a:pt x="650" y="727"/>
                  </a:lnTo>
                  <a:lnTo>
                    <a:pt x="579" y="628"/>
                  </a:lnTo>
                  <a:lnTo>
                    <a:pt x="567" y="616"/>
                  </a:lnTo>
                  <a:lnTo>
                    <a:pt x="555" y="591"/>
                  </a:lnTo>
                  <a:lnTo>
                    <a:pt x="532" y="579"/>
                  </a:lnTo>
                  <a:lnTo>
                    <a:pt x="508" y="555"/>
                  </a:lnTo>
                  <a:lnTo>
                    <a:pt x="473" y="530"/>
                  </a:lnTo>
                  <a:lnTo>
                    <a:pt x="425" y="505"/>
                  </a:lnTo>
                  <a:close/>
                  <a:moveTo>
                    <a:pt x="272" y="579"/>
                  </a:moveTo>
                  <a:lnTo>
                    <a:pt x="354" y="628"/>
                  </a:lnTo>
                  <a:lnTo>
                    <a:pt x="461" y="702"/>
                  </a:lnTo>
                  <a:lnTo>
                    <a:pt x="484" y="727"/>
                  </a:lnTo>
                  <a:lnTo>
                    <a:pt x="508" y="739"/>
                  </a:lnTo>
                  <a:lnTo>
                    <a:pt x="567" y="801"/>
                  </a:lnTo>
                  <a:lnTo>
                    <a:pt x="579" y="838"/>
                  </a:lnTo>
                  <a:lnTo>
                    <a:pt x="579" y="887"/>
                  </a:lnTo>
                  <a:lnTo>
                    <a:pt x="555" y="973"/>
                  </a:lnTo>
                  <a:lnTo>
                    <a:pt x="508" y="1035"/>
                  </a:lnTo>
                  <a:lnTo>
                    <a:pt x="425" y="1084"/>
                  </a:lnTo>
                  <a:lnTo>
                    <a:pt x="331" y="1097"/>
                  </a:lnTo>
                  <a:lnTo>
                    <a:pt x="236" y="1084"/>
                  </a:lnTo>
                  <a:lnTo>
                    <a:pt x="154" y="1035"/>
                  </a:lnTo>
                  <a:lnTo>
                    <a:pt x="95" y="949"/>
                  </a:lnTo>
                  <a:lnTo>
                    <a:pt x="83" y="863"/>
                  </a:lnTo>
                  <a:lnTo>
                    <a:pt x="95" y="764"/>
                  </a:lnTo>
                  <a:lnTo>
                    <a:pt x="154" y="665"/>
                  </a:lnTo>
                  <a:lnTo>
                    <a:pt x="272" y="5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72" name="Freeform 20"/>
            <p:cNvSpPr>
              <a:spLocks/>
            </p:cNvSpPr>
            <p:nvPr/>
          </p:nvSpPr>
          <p:spPr bwMode="auto">
            <a:xfrm>
              <a:off x="12870" y="3203"/>
              <a:ext cx="366" cy="1663"/>
            </a:xfrm>
            <a:custGeom>
              <a:avLst/>
              <a:gdLst/>
              <a:ahLst/>
              <a:cxnLst>
                <a:cxn ang="0">
                  <a:pos x="366" y="825"/>
                </a:cxn>
                <a:cxn ang="0">
                  <a:pos x="354" y="677"/>
                </a:cxn>
                <a:cxn ang="0">
                  <a:pos x="331" y="492"/>
                </a:cxn>
                <a:cxn ang="0">
                  <a:pos x="260" y="308"/>
                </a:cxn>
                <a:cxn ang="0">
                  <a:pos x="189" y="172"/>
                </a:cxn>
                <a:cxn ang="0">
                  <a:pos x="106" y="73"/>
                </a:cxn>
                <a:cxn ang="0">
                  <a:pos x="47" y="1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4"/>
                </a:cxn>
                <a:cxn ang="0">
                  <a:pos x="24" y="49"/>
                </a:cxn>
                <a:cxn ang="0">
                  <a:pos x="130" y="197"/>
                </a:cxn>
                <a:cxn ang="0">
                  <a:pos x="213" y="369"/>
                </a:cxn>
                <a:cxn ang="0">
                  <a:pos x="260" y="579"/>
                </a:cxn>
                <a:cxn ang="0">
                  <a:pos x="272" y="825"/>
                </a:cxn>
                <a:cxn ang="0">
                  <a:pos x="260" y="1034"/>
                </a:cxn>
                <a:cxn ang="0">
                  <a:pos x="224" y="1244"/>
                </a:cxn>
                <a:cxn ang="0">
                  <a:pos x="142" y="1441"/>
                </a:cxn>
                <a:cxn ang="0">
                  <a:pos x="12" y="1614"/>
                </a:cxn>
                <a:cxn ang="0">
                  <a:pos x="0" y="1626"/>
                </a:cxn>
                <a:cxn ang="0">
                  <a:pos x="0" y="1663"/>
                </a:cxn>
                <a:cxn ang="0">
                  <a:pos x="12" y="1663"/>
                </a:cxn>
                <a:cxn ang="0">
                  <a:pos x="47" y="1638"/>
                </a:cxn>
                <a:cxn ang="0">
                  <a:pos x="106" y="1577"/>
                </a:cxn>
                <a:cxn ang="0">
                  <a:pos x="189" y="1478"/>
                </a:cxn>
                <a:cxn ang="0">
                  <a:pos x="272" y="1330"/>
                </a:cxn>
                <a:cxn ang="0">
                  <a:pos x="331" y="1158"/>
                </a:cxn>
                <a:cxn ang="0">
                  <a:pos x="354" y="985"/>
                </a:cxn>
                <a:cxn ang="0">
                  <a:pos x="366" y="825"/>
                </a:cxn>
              </a:cxnLst>
              <a:rect l="0" t="0" r="r" b="b"/>
              <a:pathLst>
                <a:path w="366" h="1663">
                  <a:moveTo>
                    <a:pt x="366" y="825"/>
                  </a:moveTo>
                  <a:lnTo>
                    <a:pt x="354" y="677"/>
                  </a:lnTo>
                  <a:lnTo>
                    <a:pt x="331" y="492"/>
                  </a:lnTo>
                  <a:lnTo>
                    <a:pt x="260" y="308"/>
                  </a:lnTo>
                  <a:lnTo>
                    <a:pt x="189" y="172"/>
                  </a:lnTo>
                  <a:lnTo>
                    <a:pt x="106" y="73"/>
                  </a:lnTo>
                  <a:lnTo>
                    <a:pt x="47" y="1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4" y="49"/>
                  </a:lnTo>
                  <a:lnTo>
                    <a:pt x="130" y="197"/>
                  </a:lnTo>
                  <a:lnTo>
                    <a:pt x="213" y="369"/>
                  </a:lnTo>
                  <a:lnTo>
                    <a:pt x="260" y="579"/>
                  </a:lnTo>
                  <a:lnTo>
                    <a:pt x="272" y="825"/>
                  </a:lnTo>
                  <a:lnTo>
                    <a:pt x="260" y="1034"/>
                  </a:lnTo>
                  <a:lnTo>
                    <a:pt x="224" y="1244"/>
                  </a:lnTo>
                  <a:lnTo>
                    <a:pt x="142" y="1441"/>
                  </a:lnTo>
                  <a:lnTo>
                    <a:pt x="12" y="1614"/>
                  </a:lnTo>
                  <a:lnTo>
                    <a:pt x="0" y="1626"/>
                  </a:lnTo>
                  <a:lnTo>
                    <a:pt x="0" y="1663"/>
                  </a:lnTo>
                  <a:lnTo>
                    <a:pt x="12" y="1663"/>
                  </a:lnTo>
                  <a:lnTo>
                    <a:pt x="47" y="1638"/>
                  </a:lnTo>
                  <a:lnTo>
                    <a:pt x="106" y="1577"/>
                  </a:lnTo>
                  <a:lnTo>
                    <a:pt x="189" y="1478"/>
                  </a:lnTo>
                  <a:lnTo>
                    <a:pt x="272" y="1330"/>
                  </a:lnTo>
                  <a:lnTo>
                    <a:pt x="331" y="1158"/>
                  </a:lnTo>
                  <a:lnTo>
                    <a:pt x="354" y="985"/>
                  </a:lnTo>
                  <a:lnTo>
                    <a:pt x="366" y="8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73" name="Freeform 21"/>
            <p:cNvSpPr>
              <a:spLocks/>
            </p:cNvSpPr>
            <p:nvPr/>
          </p:nvSpPr>
          <p:spPr bwMode="auto">
            <a:xfrm>
              <a:off x="13437" y="3326"/>
              <a:ext cx="685" cy="530"/>
            </a:xfrm>
            <a:custGeom>
              <a:avLst/>
              <a:gdLst/>
              <a:ahLst/>
              <a:cxnLst>
                <a:cxn ang="0">
                  <a:pos x="83" y="468"/>
                </a:cxn>
                <a:cxn ang="0">
                  <a:pos x="106" y="530"/>
                </a:cxn>
                <a:cxn ang="0">
                  <a:pos x="153" y="517"/>
                </a:cxn>
                <a:cxn ang="0">
                  <a:pos x="165" y="480"/>
                </a:cxn>
                <a:cxn ang="0">
                  <a:pos x="177" y="431"/>
                </a:cxn>
                <a:cxn ang="0">
                  <a:pos x="201" y="357"/>
                </a:cxn>
                <a:cxn ang="0">
                  <a:pos x="224" y="246"/>
                </a:cxn>
                <a:cxn ang="0">
                  <a:pos x="236" y="209"/>
                </a:cxn>
                <a:cxn ang="0">
                  <a:pos x="260" y="172"/>
                </a:cxn>
                <a:cxn ang="0">
                  <a:pos x="295" y="111"/>
                </a:cxn>
                <a:cxn ang="0">
                  <a:pos x="390" y="37"/>
                </a:cxn>
                <a:cxn ang="0">
                  <a:pos x="484" y="49"/>
                </a:cxn>
                <a:cxn ang="0">
                  <a:pos x="496" y="86"/>
                </a:cxn>
                <a:cxn ang="0">
                  <a:pos x="508" y="123"/>
                </a:cxn>
                <a:cxn ang="0">
                  <a:pos x="461" y="295"/>
                </a:cxn>
                <a:cxn ang="0">
                  <a:pos x="425" y="394"/>
                </a:cxn>
                <a:cxn ang="0">
                  <a:pos x="449" y="493"/>
                </a:cxn>
                <a:cxn ang="0">
                  <a:pos x="496" y="530"/>
                </a:cxn>
                <a:cxn ang="0">
                  <a:pos x="602" y="505"/>
                </a:cxn>
                <a:cxn ang="0">
                  <a:pos x="649" y="443"/>
                </a:cxn>
                <a:cxn ang="0">
                  <a:pos x="685" y="382"/>
                </a:cxn>
                <a:cxn ang="0">
                  <a:pos x="661" y="332"/>
                </a:cxn>
                <a:cxn ang="0">
                  <a:pos x="649" y="357"/>
                </a:cxn>
                <a:cxn ang="0">
                  <a:pos x="614" y="443"/>
                </a:cxn>
                <a:cxn ang="0">
                  <a:pos x="555" y="493"/>
                </a:cxn>
                <a:cxn ang="0">
                  <a:pos x="508" y="480"/>
                </a:cxn>
                <a:cxn ang="0">
                  <a:pos x="520" y="394"/>
                </a:cxn>
                <a:cxn ang="0">
                  <a:pos x="555" y="295"/>
                </a:cxn>
                <a:cxn ang="0">
                  <a:pos x="590" y="135"/>
                </a:cxn>
                <a:cxn ang="0">
                  <a:pos x="567" y="61"/>
                </a:cxn>
                <a:cxn ang="0">
                  <a:pos x="520" y="24"/>
                </a:cxn>
                <a:cxn ang="0">
                  <a:pos x="437" y="0"/>
                </a:cxn>
                <a:cxn ang="0">
                  <a:pos x="272" y="74"/>
                </a:cxn>
                <a:cxn ang="0">
                  <a:pos x="236" y="74"/>
                </a:cxn>
                <a:cxn ang="0">
                  <a:pos x="189" y="12"/>
                </a:cxn>
                <a:cxn ang="0">
                  <a:pos x="130" y="0"/>
                </a:cxn>
                <a:cxn ang="0">
                  <a:pos x="71" y="24"/>
                </a:cxn>
                <a:cxn ang="0">
                  <a:pos x="47" y="61"/>
                </a:cxn>
                <a:cxn ang="0">
                  <a:pos x="23" y="123"/>
                </a:cxn>
                <a:cxn ang="0">
                  <a:pos x="12" y="172"/>
                </a:cxn>
                <a:cxn ang="0">
                  <a:pos x="12" y="197"/>
                </a:cxn>
                <a:cxn ang="0">
                  <a:pos x="47" y="185"/>
                </a:cxn>
                <a:cxn ang="0">
                  <a:pos x="71" y="86"/>
                </a:cxn>
                <a:cxn ang="0">
                  <a:pos x="106" y="37"/>
                </a:cxn>
                <a:cxn ang="0">
                  <a:pos x="165" y="49"/>
                </a:cxn>
                <a:cxn ang="0">
                  <a:pos x="153" y="160"/>
                </a:cxn>
                <a:cxn ang="0">
                  <a:pos x="130" y="258"/>
                </a:cxn>
                <a:cxn ang="0">
                  <a:pos x="94" y="443"/>
                </a:cxn>
              </a:cxnLst>
              <a:rect l="0" t="0" r="r" b="b"/>
              <a:pathLst>
                <a:path w="685" h="530">
                  <a:moveTo>
                    <a:pt x="94" y="443"/>
                  </a:moveTo>
                  <a:lnTo>
                    <a:pt x="83" y="468"/>
                  </a:lnTo>
                  <a:lnTo>
                    <a:pt x="83" y="505"/>
                  </a:lnTo>
                  <a:lnTo>
                    <a:pt x="106" y="530"/>
                  </a:lnTo>
                  <a:lnTo>
                    <a:pt x="130" y="530"/>
                  </a:lnTo>
                  <a:lnTo>
                    <a:pt x="153" y="517"/>
                  </a:lnTo>
                  <a:lnTo>
                    <a:pt x="165" y="505"/>
                  </a:lnTo>
                  <a:lnTo>
                    <a:pt x="165" y="480"/>
                  </a:lnTo>
                  <a:lnTo>
                    <a:pt x="177" y="456"/>
                  </a:lnTo>
                  <a:lnTo>
                    <a:pt x="177" y="431"/>
                  </a:lnTo>
                  <a:lnTo>
                    <a:pt x="189" y="406"/>
                  </a:lnTo>
                  <a:lnTo>
                    <a:pt x="201" y="357"/>
                  </a:lnTo>
                  <a:lnTo>
                    <a:pt x="201" y="320"/>
                  </a:lnTo>
                  <a:lnTo>
                    <a:pt x="224" y="246"/>
                  </a:lnTo>
                  <a:lnTo>
                    <a:pt x="236" y="222"/>
                  </a:lnTo>
                  <a:lnTo>
                    <a:pt x="236" y="209"/>
                  </a:lnTo>
                  <a:lnTo>
                    <a:pt x="248" y="185"/>
                  </a:lnTo>
                  <a:lnTo>
                    <a:pt x="260" y="172"/>
                  </a:lnTo>
                  <a:lnTo>
                    <a:pt x="272" y="148"/>
                  </a:lnTo>
                  <a:lnTo>
                    <a:pt x="295" y="111"/>
                  </a:lnTo>
                  <a:lnTo>
                    <a:pt x="319" y="86"/>
                  </a:lnTo>
                  <a:lnTo>
                    <a:pt x="390" y="37"/>
                  </a:lnTo>
                  <a:lnTo>
                    <a:pt x="461" y="37"/>
                  </a:lnTo>
                  <a:lnTo>
                    <a:pt x="484" y="49"/>
                  </a:lnTo>
                  <a:lnTo>
                    <a:pt x="496" y="74"/>
                  </a:lnTo>
                  <a:lnTo>
                    <a:pt x="496" y="86"/>
                  </a:lnTo>
                  <a:lnTo>
                    <a:pt x="508" y="98"/>
                  </a:lnTo>
                  <a:lnTo>
                    <a:pt x="508" y="123"/>
                  </a:lnTo>
                  <a:lnTo>
                    <a:pt x="496" y="209"/>
                  </a:lnTo>
                  <a:lnTo>
                    <a:pt x="461" y="295"/>
                  </a:lnTo>
                  <a:lnTo>
                    <a:pt x="437" y="369"/>
                  </a:lnTo>
                  <a:lnTo>
                    <a:pt x="425" y="394"/>
                  </a:lnTo>
                  <a:lnTo>
                    <a:pt x="425" y="468"/>
                  </a:lnTo>
                  <a:lnTo>
                    <a:pt x="449" y="493"/>
                  </a:lnTo>
                  <a:lnTo>
                    <a:pt x="461" y="517"/>
                  </a:lnTo>
                  <a:lnTo>
                    <a:pt x="496" y="530"/>
                  </a:lnTo>
                  <a:lnTo>
                    <a:pt x="531" y="530"/>
                  </a:lnTo>
                  <a:lnTo>
                    <a:pt x="602" y="505"/>
                  </a:lnTo>
                  <a:lnTo>
                    <a:pt x="626" y="480"/>
                  </a:lnTo>
                  <a:lnTo>
                    <a:pt x="649" y="443"/>
                  </a:lnTo>
                  <a:lnTo>
                    <a:pt x="673" y="419"/>
                  </a:lnTo>
                  <a:lnTo>
                    <a:pt x="685" y="382"/>
                  </a:lnTo>
                  <a:lnTo>
                    <a:pt x="685" y="332"/>
                  </a:lnTo>
                  <a:lnTo>
                    <a:pt x="661" y="332"/>
                  </a:lnTo>
                  <a:lnTo>
                    <a:pt x="649" y="345"/>
                  </a:lnTo>
                  <a:lnTo>
                    <a:pt x="649" y="357"/>
                  </a:lnTo>
                  <a:lnTo>
                    <a:pt x="626" y="406"/>
                  </a:lnTo>
                  <a:lnTo>
                    <a:pt x="614" y="443"/>
                  </a:lnTo>
                  <a:lnTo>
                    <a:pt x="590" y="468"/>
                  </a:lnTo>
                  <a:lnTo>
                    <a:pt x="555" y="493"/>
                  </a:lnTo>
                  <a:lnTo>
                    <a:pt x="520" y="493"/>
                  </a:lnTo>
                  <a:lnTo>
                    <a:pt x="508" y="480"/>
                  </a:lnTo>
                  <a:lnTo>
                    <a:pt x="508" y="419"/>
                  </a:lnTo>
                  <a:lnTo>
                    <a:pt x="520" y="394"/>
                  </a:lnTo>
                  <a:lnTo>
                    <a:pt x="531" y="357"/>
                  </a:lnTo>
                  <a:lnTo>
                    <a:pt x="555" y="295"/>
                  </a:lnTo>
                  <a:lnTo>
                    <a:pt x="579" y="209"/>
                  </a:lnTo>
                  <a:lnTo>
                    <a:pt x="590" y="135"/>
                  </a:lnTo>
                  <a:lnTo>
                    <a:pt x="590" y="98"/>
                  </a:lnTo>
                  <a:lnTo>
                    <a:pt x="567" y="61"/>
                  </a:lnTo>
                  <a:lnTo>
                    <a:pt x="555" y="37"/>
                  </a:lnTo>
                  <a:lnTo>
                    <a:pt x="520" y="24"/>
                  </a:lnTo>
                  <a:lnTo>
                    <a:pt x="472" y="0"/>
                  </a:lnTo>
                  <a:lnTo>
                    <a:pt x="437" y="0"/>
                  </a:lnTo>
                  <a:lnTo>
                    <a:pt x="342" y="24"/>
                  </a:lnTo>
                  <a:lnTo>
                    <a:pt x="272" y="74"/>
                  </a:lnTo>
                  <a:lnTo>
                    <a:pt x="248" y="111"/>
                  </a:lnTo>
                  <a:lnTo>
                    <a:pt x="236" y="74"/>
                  </a:lnTo>
                  <a:lnTo>
                    <a:pt x="212" y="24"/>
                  </a:lnTo>
                  <a:lnTo>
                    <a:pt x="189" y="12"/>
                  </a:lnTo>
                  <a:lnTo>
                    <a:pt x="153" y="0"/>
                  </a:lnTo>
                  <a:lnTo>
                    <a:pt x="130" y="0"/>
                  </a:lnTo>
                  <a:lnTo>
                    <a:pt x="94" y="12"/>
                  </a:lnTo>
                  <a:lnTo>
                    <a:pt x="71" y="24"/>
                  </a:lnTo>
                  <a:lnTo>
                    <a:pt x="59" y="49"/>
                  </a:lnTo>
                  <a:lnTo>
                    <a:pt x="47" y="61"/>
                  </a:lnTo>
                  <a:lnTo>
                    <a:pt x="35" y="86"/>
                  </a:lnTo>
                  <a:lnTo>
                    <a:pt x="23" y="123"/>
                  </a:lnTo>
                  <a:lnTo>
                    <a:pt x="12" y="148"/>
                  </a:lnTo>
                  <a:lnTo>
                    <a:pt x="12" y="172"/>
                  </a:lnTo>
                  <a:lnTo>
                    <a:pt x="0" y="185"/>
                  </a:lnTo>
                  <a:lnTo>
                    <a:pt x="12" y="197"/>
                  </a:lnTo>
                  <a:lnTo>
                    <a:pt x="35" y="197"/>
                  </a:lnTo>
                  <a:lnTo>
                    <a:pt x="47" y="185"/>
                  </a:lnTo>
                  <a:lnTo>
                    <a:pt x="47" y="160"/>
                  </a:lnTo>
                  <a:lnTo>
                    <a:pt x="71" y="86"/>
                  </a:lnTo>
                  <a:lnTo>
                    <a:pt x="83" y="61"/>
                  </a:lnTo>
                  <a:lnTo>
                    <a:pt x="106" y="37"/>
                  </a:lnTo>
                  <a:lnTo>
                    <a:pt x="153" y="37"/>
                  </a:lnTo>
                  <a:lnTo>
                    <a:pt x="165" y="49"/>
                  </a:lnTo>
                  <a:lnTo>
                    <a:pt x="165" y="135"/>
                  </a:lnTo>
                  <a:lnTo>
                    <a:pt x="153" y="160"/>
                  </a:lnTo>
                  <a:lnTo>
                    <a:pt x="153" y="185"/>
                  </a:lnTo>
                  <a:lnTo>
                    <a:pt x="130" y="258"/>
                  </a:lnTo>
                  <a:lnTo>
                    <a:pt x="130" y="295"/>
                  </a:lnTo>
                  <a:lnTo>
                    <a:pt x="94" y="4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74" name="Freeform 22"/>
            <p:cNvSpPr>
              <a:spLocks/>
            </p:cNvSpPr>
            <p:nvPr/>
          </p:nvSpPr>
          <p:spPr bwMode="auto">
            <a:xfrm>
              <a:off x="14358" y="3203"/>
              <a:ext cx="366" cy="1663"/>
            </a:xfrm>
            <a:custGeom>
              <a:avLst/>
              <a:gdLst/>
              <a:ahLst/>
              <a:cxnLst>
                <a:cxn ang="0">
                  <a:pos x="366" y="825"/>
                </a:cxn>
                <a:cxn ang="0">
                  <a:pos x="355" y="677"/>
                </a:cxn>
                <a:cxn ang="0">
                  <a:pos x="331" y="492"/>
                </a:cxn>
                <a:cxn ang="0">
                  <a:pos x="260" y="308"/>
                </a:cxn>
                <a:cxn ang="0">
                  <a:pos x="189" y="172"/>
                </a:cxn>
                <a:cxn ang="0">
                  <a:pos x="106" y="73"/>
                </a:cxn>
                <a:cxn ang="0">
                  <a:pos x="47" y="1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4"/>
                </a:cxn>
                <a:cxn ang="0">
                  <a:pos x="24" y="49"/>
                </a:cxn>
                <a:cxn ang="0">
                  <a:pos x="130" y="197"/>
                </a:cxn>
                <a:cxn ang="0">
                  <a:pos x="213" y="369"/>
                </a:cxn>
                <a:cxn ang="0">
                  <a:pos x="260" y="579"/>
                </a:cxn>
                <a:cxn ang="0">
                  <a:pos x="272" y="825"/>
                </a:cxn>
                <a:cxn ang="0">
                  <a:pos x="260" y="1034"/>
                </a:cxn>
                <a:cxn ang="0">
                  <a:pos x="225" y="1244"/>
                </a:cxn>
                <a:cxn ang="0">
                  <a:pos x="142" y="1441"/>
                </a:cxn>
                <a:cxn ang="0">
                  <a:pos x="12" y="1614"/>
                </a:cxn>
                <a:cxn ang="0">
                  <a:pos x="0" y="1626"/>
                </a:cxn>
                <a:cxn ang="0">
                  <a:pos x="0" y="1663"/>
                </a:cxn>
                <a:cxn ang="0">
                  <a:pos x="12" y="1663"/>
                </a:cxn>
                <a:cxn ang="0">
                  <a:pos x="47" y="1638"/>
                </a:cxn>
                <a:cxn ang="0">
                  <a:pos x="106" y="1577"/>
                </a:cxn>
                <a:cxn ang="0">
                  <a:pos x="189" y="1478"/>
                </a:cxn>
                <a:cxn ang="0">
                  <a:pos x="272" y="1330"/>
                </a:cxn>
                <a:cxn ang="0">
                  <a:pos x="331" y="1158"/>
                </a:cxn>
                <a:cxn ang="0">
                  <a:pos x="355" y="985"/>
                </a:cxn>
                <a:cxn ang="0">
                  <a:pos x="366" y="825"/>
                </a:cxn>
              </a:cxnLst>
              <a:rect l="0" t="0" r="r" b="b"/>
              <a:pathLst>
                <a:path w="366" h="1663">
                  <a:moveTo>
                    <a:pt x="366" y="825"/>
                  </a:moveTo>
                  <a:lnTo>
                    <a:pt x="355" y="677"/>
                  </a:lnTo>
                  <a:lnTo>
                    <a:pt x="331" y="492"/>
                  </a:lnTo>
                  <a:lnTo>
                    <a:pt x="260" y="308"/>
                  </a:lnTo>
                  <a:lnTo>
                    <a:pt x="189" y="172"/>
                  </a:lnTo>
                  <a:lnTo>
                    <a:pt x="106" y="73"/>
                  </a:lnTo>
                  <a:lnTo>
                    <a:pt x="47" y="1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4" y="49"/>
                  </a:lnTo>
                  <a:lnTo>
                    <a:pt x="130" y="197"/>
                  </a:lnTo>
                  <a:lnTo>
                    <a:pt x="213" y="369"/>
                  </a:lnTo>
                  <a:lnTo>
                    <a:pt x="260" y="579"/>
                  </a:lnTo>
                  <a:lnTo>
                    <a:pt x="272" y="825"/>
                  </a:lnTo>
                  <a:lnTo>
                    <a:pt x="260" y="1034"/>
                  </a:lnTo>
                  <a:lnTo>
                    <a:pt x="225" y="1244"/>
                  </a:lnTo>
                  <a:lnTo>
                    <a:pt x="142" y="1441"/>
                  </a:lnTo>
                  <a:lnTo>
                    <a:pt x="12" y="1614"/>
                  </a:lnTo>
                  <a:lnTo>
                    <a:pt x="0" y="1626"/>
                  </a:lnTo>
                  <a:lnTo>
                    <a:pt x="0" y="1663"/>
                  </a:lnTo>
                  <a:lnTo>
                    <a:pt x="12" y="1663"/>
                  </a:lnTo>
                  <a:lnTo>
                    <a:pt x="47" y="1638"/>
                  </a:lnTo>
                  <a:lnTo>
                    <a:pt x="106" y="1577"/>
                  </a:lnTo>
                  <a:lnTo>
                    <a:pt x="189" y="1478"/>
                  </a:lnTo>
                  <a:lnTo>
                    <a:pt x="272" y="1330"/>
                  </a:lnTo>
                  <a:lnTo>
                    <a:pt x="331" y="1158"/>
                  </a:lnTo>
                  <a:lnTo>
                    <a:pt x="355" y="985"/>
                  </a:lnTo>
                  <a:lnTo>
                    <a:pt x="366" y="8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75" name="Freeform 23"/>
            <p:cNvSpPr>
              <a:spLocks/>
            </p:cNvSpPr>
            <p:nvPr/>
          </p:nvSpPr>
          <p:spPr bwMode="auto">
            <a:xfrm>
              <a:off x="15669" y="3424"/>
              <a:ext cx="496" cy="1035"/>
            </a:xfrm>
            <a:custGeom>
              <a:avLst/>
              <a:gdLst/>
              <a:ahLst/>
              <a:cxnLst>
                <a:cxn ang="0">
                  <a:pos x="236" y="358"/>
                </a:cxn>
                <a:cxn ang="0">
                  <a:pos x="473" y="358"/>
                </a:cxn>
                <a:cxn ang="0">
                  <a:pos x="473" y="308"/>
                </a:cxn>
                <a:cxn ang="0">
                  <a:pos x="236" y="308"/>
                </a:cxn>
                <a:cxn ang="0">
                  <a:pos x="236" y="0"/>
                </a:cxn>
                <a:cxn ang="0">
                  <a:pos x="201" y="0"/>
                </a:cxn>
                <a:cxn ang="0">
                  <a:pos x="177" y="173"/>
                </a:cxn>
                <a:cxn ang="0">
                  <a:pos x="130" y="247"/>
                </a:cxn>
                <a:cxn ang="0">
                  <a:pos x="71" y="296"/>
                </a:cxn>
                <a:cxn ang="0">
                  <a:pos x="0" y="321"/>
                </a:cxn>
                <a:cxn ang="0">
                  <a:pos x="0" y="358"/>
                </a:cxn>
                <a:cxn ang="0">
                  <a:pos x="130" y="358"/>
                </a:cxn>
                <a:cxn ang="0">
                  <a:pos x="130" y="813"/>
                </a:cxn>
                <a:cxn ang="0">
                  <a:pos x="142" y="912"/>
                </a:cxn>
                <a:cxn ang="0">
                  <a:pos x="189" y="986"/>
                </a:cxn>
                <a:cxn ang="0">
                  <a:pos x="236" y="1023"/>
                </a:cxn>
                <a:cxn ang="0">
                  <a:pos x="296" y="1035"/>
                </a:cxn>
                <a:cxn ang="0">
                  <a:pos x="343" y="1035"/>
                </a:cxn>
                <a:cxn ang="0">
                  <a:pos x="414" y="1023"/>
                </a:cxn>
                <a:cxn ang="0">
                  <a:pos x="461" y="974"/>
                </a:cxn>
                <a:cxn ang="0">
                  <a:pos x="485" y="900"/>
                </a:cxn>
                <a:cxn ang="0">
                  <a:pos x="496" y="813"/>
                </a:cxn>
                <a:cxn ang="0">
                  <a:pos x="496" y="727"/>
                </a:cxn>
                <a:cxn ang="0">
                  <a:pos x="461" y="727"/>
                </a:cxn>
                <a:cxn ang="0">
                  <a:pos x="461" y="813"/>
                </a:cxn>
                <a:cxn ang="0">
                  <a:pos x="449" y="875"/>
                </a:cxn>
                <a:cxn ang="0">
                  <a:pos x="425" y="949"/>
                </a:cxn>
                <a:cxn ang="0">
                  <a:pos x="378" y="998"/>
                </a:cxn>
                <a:cxn ang="0">
                  <a:pos x="307" y="998"/>
                </a:cxn>
                <a:cxn ang="0">
                  <a:pos x="284" y="974"/>
                </a:cxn>
                <a:cxn ang="0">
                  <a:pos x="272" y="949"/>
                </a:cxn>
                <a:cxn ang="0">
                  <a:pos x="248" y="924"/>
                </a:cxn>
                <a:cxn ang="0">
                  <a:pos x="248" y="863"/>
                </a:cxn>
                <a:cxn ang="0">
                  <a:pos x="236" y="838"/>
                </a:cxn>
                <a:cxn ang="0">
                  <a:pos x="236" y="813"/>
                </a:cxn>
                <a:cxn ang="0">
                  <a:pos x="236" y="358"/>
                </a:cxn>
              </a:cxnLst>
              <a:rect l="0" t="0" r="r" b="b"/>
              <a:pathLst>
                <a:path w="496" h="1035">
                  <a:moveTo>
                    <a:pt x="236" y="358"/>
                  </a:moveTo>
                  <a:lnTo>
                    <a:pt x="473" y="358"/>
                  </a:lnTo>
                  <a:lnTo>
                    <a:pt x="473" y="308"/>
                  </a:lnTo>
                  <a:lnTo>
                    <a:pt x="236" y="308"/>
                  </a:lnTo>
                  <a:lnTo>
                    <a:pt x="236" y="0"/>
                  </a:lnTo>
                  <a:lnTo>
                    <a:pt x="201" y="0"/>
                  </a:lnTo>
                  <a:lnTo>
                    <a:pt x="177" y="173"/>
                  </a:lnTo>
                  <a:lnTo>
                    <a:pt x="130" y="247"/>
                  </a:lnTo>
                  <a:lnTo>
                    <a:pt x="71" y="296"/>
                  </a:lnTo>
                  <a:lnTo>
                    <a:pt x="0" y="321"/>
                  </a:lnTo>
                  <a:lnTo>
                    <a:pt x="0" y="358"/>
                  </a:lnTo>
                  <a:lnTo>
                    <a:pt x="130" y="358"/>
                  </a:lnTo>
                  <a:lnTo>
                    <a:pt x="130" y="813"/>
                  </a:lnTo>
                  <a:lnTo>
                    <a:pt x="142" y="912"/>
                  </a:lnTo>
                  <a:lnTo>
                    <a:pt x="189" y="986"/>
                  </a:lnTo>
                  <a:lnTo>
                    <a:pt x="236" y="1023"/>
                  </a:lnTo>
                  <a:lnTo>
                    <a:pt x="296" y="1035"/>
                  </a:lnTo>
                  <a:lnTo>
                    <a:pt x="343" y="1035"/>
                  </a:lnTo>
                  <a:lnTo>
                    <a:pt x="414" y="1023"/>
                  </a:lnTo>
                  <a:lnTo>
                    <a:pt x="461" y="974"/>
                  </a:lnTo>
                  <a:lnTo>
                    <a:pt x="485" y="900"/>
                  </a:lnTo>
                  <a:lnTo>
                    <a:pt x="496" y="813"/>
                  </a:lnTo>
                  <a:lnTo>
                    <a:pt x="496" y="727"/>
                  </a:lnTo>
                  <a:lnTo>
                    <a:pt x="461" y="727"/>
                  </a:lnTo>
                  <a:lnTo>
                    <a:pt x="461" y="813"/>
                  </a:lnTo>
                  <a:lnTo>
                    <a:pt x="449" y="875"/>
                  </a:lnTo>
                  <a:lnTo>
                    <a:pt x="425" y="949"/>
                  </a:lnTo>
                  <a:lnTo>
                    <a:pt x="378" y="998"/>
                  </a:lnTo>
                  <a:lnTo>
                    <a:pt x="307" y="998"/>
                  </a:lnTo>
                  <a:lnTo>
                    <a:pt x="284" y="974"/>
                  </a:lnTo>
                  <a:lnTo>
                    <a:pt x="272" y="949"/>
                  </a:lnTo>
                  <a:lnTo>
                    <a:pt x="248" y="924"/>
                  </a:lnTo>
                  <a:lnTo>
                    <a:pt x="248" y="863"/>
                  </a:lnTo>
                  <a:lnTo>
                    <a:pt x="236" y="838"/>
                  </a:lnTo>
                  <a:lnTo>
                    <a:pt x="236" y="813"/>
                  </a:lnTo>
                  <a:lnTo>
                    <a:pt x="236" y="3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76" name="Freeform 24"/>
            <p:cNvSpPr>
              <a:spLocks noEditPoints="1"/>
            </p:cNvSpPr>
            <p:nvPr/>
          </p:nvSpPr>
          <p:spPr bwMode="auto">
            <a:xfrm>
              <a:off x="16307" y="3326"/>
              <a:ext cx="343" cy="1121"/>
            </a:xfrm>
            <a:custGeom>
              <a:avLst/>
              <a:gdLst/>
              <a:ahLst/>
              <a:cxnLst>
                <a:cxn ang="0">
                  <a:pos x="236" y="382"/>
                </a:cxn>
                <a:cxn ang="0">
                  <a:pos x="12" y="406"/>
                </a:cxn>
                <a:cxn ang="0">
                  <a:pos x="12" y="456"/>
                </a:cxn>
                <a:cxn ang="0">
                  <a:pos x="59" y="456"/>
                </a:cxn>
                <a:cxn ang="0">
                  <a:pos x="95" y="468"/>
                </a:cxn>
                <a:cxn ang="0">
                  <a:pos x="118" y="480"/>
                </a:cxn>
                <a:cxn ang="0">
                  <a:pos x="118" y="505"/>
                </a:cxn>
                <a:cxn ang="0">
                  <a:pos x="130" y="542"/>
                </a:cxn>
                <a:cxn ang="0">
                  <a:pos x="130" y="1035"/>
                </a:cxn>
                <a:cxn ang="0">
                  <a:pos x="118" y="1059"/>
                </a:cxn>
                <a:cxn ang="0">
                  <a:pos x="95" y="1059"/>
                </a:cxn>
                <a:cxn ang="0">
                  <a:pos x="59" y="1072"/>
                </a:cxn>
                <a:cxn ang="0">
                  <a:pos x="0" y="1072"/>
                </a:cxn>
                <a:cxn ang="0">
                  <a:pos x="0" y="1121"/>
                </a:cxn>
                <a:cxn ang="0">
                  <a:pos x="343" y="1121"/>
                </a:cxn>
                <a:cxn ang="0">
                  <a:pos x="343" y="1072"/>
                </a:cxn>
                <a:cxn ang="0">
                  <a:pos x="295" y="1072"/>
                </a:cxn>
                <a:cxn ang="0">
                  <a:pos x="272" y="1059"/>
                </a:cxn>
                <a:cxn ang="0">
                  <a:pos x="248" y="1059"/>
                </a:cxn>
                <a:cxn ang="0">
                  <a:pos x="236" y="1047"/>
                </a:cxn>
                <a:cxn ang="0">
                  <a:pos x="236" y="998"/>
                </a:cxn>
                <a:cxn ang="0">
                  <a:pos x="236" y="382"/>
                </a:cxn>
                <a:cxn ang="0">
                  <a:pos x="236" y="98"/>
                </a:cxn>
                <a:cxn ang="0">
                  <a:pos x="213" y="24"/>
                </a:cxn>
                <a:cxn ang="0">
                  <a:pos x="189" y="12"/>
                </a:cxn>
                <a:cxn ang="0">
                  <a:pos x="154" y="0"/>
                </a:cxn>
                <a:cxn ang="0">
                  <a:pos x="118" y="12"/>
                </a:cxn>
                <a:cxn ang="0">
                  <a:pos x="71" y="61"/>
                </a:cxn>
                <a:cxn ang="0">
                  <a:pos x="71" y="123"/>
                </a:cxn>
                <a:cxn ang="0">
                  <a:pos x="95" y="160"/>
                </a:cxn>
                <a:cxn ang="0">
                  <a:pos x="118" y="172"/>
                </a:cxn>
                <a:cxn ang="0">
                  <a:pos x="154" y="185"/>
                </a:cxn>
                <a:cxn ang="0">
                  <a:pos x="189" y="172"/>
                </a:cxn>
                <a:cxn ang="0">
                  <a:pos x="213" y="160"/>
                </a:cxn>
                <a:cxn ang="0">
                  <a:pos x="236" y="135"/>
                </a:cxn>
                <a:cxn ang="0">
                  <a:pos x="236" y="98"/>
                </a:cxn>
              </a:cxnLst>
              <a:rect l="0" t="0" r="r" b="b"/>
              <a:pathLst>
                <a:path w="343" h="1121">
                  <a:moveTo>
                    <a:pt x="236" y="382"/>
                  </a:moveTo>
                  <a:lnTo>
                    <a:pt x="12" y="406"/>
                  </a:lnTo>
                  <a:lnTo>
                    <a:pt x="12" y="456"/>
                  </a:lnTo>
                  <a:lnTo>
                    <a:pt x="59" y="456"/>
                  </a:lnTo>
                  <a:lnTo>
                    <a:pt x="95" y="468"/>
                  </a:lnTo>
                  <a:lnTo>
                    <a:pt x="118" y="480"/>
                  </a:lnTo>
                  <a:lnTo>
                    <a:pt x="118" y="505"/>
                  </a:lnTo>
                  <a:lnTo>
                    <a:pt x="130" y="542"/>
                  </a:lnTo>
                  <a:lnTo>
                    <a:pt x="130" y="1035"/>
                  </a:lnTo>
                  <a:lnTo>
                    <a:pt x="118" y="1059"/>
                  </a:lnTo>
                  <a:lnTo>
                    <a:pt x="95" y="1059"/>
                  </a:lnTo>
                  <a:lnTo>
                    <a:pt x="59" y="1072"/>
                  </a:lnTo>
                  <a:lnTo>
                    <a:pt x="0" y="1072"/>
                  </a:lnTo>
                  <a:lnTo>
                    <a:pt x="0" y="1121"/>
                  </a:lnTo>
                  <a:lnTo>
                    <a:pt x="343" y="1121"/>
                  </a:lnTo>
                  <a:lnTo>
                    <a:pt x="343" y="1072"/>
                  </a:lnTo>
                  <a:lnTo>
                    <a:pt x="295" y="1072"/>
                  </a:lnTo>
                  <a:lnTo>
                    <a:pt x="272" y="1059"/>
                  </a:lnTo>
                  <a:lnTo>
                    <a:pt x="248" y="1059"/>
                  </a:lnTo>
                  <a:lnTo>
                    <a:pt x="236" y="1047"/>
                  </a:lnTo>
                  <a:lnTo>
                    <a:pt x="236" y="998"/>
                  </a:lnTo>
                  <a:lnTo>
                    <a:pt x="236" y="382"/>
                  </a:lnTo>
                  <a:close/>
                  <a:moveTo>
                    <a:pt x="236" y="98"/>
                  </a:moveTo>
                  <a:lnTo>
                    <a:pt x="213" y="24"/>
                  </a:lnTo>
                  <a:lnTo>
                    <a:pt x="189" y="12"/>
                  </a:lnTo>
                  <a:lnTo>
                    <a:pt x="154" y="0"/>
                  </a:lnTo>
                  <a:lnTo>
                    <a:pt x="118" y="12"/>
                  </a:lnTo>
                  <a:lnTo>
                    <a:pt x="71" y="61"/>
                  </a:lnTo>
                  <a:lnTo>
                    <a:pt x="71" y="123"/>
                  </a:lnTo>
                  <a:lnTo>
                    <a:pt x="95" y="160"/>
                  </a:lnTo>
                  <a:lnTo>
                    <a:pt x="118" y="172"/>
                  </a:lnTo>
                  <a:lnTo>
                    <a:pt x="154" y="185"/>
                  </a:lnTo>
                  <a:lnTo>
                    <a:pt x="189" y="172"/>
                  </a:lnTo>
                  <a:lnTo>
                    <a:pt x="213" y="160"/>
                  </a:lnTo>
                  <a:lnTo>
                    <a:pt x="236" y="135"/>
                  </a:lnTo>
                  <a:lnTo>
                    <a:pt x="236" y="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77" name="Freeform 25"/>
            <p:cNvSpPr>
              <a:spLocks/>
            </p:cNvSpPr>
            <p:nvPr/>
          </p:nvSpPr>
          <p:spPr bwMode="auto">
            <a:xfrm>
              <a:off x="16756" y="3708"/>
              <a:ext cx="1240" cy="739"/>
            </a:xfrm>
            <a:custGeom>
              <a:avLst/>
              <a:gdLst/>
              <a:ahLst/>
              <a:cxnLst>
                <a:cxn ang="0">
                  <a:pos x="118" y="653"/>
                </a:cxn>
                <a:cxn ang="0">
                  <a:pos x="83" y="677"/>
                </a:cxn>
                <a:cxn ang="0">
                  <a:pos x="0" y="690"/>
                </a:cxn>
                <a:cxn ang="0">
                  <a:pos x="354" y="739"/>
                </a:cxn>
                <a:cxn ang="0">
                  <a:pos x="295" y="690"/>
                </a:cxn>
                <a:cxn ang="0">
                  <a:pos x="248" y="677"/>
                </a:cxn>
                <a:cxn ang="0">
                  <a:pos x="224" y="616"/>
                </a:cxn>
                <a:cxn ang="0">
                  <a:pos x="248" y="197"/>
                </a:cxn>
                <a:cxn ang="0">
                  <a:pos x="366" y="61"/>
                </a:cxn>
                <a:cxn ang="0">
                  <a:pos x="484" y="37"/>
                </a:cxn>
                <a:cxn ang="0">
                  <a:pos x="543" y="111"/>
                </a:cxn>
                <a:cxn ang="0">
                  <a:pos x="567" y="653"/>
                </a:cxn>
                <a:cxn ang="0">
                  <a:pos x="531" y="677"/>
                </a:cxn>
                <a:cxn ang="0">
                  <a:pos x="437" y="690"/>
                </a:cxn>
                <a:cxn ang="0">
                  <a:pos x="803" y="739"/>
                </a:cxn>
                <a:cxn ang="0">
                  <a:pos x="744" y="690"/>
                </a:cxn>
                <a:cxn ang="0">
                  <a:pos x="685" y="677"/>
                </a:cxn>
                <a:cxn ang="0">
                  <a:pos x="673" y="308"/>
                </a:cxn>
                <a:cxn ang="0">
                  <a:pos x="744" y="111"/>
                </a:cxn>
                <a:cxn ang="0">
                  <a:pos x="886" y="37"/>
                </a:cxn>
                <a:cxn ang="0">
                  <a:pos x="957" y="61"/>
                </a:cxn>
                <a:cxn ang="0">
                  <a:pos x="992" y="111"/>
                </a:cxn>
                <a:cxn ang="0">
                  <a:pos x="1004" y="653"/>
                </a:cxn>
                <a:cxn ang="0">
                  <a:pos x="968" y="677"/>
                </a:cxn>
                <a:cxn ang="0">
                  <a:pos x="886" y="690"/>
                </a:cxn>
                <a:cxn ang="0">
                  <a:pos x="1240" y="739"/>
                </a:cxn>
                <a:cxn ang="0">
                  <a:pos x="1157" y="690"/>
                </a:cxn>
                <a:cxn ang="0">
                  <a:pos x="1122" y="665"/>
                </a:cxn>
                <a:cxn ang="0">
                  <a:pos x="1098" y="123"/>
                </a:cxn>
                <a:cxn ang="0">
                  <a:pos x="1028" y="24"/>
                </a:cxn>
                <a:cxn ang="0">
                  <a:pos x="898" y="0"/>
                </a:cxn>
                <a:cxn ang="0">
                  <a:pos x="744" y="61"/>
                </a:cxn>
                <a:cxn ang="0">
                  <a:pos x="673" y="160"/>
                </a:cxn>
                <a:cxn ang="0">
                  <a:pos x="579" y="24"/>
                </a:cxn>
                <a:cxn ang="0">
                  <a:pos x="354" y="24"/>
                </a:cxn>
                <a:cxn ang="0">
                  <a:pos x="224" y="172"/>
                </a:cxn>
                <a:cxn ang="0">
                  <a:pos x="0" y="24"/>
                </a:cxn>
                <a:cxn ang="0">
                  <a:pos x="83" y="74"/>
                </a:cxn>
                <a:cxn ang="0">
                  <a:pos x="118" y="135"/>
                </a:cxn>
              </a:cxnLst>
              <a:rect l="0" t="0" r="r" b="b"/>
              <a:pathLst>
                <a:path w="1240" h="739">
                  <a:moveTo>
                    <a:pt x="118" y="160"/>
                  </a:moveTo>
                  <a:lnTo>
                    <a:pt x="118" y="653"/>
                  </a:lnTo>
                  <a:lnTo>
                    <a:pt x="106" y="677"/>
                  </a:lnTo>
                  <a:lnTo>
                    <a:pt x="83" y="677"/>
                  </a:lnTo>
                  <a:lnTo>
                    <a:pt x="47" y="690"/>
                  </a:lnTo>
                  <a:lnTo>
                    <a:pt x="0" y="690"/>
                  </a:lnTo>
                  <a:lnTo>
                    <a:pt x="0" y="739"/>
                  </a:lnTo>
                  <a:lnTo>
                    <a:pt x="354" y="739"/>
                  </a:lnTo>
                  <a:lnTo>
                    <a:pt x="354" y="690"/>
                  </a:lnTo>
                  <a:lnTo>
                    <a:pt x="295" y="690"/>
                  </a:lnTo>
                  <a:lnTo>
                    <a:pt x="260" y="677"/>
                  </a:lnTo>
                  <a:lnTo>
                    <a:pt x="248" y="677"/>
                  </a:lnTo>
                  <a:lnTo>
                    <a:pt x="236" y="653"/>
                  </a:lnTo>
                  <a:lnTo>
                    <a:pt x="224" y="616"/>
                  </a:lnTo>
                  <a:lnTo>
                    <a:pt x="224" y="308"/>
                  </a:lnTo>
                  <a:lnTo>
                    <a:pt x="248" y="197"/>
                  </a:lnTo>
                  <a:lnTo>
                    <a:pt x="295" y="111"/>
                  </a:lnTo>
                  <a:lnTo>
                    <a:pt x="366" y="61"/>
                  </a:lnTo>
                  <a:lnTo>
                    <a:pt x="449" y="37"/>
                  </a:lnTo>
                  <a:lnTo>
                    <a:pt x="484" y="37"/>
                  </a:lnTo>
                  <a:lnTo>
                    <a:pt x="520" y="61"/>
                  </a:lnTo>
                  <a:lnTo>
                    <a:pt x="543" y="111"/>
                  </a:lnTo>
                  <a:lnTo>
                    <a:pt x="567" y="185"/>
                  </a:lnTo>
                  <a:lnTo>
                    <a:pt x="567" y="653"/>
                  </a:lnTo>
                  <a:lnTo>
                    <a:pt x="555" y="677"/>
                  </a:lnTo>
                  <a:lnTo>
                    <a:pt x="531" y="677"/>
                  </a:lnTo>
                  <a:lnTo>
                    <a:pt x="496" y="690"/>
                  </a:lnTo>
                  <a:lnTo>
                    <a:pt x="437" y="690"/>
                  </a:lnTo>
                  <a:lnTo>
                    <a:pt x="437" y="739"/>
                  </a:lnTo>
                  <a:lnTo>
                    <a:pt x="803" y="739"/>
                  </a:lnTo>
                  <a:lnTo>
                    <a:pt x="803" y="690"/>
                  </a:lnTo>
                  <a:lnTo>
                    <a:pt x="744" y="690"/>
                  </a:lnTo>
                  <a:lnTo>
                    <a:pt x="709" y="677"/>
                  </a:lnTo>
                  <a:lnTo>
                    <a:pt x="685" y="677"/>
                  </a:lnTo>
                  <a:lnTo>
                    <a:pt x="673" y="653"/>
                  </a:lnTo>
                  <a:lnTo>
                    <a:pt x="673" y="308"/>
                  </a:lnTo>
                  <a:lnTo>
                    <a:pt x="697" y="197"/>
                  </a:lnTo>
                  <a:lnTo>
                    <a:pt x="744" y="111"/>
                  </a:lnTo>
                  <a:lnTo>
                    <a:pt x="815" y="61"/>
                  </a:lnTo>
                  <a:lnTo>
                    <a:pt x="886" y="37"/>
                  </a:lnTo>
                  <a:lnTo>
                    <a:pt x="921" y="37"/>
                  </a:lnTo>
                  <a:lnTo>
                    <a:pt x="957" y="61"/>
                  </a:lnTo>
                  <a:lnTo>
                    <a:pt x="980" y="86"/>
                  </a:lnTo>
                  <a:lnTo>
                    <a:pt x="992" y="111"/>
                  </a:lnTo>
                  <a:lnTo>
                    <a:pt x="1004" y="148"/>
                  </a:lnTo>
                  <a:lnTo>
                    <a:pt x="1004" y="653"/>
                  </a:lnTo>
                  <a:lnTo>
                    <a:pt x="992" y="677"/>
                  </a:lnTo>
                  <a:lnTo>
                    <a:pt x="968" y="677"/>
                  </a:lnTo>
                  <a:lnTo>
                    <a:pt x="933" y="690"/>
                  </a:lnTo>
                  <a:lnTo>
                    <a:pt x="886" y="690"/>
                  </a:lnTo>
                  <a:lnTo>
                    <a:pt x="886" y="739"/>
                  </a:lnTo>
                  <a:lnTo>
                    <a:pt x="1240" y="739"/>
                  </a:lnTo>
                  <a:lnTo>
                    <a:pt x="1240" y="690"/>
                  </a:lnTo>
                  <a:lnTo>
                    <a:pt x="1157" y="690"/>
                  </a:lnTo>
                  <a:lnTo>
                    <a:pt x="1134" y="677"/>
                  </a:lnTo>
                  <a:lnTo>
                    <a:pt x="1122" y="665"/>
                  </a:lnTo>
                  <a:lnTo>
                    <a:pt x="1122" y="197"/>
                  </a:lnTo>
                  <a:lnTo>
                    <a:pt x="1098" y="123"/>
                  </a:lnTo>
                  <a:lnTo>
                    <a:pt x="1063" y="61"/>
                  </a:lnTo>
                  <a:lnTo>
                    <a:pt x="1028" y="24"/>
                  </a:lnTo>
                  <a:lnTo>
                    <a:pt x="957" y="0"/>
                  </a:lnTo>
                  <a:lnTo>
                    <a:pt x="898" y="0"/>
                  </a:lnTo>
                  <a:lnTo>
                    <a:pt x="815" y="12"/>
                  </a:lnTo>
                  <a:lnTo>
                    <a:pt x="744" y="61"/>
                  </a:lnTo>
                  <a:lnTo>
                    <a:pt x="697" y="111"/>
                  </a:lnTo>
                  <a:lnTo>
                    <a:pt x="673" y="160"/>
                  </a:lnTo>
                  <a:lnTo>
                    <a:pt x="638" y="74"/>
                  </a:lnTo>
                  <a:lnTo>
                    <a:pt x="579" y="24"/>
                  </a:lnTo>
                  <a:lnTo>
                    <a:pt x="461" y="0"/>
                  </a:lnTo>
                  <a:lnTo>
                    <a:pt x="354" y="24"/>
                  </a:lnTo>
                  <a:lnTo>
                    <a:pt x="272" y="86"/>
                  </a:lnTo>
                  <a:lnTo>
                    <a:pt x="224" y="172"/>
                  </a:lnTo>
                  <a:lnTo>
                    <a:pt x="224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3" y="74"/>
                  </a:lnTo>
                  <a:lnTo>
                    <a:pt x="94" y="86"/>
                  </a:lnTo>
                  <a:lnTo>
                    <a:pt x="118" y="135"/>
                  </a:lnTo>
                  <a:lnTo>
                    <a:pt x="118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78" name="Freeform 26"/>
            <p:cNvSpPr>
              <a:spLocks noEditPoints="1"/>
            </p:cNvSpPr>
            <p:nvPr/>
          </p:nvSpPr>
          <p:spPr bwMode="auto">
            <a:xfrm>
              <a:off x="18079" y="3695"/>
              <a:ext cx="614" cy="764"/>
            </a:xfrm>
            <a:custGeom>
              <a:avLst/>
              <a:gdLst/>
              <a:ahLst/>
              <a:cxnLst>
                <a:cxn ang="0">
                  <a:pos x="579" y="370"/>
                </a:cxn>
                <a:cxn ang="0">
                  <a:pos x="602" y="370"/>
                </a:cxn>
                <a:cxn ang="0">
                  <a:pos x="614" y="358"/>
                </a:cxn>
                <a:cxn ang="0">
                  <a:pos x="614" y="333"/>
                </a:cxn>
                <a:cxn ang="0">
                  <a:pos x="602" y="234"/>
                </a:cxn>
                <a:cxn ang="0">
                  <a:pos x="567" y="148"/>
                </a:cxn>
                <a:cxn ang="0">
                  <a:pos x="520" y="74"/>
                </a:cxn>
                <a:cxn ang="0">
                  <a:pos x="437" y="25"/>
                </a:cxn>
                <a:cxn ang="0">
                  <a:pos x="331" y="0"/>
                </a:cxn>
                <a:cxn ang="0">
                  <a:pos x="201" y="37"/>
                </a:cxn>
                <a:cxn ang="0">
                  <a:pos x="94" y="111"/>
                </a:cxn>
                <a:cxn ang="0">
                  <a:pos x="23" y="234"/>
                </a:cxn>
                <a:cxn ang="0">
                  <a:pos x="0" y="382"/>
                </a:cxn>
                <a:cxn ang="0">
                  <a:pos x="23" y="542"/>
                </a:cxn>
                <a:cxn ang="0">
                  <a:pos x="106" y="666"/>
                </a:cxn>
                <a:cxn ang="0">
                  <a:pos x="212" y="740"/>
                </a:cxn>
                <a:cxn ang="0">
                  <a:pos x="342" y="764"/>
                </a:cxn>
                <a:cxn ang="0">
                  <a:pos x="449" y="752"/>
                </a:cxn>
                <a:cxn ang="0">
                  <a:pos x="520" y="703"/>
                </a:cxn>
                <a:cxn ang="0">
                  <a:pos x="579" y="641"/>
                </a:cxn>
                <a:cxn ang="0">
                  <a:pos x="602" y="592"/>
                </a:cxn>
                <a:cxn ang="0">
                  <a:pos x="614" y="555"/>
                </a:cxn>
                <a:cxn ang="0">
                  <a:pos x="614" y="542"/>
                </a:cxn>
                <a:cxn ang="0">
                  <a:pos x="602" y="530"/>
                </a:cxn>
                <a:cxn ang="0">
                  <a:pos x="590" y="530"/>
                </a:cxn>
                <a:cxn ang="0">
                  <a:pos x="579" y="542"/>
                </a:cxn>
                <a:cxn ang="0">
                  <a:pos x="579" y="555"/>
                </a:cxn>
                <a:cxn ang="0">
                  <a:pos x="520" y="653"/>
                </a:cxn>
                <a:cxn ang="0">
                  <a:pos x="449" y="703"/>
                </a:cxn>
                <a:cxn ang="0">
                  <a:pos x="390" y="727"/>
                </a:cxn>
                <a:cxn ang="0">
                  <a:pos x="354" y="727"/>
                </a:cxn>
                <a:cxn ang="0">
                  <a:pos x="295" y="715"/>
                </a:cxn>
                <a:cxn ang="0">
                  <a:pos x="248" y="690"/>
                </a:cxn>
                <a:cxn ang="0">
                  <a:pos x="212" y="666"/>
                </a:cxn>
                <a:cxn ang="0">
                  <a:pos x="177" y="616"/>
                </a:cxn>
                <a:cxn ang="0">
                  <a:pos x="142" y="530"/>
                </a:cxn>
                <a:cxn ang="0">
                  <a:pos x="130" y="444"/>
                </a:cxn>
                <a:cxn ang="0">
                  <a:pos x="130" y="370"/>
                </a:cxn>
                <a:cxn ang="0">
                  <a:pos x="579" y="370"/>
                </a:cxn>
                <a:cxn ang="0">
                  <a:pos x="130" y="333"/>
                </a:cxn>
                <a:cxn ang="0">
                  <a:pos x="153" y="210"/>
                </a:cxn>
                <a:cxn ang="0">
                  <a:pos x="189" y="124"/>
                </a:cxn>
                <a:cxn ang="0">
                  <a:pos x="236" y="74"/>
                </a:cxn>
                <a:cxn ang="0">
                  <a:pos x="283" y="50"/>
                </a:cxn>
                <a:cxn ang="0">
                  <a:pos x="331" y="37"/>
                </a:cxn>
                <a:cxn ang="0">
                  <a:pos x="413" y="62"/>
                </a:cxn>
                <a:cxn ang="0">
                  <a:pos x="460" y="124"/>
                </a:cxn>
                <a:cxn ang="0">
                  <a:pos x="496" y="198"/>
                </a:cxn>
                <a:cxn ang="0">
                  <a:pos x="508" y="271"/>
                </a:cxn>
                <a:cxn ang="0">
                  <a:pos x="508" y="333"/>
                </a:cxn>
                <a:cxn ang="0">
                  <a:pos x="130" y="333"/>
                </a:cxn>
              </a:cxnLst>
              <a:rect l="0" t="0" r="r" b="b"/>
              <a:pathLst>
                <a:path w="614" h="764">
                  <a:moveTo>
                    <a:pt x="579" y="370"/>
                  </a:moveTo>
                  <a:lnTo>
                    <a:pt x="602" y="370"/>
                  </a:lnTo>
                  <a:lnTo>
                    <a:pt x="614" y="358"/>
                  </a:lnTo>
                  <a:lnTo>
                    <a:pt x="614" y="333"/>
                  </a:lnTo>
                  <a:lnTo>
                    <a:pt x="602" y="234"/>
                  </a:lnTo>
                  <a:lnTo>
                    <a:pt x="567" y="148"/>
                  </a:lnTo>
                  <a:lnTo>
                    <a:pt x="520" y="74"/>
                  </a:lnTo>
                  <a:lnTo>
                    <a:pt x="437" y="25"/>
                  </a:lnTo>
                  <a:lnTo>
                    <a:pt x="331" y="0"/>
                  </a:lnTo>
                  <a:lnTo>
                    <a:pt x="201" y="37"/>
                  </a:lnTo>
                  <a:lnTo>
                    <a:pt x="94" y="111"/>
                  </a:lnTo>
                  <a:lnTo>
                    <a:pt x="23" y="234"/>
                  </a:lnTo>
                  <a:lnTo>
                    <a:pt x="0" y="382"/>
                  </a:lnTo>
                  <a:lnTo>
                    <a:pt x="23" y="542"/>
                  </a:lnTo>
                  <a:lnTo>
                    <a:pt x="106" y="666"/>
                  </a:lnTo>
                  <a:lnTo>
                    <a:pt x="212" y="740"/>
                  </a:lnTo>
                  <a:lnTo>
                    <a:pt x="342" y="764"/>
                  </a:lnTo>
                  <a:lnTo>
                    <a:pt x="449" y="752"/>
                  </a:lnTo>
                  <a:lnTo>
                    <a:pt x="520" y="703"/>
                  </a:lnTo>
                  <a:lnTo>
                    <a:pt x="579" y="641"/>
                  </a:lnTo>
                  <a:lnTo>
                    <a:pt x="602" y="592"/>
                  </a:lnTo>
                  <a:lnTo>
                    <a:pt x="614" y="555"/>
                  </a:lnTo>
                  <a:lnTo>
                    <a:pt x="614" y="542"/>
                  </a:lnTo>
                  <a:lnTo>
                    <a:pt x="602" y="530"/>
                  </a:lnTo>
                  <a:lnTo>
                    <a:pt x="590" y="530"/>
                  </a:lnTo>
                  <a:lnTo>
                    <a:pt x="579" y="542"/>
                  </a:lnTo>
                  <a:lnTo>
                    <a:pt x="579" y="555"/>
                  </a:lnTo>
                  <a:lnTo>
                    <a:pt x="520" y="653"/>
                  </a:lnTo>
                  <a:lnTo>
                    <a:pt x="449" y="703"/>
                  </a:lnTo>
                  <a:lnTo>
                    <a:pt x="390" y="727"/>
                  </a:lnTo>
                  <a:lnTo>
                    <a:pt x="354" y="727"/>
                  </a:lnTo>
                  <a:lnTo>
                    <a:pt x="295" y="715"/>
                  </a:lnTo>
                  <a:lnTo>
                    <a:pt x="248" y="690"/>
                  </a:lnTo>
                  <a:lnTo>
                    <a:pt x="212" y="666"/>
                  </a:lnTo>
                  <a:lnTo>
                    <a:pt x="177" y="616"/>
                  </a:lnTo>
                  <a:lnTo>
                    <a:pt x="142" y="530"/>
                  </a:lnTo>
                  <a:lnTo>
                    <a:pt x="130" y="444"/>
                  </a:lnTo>
                  <a:lnTo>
                    <a:pt x="130" y="370"/>
                  </a:lnTo>
                  <a:lnTo>
                    <a:pt x="579" y="370"/>
                  </a:lnTo>
                  <a:close/>
                  <a:moveTo>
                    <a:pt x="130" y="333"/>
                  </a:moveTo>
                  <a:lnTo>
                    <a:pt x="153" y="210"/>
                  </a:lnTo>
                  <a:lnTo>
                    <a:pt x="189" y="124"/>
                  </a:lnTo>
                  <a:lnTo>
                    <a:pt x="236" y="74"/>
                  </a:lnTo>
                  <a:lnTo>
                    <a:pt x="283" y="50"/>
                  </a:lnTo>
                  <a:lnTo>
                    <a:pt x="331" y="37"/>
                  </a:lnTo>
                  <a:lnTo>
                    <a:pt x="413" y="62"/>
                  </a:lnTo>
                  <a:lnTo>
                    <a:pt x="460" y="124"/>
                  </a:lnTo>
                  <a:lnTo>
                    <a:pt x="496" y="198"/>
                  </a:lnTo>
                  <a:lnTo>
                    <a:pt x="508" y="271"/>
                  </a:lnTo>
                  <a:lnTo>
                    <a:pt x="508" y="333"/>
                  </a:lnTo>
                  <a:lnTo>
                    <a:pt x="130" y="3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79" name="Freeform 27"/>
            <p:cNvSpPr>
              <a:spLocks/>
            </p:cNvSpPr>
            <p:nvPr/>
          </p:nvSpPr>
          <p:spPr bwMode="auto">
            <a:xfrm>
              <a:off x="19520" y="3424"/>
              <a:ext cx="496" cy="1035"/>
            </a:xfrm>
            <a:custGeom>
              <a:avLst/>
              <a:gdLst/>
              <a:ahLst/>
              <a:cxnLst>
                <a:cxn ang="0">
                  <a:pos x="236" y="358"/>
                </a:cxn>
                <a:cxn ang="0">
                  <a:pos x="472" y="358"/>
                </a:cxn>
                <a:cxn ang="0">
                  <a:pos x="472" y="308"/>
                </a:cxn>
                <a:cxn ang="0">
                  <a:pos x="236" y="308"/>
                </a:cxn>
                <a:cxn ang="0">
                  <a:pos x="236" y="0"/>
                </a:cxn>
                <a:cxn ang="0">
                  <a:pos x="201" y="0"/>
                </a:cxn>
                <a:cxn ang="0">
                  <a:pos x="177" y="173"/>
                </a:cxn>
                <a:cxn ang="0">
                  <a:pos x="130" y="247"/>
                </a:cxn>
                <a:cxn ang="0">
                  <a:pos x="71" y="296"/>
                </a:cxn>
                <a:cxn ang="0">
                  <a:pos x="0" y="321"/>
                </a:cxn>
                <a:cxn ang="0">
                  <a:pos x="0" y="358"/>
                </a:cxn>
                <a:cxn ang="0">
                  <a:pos x="130" y="358"/>
                </a:cxn>
                <a:cxn ang="0">
                  <a:pos x="130" y="813"/>
                </a:cxn>
                <a:cxn ang="0">
                  <a:pos x="142" y="912"/>
                </a:cxn>
                <a:cxn ang="0">
                  <a:pos x="189" y="986"/>
                </a:cxn>
                <a:cxn ang="0">
                  <a:pos x="236" y="1023"/>
                </a:cxn>
                <a:cxn ang="0">
                  <a:pos x="295" y="1035"/>
                </a:cxn>
                <a:cxn ang="0">
                  <a:pos x="331" y="1035"/>
                </a:cxn>
                <a:cxn ang="0">
                  <a:pos x="401" y="1023"/>
                </a:cxn>
                <a:cxn ang="0">
                  <a:pos x="460" y="974"/>
                </a:cxn>
                <a:cxn ang="0">
                  <a:pos x="484" y="900"/>
                </a:cxn>
                <a:cxn ang="0">
                  <a:pos x="496" y="813"/>
                </a:cxn>
                <a:cxn ang="0">
                  <a:pos x="496" y="727"/>
                </a:cxn>
                <a:cxn ang="0">
                  <a:pos x="460" y="727"/>
                </a:cxn>
                <a:cxn ang="0">
                  <a:pos x="460" y="813"/>
                </a:cxn>
                <a:cxn ang="0">
                  <a:pos x="449" y="875"/>
                </a:cxn>
                <a:cxn ang="0">
                  <a:pos x="425" y="949"/>
                </a:cxn>
                <a:cxn ang="0">
                  <a:pos x="378" y="998"/>
                </a:cxn>
                <a:cxn ang="0">
                  <a:pos x="307" y="998"/>
                </a:cxn>
                <a:cxn ang="0">
                  <a:pos x="283" y="974"/>
                </a:cxn>
                <a:cxn ang="0">
                  <a:pos x="272" y="949"/>
                </a:cxn>
                <a:cxn ang="0">
                  <a:pos x="248" y="924"/>
                </a:cxn>
                <a:cxn ang="0">
                  <a:pos x="248" y="863"/>
                </a:cxn>
                <a:cxn ang="0">
                  <a:pos x="236" y="838"/>
                </a:cxn>
                <a:cxn ang="0">
                  <a:pos x="236" y="813"/>
                </a:cxn>
                <a:cxn ang="0">
                  <a:pos x="236" y="358"/>
                </a:cxn>
              </a:cxnLst>
              <a:rect l="0" t="0" r="r" b="b"/>
              <a:pathLst>
                <a:path w="496" h="1035">
                  <a:moveTo>
                    <a:pt x="236" y="358"/>
                  </a:moveTo>
                  <a:lnTo>
                    <a:pt x="472" y="358"/>
                  </a:lnTo>
                  <a:lnTo>
                    <a:pt x="472" y="308"/>
                  </a:lnTo>
                  <a:lnTo>
                    <a:pt x="236" y="308"/>
                  </a:lnTo>
                  <a:lnTo>
                    <a:pt x="236" y="0"/>
                  </a:lnTo>
                  <a:lnTo>
                    <a:pt x="201" y="0"/>
                  </a:lnTo>
                  <a:lnTo>
                    <a:pt x="177" y="173"/>
                  </a:lnTo>
                  <a:lnTo>
                    <a:pt x="130" y="247"/>
                  </a:lnTo>
                  <a:lnTo>
                    <a:pt x="71" y="296"/>
                  </a:lnTo>
                  <a:lnTo>
                    <a:pt x="0" y="321"/>
                  </a:lnTo>
                  <a:lnTo>
                    <a:pt x="0" y="358"/>
                  </a:lnTo>
                  <a:lnTo>
                    <a:pt x="130" y="358"/>
                  </a:lnTo>
                  <a:lnTo>
                    <a:pt x="130" y="813"/>
                  </a:lnTo>
                  <a:lnTo>
                    <a:pt x="142" y="912"/>
                  </a:lnTo>
                  <a:lnTo>
                    <a:pt x="189" y="986"/>
                  </a:lnTo>
                  <a:lnTo>
                    <a:pt x="236" y="1023"/>
                  </a:lnTo>
                  <a:lnTo>
                    <a:pt x="295" y="1035"/>
                  </a:lnTo>
                  <a:lnTo>
                    <a:pt x="331" y="1035"/>
                  </a:lnTo>
                  <a:lnTo>
                    <a:pt x="401" y="1023"/>
                  </a:lnTo>
                  <a:lnTo>
                    <a:pt x="460" y="974"/>
                  </a:lnTo>
                  <a:lnTo>
                    <a:pt x="484" y="900"/>
                  </a:lnTo>
                  <a:lnTo>
                    <a:pt x="496" y="813"/>
                  </a:lnTo>
                  <a:lnTo>
                    <a:pt x="496" y="727"/>
                  </a:lnTo>
                  <a:lnTo>
                    <a:pt x="460" y="727"/>
                  </a:lnTo>
                  <a:lnTo>
                    <a:pt x="460" y="813"/>
                  </a:lnTo>
                  <a:lnTo>
                    <a:pt x="449" y="875"/>
                  </a:lnTo>
                  <a:lnTo>
                    <a:pt x="425" y="949"/>
                  </a:lnTo>
                  <a:lnTo>
                    <a:pt x="378" y="998"/>
                  </a:lnTo>
                  <a:lnTo>
                    <a:pt x="307" y="998"/>
                  </a:lnTo>
                  <a:lnTo>
                    <a:pt x="283" y="974"/>
                  </a:lnTo>
                  <a:lnTo>
                    <a:pt x="272" y="949"/>
                  </a:lnTo>
                  <a:lnTo>
                    <a:pt x="248" y="924"/>
                  </a:lnTo>
                  <a:lnTo>
                    <a:pt x="248" y="863"/>
                  </a:lnTo>
                  <a:lnTo>
                    <a:pt x="236" y="838"/>
                  </a:lnTo>
                  <a:lnTo>
                    <a:pt x="236" y="813"/>
                  </a:lnTo>
                  <a:lnTo>
                    <a:pt x="236" y="3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80" name="Freeform 28"/>
            <p:cNvSpPr>
              <a:spLocks noEditPoints="1"/>
            </p:cNvSpPr>
            <p:nvPr/>
          </p:nvSpPr>
          <p:spPr bwMode="auto">
            <a:xfrm>
              <a:off x="20146" y="3695"/>
              <a:ext cx="709" cy="764"/>
            </a:xfrm>
            <a:custGeom>
              <a:avLst/>
              <a:gdLst/>
              <a:ahLst/>
              <a:cxnLst>
                <a:cxn ang="0">
                  <a:pos x="709" y="395"/>
                </a:cxn>
                <a:cxn ang="0">
                  <a:pos x="685" y="247"/>
                </a:cxn>
                <a:cxn ang="0">
                  <a:pos x="602" y="124"/>
                </a:cxn>
                <a:cxn ang="0">
                  <a:pos x="496" y="37"/>
                </a:cxn>
                <a:cxn ang="0">
                  <a:pos x="354" y="0"/>
                </a:cxn>
                <a:cxn ang="0">
                  <a:pos x="212" y="37"/>
                </a:cxn>
                <a:cxn ang="0">
                  <a:pos x="106" y="124"/>
                </a:cxn>
                <a:cxn ang="0">
                  <a:pos x="35" y="247"/>
                </a:cxn>
                <a:cxn ang="0">
                  <a:pos x="0" y="395"/>
                </a:cxn>
                <a:cxn ang="0">
                  <a:pos x="35" y="542"/>
                </a:cxn>
                <a:cxn ang="0">
                  <a:pos x="106" y="666"/>
                </a:cxn>
                <a:cxn ang="0">
                  <a:pos x="224" y="740"/>
                </a:cxn>
                <a:cxn ang="0">
                  <a:pos x="354" y="764"/>
                </a:cxn>
                <a:cxn ang="0">
                  <a:pos x="496" y="740"/>
                </a:cxn>
                <a:cxn ang="0">
                  <a:pos x="602" y="666"/>
                </a:cxn>
                <a:cxn ang="0">
                  <a:pos x="685" y="542"/>
                </a:cxn>
                <a:cxn ang="0">
                  <a:pos x="709" y="395"/>
                </a:cxn>
                <a:cxn ang="0">
                  <a:pos x="354" y="727"/>
                </a:cxn>
                <a:cxn ang="0">
                  <a:pos x="319" y="727"/>
                </a:cxn>
                <a:cxn ang="0">
                  <a:pos x="272" y="715"/>
                </a:cxn>
                <a:cxn ang="0">
                  <a:pos x="236" y="690"/>
                </a:cxn>
                <a:cxn ang="0">
                  <a:pos x="201" y="653"/>
                </a:cxn>
                <a:cxn ang="0">
                  <a:pos x="177" y="616"/>
                </a:cxn>
                <a:cxn ang="0">
                  <a:pos x="153" y="542"/>
                </a:cxn>
                <a:cxn ang="0">
                  <a:pos x="142" y="456"/>
                </a:cxn>
                <a:cxn ang="0">
                  <a:pos x="142" y="271"/>
                </a:cxn>
                <a:cxn ang="0">
                  <a:pos x="177" y="148"/>
                </a:cxn>
                <a:cxn ang="0">
                  <a:pos x="201" y="111"/>
                </a:cxn>
                <a:cxn ang="0">
                  <a:pos x="236" y="74"/>
                </a:cxn>
                <a:cxn ang="0">
                  <a:pos x="283" y="62"/>
                </a:cxn>
                <a:cxn ang="0">
                  <a:pos x="354" y="37"/>
                </a:cxn>
                <a:cxn ang="0">
                  <a:pos x="413" y="50"/>
                </a:cxn>
                <a:cxn ang="0">
                  <a:pos x="508" y="99"/>
                </a:cxn>
                <a:cxn ang="0">
                  <a:pos x="543" y="148"/>
                </a:cxn>
                <a:cxn ang="0">
                  <a:pos x="579" y="271"/>
                </a:cxn>
                <a:cxn ang="0">
                  <a:pos x="579" y="493"/>
                </a:cxn>
                <a:cxn ang="0">
                  <a:pos x="543" y="604"/>
                </a:cxn>
                <a:cxn ang="0">
                  <a:pos x="520" y="641"/>
                </a:cxn>
                <a:cxn ang="0">
                  <a:pos x="484" y="678"/>
                </a:cxn>
                <a:cxn ang="0">
                  <a:pos x="449" y="703"/>
                </a:cxn>
                <a:cxn ang="0">
                  <a:pos x="401" y="727"/>
                </a:cxn>
                <a:cxn ang="0">
                  <a:pos x="354" y="727"/>
                </a:cxn>
              </a:cxnLst>
              <a:rect l="0" t="0" r="r" b="b"/>
              <a:pathLst>
                <a:path w="709" h="764">
                  <a:moveTo>
                    <a:pt x="709" y="395"/>
                  </a:moveTo>
                  <a:lnTo>
                    <a:pt x="685" y="247"/>
                  </a:lnTo>
                  <a:lnTo>
                    <a:pt x="602" y="124"/>
                  </a:lnTo>
                  <a:lnTo>
                    <a:pt x="496" y="37"/>
                  </a:lnTo>
                  <a:lnTo>
                    <a:pt x="354" y="0"/>
                  </a:lnTo>
                  <a:lnTo>
                    <a:pt x="212" y="37"/>
                  </a:lnTo>
                  <a:lnTo>
                    <a:pt x="106" y="124"/>
                  </a:lnTo>
                  <a:lnTo>
                    <a:pt x="35" y="247"/>
                  </a:lnTo>
                  <a:lnTo>
                    <a:pt x="0" y="395"/>
                  </a:lnTo>
                  <a:lnTo>
                    <a:pt x="35" y="542"/>
                  </a:lnTo>
                  <a:lnTo>
                    <a:pt x="106" y="666"/>
                  </a:lnTo>
                  <a:lnTo>
                    <a:pt x="224" y="740"/>
                  </a:lnTo>
                  <a:lnTo>
                    <a:pt x="354" y="764"/>
                  </a:lnTo>
                  <a:lnTo>
                    <a:pt x="496" y="740"/>
                  </a:lnTo>
                  <a:lnTo>
                    <a:pt x="602" y="666"/>
                  </a:lnTo>
                  <a:lnTo>
                    <a:pt x="685" y="542"/>
                  </a:lnTo>
                  <a:lnTo>
                    <a:pt x="709" y="395"/>
                  </a:lnTo>
                  <a:close/>
                  <a:moveTo>
                    <a:pt x="354" y="727"/>
                  </a:moveTo>
                  <a:lnTo>
                    <a:pt x="319" y="727"/>
                  </a:lnTo>
                  <a:lnTo>
                    <a:pt x="272" y="715"/>
                  </a:lnTo>
                  <a:lnTo>
                    <a:pt x="236" y="690"/>
                  </a:lnTo>
                  <a:lnTo>
                    <a:pt x="201" y="653"/>
                  </a:lnTo>
                  <a:lnTo>
                    <a:pt x="177" y="616"/>
                  </a:lnTo>
                  <a:lnTo>
                    <a:pt x="153" y="542"/>
                  </a:lnTo>
                  <a:lnTo>
                    <a:pt x="142" y="456"/>
                  </a:lnTo>
                  <a:lnTo>
                    <a:pt x="142" y="271"/>
                  </a:lnTo>
                  <a:lnTo>
                    <a:pt x="177" y="148"/>
                  </a:lnTo>
                  <a:lnTo>
                    <a:pt x="201" y="111"/>
                  </a:lnTo>
                  <a:lnTo>
                    <a:pt x="236" y="74"/>
                  </a:lnTo>
                  <a:lnTo>
                    <a:pt x="283" y="62"/>
                  </a:lnTo>
                  <a:lnTo>
                    <a:pt x="354" y="37"/>
                  </a:lnTo>
                  <a:lnTo>
                    <a:pt x="413" y="50"/>
                  </a:lnTo>
                  <a:lnTo>
                    <a:pt x="508" y="99"/>
                  </a:lnTo>
                  <a:lnTo>
                    <a:pt x="543" y="148"/>
                  </a:lnTo>
                  <a:lnTo>
                    <a:pt x="579" y="271"/>
                  </a:lnTo>
                  <a:lnTo>
                    <a:pt x="579" y="493"/>
                  </a:lnTo>
                  <a:lnTo>
                    <a:pt x="543" y="604"/>
                  </a:lnTo>
                  <a:lnTo>
                    <a:pt x="520" y="641"/>
                  </a:lnTo>
                  <a:lnTo>
                    <a:pt x="484" y="678"/>
                  </a:lnTo>
                  <a:lnTo>
                    <a:pt x="449" y="703"/>
                  </a:lnTo>
                  <a:lnTo>
                    <a:pt x="401" y="727"/>
                  </a:lnTo>
                  <a:lnTo>
                    <a:pt x="354" y="7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81" name="Freeform 29"/>
            <p:cNvSpPr>
              <a:spLocks/>
            </p:cNvSpPr>
            <p:nvPr/>
          </p:nvSpPr>
          <p:spPr bwMode="auto">
            <a:xfrm>
              <a:off x="21705" y="3695"/>
              <a:ext cx="602" cy="764"/>
            </a:xfrm>
            <a:custGeom>
              <a:avLst/>
              <a:gdLst/>
              <a:ahLst/>
              <a:cxnLst>
                <a:cxn ang="0">
                  <a:pos x="520" y="111"/>
                </a:cxn>
                <a:cxn ang="0">
                  <a:pos x="484" y="111"/>
                </a:cxn>
                <a:cxn ang="0">
                  <a:pos x="472" y="124"/>
                </a:cxn>
                <a:cxn ang="0">
                  <a:pos x="449" y="136"/>
                </a:cxn>
                <a:cxn ang="0">
                  <a:pos x="449" y="161"/>
                </a:cxn>
                <a:cxn ang="0">
                  <a:pos x="437" y="173"/>
                </a:cxn>
                <a:cxn ang="0">
                  <a:pos x="437" y="185"/>
                </a:cxn>
                <a:cxn ang="0">
                  <a:pos x="461" y="234"/>
                </a:cxn>
                <a:cxn ang="0">
                  <a:pos x="484" y="259"/>
                </a:cxn>
                <a:cxn ang="0">
                  <a:pos x="543" y="259"/>
                </a:cxn>
                <a:cxn ang="0">
                  <a:pos x="567" y="247"/>
                </a:cxn>
                <a:cxn ang="0">
                  <a:pos x="579" y="222"/>
                </a:cxn>
                <a:cxn ang="0">
                  <a:pos x="591" y="185"/>
                </a:cxn>
                <a:cxn ang="0">
                  <a:pos x="567" y="111"/>
                </a:cxn>
                <a:cxn ang="0">
                  <a:pos x="508" y="50"/>
                </a:cxn>
                <a:cxn ang="0">
                  <a:pos x="437" y="13"/>
                </a:cxn>
                <a:cxn ang="0">
                  <a:pos x="343" y="0"/>
                </a:cxn>
                <a:cxn ang="0">
                  <a:pos x="201" y="37"/>
                </a:cxn>
                <a:cxn ang="0">
                  <a:pos x="94" y="124"/>
                </a:cxn>
                <a:cxn ang="0">
                  <a:pos x="24" y="247"/>
                </a:cxn>
                <a:cxn ang="0">
                  <a:pos x="0" y="395"/>
                </a:cxn>
                <a:cxn ang="0">
                  <a:pos x="24" y="542"/>
                </a:cxn>
                <a:cxn ang="0">
                  <a:pos x="94" y="666"/>
                </a:cxn>
                <a:cxn ang="0">
                  <a:pos x="213" y="740"/>
                </a:cxn>
                <a:cxn ang="0">
                  <a:pos x="343" y="764"/>
                </a:cxn>
                <a:cxn ang="0">
                  <a:pos x="449" y="752"/>
                </a:cxn>
                <a:cxn ang="0">
                  <a:pos x="520" y="703"/>
                </a:cxn>
                <a:cxn ang="0">
                  <a:pos x="567" y="641"/>
                </a:cxn>
                <a:cxn ang="0">
                  <a:pos x="602" y="579"/>
                </a:cxn>
                <a:cxn ang="0">
                  <a:pos x="602" y="542"/>
                </a:cxn>
                <a:cxn ang="0">
                  <a:pos x="567" y="542"/>
                </a:cxn>
                <a:cxn ang="0">
                  <a:pos x="567" y="555"/>
                </a:cxn>
                <a:cxn ang="0">
                  <a:pos x="520" y="641"/>
                </a:cxn>
                <a:cxn ang="0">
                  <a:pos x="461" y="703"/>
                </a:cxn>
                <a:cxn ang="0">
                  <a:pos x="402" y="727"/>
                </a:cxn>
                <a:cxn ang="0">
                  <a:pos x="354" y="727"/>
                </a:cxn>
                <a:cxn ang="0">
                  <a:pos x="295" y="715"/>
                </a:cxn>
                <a:cxn ang="0">
                  <a:pos x="236" y="690"/>
                </a:cxn>
                <a:cxn ang="0">
                  <a:pos x="177" y="629"/>
                </a:cxn>
                <a:cxn ang="0">
                  <a:pos x="142" y="530"/>
                </a:cxn>
                <a:cxn ang="0">
                  <a:pos x="130" y="395"/>
                </a:cxn>
                <a:cxn ang="0">
                  <a:pos x="142" y="247"/>
                </a:cxn>
                <a:cxn ang="0">
                  <a:pos x="177" y="148"/>
                </a:cxn>
                <a:cxn ang="0">
                  <a:pos x="236" y="87"/>
                </a:cxn>
                <a:cxn ang="0">
                  <a:pos x="283" y="62"/>
                </a:cxn>
                <a:cxn ang="0">
                  <a:pos x="343" y="50"/>
                </a:cxn>
                <a:cxn ang="0">
                  <a:pos x="413" y="50"/>
                </a:cxn>
                <a:cxn ang="0">
                  <a:pos x="449" y="62"/>
                </a:cxn>
                <a:cxn ang="0">
                  <a:pos x="520" y="111"/>
                </a:cxn>
              </a:cxnLst>
              <a:rect l="0" t="0" r="r" b="b"/>
              <a:pathLst>
                <a:path w="602" h="764">
                  <a:moveTo>
                    <a:pt x="520" y="111"/>
                  </a:moveTo>
                  <a:lnTo>
                    <a:pt x="484" y="111"/>
                  </a:lnTo>
                  <a:lnTo>
                    <a:pt x="472" y="124"/>
                  </a:lnTo>
                  <a:lnTo>
                    <a:pt x="449" y="136"/>
                  </a:lnTo>
                  <a:lnTo>
                    <a:pt x="449" y="161"/>
                  </a:lnTo>
                  <a:lnTo>
                    <a:pt x="437" y="173"/>
                  </a:lnTo>
                  <a:lnTo>
                    <a:pt x="437" y="185"/>
                  </a:lnTo>
                  <a:lnTo>
                    <a:pt x="461" y="234"/>
                  </a:lnTo>
                  <a:lnTo>
                    <a:pt x="484" y="259"/>
                  </a:lnTo>
                  <a:lnTo>
                    <a:pt x="543" y="259"/>
                  </a:lnTo>
                  <a:lnTo>
                    <a:pt x="567" y="247"/>
                  </a:lnTo>
                  <a:lnTo>
                    <a:pt x="579" y="222"/>
                  </a:lnTo>
                  <a:lnTo>
                    <a:pt x="591" y="185"/>
                  </a:lnTo>
                  <a:lnTo>
                    <a:pt x="567" y="111"/>
                  </a:lnTo>
                  <a:lnTo>
                    <a:pt x="508" y="50"/>
                  </a:lnTo>
                  <a:lnTo>
                    <a:pt x="437" y="13"/>
                  </a:lnTo>
                  <a:lnTo>
                    <a:pt x="343" y="0"/>
                  </a:lnTo>
                  <a:lnTo>
                    <a:pt x="201" y="37"/>
                  </a:lnTo>
                  <a:lnTo>
                    <a:pt x="94" y="124"/>
                  </a:lnTo>
                  <a:lnTo>
                    <a:pt x="24" y="247"/>
                  </a:lnTo>
                  <a:lnTo>
                    <a:pt x="0" y="395"/>
                  </a:lnTo>
                  <a:lnTo>
                    <a:pt x="24" y="542"/>
                  </a:lnTo>
                  <a:lnTo>
                    <a:pt x="94" y="666"/>
                  </a:lnTo>
                  <a:lnTo>
                    <a:pt x="213" y="740"/>
                  </a:lnTo>
                  <a:lnTo>
                    <a:pt x="343" y="764"/>
                  </a:lnTo>
                  <a:lnTo>
                    <a:pt x="449" y="752"/>
                  </a:lnTo>
                  <a:lnTo>
                    <a:pt x="520" y="703"/>
                  </a:lnTo>
                  <a:lnTo>
                    <a:pt x="567" y="641"/>
                  </a:lnTo>
                  <a:lnTo>
                    <a:pt x="602" y="579"/>
                  </a:lnTo>
                  <a:lnTo>
                    <a:pt x="602" y="542"/>
                  </a:lnTo>
                  <a:lnTo>
                    <a:pt x="567" y="542"/>
                  </a:lnTo>
                  <a:lnTo>
                    <a:pt x="567" y="555"/>
                  </a:lnTo>
                  <a:lnTo>
                    <a:pt x="520" y="641"/>
                  </a:lnTo>
                  <a:lnTo>
                    <a:pt x="461" y="703"/>
                  </a:lnTo>
                  <a:lnTo>
                    <a:pt x="402" y="727"/>
                  </a:lnTo>
                  <a:lnTo>
                    <a:pt x="354" y="727"/>
                  </a:lnTo>
                  <a:lnTo>
                    <a:pt x="295" y="715"/>
                  </a:lnTo>
                  <a:lnTo>
                    <a:pt x="236" y="690"/>
                  </a:lnTo>
                  <a:lnTo>
                    <a:pt x="177" y="629"/>
                  </a:lnTo>
                  <a:lnTo>
                    <a:pt x="142" y="530"/>
                  </a:lnTo>
                  <a:lnTo>
                    <a:pt x="130" y="395"/>
                  </a:lnTo>
                  <a:lnTo>
                    <a:pt x="142" y="247"/>
                  </a:lnTo>
                  <a:lnTo>
                    <a:pt x="177" y="148"/>
                  </a:lnTo>
                  <a:lnTo>
                    <a:pt x="236" y="87"/>
                  </a:lnTo>
                  <a:lnTo>
                    <a:pt x="283" y="62"/>
                  </a:lnTo>
                  <a:lnTo>
                    <a:pt x="343" y="50"/>
                  </a:lnTo>
                  <a:lnTo>
                    <a:pt x="413" y="50"/>
                  </a:lnTo>
                  <a:lnTo>
                    <a:pt x="449" y="62"/>
                  </a:lnTo>
                  <a:lnTo>
                    <a:pt x="5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82" name="Freeform 30"/>
            <p:cNvSpPr>
              <a:spLocks noEditPoints="1"/>
            </p:cNvSpPr>
            <p:nvPr/>
          </p:nvSpPr>
          <p:spPr bwMode="auto">
            <a:xfrm>
              <a:off x="22402" y="3695"/>
              <a:ext cx="709" cy="764"/>
            </a:xfrm>
            <a:custGeom>
              <a:avLst/>
              <a:gdLst/>
              <a:ahLst/>
              <a:cxnLst>
                <a:cxn ang="0">
                  <a:pos x="709" y="395"/>
                </a:cxn>
                <a:cxn ang="0">
                  <a:pos x="685" y="247"/>
                </a:cxn>
                <a:cxn ang="0">
                  <a:pos x="602" y="124"/>
                </a:cxn>
                <a:cxn ang="0">
                  <a:pos x="496" y="37"/>
                </a:cxn>
                <a:cxn ang="0">
                  <a:pos x="354" y="0"/>
                </a:cxn>
                <a:cxn ang="0">
                  <a:pos x="212" y="37"/>
                </a:cxn>
                <a:cxn ang="0">
                  <a:pos x="106" y="124"/>
                </a:cxn>
                <a:cxn ang="0">
                  <a:pos x="23" y="247"/>
                </a:cxn>
                <a:cxn ang="0">
                  <a:pos x="0" y="395"/>
                </a:cxn>
                <a:cxn ang="0">
                  <a:pos x="23" y="542"/>
                </a:cxn>
                <a:cxn ang="0">
                  <a:pos x="106" y="666"/>
                </a:cxn>
                <a:cxn ang="0">
                  <a:pos x="212" y="740"/>
                </a:cxn>
                <a:cxn ang="0">
                  <a:pos x="354" y="764"/>
                </a:cxn>
                <a:cxn ang="0">
                  <a:pos x="484" y="740"/>
                </a:cxn>
                <a:cxn ang="0">
                  <a:pos x="602" y="666"/>
                </a:cxn>
                <a:cxn ang="0">
                  <a:pos x="673" y="542"/>
                </a:cxn>
                <a:cxn ang="0">
                  <a:pos x="709" y="395"/>
                </a:cxn>
                <a:cxn ang="0">
                  <a:pos x="354" y="727"/>
                </a:cxn>
                <a:cxn ang="0">
                  <a:pos x="307" y="727"/>
                </a:cxn>
                <a:cxn ang="0">
                  <a:pos x="272" y="715"/>
                </a:cxn>
                <a:cxn ang="0">
                  <a:pos x="236" y="690"/>
                </a:cxn>
                <a:cxn ang="0">
                  <a:pos x="201" y="653"/>
                </a:cxn>
                <a:cxn ang="0">
                  <a:pos x="177" y="616"/>
                </a:cxn>
                <a:cxn ang="0">
                  <a:pos x="142" y="542"/>
                </a:cxn>
                <a:cxn ang="0">
                  <a:pos x="130" y="456"/>
                </a:cxn>
                <a:cxn ang="0">
                  <a:pos x="130" y="382"/>
                </a:cxn>
                <a:cxn ang="0">
                  <a:pos x="142" y="271"/>
                </a:cxn>
                <a:cxn ang="0">
                  <a:pos x="165" y="148"/>
                </a:cxn>
                <a:cxn ang="0">
                  <a:pos x="201" y="99"/>
                </a:cxn>
                <a:cxn ang="0">
                  <a:pos x="248" y="74"/>
                </a:cxn>
                <a:cxn ang="0">
                  <a:pos x="307" y="50"/>
                </a:cxn>
                <a:cxn ang="0">
                  <a:pos x="354" y="37"/>
                </a:cxn>
                <a:cxn ang="0">
                  <a:pos x="401" y="50"/>
                </a:cxn>
                <a:cxn ang="0">
                  <a:pos x="496" y="99"/>
                </a:cxn>
                <a:cxn ang="0">
                  <a:pos x="531" y="148"/>
                </a:cxn>
                <a:cxn ang="0">
                  <a:pos x="567" y="222"/>
                </a:cxn>
                <a:cxn ang="0">
                  <a:pos x="567" y="308"/>
                </a:cxn>
                <a:cxn ang="0">
                  <a:pos x="579" y="382"/>
                </a:cxn>
                <a:cxn ang="0">
                  <a:pos x="567" y="493"/>
                </a:cxn>
                <a:cxn ang="0">
                  <a:pos x="543" y="604"/>
                </a:cxn>
                <a:cxn ang="0">
                  <a:pos x="461" y="690"/>
                </a:cxn>
                <a:cxn ang="0">
                  <a:pos x="354" y="727"/>
                </a:cxn>
              </a:cxnLst>
              <a:rect l="0" t="0" r="r" b="b"/>
              <a:pathLst>
                <a:path w="709" h="764">
                  <a:moveTo>
                    <a:pt x="709" y="395"/>
                  </a:moveTo>
                  <a:lnTo>
                    <a:pt x="685" y="247"/>
                  </a:lnTo>
                  <a:lnTo>
                    <a:pt x="602" y="124"/>
                  </a:lnTo>
                  <a:lnTo>
                    <a:pt x="496" y="37"/>
                  </a:lnTo>
                  <a:lnTo>
                    <a:pt x="354" y="0"/>
                  </a:lnTo>
                  <a:lnTo>
                    <a:pt x="212" y="37"/>
                  </a:lnTo>
                  <a:lnTo>
                    <a:pt x="106" y="124"/>
                  </a:lnTo>
                  <a:lnTo>
                    <a:pt x="23" y="247"/>
                  </a:lnTo>
                  <a:lnTo>
                    <a:pt x="0" y="395"/>
                  </a:lnTo>
                  <a:lnTo>
                    <a:pt x="23" y="542"/>
                  </a:lnTo>
                  <a:lnTo>
                    <a:pt x="106" y="666"/>
                  </a:lnTo>
                  <a:lnTo>
                    <a:pt x="212" y="740"/>
                  </a:lnTo>
                  <a:lnTo>
                    <a:pt x="354" y="764"/>
                  </a:lnTo>
                  <a:lnTo>
                    <a:pt x="484" y="740"/>
                  </a:lnTo>
                  <a:lnTo>
                    <a:pt x="602" y="666"/>
                  </a:lnTo>
                  <a:lnTo>
                    <a:pt x="673" y="542"/>
                  </a:lnTo>
                  <a:lnTo>
                    <a:pt x="709" y="395"/>
                  </a:lnTo>
                  <a:close/>
                  <a:moveTo>
                    <a:pt x="354" y="727"/>
                  </a:moveTo>
                  <a:lnTo>
                    <a:pt x="307" y="727"/>
                  </a:lnTo>
                  <a:lnTo>
                    <a:pt x="272" y="715"/>
                  </a:lnTo>
                  <a:lnTo>
                    <a:pt x="236" y="690"/>
                  </a:lnTo>
                  <a:lnTo>
                    <a:pt x="201" y="653"/>
                  </a:lnTo>
                  <a:lnTo>
                    <a:pt x="177" y="616"/>
                  </a:lnTo>
                  <a:lnTo>
                    <a:pt x="142" y="542"/>
                  </a:lnTo>
                  <a:lnTo>
                    <a:pt x="130" y="456"/>
                  </a:lnTo>
                  <a:lnTo>
                    <a:pt x="130" y="382"/>
                  </a:lnTo>
                  <a:lnTo>
                    <a:pt x="142" y="271"/>
                  </a:lnTo>
                  <a:lnTo>
                    <a:pt x="165" y="148"/>
                  </a:lnTo>
                  <a:lnTo>
                    <a:pt x="201" y="99"/>
                  </a:lnTo>
                  <a:lnTo>
                    <a:pt x="248" y="74"/>
                  </a:lnTo>
                  <a:lnTo>
                    <a:pt x="307" y="50"/>
                  </a:lnTo>
                  <a:lnTo>
                    <a:pt x="354" y="37"/>
                  </a:lnTo>
                  <a:lnTo>
                    <a:pt x="401" y="50"/>
                  </a:lnTo>
                  <a:lnTo>
                    <a:pt x="496" y="99"/>
                  </a:lnTo>
                  <a:lnTo>
                    <a:pt x="531" y="148"/>
                  </a:lnTo>
                  <a:lnTo>
                    <a:pt x="567" y="222"/>
                  </a:lnTo>
                  <a:lnTo>
                    <a:pt x="567" y="308"/>
                  </a:lnTo>
                  <a:lnTo>
                    <a:pt x="579" y="382"/>
                  </a:lnTo>
                  <a:lnTo>
                    <a:pt x="567" y="493"/>
                  </a:lnTo>
                  <a:lnTo>
                    <a:pt x="543" y="604"/>
                  </a:lnTo>
                  <a:lnTo>
                    <a:pt x="461" y="690"/>
                  </a:lnTo>
                  <a:lnTo>
                    <a:pt x="354" y="7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83" name="Freeform 31"/>
            <p:cNvSpPr>
              <a:spLocks/>
            </p:cNvSpPr>
            <p:nvPr/>
          </p:nvSpPr>
          <p:spPr bwMode="auto">
            <a:xfrm>
              <a:off x="23205" y="3708"/>
              <a:ext cx="1252" cy="739"/>
            </a:xfrm>
            <a:custGeom>
              <a:avLst/>
              <a:gdLst/>
              <a:ahLst/>
              <a:cxnLst>
                <a:cxn ang="0">
                  <a:pos x="130" y="653"/>
                </a:cxn>
                <a:cxn ang="0">
                  <a:pos x="95" y="677"/>
                </a:cxn>
                <a:cxn ang="0">
                  <a:pos x="0" y="690"/>
                </a:cxn>
                <a:cxn ang="0">
                  <a:pos x="366" y="739"/>
                </a:cxn>
                <a:cxn ang="0">
                  <a:pos x="307" y="690"/>
                </a:cxn>
                <a:cxn ang="0">
                  <a:pos x="248" y="677"/>
                </a:cxn>
                <a:cxn ang="0">
                  <a:pos x="236" y="308"/>
                </a:cxn>
                <a:cxn ang="0">
                  <a:pos x="307" y="111"/>
                </a:cxn>
                <a:cxn ang="0">
                  <a:pos x="449" y="37"/>
                </a:cxn>
                <a:cxn ang="0">
                  <a:pos x="520" y="61"/>
                </a:cxn>
                <a:cxn ang="0">
                  <a:pos x="555" y="111"/>
                </a:cxn>
                <a:cxn ang="0">
                  <a:pos x="567" y="653"/>
                </a:cxn>
                <a:cxn ang="0">
                  <a:pos x="532" y="677"/>
                </a:cxn>
                <a:cxn ang="0">
                  <a:pos x="449" y="690"/>
                </a:cxn>
                <a:cxn ang="0">
                  <a:pos x="803" y="739"/>
                </a:cxn>
                <a:cxn ang="0">
                  <a:pos x="756" y="690"/>
                </a:cxn>
                <a:cxn ang="0">
                  <a:pos x="697" y="677"/>
                </a:cxn>
                <a:cxn ang="0">
                  <a:pos x="685" y="308"/>
                </a:cxn>
                <a:cxn ang="0">
                  <a:pos x="756" y="111"/>
                </a:cxn>
                <a:cxn ang="0">
                  <a:pos x="898" y="37"/>
                </a:cxn>
                <a:cxn ang="0">
                  <a:pos x="969" y="61"/>
                </a:cxn>
                <a:cxn ang="0">
                  <a:pos x="1004" y="111"/>
                </a:cxn>
                <a:cxn ang="0">
                  <a:pos x="1016" y="185"/>
                </a:cxn>
                <a:cxn ang="0">
                  <a:pos x="1004" y="677"/>
                </a:cxn>
                <a:cxn ang="0">
                  <a:pos x="945" y="690"/>
                </a:cxn>
                <a:cxn ang="0">
                  <a:pos x="886" y="739"/>
                </a:cxn>
                <a:cxn ang="0">
                  <a:pos x="1252" y="690"/>
                </a:cxn>
                <a:cxn ang="0">
                  <a:pos x="1146" y="677"/>
                </a:cxn>
                <a:cxn ang="0">
                  <a:pos x="1122" y="640"/>
                </a:cxn>
                <a:cxn ang="0">
                  <a:pos x="1110" y="123"/>
                </a:cxn>
                <a:cxn ang="0">
                  <a:pos x="1063" y="49"/>
                </a:cxn>
                <a:cxn ang="0">
                  <a:pos x="1004" y="12"/>
                </a:cxn>
                <a:cxn ang="0">
                  <a:pos x="910" y="0"/>
                </a:cxn>
                <a:cxn ang="0">
                  <a:pos x="756" y="61"/>
                </a:cxn>
                <a:cxn ang="0">
                  <a:pos x="673" y="160"/>
                </a:cxn>
                <a:cxn ang="0">
                  <a:pos x="591" y="24"/>
                </a:cxn>
                <a:cxn ang="0">
                  <a:pos x="461" y="0"/>
                </a:cxn>
                <a:cxn ang="0">
                  <a:pos x="284" y="86"/>
                </a:cxn>
                <a:cxn ang="0">
                  <a:pos x="224" y="0"/>
                </a:cxn>
                <a:cxn ang="0">
                  <a:pos x="0" y="74"/>
                </a:cxn>
                <a:cxn ang="0">
                  <a:pos x="106" y="86"/>
                </a:cxn>
                <a:cxn ang="0">
                  <a:pos x="130" y="160"/>
                </a:cxn>
              </a:cxnLst>
              <a:rect l="0" t="0" r="r" b="b"/>
              <a:pathLst>
                <a:path w="1252" h="739">
                  <a:moveTo>
                    <a:pt x="130" y="160"/>
                  </a:moveTo>
                  <a:lnTo>
                    <a:pt x="130" y="653"/>
                  </a:lnTo>
                  <a:lnTo>
                    <a:pt x="118" y="677"/>
                  </a:lnTo>
                  <a:lnTo>
                    <a:pt x="95" y="677"/>
                  </a:lnTo>
                  <a:lnTo>
                    <a:pt x="59" y="690"/>
                  </a:lnTo>
                  <a:lnTo>
                    <a:pt x="0" y="690"/>
                  </a:lnTo>
                  <a:lnTo>
                    <a:pt x="0" y="739"/>
                  </a:lnTo>
                  <a:lnTo>
                    <a:pt x="366" y="739"/>
                  </a:lnTo>
                  <a:lnTo>
                    <a:pt x="366" y="690"/>
                  </a:lnTo>
                  <a:lnTo>
                    <a:pt x="307" y="690"/>
                  </a:lnTo>
                  <a:lnTo>
                    <a:pt x="272" y="677"/>
                  </a:lnTo>
                  <a:lnTo>
                    <a:pt x="248" y="677"/>
                  </a:lnTo>
                  <a:lnTo>
                    <a:pt x="236" y="653"/>
                  </a:lnTo>
                  <a:lnTo>
                    <a:pt x="236" y="308"/>
                  </a:lnTo>
                  <a:lnTo>
                    <a:pt x="260" y="197"/>
                  </a:lnTo>
                  <a:lnTo>
                    <a:pt x="307" y="111"/>
                  </a:lnTo>
                  <a:lnTo>
                    <a:pt x="378" y="61"/>
                  </a:lnTo>
                  <a:lnTo>
                    <a:pt x="449" y="37"/>
                  </a:lnTo>
                  <a:lnTo>
                    <a:pt x="484" y="37"/>
                  </a:lnTo>
                  <a:lnTo>
                    <a:pt x="520" y="61"/>
                  </a:lnTo>
                  <a:lnTo>
                    <a:pt x="543" y="86"/>
                  </a:lnTo>
                  <a:lnTo>
                    <a:pt x="555" y="111"/>
                  </a:lnTo>
                  <a:lnTo>
                    <a:pt x="567" y="148"/>
                  </a:lnTo>
                  <a:lnTo>
                    <a:pt x="567" y="653"/>
                  </a:lnTo>
                  <a:lnTo>
                    <a:pt x="555" y="677"/>
                  </a:lnTo>
                  <a:lnTo>
                    <a:pt x="532" y="677"/>
                  </a:lnTo>
                  <a:lnTo>
                    <a:pt x="496" y="690"/>
                  </a:lnTo>
                  <a:lnTo>
                    <a:pt x="449" y="690"/>
                  </a:lnTo>
                  <a:lnTo>
                    <a:pt x="449" y="739"/>
                  </a:lnTo>
                  <a:lnTo>
                    <a:pt x="803" y="739"/>
                  </a:lnTo>
                  <a:lnTo>
                    <a:pt x="803" y="690"/>
                  </a:lnTo>
                  <a:lnTo>
                    <a:pt x="756" y="690"/>
                  </a:lnTo>
                  <a:lnTo>
                    <a:pt x="709" y="677"/>
                  </a:lnTo>
                  <a:lnTo>
                    <a:pt x="697" y="677"/>
                  </a:lnTo>
                  <a:lnTo>
                    <a:pt x="685" y="653"/>
                  </a:lnTo>
                  <a:lnTo>
                    <a:pt x="685" y="308"/>
                  </a:lnTo>
                  <a:lnTo>
                    <a:pt x="697" y="197"/>
                  </a:lnTo>
                  <a:lnTo>
                    <a:pt x="756" y="111"/>
                  </a:lnTo>
                  <a:lnTo>
                    <a:pt x="815" y="61"/>
                  </a:lnTo>
                  <a:lnTo>
                    <a:pt x="898" y="37"/>
                  </a:lnTo>
                  <a:lnTo>
                    <a:pt x="933" y="37"/>
                  </a:lnTo>
                  <a:lnTo>
                    <a:pt x="969" y="61"/>
                  </a:lnTo>
                  <a:lnTo>
                    <a:pt x="980" y="86"/>
                  </a:lnTo>
                  <a:lnTo>
                    <a:pt x="1004" y="111"/>
                  </a:lnTo>
                  <a:lnTo>
                    <a:pt x="1004" y="148"/>
                  </a:lnTo>
                  <a:lnTo>
                    <a:pt x="1016" y="185"/>
                  </a:lnTo>
                  <a:lnTo>
                    <a:pt x="1016" y="653"/>
                  </a:lnTo>
                  <a:lnTo>
                    <a:pt x="1004" y="677"/>
                  </a:lnTo>
                  <a:lnTo>
                    <a:pt x="980" y="677"/>
                  </a:lnTo>
                  <a:lnTo>
                    <a:pt x="945" y="690"/>
                  </a:lnTo>
                  <a:lnTo>
                    <a:pt x="886" y="690"/>
                  </a:lnTo>
                  <a:lnTo>
                    <a:pt x="886" y="739"/>
                  </a:lnTo>
                  <a:lnTo>
                    <a:pt x="1252" y="739"/>
                  </a:lnTo>
                  <a:lnTo>
                    <a:pt x="1252" y="690"/>
                  </a:lnTo>
                  <a:lnTo>
                    <a:pt x="1169" y="690"/>
                  </a:lnTo>
                  <a:lnTo>
                    <a:pt x="1146" y="677"/>
                  </a:lnTo>
                  <a:lnTo>
                    <a:pt x="1134" y="665"/>
                  </a:lnTo>
                  <a:lnTo>
                    <a:pt x="1122" y="640"/>
                  </a:lnTo>
                  <a:lnTo>
                    <a:pt x="1122" y="197"/>
                  </a:lnTo>
                  <a:lnTo>
                    <a:pt x="1110" y="123"/>
                  </a:lnTo>
                  <a:lnTo>
                    <a:pt x="1075" y="61"/>
                  </a:lnTo>
                  <a:lnTo>
                    <a:pt x="1063" y="49"/>
                  </a:lnTo>
                  <a:lnTo>
                    <a:pt x="1028" y="24"/>
                  </a:lnTo>
                  <a:lnTo>
                    <a:pt x="1004" y="12"/>
                  </a:lnTo>
                  <a:lnTo>
                    <a:pt x="957" y="0"/>
                  </a:lnTo>
                  <a:lnTo>
                    <a:pt x="910" y="0"/>
                  </a:lnTo>
                  <a:lnTo>
                    <a:pt x="815" y="12"/>
                  </a:lnTo>
                  <a:lnTo>
                    <a:pt x="756" y="61"/>
                  </a:lnTo>
                  <a:lnTo>
                    <a:pt x="709" y="111"/>
                  </a:lnTo>
                  <a:lnTo>
                    <a:pt x="673" y="160"/>
                  </a:lnTo>
                  <a:lnTo>
                    <a:pt x="638" y="74"/>
                  </a:lnTo>
                  <a:lnTo>
                    <a:pt x="591" y="24"/>
                  </a:lnTo>
                  <a:lnTo>
                    <a:pt x="520" y="12"/>
                  </a:lnTo>
                  <a:lnTo>
                    <a:pt x="461" y="0"/>
                  </a:lnTo>
                  <a:lnTo>
                    <a:pt x="354" y="24"/>
                  </a:lnTo>
                  <a:lnTo>
                    <a:pt x="284" y="86"/>
                  </a:lnTo>
                  <a:lnTo>
                    <a:pt x="224" y="172"/>
                  </a:lnTo>
                  <a:lnTo>
                    <a:pt x="224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3" y="74"/>
                  </a:lnTo>
                  <a:lnTo>
                    <a:pt x="106" y="86"/>
                  </a:lnTo>
                  <a:lnTo>
                    <a:pt x="130" y="135"/>
                  </a:lnTo>
                  <a:lnTo>
                    <a:pt x="130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84" name="Freeform 32"/>
            <p:cNvSpPr>
              <a:spLocks noEditPoints="1"/>
            </p:cNvSpPr>
            <p:nvPr/>
          </p:nvSpPr>
          <p:spPr bwMode="auto">
            <a:xfrm>
              <a:off x="24528" y="3708"/>
              <a:ext cx="791" cy="1059"/>
            </a:xfrm>
            <a:custGeom>
              <a:avLst/>
              <a:gdLst/>
              <a:ahLst/>
              <a:cxnLst>
                <a:cxn ang="0">
                  <a:pos x="236" y="172"/>
                </a:cxn>
                <a:cxn ang="0">
                  <a:pos x="331" y="74"/>
                </a:cxn>
                <a:cxn ang="0">
                  <a:pos x="449" y="49"/>
                </a:cxn>
                <a:cxn ang="0">
                  <a:pos x="531" y="74"/>
                </a:cxn>
                <a:cxn ang="0">
                  <a:pos x="591" y="135"/>
                </a:cxn>
                <a:cxn ang="0">
                  <a:pos x="638" y="246"/>
                </a:cxn>
                <a:cxn ang="0">
                  <a:pos x="661" y="382"/>
                </a:cxn>
                <a:cxn ang="0">
                  <a:pos x="638" y="517"/>
                </a:cxn>
                <a:cxn ang="0">
                  <a:pos x="591" y="628"/>
                </a:cxn>
                <a:cxn ang="0">
                  <a:pos x="520" y="690"/>
                </a:cxn>
                <a:cxn ang="0">
                  <a:pos x="425" y="727"/>
                </a:cxn>
                <a:cxn ang="0">
                  <a:pos x="378" y="714"/>
                </a:cxn>
                <a:cxn ang="0">
                  <a:pos x="342" y="702"/>
                </a:cxn>
                <a:cxn ang="0">
                  <a:pos x="295" y="665"/>
                </a:cxn>
                <a:cxn ang="0">
                  <a:pos x="260" y="616"/>
                </a:cxn>
                <a:cxn ang="0">
                  <a:pos x="248" y="591"/>
                </a:cxn>
                <a:cxn ang="0">
                  <a:pos x="236" y="579"/>
                </a:cxn>
                <a:cxn ang="0">
                  <a:pos x="236" y="554"/>
                </a:cxn>
                <a:cxn ang="0">
                  <a:pos x="236" y="172"/>
                </a:cxn>
                <a:cxn ang="0">
                  <a:pos x="236" y="640"/>
                </a:cxn>
                <a:cxn ang="0">
                  <a:pos x="260" y="677"/>
                </a:cxn>
                <a:cxn ang="0">
                  <a:pos x="331" y="739"/>
                </a:cxn>
                <a:cxn ang="0">
                  <a:pos x="437" y="751"/>
                </a:cxn>
                <a:cxn ang="0">
                  <a:pos x="567" y="727"/>
                </a:cxn>
                <a:cxn ang="0">
                  <a:pos x="685" y="653"/>
                </a:cxn>
                <a:cxn ang="0">
                  <a:pos x="768" y="529"/>
                </a:cxn>
                <a:cxn ang="0">
                  <a:pos x="791" y="382"/>
                </a:cxn>
                <a:cxn ang="0">
                  <a:pos x="768" y="234"/>
                </a:cxn>
                <a:cxn ang="0">
                  <a:pos x="697" y="111"/>
                </a:cxn>
                <a:cxn ang="0">
                  <a:pos x="591" y="37"/>
                </a:cxn>
                <a:cxn ang="0">
                  <a:pos x="461" y="0"/>
                </a:cxn>
                <a:cxn ang="0">
                  <a:pos x="354" y="24"/>
                </a:cxn>
                <a:cxn ang="0">
                  <a:pos x="283" y="61"/>
                </a:cxn>
                <a:cxn ang="0">
                  <a:pos x="236" y="111"/>
                </a:cxn>
                <a:cxn ang="0">
                  <a:pos x="236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83" y="74"/>
                </a:cxn>
                <a:cxn ang="0">
                  <a:pos x="106" y="86"/>
                </a:cxn>
                <a:cxn ang="0">
                  <a:pos x="118" y="98"/>
                </a:cxn>
                <a:cxn ang="0">
                  <a:pos x="130" y="123"/>
                </a:cxn>
                <a:cxn ang="0">
                  <a:pos x="130" y="973"/>
                </a:cxn>
                <a:cxn ang="0">
                  <a:pos x="118" y="998"/>
                </a:cxn>
                <a:cxn ang="0">
                  <a:pos x="94" y="1010"/>
                </a:cxn>
                <a:cxn ang="0">
                  <a:pos x="0" y="1010"/>
                </a:cxn>
                <a:cxn ang="0">
                  <a:pos x="0" y="1059"/>
                </a:cxn>
                <a:cxn ang="0">
                  <a:pos x="366" y="1059"/>
                </a:cxn>
                <a:cxn ang="0">
                  <a:pos x="366" y="1010"/>
                </a:cxn>
                <a:cxn ang="0">
                  <a:pos x="272" y="1010"/>
                </a:cxn>
                <a:cxn ang="0">
                  <a:pos x="248" y="998"/>
                </a:cxn>
                <a:cxn ang="0">
                  <a:pos x="236" y="973"/>
                </a:cxn>
                <a:cxn ang="0">
                  <a:pos x="236" y="653"/>
                </a:cxn>
                <a:cxn ang="0">
                  <a:pos x="236" y="640"/>
                </a:cxn>
              </a:cxnLst>
              <a:rect l="0" t="0" r="r" b="b"/>
              <a:pathLst>
                <a:path w="791" h="1059">
                  <a:moveTo>
                    <a:pt x="236" y="172"/>
                  </a:moveTo>
                  <a:lnTo>
                    <a:pt x="331" y="74"/>
                  </a:lnTo>
                  <a:lnTo>
                    <a:pt x="449" y="49"/>
                  </a:lnTo>
                  <a:lnTo>
                    <a:pt x="531" y="74"/>
                  </a:lnTo>
                  <a:lnTo>
                    <a:pt x="591" y="135"/>
                  </a:lnTo>
                  <a:lnTo>
                    <a:pt x="638" y="246"/>
                  </a:lnTo>
                  <a:lnTo>
                    <a:pt x="661" y="382"/>
                  </a:lnTo>
                  <a:lnTo>
                    <a:pt x="638" y="517"/>
                  </a:lnTo>
                  <a:lnTo>
                    <a:pt x="591" y="628"/>
                  </a:lnTo>
                  <a:lnTo>
                    <a:pt x="520" y="690"/>
                  </a:lnTo>
                  <a:lnTo>
                    <a:pt x="425" y="727"/>
                  </a:lnTo>
                  <a:lnTo>
                    <a:pt x="378" y="714"/>
                  </a:lnTo>
                  <a:lnTo>
                    <a:pt x="342" y="702"/>
                  </a:lnTo>
                  <a:lnTo>
                    <a:pt x="295" y="665"/>
                  </a:lnTo>
                  <a:lnTo>
                    <a:pt x="260" y="616"/>
                  </a:lnTo>
                  <a:lnTo>
                    <a:pt x="248" y="591"/>
                  </a:lnTo>
                  <a:lnTo>
                    <a:pt x="236" y="579"/>
                  </a:lnTo>
                  <a:lnTo>
                    <a:pt x="236" y="554"/>
                  </a:lnTo>
                  <a:lnTo>
                    <a:pt x="236" y="172"/>
                  </a:lnTo>
                  <a:close/>
                  <a:moveTo>
                    <a:pt x="236" y="640"/>
                  </a:moveTo>
                  <a:lnTo>
                    <a:pt x="260" y="677"/>
                  </a:lnTo>
                  <a:lnTo>
                    <a:pt x="331" y="739"/>
                  </a:lnTo>
                  <a:lnTo>
                    <a:pt x="437" y="751"/>
                  </a:lnTo>
                  <a:lnTo>
                    <a:pt x="567" y="727"/>
                  </a:lnTo>
                  <a:lnTo>
                    <a:pt x="685" y="653"/>
                  </a:lnTo>
                  <a:lnTo>
                    <a:pt x="768" y="529"/>
                  </a:lnTo>
                  <a:lnTo>
                    <a:pt x="791" y="382"/>
                  </a:lnTo>
                  <a:lnTo>
                    <a:pt x="768" y="234"/>
                  </a:lnTo>
                  <a:lnTo>
                    <a:pt x="697" y="111"/>
                  </a:lnTo>
                  <a:lnTo>
                    <a:pt x="591" y="37"/>
                  </a:lnTo>
                  <a:lnTo>
                    <a:pt x="461" y="0"/>
                  </a:lnTo>
                  <a:lnTo>
                    <a:pt x="354" y="24"/>
                  </a:lnTo>
                  <a:lnTo>
                    <a:pt x="283" y="61"/>
                  </a:lnTo>
                  <a:lnTo>
                    <a:pt x="236" y="111"/>
                  </a:lnTo>
                  <a:lnTo>
                    <a:pt x="236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3" y="74"/>
                  </a:lnTo>
                  <a:lnTo>
                    <a:pt x="106" y="86"/>
                  </a:lnTo>
                  <a:lnTo>
                    <a:pt x="118" y="98"/>
                  </a:lnTo>
                  <a:lnTo>
                    <a:pt x="130" y="123"/>
                  </a:lnTo>
                  <a:lnTo>
                    <a:pt x="130" y="973"/>
                  </a:lnTo>
                  <a:lnTo>
                    <a:pt x="118" y="998"/>
                  </a:lnTo>
                  <a:lnTo>
                    <a:pt x="94" y="1010"/>
                  </a:lnTo>
                  <a:lnTo>
                    <a:pt x="0" y="1010"/>
                  </a:lnTo>
                  <a:lnTo>
                    <a:pt x="0" y="1059"/>
                  </a:lnTo>
                  <a:lnTo>
                    <a:pt x="366" y="1059"/>
                  </a:lnTo>
                  <a:lnTo>
                    <a:pt x="366" y="1010"/>
                  </a:lnTo>
                  <a:lnTo>
                    <a:pt x="272" y="1010"/>
                  </a:lnTo>
                  <a:lnTo>
                    <a:pt x="248" y="998"/>
                  </a:lnTo>
                  <a:lnTo>
                    <a:pt x="236" y="973"/>
                  </a:lnTo>
                  <a:lnTo>
                    <a:pt x="236" y="653"/>
                  </a:lnTo>
                  <a:lnTo>
                    <a:pt x="236" y="6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85" name="Freeform 33"/>
            <p:cNvSpPr>
              <a:spLocks/>
            </p:cNvSpPr>
            <p:nvPr/>
          </p:nvSpPr>
          <p:spPr bwMode="auto">
            <a:xfrm>
              <a:off x="25426" y="3708"/>
              <a:ext cx="803" cy="751"/>
            </a:xfrm>
            <a:custGeom>
              <a:avLst/>
              <a:gdLst/>
              <a:ahLst/>
              <a:cxnLst>
                <a:cxn ang="0">
                  <a:pos x="578" y="603"/>
                </a:cxn>
                <a:cxn ang="0">
                  <a:pos x="578" y="751"/>
                </a:cxn>
                <a:cxn ang="0">
                  <a:pos x="803" y="739"/>
                </a:cxn>
                <a:cxn ang="0">
                  <a:pos x="803" y="690"/>
                </a:cxn>
                <a:cxn ang="0">
                  <a:pos x="756" y="690"/>
                </a:cxn>
                <a:cxn ang="0">
                  <a:pos x="720" y="677"/>
                </a:cxn>
                <a:cxn ang="0">
                  <a:pos x="697" y="677"/>
                </a:cxn>
                <a:cxn ang="0">
                  <a:pos x="685" y="653"/>
                </a:cxn>
                <a:cxn ang="0">
                  <a:pos x="685" y="0"/>
                </a:cxn>
                <a:cxn ang="0">
                  <a:pos x="448" y="24"/>
                </a:cxn>
                <a:cxn ang="0">
                  <a:pos x="448" y="74"/>
                </a:cxn>
                <a:cxn ang="0">
                  <a:pos x="531" y="74"/>
                </a:cxn>
                <a:cxn ang="0">
                  <a:pos x="555" y="86"/>
                </a:cxn>
                <a:cxn ang="0">
                  <a:pos x="567" y="111"/>
                </a:cxn>
                <a:cxn ang="0">
                  <a:pos x="567" y="468"/>
                </a:cxn>
                <a:cxn ang="0">
                  <a:pos x="555" y="566"/>
                </a:cxn>
                <a:cxn ang="0">
                  <a:pos x="519" y="640"/>
                </a:cxn>
                <a:cxn ang="0">
                  <a:pos x="460" y="702"/>
                </a:cxn>
                <a:cxn ang="0">
                  <a:pos x="378" y="727"/>
                </a:cxn>
                <a:cxn ang="0">
                  <a:pos x="330" y="727"/>
                </a:cxn>
                <a:cxn ang="0">
                  <a:pos x="295" y="714"/>
                </a:cxn>
                <a:cxn ang="0">
                  <a:pos x="260" y="677"/>
                </a:cxn>
                <a:cxn ang="0">
                  <a:pos x="248" y="640"/>
                </a:cxn>
                <a:cxn ang="0">
                  <a:pos x="236" y="616"/>
                </a:cxn>
                <a:cxn ang="0">
                  <a:pos x="236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82" y="74"/>
                </a:cxn>
                <a:cxn ang="0">
                  <a:pos x="106" y="98"/>
                </a:cxn>
                <a:cxn ang="0">
                  <a:pos x="118" y="123"/>
                </a:cxn>
                <a:cxn ang="0">
                  <a:pos x="130" y="160"/>
                </a:cxn>
                <a:cxn ang="0">
                  <a:pos x="130" y="554"/>
                </a:cxn>
                <a:cxn ang="0">
                  <a:pos x="141" y="628"/>
                </a:cxn>
                <a:cxn ang="0">
                  <a:pos x="177" y="702"/>
                </a:cxn>
                <a:cxn ang="0">
                  <a:pos x="248" y="739"/>
                </a:cxn>
                <a:cxn ang="0">
                  <a:pos x="366" y="751"/>
                </a:cxn>
                <a:cxn ang="0">
                  <a:pos x="448" y="739"/>
                </a:cxn>
                <a:cxn ang="0">
                  <a:pos x="519" y="690"/>
                </a:cxn>
                <a:cxn ang="0">
                  <a:pos x="578" y="603"/>
                </a:cxn>
              </a:cxnLst>
              <a:rect l="0" t="0" r="r" b="b"/>
              <a:pathLst>
                <a:path w="803" h="751">
                  <a:moveTo>
                    <a:pt x="578" y="603"/>
                  </a:moveTo>
                  <a:lnTo>
                    <a:pt x="578" y="751"/>
                  </a:lnTo>
                  <a:lnTo>
                    <a:pt x="803" y="739"/>
                  </a:lnTo>
                  <a:lnTo>
                    <a:pt x="803" y="690"/>
                  </a:lnTo>
                  <a:lnTo>
                    <a:pt x="756" y="690"/>
                  </a:lnTo>
                  <a:lnTo>
                    <a:pt x="720" y="677"/>
                  </a:lnTo>
                  <a:lnTo>
                    <a:pt x="697" y="677"/>
                  </a:lnTo>
                  <a:lnTo>
                    <a:pt x="685" y="653"/>
                  </a:lnTo>
                  <a:lnTo>
                    <a:pt x="685" y="0"/>
                  </a:lnTo>
                  <a:lnTo>
                    <a:pt x="448" y="24"/>
                  </a:lnTo>
                  <a:lnTo>
                    <a:pt x="448" y="74"/>
                  </a:lnTo>
                  <a:lnTo>
                    <a:pt x="531" y="74"/>
                  </a:lnTo>
                  <a:lnTo>
                    <a:pt x="555" y="86"/>
                  </a:lnTo>
                  <a:lnTo>
                    <a:pt x="567" y="111"/>
                  </a:lnTo>
                  <a:lnTo>
                    <a:pt x="567" y="468"/>
                  </a:lnTo>
                  <a:lnTo>
                    <a:pt x="555" y="566"/>
                  </a:lnTo>
                  <a:lnTo>
                    <a:pt x="519" y="640"/>
                  </a:lnTo>
                  <a:lnTo>
                    <a:pt x="460" y="702"/>
                  </a:lnTo>
                  <a:lnTo>
                    <a:pt x="378" y="727"/>
                  </a:lnTo>
                  <a:lnTo>
                    <a:pt x="330" y="727"/>
                  </a:lnTo>
                  <a:lnTo>
                    <a:pt x="295" y="714"/>
                  </a:lnTo>
                  <a:lnTo>
                    <a:pt x="260" y="677"/>
                  </a:lnTo>
                  <a:lnTo>
                    <a:pt x="248" y="640"/>
                  </a:lnTo>
                  <a:lnTo>
                    <a:pt x="236" y="616"/>
                  </a:lnTo>
                  <a:lnTo>
                    <a:pt x="236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2" y="74"/>
                  </a:lnTo>
                  <a:lnTo>
                    <a:pt x="106" y="98"/>
                  </a:lnTo>
                  <a:lnTo>
                    <a:pt x="118" y="123"/>
                  </a:lnTo>
                  <a:lnTo>
                    <a:pt x="130" y="160"/>
                  </a:lnTo>
                  <a:lnTo>
                    <a:pt x="130" y="554"/>
                  </a:lnTo>
                  <a:lnTo>
                    <a:pt x="141" y="628"/>
                  </a:lnTo>
                  <a:lnTo>
                    <a:pt x="177" y="702"/>
                  </a:lnTo>
                  <a:lnTo>
                    <a:pt x="248" y="739"/>
                  </a:lnTo>
                  <a:lnTo>
                    <a:pt x="366" y="751"/>
                  </a:lnTo>
                  <a:lnTo>
                    <a:pt x="448" y="739"/>
                  </a:lnTo>
                  <a:lnTo>
                    <a:pt x="519" y="690"/>
                  </a:lnTo>
                  <a:lnTo>
                    <a:pt x="578" y="6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86" name="Freeform 34"/>
            <p:cNvSpPr>
              <a:spLocks/>
            </p:cNvSpPr>
            <p:nvPr/>
          </p:nvSpPr>
          <p:spPr bwMode="auto">
            <a:xfrm>
              <a:off x="26288" y="3424"/>
              <a:ext cx="508" cy="1035"/>
            </a:xfrm>
            <a:custGeom>
              <a:avLst/>
              <a:gdLst/>
              <a:ahLst/>
              <a:cxnLst>
                <a:cxn ang="0">
                  <a:pos x="248" y="358"/>
                </a:cxn>
                <a:cxn ang="0">
                  <a:pos x="484" y="358"/>
                </a:cxn>
                <a:cxn ang="0">
                  <a:pos x="484" y="308"/>
                </a:cxn>
                <a:cxn ang="0">
                  <a:pos x="248" y="308"/>
                </a:cxn>
                <a:cxn ang="0">
                  <a:pos x="248" y="0"/>
                </a:cxn>
                <a:cxn ang="0">
                  <a:pos x="213" y="0"/>
                </a:cxn>
                <a:cxn ang="0">
                  <a:pos x="189" y="173"/>
                </a:cxn>
                <a:cxn ang="0">
                  <a:pos x="142" y="247"/>
                </a:cxn>
                <a:cxn ang="0">
                  <a:pos x="83" y="296"/>
                </a:cxn>
                <a:cxn ang="0">
                  <a:pos x="0" y="321"/>
                </a:cxn>
                <a:cxn ang="0">
                  <a:pos x="0" y="358"/>
                </a:cxn>
                <a:cxn ang="0">
                  <a:pos x="142" y="358"/>
                </a:cxn>
                <a:cxn ang="0">
                  <a:pos x="142" y="813"/>
                </a:cxn>
                <a:cxn ang="0">
                  <a:pos x="153" y="912"/>
                </a:cxn>
                <a:cxn ang="0">
                  <a:pos x="201" y="986"/>
                </a:cxn>
                <a:cxn ang="0">
                  <a:pos x="248" y="1023"/>
                </a:cxn>
                <a:cxn ang="0">
                  <a:pos x="307" y="1035"/>
                </a:cxn>
                <a:cxn ang="0">
                  <a:pos x="342" y="1035"/>
                </a:cxn>
                <a:cxn ang="0">
                  <a:pos x="413" y="1023"/>
                </a:cxn>
                <a:cxn ang="0">
                  <a:pos x="472" y="974"/>
                </a:cxn>
                <a:cxn ang="0">
                  <a:pos x="496" y="900"/>
                </a:cxn>
                <a:cxn ang="0">
                  <a:pos x="508" y="813"/>
                </a:cxn>
                <a:cxn ang="0">
                  <a:pos x="508" y="727"/>
                </a:cxn>
                <a:cxn ang="0">
                  <a:pos x="461" y="727"/>
                </a:cxn>
                <a:cxn ang="0">
                  <a:pos x="461" y="875"/>
                </a:cxn>
                <a:cxn ang="0">
                  <a:pos x="437" y="949"/>
                </a:cxn>
                <a:cxn ang="0">
                  <a:pos x="390" y="998"/>
                </a:cxn>
                <a:cxn ang="0">
                  <a:pos x="319" y="998"/>
                </a:cxn>
                <a:cxn ang="0">
                  <a:pos x="272" y="949"/>
                </a:cxn>
                <a:cxn ang="0">
                  <a:pos x="260" y="924"/>
                </a:cxn>
                <a:cxn ang="0">
                  <a:pos x="260" y="887"/>
                </a:cxn>
                <a:cxn ang="0">
                  <a:pos x="248" y="863"/>
                </a:cxn>
                <a:cxn ang="0">
                  <a:pos x="248" y="813"/>
                </a:cxn>
                <a:cxn ang="0">
                  <a:pos x="248" y="358"/>
                </a:cxn>
              </a:cxnLst>
              <a:rect l="0" t="0" r="r" b="b"/>
              <a:pathLst>
                <a:path w="508" h="1035">
                  <a:moveTo>
                    <a:pt x="248" y="358"/>
                  </a:moveTo>
                  <a:lnTo>
                    <a:pt x="484" y="358"/>
                  </a:lnTo>
                  <a:lnTo>
                    <a:pt x="484" y="308"/>
                  </a:lnTo>
                  <a:lnTo>
                    <a:pt x="248" y="308"/>
                  </a:lnTo>
                  <a:lnTo>
                    <a:pt x="248" y="0"/>
                  </a:lnTo>
                  <a:lnTo>
                    <a:pt x="213" y="0"/>
                  </a:lnTo>
                  <a:lnTo>
                    <a:pt x="189" y="173"/>
                  </a:lnTo>
                  <a:lnTo>
                    <a:pt x="142" y="247"/>
                  </a:lnTo>
                  <a:lnTo>
                    <a:pt x="83" y="296"/>
                  </a:lnTo>
                  <a:lnTo>
                    <a:pt x="0" y="321"/>
                  </a:lnTo>
                  <a:lnTo>
                    <a:pt x="0" y="358"/>
                  </a:lnTo>
                  <a:lnTo>
                    <a:pt x="142" y="358"/>
                  </a:lnTo>
                  <a:lnTo>
                    <a:pt x="142" y="813"/>
                  </a:lnTo>
                  <a:lnTo>
                    <a:pt x="153" y="912"/>
                  </a:lnTo>
                  <a:lnTo>
                    <a:pt x="201" y="986"/>
                  </a:lnTo>
                  <a:lnTo>
                    <a:pt x="248" y="1023"/>
                  </a:lnTo>
                  <a:lnTo>
                    <a:pt x="307" y="1035"/>
                  </a:lnTo>
                  <a:lnTo>
                    <a:pt x="342" y="1035"/>
                  </a:lnTo>
                  <a:lnTo>
                    <a:pt x="413" y="1023"/>
                  </a:lnTo>
                  <a:lnTo>
                    <a:pt x="472" y="974"/>
                  </a:lnTo>
                  <a:lnTo>
                    <a:pt x="496" y="900"/>
                  </a:lnTo>
                  <a:lnTo>
                    <a:pt x="508" y="813"/>
                  </a:lnTo>
                  <a:lnTo>
                    <a:pt x="508" y="727"/>
                  </a:lnTo>
                  <a:lnTo>
                    <a:pt x="461" y="727"/>
                  </a:lnTo>
                  <a:lnTo>
                    <a:pt x="461" y="875"/>
                  </a:lnTo>
                  <a:lnTo>
                    <a:pt x="437" y="949"/>
                  </a:lnTo>
                  <a:lnTo>
                    <a:pt x="390" y="998"/>
                  </a:lnTo>
                  <a:lnTo>
                    <a:pt x="319" y="998"/>
                  </a:lnTo>
                  <a:lnTo>
                    <a:pt x="272" y="949"/>
                  </a:lnTo>
                  <a:lnTo>
                    <a:pt x="260" y="924"/>
                  </a:lnTo>
                  <a:lnTo>
                    <a:pt x="260" y="887"/>
                  </a:lnTo>
                  <a:lnTo>
                    <a:pt x="248" y="863"/>
                  </a:lnTo>
                  <a:lnTo>
                    <a:pt x="248" y="813"/>
                  </a:lnTo>
                  <a:lnTo>
                    <a:pt x="248" y="3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87" name="Freeform 35"/>
            <p:cNvSpPr>
              <a:spLocks noEditPoints="1"/>
            </p:cNvSpPr>
            <p:nvPr/>
          </p:nvSpPr>
          <p:spPr bwMode="auto">
            <a:xfrm>
              <a:off x="26926" y="3695"/>
              <a:ext cx="626" cy="764"/>
            </a:xfrm>
            <a:custGeom>
              <a:avLst/>
              <a:gdLst/>
              <a:ahLst/>
              <a:cxnLst>
                <a:cxn ang="0">
                  <a:pos x="578" y="370"/>
                </a:cxn>
                <a:cxn ang="0">
                  <a:pos x="602" y="370"/>
                </a:cxn>
                <a:cxn ang="0">
                  <a:pos x="614" y="358"/>
                </a:cxn>
                <a:cxn ang="0">
                  <a:pos x="626" y="358"/>
                </a:cxn>
                <a:cxn ang="0">
                  <a:pos x="626" y="333"/>
                </a:cxn>
                <a:cxn ang="0">
                  <a:pos x="614" y="234"/>
                </a:cxn>
                <a:cxn ang="0">
                  <a:pos x="578" y="148"/>
                </a:cxn>
                <a:cxn ang="0">
                  <a:pos x="519" y="74"/>
                </a:cxn>
                <a:cxn ang="0">
                  <a:pos x="437" y="25"/>
                </a:cxn>
                <a:cxn ang="0">
                  <a:pos x="330" y="0"/>
                </a:cxn>
                <a:cxn ang="0">
                  <a:pos x="201" y="37"/>
                </a:cxn>
                <a:cxn ang="0">
                  <a:pos x="94" y="111"/>
                </a:cxn>
                <a:cxn ang="0">
                  <a:pos x="23" y="234"/>
                </a:cxn>
                <a:cxn ang="0">
                  <a:pos x="0" y="382"/>
                </a:cxn>
                <a:cxn ang="0">
                  <a:pos x="35" y="542"/>
                </a:cxn>
                <a:cxn ang="0">
                  <a:pos x="106" y="666"/>
                </a:cxn>
                <a:cxn ang="0">
                  <a:pos x="224" y="740"/>
                </a:cxn>
                <a:cxn ang="0">
                  <a:pos x="354" y="764"/>
                </a:cxn>
                <a:cxn ang="0">
                  <a:pos x="460" y="752"/>
                </a:cxn>
                <a:cxn ang="0">
                  <a:pos x="531" y="703"/>
                </a:cxn>
                <a:cxn ang="0">
                  <a:pos x="578" y="641"/>
                </a:cxn>
                <a:cxn ang="0">
                  <a:pos x="614" y="592"/>
                </a:cxn>
                <a:cxn ang="0">
                  <a:pos x="626" y="555"/>
                </a:cxn>
                <a:cxn ang="0">
                  <a:pos x="614" y="542"/>
                </a:cxn>
                <a:cxn ang="0">
                  <a:pos x="614" y="530"/>
                </a:cxn>
                <a:cxn ang="0">
                  <a:pos x="590" y="530"/>
                </a:cxn>
                <a:cxn ang="0">
                  <a:pos x="578" y="542"/>
                </a:cxn>
                <a:cxn ang="0">
                  <a:pos x="578" y="555"/>
                </a:cxn>
                <a:cxn ang="0">
                  <a:pos x="531" y="641"/>
                </a:cxn>
                <a:cxn ang="0">
                  <a:pos x="484" y="690"/>
                </a:cxn>
                <a:cxn ang="0">
                  <a:pos x="425" y="715"/>
                </a:cxn>
                <a:cxn ang="0">
                  <a:pos x="390" y="727"/>
                </a:cxn>
                <a:cxn ang="0">
                  <a:pos x="319" y="727"/>
                </a:cxn>
                <a:cxn ang="0">
                  <a:pos x="271" y="703"/>
                </a:cxn>
                <a:cxn ang="0">
                  <a:pos x="236" y="678"/>
                </a:cxn>
                <a:cxn ang="0">
                  <a:pos x="212" y="653"/>
                </a:cxn>
                <a:cxn ang="0">
                  <a:pos x="189" y="616"/>
                </a:cxn>
                <a:cxn ang="0">
                  <a:pos x="153" y="530"/>
                </a:cxn>
                <a:cxn ang="0">
                  <a:pos x="141" y="444"/>
                </a:cxn>
                <a:cxn ang="0">
                  <a:pos x="130" y="370"/>
                </a:cxn>
                <a:cxn ang="0">
                  <a:pos x="578" y="370"/>
                </a:cxn>
                <a:cxn ang="0">
                  <a:pos x="141" y="333"/>
                </a:cxn>
                <a:cxn ang="0">
                  <a:pos x="153" y="210"/>
                </a:cxn>
                <a:cxn ang="0">
                  <a:pos x="201" y="124"/>
                </a:cxn>
                <a:cxn ang="0">
                  <a:pos x="248" y="74"/>
                </a:cxn>
                <a:cxn ang="0">
                  <a:pos x="295" y="50"/>
                </a:cxn>
                <a:cxn ang="0">
                  <a:pos x="330" y="37"/>
                </a:cxn>
                <a:cxn ang="0">
                  <a:pos x="413" y="62"/>
                </a:cxn>
                <a:cxn ang="0">
                  <a:pos x="472" y="124"/>
                </a:cxn>
                <a:cxn ang="0">
                  <a:pos x="496" y="198"/>
                </a:cxn>
                <a:cxn ang="0">
                  <a:pos x="508" y="271"/>
                </a:cxn>
                <a:cxn ang="0">
                  <a:pos x="519" y="333"/>
                </a:cxn>
                <a:cxn ang="0">
                  <a:pos x="141" y="333"/>
                </a:cxn>
              </a:cxnLst>
              <a:rect l="0" t="0" r="r" b="b"/>
              <a:pathLst>
                <a:path w="626" h="764">
                  <a:moveTo>
                    <a:pt x="578" y="370"/>
                  </a:moveTo>
                  <a:lnTo>
                    <a:pt x="602" y="370"/>
                  </a:lnTo>
                  <a:lnTo>
                    <a:pt x="614" y="358"/>
                  </a:lnTo>
                  <a:lnTo>
                    <a:pt x="626" y="358"/>
                  </a:lnTo>
                  <a:lnTo>
                    <a:pt x="626" y="333"/>
                  </a:lnTo>
                  <a:lnTo>
                    <a:pt x="614" y="234"/>
                  </a:lnTo>
                  <a:lnTo>
                    <a:pt x="578" y="148"/>
                  </a:lnTo>
                  <a:lnTo>
                    <a:pt x="519" y="74"/>
                  </a:lnTo>
                  <a:lnTo>
                    <a:pt x="437" y="25"/>
                  </a:lnTo>
                  <a:lnTo>
                    <a:pt x="330" y="0"/>
                  </a:lnTo>
                  <a:lnTo>
                    <a:pt x="201" y="37"/>
                  </a:lnTo>
                  <a:lnTo>
                    <a:pt x="94" y="111"/>
                  </a:lnTo>
                  <a:lnTo>
                    <a:pt x="23" y="234"/>
                  </a:lnTo>
                  <a:lnTo>
                    <a:pt x="0" y="382"/>
                  </a:lnTo>
                  <a:lnTo>
                    <a:pt x="35" y="542"/>
                  </a:lnTo>
                  <a:lnTo>
                    <a:pt x="106" y="666"/>
                  </a:lnTo>
                  <a:lnTo>
                    <a:pt x="224" y="740"/>
                  </a:lnTo>
                  <a:lnTo>
                    <a:pt x="354" y="764"/>
                  </a:lnTo>
                  <a:lnTo>
                    <a:pt x="460" y="752"/>
                  </a:lnTo>
                  <a:lnTo>
                    <a:pt x="531" y="703"/>
                  </a:lnTo>
                  <a:lnTo>
                    <a:pt x="578" y="641"/>
                  </a:lnTo>
                  <a:lnTo>
                    <a:pt x="614" y="592"/>
                  </a:lnTo>
                  <a:lnTo>
                    <a:pt x="626" y="555"/>
                  </a:lnTo>
                  <a:lnTo>
                    <a:pt x="614" y="542"/>
                  </a:lnTo>
                  <a:lnTo>
                    <a:pt x="614" y="530"/>
                  </a:lnTo>
                  <a:lnTo>
                    <a:pt x="590" y="530"/>
                  </a:lnTo>
                  <a:lnTo>
                    <a:pt x="578" y="542"/>
                  </a:lnTo>
                  <a:lnTo>
                    <a:pt x="578" y="555"/>
                  </a:lnTo>
                  <a:lnTo>
                    <a:pt x="531" y="641"/>
                  </a:lnTo>
                  <a:lnTo>
                    <a:pt x="484" y="690"/>
                  </a:lnTo>
                  <a:lnTo>
                    <a:pt x="425" y="715"/>
                  </a:lnTo>
                  <a:lnTo>
                    <a:pt x="390" y="727"/>
                  </a:lnTo>
                  <a:lnTo>
                    <a:pt x="319" y="727"/>
                  </a:lnTo>
                  <a:lnTo>
                    <a:pt x="271" y="703"/>
                  </a:lnTo>
                  <a:lnTo>
                    <a:pt x="236" y="678"/>
                  </a:lnTo>
                  <a:lnTo>
                    <a:pt x="212" y="653"/>
                  </a:lnTo>
                  <a:lnTo>
                    <a:pt x="189" y="616"/>
                  </a:lnTo>
                  <a:lnTo>
                    <a:pt x="153" y="530"/>
                  </a:lnTo>
                  <a:lnTo>
                    <a:pt x="141" y="444"/>
                  </a:lnTo>
                  <a:lnTo>
                    <a:pt x="130" y="370"/>
                  </a:lnTo>
                  <a:lnTo>
                    <a:pt x="578" y="370"/>
                  </a:lnTo>
                  <a:close/>
                  <a:moveTo>
                    <a:pt x="141" y="333"/>
                  </a:moveTo>
                  <a:lnTo>
                    <a:pt x="153" y="210"/>
                  </a:lnTo>
                  <a:lnTo>
                    <a:pt x="201" y="124"/>
                  </a:lnTo>
                  <a:lnTo>
                    <a:pt x="248" y="74"/>
                  </a:lnTo>
                  <a:lnTo>
                    <a:pt x="295" y="50"/>
                  </a:lnTo>
                  <a:lnTo>
                    <a:pt x="330" y="37"/>
                  </a:lnTo>
                  <a:lnTo>
                    <a:pt x="413" y="62"/>
                  </a:lnTo>
                  <a:lnTo>
                    <a:pt x="472" y="124"/>
                  </a:lnTo>
                  <a:lnTo>
                    <a:pt x="496" y="198"/>
                  </a:lnTo>
                  <a:lnTo>
                    <a:pt x="508" y="271"/>
                  </a:lnTo>
                  <a:lnTo>
                    <a:pt x="519" y="333"/>
                  </a:lnTo>
                  <a:lnTo>
                    <a:pt x="141" y="3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88" name="Freeform 36"/>
            <p:cNvSpPr>
              <a:spLocks/>
            </p:cNvSpPr>
            <p:nvPr/>
          </p:nvSpPr>
          <p:spPr bwMode="auto">
            <a:xfrm>
              <a:off x="28402" y="3313"/>
              <a:ext cx="1134" cy="1134"/>
            </a:xfrm>
            <a:custGeom>
              <a:avLst/>
              <a:gdLst/>
              <a:ahLst/>
              <a:cxnLst>
                <a:cxn ang="0">
                  <a:pos x="626" y="592"/>
                </a:cxn>
                <a:cxn ang="0">
                  <a:pos x="697" y="616"/>
                </a:cxn>
                <a:cxn ang="0">
                  <a:pos x="709" y="715"/>
                </a:cxn>
                <a:cxn ang="0">
                  <a:pos x="697" y="777"/>
                </a:cxn>
                <a:cxn ang="0">
                  <a:pos x="732" y="789"/>
                </a:cxn>
                <a:cxn ang="0">
                  <a:pos x="744" y="752"/>
                </a:cxn>
                <a:cxn ang="0">
                  <a:pos x="827" y="345"/>
                </a:cxn>
                <a:cxn ang="0">
                  <a:pos x="792" y="358"/>
                </a:cxn>
                <a:cxn ang="0">
                  <a:pos x="756" y="481"/>
                </a:cxn>
                <a:cxn ang="0">
                  <a:pos x="579" y="543"/>
                </a:cxn>
                <a:cxn ang="0">
                  <a:pos x="544" y="111"/>
                </a:cxn>
                <a:cxn ang="0">
                  <a:pos x="555" y="62"/>
                </a:cxn>
                <a:cxn ang="0">
                  <a:pos x="591" y="50"/>
                </a:cxn>
                <a:cxn ang="0">
                  <a:pos x="957" y="62"/>
                </a:cxn>
                <a:cxn ang="0">
                  <a:pos x="1063" y="148"/>
                </a:cxn>
                <a:cxn ang="0">
                  <a:pos x="1075" y="284"/>
                </a:cxn>
                <a:cxn ang="0">
                  <a:pos x="1063" y="370"/>
                </a:cxn>
                <a:cxn ang="0">
                  <a:pos x="1099" y="333"/>
                </a:cxn>
                <a:cxn ang="0">
                  <a:pos x="1134" y="0"/>
                </a:cxn>
                <a:cxn ang="0">
                  <a:pos x="260" y="13"/>
                </a:cxn>
                <a:cxn ang="0">
                  <a:pos x="272" y="50"/>
                </a:cxn>
                <a:cxn ang="0">
                  <a:pos x="390" y="62"/>
                </a:cxn>
                <a:cxn ang="0">
                  <a:pos x="414" y="87"/>
                </a:cxn>
                <a:cxn ang="0">
                  <a:pos x="402" y="124"/>
                </a:cxn>
                <a:cxn ang="0">
                  <a:pos x="177" y="1023"/>
                </a:cxn>
                <a:cxn ang="0">
                  <a:pos x="166" y="1072"/>
                </a:cxn>
                <a:cxn ang="0">
                  <a:pos x="95" y="1085"/>
                </a:cxn>
                <a:cxn ang="0">
                  <a:pos x="0" y="1097"/>
                </a:cxn>
                <a:cxn ang="0">
                  <a:pos x="12" y="1134"/>
                </a:cxn>
                <a:cxn ang="0">
                  <a:pos x="508" y="1122"/>
                </a:cxn>
                <a:cxn ang="0">
                  <a:pos x="366" y="1085"/>
                </a:cxn>
                <a:cxn ang="0">
                  <a:pos x="331" y="1072"/>
                </a:cxn>
                <a:cxn ang="0">
                  <a:pos x="319" y="1023"/>
                </a:cxn>
                <a:cxn ang="0">
                  <a:pos x="425" y="592"/>
                </a:cxn>
              </a:cxnLst>
              <a:rect l="0" t="0" r="r" b="b"/>
              <a:pathLst>
                <a:path w="1134" h="1134">
                  <a:moveTo>
                    <a:pt x="425" y="592"/>
                  </a:moveTo>
                  <a:lnTo>
                    <a:pt x="626" y="592"/>
                  </a:lnTo>
                  <a:lnTo>
                    <a:pt x="673" y="604"/>
                  </a:lnTo>
                  <a:lnTo>
                    <a:pt x="697" y="616"/>
                  </a:lnTo>
                  <a:lnTo>
                    <a:pt x="709" y="629"/>
                  </a:lnTo>
                  <a:lnTo>
                    <a:pt x="709" y="715"/>
                  </a:lnTo>
                  <a:lnTo>
                    <a:pt x="697" y="752"/>
                  </a:lnTo>
                  <a:lnTo>
                    <a:pt x="697" y="777"/>
                  </a:lnTo>
                  <a:lnTo>
                    <a:pt x="709" y="789"/>
                  </a:lnTo>
                  <a:lnTo>
                    <a:pt x="732" y="789"/>
                  </a:lnTo>
                  <a:lnTo>
                    <a:pt x="732" y="777"/>
                  </a:lnTo>
                  <a:lnTo>
                    <a:pt x="744" y="752"/>
                  </a:lnTo>
                  <a:lnTo>
                    <a:pt x="827" y="395"/>
                  </a:lnTo>
                  <a:lnTo>
                    <a:pt x="827" y="345"/>
                  </a:lnTo>
                  <a:lnTo>
                    <a:pt x="803" y="345"/>
                  </a:lnTo>
                  <a:lnTo>
                    <a:pt x="792" y="358"/>
                  </a:lnTo>
                  <a:lnTo>
                    <a:pt x="792" y="382"/>
                  </a:lnTo>
                  <a:lnTo>
                    <a:pt x="756" y="481"/>
                  </a:lnTo>
                  <a:lnTo>
                    <a:pt x="685" y="530"/>
                  </a:lnTo>
                  <a:lnTo>
                    <a:pt x="579" y="543"/>
                  </a:lnTo>
                  <a:lnTo>
                    <a:pt x="437" y="543"/>
                  </a:lnTo>
                  <a:lnTo>
                    <a:pt x="544" y="111"/>
                  </a:lnTo>
                  <a:lnTo>
                    <a:pt x="555" y="87"/>
                  </a:lnTo>
                  <a:lnTo>
                    <a:pt x="555" y="62"/>
                  </a:lnTo>
                  <a:lnTo>
                    <a:pt x="567" y="62"/>
                  </a:lnTo>
                  <a:lnTo>
                    <a:pt x="591" y="50"/>
                  </a:lnTo>
                  <a:lnTo>
                    <a:pt x="839" y="50"/>
                  </a:lnTo>
                  <a:lnTo>
                    <a:pt x="957" y="62"/>
                  </a:lnTo>
                  <a:lnTo>
                    <a:pt x="1028" y="99"/>
                  </a:lnTo>
                  <a:lnTo>
                    <a:pt x="1063" y="148"/>
                  </a:lnTo>
                  <a:lnTo>
                    <a:pt x="1075" y="235"/>
                  </a:lnTo>
                  <a:lnTo>
                    <a:pt x="1075" y="284"/>
                  </a:lnTo>
                  <a:lnTo>
                    <a:pt x="1063" y="296"/>
                  </a:lnTo>
                  <a:lnTo>
                    <a:pt x="1063" y="370"/>
                  </a:lnTo>
                  <a:lnTo>
                    <a:pt x="1099" y="370"/>
                  </a:lnTo>
                  <a:lnTo>
                    <a:pt x="1099" y="333"/>
                  </a:lnTo>
                  <a:lnTo>
                    <a:pt x="1134" y="50"/>
                  </a:lnTo>
                  <a:lnTo>
                    <a:pt x="1134" y="0"/>
                  </a:lnTo>
                  <a:lnTo>
                    <a:pt x="272" y="0"/>
                  </a:lnTo>
                  <a:lnTo>
                    <a:pt x="260" y="13"/>
                  </a:lnTo>
                  <a:lnTo>
                    <a:pt x="260" y="37"/>
                  </a:lnTo>
                  <a:lnTo>
                    <a:pt x="272" y="50"/>
                  </a:lnTo>
                  <a:lnTo>
                    <a:pt x="366" y="50"/>
                  </a:lnTo>
                  <a:lnTo>
                    <a:pt x="390" y="62"/>
                  </a:lnTo>
                  <a:lnTo>
                    <a:pt x="402" y="62"/>
                  </a:lnTo>
                  <a:lnTo>
                    <a:pt x="414" y="87"/>
                  </a:lnTo>
                  <a:lnTo>
                    <a:pt x="414" y="99"/>
                  </a:lnTo>
                  <a:lnTo>
                    <a:pt x="402" y="124"/>
                  </a:lnTo>
                  <a:lnTo>
                    <a:pt x="189" y="998"/>
                  </a:lnTo>
                  <a:lnTo>
                    <a:pt x="177" y="1023"/>
                  </a:lnTo>
                  <a:lnTo>
                    <a:pt x="177" y="1048"/>
                  </a:lnTo>
                  <a:lnTo>
                    <a:pt x="166" y="1072"/>
                  </a:lnTo>
                  <a:lnTo>
                    <a:pt x="142" y="1072"/>
                  </a:lnTo>
                  <a:lnTo>
                    <a:pt x="95" y="1085"/>
                  </a:lnTo>
                  <a:lnTo>
                    <a:pt x="12" y="1085"/>
                  </a:lnTo>
                  <a:lnTo>
                    <a:pt x="0" y="1097"/>
                  </a:lnTo>
                  <a:lnTo>
                    <a:pt x="0" y="1122"/>
                  </a:lnTo>
                  <a:lnTo>
                    <a:pt x="12" y="1134"/>
                  </a:lnTo>
                  <a:lnTo>
                    <a:pt x="496" y="1134"/>
                  </a:lnTo>
                  <a:lnTo>
                    <a:pt x="508" y="1122"/>
                  </a:lnTo>
                  <a:lnTo>
                    <a:pt x="508" y="1085"/>
                  </a:lnTo>
                  <a:lnTo>
                    <a:pt x="366" y="1085"/>
                  </a:lnTo>
                  <a:lnTo>
                    <a:pt x="343" y="1072"/>
                  </a:lnTo>
                  <a:lnTo>
                    <a:pt x="331" y="1072"/>
                  </a:lnTo>
                  <a:lnTo>
                    <a:pt x="319" y="1060"/>
                  </a:lnTo>
                  <a:lnTo>
                    <a:pt x="319" y="1023"/>
                  </a:lnTo>
                  <a:lnTo>
                    <a:pt x="331" y="1011"/>
                  </a:lnTo>
                  <a:lnTo>
                    <a:pt x="425" y="5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89" name="Freeform 37"/>
            <p:cNvSpPr>
              <a:spLocks/>
            </p:cNvSpPr>
            <p:nvPr/>
          </p:nvSpPr>
          <p:spPr bwMode="auto">
            <a:xfrm>
              <a:off x="29749" y="3203"/>
              <a:ext cx="378" cy="1663"/>
            </a:xfrm>
            <a:custGeom>
              <a:avLst/>
              <a:gdLst/>
              <a:ahLst/>
              <a:cxnLst>
                <a:cxn ang="0">
                  <a:pos x="378" y="1638"/>
                </a:cxn>
                <a:cxn ang="0">
                  <a:pos x="342" y="1601"/>
                </a:cxn>
                <a:cxn ang="0">
                  <a:pos x="224" y="1429"/>
                </a:cxn>
                <a:cxn ang="0">
                  <a:pos x="141" y="1232"/>
                </a:cxn>
                <a:cxn ang="0">
                  <a:pos x="106" y="1022"/>
                </a:cxn>
                <a:cxn ang="0">
                  <a:pos x="94" y="825"/>
                </a:cxn>
                <a:cxn ang="0">
                  <a:pos x="106" y="616"/>
                </a:cxn>
                <a:cxn ang="0">
                  <a:pos x="153" y="406"/>
                </a:cxn>
                <a:cxn ang="0">
                  <a:pos x="236" y="209"/>
                </a:cxn>
                <a:cxn ang="0">
                  <a:pos x="354" y="37"/>
                </a:cxn>
                <a:cxn ang="0">
                  <a:pos x="378" y="12"/>
                </a:cxn>
                <a:cxn ang="0">
                  <a:pos x="366" y="0"/>
                </a:cxn>
                <a:cxn ang="0">
                  <a:pos x="354" y="0"/>
                </a:cxn>
                <a:cxn ang="0">
                  <a:pos x="319" y="12"/>
                </a:cxn>
                <a:cxn ang="0">
                  <a:pos x="260" y="73"/>
                </a:cxn>
                <a:cxn ang="0">
                  <a:pos x="177" y="184"/>
                </a:cxn>
                <a:cxn ang="0">
                  <a:pos x="106" y="320"/>
                </a:cxn>
                <a:cxn ang="0">
                  <a:pos x="47" y="505"/>
                </a:cxn>
                <a:cxn ang="0">
                  <a:pos x="12" y="677"/>
                </a:cxn>
                <a:cxn ang="0">
                  <a:pos x="0" y="825"/>
                </a:cxn>
                <a:cxn ang="0">
                  <a:pos x="12" y="973"/>
                </a:cxn>
                <a:cxn ang="0">
                  <a:pos x="47" y="1158"/>
                </a:cxn>
                <a:cxn ang="0">
                  <a:pos x="106" y="1343"/>
                </a:cxn>
                <a:cxn ang="0">
                  <a:pos x="189" y="1478"/>
                </a:cxn>
                <a:cxn ang="0">
                  <a:pos x="260" y="1577"/>
                </a:cxn>
                <a:cxn ang="0">
                  <a:pos x="330" y="1638"/>
                </a:cxn>
                <a:cxn ang="0">
                  <a:pos x="354" y="1663"/>
                </a:cxn>
                <a:cxn ang="0">
                  <a:pos x="366" y="1663"/>
                </a:cxn>
                <a:cxn ang="0">
                  <a:pos x="378" y="1638"/>
                </a:cxn>
              </a:cxnLst>
              <a:rect l="0" t="0" r="r" b="b"/>
              <a:pathLst>
                <a:path w="378" h="1663">
                  <a:moveTo>
                    <a:pt x="378" y="1638"/>
                  </a:moveTo>
                  <a:lnTo>
                    <a:pt x="342" y="1601"/>
                  </a:lnTo>
                  <a:lnTo>
                    <a:pt x="224" y="1429"/>
                  </a:lnTo>
                  <a:lnTo>
                    <a:pt x="141" y="1232"/>
                  </a:lnTo>
                  <a:lnTo>
                    <a:pt x="106" y="1022"/>
                  </a:lnTo>
                  <a:lnTo>
                    <a:pt x="94" y="825"/>
                  </a:lnTo>
                  <a:lnTo>
                    <a:pt x="106" y="616"/>
                  </a:lnTo>
                  <a:lnTo>
                    <a:pt x="153" y="406"/>
                  </a:lnTo>
                  <a:lnTo>
                    <a:pt x="236" y="209"/>
                  </a:lnTo>
                  <a:lnTo>
                    <a:pt x="354" y="37"/>
                  </a:lnTo>
                  <a:lnTo>
                    <a:pt x="378" y="12"/>
                  </a:lnTo>
                  <a:lnTo>
                    <a:pt x="366" y="0"/>
                  </a:lnTo>
                  <a:lnTo>
                    <a:pt x="354" y="0"/>
                  </a:lnTo>
                  <a:lnTo>
                    <a:pt x="319" y="12"/>
                  </a:lnTo>
                  <a:lnTo>
                    <a:pt x="260" y="73"/>
                  </a:lnTo>
                  <a:lnTo>
                    <a:pt x="177" y="184"/>
                  </a:lnTo>
                  <a:lnTo>
                    <a:pt x="106" y="320"/>
                  </a:lnTo>
                  <a:lnTo>
                    <a:pt x="47" y="505"/>
                  </a:lnTo>
                  <a:lnTo>
                    <a:pt x="12" y="677"/>
                  </a:lnTo>
                  <a:lnTo>
                    <a:pt x="0" y="825"/>
                  </a:lnTo>
                  <a:lnTo>
                    <a:pt x="12" y="973"/>
                  </a:lnTo>
                  <a:lnTo>
                    <a:pt x="47" y="1158"/>
                  </a:lnTo>
                  <a:lnTo>
                    <a:pt x="106" y="1343"/>
                  </a:lnTo>
                  <a:lnTo>
                    <a:pt x="189" y="1478"/>
                  </a:lnTo>
                  <a:lnTo>
                    <a:pt x="260" y="1577"/>
                  </a:lnTo>
                  <a:lnTo>
                    <a:pt x="330" y="1638"/>
                  </a:lnTo>
                  <a:lnTo>
                    <a:pt x="354" y="1663"/>
                  </a:lnTo>
                  <a:lnTo>
                    <a:pt x="366" y="1663"/>
                  </a:lnTo>
                  <a:lnTo>
                    <a:pt x="378" y="163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90" name="Freeform 38"/>
            <p:cNvSpPr>
              <a:spLocks/>
            </p:cNvSpPr>
            <p:nvPr/>
          </p:nvSpPr>
          <p:spPr bwMode="auto">
            <a:xfrm>
              <a:off x="30268" y="3708"/>
              <a:ext cx="863" cy="751"/>
            </a:xfrm>
            <a:custGeom>
              <a:avLst/>
              <a:gdLst/>
              <a:ahLst/>
              <a:cxnLst>
                <a:cxn ang="0">
                  <a:pos x="95" y="665"/>
                </a:cxn>
                <a:cxn ang="0">
                  <a:pos x="83" y="739"/>
                </a:cxn>
                <a:cxn ang="0">
                  <a:pos x="154" y="751"/>
                </a:cxn>
                <a:cxn ang="0">
                  <a:pos x="189" y="677"/>
                </a:cxn>
                <a:cxn ang="0">
                  <a:pos x="213" y="616"/>
                </a:cxn>
                <a:cxn ang="0">
                  <a:pos x="237" y="517"/>
                </a:cxn>
                <a:cxn ang="0">
                  <a:pos x="272" y="320"/>
                </a:cxn>
                <a:cxn ang="0">
                  <a:pos x="284" y="271"/>
                </a:cxn>
                <a:cxn ang="0">
                  <a:pos x="296" y="246"/>
                </a:cxn>
                <a:cxn ang="0">
                  <a:pos x="378" y="123"/>
                </a:cxn>
                <a:cxn ang="0">
                  <a:pos x="556" y="37"/>
                </a:cxn>
                <a:cxn ang="0">
                  <a:pos x="626" y="74"/>
                </a:cxn>
                <a:cxn ang="0">
                  <a:pos x="638" y="123"/>
                </a:cxn>
                <a:cxn ang="0">
                  <a:pos x="638" y="246"/>
                </a:cxn>
                <a:cxn ang="0">
                  <a:pos x="532" y="603"/>
                </a:cxn>
                <a:cxn ang="0">
                  <a:pos x="532" y="665"/>
                </a:cxn>
                <a:cxn ang="0">
                  <a:pos x="615" y="751"/>
                </a:cxn>
                <a:cxn ang="0">
                  <a:pos x="733" y="727"/>
                </a:cxn>
                <a:cxn ang="0">
                  <a:pos x="839" y="591"/>
                </a:cxn>
                <a:cxn ang="0">
                  <a:pos x="863" y="493"/>
                </a:cxn>
                <a:cxn ang="0">
                  <a:pos x="839" y="480"/>
                </a:cxn>
                <a:cxn ang="0">
                  <a:pos x="827" y="517"/>
                </a:cxn>
                <a:cxn ang="0">
                  <a:pos x="733" y="690"/>
                </a:cxn>
                <a:cxn ang="0">
                  <a:pos x="638" y="714"/>
                </a:cxn>
                <a:cxn ang="0">
                  <a:pos x="626" y="628"/>
                </a:cxn>
                <a:cxn ang="0">
                  <a:pos x="650" y="542"/>
                </a:cxn>
                <a:cxn ang="0">
                  <a:pos x="709" y="369"/>
                </a:cxn>
                <a:cxn ang="0">
                  <a:pos x="745" y="185"/>
                </a:cxn>
                <a:cxn ang="0">
                  <a:pos x="721" y="86"/>
                </a:cxn>
                <a:cxn ang="0">
                  <a:pos x="662" y="24"/>
                </a:cxn>
                <a:cxn ang="0">
                  <a:pos x="473" y="24"/>
                </a:cxn>
                <a:cxn ang="0">
                  <a:pos x="343" y="111"/>
                </a:cxn>
                <a:cxn ang="0">
                  <a:pos x="308" y="98"/>
                </a:cxn>
                <a:cxn ang="0">
                  <a:pos x="248" y="24"/>
                </a:cxn>
                <a:cxn ang="0">
                  <a:pos x="166" y="0"/>
                </a:cxn>
                <a:cxn ang="0">
                  <a:pos x="107" y="24"/>
                </a:cxn>
                <a:cxn ang="0">
                  <a:pos x="71" y="61"/>
                </a:cxn>
                <a:cxn ang="0">
                  <a:pos x="36" y="123"/>
                </a:cxn>
                <a:cxn ang="0">
                  <a:pos x="0" y="221"/>
                </a:cxn>
                <a:cxn ang="0">
                  <a:pos x="36" y="271"/>
                </a:cxn>
                <a:cxn ang="0">
                  <a:pos x="48" y="234"/>
                </a:cxn>
                <a:cxn ang="0">
                  <a:pos x="119" y="61"/>
                </a:cxn>
                <a:cxn ang="0">
                  <a:pos x="166" y="37"/>
                </a:cxn>
                <a:cxn ang="0">
                  <a:pos x="213" y="86"/>
                </a:cxn>
                <a:cxn ang="0">
                  <a:pos x="201" y="185"/>
                </a:cxn>
                <a:cxn ang="0">
                  <a:pos x="189" y="258"/>
                </a:cxn>
              </a:cxnLst>
              <a:rect l="0" t="0" r="r" b="b"/>
              <a:pathLst>
                <a:path w="863" h="751">
                  <a:moveTo>
                    <a:pt x="95" y="640"/>
                  </a:moveTo>
                  <a:lnTo>
                    <a:pt x="95" y="665"/>
                  </a:lnTo>
                  <a:lnTo>
                    <a:pt x="83" y="677"/>
                  </a:lnTo>
                  <a:lnTo>
                    <a:pt x="83" y="739"/>
                  </a:lnTo>
                  <a:lnTo>
                    <a:pt x="95" y="751"/>
                  </a:lnTo>
                  <a:lnTo>
                    <a:pt x="154" y="751"/>
                  </a:lnTo>
                  <a:lnTo>
                    <a:pt x="189" y="714"/>
                  </a:lnTo>
                  <a:lnTo>
                    <a:pt x="189" y="677"/>
                  </a:lnTo>
                  <a:lnTo>
                    <a:pt x="201" y="653"/>
                  </a:lnTo>
                  <a:lnTo>
                    <a:pt x="213" y="616"/>
                  </a:lnTo>
                  <a:lnTo>
                    <a:pt x="213" y="591"/>
                  </a:lnTo>
                  <a:lnTo>
                    <a:pt x="237" y="517"/>
                  </a:lnTo>
                  <a:lnTo>
                    <a:pt x="248" y="443"/>
                  </a:lnTo>
                  <a:lnTo>
                    <a:pt x="272" y="320"/>
                  </a:lnTo>
                  <a:lnTo>
                    <a:pt x="284" y="295"/>
                  </a:lnTo>
                  <a:lnTo>
                    <a:pt x="284" y="271"/>
                  </a:lnTo>
                  <a:lnTo>
                    <a:pt x="296" y="258"/>
                  </a:lnTo>
                  <a:lnTo>
                    <a:pt x="296" y="246"/>
                  </a:lnTo>
                  <a:lnTo>
                    <a:pt x="331" y="185"/>
                  </a:lnTo>
                  <a:lnTo>
                    <a:pt x="378" y="123"/>
                  </a:lnTo>
                  <a:lnTo>
                    <a:pt x="461" y="61"/>
                  </a:lnTo>
                  <a:lnTo>
                    <a:pt x="556" y="37"/>
                  </a:lnTo>
                  <a:lnTo>
                    <a:pt x="591" y="37"/>
                  </a:lnTo>
                  <a:lnTo>
                    <a:pt x="626" y="74"/>
                  </a:lnTo>
                  <a:lnTo>
                    <a:pt x="638" y="98"/>
                  </a:lnTo>
                  <a:lnTo>
                    <a:pt x="638" y="123"/>
                  </a:lnTo>
                  <a:lnTo>
                    <a:pt x="650" y="160"/>
                  </a:lnTo>
                  <a:lnTo>
                    <a:pt x="638" y="246"/>
                  </a:lnTo>
                  <a:lnTo>
                    <a:pt x="532" y="579"/>
                  </a:lnTo>
                  <a:lnTo>
                    <a:pt x="532" y="603"/>
                  </a:lnTo>
                  <a:lnTo>
                    <a:pt x="520" y="616"/>
                  </a:lnTo>
                  <a:lnTo>
                    <a:pt x="532" y="665"/>
                  </a:lnTo>
                  <a:lnTo>
                    <a:pt x="544" y="702"/>
                  </a:lnTo>
                  <a:lnTo>
                    <a:pt x="615" y="751"/>
                  </a:lnTo>
                  <a:lnTo>
                    <a:pt x="662" y="751"/>
                  </a:lnTo>
                  <a:lnTo>
                    <a:pt x="733" y="727"/>
                  </a:lnTo>
                  <a:lnTo>
                    <a:pt x="792" y="665"/>
                  </a:lnTo>
                  <a:lnTo>
                    <a:pt x="839" y="591"/>
                  </a:lnTo>
                  <a:lnTo>
                    <a:pt x="863" y="529"/>
                  </a:lnTo>
                  <a:lnTo>
                    <a:pt x="863" y="493"/>
                  </a:lnTo>
                  <a:lnTo>
                    <a:pt x="851" y="480"/>
                  </a:lnTo>
                  <a:lnTo>
                    <a:pt x="839" y="480"/>
                  </a:lnTo>
                  <a:lnTo>
                    <a:pt x="827" y="493"/>
                  </a:lnTo>
                  <a:lnTo>
                    <a:pt x="827" y="517"/>
                  </a:lnTo>
                  <a:lnTo>
                    <a:pt x="780" y="616"/>
                  </a:lnTo>
                  <a:lnTo>
                    <a:pt x="733" y="690"/>
                  </a:lnTo>
                  <a:lnTo>
                    <a:pt x="662" y="727"/>
                  </a:lnTo>
                  <a:lnTo>
                    <a:pt x="638" y="714"/>
                  </a:lnTo>
                  <a:lnTo>
                    <a:pt x="626" y="702"/>
                  </a:lnTo>
                  <a:lnTo>
                    <a:pt x="626" y="628"/>
                  </a:lnTo>
                  <a:lnTo>
                    <a:pt x="638" y="591"/>
                  </a:lnTo>
                  <a:lnTo>
                    <a:pt x="650" y="542"/>
                  </a:lnTo>
                  <a:lnTo>
                    <a:pt x="674" y="468"/>
                  </a:lnTo>
                  <a:lnTo>
                    <a:pt x="709" y="369"/>
                  </a:lnTo>
                  <a:lnTo>
                    <a:pt x="733" y="271"/>
                  </a:lnTo>
                  <a:lnTo>
                    <a:pt x="745" y="185"/>
                  </a:lnTo>
                  <a:lnTo>
                    <a:pt x="745" y="135"/>
                  </a:lnTo>
                  <a:lnTo>
                    <a:pt x="721" y="86"/>
                  </a:lnTo>
                  <a:lnTo>
                    <a:pt x="697" y="49"/>
                  </a:lnTo>
                  <a:lnTo>
                    <a:pt x="662" y="24"/>
                  </a:lnTo>
                  <a:lnTo>
                    <a:pt x="567" y="0"/>
                  </a:lnTo>
                  <a:lnTo>
                    <a:pt x="473" y="24"/>
                  </a:lnTo>
                  <a:lnTo>
                    <a:pt x="390" y="61"/>
                  </a:lnTo>
                  <a:lnTo>
                    <a:pt x="343" y="111"/>
                  </a:lnTo>
                  <a:lnTo>
                    <a:pt x="319" y="148"/>
                  </a:lnTo>
                  <a:lnTo>
                    <a:pt x="308" y="98"/>
                  </a:lnTo>
                  <a:lnTo>
                    <a:pt x="284" y="61"/>
                  </a:lnTo>
                  <a:lnTo>
                    <a:pt x="248" y="24"/>
                  </a:lnTo>
                  <a:lnTo>
                    <a:pt x="213" y="12"/>
                  </a:lnTo>
                  <a:lnTo>
                    <a:pt x="166" y="0"/>
                  </a:lnTo>
                  <a:lnTo>
                    <a:pt x="130" y="0"/>
                  </a:lnTo>
                  <a:lnTo>
                    <a:pt x="107" y="24"/>
                  </a:lnTo>
                  <a:lnTo>
                    <a:pt x="83" y="37"/>
                  </a:lnTo>
                  <a:lnTo>
                    <a:pt x="71" y="61"/>
                  </a:lnTo>
                  <a:lnTo>
                    <a:pt x="59" y="74"/>
                  </a:lnTo>
                  <a:lnTo>
                    <a:pt x="36" y="123"/>
                  </a:lnTo>
                  <a:lnTo>
                    <a:pt x="12" y="197"/>
                  </a:lnTo>
                  <a:lnTo>
                    <a:pt x="0" y="221"/>
                  </a:lnTo>
                  <a:lnTo>
                    <a:pt x="0" y="271"/>
                  </a:lnTo>
                  <a:lnTo>
                    <a:pt x="36" y="271"/>
                  </a:lnTo>
                  <a:lnTo>
                    <a:pt x="36" y="258"/>
                  </a:lnTo>
                  <a:lnTo>
                    <a:pt x="48" y="234"/>
                  </a:lnTo>
                  <a:lnTo>
                    <a:pt x="71" y="135"/>
                  </a:lnTo>
                  <a:lnTo>
                    <a:pt x="119" y="61"/>
                  </a:lnTo>
                  <a:lnTo>
                    <a:pt x="130" y="49"/>
                  </a:lnTo>
                  <a:lnTo>
                    <a:pt x="166" y="37"/>
                  </a:lnTo>
                  <a:lnTo>
                    <a:pt x="189" y="37"/>
                  </a:lnTo>
                  <a:lnTo>
                    <a:pt x="213" y="86"/>
                  </a:lnTo>
                  <a:lnTo>
                    <a:pt x="213" y="160"/>
                  </a:lnTo>
                  <a:lnTo>
                    <a:pt x="201" y="185"/>
                  </a:lnTo>
                  <a:lnTo>
                    <a:pt x="201" y="209"/>
                  </a:lnTo>
                  <a:lnTo>
                    <a:pt x="189" y="258"/>
                  </a:lnTo>
                  <a:lnTo>
                    <a:pt x="95" y="6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91" name="Freeform 39"/>
            <p:cNvSpPr>
              <a:spLocks/>
            </p:cNvSpPr>
            <p:nvPr/>
          </p:nvSpPr>
          <p:spPr bwMode="auto">
            <a:xfrm>
              <a:off x="31272" y="3203"/>
              <a:ext cx="367" cy="1663"/>
            </a:xfrm>
            <a:custGeom>
              <a:avLst/>
              <a:gdLst/>
              <a:ahLst/>
              <a:cxnLst>
                <a:cxn ang="0">
                  <a:pos x="367" y="825"/>
                </a:cxn>
                <a:cxn ang="0">
                  <a:pos x="355" y="677"/>
                </a:cxn>
                <a:cxn ang="0">
                  <a:pos x="331" y="492"/>
                </a:cxn>
                <a:cxn ang="0">
                  <a:pos x="260" y="308"/>
                </a:cxn>
                <a:cxn ang="0">
                  <a:pos x="189" y="172"/>
                </a:cxn>
                <a:cxn ang="0">
                  <a:pos x="107" y="73"/>
                </a:cxn>
                <a:cxn ang="0">
                  <a:pos x="48" y="1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4"/>
                </a:cxn>
                <a:cxn ang="0">
                  <a:pos x="24" y="49"/>
                </a:cxn>
                <a:cxn ang="0">
                  <a:pos x="130" y="197"/>
                </a:cxn>
                <a:cxn ang="0">
                  <a:pos x="213" y="369"/>
                </a:cxn>
                <a:cxn ang="0">
                  <a:pos x="260" y="579"/>
                </a:cxn>
                <a:cxn ang="0">
                  <a:pos x="272" y="825"/>
                </a:cxn>
                <a:cxn ang="0">
                  <a:pos x="260" y="1034"/>
                </a:cxn>
                <a:cxn ang="0">
                  <a:pos x="225" y="1244"/>
                </a:cxn>
                <a:cxn ang="0">
                  <a:pos x="142" y="1441"/>
                </a:cxn>
                <a:cxn ang="0">
                  <a:pos x="12" y="1614"/>
                </a:cxn>
                <a:cxn ang="0">
                  <a:pos x="0" y="1626"/>
                </a:cxn>
                <a:cxn ang="0">
                  <a:pos x="0" y="1663"/>
                </a:cxn>
                <a:cxn ang="0">
                  <a:pos x="12" y="1663"/>
                </a:cxn>
                <a:cxn ang="0">
                  <a:pos x="48" y="1638"/>
                </a:cxn>
                <a:cxn ang="0">
                  <a:pos x="107" y="1577"/>
                </a:cxn>
                <a:cxn ang="0">
                  <a:pos x="189" y="1478"/>
                </a:cxn>
                <a:cxn ang="0">
                  <a:pos x="272" y="1330"/>
                </a:cxn>
                <a:cxn ang="0">
                  <a:pos x="331" y="1158"/>
                </a:cxn>
                <a:cxn ang="0">
                  <a:pos x="355" y="985"/>
                </a:cxn>
                <a:cxn ang="0">
                  <a:pos x="367" y="825"/>
                </a:cxn>
              </a:cxnLst>
              <a:rect l="0" t="0" r="r" b="b"/>
              <a:pathLst>
                <a:path w="367" h="1663">
                  <a:moveTo>
                    <a:pt x="367" y="825"/>
                  </a:moveTo>
                  <a:lnTo>
                    <a:pt x="355" y="677"/>
                  </a:lnTo>
                  <a:lnTo>
                    <a:pt x="331" y="492"/>
                  </a:lnTo>
                  <a:lnTo>
                    <a:pt x="260" y="308"/>
                  </a:lnTo>
                  <a:lnTo>
                    <a:pt x="189" y="172"/>
                  </a:lnTo>
                  <a:lnTo>
                    <a:pt x="107" y="73"/>
                  </a:lnTo>
                  <a:lnTo>
                    <a:pt x="48" y="1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4" y="49"/>
                  </a:lnTo>
                  <a:lnTo>
                    <a:pt x="130" y="197"/>
                  </a:lnTo>
                  <a:lnTo>
                    <a:pt x="213" y="369"/>
                  </a:lnTo>
                  <a:lnTo>
                    <a:pt x="260" y="579"/>
                  </a:lnTo>
                  <a:lnTo>
                    <a:pt x="272" y="825"/>
                  </a:lnTo>
                  <a:lnTo>
                    <a:pt x="260" y="1034"/>
                  </a:lnTo>
                  <a:lnTo>
                    <a:pt x="225" y="1244"/>
                  </a:lnTo>
                  <a:lnTo>
                    <a:pt x="142" y="1441"/>
                  </a:lnTo>
                  <a:lnTo>
                    <a:pt x="12" y="1614"/>
                  </a:lnTo>
                  <a:lnTo>
                    <a:pt x="0" y="1626"/>
                  </a:lnTo>
                  <a:lnTo>
                    <a:pt x="0" y="1663"/>
                  </a:lnTo>
                  <a:lnTo>
                    <a:pt x="12" y="1663"/>
                  </a:lnTo>
                  <a:lnTo>
                    <a:pt x="48" y="1638"/>
                  </a:lnTo>
                  <a:lnTo>
                    <a:pt x="107" y="1577"/>
                  </a:lnTo>
                  <a:lnTo>
                    <a:pt x="189" y="1478"/>
                  </a:lnTo>
                  <a:lnTo>
                    <a:pt x="272" y="1330"/>
                  </a:lnTo>
                  <a:lnTo>
                    <a:pt x="331" y="1158"/>
                  </a:lnTo>
                  <a:lnTo>
                    <a:pt x="355" y="985"/>
                  </a:lnTo>
                  <a:lnTo>
                    <a:pt x="367" y="8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92" name="Freeform 40"/>
            <p:cNvSpPr>
              <a:spLocks/>
            </p:cNvSpPr>
            <p:nvPr/>
          </p:nvSpPr>
          <p:spPr bwMode="auto">
            <a:xfrm>
              <a:off x="32595" y="3708"/>
              <a:ext cx="803" cy="751"/>
            </a:xfrm>
            <a:custGeom>
              <a:avLst/>
              <a:gdLst/>
              <a:ahLst/>
              <a:cxnLst>
                <a:cxn ang="0">
                  <a:pos x="579" y="603"/>
                </a:cxn>
                <a:cxn ang="0">
                  <a:pos x="579" y="751"/>
                </a:cxn>
                <a:cxn ang="0">
                  <a:pos x="803" y="739"/>
                </a:cxn>
                <a:cxn ang="0">
                  <a:pos x="803" y="690"/>
                </a:cxn>
                <a:cxn ang="0">
                  <a:pos x="756" y="690"/>
                </a:cxn>
                <a:cxn ang="0">
                  <a:pos x="721" y="677"/>
                </a:cxn>
                <a:cxn ang="0">
                  <a:pos x="709" y="677"/>
                </a:cxn>
                <a:cxn ang="0">
                  <a:pos x="685" y="653"/>
                </a:cxn>
                <a:cxn ang="0">
                  <a:pos x="685" y="0"/>
                </a:cxn>
                <a:cxn ang="0">
                  <a:pos x="449" y="24"/>
                </a:cxn>
                <a:cxn ang="0">
                  <a:pos x="449" y="74"/>
                </a:cxn>
                <a:cxn ang="0">
                  <a:pos x="532" y="74"/>
                </a:cxn>
                <a:cxn ang="0">
                  <a:pos x="555" y="86"/>
                </a:cxn>
                <a:cxn ang="0">
                  <a:pos x="567" y="111"/>
                </a:cxn>
                <a:cxn ang="0">
                  <a:pos x="567" y="468"/>
                </a:cxn>
                <a:cxn ang="0">
                  <a:pos x="555" y="566"/>
                </a:cxn>
                <a:cxn ang="0">
                  <a:pos x="520" y="640"/>
                </a:cxn>
                <a:cxn ang="0">
                  <a:pos x="461" y="702"/>
                </a:cxn>
                <a:cxn ang="0">
                  <a:pos x="378" y="727"/>
                </a:cxn>
                <a:cxn ang="0">
                  <a:pos x="331" y="727"/>
                </a:cxn>
                <a:cxn ang="0">
                  <a:pos x="296" y="714"/>
                </a:cxn>
                <a:cxn ang="0">
                  <a:pos x="260" y="677"/>
                </a:cxn>
                <a:cxn ang="0">
                  <a:pos x="248" y="640"/>
                </a:cxn>
                <a:cxn ang="0">
                  <a:pos x="237" y="616"/>
                </a:cxn>
                <a:cxn ang="0">
                  <a:pos x="237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95" y="74"/>
                </a:cxn>
                <a:cxn ang="0">
                  <a:pos x="118" y="98"/>
                </a:cxn>
                <a:cxn ang="0">
                  <a:pos x="118" y="123"/>
                </a:cxn>
                <a:cxn ang="0">
                  <a:pos x="130" y="160"/>
                </a:cxn>
                <a:cxn ang="0">
                  <a:pos x="130" y="554"/>
                </a:cxn>
                <a:cxn ang="0">
                  <a:pos x="142" y="628"/>
                </a:cxn>
                <a:cxn ang="0">
                  <a:pos x="177" y="702"/>
                </a:cxn>
                <a:cxn ang="0">
                  <a:pos x="248" y="739"/>
                </a:cxn>
                <a:cxn ang="0">
                  <a:pos x="366" y="751"/>
                </a:cxn>
                <a:cxn ang="0">
                  <a:pos x="449" y="739"/>
                </a:cxn>
                <a:cxn ang="0">
                  <a:pos x="520" y="690"/>
                </a:cxn>
                <a:cxn ang="0">
                  <a:pos x="579" y="603"/>
                </a:cxn>
              </a:cxnLst>
              <a:rect l="0" t="0" r="r" b="b"/>
              <a:pathLst>
                <a:path w="803" h="751">
                  <a:moveTo>
                    <a:pt x="579" y="603"/>
                  </a:moveTo>
                  <a:lnTo>
                    <a:pt x="579" y="751"/>
                  </a:lnTo>
                  <a:lnTo>
                    <a:pt x="803" y="739"/>
                  </a:lnTo>
                  <a:lnTo>
                    <a:pt x="803" y="690"/>
                  </a:lnTo>
                  <a:lnTo>
                    <a:pt x="756" y="690"/>
                  </a:lnTo>
                  <a:lnTo>
                    <a:pt x="721" y="677"/>
                  </a:lnTo>
                  <a:lnTo>
                    <a:pt x="709" y="677"/>
                  </a:lnTo>
                  <a:lnTo>
                    <a:pt x="685" y="653"/>
                  </a:lnTo>
                  <a:lnTo>
                    <a:pt x="685" y="0"/>
                  </a:lnTo>
                  <a:lnTo>
                    <a:pt x="449" y="24"/>
                  </a:lnTo>
                  <a:lnTo>
                    <a:pt x="449" y="74"/>
                  </a:lnTo>
                  <a:lnTo>
                    <a:pt x="532" y="74"/>
                  </a:lnTo>
                  <a:lnTo>
                    <a:pt x="555" y="86"/>
                  </a:lnTo>
                  <a:lnTo>
                    <a:pt x="567" y="111"/>
                  </a:lnTo>
                  <a:lnTo>
                    <a:pt x="567" y="468"/>
                  </a:lnTo>
                  <a:lnTo>
                    <a:pt x="555" y="566"/>
                  </a:lnTo>
                  <a:lnTo>
                    <a:pt x="520" y="640"/>
                  </a:lnTo>
                  <a:lnTo>
                    <a:pt x="461" y="702"/>
                  </a:lnTo>
                  <a:lnTo>
                    <a:pt x="378" y="727"/>
                  </a:lnTo>
                  <a:lnTo>
                    <a:pt x="331" y="727"/>
                  </a:lnTo>
                  <a:lnTo>
                    <a:pt x="296" y="714"/>
                  </a:lnTo>
                  <a:lnTo>
                    <a:pt x="260" y="677"/>
                  </a:lnTo>
                  <a:lnTo>
                    <a:pt x="248" y="640"/>
                  </a:lnTo>
                  <a:lnTo>
                    <a:pt x="237" y="616"/>
                  </a:lnTo>
                  <a:lnTo>
                    <a:pt x="237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95" y="74"/>
                  </a:lnTo>
                  <a:lnTo>
                    <a:pt x="118" y="98"/>
                  </a:lnTo>
                  <a:lnTo>
                    <a:pt x="118" y="123"/>
                  </a:lnTo>
                  <a:lnTo>
                    <a:pt x="130" y="160"/>
                  </a:lnTo>
                  <a:lnTo>
                    <a:pt x="130" y="554"/>
                  </a:lnTo>
                  <a:lnTo>
                    <a:pt x="142" y="628"/>
                  </a:lnTo>
                  <a:lnTo>
                    <a:pt x="177" y="702"/>
                  </a:lnTo>
                  <a:lnTo>
                    <a:pt x="248" y="739"/>
                  </a:lnTo>
                  <a:lnTo>
                    <a:pt x="366" y="751"/>
                  </a:lnTo>
                  <a:lnTo>
                    <a:pt x="449" y="739"/>
                  </a:lnTo>
                  <a:lnTo>
                    <a:pt x="520" y="690"/>
                  </a:lnTo>
                  <a:lnTo>
                    <a:pt x="579" y="6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93" name="Freeform 41"/>
            <p:cNvSpPr>
              <a:spLocks/>
            </p:cNvSpPr>
            <p:nvPr/>
          </p:nvSpPr>
          <p:spPr bwMode="auto">
            <a:xfrm>
              <a:off x="33493" y="3695"/>
              <a:ext cx="520" cy="764"/>
            </a:xfrm>
            <a:custGeom>
              <a:avLst/>
              <a:gdLst/>
              <a:ahLst/>
              <a:cxnLst>
                <a:cxn ang="0">
                  <a:pos x="295" y="432"/>
                </a:cxn>
                <a:cxn ang="0">
                  <a:pos x="343" y="444"/>
                </a:cxn>
                <a:cxn ang="0">
                  <a:pos x="402" y="481"/>
                </a:cxn>
                <a:cxn ang="0">
                  <a:pos x="437" y="542"/>
                </a:cxn>
                <a:cxn ang="0">
                  <a:pos x="425" y="653"/>
                </a:cxn>
                <a:cxn ang="0">
                  <a:pos x="366" y="715"/>
                </a:cxn>
                <a:cxn ang="0">
                  <a:pos x="260" y="740"/>
                </a:cxn>
                <a:cxn ang="0">
                  <a:pos x="106" y="666"/>
                </a:cxn>
                <a:cxn ang="0">
                  <a:pos x="35" y="493"/>
                </a:cxn>
                <a:cxn ang="0">
                  <a:pos x="24" y="469"/>
                </a:cxn>
                <a:cxn ang="0">
                  <a:pos x="0" y="764"/>
                </a:cxn>
                <a:cxn ang="0">
                  <a:pos x="83" y="703"/>
                </a:cxn>
                <a:cxn ang="0">
                  <a:pos x="189" y="764"/>
                </a:cxn>
                <a:cxn ang="0">
                  <a:pos x="378" y="752"/>
                </a:cxn>
                <a:cxn ang="0">
                  <a:pos x="508" y="629"/>
                </a:cxn>
                <a:cxn ang="0">
                  <a:pos x="520" y="493"/>
                </a:cxn>
                <a:cxn ang="0">
                  <a:pos x="484" y="419"/>
                </a:cxn>
                <a:cxn ang="0">
                  <a:pos x="366" y="321"/>
                </a:cxn>
                <a:cxn ang="0">
                  <a:pos x="201" y="284"/>
                </a:cxn>
                <a:cxn ang="0">
                  <a:pos x="94" y="222"/>
                </a:cxn>
                <a:cxn ang="0">
                  <a:pos x="71" y="136"/>
                </a:cxn>
                <a:cxn ang="0">
                  <a:pos x="118" y="62"/>
                </a:cxn>
                <a:cxn ang="0">
                  <a:pos x="201" y="37"/>
                </a:cxn>
                <a:cxn ang="0">
                  <a:pos x="331" y="50"/>
                </a:cxn>
                <a:cxn ang="0">
                  <a:pos x="425" y="148"/>
                </a:cxn>
                <a:cxn ang="0">
                  <a:pos x="437" y="247"/>
                </a:cxn>
                <a:cxn ang="0">
                  <a:pos x="461" y="259"/>
                </a:cxn>
                <a:cxn ang="0">
                  <a:pos x="472" y="13"/>
                </a:cxn>
                <a:cxn ang="0">
                  <a:pos x="449" y="13"/>
                </a:cxn>
                <a:cxn ang="0">
                  <a:pos x="425" y="25"/>
                </a:cxn>
                <a:cxn ang="0">
                  <a:pos x="413" y="50"/>
                </a:cxn>
                <a:cxn ang="0">
                  <a:pos x="354" y="25"/>
                </a:cxn>
                <a:cxn ang="0">
                  <a:pos x="272" y="0"/>
                </a:cxn>
                <a:cxn ang="0">
                  <a:pos x="130" y="25"/>
                </a:cxn>
                <a:cxn ang="0">
                  <a:pos x="12" y="136"/>
                </a:cxn>
                <a:cxn ang="0">
                  <a:pos x="0" y="247"/>
                </a:cxn>
                <a:cxn ang="0">
                  <a:pos x="59" y="358"/>
                </a:cxn>
                <a:cxn ang="0">
                  <a:pos x="272" y="432"/>
                </a:cxn>
              </a:cxnLst>
              <a:rect l="0" t="0" r="r" b="b"/>
              <a:pathLst>
                <a:path w="520" h="764">
                  <a:moveTo>
                    <a:pt x="272" y="432"/>
                  </a:moveTo>
                  <a:lnTo>
                    <a:pt x="295" y="432"/>
                  </a:lnTo>
                  <a:lnTo>
                    <a:pt x="319" y="444"/>
                  </a:lnTo>
                  <a:lnTo>
                    <a:pt x="343" y="444"/>
                  </a:lnTo>
                  <a:lnTo>
                    <a:pt x="366" y="469"/>
                  </a:lnTo>
                  <a:lnTo>
                    <a:pt x="402" y="481"/>
                  </a:lnTo>
                  <a:lnTo>
                    <a:pt x="425" y="506"/>
                  </a:lnTo>
                  <a:lnTo>
                    <a:pt x="437" y="542"/>
                  </a:lnTo>
                  <a:lnTo>
                    <a:pt x="437" y="616"/>
                  </a:lnTo>
                  <a:lnTo>
                    <a:pt x="425" y="653"/>
                  </a:lnTo>
                  <a:lnTo>
                    <a:pt x="402" y="690"/>
                  </a:lnTo>
                  <a:lnTo>
                    <a:pt x="366" y="715"/>
                  </a:lnTo>
                  <a:lnTo>
                    <a:pt x="319" y="727"/>
                  </a:lnTo>
                  <a:lnTo>
                    <a:pt x="260" y="740"/>
                  </a:lnTo>
                  <a:lnTo>
                    <a:pt x="177" y="715"/>
                  </a:lnTo>
                  <a:lnTo>
                    <a:pt x="106" y="666"/>
                  </a:lnTo>
                  <a:lnTo>
                    <a:pt x="71" y="592"/>
                  </a:lnTo>
                  <a:lnTo>
                    <a:pt x="35" y="493"/>
                  </a:lnTo>
                  <a:lnTo>
                    <a:pt x="35" y="481"/>
                  </a:lnTo>
                  <a:lnTo>
                    <a:pt x="24" y="469"/>
                  </a:lnTo>
                  <a:lnTo>
                    <a:pt x="0" y="469"/>
                  </a:lnTo>
                  <a:lnTo>
                    <a:pt x="0" y="764"/>
                  </a:lnTo>
                  <a:lnTo>
                    <a:pt x="24" y="764"/>
                  </a:lnTo>
                  <a:lnTo>
                    <a:pt x="83" y="703"/>
                  </a:lnTo>
                  <a:lnTo>
                    <a:pt x="142" y="740"/>
                  </a:lnTo>
                  <a:lnTo>
                    <a:pt x="189" y="764"/>
                  </a:lnTo>
                  <a:lnTo>
                    <a:pt x="260" y="764"/>
                  </a:lnTo>
                  <a:lnTo>
                    <a:pt x="378" y="752"/>
                  </a:lnTo>
                  <a:lnTo>
                    <a:pt x="461" y="703"/>
                  </a:lnTo>
                  <a:lnTo>
                    <a:pt x="508" y="629"/>
                  </a:lnTo>
                  <a:lnTo>
                    <a:pt x="520" y="542"/>
                  </a:lnTo>
                  <a:lnTo>
                    <a:pt x="520" y="493"/>
                  </a:lnTo>
                  <a:lnTo>
                    <a:pt x="496" y="456"/>
                  </a:lnTo>
                  <a:lnTo>
                    <a:pt x="484" y="419"/>
                  </a:lnTo>
                  <a:lnTo>
                    <a:pt x="413" y="345"/>
                  </a:lnTo>
                  <a:lnTo>
                    <a:pt x="366" y="321"/>
                  </a:lnTo>
                  <a:lnTo>
                    <a:pt x="272" y="296"/>
                  </a:lnTo>
                  <a:lnTo>
                    <a:pt x="201" y="284"/>
                  </a:lnTo>
                  <a:lnTo>
                    <a:pt x="142" y="259"/>
                  </a:lnTo>
                  <a:lnTo>
                    <a:pt x="94" y="222"/>
                  </a:lnTo>
                  <a:lnTo>
                    <a:pt x="71" y="161"/>
                  </a:lnTo>
                  <a:lnTo>
                    <a:pt x="71" y="136"/>
                  </a:lnTo>
                  <a:lnTo>
                    <a:pt x="94" y="87"/>
                  </a:lnTo>
                  <a:lnTo>
                    <a:pt x="118" y="62"/>
                  </a:lnTo>
                  <a:lnTo>
                    <a:pt x="154" y="50"/>
                  </a:lnTo>
                  <a:lnTo>
                    <a:pt x="201" y="37"/>
                  </a:lnTo>
                  <a:lnTo>
                    <a:pt x="248" y="37"/>
                  </a:lnTo>
                  <a:lnTo>
                    <a:pt x="331" y="50"/>
                  </a:lnTo>
                  <a:lnTo>
                    <a:pt x="390" y="99"/>
                  </a:lnTo>
                  <a:lnTo>
                    <a:pt x="425" y="148"/>
                  </a:lnTo>
                  <a:lnTo>
                    <a:pt x="437" y="198"/>
                  </a:lnTo>
                  <a:lnTo>
                    <a:pt x="437" y="247"/>
                  </a:lnTo>
                  <a:lnTo>
                    <a:pt x="449" y="247"/>
                  </a:lnTo>
                  <a:lnTo>
                    <a:pt x="461" y="259"/>
                  </a:lnTo>
                  <a:lnTo>
                    <a:pt x="472" y="247"/>
                  </a:lnTo>
                  <a:lnTo>
                    <a:pt x="472" y="13"/>
                  </a:lnTo>
                  <a:lnTo>
                    <a:pt x="461" y="0"/>
                  </a:lnTo>
                  <a:lnTo>
                    <a:pt x="449" y="13"/>
                  </a:lnTo>
                  <a:lnTo>
                    <a:pt x="437" y="13"/>
                  </a:lnTo>
                  <a:lnTo>
                    <a:pt x="425" y="25"/>
                  </a:lnTo>
                  <a:lnTo>
                    <a:pt x="425" y="37"/>
                  </a:lnTo>
                  <a:lnTo>
                    <a:pt x="413" y="50"/>
                  </a:lnTo>
                  <a:lnTo>
                    <a:pt x="402" y="50"/>
                  </a:lnTo>
                  <a:lnTo>
                    <a:pt x="354" y="25"/>
                  </a:lnTo>
                  <a:lnTo>
                    <a:pt x="307" y="13"/>
                  </a:lnTo>
                  <a:lnTo>
                    <a:pt x="272" y="0"/>
                  </a:lnTo>
                  <a:lnTo>
                    <a:pt x="248" y="0"/>
                  </a:lnTo>
                  <a:lnTo>
                    <a:pt x="130" y="25"/>
                  </a:lnTo>
                  <a:lnTo>
                    <a:pt x="47" y="74"/>
                  </a:lnTo>
                  <a:lnTo>
                    <a:pt x="12" y="136"/>
                  </a:lnTo>
                  <a:lnTo>
                    <a:pt x="0" y="210"/>
                  </a:lnTo>
                  <a:lnTo>
                    <a:pt x="0" y="247"/>
                  </a:lnTo>
                  <a:lnTo>
                    <a:pt x="12" y="284"/>
                  </a:lnTo>
                  <a:lnTo>
                    <a:pt x="59" y="358"/>
                  </a:lnTo>
                  <a:lnTo>
                    <a:pt x="177" y="407"/>
                  </a:lnTo>
                  <a:lnTo>
                    <a:pt x="272" y="4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94" name="Freeform 42"/>
            <p:cNvSpPr>
              <a:spLocks noEditPoints="1"/>
            </p:cNvSpPr>
            <p:nvPr/>
          </p:nvSpPr>
          <p:spPr bwMode="auto">
            <a:xfrm>
              <a:off x="34119" y="3326"/>
              <a:ext cx="343" cy="1121"/>
            </a:xfrm>
            <a:custGeom>
              <a:avLst/>
              <a:gdLst/>
              <a:ahLst/>
              <a:cxnLst>
                <a:cxn ang="0">
                  <a:pos x="224" y="382"/>
                </a:cxn>
                <a:cxn ang="0">
                  <a:pos x="12" y="406"/>
                </a:cxn>
                <a:cxn ang="0">
                  <a:pos x="12" y="456"/>
                </a:cxn>
                <a:cxn ang="0">
                  <a:pos x="59" y="456"/>
                </a:cxn>
                <a:cxn ang="0">
                  <a:pos x="94" y="468"/>
                </a:cxn>
                <a:cxn ang="0">
                  <a:pos x="118" y="480"/>
                </a:cxn>
                <a:cxn ang="0">
                  <a:pos x="118" y="505"/>
                </a:cxn>
                <a:cxn ang="0">
                  <a:pos x="130" y="542"/>
                </a:cxn>
                <a:cxn ang="0">
                  <a:pos x="130" y="1035"/>
                </a:cxn>
                <a:cxn ang="0">
                  <a:pos x="118" y="1059"/>
                </a:cxn>
                <a:cxn ang="0">
                  <a:pos x="94" y="1059"/>
                </a:cxn>
                <a:cxn ang="0">
                  <a:pos x="59" y="1072"/>
                </a:cxn>
                <a:cxn ang="0">
                  <a:pos x="0" y="1072"/>
                </a:cxn>
                <a:cxn ang="0">
                  <a:pos x="0" y="1121"/>
                </a:cxn>
                <a:cxn ang="0">
                  <a:pos x="343" y="1121"/>
                </a:cxn>
                <a:cxn ang="0">
                  <a:pos x="343" y="1072"/>
                </a:cxn>
                <a:cxn ang="0">
                  <a:pos x="295" y="1072"/>
                </a:cxn>
                <a:cxn ang="0">
                  <a:pos x="272" y="1059"/>
                </a:cxn>
                <a:cxn ang="0">
                  <a:pos x="248" y="1059"/>
                </a:cxn>
                <a:cxn ang="0">
                  <a:pos x="236" y="1047"/>
                </a:cxn>
                <a:cxn ang="0">
                  <a:pos x="236" y="1022"/>
                </a:cxn>
                <a:cxn ang="0">
                  <a:pos x="224" y="998"/>
                </a:cxn>
                <a:cxn ang="0">
                  <a:pos x="224" y="382"/>
                </a:cxn>
                <a:cxn ang="0">
                  <a:pos x="236" y="98"/>
                </a:cxn>
                <a:cxn ang="0">
                  <a:pos x="213" y="24"/>
                </a:cxn>
                <a:cxn ang="0">
                  <a:pos x="189" y="12"/>
                </a:cxn>
                <a:cxn ang="0">
                  <a:pos x="154" y="0"/>
                </a:cxn>
                <a:cxn ang="0">
                  <a:pos x="118" y="12"/>
                </a:cxn>
                <a:cxn ang="0">
                  <a:pos x="71" y="61"/>
                </a:cxn>
                <a:cxn ang="0">
                  <a:pos x="71" y="123"/>
                </a:cxn>
                <a:cxn ang="0">
                  <a:pos x="94" y="160"/>
                </a:cxn>
                <a:cxn ang="0">
                  <a:pos x="118" y="172"/>
                </a:cxn>
                <a:cxn ang="0">
                  <a:pos x="154" y="185"/>
                </a:cxn>
                <a:cxn ang="0">
                  <a:pos x="189" y="172"/>
                </a:cxn>
                <a:cxn ang="0">
                  <a:pos x="213" y="160"/>
                </a:cxn>
                <a:cxn ang="0">
                  <a:pos x="224" y="135"/>
                </a:cxn>
                <a:cxn ang="0">
                  <a:pos x="236" y="98"/>
                </a:cxn>
              </a:cxnLst>
              <a:rect l="0" t="0" r="r" b="b"/>
              <a:pathLst>
                <a:path w="343" h="1121">
                  <a:moveTo>
                    <a:pt x="224" y="382"/>
                  </a:moveTo>
                  <a:lnTo>
                    <a:pt x="12" y="406"/>
                  </a:lnTo>
                  <a:lnTo>
                    <a:pt x="12" y="456"/>
                  </a:lnTo>
                  <a:lnTo>
                    <a:pt x="59" y="456"/>
                  </a:lnTo>
                  <a:lnTo>
                    <a:pt x="94" y="468"/>
                  </a:lnTo>
                  <a:lnTo>
                    <a:pt x="118" y="480"/>
                  </a:lnTo>
                  <a:lnTo>
                    <a:pt x="118" y="505"/>
                  </a:lnTo>
                  <a:lnTo>
                    <a:pt x="130" y="542"/>
                  </a:lnTo>
                  <a:lnTo>
                    <a:pt x="130" y="1035"/>
                  </a:lnTo>
                  <a:lnTo>
                    <a:pt x="118" y="1059"/>
                  </a:lnTo>
                  <a:lnTo>
                    <a:pt x="94" y="1059"/>
                  </a:lnTo>
                  <a:lnTo>
                    <a:pt x="59" y="1072"/>
                  </a:lnTo>
                  <a:lnTo>
                    <a:pt x="0" y="1072"/>
                  </a:lnTo>
                  <a:lnTo>
                    <a:pt x="0" y="1121"/>
                  </a:lnTo>
                  <a:lnTo>
                    <a:pt x="343" y="1121"/>
                  </a:lnTo>
                  <a:lnTo>
                    <a:pt x="343" y="1072"/>
                  </a:lnTo>
                  <a:lnTo>
                    <a:pt x="295" y="1072"/>
                  </a:lnTo>
                  <a:lnTo>
                    <a:pt x="272" y="1059"/>
                  </a:lnTo>
                  <a:lnTo>
                    <a:pt x="248" y="1059"/>
                  </a:lnTo>
                  <a:lnTo>
                    <a:pt x="236" y="1047"/>
                  </a:lnTo>
                  <a:lnTo>
                    <a:pt x="236" y="1022"/>
                  </a:lnTo>
                  <a:lnTo>
                    <a:pt x="224" y="998"/>
                  </a:lnTo>
                  <a:lnTo>
                    <a:pt x="224" y="382"/>
                  </a:lnTo>
                  <a:close/>
                  <a:moveTo>
                    <a:pt x="236" y="98"/>
                  </a:moveTo>
                  <a:lnTo>
                    <a:pt x="213" y="24"/>
                  </a:lnTo>
                  <a:lnTo>
                    <a:pt x="189" y="12"/>
                  </a:lnTo>
                  <a:lnTo>
                    <a:pt x="154" y="0"/>
                  </a:lnTo>
                  <a:lnTo>
                    <a:pt x="118" y="12"/>
                  </a:lnTo>
                  <a:lnTo>
                    <a:pt x="71" y="61"/>
                  </a:lnTo>
                  <a:lnTo>
                    <a:pt x="71" y="123"/>
                  </a:lnTo>
                  <a:lnTo>
                    <a:pt x="94" y="160"/>
                  </a:lnTo>
                  <a:lnTo>
                    <a:pt x="118" y="172"/>
                  </a:lnTo>
                  <a:lnTo>
                    <a:pt x="154" y="185"/>
                  </a:lnTo>
                  <a:lnTo>
                    <a:pt x="189" y="172"/>
                  </a:lnTo>
                  <a:lnTo>
                    <a:pt x="213" y="160"/>
                  </a:lnTo>
                  <a:lnTo>
                    <a:pt x="224" y="135"/>
                  </a:lnTo>
                  <a:lnTo>
                    <a:pt x="236" y="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95" name="Freeform 43"/>
            <p:cNvSpPr>
              <a:spLocks/>
            </p:cNvSpPr>
            <p:nvPr/>
          </p:nvSpPr>
          <p:spPr bwMode="auto">
            <a:xfrm>
              <a:off x="34556" y="3708"/>
              <a:ext cx="803" cy="739"/>
            </a:xfrm>
            <a:custGeom>
              <a:avLst/>
              <a:gdLst/>
              <a:ahLst/>
              <a:cxnLst>
                <a:cxn ang="0">
                  <a:pos x="130" y="160"/>
                </a:cxn>
                <a:cxn ang="0">
                  <a:pos x="130" y="653"/>
                </a:cxn>
                <a:cxn ang="0">
                  <a:pos x="118" y="677"/>
                </a:cxn>
                <a:cxn ang="0">
                  <a:pos x="95" y="677"/>
                </a:cxn>
                <a:cxn ang="0">
                  <a:pos x="59" y="690"/>
                </a:cxn>
                <a:cxn ang="0">
                  <a:pos x="0" y="690"/>
                </a:cxn>
                <a:cxn ang="0">
                  <a:pos x="0" y="739"/>
                </a:cxn>
                <a:cxn ang="0">
                  <a:pos x="366" y="739"/>
                </a:cxn>
                <a:cxn ang="0">
                  <a:pos x="366" y="690"/>
                </a:cxn>
                <a:cxn ang="0">
                  <a:pos x="307" y="690"/>
                </a:cxn>
                <a:cxn ang="0">
                  <a:pos x="272" y="677"/>
                </a:cxn>
                <a:cxn ang="0">
                  <a:pos x="248" y="677"/>
                </a:cxn>
                <a:cxn ang="0">
                  <a:pos x="248" y="653"/>
                </a:cxn>
                <a:cxn ang="0">
                  <a:pos x="236" y="616"/>
                </a:cxn>
                <a:cxn ang="0">
                  <a:pos x="236" y="308"/>
                </a:cxn>
                <a:cxn ang="0">
                  <a:pos x="260" y="197"/>
                </a:cxn>
                <a:cxn ang="0">
                  <a:pos x="307" y="111"/>
                </a:cxn>
                <a:cxn ang="0">
                  <a:pos x="378" y="61"/>
                </a:cxn>
                <a:cxn ang="0">
                  <a:pos x="461" y="37"/>
                </a:cxn>
                <a:cxn ang="0">
                  <a:pos x="496" y="37"/>
                </a:cxn>
                <a:cxn ang="0">
                  <a:pos x="543" y="86"/>
                </a:cxn>
                <a:cxn ang="0">
                  <a:pos x="555" y="111"/>
                </a:cxn>
                <a:cxn ang="0">
                  <a:pos x="579" y="185"/>
                </a:cxn>
                <a:cxn ang="0">
                  <a:pos x="579" y="653"/>
                </a:cxn>
                <a:cxn ang="0">
                  <a:pos x="567" y="677"/>
                </a:cxn>
                <a:cxn ang="0">
                  <a:pos x="543" y="677"/>
                </a:cxn>
                <a:cxn ang="0">
                  <a:pos x="508" y="690"/>
                </a:cxn>
                <a:cxn ang="0">
                  <a:pos x="449" y="690"/>
                </a:cxn>
                <a:cxn ang="0">
                  <a:pos x="449" y="739"/>
                </a:cxn>
                <a:cxn ang="0">
                  <a:pos x="803" y="739"/>
                </a:cxn>
                <a:cxn ang="0">
                  <a:pos x="803" y="690"/>
                </a:cxn>
                <a:cxn ang="0">
                  <a:pos x="732" y="690"/>
                </a:cxn>
                <a:cxn ang="0">
                  <a:pos x="685" y="665"/>
                </a:cxn>
                <a:cxn ang="0">
                  <a:pos x="685" y="197"/>
                </a:cxn>
                <a:cxn ang="0">
                  <a:pos x="673" y="123"/>
                </a:cxn>
                <a:cxn ang="0">
                  <a:pos x="638" y="61"/>
                </a:cxn>
                <a:cxn ang="0">
                  <a:pos x="614" y="49"/>
                </a:cxn>
                <a:cxn ang="0">
                  <a:pos x="591" y="24"/>
                </a:cxn>
                <a:cxn ang="0">
                  <a:pos x="520" y="0"/>
                </a:cxn>
                <a:cxn ang="0">
                  <a:pos x="472" y="0"/>
                </a:cxn>
                <a:cxn ang="0">
                  <a:pos x="366" y="24"/>
                </a:cxn>
                <a:cxn ang="0">
                  <a:pos x="284" y="86"/>
                </a:cxn>
                <a:cxn ang="0">
                  <a:pos x="236" y="172"/>
                </a:cxn>
                <a:cxn ang="0">
                  <a:pos x="236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83" y="74"/>
                </a:cxn>
                <a:cxn ang="0">
                  <a:pos x="106" y="86"/>
                </a:cxn>
                <a:cxn ang="0">
                  <a:pos x="130" y="135"/>
                </a:cxn>
                <a:cxn ang="0">
                  <a:pos x="130" y="160"/>
                </a:cxn>
              </a:cxnLst>
              <a:rect l="0" t="0" r="r" b="b"/>
              <a:pathLst>
                <a:path w="803" h="739">
                  <a:moveTo>
                    <a:pt x="130" y="160"/>
                  </a:moveTo>
                  <a:lnTo>
                    <a:pt x="130" y="653"/>
                  </a:lnTo>
                  <a:lnTo>
                    <a:pt x="118" y="677"/>
                  </a:lnTo>
                  <a:lnTo>
                    <a:pt x="95" y="677"/>
                  </a:lnTo>
                  <a:lnTo>
                    <a:pt x="59" y="690"/>
                  </a:lnTo>
                  <a:lnTo>
                    <a:pt x="0" y="690"/>
                  </a:lnTo>
                  <a:lnTo>
                    <a:pt x="0" y="739"/>
                  </a:lnTo>
                  <a:lnTo>
                    <a:pt x="366" y="739"/>
                  </a:lnTo>
                  <a:lnTo>
                    <a:pt x="366" y="690"/>
                  </a:lnTo>
                  <a:lnTo>
                    <a:pt x="307" y="690"/>
                  </a:lnTo>
                  <a:lnTo>
                    <a:pt x="272" y="677"/>
                  </a:lnTo>
                  <a:lnTo>
                    <a:pt x="248" y="677"/>
                  </a:lnTo>
                  <a:lnTo>
                    <a:pt x="248" y="653"/>
                  </a:lnTo>
                  <a:lnTo>
                    <a:pt x="236" y="616"/>
                  </a:lnTo>
                  <a:lnTo>
                    <a:pt x="236" y="308"/>
                  </a:lnTo>
                  <a:lnTo>
                    <a:pt x="260" y="197"/>
                  </a:lnTo>
                  <a:lnTo>
                    <a:pt x="307" y="111"/>
                  </a:lnTo>
                  <a:lnTo>
                    <a:pt x="378" y="61"/>
                  </a:lnTo>
                  <a:lnTo>
                    <a:pt x="461" y="37"/>
                  </a:lnTo>
                  <a:lnTo>
                    <a:pt x="496" y="37"/>
                  </a:lnTo>
                  <a:lnTo>
                    <a:pt x="543" y="86"/>
                  </a:lnTo>
                  <a:lnTo>
                    <a:pt x="555" y="111"/>
                  </a:lnTo>
                  <a:lnTo>
                    <a:pt x="579" y="185"/>
                  </a:lnTo>
                  <a:lnTo>
                    <a:pt x="579" y="653"/>
                  </a:lnTo>
                  <a:lnTo>
                    <a:pt x="567" y="677"/>
                  </a:lnTo>
                  <a:lnTo>
                    <a:pt x="543" y="677"/>
                  </a:lnTo>
                  <a:lnTo>
                    <a:pt x="508" y="690"/>
                  </a:lnTo>
                  <a:lnTo>
                    <a:pt x="449" y="690"/>
                  </a:lnTo>
                  <a:lnTo>
                    <a:pt x="449" y="739"/>
                  </a:lnTo>
                  <a:lnTo>
                    <a:pt x="803" y="739"/>
                  </a:lnTo>
                  <a:lnTo>
                    <a:pt x="803" y="690"/>
                  </a:lnTo>
                  <a:lnTo>
                    <a:pt x="732" y="690"/>
                  </a:lnTo>
                  <a:lnTo>
                    <a:pt x="685" y="665"/>
                  </a:lnTo>
                  <a:lnTo>
                    <a:pt x="685" y="197"/>
                  </a:lnTo>
                  <a:lnTo>
                    <a:pt x="673" y="123"/>
                  </a:lnTo>
                  <a:lnTo>
                    <a:pt x="638" y="61"/>
                  </a:lnTo>
                  <a:lnTo>
                    <a:pt x="614" y="49"/>
                  </a:lnTo>
                  <a:lnTo>
                    <a:pt x="591" y="24"/>
                  </a:lnTo>
                  <a:lnTo>
                    <a:pt x="520" y="0"/>
                  </a:lnTo>
                  <a:lnTo>
                    <a:pt x="472" y="0"/>
                  </a:lnTo>
                  <a:lnTo>
                    <a:pt x="366" y="24"/>
                  </a:lnTo>
                  <a:lnTo>
                    <a:pt x="284" y="86"/>
                  </a:lnTo>
                  <a:lnTo>
                    <a:pt x="236" y="172"/>
                  </a:lnTo>
                  <a:lnTo>
                    <a:pt x="236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3" y="74"/>
                  </a:lnTo>
                  <a:lnTo>
                    <a:pt x="106" y="86"/>
                  </a:lnTo>
                  <a:lnTo>
                    <a:pt x="130" y="135"/>
                  </a:lnTo>
                  <a:lnTo>
                    <a:pt x="130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96" name="Freeform 44"/>
            <p:cNvSpPr>
              <a:spLocks noEditPoints="1"/>
            </p:cNvSpPr>
            <p:nvPr/>
          </p:nvSpPr>
          <p:spPr bwMode="auto">
            <a:xfrm>
              <a:off x="35442" y="3695"/>
              <a:ext cx="732" cy="1097"/>
            </a:xfrm>
            <a:custGeom>
              <a:avLst/>
              <a:gdLst/>
              <a:ahLst/>
              <a:cxnLst>
                <a:cxn ang="0">
                  <a:pos x="236" y="444"/>
                </a:cxn>
                <a:cxn ang="0">
                  <a:pos x="177" y="345"/>
                </a:cxn>
                <a:cxn ang="0">
                  <a:pos x="201" y="124"/>
                </a:cxn>
                <a:cxn ang="0">
                  <a:pos x="224" y="87"/>
                </a:cxn>
                <a:cxn ang="0">
                  <a:pos x="307" y="50"/>
                </a:cxn>
                <a:cxn ang="0">
                  <a:pos x="413" y="111"/>
                </a:cxn>
                <a:cxn ang="0">
                  <a:pos x="449" y="222"/>
                </a:cxn>
                <a:cxn ang="0">
                  <a:pos x="437" y="358"/>
                </a:cxn>
                <a:cxn ang="0">
                  <a:pos x="413" y="407"/>
                </a:cxn>
                <a:cxn ang="0">
                  <a:pos x="378" y="444"/>
                </a:cxn>
                <a:cxn ang="0">
                  <a:pos x="153" y="456"/>
                </a:cxn>
                <a:cxn ang="0">
                  <a:pos x="248" y="493"/>
                </a:cxn>
                <a:cxn ang="0">
                  <a:pos x="307" y="506"/>
                </a:cxn>
                <a:cxn ang="0">
                  <a:pos x="496" y="432"/>
                </a:cxn>
                <a:cxn ang="0">
                  <a:pos x="567" y="259"/>
                </a:cxn>
                <a:cxn ang="0">
                  <a:pos x="555" y="173"/>
                </a:cxn>
                <a:cxn ang="0">
                  <a:pos x="543" y="62"/>
                </a:cxn>
                <a:cxn ang="0">
                  <a:pos x="626" y="37"/>
                </a:cxn>
                <a:cxn ang="0">
                  <a:pos x="638" y="62"/>
                </a:cxn>
                <a:cxn ang="0">
                  <a:pos x="661" y="124"/>
                </a:cxn>
                <a:cxn ang="0">
                  <a:pos x="720" y="99"/>
                </a:cxn>
                <a:cxn ang="0">
                  <a:pos x="732" y="62"/>
                </a:cxn>
                <a:cxn ang="0">
                  <a:pos x="685" y="0"/>
                </a:cxn>
                <a:cxn ang="0">
                  <a:pos x="579" y="13"/>
                </a:cxn>
                <a:cxn ang="0">
                  <a:pos x="484" y="74"/>
                </a:cxn>
                <a:cxn ang="0">
                  <a:pos x="342" y="13"/>
                </a:cxn>
                <a:cxn ang="0">
                  <a:pos x="201" y="37"/>
                </a:cxn>
                <a:cxn ang="0">
                  <a:pos x="71" y="161"/>
                </a:cxn>
                <a:cxn ang="0">
                  <a:pos x="71" y="358"/>
                </a:cxn>
                <a:cxn ang="0">
                  <a:pos x="130" y="432"/>
                </a:cxn>
                <a:cxn ang="0">
                  <a:pos x="83" y="518"/>
                </a:cxn>
                <a:cxn ang="0">
                  <a:pos x="94" y="653"/>
                </a:cxn>
                <a:cxn ang="0">
                  <a:pos x="153" y="715"/>
                </a:cxn>
                <a:cxn ang="0">
                  <a:pos x="59" y="764"/>
                </a:cxn>
                <a:cxn ang="0">
                  <a:pos x="12" y="838"/>
                </a:cxn>
                <a:cxn ang="0">
                  <a:pos x="24" y="974"/>
                </a:cxn>
                <a:cxn ang="0">
                  <a:pos x="213" y="1085"/>
                </a:cxn>
                <a:cxn ang="0">
                  <a:pos x="484" y="1085"/>
                </a:cxn>
                <a:cxn ang="0">
                  <a:pos x="685" y="974"/>
                </a:cxn>
                <a:cxn ang="0">
                  <a:pos x="709" y="838"/>
                </a:cxn>
                <a:cxn ang="0">
                  <a:pos x="650" y="727"/>
                </a:cxn>
                <a:cxn ang="0">
                  <a:pos x="472" y="653"/>
                </a:cxn>
                <a:cxn ang="0">
                  <a:pos x="213" y="641"/>
                </a:cxn>
                <a:cxn ang="0">
                  <a:pos x="153" y="616"/>
                </a:cxn>
                <a:cxn ang="0">
                  <a:pos x="130" y="481"/>
                </a:cxn>
                <a:cxn ang="0">
                  <a:pos x="354" y="1060"/>
                </a:cxn>
                <a:cxn ang="0">
                  <a:pos x="118" y="974"/>
                </a:cxn>
                <a:cxn ang="0">
                  <a:pos x="94" y="838"/>
                </a:cxn>
                <a:cxn ang="0">
                  <a:pos x="177" y="752"/>
                </a:cxn>
                <a:cxn ang="0">
                  <a:pos x="390" y="740"/>
                </a:cxn>
                <a:cxn ang="0">
                  <a:pos x="555" y="777"/>
                </a:cxn>
                <a:cxn ang="0">
                  <a:pos x="626" y="887"/>
                </a:cxn>
                <a:cxn ang="0">
                  <a:pos x="496" y="1035"/>
                </a:cxn>
              </a:cxnLst>
              <a:rect l="0" t="0" r="r" b="b"/>
              <a:pathLst>
                <a:path w="732" h="1097">
                  <a:moveTo>
                    <a:pt x="307" y="469"/>
                  </a:moveTo>
                  <a:lnTo>
                    <a:pt x="236" y="444"/>
                  </a:lnTo>
                  <a:lnTo>
                    <a:pt x="201" y="407"/>
                  </a:lnTo>
                  <a:lnTo>
                    <a:pt x="177" y="345"/>
                  </a:lnTo>
                  <a:lnTo>
                    <a:pt x="177" y="161"/>
                  </a:lnTo>
                  <a:lnTo>
                    <a:pt x="201" y="124"/>
                  </a:lnTo>
                  <a:lnTo>
                    <a:pt x="213" y="111"/>
                  </a:lnTo>
                  <a:lnTo>
                    <a:pt x="224" y="87"/>
                  </a:lnTo>
                  <a:lnTo>
                    <a:pt x="272" y="62"/>
                  </a:lnTo>
                  <a:lnTo>
                    <a:pt x="307" y="50"/>
                  </a:lnTo>
                  <a:lnTo>
                    <a:pt x="378" y="74"/>
                  </a:lnTo>
                  <a:lnTo>
                    <a:pt x="413" y="111"/>
                  </a:lnTo>
                  <a:lnTo>
                    <a:pt x="437" y="173"/>
                  </a:lnTo>
                  <a:lnTo>
                    <a:pt x="449" y="222"/>
                  </a:lnTo>
                  <a:lnTo>
                    <a:pt x="449" y="308"/>
                  </a:lnTo>
                  <a:lnTo>
                    <a:pt x="437" y="358"/>
                  </a:lnTo>
                  <a:lnTo>
                    <a:pt x="425" y="395"/>
                  </a:lnTo>
                  <a:lnTo>
                    <a:pt x="413" y="407"/>
                  </a:lnTo>
                  <a:lnTo>
                    <a:pt x="401" y="432"/>
                  </a:lnTo>
                  <a:lnTo>
                    <a:pt x="378" y="444"/>
                  </a:lnTo>
                  <a:lnTo>
                    <a:pt x="307" y="469"/>
                  </a:lnTo>
                  <a:close/>
                  <a:moveTo>
                    <a:pt x="153" y="456"/>
                  </a:moveTo>
                  <a:lnTo>
                    <a:pt x="201" y="481"/>
                  </a:lnTo>
                  <a:lnTo>
                    <a:pt x="248" y="493"/>
                  </a:lnTo>
                  <a:lnTo>
                    <a:pt x="283" y="506"/>
                  </a:lnTo>
                  <a:lnTo>
                    <a:pt x="307" y="506"/>
                  </a:lnTo>
                  <a:lnTo>
                    <a:pt x="413" y="481"/>
                  </a:lnTo>
                  <a:lnTo>
                    <a:pt x="496" y="432"/>
                  </a:lnTo>
                  <a:lnTo>
                    <a:pt x="555" y="358"/>
                  </a:lnTo>
                  <a:lnTo>
                    <a:pt x="567" y="259"/>
                  </a:lnTo>
                  <a:lnTo>
                    <a:pt x="567" y="210"/>
                  </a:lnTo>
                  <a:lnTo>
                    <a:pt x="555" y="173"/>
                  </a:lnTo>
                  <a:lnTo>
                    <a:pt x="508" y="99"/>
                  </a:lnTo>
                  <a:lnTo>
                    <a:pt x="543" y="62"/>
                  </a:lnTo>
                  <a:lnTo>
                    <a:pt x="590" y="50"/>
                  </a:lnTo>
                  <a:lnTo>
                    <a:pt x="626" y="37"/>
                  </a:lnTo>
                  <a:lnTo>
                    <a:pt x="661" y="37"/>
                  </a:lnTo>
                  <a:lnTo>
                    <a:pt x="638" y="62"/>
                  </a:lnTo>
                  <a:lnTo>
                    <a:pt x="638" y="74"/>
                  </a:lnTo>
                  <a:lnTo>
                    <a:pt x="661" y="124"/>
                  </a:lnTo>
                  <a:lnTo>
                    <a:pt x="697" y="124"/>
                  </a:lnTo>
                  <a:lnTo>
                    <a:pt x="720" y="99"/>
                  </a:lnTo>
                  <a:lnTo>
                    <a:pt x="732" y="74"/>
                  </a:lnTo>
                  <a:lnTo>
                    <a:pt x="732" y="62"/>
                  </a:lnTo>
                  <a:lnTo>
                    <a:pt x="709" y="13"/>
                  </a:lnTo>
                  <a:lnTo>
                    <a:pt x="685" y="0"/>
                  </a:lnTo>
                  <a:lnTo>
                    <a:pt x="614" y="0"/>
                  </a:lnTo>
                  <a:lnTo>
                    <a:pt x="579" y="13"/>
                  </a:lnTo>
                  <a:lnTo>
                    <a:pt x="531" y="37"/>
                  </a:lnTo>
                  <a:lnTo>
                    <a:pt x="484" y="74"/>
                  </a:lnTo>
                  <a:lnTo>
                    <a:pt x="437" y="37"/>
                  </a:lnTo>
                  <a:lnTo>
                    <a:pt x="342" y="13"/>
                  </a:lnTo>
                  <a:lnTo>
                    <a:pt x="307" y="13"/>
                  </a:lnTo>
                  <a:lnTo>
                    <a:pt x="201" y="37"/>
                  </a:lnTo>
                  <a:lnTo>
                    <a:pt x="130" y="87"/>
                  </a:lnTo>
                  <a:lnTo>
                    <a:pt x="71" y="161"/>
                  </a:lnTo>
                  <a:lnTo>
                    <a:pt x="47" y="259"/>
                  </a:lnTo>
                  <a:lnTo>
                    <a:pt x="71" y="358"/>
                  </a:lnTo>
                  <a:lnTo>
                    <a:pt x="94" y="395"/>
                  </a:lnTo>
                  <a:lnTo>
                    <a:pt x="130" y="432"/>
                  </a:lnTo>
                  <a:lnTo>
                    <a:pt x="106" y="469"/>
                  </a:lnTo>
                  <a:lnTo>
                    <a:pt x="83" y="518"/>
                  </a:lnTo>
                  <a:lnTo>
                    <a:pt x="83" y="604"/>
                  </a:lnTo>
                  <a:lnTo>
                    <a:pt x="94" y="653"/>
                  </a:lnTo>
                  <a:lnTo>
                    <a:pt x="118" y="690"/>
                  </a:lnTo>
                  <a:lnTo>
                    <a:pt x="153" y="715"/>
                  </a:lnTo>
                  <a:lnTo>
                    <a:pt x="94" y="740"/>
                  </a:lnTo>
                  <a:lnTo>
                    <a:pt x="59" y="764"/>
                  </a:lnTo>
                  <a:lnTo>
                    <a:pt x="24" y="801"/>
                  </a:lnTo>
                  <a:lnTo>
                    <a:pt x="12" y="838"/>
                  </a:lnTo>
                  <a:lnTo>
                    <a:pt x="0" y="887"/>
                  </a:lnTo>
                  <a:lnTo>
                    <a:pt x="24" y="974"/>
                  </a:lnTo>
                  <a:lnTo>
                    <a:pt x="106" y="1035"/>
                  </a:lnTo>
                  <a:lnTo>
                    <a:pt x="213" y="1085"/>
                  </a:lnTo>
                  <a:lnTo>
                    <a:pt x="354" y="1097"/>
                  </a:lnTo>
                  <a:lnTo>
                    <a:pt x="484" y="1085"/>
                  </a:lnTo>
                  <a:lnTo>
                    <a:pt x="602" y="1035"/>
                  </a:lnTo>
                  <a:lnTo>
                    <a:pt x="685" y="974"/>
                  </a:lnTo>
                  <a:lnTo>
                    <a:pt x="709" y="875"/>
                  </a:lnTo>
                  <a:lnTo>
                    <a:pt x="709" y="838"/>
                  </a:lnTo>
                  <a:lnTo>
                    <a:pt x="697" y="801"/>
                  </a:lnTo>
                  <a:lnTo>
                    <a:pt x="650" y="727"/>
                  </a:lnTo>
                  <a:lnTo>
                    <a:pt x="602" y="690"/>
                  </a:lnTo>
                  <a:lnTo>
                    <a:pt x="472" y="653"/>
                  </a:lnTo>
                  <a:lnTo>
                    <a:pt x="331" y="641"/>
                  </a:lnTo>
                  <a:lnTo>
                    <a:pt x="213" y="641"/>
                  </a:lnTo>
                  <a:lnTo>
                    <a:pt x="177" y="629"/>
                  </a:lnTo>
                  <a:lnTo>
                    <a:pt x="153" y="616"/>
                  </a:lnTo>
                  <a:lnTo>
                    <a:pt x="130" y="567"/>
                  </a:lnTo>
                  <a:lnTo>
                    <a:pt x="130" y="481"/>
                  </a:lnTo>
                  <a:lnTo>
                    <a:pt x="153" y="456"/>
                  </a:lnTo>
                  <a:close/>
                  <a:moveTo>
                    <a:pt x="354" y="1060"/>
                  </a:moveTo>
                  <a:lnTo>
                    <a:pt x="213" y="1035"/>
                  </a:lnTo>
                  <a:lnTo>
                    <a:pt x="118" y="974"/>
                  </a:lnTo>
                  <a:lnTo>
                    <a:pt x="83" y="887"/>
                  </a:lnTo>
                  <a:lnTo>
                    <a:pt x="94" y="838"/>
                  </a:lnTo>
                  <a:lnTo>
                    <a:pt x="106" y="801"/>
                  </a:lnTo>
                  <a:lnTo>
                    <a:pt x="177" y="752"/>
                  </a:lnTo>
                  <a:lnTo>
                    <a:pt x="213" y="740"/>
                  </a:lnTo>
                  <a:lnTo>
                    <a:pt x="390" y="740"/>
                  </a:lnTo>
                  <a:lnTo>
                    <a:pt x="484" y="752"/>
                  </a:lnTo>
                  <a:lnTo>
                    <a:pt x="555" y="777"/>
                  </a:lnTo>
                  <a:lnTo>
                    <a:pt x="602" y="814"/>
                  </a:lnTo>
                  <a:lnTo>
                    <a:pt x="626" y="887"/>
                  </a:lnTo>
                  <a:lnTo>
                    <a:pt x="590" y="974"/>
                  </a:lnTo>
                  <a:lnTo>
                    <a:pt x="496" y="1035"/>
                  </a:lnTo>
                  <a:lnTo>
                    <a:pt x="354" y="10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97" name="Freeform 45"/>
            <p:cNvSpPr>
              <a:spLocks/>
            </p:cNvSpPr>
            <p:nvPr/>
          </p:nvSpPr>
          <p:spPr bwMode="auto">
            <a:xfrm>
              <a:off x="36977" y="3424"/>
              <a:ext cx="496" cy="1035"/>
            </a:xfrm>
            <a:custGeom>
              <a:avLst/>
              <a:gdLst/>
              <a:ahLst/>
              <a:cxnLst>
                <a:cxn ang="0">
                  <a:pos x="237" y="358"/>
                </a:cxn>
                <a:cxn ang="0">
                  <a:pos x="473" y="358"/>
                </a:cxn>
                <a:cxn ang="0">
                  <a:pos x="473" y="308"/>
                </a:cxn>
                <a:cxn ang="0">
                  <a:pos x="237" y="308"/>
                </a:cxn>
                <a:cxn ang="0">
                  <a:pos x="237" y="0"/>
                </a:cxn>
                <a:cxn ang="0">
                  <a:pos x="201" y="0"/>
                </a:cxn>
                <a:cxn ang="0">
                  <a:pos x="178" y="173"/>
                </a:cxn>
                <a:cxn ang="0">
                  <a:pos x="130" y="247"/>
                </a:cxn>
                <a:cxn ang="0">
                  <a:pos x="71" y="296"/>
                </a:cxn>
                <a:cxn ang="0">
                  <a:pos x="0" y="321"/>
                </a:cxn>
                <a:cxn ang="0">
                  <a:pos x="0" y="358"/>
                </a:cxn>
                <a:cxn ang="0">
                  <a:pos x="130" y="358"/>
                </a:cxn>
                <a:cxn ang="0">
                  <a:pos x="130" y="813"/>
                </a:cxn>
                <a:cxn ang="0">
                  <a:pos x="142" y="912"/>
                </a:cxn>
                <a:cxn ang="0">
                  <a:pos x="189" y="986"/>
                </a:cxn>
                <a:cxn ang="0">
                  <a:pos x="237" y="1023"/>
                </a:cxn>
                <a:cxn ang="0">
                  <a:pos x="296" y="1035"/>
                </a:cxn>
                <a:cxn ang="0">
                  <a:pos x="343" y="1035"/>
                </a:cxn>
                <a:cxn ang="0">
                  <a:pos x="414" y="1023"/>
                </a:cxn>
                <a:cxn ang="0">
                  <a:pos x="461" y="974"/>
                </a:cxn>
                <a:cxn ang="0">
                  <a:pos x="485" y="900"/>
                </a:cxn>
                <a:cxn ang="0">
                  <a:pos x="496" y="813"/>
                </a:cxn>
                <a:cxn ang="0">
                  <a:pos x="496" y="727"/>
                </a:cxn>
                <a:cxn ang="0">
                  <a:pos x="461" y="727"/>
                </a:cxn>
                <a:cxn ang="0">
                  <a:pos x="461" y="813"/>
                </a:cxn>
                <a:cxn ang="0">
                  <a:pos x="449" y="875"/>
                </a:cxn>
                <a:cxn ang="0">
                  <a:pos x="426" y="949"/>
                </a:cxn>
                <a:cxn ang="0">
                  <a:pos x="378" y="998"/>
                </a:cxn>
                <a:cxn ang="0">
                  <a:pos x="308" y="998"/>
                </a:cxn>
                <a:cxn ang="0">
                  <a:pos x="284" y="974"/>
                </a:cxn>
                <a:cxn ang="0">
                  <a:pos x="272" y="949"/>
                </a:cxn>
                <a:cxn ang="0">
                  <a:pos x="248" y="924"/>
                </a:cxn>
                <a:cxn ang="0">
                  <a:pos x="248" y="863"/>
                </a:cxn>
                <a:cxn ang="0">
                  <a:pos x="237" y="838"/>
                </a:cxn>
                <a:cxn ang="0">
                  <a:pos x="237" y="813"/>
                </a:cxn>
                <a:cxn ang="0">
                  <a:pos x="237" y="358"/>
                </a:cxn>
              </a:cxnLst>
              <a:rect l="0" t="0" r="r" b="b"/>
              <a:pathLst>
                <a:path w="496" h="1035">
                  <a:moveTo>
                    <a:pt x="237" y="358"/>
                  </a:moveTo>
                  <a:lnTo>
                    <a:pt x="473" y="358"/>
                  </a:lnTo>
                  <a:lnTo>
                    <a:pt x="473" y="308"/>
                  </a:lnTo>
                  <a:lnTo>
                    <a:pt x="237" y="308"/>
                  </a:lnTo>
                  <a:lnTo>
                    <a:pt x="237" y="0"/>
                  </a:lnTo>
                  <a:lnTo>
                    <a:pt x="201" y="0"/>
                  </a:lnTo>
                  <a:lnTo>
                    <a:pt x="178" y="173"/>
                  </a:lnTo>
                  <a:lnTo>
                    <a:pt x="130" y="247"/>
                  </a:lnTo>
                  <a:lnTo>
                    <a:pt x="71" y="296"/>
                  </a:lnTo>
                  <a:lnTo>
                    <a:pt x="0" y="321"/>
                  </a:lnTo>
                  <a:lnTo>
                    <a:pt x="0" y="358"/>
                  </a:lnTo>
                  <a:lnTo>
                    <a:pt x="130" y="358"/>
                  </a:lnTo>
                  <a:lnTo>
                    <a:pt x="130" y="813"/>
                  </a:lnTo>
                  <a:lnTo>
                    <a:pt x="142" y="912"/>
                  </a:lnTo>
                  <a:lnTo>
                    <a:pt x="189" y="986"/>
                  </a:lnTo>
                  <a:lnTo>
                    <a:pt x="237" y="1023"/>
                  </a:lnTo>
                  <a:lnTo>
                    <a:pt x="296" y="1035"/>
                  </a:lnTo>
                  <a:lnTo>
                    <a:pt x="343" y="1035"/>
                  </a:lnTo>
                  <a:lnTo>
                    <a:pt x="414" y="1023"/>
                  </a:lnTo>
                  <a:lnTo>
                    <a:pt x="461" y="974"/>
                  </a:lnTo>
                  <a:lnTo>
                    <a:pt x="485" y="900"/>
                  </a:lnTo>
                  <a:lnTo>
                    <a:pt x="496" y="813"/>
                  </a:lnTo>
                  <a:lnTo>
                    <a:pt x="496" y="727"/>
                  </a:lnTo>
                  <a:lnTo>
                    <a:pt x="461" y="727"/>
                  </a:lnTo>
                  <a:lnTo>
                    <a:pt x="461" y="813"/>
                  </a:lnTo>
                  <a:lnTo>
                    <a:pt x="449" y="875"/>
                  </a:lnTo>
                  <a:lnTo>
                    <a:pt x="426" y="949"/>
                  </a:lnTo>
                  <a:lnTo>
                    <a:pt x="378" y="998"/>
                  </a:lnTo>
                  <a:lnTo>
                    <a:pt x="308" y="998"/>
                  </a:lnTo>
                  <a:lnTo>
                    <a:pt x="284" y="974"/>
                  </a:lnTo>
                  <a:lnTo>
                    <a:pt x="272" y="949"/>
                  </a:lnTo>
                  <a:lnTo>
                    <a:pt x="248" y="924"/>
                  </a:lnTo>
                  <a:lnTo>
                    <a:pt x="248" y="863"/>
                  </a:lnTo>
                  <a:lnTo>
                    <a:pt x="237" y="838"/>
                  </a:lnTo>
                  <a:lnTo>
                    <a:pt x="237" y="813"/>
                  </a:lnTo>
                  <a:lnTo>
                    <a:pt x="237" y="3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98" name="Freeform 46"/>
            <p:cNvSpPr>
              <a:spLocks/>
            </p:cNvSpPr>
            <p:nvPr/>
          </p:nvSpPr>
          <p:spPr bwMode="auto">
            <a:xfrm>
              <a:off x="37615" y="3289"/>
              <a:ext cx="803" cy="1158"/>
            </a:xfrm>
            <a:custGeom>
              <a:avLst/>
              <a:gdLst/>
              <a:ahLst/>
              <a:cxnLst>
                <a:cxn ang="0">
                  <a:pos x="673" y="739"/>
                </a:cxn>
                <a:cxn ang="0">
                  <a:pos x="673" y="616"/>
                </a:cxn>
                <a:cxn ang="0">
                  <a:pos x="662" y="542"/>
                </a:cxn>
                <a:cxn ang="0">
                  <a:pos x="626" y="480"/>
                </a:cxn>
                <a:cxn ang="0">
                  <a:pos x="591" y="443"/>
                </a:cxn>
                <a:cxn ang="0">
                  <a:pos x="555" y="431"/>
                </a:cxn>
                <a:cxn ang="0">
                  <a:pos x="508" y="419"/>
                </a:cxn>
                <a:cxn ang="0">
                  <a:pos x="461" y="419"/>
                </a:cxn>
                <a:cxn ang="0">
                  <a:pos x="366" y="431"/>
                </a:cxn>
                <a:cxn ang="0">
                  <a:pos x="307" y="480"/>
                </a:cxn>
                <a:cxn ang="0">
                  <a:pos x="260" y="530"/>
                </a:cxn>
                <a:cxn ang="0">
                  <a:pos x="236" y="579"/>
                </a:cxn>
                <a:cxn ang="0">
                  <a:pos x="225" y="579"/>
                </a:cxn>
                <a:cxn ang="0">
                  <a:pos x="225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83" y="74"/>
                </a:cxn>
                <a:cxn ang="0">
                  <a:pos x="107" y="86"/>
                </a:cxn>
                <a:cxn ang="0">
                  <a:pos x="118" y="98"/>
                </a:cxn>
                <a:cxn ang="0">
                  <a:pos x="118" y="1072"/>
                </a:cxn>
                <a:cxn ang="0">
                  <a:pos x="107" y="1096"/>
                </a:cxn>
                <a:cxn ang="0">
                  <a:pos x="95" y="1096"/>
                </a:cxn>
                <a:cxn ang="0">
                  <a:pos x="59" y="1109"/>
                </a:cxn>
                <a:cxn ang="0">
                  <a:pos x="0" y="1109"/>
                </a:cxn>
                <a:cxn ang="0">
                  <a:pos x="0" y="1158"/>
                </a:cxn>
                <a:cxn ang="0">
                  <a:pos x="355" y="1158"/>
                </a:cxn>
                <a:cxn ang="0">
                  <a:pos x="355" y="1109"/>
                </a:cxn>
                <a:cxn ang="0">
                  <a:pos x="307" y="1109"/>
                </a:cxn>
                <a:cxn ang="0">
                  <a:pos x="272" y="1096"/>
                </a:cxn>
                <a:cxn ang="0">
                  <a:pos x="248" y="1096"/>
                </a:cxn>
                <a:cxn ang="0">
                  <a:pos x="236" y="1072"/>
                </a:cxn>
                <a:cxn ang="0">
                  <a:pos x="236" y="727"/>
                </a:cxn>
                <a:cxn ang="0">
                  <a:pos x="260" y="616"/>
                </a:cxn>
                <a:cxn ang="0">
                  <a:pos x="307" y="530"/>
                </a:cxn>
                <a:cxn ang="0">
                  <a:pos x="378" y="480"/>
                </a:cxn>
                <a:cxn ang="0">
                  <a:pos x="449" y="456"/>
                </a:cxn>
                <a:cxn ang="0">
                  <a:pos x="485" y="456"/>
                </a:cxn>
                <a:cxn ang="0">
                  <a:pos x="520" y="480"/>
                </a:cxn>
                <a:cxn ang="0">
                  <a:pos x="544" y="505"/>
                </a:cxn>
                <a:cxn ang="0">
                  <a:pos x="555" y="530"/>
                </a:cxn>
                <a:cxn ang="0">
                  <a:pos x="567" y="567"/>
                </a:cxn>
                <a:cxn ang="0">
                  <a:pos x="567" y="1072"/>
                </a:cxn>
                <a:cxn ang="0">
                  <a:pos x="555" y="1096"/>
                </a:cxn>
                <a:cxn ang="0">
                  <a:pos x="532" y="1096"/>
                </a:cxn>
                <a:cxn ang="0">
                  <a:pos x="496" y="1109"/>
                </a:cxn>
                <a:cxn ang="0">
                  <a:pos x="449" y="1109"/>
                </a:cxn>
                <a:cxn ang="0">
                  <a:pos x="449" y="1158"/>
                </a:cxn>
                <a:cxn ang="0">
                  <a:pos x="803" y="1158"/>
                </a:cxn>
                <a:cxn ang="0">
                  <a:pos x="803" y="1109"/>
                </a:cxn>
                <a:cxn ang="0">
                  <a:pos x="721" y="1109"/>
                </a:cxn>
                <a:cxn ang="0">
                  <a:pos x="697" y="1096"/>
                </a:cxn>
                <a:cxn ang="0">
                  <a:pos x="685" y="1084"/>
                </a:cxn>
                <a:cxn ang="0">
                  <a:pos x="673" y="1059"/>
                </a:cxn>
                <a:cxn ang="0">
                  <a:pos x="673" y="739"/>
                </a:cxn>
              </a:cxnLst>
              <a:rect l="0" t="0" r="r" b="b"/>
              <a:pathLst>
                <a:path w="803" h="1158">
                  <a:moveTo>
                    <a:pt x="673" y="739"/>
                  </a:moveTo>
                  <a:lnTo>
                    <a:pt x="673" y="616"/>
                  </a:lnTo>
                  <a:lnTo>
                    <a:pt x="662" y="542"/>
                  </a:lnTo>
                  <a:lnTo>
                    <a:pt x="626" y="480"/>
                  </a:lnTo>
                  <a:lnTo>
                    <a:pt x="591" y="443"/>
                  </a:lnTo>
                  <a:lnTo>
                    <a:pt x="555" y="431"/>
                  </a:lnTo>
                  <a:lnTo>
                    <a:pt x="508" y="419"/>
                  </a:lnTo>
                  <a:lnTo>
                    <a:pt x="461" y="419"/>
                  </a:lnTo>
                  <a:lnTo>
                    <a:pt x="366" y="431"/>
                  </a:lnTo>
                  <a:lnTo>
                    <a:pt x="307" y="480"/>
                  </a:lnTo>
                  <a:lnTo>
                    <a:pt x="260" y="530"/>
                  </a:lnTo>
                  <a:lnTo>
                    <a:pt x="236" y="579"/>
                  </a:lnTo>
                  <a:lnTo>
                    <a:pt x="225" y="579"/>
                  </a:lnTo>
                  <a:lnTo>
                    <a:pt x="225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3" y="74"/>
                  </a:lnTo>
                  <a:lnTo>
                    <a:pt x="107" y="86"/>
                  </a:lnTo>
                  <a:lnTo>
                    <a:pt x="118" y="98"/>
                  </a:lnTo>
                  <a:lnTo>
                    <a:pt x="118" y="1072"/>
                  </a:lnTo>
                  <a:lnTo>
                    <a:pt x="107" y="1096"/>
                  </a:lnTo>
                  <a:lnTo>
                    <a:pt x="95" y="1096"/>
                  </a:lnTo>
                  <a:lnTo>
                    <a:pt x="59" y="1109"/>
                  </a:lnTo>
                  <a:lnTo>
                    <a:pt x="0" y="1109"/>
                  </a:lnTo>
                  <a:lnTo>
                    <a:pt x="0" y="1158"/>
                  </a:lnTo>
                  <a:lnTo>
                    <a:pt x="355" y="1158"/>
                  </a:lnTo>
                  <a:lnTo>
                    <a:pt x="355" y="1109"/>
                  </a:lnTo>
                  <a:lnTo>
                    <a:pt x="307" y="1109"/>
                  </a:lnTo>
                  <a:lnTo>
                    <a:pt x="272" y="1096"/>
                  </a:lnTo>
                  <a:lnTo>
                    <a:pt x="248" y="1096"/>
                  </a:lnTo>
                  <a:lnTo>
                    <a:pt x="236" y="1072"/>
                  </a:lnTo>
                  <a:lnTo>
                    <a:pt x="236" y="727"/>
                  </a:lnTo>
                  <a:lnTo>
                    <a:pt x="260" y="616"/>
                  </a:lnTo>
                  <a:lnTo>
                    <a:pt x="307" y="530"/>
                  </a:lnTo>
                  <a:lnTo>
                    <a:pt x="378" y="480"/>
                  </a:lnTo>
                  <a:lnTo>
                    <a:pt x="449" y="456"/>
                  </a:lnTo>
                  <a:lnTo>
                    <a:pt x="485" y="456"/>
                  </a:lnTo>
                  <a:lnTo>
                    <a:pt x="520" y="480"/>
                  </a:lnTo>
                  <a:lnTo>
                    <a:pt x="544" y="505"/>
                  </a:lnTo>
                  <a:lnTo>
                    <a:pt x="555" y="530"/>
                  </a:lnTo>
                  <a:lnTo>
                    <a:pt x="567" y="567"/>
                  </a:lnTo>
                  <a:lnTo>
                    <a:pt x="567" y="1072"/>
                  </a:lnTo>
                  <a:lnTo>
                    <a:pt x="555" y="1096"/>
                  </a:lnTo>
                  <a:lnTo>
                    <a:pt x="532" y="1096"/>
                  </a:lnTo>
                  <a:lnTo>
                    <a:pt x="496" y="1109"/>
                  </a:lnTo>
                  <a:lnTo>
                    <a:pt x="449" y="1109"/>
                  </a:lnTo>
                  <a:lnTo>
                    <a:pt x="449" y="1158"/>
                  </a:lnTo>
                  <a:lnTo>
                    <a:pt x="803" y="1158"/>
                  </a:lnTo>
                  <a:lnTo>
                    <a:pt x="803" y="1109"/>
                  </a:lnTo>
                  <a:lnTo>
                    <a:pt x="721" y="1109"/>
                  </a:lnTo>
                  <a:lnTo>
                    <a:pt x="697" y="1096"/>
                  </a:lnTo>
                  <a:lnTo>
                    <a:pt x="685" y="1084"/>
                  </a:lnTo>
                  <a:lnTo>
                    <a:pt x="673" y="1059"/>
                  </a:lnTo>
                  <a:lnTo>
                    <a:pt x="673" y="7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199" name="Freeform 47"/>
            <p:cNvSpPr>
              <a:spLocks noEditPoints="1"/>
            </p:cNvSpPr>
            <p:nvPr/>
          </p:nvSpPr>
          <p:spPr bwMode="auto">
            <a:xfrm>
              <a:off x="38501" y="3695"/>
              <a:ext cx="614" cy="764"/>
            </a:xfrm>
            <a:custGeom>
              <a:avLst/>
              <a:gdLst/>
              <a:ahLst/>
              <a:cxnLst>
                <a:cxn ang="0">
                  <a:pos x="579" y="370"/>
                </a:cxn>
                <a:cxn ang="0">
                  <a:pos x="602" y="370"/>
                </a:cxn>
                <a:cxn ang="0">
                  <a:pos x="602" y="358"/>
                </a:cxn>
                <a:cxn ang="0">
                  <a:pos x="614" y="358"/>
                </a:cxn>
                <a:cxn ang="0">
                  <a:pos x="614" y="333"/>
                </a:cxn>
                <a:cxn ang="0">
                  <a:pos x="602" y="234"/>
                </a:cxn>
                <a:cxn ang="0">
                  <a:pos x="567" y="148"/>
                </a:cxn>
                <a:cxn ang="0">
                  <a:pos x="520" y="74"/>
                </a:cxn>
                <a:cxn ang="0">
                  <a:pos x="437" y="25"/>
                </a:cxn>
                <a:cxn ang="0">
                  <a:pos x="331" y="0"/>
                </a:cxn>
                <a:cxn ang="0">
                  <a:pos x="201" y="37"/>
                </a:cxn>
                <a:cxn ang="0">
                  <a:pos x="95" y="111"/>
                </a:cxn>
                <a:cxn ang="0">
                  <a:pos x="24" y="234"/>
                </a:cxn>
                <a:cxn ang="0">
                  <a:pos x="0" y="382"/>
                </a:cxn>
                <a:cxn ang="0">
                  <a:pos x="24" y="542"/>
                </a:cxn>
                <a:cxn ang="0">
                  <a:pos x="106" y="666"/>
                </a:cxn>
                <a:cxn ang="0">
                  <a:pos x="213" y="740"/>
                </a:cxn>
                <a:cxn ang="0">
                  <a:pos x="343" y="764"/>
                </a:cxn>
                <a:cxn ang="0">
                  <a:pos x="449" y="752"/>
                </a:cxn>
                <a:cxn ang="0">
                  <a:pos x="520" y="703"/>
                </a:cxn>
                <a:cxn ang="0">
                  <a:pos x="579" y="641"/>
                </a:cxn>
                <a:cxn ang="0">
                  <a:pos x="602" y="592"/>
                </a:cxn>
                <a:cxn ang="0">
                  <a:pos x="614" y="555"/>
                </a:cxn>
                <a:cxn ang="0">
                  <a:pos x="614" y="542"/>
                </a:cxn>
                <a:cxn ang="0">
                  <a:pos x="602" y="530"/>
                </a:cxn>
                <a:cxn ang="0">
                  <a:pos x="591" y="530"/>
                </a:cxn>
                <a:cxn ang="0">
                  <a:pos x="567" y="555"/>
                </a:cxn>
                <a:cxn ang="0">
                  <a:pos x="532" y="641"/>
                </a:cxn>
                <a:cxn ang="0">
                  <a:pos x="473" y="690"/>
                </a:cxn>
                <a:cxn ang="0">
                  <a:pos x="425" y="715"/>
                </a:cxn>
                <a:cxn ang="0">
                  <a:pos x="378" y="727"/>
                </a:cxn>
                <a:cxn ang="0">
                  <a:pos x="307" y="727"/>
                </a:cxn>
                <a:cxn ang="0">
                  <a:pos x="201" y="653"/>
                </a:cxn>
                <a:cxn ang="0">
                  <a:pos x="177" y="616"/>
                </a:cxn>
                <a:cxn ang="0">
                  <a:pos x="142" y="530"/>
                </a:cxn>
                <a:cxn ang="0">
                  <a:pos x="130" y="444"/>
                </a:cxn>
                <a:cxn ang="0">
                  <a:pos x="130" y="370"/>
                </a:cxn>
                <a:cxn ang="0">
                  <a:pos x="579" y="370"/>
                </a:cxn>
                <a:cxn ang="0">
                  <a:pos x="130" y="333"/>
                </a:cxn>
                <a:cxn ang="0">
                  <a:pos x="154" y="210"/>
                </a:cxn>
                <a:cxn ang="0">
                  <a:pos x="189" y="124"/>
                </a:cxn>
                <a:cxn ang="0">
                  <a:pos x="236" y="74"/>
                </a:cxn>
                <a:cxn ang="0">
                  <a:pos x="284" y="50"/>
                </a:cxn>
                <a:cxn ang="0">
                  <a:pos x="331" y="37"/>
                </a:cxn>
                <a:cxn ang="0">
                  <a:pos x="414" y="62"/>
                </a:cxn>
                <a:cxn ang="0">
                  <a:pos x="461" y="124"/>
                </a:cxn>
                <a:cxn ang="0">
                  <a:pos x="496" y="198"/>
                </a:cxn>
                <a:cxn ang="0">
                  <a:pos x="508" y="271"/>
                </a:cxn>
                <a:cxn ang="0">
                  <a:pos x="508" y="333"/>
                </a:cxn>
                <a:cxn ang="0">
                  <a:pos x="130" y="333"/>
                </a:cxn>
              </a:cxnLst>
              <a:rect l="0" t="0" r="r" b="b"/>
              <a:pathLst>
                <a:path w="614" h="764">
                  <a:moveTo>
                    <a:pt x="579" y="370"/>
                  </a:moveTo>
                  <a:lnTo>
                    <a:pt x="602" y="370"/>
                  </a:lnTo>
                  <a:lnTo>
                    <a:pt x="602" y="358"/>
                  </a:lnTo>
                  <a:lnTo>
                    <a:pt x="614" y="358"/>
                  </a:lnTo>
                  <a:lnTo>
                    <a:pt x="614" y="333"/>
                  </a:lnTo>
                  <a:lnTo>
                    <a:pt x="602" y="234"/>
                  </a:lnTo>
                  <a:lnTo>
                    <a:pt x="567" y="148"/>
                  </a:lnTo>
                  <a:lnTo>
                    <a:pt x="520" y="74"/>
                  </a:lnTo>
                  <a:lnTo>
                    <a:pt x="437" y="25"/>
                  </a:lnTo>
                  <a:lnTo>
                    <a:pt x="331" y="0"/>
                  </a:lnTo>
                  <a:lnTo>
                    <a:pt x="201" y="37"/>
                  </a:lnTo>
                  <a:lnTo>
                    <a:pt x="95" y="111"/>
                  </a:lnTo>
                  <a:lnTo>
                    <a:pt x="24" y="234"/>
                  </a:lnTo>
                  <a:lnTo>
                    <a:pt x="0" y="382"/>
                  </a:lnTo>
                  <a:lnTo>
                    <a:pt x="24" y="542"/>
                  </a:lnTo>
                  <a:lnTo>
                    <a:pt x="106" y="666"/>
                  </a:lnTo>
                  <a:lnTo>
                    <a:pt x="213" y="740"/>
                  </a:lnTo>
                  <a:lnTo>
                    <a:pt x="343" y="764"/>
                  </a:lnTo>
                  <a:lnTo>
                    <a:pt x="449" y="752"/>
                  </a:lnTo>
                  <a:lnTo>
                    <a:pt x="520" y="703"/>
                  </a:lnTo>
                  <a:lnTo>
                    <a:pt x="579" y="641"/>
                  </a:lnTo>
                  <a:lnTo>
                    <a:pt x="602" y="592"/>
                  </a:lnTo>
                  <a:lnTo>
                    <a:pt x="614" y="555"/>
                  </a:lnTo>
                  <a:lnTo>
                    <a:pt x="614" y="542"/>
                  </a:lnTo>
                  <a:lnTo>
                    <a:pt x="602" y="530"/>
                  </a:lnTo>
                  <a:lnTo>
                    <a:pt x="591" y="530"/>
                  </a:lnTo>
                  <a:lnTo>
                    <a:pt x="567" y="555"/>
                  </a:lnTo>
                  <a:lnTo>
                    <a:pt x="532" y="641"/>
                  </a:lnTo>
                  <a:lnTo>
                    <a:pt x="473" y="690"/>
                  </a:lnTo>
                  <a:lnTo>
                    <a:pt x="425" y="715"/>
                  </a:lnTo>
                  <a:lnTo>
                    <a:pt x="378" y="727"/>
                  </a:lnTo>
                  <a:lnTo>
                    <a:pt x="307" y="727"/>
                  </a:lnTo>
                  <a:lnTo>
                    <a:pt x="201" y="653"/>
                  </a:lnTo>
                  <a:lnTo>
                    <a:pt x="177" y="616"/>
                  </a:lnTo>
                  <a:lnTo>
                    <a:pt x="142" y="530"/>
                  </a:lnTo>
                  <a:lnTo>
                    <a:pt x="130" y="444"/>
                  </a:lnTo>
                  <a:lnTo>
                    <a:pt x="130" y="370"/>
                  </a:lnTo>
                  <a:lnTo>
                    <a:pt x="579" y="370"/>
                  </a:lnTo>
                  <a:close/>
                  <a:moveTo>
                    <a:pt x="130" y="333"/>
                  </a:moveTo>
                  <a:lnTo>
                    <a:pt x="154" y="210"/>
                  </a:lnTo>
                  <a:lnTo>
                    <a:pt x="189" y="124"/>
                  </a:lnTo>
                  <a:lnTo>
                    <a:pt x="236" y="74"/>
                  </a:lnTo>
                  <a:lnTo>
                    <a:pt x="284" y="50"/>
                  </a:lnTo>
                  <a:lnTo>
                    <a:pt x="331" y="37"/>
                  </a:lnTo>
                  <a:lnTo>
                    <a:pt x="414" y="62"/>
                  </a:lnTo>
                  <a:lnTo>
                    <a:pt x="461" y="124"/>
                  </a:lnTo>
                  <a:lnTo>
                    <a:pt x="496" y="198"/>
                  </a:lnTo>
                  <a:lnTo>
                    <a:pt x="508" y="271"/>
                  </a:lnTo>
                  <a:lnTo>
                    <a:pt x="508" y="333"/>
                  </a:lnTo>
                  <a:lnTo>
                    <a:pt x="130" y="3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00" name="Freeform 48"/>
            <p:cNvSpPr>
              <a:spLocks/>
            </p:cNvSpPr>
            <p:nvPr/>
          </p:nvSpPr>
          <p:spPr bwMode="auto">
            <a:xfrm>
              <a:off x="539" y="5704"/>
              <a:ext cx="531" cy="739"/>
            </a:xfrm>
            <a:custGeom>
              <a:avLst/>
              <a:gdLst/>
              <a:ahLst/>
              <a:cxnLst>
                <a:cxn ang="0">
                  <a:pos x="224" y="603"/>
                </a:cxn>
                <a:cxn ang="0">
                  <a:pos x="224" y="357"/>
                </a:cxn>
                <a:cxn ang="0">
                  <a:pos x="236" y="234"/>
                </a:cxn>
                <a:cxn ang="0">
                  <a:pos x="271" y="135"/>
                </a:cxn>
                <a:cxn ang="0">
                  <a:pos x="330" y="61"/>
                </a:cxn>
                <a:cxn ang="0">
                  <a:pos x="413" y="37"/>
                </a:cxn>
                <a:cxn ang="0">
                  <a:pos x="437" y="37"/>
                </a:cxn>
                <a:cxn ang="0">
                  <a:pos x="401" y="74"/>
                </a:cxn>
                <a:cxn ang="0">
                  <a:pos x="401" y="135"/>
                </a:cxn>
                <a:cxn ang="0">
                  <a:pos x="413" y="160"/>
                </a:cxn>
                <a:cxn ang="0">
                  <a:pos x="437" y="172"/>
                </a:cxn>
                <a:cxn ang="0">
                  <a:pos x="484" y="172"/>
                </a:cxn>
                <a:cxn ang="0">
                  <a:pos x="496" y="160"/>
                </a:cxn>
                <a:cxn ang="0">
                  <a:pos x="519" y="148"/>
                </a:cxn>
                <a:cxn ang="0">
                  <a:pos x="531" y="135"/>
                </a:cxn>
                <a:cxn ang="0">
                  <a:pos x="531" y="74"/>
                </a:cxn>
                <a:cxn ang="0">
                  <a:pos x="484" y="24"/>
                </a:cxn>
                <a:cxn ang="0">
                  <a:pos x="460" y="12"/>
                </a:cxn>
                <a:cxn ang="0">
                  <a:pos x="413" y="0"/>
                </a:cxn>
                <a:cxn ang="0">
                  <a:pos x="342" y="24"/>
                </a:cxn>
                <a:cxn ang="0">
                  <a:pos x="283" y="61"/>
                </a:cxn>
                <a:cxn ang="0">
                  <a:pos x="248" y="123"/>
                </a:cxn>
                <a:cxn ang="0">
                  <a:pos x="224" y="184"/>
                </a:cxn>
                <a:cxn ang="0">
                  <a:pos x="224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82" y="74"/>
                </a:cxn>
                <a:cxn ang="0">
                  <a:pos x="106" y="86"/>
                </a:cxn>
                <a:cxn ang="0">
                  <a:pos x="118" y="111"/>
                </a:cxn>
                <a:cxn ang="0">
                  <a:pos x="118" y="653"/>
                </a:cxn>
                <a:cxn ang="0">
                  <a:pos x="106" y="677"/>
                </a:cxn>
                <a:cxn ang="0">
                  <a:pos x="82" y="677"/>
                </a:cxn>
                <a:cxn ang="0">
                  <a:pos x="47" y="690"/>
                </a:cxn>
                <a:cxn ang="0">
                  <a:pos x="0" y="690"/>
                </a:cxn>
                <a:cxn ang="0">
                  <a:pos x="0" y="739"/>
                </a:cxn>
                <a:cxn ang="0">
                  <a:pos x="378" y="739"/>
                </a:cxn>
                <a:cxn ang="0">
                  <a:pos x="378" y="690"/>
                </a:cxn>
                <a:cxn ang="0">
                  <a:pos x="307" y="690"/>
                </a:cxn>
                <a:cxn ang="0">
                  <a:pos x="271" y="677"/>
                </a:cxn>
                <a:cxn ang="0">
                  <a:pos x="248" y="665"/>
                </a:cxn>
                <a:cxn ang="0">
                  <a:pos x="224" y="640"/>
                </a:cxn>
                <a:cxn ang="0">
                  <a:pos x="224" y="603"/>
                </a:cxn>
              </a:cxnLst>
              <a:rect l="0" t="0" r="r" b="b"/>
              <a:pathLst>
                <a:path w="531" h="739">
                  <a:moveTo>
                    <a:pt x="224" y="603"/>
                  </a:moveTo>
                  <a:lnTo>
                    <a:pt x="224" y="357"/>
                  </a:lnTo>
                  <a:lnTo>
                    <a:pt x="236" y="234"/>
                  </a:lnTo>
                  <a:lnTo>
                    <a:pt x="271" y="135"/>
                  </a:lnTo>
                  <a:lnTo>
                    <a:pt x="330" y="61"/>
                  </a:lnTo>
                  <a:lnTo>
                    <a:pt x="413" y="37"/>
                  </a:lnTo>
                  <a:lnTo>
                    <a:pt x="437" y="37"/>
                  </a:lnTo>
                  <a:lnTo>
                    <a:pt x="401" y="74"/>
                  </a:lnTo>
                  <a:lnTo>
                    <a:pt x="401" y="135"/>
                  </a:lnTo>
                  <a:lnTo>
                    <a:pt x="413" y="160"/>
                  </a:lnTo>
                  <a:lnTo>
                    <a:pt x="437" y="172"/>
                  </a:lnTo>
                  <a:lnTo>
                    <a:pt x="484" y="172"/>
                  </a:lnTo>
                  <a:lnTo>
                    <a:pt x="496" y="160"/>
                  </a:lnTo>
                  <a:lnTo>
                    <a:pt x="519" y="148"/>
                  </a:lnTo>
                  <a:lnTo>
                    <a:pt x="531" y="135"/>
                  </a:lnTo>
                  <a:lnTo>
                    <a:pt x="531" y="74"/>
                  </a:lnTo>
                  <a:lnTo>
                    <a:pt x="484" y="24"/>
                  </a:lnTo>
                  <a:lnTo>
                    <a:pt x="460" y="12"/>
                  </a:lnTo>
                  <a:lnTo>
                    <a:pt x="413" y="0"/>
                  </a:lnTo>
                  <a:lnTo>
                    <a:pt x="342" y="24"/>
                  </a:lnTo>
                  <a:lnTo>
                    <a:pt x="283" y="61"/>
                  </a:lnTo>
                  <a:lnTo>
                    <a:pt x="248" y="123"/>
                  </a:lnTo>
                  <a:lnTo>
                    <a:pt x="224" y="184"/>
                  </a:lnTo>
                  <a:lnTo>
                    <a:pt x="224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2" y="74"/>
                  </a:lnTo>
                  <a:lnTo>
                    <a:pt x="106" y="86"/>
                  </a:lnTo>
                  <a:lnTo>
                    <a:pt x="118" y="111"/>
                  </a:lnTo>
                  <a:lnTo>
                    <a:pt x="118" y="653"/>
                  </a:lnTo>
                  <a:lnTo>
                    <a:pt x="106" y="677"/>
                  </a:lnTo>
                  <a:lnTo>
                    <a:pt x="82" y="677"/>
                  </a:lnTo>
                  <a:lnTo>
                    <a:pt x="47" y="690"/>
                  </a:lnTo>
                  <a:lnTo>
                    <a:pt x="0" y="690"/>
                  </a:lnTo>
                  <a:lnTo>
                    <a:pt x="0" y="739"/>
                  </a:lnTo>
                  <a:lnTo>
                    <a:pt x="378" y="739"/>
                  </a:lnTo>
                  <a:lnTo>
                    <a:pt x="378" y="690"/>
                  </a:lnTo>
                  <a:lnTo>
                    <a:pt x="307" y="690"/>
                  </a:lnTo>
                  <a:lnTo>
                    <a:pt x="271" y="677"/>
                  </a:lnTo>
                  <a:lnTo>
                    <a:pt x="248" y="665"/>
                  </a:lnTo>
                  <a:lnTo>
                    <a:pt x="224" y="640"/>
                  </a:lnTo>
                  <a:lnTo>
                    <a:pt x="224" y="6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01" name="Freeform 49"/>
            <p:cNvSpPr>
              <a:spLocks noEditPoints="1"/>
            </p:cNvSpPr>
            <p:nvPr/>
          </p:nvSpPr>
          <p:spPr bwMode="auto">
            <a:xfrm>
              <a:off x="1165" y="5691"/>
              <a:ext cx="614" cy="764"/>
            </a:xfrm>
            <a:custGeom>
              <a:avLst/>
              <a:gdLst/>
              <a:ahLst/>
              <a:cxnLst>
                <a:cxn ang="0">
                  <a:pos x="578" y="370"/>
                </a:cxn>
                <a:cxn ang="0">
                  <a:pos x="602" y="370"/>
                </a:cxn>
                <a:cxn ang="0">
                  <a:pos x="614" y="358"/>
                </a:cxn>
                <a:cxn ang="0">
                  <a:pos x="614" y="333"/>
                </a:cxn>
                <a:cxn ang="0">
                  <a:pos x="602" y="234"/>
                </a:cxn>
                <a:cxn ang="0">
                  <a:pos x="567" y="148"/>
                </a:cxn>
                <a:cxn ang="0">
                  <a:pos x="519" y="74"/>
                </a:cxn>
                <a:cxn ang="0">
                  <a:pos x="437" y="25"/>
                </a:cxn>
                <a:cxn ang="0">
                  <a:pos x="330" y="0"/>
                </a:cxn>
                <a:cxn ang="0">
                  <a:pos x="200" y="37"/>
                </a:cxn>
                <a:cxn ang="0">
                  <a:pos x="94" y="111"/>
                </a:cxn>
                <a:cxn ang="0">
                  <a:pos x="23" y="234"/>
                </a:cxn>
                <a:cxn ang="0">
                  <a:pos x="0" y="382"/>
                </a:cxn>
                <a:cxn ang="0">
                  <a:pos x="23" y="542"/>
                </a:cxn>
                <a:cxn ang="0">
                  <a:pos x="106" y="666"/>
                </a:cxn>
                <a:cxn ang="0">
                  <a:pos x="212" y="740"/>
                </a:cxn>
                <a:cxn ang="0">
                  <a:pos x="354" y="764"/>
                </a:cxn>
                <a:cxn ang="0">
                  <a:pos x="448" y="752"/>
                </a:cxn>
                <a:cxn ang="0">
                  <a:pos x="531" y="703"/>
                </a:cxn>
                <a:cxn ang="0">
                  <a:pos x="578" y="641"/>
                </a:cxn>
                <a:cxn ang="0">
                  <a:pos x="602" y="592"/>
                </a:cxn>
                <a:cxn ang="0">
                  <a:pos x="614" y="555"/>
                </a:cxn>
                <a:cxn ang="0">
                  <a:pos x="614" y="542"/>
                </a:cxn>
                <a:cxn ang="0">
                  <a:pos x="602" y="530"/>
                </a:cxn>
                <a:cxn ang="0">
                  <a:pos x="590" y="530"/>
                </a:cxn>
                <a:cxn ang="0">
                  <a:pos x="578" y="542"/>
                </a:cxn>
                <a:cxn ang="0">
                  <a:pos x="578" y="555"/>
                </a:cxn>
                <a:cxn ang="0">
                  <a:pos x="519" y="653"/>
                </a:cxn>
                <a:cxn ang="0">
                  <a:pos x="448" y="703"/>
                </a:cxn>
                <a:cxn ang="0">
                  <a:pos x="389" y="727"/>
                </a:cxn>
                <a:cxn ang="0">
                  <a:pos x="354" y="727"/>
                </a:cxn>
                <a:cxn ang="0">
                  <a:pos x="295" y="715"/>
                </a:cxn>
                <a:cxn ang="0">
                  <a:pos x="248" y="690"/>
                </a:cxn>
                <a:cxn ang="0">
                  <a:pos x="212" y="666"/>
                </a:cxn>
                <a:cxn ang="0">
                  <a:pos x="177" y="616"/>
                </a:cxn>
                <a:cxn ang="0">
                  <a:pos x="141" y="530"/>
                </a:cxn>
                <a:cxn ang="0">
                  <a:pos x="130" y="444"/>
                </a:cxn>
                <a:cxn ang="0">
                  <a:pos x="130" y="370"/>
                </a:cxn>
                <a:cxn ang="0">
                  <a:pos x="578" y="370"/>
                </a:cxn>
                <a:cxn ang="0">
                  <a:pos x="130" y="333"/>
                </a:cxn>
                <a:cxn ang="0">
                  <a:pos x="153" y="210"/>
                </a:cxn>
                <a:cxn ang="0">
                  <a:pos x="189" y="124"/>
                </a:cxn>
                <a:cxn ang="0">
                  <a:pos x="236" y="74"/>
                </a:cxn>
                <a:cxn ang="0">
                  <a:pos x="283" y="50"/>
                </a:cxn>
                <a:cxn ang="0">
                  <a:pos x="330" y="37"/>
                </a:cxn>
                <a:cxn ang="0">
                  <a:pos x="413" y="62"/>
                </a:cxn>
                <a:cxn ang="0">
                  <a:pos x="460" y="124"/>
                </a:cxn>
                <a:cxn ang="0">
                  <a:pos x="496" y="197"/>
                </a:cxn>
                <a:cxn ang="0">
                  <a:pos x="507" y="271"/>
                </a:cxn>
                <a:cxn ang="0">
                  <a:pos x="507" y="333"/>
                </a:cxn>
                <a:cxn ang="0">
                  <a:pos x="130" y="333"/>
                </a:cxn>
              </a:cxnLst>
              <a:rect l="0" t="0" r="r" b="b"/>
              <a:pathLst>
                <a:path w="614" h="764">
                  <a:moveTo>
                    <a:pt x="578" y="370"/>
                  </a:moveTo>
                  <a:lnTo>
                    <a:pt x="602" y="370"/>
                  </a:lnTo>
                  <a:lnTo>
                    <a:pt x="614" y="358"/>
                  </a:lnTo>
                  <a:lnTo>
                    <a:pt x="614" y="333"/>
                  </a:lnTo>
                  <a:lnTo>
                    <a:pt x="602" y="234"/>
                  </a:lnTo>
                  <a:lnTo>
                    <a:pt x="567" y="148"/>
                  </a:lnTo>
                  <a:lnTo>
                    <a:pt x="519" y="74"/>
                  </a:lnTo>
                  <a:lnTo>
                    <a:pt x="437" y="25"/>
                  </a:lnTo>
                  <a:lnTo>
                    <a:pt x="330" y="0"/>
                  </a:lnTo>
                  <a:lnTo>
                    <a:pt x="200" y="37"/>
                  </a:lnTo>
                  <a:lnTo>
                    <a:pt x="94" y="111"/>
                  </a:lnTo>
                  <a:lnTo>
                    <a:pt x="23" y="234"/>
                  </a:lnTo>
                  <a:lnTo>
                    <a:pt x="0" y="382"/>
                  </a:lnTo>
                  <a:lnTo>
                    <a:pt x="23" y="542"/>
                  </a:lnTo>
                  <a:lnTo>
                    <a:pt x="106" y="666"/>
                  </a:lnTo>
                  <a:lnTo>
                    <a:pt x="212" y="740"/>
                  </a:lnTo>
                  <a:lnTo>
                    <a:pt x="354" y="764"/>
                  </a:lnTo>
                  <a:lnTo>
                    <a:pt x="448" y="752"/>
                  </a:lnTo>
                  <a:lnTo>
                    <a:pt x="531" y="703"/>
                  </a:lnTo>
                  <a:lnTo>
                    <a:pt x="578" y="641"/>
                  </a:lnTo>
                  <a:lnTo>
                    <a:pt x="602" y="592"/>
                  </a:lnTo>
                  <a:lnTo>
                    <a:pt x="614" y="555"/>
                  </a:lnTo>
                  <a:lnTo>
                    <a:pt x="614" y="542"/>
                  </a:lnTo>
                  <a:lnTo>
                    <a:pt x="602" y="530"/>
                  </a:lnTo>
                  <a:lnTo>
                    <a:pt x="590" y="530"/>
                  </a:lnTo>
                  <a:lnTo>
                    <a:pt x="578" y="542"/>
                  </a:lnTo>
                  <a:lnTo>
                    <a:pt x="578" y="555"/>
                  </a:lnTo>
                  <a:lnTo>
                    <a:pt x="519" y="653"/>
                  </a:lnTo>
                  <a:lnTo>
                    <a:pt x="448" y="703"/>
                  </a:lnTo>
                  <a:lnTo>
                    <a:pt x="389" y="727"/>
                  </a:lnTo>
                  <a:lnTo>
                    <a:pt x="354" y="727"/>
                  </a:lnTo>
                  <a:lnTo>
                    <a:pt x="295" y="715"/>
                  </a:lnTo>
                  <a:lnTo>
                    <a:pt x="248" y="690"/>
                  </a:lnTo>
                  <a:lnTo>
                    <a:pt x="212" y="666"/>
                  </a:lnTo>
                  <a:lnTo>
                    <a:pt x="177" y="616"/>
                  </a:lnTo>
                  <a:lnTo>
                    <a:pt x="141" y="530"/>
                  </a:lnTo>
                  <a:lnTo>
                    <a:pt x="130" y="444"/>
                  </a:lnTo>
                  <a:lnTo>
                    <a:pt x="130" y="370"/>
                  </a:lnTo>
                  <a:lnTo>
                    <a:pt x="578" y="370"/>
                  </a:lnTo>
                  <a:close/>
                  <a:moveTo>
                    <a:pt x="130" y="333"/>
                  </a:moveTo>
                  <a:lnTo>
                    <a:pt x="153" y="210"/>
                  </a:lnTo>
                  <a:lnTo>
                    <a:pt x="189" y="124"/>
                  </a:lnTo>
                  <a:lnTo>
                    <a:pt x="236" y="74"/>
                  </a:lnTo>
                  <a:lnTo>
                    <a:pt x="283" y="50"/>
                  </a:lnTo>
                  <a:lnTo>
                    <a:pt x="330" y="37"/>
                  </a:lnTo>
                  <a:lnTo>
                    <a:pt x="413" y="62"/>
                  </a:lnTo>
                  <a:lnTo>
                    <a:pt x="460" y="124"/>
                  </a:lnTo>
                  <a:lnTo>
                    <a:pt x="496" y="197"/>
                  </a:lnTo>
                  <a:lnTo>
                    <a:pt x="507" y="271"/>
                  </a:lnTo>
                  <a:lnTo>
                    <a:pt x="507" y="333"/>
                  </a:lnTo>
                  <a:lnTo>
                    <a:pt x="130" y="3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02" name="Freeform 50"/>
            <p:cNvSpPr>
              <a:spLocks/>
            </p:cNvSpPr>
            <p:nvPr/>
          </p:nvSpPr>
          <p:spPr bwMode="auto">
            <a:xfrm>
              <a:off x="1885" y="5691"/>
              <a:ext cx="602" cy="764"/>
            </a:xfrm>
            <a:custGeom>
              <a:avLst/>
              <a:gdLst/>
              <a:ahLst/>
              <a:cxnLst>
                <a:cxn ang="0">
                  <a:pos x="520" y="111"/>
                </a:cxn>
                <a:cxn ang="0">
                  <a:pos x="484" y="111"/>
                </a:cxn>
                <a:cxn ang="0">
                  <a:pos x="473" y="124"/>
                </a:cxn>
                <a:cxn ang="0">
                  <a:pos x="449" y="136"/>
                </a:cxn>
                <a:cxn ang="0">
                  <a:pos x="449" y="161"/>
                </a:cxn>
                <a:cxn ang="0">
                  <a:pos x="437" y="173"/>
                </a:cxn>
                <a:cxn ang="0">
                  <a:pos x="437" y="185"/>
                </a:cxn>
                <a:cxn ang="0">
                  <a:pos x="461" y="234"/>
                </a:cxn>
                <a:cxn ang="0">
                  <a:pos x="484" y="259"/>
                </a:cxn>
                <a:cxn ang="0">
                  <a:pos x="543" y="259"/>
                </a:cxn>
                <a:cxn ang="0">
                  <a:pos x="567" y="247"/>
                </a:cxn>
                <a:cxn ang="0">
                  <a:pos x="579" y="222"/>
                </a:cxn>
                <a:cxn ang="0">
                  <a:pos x="591" y="185"/>
                </a:cxn>
                <a:cxn ang="0">
                  <a:pos x="567" y="111"/>
                </a:cxn>
                <a:cxn ang="0">
                  <a:pos x="508" y="50"/>
                </a:cxn>
                <a:cxn ang="0">
                  <a:pos x="437" y="13"/>
                </a:cxn>
                <a:cxn ang="0">
                  <a:pos x="343" y="0"/>
                </a:cxn>
                <a:cxn ang="0">
                  <a:pos x="201" y="37"/>
                </a:cxn>
                <a:cxn ang="0">
                  <a:pos x="95" y="124"/>
                </a:cxn>
                <a:cxn ang="0">
                  <a:pos x="24" y="247"/>
                </a:cxn>
                <a:cxn ang="0">
                  <a:pos x="0" y="395"/>
                </a:cxn>
                <a:cxn ang="0">
                  <a:pos x="24" y="542"/>
                </a:cxn>
                <a:cxn ang="0">
                  <a:pos x="95" y="666"/>
                </a:cxn>
                <a:cxn ang="0">
                  <a:pos x="213" y="740"/>
                </a:cxn>
                <a:cxn ang="0">
                  <a:pos x="343" y="764"/>
                </a:cxn>
                <a:cxn ang="0">
                  <a:pos x="449" y="752"/>
                </a:cxn>
                <a:cxn ang="0">
                  <a:pos x="532" y="703"/>
                </a:cxn>
                <a:cxn ang="0">
                  <a:pos x="579" y="641"/>
                </a:cxn>
                <a:cxn ang="0">
                  <a:pos x="602" y="579"/>
                </a:cxn>
                <a:cxn ang="0">
                  <a:pos x="602" y="542"/>
                </a:cxn>
                <a:cxn ang="0">
                  <a:pos x="567" y="542"/>
                </a:cxn>
                <a:cxn ang="0">
                  <a:pos x="567" y="555"/>
                </a:cxn>
                <a:cxn ang="0">
                  <a:pos x="520" y="641"/>
                </a:cxn>
                <a:cxn ang="0">
                  <a:pos x="461" y="703"/>
                </a:cxn>
                <a:cxn ang="0">
                  <a:pos x="402" y="727"/>
                </a:cxn>
                <a:cxn ang="0">
                  <a:pos x="354" y="727"/>
                </a:cxn>
                <a:cxn ang="0">
                  <a:pos x="295" y="715"/>
                </a:cxn>
                <a:cxn ang="0">
                  <a:pos x="236" y="690"/>
                </a:cxn>
                <a:cxn ang="0">
                  <a:pos x="189" y="629"/>
                </a:cxn>
                <a:cxn ang="0">
                  <a:pos x="142" y="530"/>
                </a:cxn>
                <a:cxn ang="0">
                  <a:pos x="130" y="395"/>
                </a:cxn>
                <a:cxn ang="0">
                  <a:pos x="142" y="247"/>
                </a:cxn>
                <a:cxn ang="0">
                  <a:pos x="177" y="148"/>
                </a:cxn>
                <a:cxn ang="0">
                  <a:pos x="236" y="87"/>
                </a:cxn>
                <a:cxn ang="0">
                  <a:pos x="295" y="62"/>
                </a:cxn>
                <a:cxn ang="0">
                  <a:pos x="343" y="50"/>
                </a:cxn>
                <a:cxn ang="0">
                  <a:pos x="414" y="50"/>
                </a:cxn>
                <a:cxn ang="0">
                  <a:pos x="449" y="62"/>
                </a:cxn>
                <a:cxn ang="0">
                  <a:pos x="520" y="111"/>
                </a:cxn>
              </a:cxnLst>
              <a:rect l="0" t="0" r="r" b="b"/>
              <a:pathLst>
                <a:path w="602" h="764">
                  <a:moveTo>
                    <a:pt x="520" y="111"/>
                  </a:moveTo>
                  <a:lnTo>
                    <a:pt x="484" y="111"/>
                  </a:lnTo>
                  <a:lnTo>
                    <a:pt x="473" y="124"/>
                  </a:lnTo>
                  <a:lnTo>
                    <a:pt x="449" y="136"/>
                  </a:lnTo>
                  <a:lnTo>
                    <a:pt x="449" y="161"/>
                  </a:lnTo>
                  <a:lnTo>
                    <a:pt x="437" y="173"/>
                  </a:lnTo>
                  <a:lnTo>
                    <a:pt x="437" y="185"/>
                  </a:lnTo>
                  <a:lnTo>
                    <a:pt x="461" y="234"/>
                  </a:lnTo>
                  <a:lnTo>
                    <a:pt x="484" y="259"/>
                  </a:lnTo>
                  <a:lnTo>
                    <a:pt x="543" y="259"/>
                  </a:lnTo>
                  <a:lnTo>
                    <a:pt x="567" y="247"/>
                  </a:lnTo>
                  <a:lnTo>
                    <a:pt x="579" y="222"/>
                  </a:lnTo>
                  <a:lnTo>
                    <a:pt x="591" y="185"/>
                  </a:lnTo>
                  <a:lnTo>
                    <a:pt x="567" y="111"/>
                  </a:lnTo>
                  <a:lnTo>
                    <a:pt x="508" y="50"/>
                  </a:lnTo>
                  <a:lnTo>
                    <a:pt x="437" y="13"/>
                  </a:lnTo>
                  <a:lnTo>
                    <a:pt x="343" y="0"/>
                  </a:lnTo>
                  <a:lnTo>
                    <a:pt x="201" y="37"/>
                  </a:lnTo>
                  <a:lnTo>
                    <a:pt x="95" y="124"/>
                  </a:lnTo>
                  <a:lnTo>
                    <a:pt x="24" y="247"/>
                  </a:lnTo>
                  <a:lnTo>
                    <a:pt x="0" y="395"/>
                  </a:lnTo>
                  <a:lnTo>
                    <a:pt x="24" y="542"/>
                  </a:lnTo>
                  <a:lnTo>
                    <a:pt x="95" y="666"/>
                  </a:lnTo>
                  <a:lnTo>
                    <a:pt x="213" y="740"/>
                  </a:lnTo>
                  <a:lnTo>
                    <a:pt x="343" y="764"/>
                  </a:lnTo>
                  <a:lnTo>
                    <a:pt x="449" y="752"/>
                  </a:lnTo>
                  <a:lnTo>
                    <a:pt x="532" y="703"/>
                  </a:lnTo>
                  <a:lnTo>
                    <a:pt x="579" y="641"/>
                  </a:lnTo>
                  <a:lnTo>
                    <a:pt x="602" y="579"/>
                  </a:lnTo>
                  <a:lnTo>
                    <a:pt x="602" y="542"/>
                  </a:lnTo>
                  <a:lnTo>
                    <a:pt x="567" y="542"/>
                  </a:lnTo>
                  <a:lnTo>
                    <a:pt x="567" y="555"/>
                  </a:lnTo>
                  <a:lnTo>
                    <a:pt x="520" y="641"/>
                  </a:lnTo>
                  <a:lnTo>
                    <a:pt x="461" y="703"/>
                  </a:lnTo>
                  <a:lnTo>
                    <a:pt x="402" y="727"/>
                  </a:lnTo>
                  <a:lnTo>
                    <a:pt x="354" y="727"/>
                  </a:lnTo>
                  <a:lnTo>
                    <a:pt x="295" y="715"/>
                  </a:lnTo>
                  <a:lnTo>
                    <a:pt x="236" y="690"/>
                  </a:lnTo>
                  <a:lnTo>
                    <a:pt x="189" y="629"/>
                  </a:lnTo>
                  <a:lnTo>
                    <a:pt x="142" y="530"/>
                  </a:lnTo>
                  <a:lnTo>
                    <a:pt x="130" y="395"/>
                  </a:lnTo>
                  <a:lnTo>
                    <a:pt x="142" y="247"/>
                  </a:lnTo>
                  <a:lnTo>
                    <a:pt x="177" y="148"/>
                  </a:lnTo>
                  <a:lnTo>
                    <a:pt x="236" y="87"/>
                  </a:lnTo>
                  <a:lnTo>
                    <a:pt x="295" y="62"/>
                  </a:lnTo>
                  <a:lnTo>
                    <a:pt x="343" y="50"/>
                  </a:lnTo>
                  <a:lnTo>
                    <a:pt x="414" y="50"/>
                  </a:lnTo>
                  <a:lnTo>
                    <a:pt x="449" y="62"/>
                  </a:lnTo>
                  <a:lnTo>
                    <a:pt x="520" y="11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03" name="Freeform 51"/>
            <p:cNvSpPr>
              <a:spLocks/>
            </p:cNvSpPr>
            <p:nvPr/>
          </p:nvSpPr>
          <p:spPr bwMode="auto">
            <a:xfrm>
              <a:off x="2594" y="5704"/>
              <a:ext cx="803" cy="751"/>
            </a:xfrm>
            <a:custGeom>
              <a:avLst/>
              <a:gdLst/>
              <a:ahLst/>
              <a:cxnLst>
                <a:cxn ang="0">
                  <a:pos x="567" y="603"/>
                </a:cxn>
                <a:cxn ang="0">
                  <a:pos x="567" y="751"/>
                </a:cxn>
                <a:cxn ang="0">
                  <a:pos x="803" y="739"/>
                </a:cxn>
                <a:cxn ang="0">
                  <a:pos x="803" y="690"/>
                </a:cxn>
                <a:cxn ang="0">
                  <a:pos x="756" y="690"/>
                </a:cxn>
                <a:cxn ang="0">
                  <a:pos x="720" y="677"/>
                </a:cxn>
                <a:cxn ang="0">
                  <a:pos x="697" y="677"/>
                </a:cxn>
                <a:cxn ang="0">
                  <a:pos x="673" y="628"/>
                </a:cxn>
                <a:cxn ang="0">
                  <a:pos x="673" y="0"/>
                </a:cxn>
                <a:cxn ang="0">
                  <a:pos x="437" y="24"/>
                </a:cxn>
                <a:cxn ang="0">
                  <a:pos x="437" y="74"/>
                </a:cxn>
                <a:cxn ang="0">
                  <a:pos x="520" y="74"/>
                </a:cxn>
                <a:cxn ang="0">
                  <a:pos x="543" y="86"/>
                </a:cxn>
                <a:cxn ang="0">
                  <a:pos x="567" y="135"/>
                </a:cxn>
                <a:cxn ang="0">
                  <a:pos x="567" y="468"/>
                </a:cxn>
                <a:cxn ang="0">
                  <a:pos x="555" y="566"/>
                </a:cxn>
                <a:cxn ang="0">
                  <a:pos x="508" y="640"/>
                </a:cxn>
                <a:cxn ang="0">
                  <a:pos x="449" y="702"/>
                </a:cxn>
                <a:cxn ang="0">
                  <a:pos x="366" y="727"/>
                </a:cxn>
                <a:cxn ang="0">
                  <a:pos x="319" y="714"/>
                </a:cxn>
                <a:cxn ang="0">
                  <a:pos x="283" y="702"/>
                </a:cxn>
                <a:cxn ang="0">
                  <a:pos x="260" y="690"/>
                </a:cxn>
                <a:cxn ang="0">
                  <a:pos x="248" y="653"/>
                </a:cxn>
                <a:cxn ang="0">
                  <a:pos x="236" y="628"/>
                </a:cxn>
                <a:cxn ang="0">
                  <a:pos x="236" y="591"/>
                </a:cxn>
                <a:cxn ang="0">
                  <a:pos x="224" y="554"/>
                </a:cxn>
                <a:cxn ang="0">
                  <a:pos x="224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82" y="74"/>
                </a:cxn>
                <a:cxn ang="0">
                  <a:pos x="106" y="98"/>
                </a:cxn>
                <a:cxn ang="0">
                  <a:pos x="118" y="123"/>
                </a:cxn>
                <a:cxn ang="0">
                  <a:pos x="118" y="554"/>
                </a:cxn>
                <a:cxn ang="0">
                  <a:pos x="130" y="628"/>
                </a:cxn>
                <a:cxn ang="0">
                  <a:pos x="177" y="702"/>
                </a:cxn>
                <a:cxn ang="0">
                  <a:pos x="248" y="739"/>
                </a:cxn>
                <a:cxn ang="0">
                  <a:pos x="366" y="751"/>
                </a:cxn>
                <a:cxn ang="0">
                  <a:pos x="449" y="739"/>
                </a:cxn>
                <a:cxn ang="0">
                  <a:pos x="520" y="690"/>
                </a:cxn>
                <a:cxn ang="0">
                  <a:pos x="567" y="603"/>
                </a:cxn>
              </a:cxnLst>
              <a:rect l="0" t="0" r="r" b="b"/>
              <a:pathLst>
                <a:path w="803" h="751">
                  <a:moveTo>
                    <a:pt x="567" y="603"/>
                  </a:moveTo>
                  <a:lnTo>
                    <a:pt x="567" y="751"/>
                  </a:lnTo>
                  <a:lnTo>
                    <a:pt x="803" y="739"/>
                  </a:lnTo>
                  <a:lnTo>
                    <a:pt x="803" y="690"/>
                  </a:lnTo>
                  <a:lnTo>
                    <a:pt x="756" y="690"/>
                  </a:lnTo>
                  <a:lnTo>
                    <a:pt x="720" y="677"/>
                  </a:lnTo>
                  <a:lnTo>
                    <a:pt x="697" y="677"/>
                  </a:lnTo>
                  <a:lnTo>
                    <a:pt x="673" y="628"/>
                  </a:lnTo>
                  <a:lnTo>
                    <a:pt x="673" y="0"/>
                  </a:lnTo>
                  <a:lnTo>
                    <a:pt x="437" y="24"/>
                  </a:lnTo>
                  <a:lnTo>
                    <a:pt x="437" y="74"/>
                  </a:lnTo>
                  <a:lnTo>
                    <a:pt x="520" y="74"/>
                  </a:lnTo>
                  <a:lnTo>
                    <a:pt x="543" y="86"/>
                  </a:lnTo>
                  <a:lnTo>
                    <a:pt x="567" y="135"/>
                  </a:lnTo>
                  <a:lnTo>
                    <a:pt x="567" y="468"/>
                  </a:lnTo>
                  <a:lnTo>
                    <a:pt x="555" y="566"/>
                  </a:lnTo>
                  <a:lnTo>
                    <a:pt x="508" y="640"/>
                  </a:lnTo>
                  <a:lnTo>
                    <a:pt x="449" y="702"/>
                  </a:lnTo>
                  <a:lnTo>
                    <a:pt x="366" y="727"/>
                  </a:lnTo>
                  <a:lnTo>
                    <a:pt x="319" y="714"/>
                  </a:lnTo>
                  <a:lnTo>
                    <a:pt x="283" y="702"/>
                  </a:lnTo>
                  <a:lnTo>
                    <a:pt x="260" y="690"/>
                  </a:lnTo>
                  <a:lnTo>
                    <a:pt x="248" y="653"/>
                  </a:lnTo>
                  <a:lnTo>
                    <a:pt x="236" y="628"/>
                  </a:lnTo>
                  <a:lnTo>
                    <a:pt x="236" y="591"/>
                  </a:lnTo>
                  <a:lnTo>
                    <a:pt x="224" y="554"/>
                  </a:lnTo>
                  <a:lnTo>
                    <a:pt x="224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2" y="74"/>
                  </a:lnTo>
                  <a:lnTo>
                    <a:pt x="106" y="98"/>
                  </a:lnTo>
                  <a:lnTo>
                    <a:pt x="118" y="123"/>
                  </a:lnTo>
                  <a:lnTo>
                    <a:pt x="118" y="554"/>
                  </a:lnTo>
                  <a:lnTo>
                    <a:pt x="130" y="628"/>
                  </a:lnTo>
                  <a:lnTo>
                    <a:pt x="177" y="702"/>
                  </a:lnTo>
                  <a:lnTo>
                    <a:pt x="248" y="739"/>
                  </a:lnTo>
                  <a:lnTo>
                    <a:pt x="366" y="751"/>
                  </a:lnTo>
                  <a:lnTo>
                    <a:pt x="449" y="739"/>
                  </a:lnTo>
                  <a:lnTo>
                    <a:pt x="520" y="690"/>
                  </a:lnTo>
                  <a:lnTo>
                    <a:pt x="567" y="6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04" name="Freeform 52"/>
            <p:cNvSpPr>
              <a:spLocks/>
            </p:cNvSpPr>
            <p:nvPr/>
          </p:nvSpPr>
          <p:spPr bwMode="auto">
            <a:xfrm>
              <a:off x="3468" y="5704"/>
              <a:ext cx="543" cy="739"/>
            </a:xfrm>
            <a:custGeom>
              <a:avLst/>
              <a:gdLst/>
              <a:ahLst/>
              <a:cxnLst>
                <a:cxn ang="0">
                  <a:pos x="236" y="603"/>
                </a:cxn>
                <a:cxn ang="0">
                  <a:pos x="236" y="357"/>
                </a:cxn>
                <a:cxn ang="0">
                  <a:pos x="248" y="234"/>
                </a:cxn>
                <a:cxn ang="0">
                  <a:pos x="283" y="135"/>
                </a:cxn>
                <a:cxn ang="0">
                  <a:pos x="342" y="61"/>
                </a:cxn>
                <a:cxn ang="0">
                  <a:pos x="425" y="37"/>
                </a:cxn>
                <a:cxn ang="0">
                  <a:pos x="437" y="37"/>
                </a:cxn>
                <a:cxn ang="0">
                  <a:pos x="401" y="74"/>
                </a:cxn>
                <a:cxn ang="0">
                  <a:pos x="401" y="111"/>
                </a:cxn>
                <a:cxn ang="0">
                  <a:pos x="425" y="160"/>
                </a:cxn>
                <a:cxn ang="0">
                  <a:pos x="449" y="172"/>
                </a:cxn>
                <a:cxn ang="0">
                  <a:pos x="484" y="172"/>
                </a:cxn>
                <a:cxn ang="0">
                  <a:pos x="508" y="160"/>
                </a:cxn>
                <a:cxn ang="0">
                  <a:pos x="531" y="135"/>
                </a:cxn>
                <a:cxn ang="0">
                  <a:pos x="543" y="98"/>
                </a:cxn>
                <a:cxn ang="0">
                  <a:pos x="520" y="49"/>
                </a:cxn>
                <a:cxn ang="0">
                  <a:pos x="496" y="24"/>
                </a:cxn>
                <a:cxn ang="0">
                  <a:pos x="425" y="0"/>
                </a:cxn>
                <a:cxn ang="0">
                  <a:pos x="342" y="24"/>
                </a:cxn>
                <a:cxn ang="0">
                  <a:pos x="283" y="61"/>
                </a:cxn>
                <a:cxn ang="0">
                  <a:pos x="248" y="123"/>
                </a:cxn>
                <a:cxn ang="0">
                  <a:pos x="224" y="184"/>
                </a:cxn>
                <a:cxn ang="0">
                  <a:pos x="224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83" y="74"/>
                </a:cxn>
                <a:cxn ang="0">
                  <a:pos x="106" y="86"/>
                </a:cxn>
                <a:cxn ang="0">
                  <a:pos x="130" y="135"/>
                </a:cxn>
                <a:cxn ang="0">
                  <a:pos x="130" y="653"/>
                </a:cxn>
                <a:cxn ang="0">
                  <a:pos x="118" y="677"/>
                </a:cxn>
                <a:cxn ang="0">
                  <a:pos x="94" y="677"/>
                </a:cxn>
                <a:cxn ang="0">
                  <a:pos x="59" y="690"/>
                </a:cxn>
                <a:cxn ang="0">
                  <a:pos x="0" y="690"/>
                </a:cxn>
                <a:cxn ang="0">
                  <a:pos x="0" y="739"/>
                </a:cxn>
                <a:cxn ang="0">
                  <a:pos x="390" y="739"/>
                </a:cxn>
                <a:cxn ang="0">
                  <a:pos x="390" y="690"/>
                </a:cxn>
                <a:cxn ang="0">
                  <a:pos x="307" y="690"/>
                </a:cxn>
                <a:cxn ang="0">
                  <a:pos x="272" y="677"/>
                </a:cxn>
                <a:cxn ang="0">
                  <a:pos x="248" y="665"/>
                </a:cxn>
                <a:cxn ang="0">
                  <a:pos x="236" y="653"/>
                </a:cxn>
                <a:cxn ang="0">
                  <a:pos x="236" y="603"/>
                </a:cxn>
              </a:cxnLst>
              <a:rect l="0" t="0" r="r" b="b"/>
              <a:pathLst>
                <a:path w="543" h="739">
                  <a:moveTo>
                    <a:pt x="236" y="603"/>
                  </a:moveTo>
                  <a:lnTo>
                    <a:pt x="236" y="357"/>
                  </a:lnTo>
                  <a:lnTo>
                    <a:pt x="248" y="234"/>
                  </a:lnTo>
                  <a:lnTo>
                    <a:pt x="283" y="135"/>
                  </a:lnTo>
                  <a:lnTo>
                    <a:pt x="342" y="61"/>
                  </a:lnTo>
                  <a:lnTo>
                    <a:pt x="425" y="37"/>
                  </a:lnTo>
                  <a:lnTo>
                    <a:pt x="437" y="37"/>
                  </a:lnTo>
                  <a:lnTo>
                    <a:pt x="401" y="74"/>
                  </a:lnTo>
                  <a:lnTo>
                    <a:pt x="401" y="111"/>
                  </a:lnTo>
                  <a:lnTo>
                    <a:pt x="425" y="160"/>
                  </a:lnTo>
                  <a:lnTo>
                    <a:pt x="449" y="172"/>
                  </a:lnTo>
                  <a:lnTo>
                    <a:pt x="484" y="172"/>
                  </a:lnTo>
                  <a:lnTo>
                    <a:pt x="508" y="160"/>
                  </a:lnTo>
                  <a:lnTo>
                    <a:pt x="531" y="135"/>
                  </a:lnTo>
                  <a:lnTo>
                    <a:pt x="543" y="98"/>
                  </a:lnTo>
                  <a:lnTo>
                    <a:pt x="520" y="49"/>
                  </a:lnTo>
                  <a:lnTo>
                    <a:pt x="496" y="24"/>
                  </a:lnTo>
                  <a:lnTo>
                    <a:pt x="425" y="0"/>
                  </a:lnTo>
                  <a:lnTo>
                    <a:pt x="342" y="24"/>
                  </a:lnTo>
                  <a:lnTo>
                    <a:pt x="283" y="61"/>
                  </a:lnTo>
                  <a:lnTo>
                    <a:pt x="248" y="123"/>
                  </a:lnTo>
                  <a:lnTo>
                    <a:pt x="224" y="184"/>
                  </a:lnTo>
                  <a:lnTo>
                    <a:pt x="224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3" y="74"/>
                  </a:lnTo>
                  <a:lnTo>
                    <a:pt x="106" y="86"/>
                  </a:lnTo>
                  <a:lnTo>
                    <a:pt x="130" y="135"/>
                  </a:lnTo>
                  <a:lnTo>
                    <a:pt x="130" y="653"/>
                  </a:lnTo>
                  <a:lnTo>
                    <a:pt x="118" y="677"/>
                  </a:lnTo>
                  <a:lnTo>
                    <a:pt x="94" y="677"/>
                  </a:lnTo>
                  <a:lnTo>
                    <a:pt x="59" y="690"/>
                  </a:lnTo>
                  <a:lnTo>
                    <a:pt x="0" y="690"/>
                  </a:lnTo>
                  <a:lnTo>
                    <a:pt x="0" y="739"/>
                  </a:lnTo>
                  <a:lnTo>
                    <a:pt x="390" y="739"/>
                  </a:lnTo>
                  <a:lnTo>
                    <a:pt x="390" y="690"/>
                  </a:lnTo>
                  <a:lnTo>
                    <a:pt x="307" y="690"/>
                  </a:lnTo>
                  <a:lnTo>
                    <a:pt x="272" y="677"/>
                  </a:lnTo>
                  <a:lnTo>
                    <a:pt x="248" y="665"/>
                  </a:lnTo>
                  <a:lnTo>
                    <a:pt x="236" y="653"/>
                  </a:lnTo>
                  <a:lnTo>
                    <a:pt x="236" y="6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05" name="Freeform 53"/>
            <p:cNvSpPr>
              <a:spLocks/>
            </p:cNvSpPr>
            <p:nvPr/>
          </p:nvSpPr>
          <p:spPr bwMode="auto">
            <a:xfrm>
              <a:off x="4106" y="5691"/>
              <a:ext cx="519" cy="764"/>
            </a:xfrm>
            <a:custGeom>
              <a:avLst/>
              <a:gdLst/>
              <a:ahLst/>
              <a:cxnLst>
                <a:cxn ang="0">
                  <a:pos x="295" y="432"/>
                </a:cxn>
                <a:cxn ang="0">
                  <a:pos x="342" y="444"/>
                </a:cxn>
                <a:cxn ang="0">
                  <a:pos x="401" y="481"/>
                </a:cxn>
                <a:cxn ang="0">
                  <a:pos x="449" y="579"/>
                </a:cxn>
                <a:cxn ang="0">
                  <a:pos x="401" y="690"/>
                </a:cxn>
                <a:cxn ang="0">
                  <a:pos x="319" y="727"/>
                </a:cxn>
                <a:cxn ang="0">
                  <a:pos x="177" y="715"/>
                </a:cxn>
                <a:cxn ang="0">
                  <a:pos x="71" y="592"/>
                </a:cxn>
                <a:cxn ang="0">
                  <a:pos x="35" y="481"/>
                </a:cxn>
                <a:cxn ang="0">
                  <a:pos x="11" y="469"/>
                </a:cxn>
                <a:cxn ang="0">
                  <a:pos x="0" y="764"/>
                </a:cxn>
                <a:cxn ang="0">
                  <a:pos x="35" y="752"/>
                </a:cxn>
                <a:cxn ang="0">
                  <a:pos x="59" y="727"/>
                </a:cxn>
                <a:cxn ang="0">
                  <a:pos x="130" y="740"/>
                </a:cxn>
                <a:cxn ang="0">
                  <a:pos x="212" y="764"/>
                </a:cxn>
                <a:cxn ang="0">
                  <a:pos x="378" y="752"/>
                </a:cxn>
                <a:cxn ang="0">
                  <a:pos x="508" y="629"/>
                </a:cxn>
                <a:cxn ang="0">
                  <a:pos x="519" y="493"/>
                </a:cxn>
                <a:cxn ang="0">
                  <a:pos x="484" y="419"/>
                </a:cxn>
                <a:cxn ang="0">
                  <a:pos x="449" y="382"/>
                </a:cxn>
                <a:cxn ang="0">
                  <a:pos x="366" y="321"/>
                </a:cxn>
                <a:cxn ang="0">
                  <a:pos x="200" y="284"/>
                </a:cxn>
                <a:cxn ang="0">
                  <a:pos x="94" y="222"/>
                </a:cxn>
                <a:cxn ang="0">
                  <a:pos x="71" y="136"/>
                </a:cxn>
                <a:cxn ang="0">
                  <a:pos x="130" y="62"/>
                </a:cxn>
                <a:cxn ang="0">
                  <a:pos x="200" y="37"/>
                </a:cxn>
                <a:cxn ang="0">
                  <a:pos x="342" y="50"/>
                </a:cxn>
                <a:cxn ang="0">
                  <a:pos x="425" y="148"/>
                </a:cxn>
                <a:cxn ang="0">
                  <a:pos x="437" y="234"/>
                </a:cxn>
                <a:cxn ang="0">
                  <a:pos x="484" y="234"/>
                </a:cxn>
                <a:cxn ang="0">
                  <a:pos x="460" y="0"/>
                </a:cxn>
                <a:cxn ang="0">
                  <a:pos x="401" y="50"/>
                </a:cxn>
                <a:cxn ang="0">
                  <a:pos x="283" y="0"/>
                </a:cxn>
                <a:cxn ang="0">
                  <a:pos x="130" y="25"/>
                </a:cxn>
                <a:cxn ang="0">
                  <a:pos x="11" y="136"/>
                </a:cxn>
                <a:cxn ang="0">
                  <a:pos x="0" y="247"/>
                </a:cxn>
                <a:cxn ang="0">
                  <a:pos x="35" y="321"/>
                </a:cxn>
                <a:cxn ang="0">
                  <a:pos x="118" y="382"/>
                </a:cxn>
                <a:cxn ang="0">
                  <a:pos x="283" y="432"/>
                </a:cxn>
              </a:cxnLst>
              <a:rect l="0" t="0" r="r" b="b"/>
              <a:pathLst>
                <a:path w="519" h="764">
                  <a:moveTo>
                    <a:pt x="283" y="432"/>
                  </a:moveTo>
                  <a:lnTo>
                    <a:pt x="295" y="432"/>
                  </a:lnTo>
                  <a:lnTo>
                    <a:pt x="319" y="444"/>
                  </a:lnTo>
                  <a:lnTo>
                    <a:pt x="342" y="444"/>
                  </a:lnTo>
                  <a:lnTo>
                    <a:pt x="378" y="469"/>
                  </a:lnTo>
                  <a:lnTo>
                    <a:pt x="401" y="481"/>
                  </a:lnTo>
                  <a:lnTo>
                    <a:pt x="425" y="506"/>
                  </a:lnTo>
                  <a:lnTo>
                    <a:pt x="449" y="579"/>
                  </a:lnTo>
                  <a:lnTo>
                    <a:pt x="425" y="653"/>
                  </a:lnTo>
                  <a:lnTo>
                    <a:pt x="401" y="690"/>
                  </a:lnTo>
                  <a:lnTo>
                    <a:pt x="366" y="715"/>
                  </a:lnTo>
                  <a:lnTo>
                    <a:pt x="319" y="727"/>
                  </a:lnTo>
                  <a:lnTo>
                    <a:pt x="260" y="740"/>
                  </a:lnTo>
                  <a:lnTo>
                    <a:pt x="177" y="715"/>
                  </a:lnTo>
                  <a:lnTo>
                    <a:pt x="118" y="666"/>
                  </a:lnTo>
                  <a:lnTo>
                    <a:pt x="71" y="592"/>
                  </a:lnTo>
                  <a:lnTo>
                    <a:pt x="47" y="493"/>
                  </a:lnTo>
                  <a:lnTo>
                    <a:pt x="35" y="481"/>
                  </a:lnTo>
                  <a:lnTo>
                    <a:pt x="35" y="469"/>
                  </a:lnTo>
                  <a:lnTo>
                    <a:pt x="11" y="469"/>
                  </a:lnTo>
                  <a:lnTo>
                    <a:pt x="0" y="481"/>
                  </a:lnTo>
                  <a:lnTo>
                    <a:pt x="0" y="764"/>
                  </a:lnTo>
                  <a:lnTo>
                    <a:pt x="23" y="764"/>
                  </a:lnTo>
                  <a:lnTo>
                    <a:pt x="35" y="752"/>
                  </a:lnTo>
                  <a:lnTo>
                    <a:pt x="59" y="740"/>
                  </a:lnTo>
                  <a:lnTo>
                    <a:pt x="59" y="727"/>
                  </a:lnTo>
                  <a:lnTo>
                    <a:pt x="82" y="703"/>
                  </a:lnTo>
                  <a:lnTo>
                    <a:pt x="130" y="740"/>
                  </a:lnTo>
                  <a:lnTo>
                    <a:pt x="165" y="752"/>
                  </a:lnTo>
                  <a:lnTo>
                    <a:pt x="212" y="764"/>
                  </a:lnTo>
                  <a:lnTo>
                    <a:pt x="260" y="764"/>
                  </a:lnTo>
                  <a:lnTo>
                    <a:pt x="378" y="752"/>
                  </a:lnTo>
                  <a:lnTo>
                    <a:pt x="460" y="703"/>
                  </a:lnTo>
                  <a:lnTo>
                    <a:pt x="508" y="629"/>
                  </a:lnTo>
                  <a:lnTo>
                    <a:pt x="519" y="542"/>
                  </a:lnTo>
                  <a:lnTo>
                    <a:pt x="519" y="493"/>
                  </a:lnTo>
                  <a:lnTo>
                    <a:pt x="508" y="456"/>
                  </a:lnTo>
                  <a:lnTo>
                    <a:pt x="484" y="419"/>
                  </a:lnTo>
                  <a:lnTo>
                    <a:pt x="472" y="395"/>
                  </a:lnTo>
                  <a:lnTo>
                    <a:pt x="449" y="382"/>
                  </a:lnTo>
                  <a:lnTo>
                    <a:pt x="413" y="345"/>
                  </a:lnTo>
                  <a:lnTo>
                    <a:pt x="366" y="321"/>
                  </a:lnTo>
                  <a:lnTo>
                    <a:pt x="271" y="296"/>
                  </a:lnTo>
                  <a:lnTo>
                    <a:pt x="200" y="284"/>
                  </a:lnTo>
                  <a:lnTo>
                    <a:pt x="141" y="259"/>
                  </a:lnTo>
                  <a:lnTo>
                    <a:pt x="94" y="222"/>
                  </a:lnTo>
                  <a:lnTo>
                    <a:pt x="71" y="161"/>
                  </a:lnTo>
                  <a:lnTo>
                    <a:pt x="71" y="136"/>
                  </a:lnTo>
                  <a:lnTo>
                    <a:pt x="82" y="111"/>
                  </a:lnTo>
                  <a:lnTo>
                    <a:pt x="130" y="62"/>
                  </a:lnTo>
                  <a:lnTo>
                    <a:pt x="153" y="50"/>
                  </a:lnTo>
                  <a:lnTo>
                    <a:pt x="200" y="37"/>
                  </a:lnTo>
                  <a:lnTo>
                    <a:pt x="260" y="37"/>
                  </a:lnTo>
                  <a:lnTo>
                    <a:pt x="342" y="50"/>
                  </a:lnTo>
                  <a:lnTo>
                    <a:pt x="401" y="99"/>
                  </a:lnTo>
                  <a:lnTo>
                    <a:pt x="425" y="148"/>
                  </a:lnTo>
                  <a:lnTo>
                    <a:pt x="437" y="197"/>
                  </a:lnTo>
                  <a:lnTo>
                    <a:pt x="437" y="234"/>
                  </a:lnTo>
                  <a:lnTo>
                    <a:pt x="460" y="259"/>
                  </a:lnTo>
                  <a:lnTo>
                    <a:pt x="484" y="234"/>
                  </a:lnTo>
                  <a:lnTo>
                    <a:pt x="484" y="25"/>
                  </a:lnTo>
                  <a:lnTo>
                    <a:pt x="460" y="0"/>
                  </a:lnTo>
                  <a:lnTo>
                    <a:pt x="413" y="50"/>
                  </a:lnTo>
                  <a:lnTo>
                    <a:pt x="401" y="50"/>
                  </a:lnTo>
                  <a:lnTo>
                    <a:pt x="354" y="25"/>
                  </a:lnTo>
                  <a:lnTo>
                    <a:pt x="283" y="0"/>
                  </a:lnTo>
                  <a:lnTo>
                    <a:pt x="260" y="0"/>
                  </a:lnTo>
                  <a:lnTo>
                    <a:pt x="130" y="25"/>
                  </a:lnTo>
                  <a:lnTo>
                    <a:pt x="59" y="74"/>
                  </a:lnTo>
                  <a:lnTo>
                    <a:pt x="11" y="136"/>
                  </a:lnTo>
                  <a:lnTo>
                    <a:pt x="0" y="210"/>
                  </a:lnTo>
                  <a:lnTo>
                    <a:pt x="0" y="247"/>
                  </a:lnTo>
                  <a:lnTo>
                    <a:pt x="11" y="284"/>
                  </a:lnTo>
                  <a:lnTo>
                    <a:pt x="35" y="321"/>
                  </a:lnTo>
                  <a:lnTo>
                    <a:pt x="71" y="358"/>
                  </a:lnTo>
                  <a:lnTo>
                    <a:pt x="118" y="382"/>
                  </a:lnTo>
                  <a:lnTo>
                    <a:pt x="189" y="407"/>
                  </a:lnTo>
                  <a:lnTo>
                    <a:pt x="283" y="4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06" name="Freeform 54"/>
            <p:cNvSpPr>
              <a:spLocks noEditPoints="1"/>
            </p:cNvSpPr>
            <p:nvPr/>
          </p:nvSpPr>
          <p:spPr bwMode="auto">
            <a:xfrm>
              <a:off x="4732" y="5322"/>
              <a:ext cx="342" cy="1121"/>
            </a:xfrm>
            <a:custGeom>
              <a:avLst/>
              <a:gdLst/>
              <a:ahLst/>
              <a:cxnLst>
                <a:cxn ang="0">
                  <a:pos x="236" y="382"/>
                </a:cxn>
                <a:cxn ang="0">
                  <a:pos x="12" y="406"/>
                </a:cxn>
                <a:cxn ang="0">
                  <a:pos x="12" y="456"/>
                </a:cxn>
                <a:cxn ang="0">
                  <a:pos x="59" y="456"/>
                </a:cxn>
                <a:cxn ang="0">
                  <a:pos x="94" y="468"/>
                </a:cxn>
                <a:cxn ang="0">
                  <a:pos x="118" y="480"/>
                </a:cxn>
                <a:cxn ang="0">
                  <a:pos x="130" y="505"/>
                </a:cxn>
                <a:cxn ang="0">
                  <a:pos x="130" y="1035"/>
                </a:cxn>
                <a:cxn ang="0">
                  <a:pos x="118" y="1059"/>
                </a:cxn>
                <a:cxn ang="0">
                  <a:pos x="94" y="1059"/>
                </a:cxn>
                <a:cxn ang="0">
                  <a:pos x="59" y="1072"/>
                </a:cxn>
                <a:cxn ang="0">
                  <a:pos x="0" y="1072"/>
                </a:cxn>
                <a:cxn ang="0">
                  <a:pos x="0" y="1121"/>
                </a:cxn>
                <a:cxn ang="0">
                  <a:pos x="342" y="1121"/>
                </a:cxn>
                <a:cxn ang="0">
                  <a:pos x="342" y="1072"/>
                </a:cxn>
                <a:cxn ang="0">
                  <a:pos x="295" y="1072"/>
                </a:cxn>
                <a:cxn ang="0">
                  <a:pos x="271" y="1059"/>
                </a:cxn>
                <a:cxn ang="0">
                  <a:pos x="248" y="1059"/>
                </a:cxn>
                <a:cxn ang="0">
                  <a:pos x="236" y="1047"/>
                </a:cxn>
                <a:cxn ang="0">
                  <a:pos x="236" y="998"/>
                </a:cxn>
                <a:cxn ang="0">
                  <a:pos x="236" y="382"/>
                </a:cxn>
                <a:cxn ang="0">
                  <a:pos x="236" y="98"/>
                </a:cxn>
                <a:cxn ang="0">
                  <a:pos x="236" y="61"/>
                </a:cxn>
                <a:cxn ang="0">
                  <a:pos x="224" y="37"/>
                </a:cxn>
                <a:cxn ang="0">
                  <a:pos x="153" y="0"/>
                </a:cxn>
                <a:cxn ang="0">
                  <a:pos x="118" y="12"/>
                </a:cxn>
                <a:cxn ang="0">
                  <a:pos x="71" y="61"/>
                </a:cxn>
                <a:cxn ang="0">
                  <a:pos x="71" y="123"/>
                </a:cxn>
                <a:cxn ang="0">
                  <a:pos x="94" y="160"/>
                </a:cxn>
                <a:cxn ang="0">
                  <a:pos x="118" y="172"/>
                </a:cxn>
                <a:cxn ang="0">
                  <a:pos x="153" y="185"/>
                </a:cxn>
                <a:cxn ang="0">
                  <a:pos x="189" y="172"/>
                </a:cxn>
                <a:cxn ang="0">
                  <a:pos x="212" y="160"/>
                </a:cxn>
                <a:cxn ang="0">
                  <a:pos x="236" y="135"/>
                </a:cxn>
                <a:cxn ang="0">
                  <a:pos x="236" y="98"/>
                </a:cxn>
              </a:cxnLst>
              <a:rect l="0" t="0" r="r" b="b"/>
              <a:pathLst>
                <a:path w="342" h="1121">
                  <a:moveTo>
                    <a:pt x="236" y="382"/>
                  </a:moveTo>
                  <a:lnTo>
                    <a:pt x="12" y="406"/>
                  </a:lnTo>
                  <a:lnTo>
                    <a:pt x="12" y="456"/>
                  </a:lnTo>
                  <a:lnTo>
                    <a:pt x="59" y="456"/>
                  </a:lnTo>
                  <a:lnTo>
                    <a:pt x="94" y="468"/>
                  </a:lnTo>
                  <a:lnTo>
                    <a:pt x="118" y="480"/>
                  </a:lnTo>
                  <a:lnTo>
                    <a:pt x="130" y="505"/>
                  </a:lnTo>
                  <a:lnTo>
                    <a:pt x="130" y="1035"/>
                  </a:lnTo>
                  <a:lnTo>
                    <a:pt x="118" y="1059"/>
                  </a:lnTo>
                  <a:lnTo>
                    <a:pt x="94" y="1059"/>
                  </a:lnTo>
                  <a:lnTo>
                    <a:pt x="59" y="1072"/>
                  </a:lnTo>
                  <a:lnTo>
                    <a:pt x="0" y="1072"/>
                  </a:lnTo>
                  <a:lnTo>
                    <a:pt x="0" y="1121"/>
                  </a:lnTo>
                  <a:lnTo>
                    <a:pt x="342" y="1121"/>
                  </a:lnTo>
                  <a:lnTo>
                    <a:pt x="342" y="1072"/>
                  </a:lnTo>
                  <a:lnTo>
                    <a:pt x="295" y="1072"/>
                  </a:lnTo>
                  <a:lnTo>
                    <a:pt x="271" y="1059"/>
                  </a:lnTo>
                  <a:lnTo>
                    <a:pt x="248" y="1059"/>
                  </a:lnTo>
                  <a:lnTo>
                    <a:pt x="236" y="1047"/>
                  </a:lnTo>
                  <a:lnTo>
                    <a:pt x="236" y="998"/>
                  </a:lnTo>
                  <a:lnTo>
                    <a:pt x="236" y="382"/>
                  </a:lnTo>
                  <a:close/>
                  <a:moveTo>
                    <a:pt x="236" y="98"/>
                  </a:moveTo>
                  <a:lnTo>
                    <a:pt x="236" y="61"/>
                  </a:lnTo>
                  <a:lnTo>
                    <a:pt x="224" y="37"/>
                  </a:lnTo>
                  <a:lnTo>
                    <a:pt x="153" y="0"/>
                  </a:lnTo>
                  <a:lnTo>
                    <a:pt x="118" y="12"/>
                  </a:lnTo>
                  <a:lnTo>
                    <a:pt x="71" y="61"/>
                  </a:lnTo>
                  <a:lnTo>
                    <a:pt x="71" y="123"/>
                  </a:lnTo>
                  <a:lnTo>
                    <a:pt x="94" y="160"/>
                  </a:lnTo>
                  <a:lnTo>
                    <a:pt x="118" y="172"/>
                  </a:lnTo>
                  <a:lnTo>
                    <a:pt x="153" y="185"/>
                  </a:lnTo>
                  <a:lnTo>
                    <a:pt x="189" y="172"/>
                  </a:lnTo>
                  <a:lnTo>
                    <a:pt x="212" y="160"/>
                  </a:lnTo>
                  <a:lnTo>
                    <a:pt x="236" y="135"/>
                  </a:lnTo>
                  <a:lnTo>
                    <a:pt x="236" y="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07" name="Freeform 55"/>
            <p:cNvSpPr>
              <a:spLocks/>
            </p:cNvSpPr>
            <p:nvPr/>
          </p:nvSpPr>
          <p:spPr bwMode="auto">
            <a:xfrm>
              <a:off x="5157" y="5728"/>
              <a:ext cx="779" cy="727"/>
            </a:xfrm>
            <a:custGeom>
              <a:avLst/>
              <a:gdLst/>
              <a:ahLst/>
              <a:cxnLst>
                <a:cxn ang="0">
                  <a:pos x="638" y="160"/>
                </a:cxn>
                <a:cxn ang="0">
                  <a:pos x="638" y="148"/>
                </a:cxn>
                <a:cxn ang="0">
                  <a:pos x="661" y="99"/>
                </a:cxn>
                <a:cxn ang="0">
                  <a:pos x="685" y="87"/>
                </a:cxn>
                <a:cxn ang="0">
                  <a:pos x="709" y="62"/>
                </a:cxn>
                <a:cxn ang="0">
                  <a:pos x="744" y="50"/>
                </a:cxn>
                <a:cxn ang="0">
                  <a:pos x="779" y="50"/>
                </a:cxn>
                <a:cxn ang="0">
                  <a:pos x="779" y="0"/>
                </a:cxn>
                <a:cxn ang="0">
                  <a:pos x="520" y="0"/>
                </a:cxn>
                <a:cxn ang="0">
                  <a:pos x="520" y="50"/>
                </a:cxn>
                <a:cxn ang="0">
                  <a:pos x="555" y="50"/>
                </a:cxn>
                <a:cxn ang="0">
                  <a:pos x="579" y="62"/>
                </a:cxn>
                <a:cxn ang="0">
                  <a:pos x="590" y="87"/>
                </a:cxn>
                <a:cxn ang="0">
                  <a:pos x="590" y="99"/>
                </a:cxn>
                <a:cxn ang="0">
                  <a:pos x="602" y="124"/>
                </a:cxn>
                <a:cxn ang="0">
                  <a:pos x="602" y="136"/>
                </a:cxn>
                <a:cxn ang="0">
                  <a:pos x="590" y="160"/>
                </a:cxn>
                <a:cxn ang="0">
                  <a:pos x="425" y="579"/>
                </a:cxn>
                <a:cxn ang="0">
                  <a:pos x="248" y="124"/>
                </a:cxn>
                <a:cxn ang="0">
                  <a:pos x="236" y="99"/>
                </a:cxn>
                <a:cxn ang="0">
                  <a:pos x="236" y="87"/>
                </a:cxn>
                <a:cxn ang="0">
                  <a:pos x="248" y="62"/>
                </a:cxn>
                <a:cxn ang="0">
                  <a:pos x="260" y="62"/>
                </a:cxn>
                <a:cxn ang="0">
                  <a:pos x="283" y="50"/>
                </a:cxn>
                <a:cxn ang="0">
                  <a:pos x="331" y="50"/>
                </a:cxn>
                <a:cxn ang="0">
                  <a:pos x="331" y="0"/>
                </a:cxn>
                <a:cxn ang="0">
                  <a:pos x="0" y="0"/>
                </a:cxn>
                <a:cxn ang="0">
                  <a:pos x="0" y="50"/>
                </a:cxn>
                <a:cxn ang="0">
                  <a:pos x="71" y="50"/>
                </a:cxn>
                <a:cxn ang="0">
                  <a:pos x="94" y="62"/>
                </a:cxn>
                <a:cxn ang="0">
                  <a:pos x="118" y="87"/>
                </a:cxn>
                <a:cxn ang="0">
                  <a:pos x="130" y="111"/>
                </a:cxn>
                <a:cxn ang="0">
                  <a:pos x="354" y="703"/>
                </a:cxn>
                <a:cxn ang="0">
                  <a:pos x="378" y="727"/>
                </a:cxn>
                <a:cxn ang="0">
                  <a:pos x="402" y="727"/>
                </a:cxn>
                <a:cxn ang="0">
                  <a:pos x="425" y="703"/>
                </a:cxn>
                <a:cxn ang="0">
                  <a:pos x="638" y="160"/>
                </a:cxn>
              </a:cxnLst>
              <a:rect l="0" t="0" r="r" b="b"/>
              <a:pathLst>
                <a:path w="779" h="727">
                  <a:moveTo>
                    <a:pt x="638" y="160"/>
                  </a:moveTo>
                  <a:lnTo>
                    <a:pt x="638" y="148"/>
                  </a:lnTo>
                  <a:lnTo>
                    <a:pt x="661" y="99"/>
                  </a:lnTo>
                  <a:lnTo>
                    <a:pt x="685" y="87"/>
                  </a:lnTo>
                  <a:lnTo>
                    <a:pt x="709" y="62"/>
                  </a:lnTo>
                  <a:lnTo>
                    <a:pt x="744" y="50"/>
                  </a:lnTo>
                  <a:lnTo>
                    <a:pt x="779" y="50"/>
                  </a:lnTo>
                  <a:lnTo>
                    <a:pt x="779" y="0"/>
                  </a:lnTo>
                  <a:lnTo>
                    <a:pt x="520" y="0"/>
                  </a:lnTo>
                  <a:lnTo>
                    <a:pt x="520" y="50"/>
                  </a:lnTo>
                  <a:lnTo>
                    <a:pt x="555" y="50"/>
                  </a:lnTo>
                  <a:lnTo>
                    <a:pt x="579" y="62"/>
                  </a:lnTo>
                  <a:lnTo>
                    <a:pt x="590" y="87"/>
                  </a:lnTo>
                  <a:lnTo>
                    <a:pt x="590" y="99"/>
                  </a:lnTo>
                  <a:lnTo>
                    <a:pt x="602" y="124"/>
                  </a:lnTo>
                  <a:lnTo>
                    <a:pt x="602" y="136"/>
                  </a:lnTo>
                  <a:lnTo>
                    <a:pt x="590" y="160"/>
                  </a:lnTo>
                  <a:lnTo>
                    <a:pt x="425" y="579"/>
                  </a:lnTo>
                  <a:lnTo>
                    <a:pt x="248" y="124"/>
                  </a:lnTo>
                  <a:lnTo>
                    <a:pt x="236" y="99"/>
                  </a:lnTo>
                  <a:lnTo>
                    <a:pt x="236" y="87"/>
                  </a:lnTo>
                  <a:lnTo>
                    <a:pt x="248" y="62"/>
                  </a:lnTo>
                  <a:lnTo>
                    <a:pt x="260" y="62"/>
                  </a:lnTo>
                  <a:lnTo>
                    <a:pt x="283" y="50"/>
                  </a:lnTo>
                  <a:lnTo>
                    <a:pt x="331" y="5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71" y="50"/>
                  </a:lnTo>
                  <a:lnTo>
                    <a:pt x="94" y="62"/>
                  </a:lnTo>
                  <a:lnTo>
                    <a:pt x="118" y="87"/>
                  </a:lnTo>
                  <a:lnTo>
                    <a:pt x="130" y="111"/>
                  </a:lnTo>
                  <a:lnTo>
                    <a:pt x="354" y="703"/>
                  </a:lnTo>
                  <a:lnTo>
                    <a:pt x="378" y="727"/>
                  </a:lnTo>
                  <a:lnTo>
                    <a:pt x="402" y="727"/>
                  </a:lnTo>
                  <a:lnTo>
                    <a:pt x="425" y="703"/>
                  </a:lnTo>
                  <a:lnTo>
                    <a:pt x="638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08" name="Freeform 56"/>
            <p:cNvSpPr>
              <a:spLocks noEditPoints="1"/>
            </p:cNvSpPr>
            <p:nvPr/>
          </p:nvSpPr>
          <p:spPr bwMode="auto">
            <a:xfrm>
              <a:off x="5972" y="5691"/>
              <a:ext cx="614" cy="764"/>
            </a:xfrm>
            <a:custGeom>
              <a:avLst/>
              <a:gdLst/>
              <a:ahLst/>
              <a:cxnLst>
                <a:cxn ang="0">
                  <a:pos x="579" y="370"/>
                </a:cxn>
                <a:cxn ang="0">
                  <a:pos x="602" y="370"/>
                </a:cxn>
                <a:cxn ang="0">
                  <a:pos x="614" y="358"/>
                </a:cxn>
                <a:cxn ang="0">
                  <a:pos x="614" y="333"/>
                </a:cxn>
                <a:cxn ang="0">
                  <a:pos x="602" y="234"/>
                </a:cxn>
                <a:cxn ang="0">
                  <a:pos x="567" y="148"/>
                </a:cxn>
                <a:cxn ang="0">
                  <a:pos x="520" y="74"/>
                </a:cxn>
                <a:cxn ang="0">
                  <a:pos x="437" y="25"/>
                </a:cxn>
                <a:cxn ang="0">
                  <a:pos x="331" y="0"/>
                </a:cxn>
                <a:cxn ang="0">
                  <a:pos x="201" y="37"/>
                </a:cxn>
                <a:cxn ang="0">
                  <a:pos x="94" y="111"/>
                </a:cxn>
                <a:cxn ang="0">
                  <a:pos x="24" y="234"/>
                </a:cxn>
                <a:cxn ang="0">
                  <a:pos x="0" y="382"/>
                </a:cxn>
                <a:cxn ang="0">
                  <a:pos x="24" y="542"/>
                </a:cxn>
                <a:cxn ang="0">
                  <a:pos x="106" y="666"/>
                </a:cxn>
                <a:cxn ang="0">
                  <a:pos x="213" y="740"/>
                </a:cxn>
                <a:cxn ang="0">
                  <a:pos x="354" y="764"/>
                </a:cxn>
                <a:cxn ang="0">
                  <a:pos x="449" y="752"/>
                </a:cxn>
                <a:cxn ang="0">
                  <a:pos x="531" y="703"/>
                </a:cxn>
                <a:cxn ang="0">
                  <a:pos x="579" y="641"/>
                </a:cxn>
                <a:cxn ang="0">
                  <a:pos x="602" y="592"/>
                </a:cxn>
                <a:cxn ang="0">
                  <a:pos x="614" y="555"/>
                </a:cxn>
                <a:cxn ang="0">
                  <a:pos x="614" y="542"/>
                </a:cxn>
                <a:cxn ang="0">
                  <a:pos x="602" y="530"/>
                </a:cxn>
                <a:cxn ang="0">
                  <a:pos x="590" y="530"/>
                </a:cxn>
                <a:cxn ang="0">
                  <a:pos x="579" y="542"/>
                </a:cxn>
                <a:cxn ang="0">
                  <a:pos x="579" y="555"/>
                </a:cxn>
                <a:cxn ang="0">
                  <a:pos x="520" y="653"/>
                </a:cxn>
                <a:cxn ang="0">
                  <a:pos x="449" y="703"/>
                </a:cxn>
                <a:cxn ang="0">
                  <a:pos x="390" y="727"/>
                </a:cxn>
                <a:cxn ang="0">
                  <a:pos x="354" y="727"/>
                </a:cxn>
                <a:cxn ang="0">
                  <a:pos x="295" y="715"/>
                </a:cxn>
                <a:cxn ang="0">
                  <a:pos x="248" y="690"/>
                </a:cxn>
                <a:cxn ang="0">
                  <a:pos x="213" y="666"/>
                </a:cxn>
                <a:cxn ang="0">
                  <a:pos x="177" y="616"/>
                </a:cxn>
                <a:cxn ang="0">
                  <a:pos x="142" y="530"/>
                </a:cxn>
                <a:cxn ang="0">
                  <a:pos x="130" y="444"/>
                </a:cxn>
                <a:cxn ang="0">
                  <a:pos x="130" y="370"/>
                </a:cxn>
                <a:cxn ang="0">
                  <a:pos x="579" y="370"/>
                </a:cxn>
                <a:cxn ang="0">
                  <a:pos x="130" y="333"/>
                </a:cxn>
                <a:cxn ang="0">
                  <a:pos x="153" y="210"/>
                </a:cxn>
                <a:cxn ang="0">
                  <a:pos x="189" y="124"/>
                </a:cxn>
                <a:cxn ang="0">
                  <a:pos x="236" y="74"/>
                </a:cxn>
                <a:cxn ang="0">
                  <a:pos x="283" y="50"/>
                </a:cxn>
                <a:cxn ang="0">
                  <a:pos x="331" y="37"/>
                </a:cxn>
                <a:cxn ang="0">
                  <a:pos x="413" y="62"/>
                </a:cxn>
                <a:cxn ang="0">
                  <a:pos x="461" y="124"/>
                </a:cxn>
                <a:cxn ang="0">
                  <a:pos x="496" y="197"/>
                </a:cxn>
                <a:cxn ang="0">
                  <a:pos x="508" y="271"/>
                </a:cxn>
                <a:cxn ang="0">
                  <a:pos x="508" y="333"/>
                </a:cxn>
                <a:cxn ang="0">
                  <a:pos x="130" y="333"/>
                </a:cxn>
              </a:cxnLst>
              <a:rect l="0" t="0" r="r" b="b"/>
              <a:pathLst>
                <a:path w="614" h="764">
                  <a:moveTo>
                    <a:pt x="579" y="370"/>
                  </a:moveTo>
                  <a:lnTo>
                    <a:pt x="602" y="370"/>
                  </a:lnTo>
                  <a:lnTo>
                    <a:pt x="614" y="358"/>
                  </a:lnTo>
                  <a:lnTo>
                    <a:pt x="614" y="333"/>
                  </a:lnTo>
                  <a:lnTo>
                    <a:pt x="602" y="234"/>
                  </a:lnTo>
                  <a:lnTo>
                    <a:pt x="567" y="148"/>
                  </a:lnTo>
                  <a:lnTo>
                    <a:pt x="520" y="74"/>
                  </a:lnTo>
                  <a:lnTo>
                    <a:pt x="437" y="25"/>
                  </a:lnTo>
                  <a:lnTo>
                    <a:pt x="331" y="0"/>
                  </a:lnTo>
                  <a:lnTo>
                    <a:pt x="201" y="37"/>
                  </a:lnTo>
                  <a:lnTo>
                    <a:pt x="94" y="111"/>
                  </a:lnTo>
                  <a:lnTo>
                    <a:pt x="24" y="234"/>
                  </a:lnTo>
                  <a:lnTo>
                    <a:pt x="0" y="382"/>
                  </a:lnTo>
                  <a:lnTo>
                    <a:pt x="24" y="542"/>
                  </a:lnTo>
                  <a:lnTo>
                    <a:pt x="106" y="666"/>
                  </a:lnTo>
                  <a:lnTo>
                    <a:pt x="213" y="740"/>
                  </a:lnTo>
                  <a:lnTo>
                    <a:pt x="354" y="764"/>
                  </a:lnTo>
                  <a:lnTo>
                    <a:pt x="449" y="752"/>
                  </a:lnTo>
                  <a:lnTo>
                    <a:pt x="531" y="703"/>
                  </a:lnTo>
                  <a:lnTo>
                    <a:pt x="579" y="641"/>
                  </a:lnTo>
                  <a:lnTo>
                    <a:pt x="602" y="592"/>
                  </a:lnTo>
                  <a:lnTo>
                    <a:pt x="614" y="555"/>
                  </a:lnTo>
                  <a:lnTo>
                    <a:pt x="614" y="542"/>
                  </a:lnTo>
                  <a:lnTo>
                    <a:pt x="602" y="530"/>
                  </a:lnTo>
                  <a:lnTo>
                    <a:pt x="590" y="530"/>
                  </a:lnTo>
                  <a:lnTo>
                    <a:pt x="579" y="542"/>
                  </a:lnTo>
                  <a:lnTo>
                    <a:pt x="579" y="555"/>
                  </a:lnTo>
                  <a:lnTo>
                    <a:pt x="520" y="653"/>
                  </a:lnTo>
                  <a:lnTo>
                    <a:pt x="449" y="703"/>
                  </a:lnTo>
                  <a:lnTo>
                    <a:pt x="390" y="727"/>
                  </a:lnTo>
                  <a:lnTo>
                    <a:pt x="354" y="727"/>
                  </a:lnTo>
                  <a:lnTo>
                    <a:pt x="295" y="715"/>
                  </a:lnTo>
                  <a:lnTo>
                    <a:pt x="248" y="690"/>
                  </a:lnTo>
                  <a:lnTo>
                    <a:pt x="213" y="666"/>
                  </a:lnTo>
                  <a:lnTo>
                    <a:pt x="177" y="616"/>
                  </a:lnTo>
                  <a:lnTo>
                    <a:pt x="142" y="530"/>
                  </a:lnTo>
                  <a:lnTo>
                    <a:pt x="130" y="444"/>
                  </a:lnTo>
                  <a:lnTo>
                    <a:pt x="130" y="370"/>
                  </a:lnTo>
                  <a:lnTo>
                    <a:pt x="579" y="370"/>
                  </a:lnTo>
                  <a:close/>
                  <a:moveTo>
                    <a:pt x="130" y="333"/>
                  </a:moveTo>
                  <a:lnTo>
                    <a:pt x="153" y="210"/>
                  </a:lnTo>
                  <a:lnTo>
                    <a:pt x="189" y="124"/>
                  </a:lnTo>
                  <a:lnTo>
                    <a:pt x="236" y="74"/>
                  </a:lnTo>
                  <a:lnTo>
                    <a:pt x="283" y="50"/>
                  </a:lnTo>
                  <a:lnTo>
                    <a:pt x="331" y="37"/>
                  </a:lnTo>
                  <a:lnTo>
                    <a:pt x="413" y="62"/>
                  </a:lnTo>
                  <a:lnTo>
                    <a:pt x="461" y="124"/>
                  </a:lnTo>
                  <a:lnTo>
                    <a:pt x="496" y="197"/>
                  </a:lnTo>
                  <a:lnTo>
                    <a:pt x="508" y="271"/>
                  </a:lnTo>
                  <a:lnTo>
                    <a:pt x="508" y="333"/>
                  </a:lnTo>
                  <a:lnTo>
                    <a:pt x="130" y="3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09" name="Freeform 57"/>
            <p:cNvSpPr>
              <a:spLocks noEditPoints="1"/>
            </p:cNvSpPr>
            <p:nvPr/>
          </p:nvSpPr>
          <p:spPr bwMode="auto">
            <a:xfrm>
              <a:off x="7236" y="5691"/>
              <a:ext cx="720" cy="764"/>
            </a:xfrm>
            <a:custGeom>
              <a:avLst/>
              <a:gdLst/>
              <a:ahLst/>
              <a:cxnLst>
                <a:cxn ang="0">
                  <a:pos x="472" y="666"/>
                </a:cxn>
                <a:cxn ang="0">
                  <a:pos x="519" y="740"/>
                </a:cxn>
                <a:cxn ang="0">
                  <a:pos x="602" y="764"/>
                </a:cxn>
                <a:cxn ang="0">
                  <a:pos x="638" y="752"/>
                </a:cxn>
                <a:cxn ang="0">
                  <a:pos x="685" y="715"/>
                </a:cxn>
                <a:cxn ang="0">
                  <a:pos x="708" y="653"/>
                </a:cxn>
                <a:cxn ang="0">
                  <a:pos x="720" y="506"/>
                </a:cxn>
                <a:cxn ang="0">
                  <a:pos x="673" y="641"/>
                </a:cxn>
                <a:cxn ang="0">
                  <a:pos x="626" y="715"/>
                </a:cxn>
                <a:cxn ang="0">
                  <a:pos x="590" y="703"/>
                </a:cxn>
                <a:cxn ang="0">
                  <a:pos x="567" y="641"/>
                </a:cxn>
                <a:cxn ang="0">
                  <a:pos x="555" y="197"/>
                </a:cxn>
                <a:cxn ang="0">
                  <a:pos x="401" y="25"/>
                </a:cxn>
                <a:cxn ang="0">
                  <a:pos x="165" y="25"/>
                </a:cxn>
                <a:cxn ang="0">
                  <a:pos x="47" y="197"/>
                </a:cxn>
                <a:cxn ang="0">
                  <a:pos x="82" y="271"/>
                </a:cxn>
                <a:cxn ang="0">
                  <a:pos x="189" y="222"/>
                </a:cxn>
                <a:cxn ang="0">
                  <a:pos x="177" y="148"/>
                </a:cxn>
                <a:cxn ang="0">
                  <a:pos x="141" y="124"/>
                </a:cxn>
                <a:cxn ang="0">
                  <a:pos x="141" y="87"/>
                </a:cxn>
                <a:cxn ang="0">
                  <a:pos x="212" y="50"/>
                </a:cxn>
                <a:cxn ang="0">
                  <a:pos x="283" y="37"/>
                </a:cxn>
                <a:cxn ang="0">
                  <a:pos x="390" y="87"/>
                </a:cxn>
                <a:cxn ang="0">
                  <a:pos x="449" y="259"/>
                </a:cxn>
                <a:cxn ang="0">
                  <a:pos x="307" y="333"/>
                </a:cxn>
                <a:cxn ang="0">
                  <a:pos x="59" y="444"/>
                </a:cxn>
                <a:cxn ang="0">
                  <a:pos x="0" y="592"/>
                </a:cxn>
                <a:cxn ang="0">
                  <a:pos x="82" y="727"/>
                </a:cxn>
                <a:cxn ang="0">
                  <a:pos x="248" y="764"/>
                </a:cxn>
                <a:cxn ang="0">
                  <a:pos x="413" y="703"/>
                </a:cxn>
                <a:cxn ang="0">
                  <a:pos x="449" y="358"/>
                </a:cxn>
                <a:cxn ang="0">
                  <a:pos x="425" y="616"/>
                </a:cxn>
                <a:cxn ang="0">
                  <a:pos x="319" y="727"/>
                </a:cxn>
                <a:cxn ang="0">
                  <a:pos x="212" y="727"/>
                </a:cxn>
                <a:cxn ang="0">
                  <a:pos x="141" y="678"/>
                </a:cxn>
                <a:cxn ang="0">
                  <a:pos x="118" y="592"/>
                </a:cxn>
                <a:cxn ang="0">
                  <a:pos x="165" y="469"/>
                </a:cxn>
                <a:cxn ang="0">
                  <a:pos x="319" y="370"/>
                </a:cxn>
              </a:cxnLst>
              <a:rect l="0" t="0" r="r" b="b"/>
              <a:pathLst>
                <a:path w="720" h="764">
                  <a:moveTo>
                    <a:pt x="460" y="629"/>
                  </a:moveTo>
                  <a:lnTo>
                    <a:pt x="472" y="666"/>
                  </a:lnTo>
                  <a:lnTo>
                    <a:pt x="496" y="715"/>
                  </a:lnTo>
                  <a:lnTo>
                    <a:pt x="519" y="740"/>
                  </a:lnTo>
                  <a:lnTo>
                    <a:pt x="590" y="764"/>
                  </a:lnTo>
                  <a:lnTo>
                    <a:pt x="602" y="764"/>
                  </a:lnTo>
                  <a:lnTo>
                    <a:pt x="626" y="752"/>
                  </a:lnTo>
                  <a:lnTo>
                    <a:pt x="638" y="752"/>
                  </a:lnTo>
                  <a:lnTo>
                    <a:pt x="661" y="740"/>
                  </a:lnTo>
                  <a:lnTo>
                    <a:pt x="685" y="715"/>
                  </a:lnTo>
                  <a:lnTo>
                    <a:pt x="697" y="690"/>
                  </a:lnTo>
                  <a:lnTo>
                    <a:pt x="708" y="653"/>
                  </a:lnTo>
                  <a:lnTo>
                    <a:pt x="720" y="604"/>
                  </a:lnTo>
                  <a:lnTo>
                    <a:pt x="720" y="506"/>
                  </a:lnTo>
                  <a:lnTo>
                    <a:pt x="673" y="506"/>
                  </a:lnTo>
                  <a:lnTo>
                    <a:pt x="673" y="641"/>
                  </a:lnTo>
                  <a:lnTo>
                    <a:pt x="661" y="678"/>
                  </a:lnTo>
                  <a:lnTo>
                    <a:pt x="626" y="715"/>
                  </a:lnTo>
                  <a:lnTo>
                    <a:pt x="614" y="715"/>
                  </a:lnTo>
                  <a:lnTo>
                    <a:pt x="590" y="703"/>
                  </a:lnTo>
                  <a:lnTo>
                    <a:pt x="567" y="678"/>
                  </a:lnTo>
                  <a:lnTo>
                    <a:pt x="567" y="641"/>
                  </a:lnTo>
                  <a:lnTo>
                    <a:pt x="555" y="629"/>
                  </a:lnTo>
                  <a:lnTo>
                    <a:pt x="555" y="197"/>
                  </a:lnTo>
                  <a:lnTo>
                    <a:pt x="508" y="99"/>
                  </a:lnTo>
                  <a:lnTo>
                    <a:pt x="401" y="25"/>
                  </a:lnTo>
                  <a:lnTo>
                    <a:pt x="283" y="0"/>
                  </a:lnTo>
                  <a:lnTo>
                    <a:pt x="165" y="25"/>
                  </a:lnTo>
                  <a:lnTo>
                    <a:pt x="71" y="99"/>
                  </a:lnTo>
                  <a:lnTo>
                    <a:pt x="47" y="197"/>
                  </a:lnTo>
                  <a:lnTo>
                    <a:pt x="47" y="234"/>
                  </a:lnTo>
                  <a:lnTo>
                    <a:pt x="82" y="271"/>
                  </a:lnTo>
                  <a:lnTo>
                    <a:pt x="141" y="271"/>
                  </a:lnTo>
                  <a:lnTo>
                    <a:pt x="189" y="222"/>
                  </a:lnTo>
                  <a:lnTo>
                    <a:pt x="189" y="173"/>
                  </a:lnTo>
                  <a:lnTo>
                    <a:pt x="177" y="148"/>
                  </a:lnTo>
                  <a:lnTo>
                    <a:pt x="165" y="136"/>
                  </a:lnTo>
                  <a:lnTo>
                    <a:pt x="141" y="124"/>
                  </a:lnTo>
                  <a:lnTo>
                    <a:pt x="106" y="124"/>
                  </a:lnTo>
                  <a:lnTo>
                    <a:pt x="141" y="87"/>
                  </a:lnTo>
                  <a:lnTo>
                    <a:pt x="177" y="62"/>
                  </a:lnTo>
                  <a:lnTo>
                    <a:pt x="212" y="50"/>
                  </a:lnTo>
                  <a:lnTo>
                    <a:pt x="248" y="50"/>
                  </a:lnTo>
                  <a:lnTo>
                    <a:pt x="283" y="37"/>
                  </a:lnTo>
                  <a:lnTo>
                    <a:pt x="342" y="50"/>
                  </a:lnTo>
                  <a:lnTo>
                    <a:pt x="390" y="87"/>
                  </a:lnTo>
                  <a:lnTo>
                    <a:pt x="437" y="161"/>
                  </a:lnTo>
                  <a:lnTo>
                    <a:pt x="449" y="259"/>
                  </a:lnTo>
                  <a:lnTo>
                    <a:pt x="449" y="321"/>
                  </a:lnTo>
                  <a:lnTo>
                    <a:pt x="307" y="333"/>
                  </a:lnTo>
                  <a:lnTo>
                    <a:pt x="153" y="382"/>
                  </a:lnTo>
                  <a:lnTo>
                    <a:pt x="59" y="444"/>
                  </a:lnTo>
                  <a:lnTo>
                    <a:pt x="12" y="518"/>
                  </a:lnTo>
                  <a:lnTo>
                    <a:pt x="0" y="592"/>
                  </a:lnTo>
                  <a:lnTo>
                    <a:pt x="23" y="678"/>
                  </a:lnTo>
                  <a:lnTo>
                    <a:pt x="82" y="727"/>
                  </a:lnTo>
                  <a:lnTo>
                    <a:pt x="165" y="764"/>
                  </a:lnTo>
                  <a:lnTo>
                    <a:pt x="248" y="764"/>
                  </a:lnTo>
                  <a:lnTo>
                    <a:pt x="342" y="752"/>
                  </a:lnTo>
                  <a:lnTo>
                    <a:pt x="413" y="703"/>
                  </a:lnTo>
                  <a:lnTo>
                    <a:pt x="460" y="629"/>
                  </a:lnTo>
                  <a:close/>
                  <a:moveTo>
                    <a:pt x="449" y="358"/>
                  </a:moveTo>
                  <a:lnTo>
                    <a:pt x="449" y="518"/>
                  </a:lnTo>
                  <a:lnTo>
                    <a:pt x="425" y="616"/>
                  </a:lnTo>
                  <a:lnTo>
                    <a:pt x="378" y="690"/>
                  </a:lnTo>
                  <a:lnTo>
                    <a:pt x="319" y="727"/>
                  </a:lnTo>
                  <a:lnTo>
                    <a:pt x="260" y="740"/>
                  </a:lnTo>
                  <a:lnTo>
                    <a:pt x="212" y="727"/>
                  </a:lnTo>
                  <a:lnTo>
                    <a:pt x="177" y="715"/>
                  </a:lnTo>
                  <a:lnTo>
                    <a:pt x="141" y="678"/>
                  </a:lnTo>
                  <a:lnTo>
                    <a:pt x="130" y="641"/>
                  </a:lnTo>
                  <a:lnTo>
                    <a:pt x="118" y="592"/>
                  </a:lnTo>
                  <a:lnTo>
                    <a:pt x="130" y="530"/>
                  </a:lnTo>
                  <a:lnTo>
                    <a:pt x="165" y="469"/>
                  </a:lnTo>
                  <a:lnTo>
                    <a:pt x="224" y="419"/>
                  </a:lnTo>
                  <a:lnTo>
                    <a:pt x="319" y="370"/>
                  </a:lnTo>
                  <a:lnTo>
                    <a:pt x="449" y="3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10" name="Freeform 58"/>
            <p:cNvSpPr>
              <a:spLocks/>
            </p:cNvSpPr>
            <p:nvPr/>
          </p:nvSpPr>
          <p:spPr bwMode="auto">
            <a:xfrm>
              <a:off x="8015" y="5285"/>
              <a:ext cx="355" cy="1158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83" y="74"/>
                </a:cxn>
                <a:cxn ang="0">
                  <a:pos x="107" y="86"/>
                </a:cxn>
                <a:cxn ang="0">
                  <a:pos x="118" y="98"/>
                </a:cxn>
                <a:cxn ang="0">
                  <a:pos x="130" y="135"/>
                </a:cxn>
                <a:cxn ang="0">
                  <a:pos x="130" y="1072"/>
                </a:cxn>
                <a:cxn ang="0">
                  <a:pos x="118" y="1096"/>
                </a:cxn>
                <a:cxn ang="0">
                  <a:pos x="95" y="1096"/>
                </a:cxn>
                <a:cxn ang="0">
                  <a:pos x="59" y="1109"/>
                </a:cxn>
                <a:cxn ang="0">
                  <a:pos x="0" y="1109"/>
                </a:cxn>
                <a:cxn ang="0">
                  <a:pos x="0" y="1158"/>
                </a:cxn>
                <a:cxn ang="0">
                  <a:pos x="355" y="1158"/>
                </a:cxn>
                <a:cxn ang="0">
                  <a:pos x="355" y="1109"/>
                </a:cxn>
                <a:cxn ang="0">
                  <a:pos x="296" y="1109"/>
                </a:cxn>
                <a:cxn ang="0">
                  <a:pos x="260" y="1096"/>
                </a:cxn>
                <a:cxn ang="0">
                  <a:pos x="248" y="1096"/>
                </a:cxn>
                <a:cxn ang="0">
                  <a:pos x="237" y="1072"/>
                </a:cxn>
                <a:cxn ang="0">
                  <a:pos x="237" y="1035"/>
                </a:cxn>
                <a:cxn ang="0">
                  <a:pos x="237" y="0"/>
                </a:cxn>
              </a:cxnLst>
              <a:rect l="0" t="0" r="r" b="b"/>
              <a:pathLst>
                <a:path w="355" h="1158">
                  <a:moveTo>
                    <a:pt x="237" y="0"/>
                  </a:moveTo>
                  <a:lnTo>
                    <a:pt x="0" y="24"/>
                  </a:lnTo>
                  <a:lnTo>
                    <a:pt x="0" y="74"/>
                  </a:lnTo>
                  <a:lnTo>
                    <a:pt x="83" y="74"/>
                  </a:lnTo>
                  <a:lnTo>
                    <a:pt x="107" y="86"/>
                  </a:lnTo>
                  <a:lnTo>
                    <a:pt x="118" y="98"/>
                  </a:lnTo>
                  <a:lnTo>
                    <a:pt x="130" y="135"/>
                  </a:lnTo>
                  <a:lnTo>
                    <a:pt x="130" y="1072"/>
                  </a:lnTo>
                  <a:lnTo>
                    <a:pt x="118" y="1096"/>
                  </a:lnTo>
                  <a:lnTo>
                    <a:pt x="95" y="1096"/>
                  </a:lnTo>
                  <a:lnTo>
                    <a:pt x="59" y="1109"/>
                  </a:lnTo>
                  <a:lnTo>
                    <a:pt x="0" y="1109"/>
                  </a:lnTo>
                  <a:lnTo>
                    <a:pt x="0" y="1158"/>
                  </a:lnTo>
                  <a:lnTo>
                    <a:pt x="355" y="1158"/>
                  </a:lnTo>
                  <a:lnTo>
                    <a:pt x="355" y="1109"/>
                  </a:lnTo>
                  <a:lnTo>
                    <a:pt x="296" y="1109"/>
                  </a:lnTo>
                  <a:lnTo>
                    <a:pt x="260" y="1096"/>
                  </a:lnTo>
                  <a:lnTo>
                    <a:pt x="248" y="1096"/>
                  </a:lnTo>
                  <a:lnTo>
                    <a:pt x="237" y="1072"/>
                  </a:lnTo>
                  <a:lnTo>
                    <a:pt x="237" y="103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11" name="Freeform 59"/>
            <p:cNvSpPr>
              <a:spLocks noEditPoints="1"/>
            </p:cNvSpPr>
            <p:nvPr/>
          </p:nvSpPr>
          <p:spPr bwMode="auto">
            <a:xfrm>
              <a:off x="8452" y="5691"/>
              <a:ext cx="733" cy="1097"/>
            </a:xfrm>
            <a:custGeom>
              <a:avLst/>
              <a:gdLst/>
              <a:ahLst/>
              <a:cxnLst>
                <a:cxn ang="0">
                  <a:pos x="237" y="444"/>
                </a:cxn>
                <a:cxn ang="0">
                  <a:pos x="178" y="345"/>
                </a:cxn>
                <a:cxn ang="0">
                  <a:pos x="166" y="259"/>
                </a:cxn>
                <a:cxn ang="0">
                  <a:pos x="178" y="161"/>
                </a:cxn>
                <a:cxn ang="0">
                  <a:pos x="213" y="111"/>
                </a:cxn>
                <a:cxn ang="0">
                  <a:pos x="272" y="62"/>
                </a:cxn>
                <a:cxn ang="0">
                  <a:pos x="378" y="74"/>
                </a:cxn>
                <a:cxn ang="0">
                  <a:pos x="437" y="173"/>
                </a:cxn>
                <a:cxn ang="0">
                  <a:pos x="449" y="308"/>
                </a:cxn>
                <a:cxn ang="0">
                  <a:pos x="426" y="395"/>
                </a:cxn>
                <a:cxn ang="0">
                  <a:pos x="402" y="432"/>
                </a:cxn>
                <a:cxn ang="0">
                  <a:pos x="307" y="469"/>
                </a:cxn>
                <a:cxn ang="0">
                  <a:pos x="201" y="481"/>
                </a:cxn>
                <a:cxn ang="0">
                  <a:pos x="284" y="506"/>
                </a:cxn>
                <a:cxn ang="0">
                  <a:pos x="414" y="481"/>
                </a:cxn>
                <a:cxn ang="0">
                  <a:pos x="556" y="358"/>
                </a:cxn>
                <a:cxn ang="0">
                  <a:pos x="567" y="210"/>
                </a:cxn>
                <a:cxn ang="0">
                  <a:pos x="508" y="99"/>
                </a:cxn>
                <a:cxn ang="0">
                  <a:pos x="591" y="50"/>
                </a:cxn>
                <a:cxn ang="0">
                  <a:pos x="662" y="37"/>
                </a:cxn>
                <a:cxn ang="0">
                  <a:pos x="638" y="74"/>
                </a:cxn>
                <a:cxn ang="0">
                  <a:pos x="697" y="124"/>
                </a:cxn>
                <a:cxn ang="0">
                  <a:pos x="733" y="74"/>
                </a:cxn>
                <a:cxn ang="0">
                  <a:pos x="709" y="13"/>
                </a:cxn>
                <a:cxn ang="0">
                  <a:pos x="615" y="0"/>
                </a:cxn>
                <a:cxn ang="0">
                  <a:pos x="532" y="37"/>
                </a:cxn>
                <a:cxn ang="0">
                  <a:pos x="437" y="37"/>
                </a:cxn>
                <a:cxn ang="0">
                  <a:pos x="343" y="13"/>
                </a:cxn>
                <a:cxn ang="0">
                  <a:pos x="201" y="37"/>
                </a:cxn>
                <a:cxn ang="0">
                  <a:pos x="71" y="161"/>
                </a:cxn>
                <a:cxn ang="0">
                  <a:pos x="71" y="358"/>
                </a:cxn>
                <a:cxn ang="0">
                  <a:pos x="130" y="432"/>
                </a:cxn>
                <a:cxn ang="0">
                  <a:pos x="83" y="518"/>
                </a:cxn>
                <a:cxn ang="0">
                  <a:pos x="95" y="653"/>
                </a:cxn>
                <a:cxn ang="0">
                  <a:pos x="142" y="715"/>
                </a:cxn>
                <a:cxn ang="0">
                  <a:pos x="24" y="801"/>
                </a:cxn>
                <a:cxn ang="0">
                  <a:pos x="0" y="887"/>
                </a:cxn>
                <a:cxn ang="0">
                  <a:pos x="107" y="1035"/>
                </a:cxn>
                <a:cxn ang="0">
                  <a:pos x="355" y="1097"/>
                </a:cxn>
                <a:cxn ang="0">
                  <a:pos x="603" y="1035"/>
                </a:cxn>
                <a:cxn ang="0">
                  <a:pos x="709" y="875"/>
                </a:cxn>
                <a:cxn ang="0">
                  <a:pos x="697" y="801"/>
                </a:cxn>
                <a:cxn ang="0">
                  <a:pos x="603" y="690"/>
                </a:cxn>
                <a:cxn ang="0">
                  <a:pos x="331" y="641"/>
                </a:cxn>
                <a:cxn ang="0">
                  <a:pos x="178" y="629"/>
                </a:cxn>
                <a:cxn ang="0">
                  <a:pos x="130" y="567"/>
                </a:cxn>
                <a:cxn ang="0">
                  <a:pos x="154" y="456"/>
                </a:cxn>
                <a:cxn ang="0">
                  <a:pos x="213" y="1035"/>
                </a:cxn>
                <a:cxn ang="0">
                  <a:pos x="83" y="887"/>
                </a:cxn>
                <a:cxn ang="0">
                  <a:pos x="107" y="801"/>
                </a:cxn>
                <a:cxn ang="0">
                  <a:pos x="213" y="740"/>
                </a:cxn>
                <a:cxn ang="0">
                  <a:pos x="485" y="752"/>
                </a:cxn>
                <a:cxn ang="0">
                  <a:pos x="603" y="814"/>
                </a:cxn>
                <a:cxn ang="0">
                  <a:pos x="591" y="974"/>
                </a:cxn>
                <a:cxn ang="0">
                  <a:pos x="355" y="1060"/>
                </a:cxn>
              </a:cxnLst>
              <a:rect l="0" t="0" r="r" b="b"/>
              <a:pathLst>
                <a:path w="733" h="1097">
                  <a:moveTo>
                    <a:pt x="307" y="469"/>
                  </a:moveTo>
                  <a:lnTo>
                    <a:pt x="237" y="444"/>
                  </a:lnTo>
                  <a:lnTo>
                    <a:pt x="201" y="407"/>
                  </a:lnTo>
                  <a:lnTo>
                    <a:pt x="178" y="345"/>
                  </a:lnTo>
                  <a:lnTo>
                    <a:pt x="178" y="296"/>
                  </a:lnTo>
                  <a:lnTo>
                    <a:pt x="166" y="259"/>
                  </a:lnTo>
                  <a:lnTo>
                    <a:pt x="166" y="210"/>
                  </a:lnTo>
                  <a:lnTo>
                    <a:pt x="178" y="161"/>
                  </a:lnTo>
                  <a:lnTo>
                    <a:pt x="201" y="124"/>
                  </a:lnTo>
                  <a:lnTo>
                    <a:pt x="213" y="111"/>
                  </a:lnTo>
                  <a:lnTo>
                    <a:pt x="225" y="87"/>
                  </a:lnTo>
                  <a:lnTo>
                    <a:pt x="272" y="62"/>
                  </a:lnTo>
                  <a:lnTo>
                    <a:pt x="307" y="50"/>
                  </a:lnTo>
                  <a:lnTo>
                    <a:pt x="378" y="74"/>
                  </a:lnTo>
                  <a:lnTo>
                    <a:pt x="414" y="111"/>
                  </a:lnTo>
                  <a:lnTo>
                    <a:pt x="437" y="173"/>
                  </a:lnTo>
                  <a:lnTo>
                    <a:pt x="449" y="222"/>
                  </a:lnTo>
                  <a:lnTo>
                    <a:pt x="449" y="308"/>
                  </a:lnTo>
                  <a:lnTo>
                    <a:pt x="437" y="358"/>
                  </a:lnTo>
                  <a:lnTo>
                    <a:pt x="426" y="395"/>
                  </a:lnTo>
                  <a:lnTo>
                    <a:pt x="414" y="407"/>
                  </a:lnTo>
                  <a:lnTo>
                    <a:pt x="402" y="432"/>
                  </a:lnTo>
                  <a:lnTo>
                    <a:pt x="378" y="444"/>
                  </a:lnTo>
                  <a:lnTo>
                    <a:pt x="307" y="469"/>
                  </a:lnTo>
                  <a:close/>
                  <a:moveTo>
                    <a:pt x="154" y="456"/>
                  </a:moveTo>
                  <a:lnTo>
                    <a:pt x="201" y="481"/>
                  </a:lnTo>
                  <a:lnTo>
                    <a:pt x="248" y="493"/>
                  </a:lnTo>
                  <a:lnTo>
                    <a:pt x="284" y="506"/>
                  </a:lnTo>
                  <a:lnTo>
                    <a:pt x="307" y="506"/>
                  </a:lnTo>
                  <a:lnTo>
                    <a:pt x="414" y="481"/>
                  </a:lnTo>
                  <a:lnTo>
                    <a:pt x="496" y="432"/>
                  </a:lnTo>
                  <a:lnTo>
                    <a:pt x="556" y="358"/>
                  </a:lnTo>
                  <a:lnTo>
                    <a:pt x="567" y="259"/>
                  </a:lnTo>
                  <a:lnTo>
                    <a:pt x="567" y="210"/>
                  </a:lnTo>
                  <a:lnTo>
                    <a:pt x="556" y="173"/>
                  </a:lnTo>
                  <a:lnTo>
                    <a:pt x="508" y="99"/>
                  </a:lnTo>
                  <a:lnTo>
                    <a:pt x="544" y="62"/>
                  </a:lnTo>
                  <a:lnTo>
                    <a:pt x="591" y="50"/>
                  </a:lnTo>
                  <a:lnTo>
                    <a:pt x="626" y="37"/>
                  </a:lnTo>
                  <a:lnTo>
                    <a:pt x="662" y="37"/>
                  </a:lnTo>
                  <a:lnTo>
                    <a:pt x="638" y="62"/>
                  </a:lnTo>
                  <a:lnTo>
                    <a:pt x="638" y="74"/>
                  </a:lnTo>
                  <a:lnTo>
                    <a:pt x="662" y="124"/>
                  </a:lnTo>
                  <a:lnTo>
                    <a:pt x="697" y="124"/>
                  </a:lnTo>
                  <a:lnTo>
                    <a:pt x="721" y="99"/>
                  </a:lnTo>
                  <a:lnTo>
                    <a:pt x="733" y="74"/>
                  </a:lnTo>
                  <a:lnTo>
                    <a:pt x="733" y="62"/>
                  </a:lnTo>
                  <a:lnTo>
                    <a:pt x="709" y="13"/>
                  </a:lnTo>
                  <a:lnTo>
                    <a:pt x="685" y="0"/>
                  </a:lnTo>
                  <a:lnTo>
                    <a:pt x="615" y="0"/>
                  </a:lnTo>
                  <a:lnTo>
                    <a:pt x="579" y="13"/>
                  </a:lnTo>
                  <a:lnTo>
                    <a:pt x="532" y="37"/>
                  </a:lnTo>
                  <a:lnTo>
                    <a:pt x="485" y="74"/>
                  </a:lnTo>
                  <a:lnTo>
                    <a:pt x="437" y="37"/>
                  </a:lnTo>
                  <a:lnTo>
                    <a:pt x="378" y="25"/>
                  </a:lnTo>
                  <a:lnTo>
                    <a:pt x="343" y="13"/>
                  </a:lnTo>
                  <a:lnTo>
                    <a:pt x="307" y="13"/>
                  </a:lnTo>
                  <a:lnTo>
                    <a:pt x="201" y="37"/>
                  </a:lnTo>
                  <a:lnTo>
                    <a:pt x="130" y="87"/>
                  </a:lnTo>
                  <a:lnTo>
                    <a:pt x="71" y="161"/>
                  </a:lnTo>
                  <a:lnTo>
                    <a:pt x="48" y="259"/>
                  </a:lnTo>
                  <a:lnTo>
                    <a:pt x="71" y="358"/>
                  </a:lnTo>
                  <a:lnTo>
                    <a:pt x="95" y="395"/>
                  </a:lnTo>
                  <a:lnTo>
                    <a:pt x="130" y="432"/>
                  </a:lnTo>
                  <a:lnTo>
                    <a:pt x="107" y="469"/>
                  </a:lnTo>
                  <a:lnTo>
                    <a:pt x="83" y="518"/>
                  </a:lnTo>
                  <a:lnTo>
                    <a:pt x="83" y="604"/>
                  </a:lnTo>
                  <a:lnTo>
                    <a:pt x="95" y="653"/>
                  </a:lnTo>
                  <a:lnTo>
                    <a:pt x="118" y="690"/>
                  </a:lnTo>
                  <a:lnTo>
                    <a:pt x="142" y="715"/>
                  </a:lnTo>
                  <a:lnTo>
                    <a:pt x="48" y="764"/>
                  </a:lnTo>
                  <a:lnTo>
                    <a:pt x="24" y="801"/>
                  </a:lnTo>
                  <a:lnTo>
                    <a:pt x="12" y="838"/>
                  </a:lnTo>
                  <a:lnTo>
                    <a:pt x="0" y="887"/>
                  </a:lnTo>
                  <a:lnTo>
                    <a:pt x="24" y="974"/>
                  </a:lnTo>
                  <a:lnTo>
                    <a:pt x="107" y="1035"/>
                  </a:lnTo>
                  <a:lnTo>
                    <a:pt x="213" y="1085"/>
                  </a:lnTo>
                  <a:lnTo>
                    <a:pt x="355" y="1097"/>
                  </a:lnTo>
                  <a:lnTo>
                    <a:pt x="485" y="1085"/>
                  </a:lnTo>
                  <a:lnTo>
                    <a:pt x="603" y="1035"/>
                  </a:lnTo>
                  <a:lnTo>
                    <a:pt x="685" y="974"/>
                  </a:lnTo>
                  <a:lnTo>
                    <a:pt x="709" y="875"/>
                  </a:lnTo>
                  <a:lnTo>
                    <a:pt x="709" y="838"/>
                  </a:lnTo>
                  <a:lnTo>
                    <a:pt x="697" y="801"/>
                  </a:lnTo>
                  <a:lnTo>
                    <a:pt x="650" y="727"/>
                  </a:lnTo>
                  <a:lnTo>
                    <a:pt x="603" y="690"/>
                  </a:lnTo>
                  <a:lnTo>
                    <a:pt x="473" y="653"/>
                  </a:lnTo>
                  <a:lnTo>
                    <a:pt x="331" y="641"/>
                  </a:lnTo>
                  <a:lnTo>
                    <a:pt x="213" y="641"/>
                  </a:lnTo>
                  <a:lnTo>
                    <a:pt x="178" y="629"/>
                  </a:lnTo>
                  <a:lnTo>
                    <a:pt x="154" y="616"/>
                  </a:lnTo>
                  <a:lnTo>
                    <a:pt x="130" y="567"/>
                  </a:lnTo>
                  <a:lnTo>
                    <a:pt x="130" y="506"/>
                  </a:lnTo>
                  <a:lnTo>
                    <a:pt x="154" y="456"/>
                  </a:lnTo>
                  <a:close/>
                  <a:moveTo>
                    <a:pt x="355" y="1060"/>
                  </a:moveTo>
                  <a:lnTo>
                    <a:pt x="213" y="1035"/>
                  </a:lnTo>
                  <a:lnTo>
                    <a:pt x="118" y="974"/>
                  </a:lnTo>
                  <a:lnTo>
                    <a:pt x="83" y="887"/>
                  </a:lnTo>
                  <a:lnTo>
                    <a:pt x="95" y="838"/>
                  </a:lnTo>
                  <a:lnTo>
                    <a:pt x="107" y="801"/>
                  </a:lnTo>
                  <a:lnTo>
                    <a:pt x="178" y="752"/>
                  </a:lnTo>
                  <a:lnTo>
                    <a:pt x="213" y="740"/>
                  </a:lnTo>
                  <a:lnTo>
                    <a:pt x="390" y="740"/>
                  </a:lnTo>
                  <a:lnTo>
                    <a:pt x="485" y="752"/>
                  </a:lnTo>
                  <a:lnTo>
                    <a:pt x="556" y="777"/>
                  </a:lnTo>
                  <a:lnTo>
                    <a:pt x="603" y="814"/>
                  </a:lnTo>
                  <a:lnTo>
                    <a:pt x="626" y="887"/>
                  </a:lnTo>
                  <a:lnTo>
                    <a:pt x="591" y="974"/>
                  </a:lnTo>
                  <a:lnTo>
                    <a:pt x="496" y="1035"/>
                  </a:lnTo>
                  <a:lnTo>
                    <a:pt x="355" y="10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12" name="Freeform 60"/>
            <p:cNvSpPr>
              <a:spLocks noEditPoints="1"/>
            </p:cNvSpPr>
            <p:nvPr/>
          </p:nvSpPr>
          <p:spPr bwMode="auto">
            <a:xfrm>
              <a:off x="9256" y="5691"/>
              <a:ext cx="708" cy="764"/>
            </a:xfrm>
            <a:custGeom>
              <a:avLst/>
              <a:gdLst/>
              <a:ahLst/>
              <a:cxnLst>
                <a:cxn ang="0">
                  <a:pos x="708" y="395"/>
                </a:cxn>
                <a:cxn ang="0">
                  <a:pos x="673" y="247"/>
                </a:cxn>
                <a:cxn ang="0">
                  <a:pos x="602" y="124"/>
                </a:cxn>
                <a:cxn ang="0">
                  <a:pos x="484" y="37"/>
                </a:cxn>
                <a:cxn ang="0">
                  <a:pos x="354" y="0"/>
                </a:cxn>
                <a:cxn ang="0">
                  <a:pos x="212" y="37"/>
                </a:cxn>
                <a:cxn ang="0">
                  <a:pos x="94" y="124"/>
                </a:cxn>
                <a:cxn ang="0">
                  <a:pos x="23" y="247"/>
                </a:cxn>
                <a:cxn ang="0">
                  <a:pos x="0" y="395"/>
                </a:cxn>
                <a:cxn ang="0">
                  <a:pos x="23" y="542"/>
                </a:cxn>
                <a:cxn ang="0">
                  <a:pos x="106" y="666"/>
                </a:cxn>
                <a:cxn ang="0">
                  <a:pos x="212" y="740"/>
                </a:cxn>
                <a:cxn ang="0">
                  <a:pos x="354" y="764"/>
                </a:cxn>
                <a:cxn ang="0">
                  <a:pos x="484" y="740"/>
                </a:cxn>
                <a:cxn ang="0">
                  <a:pos x="602" y="666"/>
                </a:cxn>
                <a:cxn ang="0">
                  <a:pos x="673" y="542"/>
                </a:cxn>
                <a:cxn ang="0">
                  <a:pos x="708" y="395"/>
                </a:cxn>
                <a:cxn ang="0">
                  <a:pos x="354" y="727"/>
                </a:cxn>
                <a:cxn ang="0">
                  <a:pos x="307" y="727"/>
                </a:cxn>
                <a:cxn ang="0">
                  <a:pos x="271" y="715"/>
                </a:cxn>
                <a:cxn ang="0">
                  <a:pos x="236" y="690"/>
                </a:cxn>
                <a:cxn ang="0">
                  <a:pos x="165" y="616"/>
                </a:cxn>
                <a:cxn ang="0">
                  <a:pos x="141" y="542"/>
                </a:cxn>
                <a:cxn ang="0">
                  <a:pos x="129" y="456"/>
                </a:cxn>
                <a:cxn ang="0">
                  <a:pos x="129" y="271"/>
                </a:cxn>
                <a:cxn ang="0">
                  <a:pos x="165" y="148"/>
                </a:cxn>
                <a:cxn ang="0">
                  <a:pos x="236" y="74"/>
                </a:cxn>
                <a:cxn ang="0">
                  <a:pos x="307" y="50"/>
                </a:cxn>
                <a:cxn ang="0">
                  <a:pos x="354" y="37"/>
                </a:cxn>
                <a:cxn ang="0">
                  <a:pos x="401" y="50"/>
                </a:cxn>
                <a:cxn ang="0">
                  <a:pos x="496" y="99"/>
                </a:cxn>
                <a:cxn ang="0">
                  <a:pos x="531" y="148"/>
                </a:cxn>
                <a:cxn ang="0">
                  <a:pos x="567" y="271"/>
                </a:cxn>
                <a:cxn ang="0">
                  <a:pos x="567" y="493"/>
                </a:cxn>
                <a:cxn ang="0">
                  <a:pos x="531" y="604"/>
                </a:cxn>
                <a:cxn ang="0">
                  <a:pos x="507" y="641"/>
                </a:cxn>
                <a:cxn ang="0">
                  <a:pos x="472" y="678"/>
                </a:cxn>
                <a:cxn ang="0">
                  <a:pos x="401" y="727"/>
                </a:cxn>
                <a:cxn ang="0">
                  <a:pos x="354" y="727"/>
                </a:cxn>
              </a:cxnLst>
              <a:rect l="0" t="0" r="r" b="b"/>
              <a:pathLst>
                <a:path w="708" h="764">
                  <a:moveTo>
                    <a:pt x="708" y="395"/>
                  </a:moveTo>
                  <a:lnTo>
                    <a:pt x="673" y="247"/>
                  </a:lnTo>
                  <a:lnTo>
                    <a:pt x="602" y="124"/>
                  </a:lnTo>
                  <a:lnTo>
                    <a:pt x="484" y="37"/>
                  </a:lnTo>
                  <a:lnTo>
                    <a:pt x="354" y="0"/>
                  </a:lnTo>
                  <a:lnTo>
                    <a:pt x="212" y="37"/>
                  </a:lnTo>
                  <a:lnTo>
                    <a:pt x="94" y="124"/>
                  </a:lnTo>
                  <a:lnTo>
                    <a:pt x="23" y="247"/>
                  </a:lnTo>
                  <a:lnTo>
                    <a:pt x="0" y="395"/>
                  </a:lnTo>
                  <a:lnTo>
                    <a:pt x="23" y="542"/>
                  </a:lnTo>
                  <a:lnTo>
                    <a:pt x="106" y="666"/>
                  </a:lnTo>
                  <a:lnTo>
                    <a:pt x="212" y="740"/>
                  </a:lnTo>
                  <a:lnTo>
                    <a:pt x="354" y="764"/>
                  </a:lnTo>
                  <a:lnTo>
                    <a:pt x="484" y="740"/>
                  </a:lnTo>
                  <a:lnTo>
                    <a:pt x="602" y="666"/>
                  </a:lnTo>
                  <a:lnTo>
                    <a:pt x="673" y="542"/>
                  </a:lnTo>
                  <a:lnTo>
                    <a:pt x="708" y="395"/>
                  </a:lnTo>
                  <a:close/>
                  <a:moveTo>
                    <a:pt x="354" y="727"/>
                  </a:moveTo>
                  <a:lnTo>
                    <a:pt x="307" y="727"/>
                  </a:lnTo>
                  <a:lnTo>
                    <a:pt x="271" y="715"/>
                  </a:lnTo>
                  <a:lnTo>
                    <a:pt x="236" y="690"/>
                  </a:lnTo>
                  <a:lnTo>
                    <a:pt x="165" y="616"/>
                  </a:lnTo>
                  <a:lnTo>
                    <a:pt x="141" y="542"/>
                  </a:lnTo>
                  <a:lnTo>
                    <a:pt x="129" y="456"/>
                  </a:lnTo>
                  <a:lnTo>
                    <a:pt x="129" y="271"/>
                  </a:lnTo>
                  <a:lnTo>
                    <a:pt x="165" y="148"/>
                  </a:lnTo>
                  <a:lnTo>
                    <a:pt x="236" y="74"/>
                  </a:lnTo>
                  <a:lnTo>
                    <a:pt x="307" y="50"/>
                  </a:lnTo>
                  <a:lnTo>
                    <a:pt x="354" y="37"/>
                  </a:lnTo>
                  <a:lnTo>
                    <a:pt x="401" y="50"/>
                  </a:lnTo>
                  <a:lnTo>
                    <a:pt x="496" y="99"/>
                  </a:lnTo>
                  <a:lnTo>
                    <a:pt x="531" y="148"/>
                  </a:lnTo>
                  <a:lnTo>
                    <a:pt x="567" y="271"/>
                  </a:lnTo>
                  <a:lnTo>
                    <a:pt x="567" y="493"/>
                  </a:lnTo>
                  <a:lnTo>
                    <a:pt x="531" y="604"/>
                  </a:lnTo>
                  <a:lnTo>
                    <a:pt x="507" y="641"/>
                  </a:lnTo>
                  <a:lnTo>
                    <a:pt x="472" y="678"/>
                  </a:lnTo>
                  <a:lnTo>
                    <a:pt x="401" y="727"/>
                  </a:lnTo>
                  <a:lnTo>
                    <a:pt x="354" y="7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13" name="Freeform 61"/>
            <p:cNvSpPr>
              <a:spLocks/>
            </p:cNvSpPr>
            <p:nvPr/>
          </p:nvSpPr>
          <p:spPr bwMode="auto">
            <a:xfrm>
              <a:off x="10047" y="5704"/>
              <a:ext cx="543" cy="739"/>
            </a:xfrm>
            <a:custGeom>
              <a:avLst/>
              <a:gdLst/>
              <a:ahLst/>
              <a:cxnLst>
                <a:cxn ang="0">
                  <a:pos x="236" y="603"/>
                </a:cxn>
                <a:cxn ang="0">
                  <a:pos x="236" y="357"/>
                </a:cxn>
                <a:cxn ang="0">
                  <a:pos x="248" y="234"/>
                </a:cxn>
                <a:cxn ang="0">
                  <a:pos x="283" y="135"/>
                </a:cxn>
                <a:cxn ang="0">
                  <a:pos x="342" y="61"/>
                </a:cxn>
                <a:cxn ang="0">
                  <a:pos x="425" y="37"/>
                </a:cxn>
                <a:cxn ang="0">
                  <a:pos x="437" y="37"/>
                </a:cxn>
                <a:cxn ang="0">
                  <a:pos x="425" y="49"/>
                </a:cxn>
                <a:cxn ang="0">
                  <a:pos x="425" y="61"/>
                </a:cxn>
                <a:cxn ang="0">
                  <a:pos x="413" y="74"/>
                </a:cxn>
                <a:cxn ang="0">
                  <a:pos x="402" y="111"/>
                </a:cxn>
                <a:cxn ang="0">
                  <a:pos x="425" y="160"/>
                </a:cxn>
                <a:cxn ang="0">
                  <a:pos x="449" y="172"/>
                </a:cxn>
                <a:cxn ang="0">
                  <a:pos x="496" y="172"/>
                </a:cxn>
                <a:cxn ang="0">
                  <a:pos x="531" y="135"/>
                </a:cxn>
                <a:cxn ang="0">
                  <a:pos x="543" y="98"/>
                </a:cxn>
                <a:cxn ang="0">
                  <a:pos x="520" y="49"/>
                </a:cxn>
                <a:cxn ang="0">
                  <a:pos x="496" y="24"/>
                </a:cxn>
                <a:cxn ang="0">
                  <a:pos x="425" y="0"/>
                </a:cxn>
                <a:cxn ang="0">
                  <a:pos x="342" y="24"/>
                </a:cxn>
                <a:cxn ang="0">
                  <a:pos x="283" y="61"/>
                </a:cxn>
                <a:cxn ang="0">
                  <a:pos x="248" y="123"/>
                </a:cxn>
                <a:cxn ang="0">
                  <a:pos x="224" y="184"/>
                </a:cxn>
                <a:cxn ang="0">
                  <a:pos x="224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83" y="74"/>
                </a:cxn>
                <a:cxn ang="0">
                  <a:pos x="106" y="86"/>
                </a:cxn>
                <a:cxn ang="0">
                  <a:pos x="130" y="135"/>
                </a:cxn>
                <a:cxn ang="0">
                  <a:pos x="130" y="653"/>
                </a:cxn>
                <a:cxn ang="0">
                  <a:pos x="118" y="677"/>
                </a:cxn>
                <a:cxn ang="0">
                  <a:pos x="94" y="677"/>
                </a:cxn>
                <a:cxn ang="0">
                  <a:pos x="59" y="690"/>
                </a:cxn>
                <a:cxn ang="0">
                  <a:pos x="0" y="690"/>
                </a:cxn>
                <a:cxn ang="0">
                  <a:pos x="0" y="739"/>
                </a:cxn>
                <a:cxn ang="0">
                  <a:pos x="390" y="739"/>
                </a:cxn>
                <a:cxn ang="0">
                  <a:pos x="390" y="690"/>
                </a:cxn>
                <a:cxn ang="0">
                  <a:pos x="307" y="690"/>
                </a:cxn>
                <a:cxn ang="0">
                  <a:pos x="272" y="677"/>
                </a:cxn>
                <a:cxn ang="0">
                  <a:pos x="248" y="665"/>
                </a:cxn>
                <a:cxn ang="0">
                  <a:pos x="236" y="653"/>
                </a:cxn>
                <a:cxn ang="0">
                  <a:pos x="236" y="603"/>
                </a:cxn>
              </a:cxnLst>
              <a:rect l="0" t="0" r="r" b="b"/>
              <a:pathLst>
                <a:path w="543" h="739">
                  <a:moveTo>
                    <a:pt x="236" y="603"/>
                  </a:moveTo>
                  <a:lnTo>
                    <a:pt x="236" y="357"/>
                  </a:lnTo>
                  <a:lnTo>
                    <a:pt x="248" y="234"/>
                  </a:lnTo>
                  <a:lnTo>
                    <a:pt x="283" y="135"/>
                  </a:lnTo>
                  <a:lnTo>
                    <a:pt x="342" y="61"/>
                  </a:lnTo>
                  <a:lnTo>
                    <a:pt x="425" y="37"/>
                  </a:lnTo>
                  <a:lnTo>
                    <a:pt x="437" y="37"/>
                  </a:lnTo>
                  <a:lnTo>
                    <a:pt x="425" y="49"/>
                  </a:lnTo>
                  <a:lnTo>
                    <a:pt x="425" y="61"/>
                  </a:lnTo>
                  <a:lnTo>
                    <a:pt x="413" y="74"/>
                  </a:lnTo>
                  <a:lnTo>
                    <a:pt x="402" y="111"/>
                  </a:lnTo>
                  <a:lnTo>
                    <a:pt x="425" y="160"/>
                  </a:lnTo>
                  <a:lnTo>
                    <a:pt x="449" y="172"/>
                  </a:lnTo>
                  <a:lnTo>
                    <a:pt x="496" y="172"/>
                  </a:lnTo>
                  <a:lnTo>
                    <a:pt x="531" y="135"/>
                  </a:lnTo>
                  <a:lnTo>
                    <a:pt x="543" y="98"/>
                  </a:lnTo>
                  <a:lnTo>
                    <a:pt x="520" y="49"/>
                  </a:lnTo>
                  <a:lnTo>
                    <a:pt x="496" y="24"/>
                  </a:lnTo>
                  <a:lnTo>
                    <a:pt x="425" y="0"/>
                  </a:lnTo>
                  <a:lnTo>
                    <a:pt x="342" y="24"/>
                  </a:lnTo>
                  <a:lnTo>
                    <a:pt x="283" y="61"/>
                  </a:lnTo>
                  <a:lnTo>
                    <a:pt x="248" y="123"/>
                  </a:lnTo>
                  <a:lnTo>
                    <a:pt x="224" y="184"/>
                  </a:lnTo>
                  <a:lnTo>
                    <a:pt x="224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3" y="74"/>
                  </a:lnTo>
                  <a:lnTo>
                    <a:pt x="106" y="86"/>
                  </a:lnTo>
                  <a:lnTo>
                    <a:pt x="130" y="135"/>
                  </a:lnTo>
                  <a:lnTo>
                    <a:pt x="130" y="653"/>
                  </a:lnTo>
                  <a:lnTo>
                    <a:pt x="118" y="677"/>
                  </a:lnTo>
                  <a:lnTo>
                    <a:pt x="94" y="677"/>
                  </a:lnTo>
                  <a:lnTo>
                    <a:pt x="59" y="690"/>
                  </a:lnTo>
                  <a:lnTo>
                    <a:pt x="0" y="690"/>
                  </a:lnTo>
                  <a:lnTo>
                    <a:pt x="0" y="739"/>
                  </a:lnTo>
                  <a:lnTo>
                    <a:pt x="390" y="739"/>
                  </a:lnTo>
                  <a:lnTo>
                    <a:pt x="390" y="690"/>
                  </a:lnTo>
                  <a:lnTo>
                    <a:pt x="307" y="690"/>
                  </a:lnTo>
                  <a:lnTo>
                    <a:pt x="272" y="677"/>
                  </a:lnTo>
                  <a:lnTo>
                    <a:pt x="248" y="665"/>
                  </a:lnTo>
                  <a:lnTo>
                    <a:pt x="236" y="653"/>
                  </a:lnTo>
                  <a:lnTo>
                    <a:pt x="236" y="6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14" name="Freeform 62"/>
            <p:cNvSpPr>
              <a:spLocks noEditPoints="1"/>
            </p:cNvSpPr>
            <p:nvPr/>
          </p:nvSpPr>
          <p:spPr bwMode="auto">
            <a:xfrm>
              <a:off x="10685" y="5322"/>
              <a:ext cx="342" cy="1121"/>
            </a:xfrm>
            <a:custGeom>
              <a:avLst/>
              <a:gdLst/>
              <a:ahLst/>
              <a:cxnLst>
                <a:cxn ang="0">
                  <a:pos x="224" y="382"/>
                </a:cxn>
                <a:cxn ang="0">
                  <a:pos x="12" y="406"/>
                </a:cxn>
                <a:cxn ang="0">
                  <a:pos x="12" y="456"/>
                </a:cxn>
                <a:cxn ang="0">
                  <a:pos x="59" y="456"/>
                </a:cxn>
                <a:cxn ang="0">
                  <a:pos x="94" y="468"/>
                </a:cxn>
                <a:cxn ang="0">
                  <a:pos x="118" y="480"/>
                </a:cxn>
                <a:cxn ang="0">
                  <a:pos x="118" y="505"/>
                </a:cxn>
                <a:cxn ang="0">
                  <a:pos x="130" y="542"/>
                </a:cxn>
                <a:cxn ang="0">
                  <a:pos x="130" y="1035"/>
                </a:cxn>
                <a:cxn ang="0">
                  <a:pos x="118" y="1059"/>
                </a:cxn>
                <a:cxn ang="0">
                  <a:pos x="94" y="1059"/>
                </a:cxn>
                <a:cxn ang="0">
                  <a:pos x="59" y="1072"/>
                </a:cxn>
                <a:cxn ang="0">
                  <a:pos x="0" y="1072"/>
                </a:cxn>
                <a:cxn ang="0">
                  <a:pos x="0" y="1121"/>
                </a:cxn>
                <a:cxn ang="0">
                  <a:pos x="342" y="1121"/>
                </a:cxn>
                <a:cxn ang="0">
                  <a:pos x="342" y="1072"/>
                </a:cxn>
                <a:cxn ang="0">
                  <a:pos x="295" y="1072"/>
                </a:cxn>
                <a:cxn ang="0">
                  <a:pos x="271" y="1059"/>
                </a:cxn>
                <a:cxn ang="0">
                  <a:pos x="248" y="1059"/>
                </a:cxn>
                <a:cxn ang="0">
                  <a:pos x="236" y="1047"/>
                </a:cxn>
                <a:cxn ang="0">
                  <a:pos x="236" y="1022"/>
                </a:cxn>
                <a:cxn ang="0">
                  <a:pos x="224" y="998"/>
                </a:cxn>
                <a:cxn ang="0">
                  <a:pos x="224" y="382"/>
                </a:cxn>
                <a:cxn ang="0">
                  <a:pos x="236" y="98"/>
                </a:cxn>
                <a:cxn ang="0">
                  <a:pos x="212" y="24"/>
                </a:cxn>
                <a:cxn ang="0">
                  <a:pos x="189" y="12"/>
                </a:cxn>
                <a:cxn ang="0">
                  <a:pos x="153" y="0"/>
                </a:cxn>
                <a:cxn ang="0">
                  <a:pos x="118" y="12"/>
                </a:cxn>
                <a:cxn ang="0">
                  <a:pos x="71" y="61"/>
                </a:cxn>
                <a:cxn ang="0">
                  <a:pos x="71" y="123"/>
                </a:cxn>
                <a:cxn ang="0">
                  <a:pos x="94" y="160"/>
                </a:cxn>
                <a:cxn ang="0">
                  <a:pos x="118" y="172"/>
                </a:cxn>
                <a:cxn ang="0">
                  <a:pos x="153" y="185"/>
                </a:cxn>
                <a:cxn ang="0">
                  <a:pos x="189" y="172"/>
                </a:cxn>
                <a:cxn ang="0">
                  <a:pos x="212" y="160"/>
                </a:cxn>
                <a:cxn ang="0">
                  <a:pos x="224" y="135"/>
                </a:cxn>
                <a:cxn ang="0">
                  <a:pos x="236" y="98"/>
                </a:cxn>
              </a:cxnLst>
              <a:rect l="0" t="0" r="r" b="b"/>
              <a:pathLst>
                <a:path w="342" h="1121">
                  <a:moveTo>
                    <a:pt x="224" y="382"/>
                  </a:moveTo>
                  <a:lnTo>
                    <a:pt x="12" y="406"/>
                  </a:lnTo>
                  <a:lnTo>
                    <a:pt x="12" y="456"/>
                  </a:lnTo>
                  <a:lnTo>
                    <a:pt x="59" y="456"/>
                  </a:lnTo>
                  <a:lnTo>
                    <a:pt x="94" y="468"/>
                  </a:lnTo>
                  <a:lnTo>
                    <a:pt x="118" y="480"/>
                  </a:lnTo>
                  <a:lnTo>
                    <a:pt x="118" y="505"/>
                  </a:lnTo>
                  <a:lnTo>
                    <a:pt x="130" y="542"/>
                  </a:lnTo>
                  <a:lnTo>
                    <a:pt x="130" y="1035"/>
                  </a:lnTo>
                  <a:lnTo>
                    <a:pt x="118" y="1059"/>
                  </a:lnTo>
                  <a:lnTo>
                    <a:pt x="94" y="1059"/>
                  </a:lnTo>
                  <a:lnTo>
                    <a:pt x="59" y="1072"/>
                  </a:lnTo>
                  <a:lnTo>
                    <a:pt x="0" y="1072"/>
                  </a:lnTo>
                  <a:lnTo>
                    <a:pt x="0" y="1121"/>
                  </a:lnTo>
                  <a:lnTo>
                    <a:pt x="342" y="1121"/>
                  </a:lnTo>
                  <a:lnTo>
                    <a:pt x="342" y="1072"/>
                  </a:lnTo>
                  <a:lnTo>
                    <a:pt x="295" y="1072"/>
                  </a:lnTo>
                  <a:lnTo>
                    <a:pt x="271" y="1059"/>
                  </a:lnTo>
                  <a:lnTo>
                    <a:pt x="248" y="1059"/>
                  </a:lnTo>
                  <a:lnTo>
                    <a:pt x="236" y="1047"/>
                  </a:lnTo>
                  <a:lnTo>
                    <a:pt x="236" y="1022"/>
                  </a:lnTo>
                  <a:lnTo>
                    <a:pt x="224" y="998"/>
                  </a:lnTo>
                  <a:lnTo>
                    <a:pt x="224" y="382"/>
                  </a:lnTo>
                  <a:close/>
                  <a:moveTo>
                    <a:pt x="236" y="98"/>
                  </a:moveTo>
                  <a:lnTo>
                    <a:pt x="212" y="24"/>
                  </a:lnTo>
                  <a:lnTo>
                    <a:pt x="189" y="12"/>
                  </a:lnTo>
                  <a:lnTo>
                    <a:pt x="153" y="0"/>
                  </a:lnTo>
                  <a:lnTo>
                    <a:pt x="118" y="12"/>
                  </a:lnTo>
                  <a:lnTo>
                    <a:pt x="71" y="61"/>
                  </a:lnTo>
                  <a:lnTo>
                    <a:pt x="71" y="123"/>
                  </a:lnTo>
                  <a:lnTo>
                    <a:pt x="94" y="160"/>
                  </a:lnTo>
                  <a:lnTo>
                    <a:pt x="118" y="172"/>
                  </a:lnTo>
                  <a:lnTo>
                    <a:pt x="153" y="185"/>
                  </a:lnTo>
                  <a:lnTo>
                    <a:pt x="189" y="172"/>
                  </a:lnTo>
                  <a:lnTo>
                    <a:pt x="212" y="160"/>
                  </a:lnTo>
                  <a:lnTo>
                    <a:pt x="224" y="135"/>
                  </a:lnTo>
                  <a:lnTo>
                    <a:pt x="236" y="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15" name="Freeform 63"/>
            <p:cNvSpPr>
              <a:spLocks/>
            </p:cNvSpPr>
            <p:nvPr/>
          </p:nvSpPr>
          <p:spPr bwMode="auto">
            <a:xfrm>
              <a:off x="11110" y="5420"/>
              <a:ext cx="496" cy="1035"/>
            </a:xfrm>
            <a:custGeom>
              <a:avLst/>
              <a:gdLst/>
              <a:ahLst/>
              <a:cxnLst>
                <a:cxn ang="0">
                  <a:pos x="248" y="358"/>
                </a:cxn>
                <a:cxn ang="0">
                  <a:pos x="472" y="358"/>
                </a:cxn>
                <a:cxn ang="0">
                  <a:pos x="472" y="308"/>
                </a:cxn>
                <a:cxn ang="0">
                  <a:pos x="248" y="308"/>
                </a:cxn>
                <a:cxn ang="0">
                  <a:pos x="248" y="0"/>
                </a:cxn>
                <a:cxn ang="0">
                  <a:pos x="201" y="0"/>
                </a:cxn>
                <a:cxn ang="0">
                  <a:pos x="177" y="173"/>
                </a:cxn>
                <a:cxn ang="0">
                  <a:pos x="130" y="247"/>
                </a:cxn>
                <a:cxn ang="0">
                  <a:pos x="83" y="296"/>
                </a:cxn>
                <a:cxn ang="0">
                  <a:pos x="0" y="321"/>
                </a:cxn>
                <a:cxn ang="0">
                  <a:pos x="0" y="358"/>
                </a:cxn>
                <a:cxn ang="0">
                  <a:pos x="130" y="358"/>
                </a:cxn>
                <a:cxn ang="0">
                  <a:pos x="130" y="813"/>
                </a:cxn>
                <a:cxn ang="0">
                  <a:pos x="142" y="912"/>
                </a:cxn>
                <a:cxn ang="0">
                  <a:pos x="189" y="986"/>
                </a:cxn>
                <a:cxn ang="0">
                  <a:pos x="236" y="1023"/>
                </a:cxn>
                <a:cxn ang="0">
                  <a:pos x="295" y="1035"/>
                </a:cxn>
                <a:cxn ang="0">
                  <a:pos x="343" y="1035"/>
                </a:cxn>
                <a:cxn ang="0">
                  <a:pos x="413" y="1023"/>
                </a:cxn>
                <a:cxn ang="0">
                  <a:pos x="461" y="974"/>
                </a:cxn>
                <a:cxn ang="0">
                  <a:pos x="484" y="900"/>
                </a:cxn>
                <a:cxn ang="0">
                  <a:pos x="496" y="813"/>
                </a:cxn>
                <a:cxn ang="0">
                  <a:pos x="496" y="727"/>
                </a:cxn>
                <a:cxn ang="0">
                  <a:pos x="461" y="727"/>
                </a:cxn>
                <a:cxn ang="0">
                  <a:pos x="461" y="875"/>
                </a:cxn>
                <a:cxn ang="0">
                  <a:pos x="449" y="912"/>
                </a:cxn>
                <a:cxn ang="0">
                  <a:pos x="425" y="949"/>
                </a:cxn>
                <a:cxn ang="0">
                  <a:pos x="378" y="998"/>
                </a:cxn>
                <a:cxn ang="0">
                  <a:pos x="319" y="998"/>
                </a:cxn>
                <a:cxn ang="0">
                  <a:pos x="295" y="974"/>
                </a:cxn>
                <a:cxn ang="0">
                  <a:pos x="272" y="961"/>
                </a:cxn>
                <a:cxn ang="0">
                  <a:pos x="248" y="912"/>
                </a:cxn>
                <a:cxn ang="0">
                  <a:pos x="248" y="813"/>
                </a:cxn>
                <a:cxn ang="0">
                  <a:pos x="248" y="358"/>
                </a:cxn>
              </a:cxnLst>
              <a:rect l="0" t="0" r="r" b="b"/>
              <a:pathLst>
                <a:path w="496" h="1035">
                  <a:moveTo>
                    <a:pt x="248" y="358"/>
                  </a:moveTo>
                  <a:lnTo>
                    <a:pt x="472" y="358"/>
                  </a:lnTo>
                  <a:lnTo>
                    <a:pt x="472" y="308"/>
                  </a:lnTo>
                  <a:lnTo>
                    <a:pt x="248" y="308"/>
                  </a:lnTo>
                  <a:lnTo>
                    <a:pt x="248" y="0"/>
                  </a:lnTo>
                  <a:lnTo>
                    <a:pt x="201" y="0"/>
                  </a:lnTo>
                  <a:lnTo>
                    <a:pt x="177" y="173"/>
                  </a:lnTo>
                  <a:lnTo>
                    <a:pt x="130" y="247"/>
                  </a:lnTo>
                  <a:lnTo>
                    <a:pt x="83" y="296"/>
                  </a:lnTo>
                  <a:lnTo>
                    <a:pt x="0" y="321"/>
                  </a:lnTo>
                  <a:lnTo>
                    <a:pt x="0" y="358"/>
                  </a:lnTo>
                  <a:lnTo>
                    <a:pt x="130" y="358"/>
                  </a:lnTo>
                  <a:lnTo>
                    <a:pt x="130" y="813"/>
                  </a:lnTo>
                  <a:lnTo>
                    <a:pt x="142" y="912"/>
                  </a:lnTo>
                  <a:lnTo>
                    <a:pt x="189" y="986"/>
                  </a:lnTo>
                  <a:lnTo>
                    <a:pt x="236" y="1023"/>
                  </a:lnTo>
                  <a:lnTo>
                    <a:pt x="295" y="1035"/>
                  </a:lnTo>
                  <a:lnTo>
                    <a:pt x="343" y="1035"/>
                  </a:lnTo>
                  <a:lnTo>
                    <a:pt x="413" y="1023"/>
                  </a:lnTo>
                  <a:lnTo>
                    <a:pt x="461" y="974"/>
                  </a:lnTo>
                  <a:lnTo>
                    <a:pt x="484" y="900"/>
                  </a:lnTo>
                  <a:lnTo>
                    <a:pt x="496" y="813"/>
                  </a:lnTo>
                  <a:lnTo>
                    <a:pt x="496" y="727"/>
                  </a:lnTo>
                  <a:lnTo>
                    <a:pt x="461" y="727"/>
                  </a:lnTo>
                  <a:lnTo>
                    <a:pt x="461" y="875"/>
                  </a:lnTo>
                  <a:lnTo>
                    <a:pt x="449" y="912"/>
                  </a:lnTo>
                  <a:lnTo>
                    <a:pt x="425" y="949"/>
                  </a:lnTo>
                  <a:lnTo>
                    <a:pt x="378" y="998"/>
                  </a:lnTo>
                  <a:lnTo>
                    <a:pt x="319" y="998"/>
                  </a:lnTo>
                  <a:lnTo>
                    <a:pt x="295" y="974"/>
                  </a:lnTo>
                  <a:lnTo>
                    <a:pt x="272" y="961"/>
                  </a:lnTo>
                  <a:lnTo>
                    <a:pt x="248" y="912"/>
                  </a:lnTo>
                  <a:lnTo>
                    <a:pt x="248" y="813"/>
                  </a:lnTo>
                  <a:lnTo>
                    <a:pt x="248" y="3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16" name="Freeform 64"/>
            <p:cNvSpPr>
              <a:spLocks/>
            </p:cNvSpPr>
            <p:nvPr/>
          </p:nvSpPr>
          <p:spPr bwMode="auto">
            <a:xfrm>
              <a:off x="11748" y="5285"/>
              <a:ext cx="803" cy="1158"/>
            </a:xfrm>
            <a:custGeom>
              <a:avLst/>
              <a:gdLst/>
              <a:ahLst/>
              <a:cxnLst>
                <a:cxn ang="0">
                  <a:pos x="685" y="739"/>
                </a:cxn>
                <a:cxn ang="0">
                  <a:pos x="685" y="616"/>
                </a:cxn>
                <a:cxn ang="0">
                  <a:pos x="661" y="542"/>
                </a:cxn>
                <a:cxn ang="0">
                  <a:pos x="626" y="480"/>
                </a:cxn>
                <a:cxn ang="0">
                  <a:pos x="590" y="443"/>
                </a:cxn>
                <a:cxn ang="0">
                  <a:pos x="555" y="431"/>
                </a:cxn>
                <a:cxn ang="0">
                  <a:pos x="508" y="419"/>
                </a:cxn>
                <a:cxn ang="0">
                  <a:pos x="460" y="419"/>
                </a:cxn>
                <a:cxn ang="0">
                  <a:pos x="378" y="431"/>
                </a:cxn>
                <a:cxn ang="0">
                  <a:pos x="307" y="480"/>
                </a:cxn>
                <a:cxn ang="0">
                  <a:pos x="260" y="530"/>
                </a:cxn>
                <a:cxn ang="0">
                  <a:pos x="236" y="579"/>
                </a:cxn>
                <a:cxn ang="0">
                  <a:pos x="236" y="0"/>
                </a:cxn>
                <a:cxn ang="0">
                  <a:pos x="0" y="24"/>
                </a:cxn>
                <a:cxn ang="0">
                  <a:pos x="0" y="74"/>
                </a:cxn>
                <a:cxn ang="0">
                  <a:pos x="82" y="74"/>
                </a:cxn>
                <a:cxn ang="0">
                  <a:pos x="106" y="86"/>
                </a:cxn>
                <a:cxn ang="0">
                  <a:pos x="118" y="98"/>
                </a:cxn>
                <a:cxn ang="0">
                  <a:pos x="118" y="135"/>
                </a:cxn>
                <a:cxn ang="0">
                  <a:pos x="130" y="160"/>
                </a:cxn>
                <a:cxn ang="0">
                  <a:pos x="130" y="1072"/>
                </a:cxn>
                <a:cxn ang="0">
                  <a:pos x="118" y="1096"/>
                </a:cxn>
                <a:cxn ang="0">
                  <a:pos x="94" y="1096"/>
                </a:cxn>
                <a:cxn ang="0">
                  <a:pos x="59" y="1109"/>
                </a:cxn>
                <a:cxn ang="0">
                  <a:pos x="0" y="1109"/>
                </a:cxn>
                <a:cxn ang="0">
                  <a:pos x="0" y="1158"/>
                </a:cxn>
                <a:cxn ang="0">
                  <a:pos x="354" y="1158"/>
                </a:cxn>
                <a:cxn ang="0">
                  <a:pos x="354" y="1109"/>
                </a:cxn>
                <a:cxn ang="0">
                  <a:pos x="307" y="1109"/>
                </a:cxn>
                <a:cxn ang="0">
                  <a:pos x="271" y="1096"/>
                </a:cxn>
                <a:cxn ang="0">
                  <a:pos x="248" y="1096"/>
                </a:cxn>
                <a:cxn ang="0">
                  <a:pos x="236" y="1072"/>
                </a:cxn>
                <a:cxn ang="0">
                  <a:pos x="236" y="727"/>
                </a:cxn>
                <a:cxn ang="0">
                  <a:pos x="260" y="616"/>
                </a:cxn>
                <a:cxn ang="0">
                  <a:pos x="307" y="530"/>
                </a:cxn>
                <a:cxn ang="0">
                  <a:pos x="378" y="480"/>
                </a:cxn>
                <a:cxn ang="0">
                  <a:pos x="449" y="456"/>
                </a:cxn>
                <a:cxn ang="0">
                  <a:pos x="484" y="456"/>
                </a:cxn>
                <a:cxn ang="0">
                  <a:pos x="520" y="480"/>
                </a:cxn>
                <a:cxn ang="0">
                  <a:pos x="543" y="505"/>
                </a:cxn>
                <a:cxn ang="0">
                  <a:pos x="555" y="530"/>
                </a:cxn>
                <a:cxn ang="0">
                  <a:pos x="567" y="567"/>
                </a:cxn>
                <a:cxn ang="0">
                  <a:pos x="567" y="1072"/>
                </a:cxn>
                <a:cxn ang="0">
                  <a:pos x="555" y="1096"/>
                </a:cxn>
                <a:cxn ang="0">
                  <a:pos x="531" y="1096"/>
                </a:cxn>
                <a:cxn ang="0">
                  <a:pos x="496" y="1109"/>
                </a:cxn>
                <a:cxn ang="0">
                  <a:pos x="449" y="1109"/>
                </a:cxn>
                <a:cxn ang="0">
                  <a:pos x="449" y="1158"/>
                </a:cxn>
                <a:cxn ang="0">
                  <a:pos x="803" y="1158"/>
                </a:cxn>
                <a:cxn ang="0">
                  <a:pos x="803" y="1109"/>
                </a:cxn>
                <a:cxn ang="0">
                  <a:pos x="720" y="1109"/>
                </a:cxn>
                <a:cxn ang="0">
                  <a:pos x="697" y="1096"/>
                </a:cxn>
                <a:cxn ang="0">
                  <a:pos x="685" y="1084"/>
                </a:cxn>
                <a:cxn ang="0">
                  <a:pos x="685" y="1059"/>
                </a:cxn>
                <a:cxn ang="0">
                  <a:pos x="685" y="739"/>
                </a:cxn>
              </a:cxnLst>
              <a:rect l="0" t="0" r="r" b="b"/>
              <a:pathLst>
                <a:path w="803" h="1158">
                  <a:moveTo>
                    <a:pt x="685" y="739"/>
                  </a:moveTo>
                  <a:lnTo>
                    <a:pt x="685" y="616"/>
                  </a:lnTo>
                  <a:lnTo>
                    <a:pt x="661" y="542"/>
                  </a:lnTo>
                  <a:lnTo>
                    <a:pt x="626" y="480"/>
                  </a:lnTo>
                  <a:lnTo>
                    <a:pt x="590" y="443"/>
                  </a:lnTo>
                  <a:lnTo>
                    <a:pt x="555" y="431"/>
                  </a:lnTo>
                  <a:lnTo>
                    <a:pt x="508" y="419"/>
                  </a:lnTo>
                  <a:lnTo>
                    <a:pt x="460" y="419"/>
                  </a:lnTo>
                  <a:lnTo>
                    <a:pt x="378" y="431"/>
                  </a:lnTo>
                  <a:lnTo>
                    <a:pt x="307" y="480"/>
                  </a:lnTo>
                  <a:lnTo>
                    <a:pt x="260" y="530"/>
                  </a:lnTo>
                  <a:lnTo>
                    <a:pt x="236" y="579"/>
                  </a:lnTo>
                  <a:lnTo>
                    <a:pt x="236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2" y="74"/>
                  </a:lnTo>
                  <a:lnTo>
                    <a:pt x="106" y="86"/>
                  </a:lnTo>
                  <a:lnTo>
                    <a:pt x="118" y="98"/>
                  </a:lnTo>
                  <a:lnTo>
                    <a:pt x="118" y="135"/>
                  </a:lnTo>
                  <a:lnTo>
                    <a:pt x="130" y="160"/>
                  </a:lnTo>
                  <a:lnTo>
                    <a:pt x="130" y="1072"/>
                  </a:lnTo>
                  <a:lnTo>
                    <a:pt x="118" y="1096"/>
                  </a:lnTo>
                  <a:lnTo>
                    <a:pt x="94" y="1096"/>
                  </a:lnTo>
                  <a:lnTo>
                    <a:pt x="59" y="1109"/>
                  </a:lnTo>
                  <a:lnTo>
                    <a:pt x="0" y="1109"/>
                  </a:lnTo>
                  <a:lnTo>
                    <a:pt x="0" y="1158"/>
                  </a:lnTo>
                  <a:lnTo>
                    <a:pt x="354" y="1158"/>
                  </a:lnTo>
                  <a:lnTo>
                    <a:pt x="354" y="1109"/>
                  </a:lnTo>
                  <a:lnTo>
                    <a:pt x="307" y="1109"/>
                  </a:lnTo>
                  <a:lnTo>
                    <a:pt x="271" y="1096"/>
                  </a:lnTo>
                  <a:lnTo>
                    <a:pt x="248" y="1096"/>
                  </a:lnTo>
                  <a:lnTo>
                    <a:pt x="236" y="1072"/>
                  </a:lnTo>
                  <a:lnTo>
                    <a:pt x="236" y="727"/>
                  </a:lnTo>
                  <a:lnTo>
                    <a:pt x="260" y="616"/>
                  </a:lnTo>
                  <a:lnTo>
                    <a:pt x="307" y="530"/>
                  </a:lnTo>
                  <a:lnTo>
                    <a:pt x="378" y="480"/>
                  </a:lnTo>
                  <a:lnTo>
                    <a:pt x="449" y="456"/>
                  </a:lnTo>
                  <a:lnTo>
                    <a:pt x="484" y="456"/>
                  </a:lnTo>
                  <a:lnTo>
                    <a:pt x="520" y="480"/>
                  </a:lnTo>
                  <a:lnTo>
                    <a:pt x="543" y="505"/>
                  </a:lnTo>
                  <a:lnTo>
                    <a:pt x="555" y="530"/>
                  </a:lnTo>
                  <a:lnTo>
                    <a:pt x="567" y="567"/>
                  </a:lnTo>
                  <a:lnTo>
                    <a:pt x="567" y="1072"/>
                  </a:lnTo>
                  <a:lnTo>
                    <a:pt x="555" y="1096"/>
                  </a:lnTo>
                  <a:lnTo>
                    <a:pt x="531" y="1096"/>
                  </a:lnTo>
                  <a:lnTo>
                    <a:pt x="496" y="1109"/>
                  </a:lnTo>
                  <a:lnTo>
                    <a:pt x="449" y="1109"/>
                  </a:lnTo>
                  <a:lnTo>
                    <a:pt x="449" y="1158"/>
                  </a:lnTo>
                  <a:lnTo>
                    <a:pt x="803" y="1158"/>
                  </a:lnTo>
                  <a:lnTo>
                    <a:pt x="803" y="1109"/>
                  </a:lnTo>
                  <a:lnTo>
                    <a:pt x="720" y="1109"/>
                  </a:lnTo>
                  <a:lnTo>
                    <a:pt x="697" y="1096"/>
                  </a:lnTo>
                  <a:lnTo>
                    <a:pt x="685" y="1084"/>
                  </a:lnTo>
                  <a:lnTo>
                    <a:pt x="685" y="1059"/>
                  </a:lnTo>
                  <a:lnTo>
                    <a:pt x="685" y="7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17" name="Freeform 65"/>
            <p:cNvSpPr>
              <a:spLocks/>
            </p:cNvSpPr>
            <p:nvPr/>
          </p:nvSpPr>
          <p:spPr bwMode="auto">
            <a:xfrm>
              <a:off x="12634" y="5704"/>
              <a:ext cx="1252" cy="739"/>
            </a:xfrm>
            <a:custGeom>
              <a:avLst/>
              <a:gdLst/>
              <a:ahLst/>
              <a:cxnLst>
                <a:cxn ang="0">
                  <a:pos x="130" y="653"/>
                </a:cxn>
                <a:cxn ang="0">
                  <a:pos x="94" y="677"/>
                </a:cxn>
                <a:cxn ang="0">
                  <a:pos x="0" y="690"/>
                </a:cxn>
                <a:cxn ang="0">
                  <a:pos x="366" y="739"/>
                </a:cxn>
                <a:cxn ang="0">
                  <a:pos x="307" y="690"/>
                </a:cxn>
                <a:cxn ang="0">
                  <a:pos x="248" y="677"/>
                </a:cxn>
                <a:cxn ang="0">
                  <a:pos x="236" y="308"/>
                </a:cxn>
                <a:cxn ang="0">
                  <a:pos x="307" y="111"/>
                </a:cxn>
                <a:cxn ang="0">
                  <a:pos x="449" y="37"/>
                </a:cxn>
                <a:cxn ang="0">
                  <a:pos x="519" y="61"/>
                </a:cxn>
                <a:cxn ang="0">
                  <a:pos x="555" y="111"/>
                </a:cxn>
                <a:cxn ang="0">
                  <a:pos x="567" y="653"/>
                </a:cxn>
                <a:cxn ang="0">
                  <a:pos x="531" y="677"/>
                </a:cxn>
                <a:cxn ang="0">
                  <a:pos x="449" y="690"/>
                </a:cxn>
                <a:cxn ang="0">
                  <a:pos x="803" y="739"/>
                </a:cxn>
                <a:cxn ang="0">
                  <a:pos x="756" y="690"/>
                </a:cxn>
                <a:cxn ang="0">
                  <a:pos x="697" y="677"/>
                </a:cxn>
                <a:cxn ang="0">
                  <a:pos x="685" y="308"/>
                </a:cxn>
                <a:cxn ang="0">
                  <a:pos x="756" y="111"/>
                </a:cxn>
                <a:cxn ang="0">
                  <a:pos x="897" y="37"/>
                </a:cxn>
                <a:cxn ang="0">
                  <a:pos x="968" y="61"/>
                </a:cxn>
                <a:cxn ang="0">
                  <a:pos x="1004" y="111"/>
                </a:cxn>
                <a:cxn ang="0">
                  <a:pos x="1015" y="184"/>
                </a:cxn>
                <a:cxn ang="0">
                  <a:pos x="1004" y="677"/>
                </a:cxn>
                <a:cxn ang="0">
                  <a:pos x="945" y="690"/>
                </a:cxn>
                <a:cxn ang="0">
                  <a:pos x="886" y="739"/>
                </a:cxn>
                <a:cxn ang="0">
                  <a:pos x="1252" y="690"/>
                </a:cxn>
                <a:cxn ang="0">
                  <a:pos x="1145" y="677"/>
                </a:cxn>
                <a:cxn ang="0">
                  <a:pos x="1122" y="640"/>
                </a:cxn>
                <a:cxn ang="0">
                  <a:pos x="1110" y="123"/>
                </a:cxn>
                <a:cxn ang="0">
                  <a:pos x="1039" y="24"/>
                </a:cxn>
                <a:cxn ang="0">
                  <a:pos x="956" y="0"/>
                </a:cxn>
                <a:cxn ang="0">
                  <a:pos x="815" y="12"/>
                </a:cxn>
                <a:cxn ang="0">
                  <a:pos x="708" y="111"/>
                </a:cxn>
                <a:cxn ang="0">
                  <a:pos x="637" y="74"/>
                </a:cxn>
                <a:cxn ang="0">
                  <a:pos x="519" y="12"/>
                </a:cxn>
                <a:cxn ang="0">
                  <a:pos x="354" y="24"/>
                </a:cxn>
                <a:cxn ang="0">
                  <a:pos x="224" y="172"/>
                </a:cxn>
                <a:cxn ang="0">
                  <a:pos x="0" y="24"/>
                </a:cxn>
                <a:cxn ang="0">
                  <a:pos x="82" y="74"/>
                </a:cxn>
                <a:cxn ang="0">
                  <a:pos x="130" y="135"/>
                </a:cxn>
              </a:cxnLst>
              <a:rect l="0" t="0" r="r" b="b"/>
              <a:pathLst>
                <a:path w="1252" h="739">
                  <a:moveTo>
                    <a:pt x="130" y="160"/>
                  </a:moveTo>
                  <a:lnTo>
                    <a:pt x="130" y="653"/>
                  </a:lnTo>
                  <a:lnTo>
                    <a:pt x="118" y="677"/>
                  </a:lnTo>
                  <a:lnTo>
                    <a:pt x="94" y="677"/>
                  </a:lnTo>
                  <a:lnTo>
                    <a:pt x="59" y="690"/>
                  </a:lnTo>
                  <a:lnTo>
                    <a:pt x="0" y="690"/>
                  </a:lnTo>
                  <a:lnTo>
                    <a:pt x="0" y="739"/>
                  </a:lnTo>
                  <a:lnTo>
                    <a:pt x="366" y="739"/>
                  </a:lnTo>
                  <a:lnTo>
                    <a:pt x="366" y="690"/>
                  </a:lnTo>
                  <a:lnTo>
                    <a:pt x="307" y="690"/>
                  </a:lnTo>
                  <a:lnTo>
                    <a:pt x="271" y="677"/>
                  </a:lnTo>
                  <a:lnTo>
                    <a:pt x="248" y="677"/>
                  </a:lnTo>
                  <a:lnTo>
                    <a:pt x="236" y="653"/>
                  </a:lnTo>
                  <a:lnTo>
                    <a:pt x="236" y="308"/>
                  </a:lnTo>
                  <a:lnTo>
                    <a:pt x="260" y="197"/>
                  </a:lnTo>
                  <a:lnTo>
                    <a:pt x="307" y="111"/>
                  </a:lnTo>
                  <a:lnTo>
                    <a:pt x="378" y="61"/>
                  </a:lnTo>
                  <a:lnTo>
                    <a:pt x="449" y="37"/>
                  </a:lnTo>
                  <a:lnTo>
                    <a:pt x="484" y="37"/>
                  </a:lnTo>
                  <a:lnTo>
                    <a:pt x="519" y="61"/>
                  </a:lnTo>
                  <a:lnTo>
                    <a:pt x="543" y="86"/>
                  </a:lnTo>
                  <a:lnTo>
                    <a:pt x="555" y="111"/>
                  </a:lnTo>
                  <a:lnTo>
                    <a:pt x="567" y="148"/>
                  </a:lnTo>
                  <a:lnTo>
                    <a:pt x="567" y="653"/>
                  </a:lnTo>
                  <a:lnTo>
                    <a:pt x="555" y="677"/>
                  </a:lnTo>
                  <a:lnTo>
                    <a:pt x="531" y="677"/>
                  </a:lnTo>
                  <a:lnTo>
                    <a:pt x="496" y="690"/>
                  </a:lnTo>
                  <a:lnTo>
                    <a:pt x="449" y="690"/>
                  </a:lnTo>
                  <a:lnTo>
                    <a:pt x="449" y="739"/>
                  </a:lnTo>
                  <a:lnTo>
                    <a:pt x="803" y="739"/>
                  </a:lnTo>
                  <a:lnTo>
                    <a:pt x="803" y="690"/>
                  </a:lnTo>
                  <a:lnTo>
                    <a:pt x="756" y="690"/>
                  </a:lnTo>
                  <a:lnTo>
                    <a:pt x="720" y="677"/>
                  </a:lnTo>
                  <a:lnTo>
                    <a:pt x="697" y="677"/>
                  </a:lnTo>
                  <a:lnTo>
                    <a:pt x="685" y="653"/>
                  </a:lnTo>
                  <a:lnTo>
                    <a:pt x="685" y="308"/>
                  </a:lnTo>
                  <a:lnTo>
                    <a:pt x="697" y="197"/>
                  </a:lnTo>
                  <a:lnTo>
                    <a:pt x="756" y="111"/>
                  </a:lnTo>
                  <a:lnTo>
                    <a:pt x="815" y="61"/>
                  </a:lnTo>
                  <a:lnTo>
                    <a:pt x="897" y="37"/>
                  </a:lnTo>
                  <a:lnTo>
                    <a:pt x="933" y="37"/>
                  </a:lnTo>
                  <a:lnTo>
                    <a:pt x="968" y="61"/>
                  </a:lnTo>
                  <a:lnTo>
                    <a:pt x="980" y="86"/>
                  </a:lnTo>
                  <a:lnTo>
                    <a:pt x="1004" y="111"/>
                  </a:lnTo>
                  <a:lnTo>
                    <a:pt x="1004" y="148"/>
                  </a:lnTo>
                  <a:lnTo>
                    <a:pt x="1015" y="184"/>
                  </a:lnTo>
                  <a:lnTo>
                    <a:pt x="1015" y="653"/>
                  </a:lnTo>
                  <a:lnTo>
                    <a:pt x="1004" y="677"/>
                  </a:lnTo>
                  <a:lnTo>
                    <a:pt x="980" y="677"/>
                  </a:lnTo>
                  <a:lnTo>
                    <a:pt x="945" y="690"/>
                  </a:lnTo>
                  <a:lnTo>
                    <a:pt x="886" y="690"/>
                  </a:lnTo>
                  <a:lnTo>
                    <a:pt x="886" y="739"/>
                  </a:lnTo>
                  <a:lnTo>
                    <a:pt x="1252" y="739"/>
                  </a:lnTo>
                  <a:lnTo>
                    <a:pt x="1252" y="690"/>
                  </a:lnTo>
                  <a:lnTo>
                    <a:pt x="1169" y="690"/>
                  </a:lnTo>
                  <a:lnTo>
                    <a:pt x="1145" y="677"/>
                  </a:lnTo>
                  <a:lnTo>
                    <a:pt x="1134" y="665"/>
                  </a:lnTo>
                  <a:lnTo>
                    <a:pt x="1122" y="640"/>
                  </a:lnTo>
                  <a:lnTo>
                    <a:pt x="1122" y="197"/>
                  </a:lnTo>
                  <a:lnTo>
                    <a:pt x="1110" y="123"/>
                  </a:lnTo>
                  <a:lnTo>
                    <a:pt x="1075" y="61"/>
                  </a:lnTo>
                  <a:lnTo>
                    <a:pt x="1039" y="24"/>
                  </a:lnTo>
                  <a:lnTo>
                    <a:pt x="1004" y="12"/>
                  </a:lnTo>
                  <a:lnTo>
                    <a:pt x="956" y="0"/>
                  </a:lnTo>
                  <a:lnTo>
                    <a:pt x="909" y="0"/>
                  </a:lnTo>
                  <a:lnTo>
                    <a:pt x="815" y="12"/>
                  </a:lnTo>
                  <a:lnTo>
                    <a:pt x="756" y="61"/>
                  </a:lnTo>
                  <a:lnTo>
                    <a:pt x="708" y="111"/>
                  </a:lnTo>
                  <a:lnTo>
                    <a:pt x="673" y="160"/>
                  </a:lnTo>
                  <a:lnTo>
                    <a:pt x="637" y="74"/>
                  </a:lnTo>
                  <a:lnTo>
                    <a:pt x="590" y="24"/>
                  </a:lnTo>
                  <a:lnTo>
                    <a:pt x="519" y="12"/>
                  </a:lnTo>
                  <a:lnTo>
                    <a:pt x="460" y="0"/>
                  </a:lnTo>
                  <a:lnTo>
                    <a:pt x="354" y="24"/>
                  </a:lnTo>
                  <a:lnTo>
                    <a:pt x="283" y="86"/>
                  </a:lnTo>
                  <a:lnTo>
                    <a:pt x="224" y="172"/>
                  </a:lnTo>
                  <a:lnTo>
                    <a:pt x="224" y="0"/>
                  </a:lnTo>
                  <a:lnTo>
                    <a:pt x="0" y="24"/>
                  </a:lnTo>
                  <a:lnTo>
                    <a:pt x="0" y="74"/>
                  </a:lnTo>
                  <a:lnTo>
                    <a:pt x="82" y="74"/>
                  </a:lnTo>
                  <a:lnTo>
                    <a:pt x="106" y="86"/>
                  </a:lnTo>
                  <a:lnTo>
                    <a:pt x="130" y="135"/>
                  </a:lnTo>
                  <a:lnTo>
                    <a:pt x="130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18" name="Freeform 66"/>
            <p:cNvSpPr>
              <a:spLocks/>
            </p:cNvSpPr>
            <p:nvPr/>
          </p:nvSpPr>
          <p:spPr bwMode="auto">
            <a:xfrm>
              <a:off x="14051" y="6270"/>
              <a:ext cx="177" cy="173"/>
            </a:xfrm>
            <a:custGeom>
              <a:avLst/>
              <a:gdLst/>
              <a:ahLst/>
              <a:cxnLst>
                <a:cxn ang="0">
                  <a:pos x="177" y="87"/>
                </a:cxn>
                <a:cxn ang="0">
                  <a:pos x="165" y="50"/>
                </a:cxn>
                <a:cxn ang="0">
                  <a:pos x="154" y="25"/>
                </a:cxn>
                <a:cxn ang="0">
                  <a:pos x="118" y="0"/>
                </a:cxn>
                <a:cxn ang="0">
                  <a:pos x="47" y="0"/>
                </a:cxn>
                <a:cxn ang="0">
                  <a:pos x="24" y="25"/>
                </a:cxn>
                <a:cxn ang="0">
                  <a:pos x="12" y="50"/>
                </a:cxn>
                <a:cxn ang="0">
                  <a:pos x="0" y="87"/>
                </a:cxn>
                <a:cxn ang="0">
                  <a:pos x="12" y="124"/>
                </a:cxn>
                <a:cxn ang="0">
                  <a:pos x="24" y="148"/>
                </a:cxn>
                <a:cxn ang="0">
                  <a:pos x="59" y="161"/>
                </a:cxn>
                <a:cxn ang="0">
                  <a:pos x="83" y="173"/>
                </a:cxn>
                <a:cxn ang="0">
                  <a:pos x="118" y="161"/>
                </a:cxn>
                <a:cxn ang="0">
                  <a:pos x="142" y="148"/>
                </a:cxn>
                <a:cxn ang="0">
                  <a:pos x="165" y="124"/>
                </a:cxn>
                <a:cxn ang="0">
                  <a:pos x="177" y="87"/>
                </a:cxn>
              </a:cxnLst>
              <a:rect l="0" t="0" r="r" b="b"/>
              <a:pathLst>
                <a:path w="177" h="173">
                  <a:moveTo>
                    <a:pt x="177" y="87"/>
                  </a:moveTo>
                  <a:lnTo>
                    <a:pt x="165" y="50"/>
                  </a:lnTo>
                  <a:lnTo>
                    <a:pt x="154" y="25"/>
                  </a:lnTo>
                  <a:lnTo>
                    <a:pt x="118" y="0"/>
                  </a:lnTo>
                  <a:lnTo>
                    <a:pt x="47" y="0"/>
                  </a:lnTo>
                  <a:lnTo>
                    <a:pt x="24" y="25"/>
                  </a:lnTo>
                  <a:lnTo>
                    <a:pt x="12" y="50"/>
                  </a:lnTo>
                  <a:lnTo>
                    <a:pt x="0" y="87"/>
                  </a:lnTo>
                  <a:lnTo>
                    <a:pt x="12" y="124"/>
                  </a:lnTo>
                  <a:lnTo>
                    <a:pt x="24" y="148"/>
                  </a:lnTo>
                  <a:lnTo>
                    <a:pt x="59" y="161"/>
                  </a:lnTo>
                  <a:lnTo>
                    <a:pt x="83" y="173"/>
                  </a:lnTo>
                  <a:lnTo>
                    <a:pt x="118" y="161"/>
                  </a:lnTo>
                  <a:lnTo>
                    <a:pt x="142" y="148"/>
                  </a:lnTo>
                  <a:lnTo>
                    <a:pt x="165" y="124"/>
                  </a:lnTo>
                  <a:lnTo>
                    <a:pt x="177" y="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69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4427984" y="5517232"/>
            <a:ext cx="4355442" cy="726876"/>
            <a:chOff x="3291" y="3614"/>
            <a:chExt cx="23968" cy="4000"/>
          </a:xfrm>
        </p:grpSpPr>
        <p:sp>
          <p:nvSpPr>
            <p:cNvPr id="49223" name="Freeform 71"/>
            <p:cNvSpPr>
              <a:spLocks/>
            </p:cNvSpPr>
            <p:nvPr/>
          </p:nvSpPr>
          <p:spPr bwMode="auto">
            <a:xfrm>
              <a:off x="3291" y="3977"/>
              <a:ext cx="529" cy="1104"/>
            </a:xfrm>
            <a:custGeom>
              <a:avLst/>
              <a:gdLst/>
              <a:ahLst/>
              <a:cxnLst>
                <a:cxn ang="0">
                  <a:pos x="328" y="39"/>
                </a:cxn>
                <a:cxn ang="0">
                  <a:pos x="328" y="8"/>
                </a:cxn>
                <a:cxn ang="0">
                  <a:pos x="321" y="0"/>
                </a:cxn>
                <a:cxn ang="0">
                  <a:pos x="291" y="0"/>
                </a:cxn>
                <a:cxn ang="0">
                  <a:pos x="209" y="62"/>
                </a:cxn>
                <a:cxn ang="0">
                  <a:pos x="127" y="93"/>
                </a:cxn>
                <a:cxn ang="0">
                  <a:pos x="53" y="100"/>
                </a:cxn>
                <a:cxn ang="0">
                  <a:pos x="0" y="108"/>
                </a:cxn>
                <a:cxn ang="0">
                  <a:pos x="0" y="154"/>
                </a:cxn>
                <a:cxn ang="0">
                  <a:pos x="53" y="154"/>
                </a:cxn>
                <a:cxn ang="0">
                  <a:pos x="127" y="147"/>
                </a:cxn>
                <a:cxn ang="0">
                  <a:pos x="209" y="116"/>
                </a:cxn>
                <a:cxn ang="0">
                  <a:pos x="209" y="1012"/>
                </a:cxn>
                <a:cxn ang="0">
                  <a:pos x="187" y="1035"/>
                </a:cxn>
                <a:cxn ang="0">
                  <a:pos x="149" y="1050"/>
                </a:cxn>
                <a:cxn ang="0">
                  <a:pos x="8" y="1050"/>
                </a:cxn>
                <a:cxn ang="0">
                  <a:pos x="8" y="1104"/>
                </a:cxn>
                <a:cxn ang="0">
                  <a:pos x="90" y="1104"/>
                </a:cxn>
                <a:cxn ang="0">
                  <a:pos x="187" y="1097"/>
                </a:cxn>
                <a:cxn ang="0">
                  <a:pos x="351" y="1097"/>
                </a:cxn>
                <a:cxn ang="0">
                  <a:pos x="455" y="1104"/>
                </a:cxn>
                <a:cxn ang="0">
                  <a:pos x="529" y="1104"/>
                </a:cxn>
                <a:cxn ang="0">
                  <a:pos x="529" y="1050"/>
                </a:cxn>
                <a:cxn ang="0">
                  <a:pos x="395" y="1050"/>
                </a:cxn>
                <a:cxn ang="0">
                  <a:pos x="351" y="1035"/>
                </a:cxn>
                <a:cxn ang="0">
                  <a:pos x="336" y="1012"/>
                </a:cxn>
                <a:cxn ang="0">
                  <a:pos x="328" y="973"/>
                </a:cxn>
                <a:cxn ang="0">
                  <a:pos x="328" y="39"/>
                </a:cxn>
              </a:cxnLst>
              <a:rect l="0" t="0" r="r" b="b"/>
              <a:pathLst>
                <a:path w="529" h="1104">
                  <a:moveTo>
                    <a:pt x="328" y="39"/>
                  </a:moveTo>
                  <a:lnTo>
                    <a:pt x="328" y="8"/>
                  </a:lnTo>
                  <a:lnTo>
                    <a:pt x="321" y="0"/>
                  </a:lnTo>
                  <a:lnTo>
                    <a:pt x="291" y="0"/>
                  </a:lnTo>
                  <a:lnTo>
                    <a:pt x="209" y="62"/>
                  </a:lnTo>
                  <a:lnTo>
                    <a:pt x="127" y="93"/>
                  </a:lnTo>
                  <a:lnTo>
                    <a:pt x="53" y="100"/>
                  </a:lnTo>
                  <a:lnTo>
                    <a:pt x="0" y="108"/>
                  </a:lnTo>
                  <a:lnTo>
                    <a:pt x="0" y="154"/>
                  </a:lnTo>
                  <a:lnTo>
                    <a:pt x="53" y="154"/>
                  </a:lnTo>
                  <a:lnTo>
                    <a:pt x="127" y="147"/>
                  </a:lnTo>
                  <a:lnTo>
                    <a:pt x="209" y="116"/>
                  </a:lnTo>
                  <a:lnTo>
                    <a:pt x="209" y="1012"/>
                  </a:lnTo>
                  <a:lnTo>
                    <a:pt x="187" y="1035"/>
                  </a:lnTo>
                  <a:lnTo>
                    <a:pt x="149" y="1050"/>
                  </a:lnTo>
                  <a:lnTo>
                    <a:pt x="8" y="1050"/>
                  </a:lnTo>
                  <a:lnTo>
                    <a:pt x="8" y="1104"/>
                  </a:lnTo>
                  <a:lnTo>
                    <a:pt x="90" y="1104"/>
                  </a:lnTo>
                  <a:lnTo>
                    <a:pt x="187" y="1097"/>
                  </a:lnTo>
                  <a:lnTo>
                    <a:pt x="351" y="1097"/>
                  </a:lnTo>
                  <a:lnTo>
                    <a:pt x="455" y="1104"/>
                  </a:lnTo>
                  <a:lnTo>
                    <a:pt x="529" y="1104"/>
                  </a:lnTo>
                  <a:lnTo>
                    <a:pt x="529" y="1050"/>
                  </a:lnTo>
                  <a:lnTo>
                    <a:pt x="395" y="1050"/>
                  </a:lnTo>
                  <a:lnTo>
                    <a:pt x="351" y="1035"/>
                  </a:lnTo>
                  <a:lnTo>
                    <a:pt x="336" y="1012"/>
                  </a:lnTo>
                  <a:lnTo>
                    <a:pt x="328" y="973"/>
                  </a:lnTo>
                  <a:lnTo>
                    <a:pt x="328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24" name="Freeform 72"/>
            <p:cNvSpPr>
              <a:spLocks/>
            </p:cNvSpPr>
            <p:nvPr/>
          </p:nvSpPr>
          <p:spPr bwMode="auto">
            <a:xfrm>
              <a:off x="4081" y="4904"/>
              <a:ext cx="171" cy="177"/>
            </a:xfrm>
            <a:custGeom>
              <a:avLst/>
              <a:gdLst/>
              <a:ahLst/>
              <a:cxnLst>
                <a:cxn ang="0">
                  <a:pos x="171" y="92"/>
                </a:cxn>
                <a:cxn ang="0">
                  <a:pos x="171" y="61"/>
                </a:cxn>
                <a:cxn ang="0">
                  <a:pos x="142" y="15"/>
                </a:cxn>
                <a:cxn ang="0">
                  <a:pos x="112" y="7"/>
                </a:cxn>
                <a:cxn ang="0">
                  <a:pos x="90" y="0"/>
                </a:cxn>
                <a:cxn ang="0">
                  <a:pos x="60" y="7"/>
                </a:cxn>
                <a:cxn ang="0">
                  <a:pos x="37" y="15"/>
                </a:cxn>
                <a:cxn ang="0">
                  <a:pos x="8" y="61"/>
                </a:cxn>
                <a:cxn ang="0">
                  <a:pos x="0" y="92"/>
                </a:cxn>
                <a:cxn ang="0">
                  <a:pos x="8" y="116"/>
                </a:cxn>
                <a:cxn ang="0">
                  <a:pos x="37" y="162"/>
                </a:cxn>
                <a:cxn ang="0">
                  <a:pos x="60" y="170"/>
                </a:cxn>
                <a:cxn ang="0">
                  <a:pos x="90" y="177"/>
                </a:cxn>
                <a:cxn ang="0">
                  <a:pos x="119" y="170"/>
                </a:cxn>
                <a:cxn ang="0">
                  <a:pos x="142" y="162"/>
                </a:cxn>
                <a:cxn ang="0">
                  <a:pos x="171" y="116"/>
                </a:cxn>
                <a:cxn ang="0">
                  <a:pos x="171" y="92"/>
                </a:cxn>
              </a:cxnLst>
              <a:rect l="0" t="0" r="r" b="b"/>
              <a:pathLst>
                <a:path w="171" h="177">
                  <a:moveTo>
                    <a:pt x="171" y="92"/>
                  </a:moveTo>
                  <a:lnTo>
                    <a:pt x="171" y="61"/>
                  </a:lnTo>
                  <a:lnTo>
                    <a:pt x="142" y="15"/>
                  </a:lnTo>
                  <a:lnTo>
                    <a:pt x="112" y="7"/>
                  </a:lnTo>
                  <a:lnTo>
                    <a:pt x="90" y="0"/>
                  </a:lnTo>
                  <a:lnTo>
                    <a:pt x="60" y="7"/>
                  </a:lnTo>
                  <a:lnTo>
                    <a:pt x="37" y="15"/>
                  </a:lnTo>
                  <a:lnTo>
                    <a:pt x="8" y="61"/>
                  </a:lnTo>
                  <a:lnTo>
                    <a:pt x="0" y="92"/>
                  </a:lnTo>
                  <a:lnTo>
                    <a:pt x="8" y="116"/>
                  </a:lnTo>
                  <a:lnTo>
                    <a:pt x="37" y="162"/>
                  </a:lnTo>
                  <a:lnTo>
                    <a:pt x="60" y="170"/>
                  </a:lnTo>
                  <a:lnTo>
                    <a:pt x="90" y="177"/>
                  </a:lnTo>
                  <a:lnTo>
                    <a:pt x="119" y="170"/>
                  </a:lnTo>
                  <a:lnTo>
                    <a:pt x="142" y="162"/>
                  </a:lnTo>
                  <a:lnTo>
                    <a:pt x="171" y="116"/>
                  </a:lnTo>
                  <a:lnTo>
                    <a:pt x="171" y="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25" name="Freeform 73"/>
            <p:cNvSpPr>
              <a:spLocks noEditPoints="1"/>
            </p:cNvSpPr>
            <p:nvPr/>
          </p:nvSpPr>
          <p:spPr bwMode="auto">
            <a:xfrm>
              <a:off x="4461" y="3977"/>
              <a:ext cx="663" cy="1143"/>
            </a:xfrm>
            <a:custGeom>
              <a:avLst/>
              <a:gdLst/>
              <a:ahLst/>
              <a:cxnLst>
                <a:cxn ang="0">
                  <a:pos x="142" y="517"/>
                </a:cxn>
                <a:cxn ang="0">
                  <a:pos x="179" y="270"/>
                </a:cxn>
                <a:cxn ang="0">
                  <a:pos x="253" y="124"/>
                </a:cxn>
                <a:cxn ang="0">
                  <a:pos x="343" y="54"/>
                </a:cxn>
                <a:cxn ang="0">
                  <a:pos x="425" y="39"/>
                </a:cxn>
                <a:cxn ang="0">
                  <a:pos x="522" y="62"/>
                </a:cxn>
                <a:cxn ang="0">
                  <a:pos x="529" y="108"/>
                </a:cxn>
                <a:cxn ang="0">
                  <a:pos x="484" y="139"/>
                </a:cxn>
                <a:cxn ang="0">
                  <a:pos x="477" y="185"/>
                </a:cxn>
                <a:cxn ang="0">
                  <a:pos x="507" y="247"/>
                </a:cxn>
                <a:cxn ang="0">
                  <a:pos x="574" y="255"/>
                </a:cxn>
                <a:cxn ang="0">
                  <a:pos x="611" y="224"/>
                </a:cxn>
                <a:cxn ang="0">
                  <a:pos x="611" y="108"/>
                </a:cxn>
                <a:cxn ang="0">
                  <a:pos x="507" y="15"/>
                </a:cxn>
                <a:cxn ang="0">
                  <a:pos x="335" y="15"/>
                </a:cxn>
                <a:cxn ang="0">
                  <a:pos x="171" y="116"/>
                </a:cxn>
                <a:cxn ang="0">
                  <a:pos x="45" y="301"/>
                </a:cxn>
                <a:cxn ang="0">
                  <a:pos x="0" y="579"/>
                </a:cxn>
                <a:cxn ang="0">
                  <a:pos x="30" y="857"/>
                </a:cxn>
                <a:cxn ang="0">
                  <a:pos x="112" y="1027"/>
                </a:cxn>
                <a:cxn ang="0">
                  <a:pos x="216" y="1112"/>
                </a:cxn>
                <a:cxn ang="0">
                  <a:pos x="335" y="1143"/>
                </a:cxn>
                <a:cxn ang="0">
                  <a:pos x="529" y="1073"/>
                </a:cxn>
                <a:cxn ang="0">
                  <a:pos x="648" y="888"/>
                </a:cxn>
                <a:cxn ang="0">
                  <a:pos x="648" y="649"/>
                </a:cxn>
                <a:cxn ang="0">
                  <a:pos x="536" y="463"/>
                </a:cxn>
                <a:cxn ang="0">
                  <a:pos x="343" y="394"/>
                </a:cxn>
                <a:cxn ang="0">
                  <a:pos x="216" y="448"/>
                </a:cxn>
                <a:cxn ang="0">
                  <a:pos x="142" y="564"/>
                </a:cxn>
                <a:cxn ang="0">
                  <a:pos x="268" y="1081"/>
                </a:cxn>
                <a:cxn ang="0">
                  <a:pos x="179" y="973"/>
                </a:cxn>
                <a:cxn ang="0">
                  <a:pos x="149" y="726"/>
                </a:cxn>
                <a:cxn ang="0">
                  <a:pos x="164" y="595"/>
                </a:cxn>
                <a:cxn ang="0">
                  <a:pos x="231" y="479"/>
                </a:cxn>
                <a:cxn ang="0">
                  <a:pos x="343" y="432"/>
                </a:cxn>
                <a:cxn ang="0">
                  <a:pos x="410" y="448"/>
                </a:cxn>
                <a:cxn ang="0">
                  <a:pos x="492" y="541"/>
                </a:cxn>
                <a:cxn ang="0">
                  <a:pos x="522" y="680"/>
                </a:cxn>
                <a:cxn ang="0">
                  <a:pos x="514" y="919"/>
                </a:cxn>
                <a:cxn ang="0">
                  <a:pos x="455" y="1043"/>
                </a:cxn>
                <a:cxn ang="0">
                  <a:pos x="365" y="1089"/>
                </a:cxn>
              </a:cxnLst>
              <a:rect l="0" t="0" r="r" b="b"/>
              <a:pathLst>
                <a:path w="663" h="1143">
                  <a:moveTo>
                    <a:pt x="142" y="564"/>
                  </a:moveTo>
                  <a:lnTo>
                    <a:pt x="142" y="517"/>
                  </a:lnTo>
                  <a:lnTo>
                    <a:pt x="149" y="378"/>
                  </a:lnTo>
                  <a:lnTo>
                    <a:pt x="179" y="270"/>
                  </a:lnTo>
                  <a:lnTo>
                    <a:pt x="209" y="185"/>
                  </a:lnTo>
                  <a:lnTo>
                    <a:pt x="253" y="124"/>
                  </a:lnTo>
                  <a:lnTo>
                    <a:pt x="298" y="85"/>
                  </a:lnTo>
                  <a:lnTo>
                    <a:pt x="343" y="54"/>
                  </a:lnTo>
                  <a:lnTo>
                    <a:pt x="387" y="46"/>
                  </a:lnTo>
                  <a:lnTo>
                    <a:pt x="425" y="39"/>
                  </a:lnTo>
                  <a:lnTo>
                    <a:pt x="469" y="46"/>
                  </a:lnTo>
                  <a:lnTo>
                    <a:pt x="522" y="62"/>
                  </a:lnTo>
                  <a:lnTo>
                    <a:pt x="566" y="108"/>
                  </a:lnTo>
                  <a:lnTo>
                    <a:pt x="529" y="108"/>
                  </a:lnTo>
                  <a:lnTo>
                    <a:pt x="499" y="124"/>
                  </a:lnTo>
                  <a:lnTo>
                    <a:pt x="484" y="139"/>
                  </a:lnTo>
                  <a:lnTo>
                    <a:pt x="477" y="154"/>
                  </a:lnTo>
                  <a:lnTo>
                    <a:pt x="477" y="185"/>
                  </a:lnTo>
                  <a:lnTo>
                    <a:pt x="492" y="232"/>
                  </a:lnTo>
                  <a:lnTo>
                    <a:pt x="507" y="247"/>
                  </a:lnTo>
                  <a:lnTo>
                    <a:pt x="529" y="255"/>
                  </a:lnTo>
                  <a:lnTo>
                    <a:pt x="574" y="255"/>
                  </a:lnTo>
                  <a:lnTo>
                    <a:pt x="604" y="239"/>
                  </a:lnTo>
                  <a:lnTo>
                    <a:pt x="611" y="224"/>
                  </a:lnTo>
                  <a:lnTo>
                    <a:pt x="626" y="178"/>
                  </a:lnTo>
                  <a:lnTo>
                    <a:pt x="611" y="108"/>
                  </a:lnTo>
                  <a:lnTo>
                    <a:pt x="574" y="54"/>
                  </a:lnTo>
                  <a:lnTo>
                    <a:pt x="507" y="15"/>
                  </a:lnTo>
                  <a:lnTo>
                    <a:pt x="425" y="0"/>
                  </a:lnTo>
                  <a:lnTo>
                    <a:pt x="335" y="15"/>
                  </a:lnTo>
                  <a:lnTo>
                    <a:pt x="246" y="54"/>
                  </a:lnTo>
                  <a:lnTo>
                    <a:pt x="171" y="116"/>
                  </a:lnTo>
                  <a:lnTo>
                    <a:pt x="104" y="201"/>
                  </a:lnTo>
                  <a:lnTo>
                    <a:pt x="45" y="301"/>
                  </a:lnTo>
                  <a:lnTo>
                    <a:pt x="15" y="432"/>
                  </a:lnTo>
                  <a:lnTo>
                    <a:pt x="0" y="579"/>
                  </a:lnTo>
                  <a:lnTo>
                    <a:pt x="8" y="734"/>
                  </a:lnTo>
                  <a:lnTo>
                    <a:pt x="30" y="857"/>
                  </a:lnTo>
                  <a:lnTo>
                    <a:pt x="67" y="950"/>
                  </a:lnTo>
                  <a:lnTo>
                    <a:pt x="112" y="1027"/>
                  </a:lnTo>
                  <a:lnTo>
                    <a:pt x="164" y="1081"/>
                  </a:lnTo>
                  <a:lnTo>
                    <a:pt x="216" y="1112"/>
                  </a:lnTo>
                  <a:lnTo>
                    <a:pt x="276" y="1135"/>
                  </a:lnTo>
                  <a:lnTo>
                    <a:pt x="335" y="1143"/>
                  </a:lnTo>
                  <a:lnTo>
                    <a:pt x="440" y="1127"/>
                  </a:lnTo>
                  <a:lnTo>
                    <a:pt x="529" y="1073"/>
                  </a:lnTo>
                  <a:lnTo>
                    <a:pt x="596" y="996"/>
                  </a:lnTo>
                  <a:lnTo>
                    <a:pt x="648" y="888"/>
                  </a:lnTo>
                  <a:lnTo>
                    <a:pt x="663" y="765"/>
                  </a:lnTo>
                  <a:lnTo>
                    <a:pt x="648" y="649"/>
                  </a:lnTo>
                  <a:lnTo>
                    <a:pt x="604" y="541"/>
                  </a:lnTo>
                  <a:lnTo>
                    <a:pt x="536" y="463"/>
                  </a:lnTo>
                  <a:lnTo>
                    <a:pt x="447" y="417"/>
                  </a:lnTo>
                  <a:lnTo>
                    <a:pt x="343" y="394"/>
                  </a:lnTo>
                  <a:lnTo>
                    <a:pt x="268" y="409"/>
                  </a:lnTo>
                  <a:lnTo>
                    <a:pt x="216" y="448"/>
                  </a:lnTo>
                  <a:lnTo>
                    <a:pt x="171" y="502"/>
                  </a:lnTo>
                  <a:lnTo>
                    <a:pt x="142" y="564"/>
                  </a:lnTo>
                  <a:close/>
                  <a:moveTo>
                    <a:pt x="335" y="1097"/>
                  </a:moveTo>
                  <a:lnTo>
                    <a:pt x="268" y="1081"/>
                  </a:lnTo>
                  <a:lnTo>
                    <a:pt x="224" y="1043"/>
                  </a:lnTo>
                  <a:lnTo>
                    <a:pt x="179" y="973"/>
                  </a:lnTo>
                  <a:lnTo>
                    <a:pt x="149" y="834"/>
                  </a:lnTo>
                  <a:lnTo>
                    <a:pt x="149" y="726"/>
                  </a:lnTo>
                  <a:lnTo>
                    <a:pt x="157" y="664"/>
                  </a:lnTo>
                  <a:lnTo>
                    <a:pt x="164" y="595"/>
                  </a:lnTo>
                  <a:lnTo>
                    <a:pt x="194" y="533"/>
                  </a:lnTo>
                  <a:lnTo>
                    <a:pt x="231" y="479"/>
                  </a:lnTo>
                  <a:lnTo>
                    <a:pt x="276" y="448"/>
                  </a:lnTo>
                  <a:lnTo>
                    <a:pt x="343" y="432"/>
                  </a:lnTo>
                  <a:lnTo>
                    <a:pt x="373" y="432"/>
                  </a:lnTo>
                  <a:lnTo>
                    <a:pt x="410" y="448"/>
                  </a:lnTo>
                  <a:lnTo>
                    <a:pt x="455" y="479"/>
                  </a:lnTo>
                  <a:lnTo>
                    <a:pt x="492" y="541"/>
                  </a:lnTo>
                  <a:lnTo>
                    <a:pt x="514" y="602"/>
                  </a:lnTo>
                  <a:lnTo>
                    <a:pt x="522" y="680"/>
                  </a:lnTo>
                  <a:lnTo>
                    <a:pt x="522" y="842"/>
                  </a:lnTo>
                  <a:lnTo>
                    <a:pt x="514" y="919"/>
                  </a:lnTo>
                  <a:lnTo>
                    <a:pt x="492" y="988"/>
                  </a:lnTo>
                  <a:lnTo>
                    <a:pt x="455" y="1043"/>
                  </a:lnTo>
                  <a:lnTo>
                    <a:pt x="410" y="1081"/>
                  </a:lnTo>
                  <a:lnTo>
                    <a:pt x="365" y="1089"/>
                  </a:lnTo>
                  <a:lnTo>
                    <a:pt x="335" y="10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26" name="Freeform 74"/>
            <p:cNvSpPr>
              <a:spLocks/>
            </p:cNvSpPr>
            <p:nvPr/>
          </p:nvSpPr>
          <p:spPr bwMode="auto">
            <a:xfrm>
              <a:off x="5340" y="3977"/>
              <a:ext cx="522" cy="1104"/>
            </a:xfrm>
            <a:custGeom>
              <a:avLst/>
              <a:gdLst/>
              <a:ahLst/>
              <a:cxnLst>
                <a:cxn ang="0">
                  <a:pos x="328" y="39"/>
                </a:cxn>
                <a:cxn ang="0">
                  <a:pos x="328" y="23"/>
                </a:cxn>
                <a:cxn ang="0">
                  <a:pos x="321" y="8"/>
                </a:cxn>
                <a:cxn ang="0">
                  <a:pos x="321" y="0"/>
                </a:cxn>
                <a:cxn ang="0">
                  <a:pos x="291" y="0"/>
                </a:cxn>
                <a:cxn ang="0">
                  <a:pos x="209" y="62"/>
                </a:cxn>
                <a:cxn ang="0">
                  <a:pos x="127" y="93"/>
                </a:cxn>
                <a:cxn ang="0">
                  <a:pos x="52" y="100"/>
                </a:cxn>
                <a:cxn ang="0">
                  <a:pos x="0" y="108"/>
                </a:cxn>
                <a:cxn ang="0">
                  <a:pos x="0" y="154"/>
                </a:cxn>
                <a:cxn ang="0">
                  <a:pos x="45" y="154"/>
                </a:cxn>
                <a:cxn ang="0">
                  <a:pos x="119" y="147"/>
                </a:cxn>
                <a:cxn ang="0">
                  <a:pos x="209" y="116"/>
                </a:cxn>
                <a:cxn ang="0">
                  <a:pos x="209" y="973"/>
                </a:cxn>
                <a:cxn ang="0">
                  <a:pos x="201" y="1012"/>
                </a:cxn>
                <a:cxn ang="0">
                  <a:pos x="186" y="1035"/>
                </a:cxn>
                <a:cxn ang="0">
                  <a:pos x="142" y="1050"/>
                </a:cxn>
                <a:cxn ang="0">
                  <a:pos x="8" y="1050"/>
                </a:cxn>
                <a:cxn ang="0">
                  <a:pos x="8" y="1104"/>
                </a:cxn>
                <a:cxn ang="0">
                  <a:pos x="82" y="1104"/>
                </a:cxn>
                <a:cxn ang="0">
                  <a:pos x="179" y="1097"/>
                </a:cxn>
                <a:cxn ang="0">
                  <a:pos x="350" y="1097"/>
                </a:cxn>
                <a:cxn ang="0">
                  <a:pos x="447" y="1104"/>
                </a:cxn>
                <a:cxn ang="0">
                  <a:pos x="522" y="1104"/>
                </a:cxn>
                <a:cxn ang="0">
                  <a:pos x="522" y="1050"/>
                </a:cxn>
                <a:cxn ang="0">
                  <a:pos x="403" y="1050"/>
                </a:cxn>
                <a:cxn ang="0">
                  <a:pos x="358" y="1043"/>
                </a:cxn>
                <a:cxn ang="0">
                  <a:pos x="335" y="1027"/>
                </a:cxn>
                <a:cxn ang="0">
                  <a:pos x="328" y="1004"/>
                </a:cxn>
                <a:cxn ang="0">
                  <a:pos x="328" y="973"/>
                </a:cxn>
                <a:cxn ang="0">
                  <a:pos x="328" y="39"/>
                </a:cxn>
              </a:cxnLst>
              <a:rect l="0" t="0" r="r" b="b"/>
              <a:pathLst>
                <a:path w="522" h="1104">
                  <a:moveTo>
                    <a:pt x="328" y="39"/>
                  </a:moveTo>
                  <a:lnTo>
                    <a:pt x="328" y="23"/>
                  </a:lnTo>
                  <a:lnTo>
                    <a:pt x="321" y="8"/>
                  </a:lnTo>
                  <a:lnTo>
                    <a:pt x="321" y="0"/>
                  </a:lnTo>
                  <a:lnTo>
                    <a:pt x="291" y="0"/>
                  </a:lnTo>
                  <a:lnTo>
                    <a:pt x="209" y="62"/>
                  </a:lnTo>
                  <a:lnTo>
                    <a:pt x="127" y="93"/>
                  </a:lnTo>
                  <a:lnTo>
                    <a:pt x="52" y="100"/>
                  </a:lnTo>
                  <a:lnTo>
                    <a:pt x="0" y="108"/>
                  </a:lnTo>
                  <a:lnTo>
                    <a:pt x="0" y="154"/>
                  </a:lnTo>
                  <a:lnTo>
                    <a:pt x="45" y="154"/>
                  </a:lnTo>
                  <a:lnTo>
                    <a:pt x="119" y="147"/>
                  </a:lnTo>
                  <a:lnTo>
                    <a:pt x="209" y="116"/>
                  </a:lnTo>
                  <a:lnTo>
                    <a:pt x="209" y="973"/>
                  </a:lnTo>
                  <a:lnTo>
                    <a:pt x="201" y="1012"/>
                  </a:lnTo>
                  <a:lnTo>
                    <a:pt x="186" y="1035"/>
                  </a:lnTo>
                  <a:lnTo>
                    <a:pt x="142" y="1050"/>
                  </a:lnTo>
                  <a:lnTo>
                    <a:pt x="8" y="1050"/>
                  </a:lnTo>
                  <a:lnTo>
                    <a:pt x="8" y="1104"/>
                  </a:lnTo>
                  <a:lnTo>
                    <a:pt x="82" y="1104"/>
                  </a:lnTo>
                  <a:lnTo>
                    <a:pt x="179" y="1097"/>
                  </a:lnTo>
                  <a:lnTo>
                    <a:pt x="350" y="1097"/>
                  </a:lnTo>
                  <a:lnTo>
                    <a:pt x="447" y="1104"/>
                  </a:lnTo>
                  <a:lnTo>
                    <a:pt x="522" y="1104"/>
                  </a:lnTo>
                  <a:lnTo>
                    <a:pt x="522" y="1050"/>
                  </a:lnTo>
                  <a:lnTo>
                    <a:pt x="403" y="1050"/>
                  </a:lnTo>
                  <a:lnTo>
                    <a:pt x="358" y="1043"/>
                  </a:lnTo>
                  <a:lnTo>
                    <a:pt x="335" y="1027"/>
                  </a:lnTo>
                  <a:lnTo>
                    <a:pt x="328" y="1004"/>
                  </a:lnTo>
                  <a:lnTo>
                    <a:pt x="328" y="973"/>
                  </a:lnTo>
                  <a:lnTo>
                    <a:pt x="328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27" name="Freeform 75"/>
            <p:cNvSpPr>
              <a:spLocks noEditPoints="1"/>
            </p:cNvSpPr>
            <p:nvPr/>
          </p:nvSpPr>
          <p:spPr bwMode="auto">
            <a:xfrm>
              <a:off x="6063" y="3977"/>
              <a:ext cx="663" cy="1143"/>
            </a:xfrm>
            <a:custGeom>
              <a:avLst/>
              <a:gdLst/>
              <a:ahLst/>
              <a:cxnLst>
                <a:cxn ang="0">
                  <a:pos x="141" y="293"/>
                </a:cxn>
                <a:cxn ang="0">
                  <a:pos x="112" y="208"/>
                </a:cxn>
                <a:cxn ang="0">
                  <a:pos x="179" y="85"/>
                </a:cxn>
                <a:cxn ang="0">
                  <a:pos x="328" y="39"/>
                </a:cxn>
                <a:cxn ang="0">
                  <a:pos x="484" y="100"/>
                </a:cxn>
                <a:cxn ang="0">
                  <a:pos x="551" y="247"/>
                </a:cxn>
                <a:cxn ang="0">
                  <a:pos x="477" y="417"/>
                </a:cxn>
                <a:cxn ang="0">
                  <a:pos x="194" y="347"/>
                </a:cxn>
                <a:cxn ang="0">
                  <a:pos x="506" y="456"/>
                </a:cxn>
                <a:cxn ang="0">
                  <a:pos x="603" y="324"/>
                </a:cxn>
                <a:cxn ang="0">
                  <a:pos x="603" y="162"/>
                </a:cxn>
                <a:cxn ang="0">
                  <a:pos x="499" y="39"/>
                </a:cxn>
                <a:cxn ang="0">
                  <a:pos x="335" y="0"/>
                </a:cxn>
                <a:cxn ang="0">
                  <a:pos x="164" y="54"/>
                </a:cxn>
                <a:cxn ang="0">
                  <a:pos x="59" y="185"/>
                </a:cxn>
                <a:cxn ang="0">
                  <a:pos x="45" y="317"/>
                </a:cxn>
                <a:cxn ang="0">
                  <a:pos x="112" y="456"/>
                </a:cxn>
                <a:cxn ang="0">
                  <a:pos x="149" y="486"/>
                </a:cxn>
                <a:cxn ang="0">
                  <a:pos x="201" y="533"/>
                </a:cxn>
                <a:cxn ang="0">
                  <a:pos x="171" y="579"/>
                </a:cxn>
                <a:cxn ang="0">
                  <a:pos x="52" y="687"/>
                </a:cxn>
                <a:cxn ang="0">
                  <a:pos x="0" y="857"/>
                </a:cxn>
                <a:cxn ang="0">
                  <a:pos x="67" y="1035"/>
                </a:cxn>
                <a:cxn ang="0">
                  <a:pos x="231" y="1127"/>
                </a:cxn>
                <a:cxn ang="0">
                  <a:pos x="432" y="1127"/>
                </a:cxn>
                <a:cxn ang="0">
                  <a:pos x="596" y="1012"/>
                </a:cxn>
                <a:cxn ang="0">
                  <a:pos x="663" y="826"/>
                </a:cxn>
                <a:cxn ang="0">
                  <a:pos x="633" y="695"/>
                </a:cxn>
                <a:cxn ang="0">
                  <a:pos x="566" y="595"/>
                </a:cxn>
                <a:cxn ang="0">
                  <a:pos x="492" y="548"/>
                </a:cxn>
                <a:cxn ang="0">
                  <a:pos x="268" y="571"/>
                </a:cxn>
                <a:cxn ang="0">
                  <a:pos x="387" y="649"/>
                </a:cxn>
                <a:cxn ang="0">
                  <a:pos x="499" y="734"/>
                </a:cxn>
                <a:cxn ang="0">
                  <a:pos x="574" y="819"/>
                </a:cxn>
                <a:cxn ang="0">
                  <a:pos x="559" y="973"/>
                </a:cxn>
                <a:cxn ang="0">
                  <a:pos x="425" y="1081"/>
                </a:cxn>
                <a:cxn ang="0">
                  <a:pos x="238" y="1073"/>
                </a:cxn>
                <a:cxn ang="0">
                  <a:pos x="97" y="950"/>
                </a:cxn>
                <a:cxn ang="0">
                  <a:pos x="89" y="780"/>
                </a:cxn>
                <a:cxn ang="0">
                  <a:pos x="179" y="633"/>
                </a:cxn>
              </a:cxnLst>
              <a:rect l="0" t="0" r="r" b="b"/>
              <a:pathLst>
                <a:path w="663" h="1143">
                  <a:moveTo>
                    <a:pt x="194" y="347"/>
                  </a:moveTo>
                  <a:lnTo>
                    <a:pt x="141" y="293"/>
                  </a:lnTo>
                  <a:lnTo>
                    <a:pt x="119" y="247"/>
                  </a:lnTo>
                  <a:lnTo>
                    <a:pt x="112" y="208"/>
                  </a:lnTo>
                  <a:lnTo>
                    <a:pt x="134" y="139"/>
                  </a:lnTo>
                  <a:lnTo>
                    <a:pt x="179" y="85"/>
                  </a:lnTo>
                  <a:lnTo>
                    <a:pt x="246" y="54"/>
                  </a:lnTo>
                  <a:lnTo>
                    <a:pt x="328" y="39"/>
                  </a:lnTo>
                  <a:lnTo>
                    <a:pt x="410" y="54"/>
                  </a:lnTo>
                  <a:lnTo>
                    <a:pt x="484" y="100"/>
                  </a:lnTo>
                  <a:lnTo>
                    <a:pt x="529" y="162"/>
                  </a:lnTo>
                  <a:lnTo>
                    <a:pt x="551" y="247"/>
                  </a:lnTo>
                  <a:lnTo>
                    <a:pt x="529" y="340"/>
                  </a:lnTo>
                  <a:lnTo>
                    <a:pt x="477" y="417"/>
                  </a:lnTo>
                  <a:lnTo>
                    <a:pt x="395" y="479"/>
                  </a:lnTo>
                  <a:lnTo>
                    <a:pt x="194" y="347"/>
                  </a:lnTo>
                  <a:close/>
                  <a:moveTo>
                    <a:pt x="425" y="502"/>
                  </a:moveTo>
                  <a:lnTo>
                    <a:pt x="506" y="456"/>
                  </a:lnTo>
                  <a:lnTo>
                    <a:pt x="566" y="394"/>
                  </a:lnTo>
                  <a:lnTo>
                    <a:pt x="603" y="324"/>
                  </a:lnTo>
                  <a:lnTo>
                    <a:pt x="618" y="247"/>
                  </a:lnTo>
                  <a:lnTo>
                    <a:pt x="603" y="162"/>
                  </a:lnTo>
                  <a:lnTo>
                    <a:pt x="559" y="93"/>
                  </a:lnTo>
                  <a:lnTo>
                    <a:pt x="499" y="39"/>
                  </a:lnTo>
                  <a:lnTo>
                    <a:pt x="417" y="8"/>
                  </a:lnTo>
                  <a:lnTo>
                    <a:pt x="335" y="0"/>
                  </a:lnTo>
                  <a:lnTo>
                    <a:pt x="246" y="15"/>
                  </a:lnTo>
                  <a:lnTo>
                    <a:pt x="164" y="54"/>
                  </a:lnTo>
                  <a:lnTo>
                    <a:pt x="97" y="116"/>
                  </a:lnTo>
                  <a:lnTo>
                    <a:pt x="59" y="185"/>
                  </a:lnTo>
                  <a:lnTo>
                    <a:pt x="45" y="278"/>
                  </a:lnTo>
                  <a:lnTo>
                    <a:pt x="45" y="317"/>
                  </a:lnTo>
                  <a:lnTo>
                    <a:pt x="67" y="386"/>
                  </a:lnTo>
                  <a:lnTo>
                    <a:pt x="112" y="456"/>
                  </a:lnTo>
                  <a:lnTo>
                    <a:pt x="127" y="471"/>
                  </a:lnTo>
                  <a:lnTo>
                    <a:pt x="149" y="486"/>
                  </a:lnTo>
                  <a:lnTo>
                    <a:pt x="179" y="510"/>
                  </a:lnTo>
                  <a:lnTo>
                    <a:pt x="201" y="533"/>
                  </a:lnTo>
                  <a:lnTo>
                    <a:pt x="231" y="548"/>
                  </a:lnTo>
                  <a:lnTo>
                    <a:pt x="171" y="579"/>
                  </a:lnTo>
                  <a:lnTo>
                    <a:pt x="112" y="625"/>
                  </a:lnTo>
                  <a:lnTo>
                    <a:pt x="52" y="687"/>
                  </a:lnTo>
                  <a:lnTo>
                    <a:pt x="15" y="765"/>
                  </a:lnTo>
                  <a:lnTo>
                    <a:pt x="0" y="857"/>
                  </a:lnTo>
                  <a:lnTo>
                    <a:pt x="15" y="950"/>
                  </a:lnTo>
                  <a:lnTo>
                    <a:pt x="67" y="1035"/>
                  </a:lnTo>
                  <a:lnTo>
                    <a:pt x="141" y="1089"/>
                  </a:lnTo>
                  <a:lnTo>
                    <a:pt x="231" y="1127"/>
                  </a:lnTo>
                  <a:lnTo>
                    <a:pt x="328" y="1143"/>
                  </a:lnTo>
                  <a:lnTo>
                    <a:pt x="432" y="1127"/>
                  </a:lnTo>
                  <a:lnTo>
                    <a:pt x="529" y="1081"/>
                  </a:lnTo>
                  <a:lnTo>
                    <a:pt x="596" y="1012"/>
                  </a:lnTo>
                  <a:lnTo>
                    <a:pt x="648" y="927"/>
                  </a:lnTo>
                  <a:lnTo>
                    <a:pt x="663" y="826"/>
                  </a:lnTo>
                  <a:lnTo>
                    <a:pt x="655" y="765"/>
                  </a:lnTo>
                  <a:lnTo>
                    <a:pt x="633" y="695"/>
                  </a:lnTo>
                  <a:lnTo>
                    <a:pt x="588" y="618"/>
                  </a:lnTo>
                  <a:lnTo>
                    <a:pt x="566" y="595"/>
                  </a:lnTo>
                  <a:lnTo>
                    <a:pt x="536" y="571"/>
                  </a:lnTo>
                  <a:lnTo>
                    <a:pt x="492" y="548"/>
                  </a:lnTo>
                  <a:lnTo>
                    <a:pt x="425" y="502"/>
                  </a:lnTo>
                  <a:close/>
                  <a:moveTo>
                    <a:pt x="268" y="571"/>
                  </a:moveTo>
                  <a:lnTo>
                    <a:pt x="320" y="610"/>
                  </a:lnTo>
                  <a:lnTo>
                    <a:pt x="387" y="649"/>
                  </a:lnTo>
                  <a:lnTo>
                    <a:pt x="462" y="703"/>
                  </a:lnTo>
                  <a:lnTo>
                    <a:pt x="499" y="734"/>
                  </a:lnTo>
                  <a:lnTo>
                    <a:pt x="544" y="765"/>
                  </a:lnTo>
                  <a:lnTo>
                    <a:pt x="574" y="819"/>
                  </a:lnTo>
                  <a:lnTo>
                    <a:pt x="581" y="888"/>
                  </a:lnTo>
                  <a:lnTo>
                    <a:pt x="559" y="973"/>
                  </a:lnTo>
                  <a:lnTo>
                    <a:pt x="506" y="1035"/>
                  </a:lnTo>
                  <a:lnTo>
                    <a:pt x="425" y="1081"/>
                  </a:lnTo>
                  <a:lnTo>
                    <a:pt x="335" y="1097"/>
                  </a:lnTo>
                  <a:lnTo>
                    <a:pt x="238" y="1073"/>
                  </a:lnTo>
                  <a:lnTo>
                    <a:pt x="156" y="1027"/>
                  </a:lnTo>
                  <a:lnTo>
                    <a:pt x="97" y="950"/>
                  </a:lnTo>
                  <a:lnTo>
                    <a:pt x="82" y="857"/>
                  </a:lnTo>
                  <a:lnTo>
                    <a:pt x="89" y="780"/>
                  </a:lnTo>
                  <a:lnTo>
                    <a:pt x="119" y="710"/>
                  </a:lnTo>
                  <a:lnTo>
                    <a:pt x="179" y="633"/>
                  </a:lnTo>
                  <a:lnTo>
                    <a:pt x="268" y="5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28" name="Freeform 76"/>
            <p:cNvSpPr>
              <a:spLocks noEditPoints="1"/>
            </p:cNvSpPr>
            <p:nvPr/>
          </p:nvSpPr>
          <p:spPr bwMode="auto">
            <a:xfrm>
              <a:off x="6860" y="3977"/>
              <a:ext cx="671" cy="1143"/>
            </a:xfrm>
            <a:custGeom>
              <a:avLst/>
              <a:gdLst/>
              <a:ahLst/>
              <a:cxnLst>
                <a:cxn ang="0">
                  <a:pos x="671" y="571"/>
                </a:cxn>
                <a:cxn ang="0">
                  <a:pos x="671" y="440"/>
                </a:cxn>
                <a:cxn ang="0">
                  <a:pos x="648" y="309"/>
                </a:cxn>
                <a:cxn ang="0">
                  <a:pos x="611" y="185"/>
                </a:cxn>
                <a:cxn ang="0">
                  <a:pos x="559" y="108"/>
                </a:cxn>
                <a:cxn ang="0">
                  <a:pos x="499" y="54"/>
                </a:cxn>
                <a:cxn ang="0">
                  <a:pos x="440" y="15"/>
                </a:cxn>
                <a:cxn ang="0">
                  <a:pos x="380" y="0"/>
                </a:cxn>
                <a:cxn ang="0">
                  <a:pos x="335" y="0"/>
                </a:cxn>
                <a:cxn ang="0">
                  <a:pos x="261" y="8"/>
                </a:cxn>
                <a:cxn ang="0">
                  <a:pos x="186" y="39"/>
                </a:cxn>
                <a:cxn ang="0">
                  <a:pos x="112" y="100"/>
                </a:cxn>
                <a:cxn ang="0">
                  <a:pos x="60" y="193"/>
                </a:cxn>
                <a:cxn ang="0">
                  <a:pos x="22" y="317"/>
                </a:cxn>
                <a:cxn ang="0">
                  <a:pos x="0" y="440"/>
                </a:cxn>
                <a:cxn ang="0">
                  <a:pos x="0" y="703"/>
                </a:cxn>
                <a:cxn ang="0">
                  <a:pos x="22" y="842"/>
                </a:cxn>
                <a:cxn ang="0">
                  <a:pos x="67" y="973"/>
                </a:cxn>
                <a:cxn ang="0">
                  <a:pos x="127" y="1058"/>
                </a:cxn>
                <a:cxn ang="0">
                  <a:pos x="201" y="1104"/>
                </a:cxn>
                <a:cxn ang="0">
                  <a:pos x="268" y="1135"/>
                </a:cxn>
                <a:cxn ang="0">
                  <a:pos x="335" y="1143"/>
                </a:cxn>
                <a:cxn ang="0">
                  <a:pos x="387" y="1135"/>
                </a:cxn>
                <a:cxn ang="0">
                  <a:pos x="447" y="1120"/>
                </a:cxn>
                <a:cxn ang="0">
                  <a:pos x="507" y="1081"/>
                </a:cxn>
                <a:cxn ang="0">
                  <a:pos x="566" y="1027"/>
                </a:cxn>
                <a:cxn ang="0">
                  <a:pos x="611" y="950"/>
                </a:cxn>
                <a:cxn ang="0">
                  <a:pos x="648" y="826"/>
                </a:cxn>
                <a:cxn ang="0">
                  <a:pos x="671" y="703"/>
                </a:cxn>
                <a:cxn ang="0">
                  <a:pos x="671" y="571"/>
                </a:cxn>
                <a:cxn ang="0">
                  <a:pos x="335" y="1104"/>
                </a:cxn>
                <a:cxn ang="0">
                  <a:pos x="291" y="1097"/>
                </a:cxn>
                <a:cxn ang="0">
                  <a:pos x="253" y="1081"/>
                </a:cxn>
                <a:cxn ang="0">
                  <a:pos x="209" y="1043"/>
                </a:cxn>
                <a:cxn ang="0">
                  <a:pos x="171" y="988"/>
                </a:cxn>
                <a:cxn ang="0">
                  <a:pos x="149" y="904"/>
                </a:cxn>
                <a:cxn ang="0">
                  <a:pos x="134" y="788"/>
                </a:cxn>
                <a:cxn ang="0">
                  <a:pos x="134" y="394"/>
                </a:cxn>
                <a:cxn ang="0">
                  <a:pos x="142" y="247"/>
                </a:cxn>
                <a:cxn ang="0">
                  <a:pos x="164" y="162"/>
                </a:cxn>
                <a:cxn ang="0">
                  <a:pos x="194" y="108"/>
                </a:cxn>
                <a:cxn ang="0">
                  <a:pos x="238" y="69"/>
                </a:cxn>
                <a:cxn ang="0">
                  <a:pos x="276" y="46"/>
                </a:cxn>
                <a:cxn ang="0">
                  <a:pos x="305" y="39"/>
                </a:cxn>
                <a:cxn ang="0">
                  <a:pos x="373" y="39"/>
                </a:cxn>
                <a:cxn ang="0">
                  <a:pos x="417" y="54"/>
                </a:cxn>
                <a:cxn ang="0">
                  <a:pos x="462" y="93"/>
                </a:cxn>
                <a:cxn ang="0">
                  <a:pos x="499" y="147"/>
                </a:cxn>
                <a:cxn ang="0">
                  <a:pos x="522" y="232"/>
                </a:cxn>
                <a:cxn ang="0">
                  <a:pos x="536" y="332"/>
                </a:cxn>
                <a:cxn ang="0">
                  <a:pos x="536" y="734"/>
                </a:cxn>
                <a:cxn ang="0">
                  <a:pos x="522" y="896"/>
                </a:cxn>
                <a:cxn ang="0">
                  <a:pos x="499" y="981"/>
                </a:cxn>
                <a:cxn ang="0">
                  <a:pos x="469" y="1035"/>
                </a:cxn>
                <a:cxn ang="0">
                  <a:pos x="425" y="1073"/>
                </a:cxn>
                <a:cxn ang="0">
                  <a:pos x="380" y="1097"/>
                </a:cxn>
                <a:cxn ang="0">
                  <a:pos x="335" y="1104"/>
                </a:cxn>
              </a:cxnLst>
              <a:rect l="0" t="0" r="r" b="b"/>
              <a:pathLst>
                <a:path w="671" h="1143">
                  <a:moveTo>
                    <a:pt x="671" y="571"/>
                  </a:moveTo>
                  <a:lnTo>
                    <a:pt x="671" y="440"/>
                  </a:lnTo>
                  <a:lnTo>
                    <a:pt x="648" y="309"/>
                  </a:lnTo>
                  <a:lnTo>
                    <a:pt x="611" y="185"/>
                  </a:lnTo>
                  <a:lnTo>
                    <a:pt x="559" y="108"/>
                  </a:lnTo>
                  <a:lnTo>
                    <a:pt x="499" y="54"/>
                  </a:lnTo>
                  <a:lnTo>
                    <a:pt x="440" y="15"/>
                  </a:lnTo>
                  <a:lnTo>
                    <a:pt x="380" y="0"/>
                  </a:lnTo>
                  <a:lnTo>
                    <a:pt x="335" y="0"/>
                  </a:lnTo>
                  <a:lnTo>
                    <a:pt x="261" y="8"/>
                  </a:lnTo>
                  <a:lnTo>
                    <a:pt x="186" y="39"/>
                  </a:lnTo>
                  <a:lnTo>
                    <a:pt x="112" y="100"/>
                  </a:lnTo>
                  <a:lnTo>
                    <a:pt x="60" y="193"/>
                  </a:lnTo>
                  <a:lnTo>
                    <a:pt x="22" y="317"/>
                  </a:lnTo>
                  <a:lnTo>
                    <a:pt x="0" y="440"/>
                  </a:lnTo>
                  <a:lnTo>
                    <a:pt x="0" y="703"/>
                  </a:lnTo>
                  <a:lnTo>
                    <a:pt x="22" y="842"/>
                  </a:lnTo>
                  <a:lnTo>
                    <a:pt x="67" y="973"/>
                  </a:lnTo>
                  <a:lnTo>
                    <a:pt x="127" y="1058"/>
                  </a:lnTo>
                  <a:lnTo>
                    <a:pt x="201" y="1104"/>
                  </a:lnTo>
                  <a:lnTo>
                    <a:pt x="268" y="1135"/>
                  </a:lnTo>
                  <a:lnTo>
                    <a:pt x="335" y="1143"/>
                  </a:lnTo>
                  <a:lnTo>
                    <a:pt x="387" y="1135"/>
                  </a:lnTo>
                  <a:lnTo>
                    <a:pt x="447" y="1120"/>
                  </a:lnTo>
                  <a:lnTo>
                    <a:pt x="507" y="1081"/>
                  </a:lnTo>
                  <a:lnTo>
                    <a:pt x="566" y="1027"/>
                  </a:lnTo>
                  <a:lnTo>
                    <a:pt x="611" y="950"/>
                  </a:lnTo>
                  <a:lnTo>
                    <a:pt x="648" y="826"/>
                  </a:lnTo>
                  <a:lnTo>
                    <a:pt x="671" y="703"/>
                  </a:lnTo>
                  <a:lnTo>
                    <a:pt x="671" y="571"/>
                  </a:lnTo>
                  <a:close/>
                  <a:moveTo>
                    <a:pt x="335" y="1104"/>
                  </a:moveTo>
                  <a:lnTo>
                    <a:pt x="291" y="1097"/>
                  </a:lnTo>
                  <a:lnTo>
                    <a:pt x="253" y="1081"/>
                  </a:lnTo>
                  <a:lnTo>
                    <a:pt x="209" y="1043"/>
                  </a:lnTo>
                  <a:lnTo>
                    <a:pt x="171" y="988"/>
                  </a:lnTo>
                  <a:lnTo>
                    <a:pt x="149" y="904"/>
                  </a:lnTo>
                  <a:lnTo>
                    <a:pt x="134" y="788"/>
                  </a:lnTo>
                  <a:lnTo>
                    <a:pt x="134" y="394"/>
                  </a:lnTo>
                  <a:lnTo>
                    <a:pt x="142" y="247"/>
                  </a:lnTo>
                  <a:lnTo>
                    <a:pt x="164" y="162"/>
                  </a:lnTo>
                  <a:lnTo>
                    <a:pt x="194" y="108"/>
                  </a:lnTo>
                  <a:lnTo>
                    <a:pt x="238" y="69"/>
                  </a:lnTo>
                  <a:lnTo>
                    <a:pt x="276" y="46"/>
                  </a:lnTo>
                  <a:lnTo>
                    <a:pt x="305" y="39"/>
                  </a:lnTo>
                  <a:lnTo>
                    <a:pt x="373" y="39"/>
                  </a:lnTo>
                  <a:lnTo>
                    <a:pt x="417" y="54"/>
                  </a:lnTo>
                  <a:lnTo>
                    <a:pt x="462" y="93"/>
                  </a:lnTo>
                  <a:lnTo>
                    <a:pt x="499" y="147"/>
                  </a:lnTo>
                  <a:lnTo>
                    <a:pt x="522" y="232"/>
                  </a:lnTo>
                  <a:lnTo>
                    <a:pt x="536" y="332"/>
                  </a:lnTo>
                  <a:lnTo>
                    <a:pt x="536" y="734"/>
                  </a:lnTo>
                  <a:lnTo>
                    <a:pt x="522" y="896"/>
                  </a:lnTo>
                  <a:lnTo>
                    <a:pt x="499" y="981"/>
                  </a:lnTo>
                  <a:lnTo>
                    <a:pt x="469" y="1035"/>
                  </a:lnTo>
                  <a:lnTo>
                    <a:pt x="425" y="1073"/>
                  </a:lnTo>
                  <a:lnTo>
                    <a:pt x="380" y="1097"/>
                  </a:lnTo>
                  <a:lnTo>
                    <a:pt x="335" y="1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29" name="Freeform 77"/>
            <p:cNvSpPr>
              <a:spLocks noEditPoints="1"/>
            </p:cNvSpPr>
            <p:nvPr/>
          </p:nvSpPr>
          <p:spPr bwMode="auto">
            <a:xfrm>
              <a:off x="7657" y="3977"/>
              <a:ext cx="678" cy="1143"/>
            </a:xfrm>
            <a:custGeom>
              <a:avLst/>
              <a:gdLst/>
              <a:ahLst/>
              <a:cxnLst>
                <a:cxn ang="0">
                  <a:pos x="678" y="571"/>
                </a:cxn>
                <a:cxn ang="0">
                  <a:pos x="671" y="440"/>
                </a:cxn>
                <a:cxn ang="0">
                  <a:pos x="656" y="309"/>
                </a:cxn>
                <a:cxn ang="0">
                  <a:pos x="611" y="185"/>
                </a:cxn>
                <a:cxn ang="0">
                  <a:pos x="559" y="108"/>
                </a:cxn>
                <a:cxn ang="0">
                  <a:pos x="499" y="54"/>
                </a:cxn>
                <a:cxn ang="0">
                  <a:pos x="440" y="15"/>
                </a:cxn>
                <a:cxn ang="0">
                  <a:pos x="388" y="0"/>
                </a:cxn>
                <a:cxn ang="0">
                  <a:pos x="335" y="0"/>
                </a:cxn>
                <a:cxn ang="0">
                  <a:pos x="261" y="8"/>
                </a:cxn>
                <a:cxn ang="0">
                  <a:pos x="186" y="39"/>
                </a:cxn>
                <a:cxn ang="0">
                  <a:pos x="119" y="100"/>
                </a:cxn>
                <a:cxn ang="0">
                  <a:pos x="60" y="193"/>
                </a:cxn>
                <a:cxn ang="0">
                  <a:pos x="23" y="317"/>
                </a:cxn>
                <a:cxn ang="0">
                  <a:pos x="8" y="440"/>
                </a:cxn>
                <a:cxn ang="0">
                  <a:pos x="0" y="571"/>
                </a:cxn>
                <a:cxn ang="0">
                  <a:pos x="8" y="703"/>
                </a:cxn>
                <a:cxn ang="0">
                  <a:pos x="23" y="842"/>
                </a:cxn>
                <a:cxn ang="0">
                  <a:pos x="75" y="973"/>
                </a:cxn>
                <a:cxn ang="0">
                  <a:pos x="134" y="1058"/>
                </a:cxn>
                <a:cxn ang="0">
                  <a:pos x="201" y="1104"/>
                </a:cxn>
                <a:cxn ang="0">
                  <a:pos x="276" y="1135"/>
                </a:cxn>
                <a:cxn ang="0">
                  <a:pos x="335" y="1143"/>
                </a:cxn>
                <a:cxn ang="0">
                  <a:pos x="395" y="1135"/>
                </a:cxn>
                <a:cxn ang="0">
                  <a:pos x="455" y="1120"/>
                </a:cxn>
                <a:cxn ang="0">
                  <a:pos x="514" y="1081"/>
                </a:cxn>
                <a:cxn ang="0">
                  <a:pos x="566" y="1027"/>
                </a:cxn>
                <a:cxn ang="0">
                  <a:pos x="619" y="950"/>
                </a:cxn>
                <a:cxn ang="0">
                  <a:pos x="656" y="826"/>
                </a:cxn>
                <a:cxn ang="0">
                  <a:pos x="671" y="703"/>
                </a:cxn>
                <a:cxn ang="0">
                  <a:pos x="678" y="571"/>
                </a:cxn>
                <a:cxn ang="0">
                  <a:pos x="335" y="1104"/>
                </a:cxn>
                <a:cxn ang="0">
                  <a:pos x="298" y="1097"/>
                </a:cxn>
                <a:cxn ang="0">
                  <a:pos x="254" y="1081"/>
                </a:cxn>
                <a:cxn ang="0">
                  <a:pos x="209" y="1043"/>
                </a:cxn>
                <a:cxn ang="0">
                  <a:pos x="179" y="988"/>
                </a:cxn>
                <a:cxn ang="0">
                  <a:pos x="149" y="904"/>
                </a:cxn>
                <a:cxn ang="0">
                  <a:pos x="142" y="788"/>
                </a:cxn>
                <a:cxn ang="0">
                  <a:pos x="134" y="664"/>
                </a:cxn>
                <a:cxn ang="0">
                  <a:pos x="134" y="394"/>
                </a:cxn>
                <a:cxn ang="0">
                  <a:pos x="149" y="247"/>
                </a:cxn>
                <a:cxn ang="0">
                  <a:pos x="172" y="162"/>
                </a:cxn>
                <a:cxn ang="0">
                  <a:pos x="201" y="108"/>
                </a:cxn>
                <a:cxn ang="0">
                  <a:pos x="239" y="69"/>
                </a:cxn>
                <a:cxn ang="0">
                  <a:pos x="276" y="46"/>
                </a:cxn>
                <a:cxn ang="0">
                  <a:pos x="313" y="39"/>
                </a:cxn>
                <a:cxn ang="0">
                  <a:pos x="373" y="39"/>
                </a:cxn>
                <a:cxn ang="0">
                  <a:pos x="417" y="54"/>
                </a:cxn>
                <a:cxn ang="0">
                  <a:pos x="462" y="93"/>
                </a:cxn>
                <a:cxn ang="0">
                  <a:pos x="499" y="147"/>
                </a:cxn>
                <a:cxn ang="0">
                  <a:pos x="529" y="232"/>
                </a:cxn>
                <a:cxn ang="0">
                  <a:pos x="537" y="332"/>
                </a:cxn>
                <a:cxn ang="0">
                  <a:pos x="544" y="440"/>
                </a:cxn>
                <a:cxn ang="0">
                  <a:pos x="544" y="734"/>
                </a:cxn>
                <a:cxn ang="0">
                  <a:pos x="522" y="896"/>
                </a:cxn>
                <a:cxn ang="0">
                  <a:pos x="499" y="981"/>
                </a:cxn>
                <a:cxn ang="0">
                  <a:pos x="470" y="1035"/>
                </a:cxn>
                <a:cxn ang="0">
                  <a:pos x="425" y="1073"/>
                </a:cxn>
                <a:cxn ang="0">
                  <a:pos x="380" y="1097"/>
                </a:cxn>
                <a:cxn ang="0">
                  <a:pos x="335" y="1104"/>
                </a:cxn>
              </a:cxnLst>
              <a:rect l="0" t="0" r="r" b="b"/>
              <a:pathLst>
                <a:path w="678" h="1143">
                  <a:moveTo>
                    <a:pt x="678" y="571"/>
                  </a:moveTo>
                  <a:lnTo>
                    <a:pt x="671" y="440"/>
                  </a:lnTo>
                  <a:lnTo>
                    <a:pt x="656" y="309"/>
                  </a:lnTo>
                  <a:lnTo>
                    <a:pt x="611" y="185"/>
                  </a:lnTo>
                  <a:lnTo>
                    <a:pt x="559" y="108"/>
                  </a:lnTo>
                  <a:lnTo>
                    <a:pt x="499" y="54"/>
                  </a:lnTo>
                  <a:lnTo>
                    <a:pt x="440" y="15"/>
                  </a:lnTo>
                  <a:lnTo>
                    <a:pt x="388" y="0"/>
                  </a:lnTo>
                  <a:lnTo>
                    <a:pt x="335" y="0"/>
                  </a:lnTo>
                  <a:lnTo>
                    <a:pt x="261" y="8"/>
                  </a:lnTo>
                  <a:lnTo>
                    <a:pt x="186" y="39"/>
                  </a:lnTo>
                  <a:lnTo>
                    <a:pt x="119" y="100"/>
                  </a:lnTo>
                  <a:lnTo>
                    <a:pt x="60" y="193"/>
                  </a:lnTo>
                  <a:lnTo>
                    <a:pt x="23" y="317"/>
                  </a:lnTo>
                  <a:lnTo>
                    <a:pt x="8" y="440"/>
                  </a:lnTo>
                  <a:lnTo>
                    <a:pt x="0" y="571"/>
                  </a:lnTo>
                  <a:lnTo>
                    <a:pt x="8" y="703"/>
                  </a:lnTo>
                  <a:lnTo>
                    <a:pt x="23" y="842"/>
                  </a:lnTo>
                  <a:lnTo>
                    <a:pt x="75" y="973"/>
                  </a:lnTo>
                  <a:lnTo>
                    <a:pt x="134" y="1058"/>
                  </a:lnTo>
                  <a:lnTo>
                    <a:pt x="201" y="1104"/>
                  </a:lnTo>
                  <a:lnTo>
                    <a:pt x="276" y="1135"/>
                  </a:lnTo>
                  <a:lnTo>
                    <a:pt x="335" y="1143"/>
                  </a:lnTo>
                  <a:lnTo>
                    <a:pt x="395" y="1135"/>
                  </a:lnTo>
                  <a:lnTo>
                    <a:pt x="455" y="1120"/>
                  </a:lnTo>
                  <a:lnTo>
                    <a:pt x="514" y="1081"/>
                  </a:lnTo>
                  <a:lnTo>
                    <a:pt x="566" y="1027"/>
                  </a:lnTo>
                  <a:lnTo>
                    <a:pt x="619" y="950"/>
                  </a:lnTo>
                  <a:lnTo>
                    <a:pt x="656" y="826"/>
                  </a:lnTo>
                  <a:lnTo>
                    <a:pt x="671" y="703"/>
                  </a:lnTo>
                  <a:lnTo>
                    <a:pt x="678" y="571"/>
                  </a:lnTo>
                  <a:close/>
                  <a:moveTo>
                    <a:pt x="335" y="1104"/>
                  </a:moveTo>
                  <a:lnTo>
                    <a:pt x="298" y="1097"/>
                  </a:lnTo>
                  <a:lnTo>
                    <a:pt x="254" y="1081"/>
                  </a:lnTo>
                  <a:lnTo>
                    <a:pt x="209" y="1043"/>
                  </a:lnTo>
                  <a:lnTo>
                    <a:pt x="179" y="988"/>
                  </a:lnTo>
                  <a:lnTo>
                    <a:pt x="149" y="904"/>
                  </a:lnTo>
                  <a:lnTo>
                    <a:pt x="142" y="788"/>
                  </a:lnTo>
                  <a:lnTo>
                    <a:pt x="134" y="664"/>
                  </a:lnTo>
                  <a:lnTo>
                    <a:pt x="134" y="394"/>
                  </a:lnTo>
                  <a:lnTo>
                    <a:pt x="149" y="247"/>
                  </a:lnTo>
                  <a:lnTo>
                    <a:pt x="172" y="162"/>
                  </a:lnTo>
                  <a:lnTo>
                    <a:pt x="201" y="108"/>
                  </a:lnTo>
                  <a:lnTo>
                    <a:pt x="239" y="69"/>
                  </a:lnTo>
                  <a:lnTo>
                    <a:pt x="276" y="46"/>
                  </a:lnTo>
                  <a:lnTo>
                    <a:pt x="313" y="39"/>
                  </a:lnTo>
                  <a:lnTo>
                    <a:pt x="373" y="39"/>
                  </a:lnTo>
                  <a:lnTo>
                    <a:pt x="417" y="54"/>
                  </a:lnTo>
                  <a:lnTo>
                    <a:pt x="462" y="93"/>
                  </a:lnTo>
                  <a:lnTo>
                    <a:pt x="499" y="147"/>
                  </a:lnTo>
                  <a:lnTo>
                    <a:pt x="529" y="232"/>
                  </a:lnTo>
                  <a:lnTo>
                    <a:pt x="537" y="332"/>
                  </a:lnTo>
                  <a:lnTo>
                    <a:pt x="544" y="440"/>
                  </a:lnTo>
                  <a:lnTo>
                    <a:pt x="544" y="734"/>
                  </a:lnTo>
                  <a:lnTo>
                    <a:pt x="522" y="896"/>
                  </a:lnTo>
                  <a:lnTo>
                    <a:pt x="499" y="981"/>
                  </a:lnTo>
                  <a:lnTo>
                    <a:pt x="470" y="1035"/>
                  </a:lnTo>
                  <a:lnTo>
                    <a:pt x="425" y="1073"/>
                  </a:lnTo>
                  <a:lnTo>
                    <a:pt x="380" y="1097"/>
                  </a:lnTo>
                  <a:lnTo>
                    <a:pt x="335" y="1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30" name="Freeform 78"/>
            <p:cNvSpPr>
              <a:spLocks/>
            </p:cNvSpPr>
            <p:nvPr/>
          </p:nvSpPr>
          <p:spPr bwMode="auto">
            <a:xfrm>
              <a:off x="8454" y="3629"/>
              <a:ext cx="514" cy="796"/>
            </a:xfrm>
            <a:custGeom>
              <a:avLst/>
              <a:gdLst/>
              <a:ahLst/>
              <a:cxnLst>
                <a:cxn ang="0">
                  <a:pos x="306" y="394"/>
                </a:cxn>
                <a:cxn ang="0">
                  <a:pos x="388" y="487"/>
                </a:cxn>
                <a:cxn ang="0">
                  <a:pos x="388" y="649"/>
                </a:cxn>
                <a:cxn ang="0">
                  <a:pos x="328" y="734"/>
                </a:cxn>
                <a:cxn ang="0">
                  <a:pos x="254" y="757"/>
                </a:cxn>
                <a:cxn ang="0">
                  <a:pos x="157" y="742"/>
                </a:cxn>
                <a:cxn ang="0">
                  <a:pos x="60" y="680"/>
                </a:cxn>
                <a:cxn ang="0">
                  <a:pos x="112" y="657"/>
                </a:cxn>
                <a:cxn ang="0">
                  <a:pos x="127" y="611"/>
                </a:cxn>
                <a:cxn ang="0">
                  <a:pos x="105" y="564"/>
                </a:cxn>
                <a:cxn ang="0">
                  <a:pos x="67" y="549"/>
                </a:cxn>
                <a:cxn ang="0">
                  <a:pos x="30" y="556"/>
                </a:cxn>
                <a:cxn ang="0">
                  <a:pos x="8" y="587"/>
                </a:cxn>
                <a:cxn ang="0">
                  <a:pos x="23" y="688"/>
                </a:cxn>
                <a:cxn ang="0">
                  <a:pos x="157" y="780"/>
                </a:cxn>
                <a:cxn ang="0">
                  <a:pos x="358" y="780"/>
                </a:cxn>
                <a:cxn ang="0">
                  <a:pos x="500" y="657"/>
                </a:cxn>
                <a:cxn ang="0">
                  <a:pos x="500" y="502"/>
                </a:cxn>
                <a:cxn ang="0">
                  <a:pos x="403" y="394"/>
                </a:cxn>
                <a:cxn ang="0">
                  <a:pos x="395" y="325"/>
                </a:cxn>
                <a:cxn ang="0">
                  <a:pos x="477" y="217"/>
                </a:cxn>
                <a:cxn ang="0">
                  <a:pos x="462" y="101"/>
                </a:cxn>
                <a:cxn ang="0">
                  <a:pos x="343" y="16"/>
                </a:cxn>
                <a:cxn ang="0">
                  <a:pos x="172" y="16"/>
                </a:cxn>
                <a:cxn ang="0">
                  <a:pos x="53" y="93"/>
                </a:cxn>
                <a:cxn ang="0">
                  <a:pos x="38" y="178"/>
                </a:cxn>
                <a:cxn ang="0">
                  <a:pos x="60" y="209"/>
                </a:cxn>
                <a:cxn ang="0">
                  <a:pos x="120" y="217"/>
                </a:cxn>
                <a:cxn ang="0">
                  <a:pos x="149" y="139"/>
                </a:cxn>
                <a:cxn ang="0">
                  <a:pos x="120" y="109"/>
                </a:cxn>
                <a:cxn ang="0">
                  <a:pos x="142" y="62"/>
                </a:cxn>
                <a:cxn ang="0">
                  <a:pos x="254" y="31"/>
                </a:cxn>
                <a:cxn ang="0">
                  <a:pos x="328" y="62"/>
                </a:cxn>
                <a:cxn ang="0">
                  <a:pos x="373" y="163"/>
                </a:cxn>
                <a:cxn ang="0">
                  <a:pos x="328" y="302"/>
                </a:cxn>
                <a:cxn ang="0">
                  <a:pos x="254" y="348"/>
                </a:cxn>
                <a:cxn ang="0">
                  <a:pos x="172" y="356"/>
                </a:cxn>
                <a:cxn ang="0">
                  <a:pos x="157" y="379"/>
                </a:cxn>
                <a:cxn ang="0">
                  <a:pos x="187" y="387"/>
                </a:cxn>
              </a:cxnLst>
              <a:rect l="0" t="0" r="r" b="b"/>
              <a:pathLst>
                <a:path w="514" h="796">
                  <a:moveTo>
                    <a:pt x="246" y="387"/>
                  </a:moveTo>
                  <a:lnTo>
                    <a:pt x="306" y="394"/>
                  </a:lnTo>
                  <a:lnTo>
                    <a:pt x="358" y="433"/>
                  </a:lnTo>
                  <a:lnTo>
                    <a:pt x="388" y="487"/>
                  </a:lnTo>
                  <a:lnTo>
                    <a:pt x="395" y="572"/>
                  </a:lnTo>
                  <a:lnTo>
                    <a:pt x="388" y="649"/>
                  </a:lnTo>
                  <a:lnTo>
                    <a:pt x="365" y="703"/>
                  </a:lnTo>
                  <a:lnTo>
                    <a:pt x="328" y="734"/>
                  </a:lnTo>
                  <a:lnTo>
                    <a:pt x="291" y="750"/>
                  </a:lnTo>
                  <a:lnTo>
                    <a:pt x="254" y="757"/>
                  </a:lnTo>
                  <a:lnTo>
                    <a:pt x="209" y="757"/>
                  </a:lnTo>
                  <a:lnTo>
                    <a:pt x="157" y="742"/>
                  </a:lnTo>
                  <a:lnTo>
                    <a:pt x="105" y="719"/>
                  </a:lnTo>
                  <a:lnTo>
                    <a:pt x="60" y="680"/>
                  </a:lnTo>
                  <a:lnTo>
                    <a:pt x="82" y="672"/>
                  </a:lnTo>
                  <a:lnTo>
                    <a:pt x="112" y="657"/>
                  </a:lnTo>
                  <a:lnTo>
                    <a:pt x="127" y="626"/>
                  </a:lnTo>
                  <a:lnTo>
                    <a:pt x="127" y="611"/>
                  </a:lnTo>
                  <a:lnTo>
                    <a:pt x="120" y="587"/>
                  </a:lnTo>
                  <a:lnTo>
                    <a:pt x="105" y="564"/>
                  </a:lnTo>
                  <a:lnTo>
                    <a:pt x="90" y="556"/>
                  </a:lnTo>
                  <a:lnTo>
                    <a:pt x="67" y="549"/>
                  </a:lnTo>
                  <a:lnTo>
                    <a:pt x="45" y="549"/>
                  </a:lnTo>
                  <a:lnTo>
                    <a:pt x="30" y="556"/>
                  </a:lnTo>
                  <a:lnTo>
                    <a:pt x="15" y="572"/>
                  </a:lnTo>
                  <a:lnTo>
                    <a:pt x="8" y="587"/>
                  </a:lnTo>
                  <a:lnTo>
                    <a:pt x="0" y="618"/>
                  </a:lnTo>
                  <a:lnTo>
                    <a:pt x="23" y="688"/>
                  </a:lnTo>
                  <a:lnTo>
                    <a:pt x="75" y="750"/>
                  </a:lnTo>
                  <a:lnTo>
                    <a:pt x="157" y="780"/>
                  </a:lnTo>
                  <a:lnTo>
                    <a:pt x="254" y="796"/>
                  </a:lnTo>
                  <a:lnTo>
                    <a:pt x="358" y="780"/>
                  </a:lnTo>
                  <a:lnTo>
                    <a:pt x="440" y="726"/>
                  </a:lnTo>
                  <a:lnTo>
                    <a:pt x="500" y="657"/>
                  </a:lnTo>
                  <a:lnTo>
                    <a:pt x="514" y="572"/>
                  </a:lnTo>
                  <a:lnTo>
                    <a:pt x="500" y="502"/>
                  </a:lnTo>
                  <a:lnTo>
                    <a:pt x="462" y="441"/>
                  </a:lnTo>
                  <a:lnTo>
                    <a:pt x="403" y="394"/>
                  </a:lnTo>
                  <a:lnTo>
                    <a:pt x="321" y="363"/>
                  </a:lnTo>
                  <a:lnTo>
                    <a:pt x="395" y="325"/>
                  </a:lnTo>
                  <a:lnTo>
                    <a:pt x="447" y="271"/>
                  </a:lnTo>
                  <a:lnTo>
                    <a:pt x="477" y="217"/>
                  </a:lnTo>
                  <a:lnTo>
                    <a:pt x="485" y="163"/>
                  </a:lnTo>
                  <a:lnTo>
                    <a:pt x="462" y="101"/>
                  </a:lnTo>
                  <a:lnTo>
                    <a:pt x="418" y="47"/>
                  </a:lnTo>
                  <a:lnTo>
                    <a:pt x="343" y="16"/>
                  </a:lnTo>
                  <a:lnTo>
                    <a:pt x="254" y="0"/>
                  </a:lnTo>
                  <a:lnTo>
                    <a:pt x="172" y="16"/>
                  </a:lnTo>
                  <a:lnTo>
                    <a:pt x="97" y="47"/>
                  </a:lnTo>
                  <a:lnTo>
                    <a:pt x="53" y="93"/>
                  </a:lnTo>
                  <a:lnTo>
                    <a:pt x="38" y="155"/>
                  </a:lnTo>
                  <a:lnTo>
                    <a:pt x="38" y="178"/>
                  </a:lnTo>
                  <a:lnTo>
                    <a:pt x="45" y="194"/>
                  </a:lnTo>
                  <a:lnTo>
                    <a:pt x="60" y="209"/>
                  </a:lnTo>
                  <a:lnTo>
                    <a:pt x="75" y="217"/>
                  </a:lnTo>
                  <a:lnTo>
                    <a:pt x="120" y="217"/>
                  </a:lnTo>
                  <a:lnTo>
                    <a:pt x="149" y="186"/>
                  </a:lnTo>
                  <a:lnTo>
                    <a:pt x="149" y="139"/>
                  </a:lnTo>
                  <a:lnTo>
                    <a:pt x="134" y="116"/>
                  </a:lnTo>
                  <a:lnTo>
                    <a:pt x="120" y="109"/>
                  </a:lnTo>
                  <a:lnTo>
                    <a:pt x="97" y="101"/>
                  </a:lnTo>
                  <a:lnTo>
                    <a:pt x="142" y="62"/>
                  </a:lnTo>
                  <a:lnTo>
                    <a:pt x="202" y="39"/>
                  </a:lnTo>
                  <a:lnTo>
                    <a:pt x="254" y="31"/>
                  </a:lnTo>
                  <a:lnTo>
                    <a:pt x="291" y="39"/>
                  </a:lnTo>
                  <a:lnTo>
                    <a:pt x="328" y="62"/>
                  </a:lnTo>
                  <a:lnTo>
                    <a:pt x="358" y="101"/>
                  </a:lnTo>
                  <a:lnTo>
                    <a:pt x="373" y="163"/>
                  </a:lnTo>
                  <a:lnTo>
                    <a:pt x="365" y="232"/>
                  </a:lnTo>
                  <a:lnTo>
                    <a:pt x="328" y="302"/>
                  </a:lnTo>
                  <a:lnTo>
                    <a:pt x="291" y="333"/>
                  </a:lnTo>
                  <a:lnTo>
                    <a:pt x="254" y="348"/>
                  </a:lnTo>
                  <a:lnTo>
                    <a:pt x="179" y="348"/>
                  </a:lnTo>
                  <a:lnTo>
                    <a:pt x="172" y="356"/>
                  </a:lnTo>
                  <a:lnTo>
                    <a:pt x="157" y="356"/>
                  </a:lnTo>
                  <a:lnTo>
                    <a:pt x="157" y="379"/>
                  </a:lnTo>
                  <a:lnTo>
                    <a:pt x="164" y="387"/>
                  </a:lnTo>
                  <a:lnTo>
                    <a:pt x="187" y="387"/>
                  </a:lnTo>
                  <a:lnTo>
                    <a:pt x="246" y="3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31" name="Freeform 79"/>
            <p:cNvSpPr>
              <a:spLocks noEditPoints="1"/>
            </p:cNvSpPr>
            <p:nvPr/>
          </p:nvSpPr>
          <p:spPr bwMode="auto">
            <a:xfrm>
              <a:off x="9095" y="3629"/>
              <a:ext cx="514" cy="796"/>
            </a:xfrm>
            <a:custGeom>
              <a:avLst/>
              <a:gdLst/>
              <a:ahLst/>
              <a:cxnLst>
                <a:cxn ang="0">
                  <a:pos x="112" y="302"/>
                </a:cxn>
                <a:cxn ang="0">
                  <a:pos x="157" y="139"/>
                </a:cxn>
                <a:cxn ang="0">
                  <a:pos x="261" y="47"/>
                </a:cxn>
                <a:cxn ang="0">
                  <a:pos x="350" y="31"/>
                </a:cxn>
                <a:cxn ang="0">
                  <a:pos x="425" y="78"/>
                </a:cxn>
                <a:cxn ang="0">
                  <a:pos x="388" y="93"/>
                </a:cxn>
                <a:cxn ang="0">
                  <a:pos x="373" y="132"/>
                </a:cxn>
                <a:cxn ang="0">
                  <a:pos x="388" y="170"/>
                </a:cxn>
                <a:cxn ang="0">
                  <a:pos x="455" y="178"/>
                </a:cxn>
                <a:cxn ang="0">
                  <a:pos x="477" y="155"/>
                </a:cxn>
                <a:cxn ang="0">
                  <a:pos x="477" y="85"/>
                </a:cxn>
                <a:cxn ang="0">
                  <a:pos x="395" y="8"/>
                </a:cxn>
                <a:cxn ang="0">
                  <a:pos x="246" y="16"/>
                </a:cxn>
                <a:cxn ang="0">
                  <a:pos x="104" y="109"/>
                </a:cxn>
                <a:cxn ang="0">
                  <a:pos x="15" y="286"/>
                </a:cxn>
                <a:cxn ang="0">
                  <a:pos x="8" y="533"/>
                </a:cxn>
                <a:cxn ang="0">
                  <a:pos x="82" y="711"/>
                </a:cxn>
                <a:cxn ang="0">
                  <a:pos x="194" y="788"/>
                </a:cxn>
                <a:cxn ang="0">
                  <a:pos x="335" y="780"/>
                </a:cxn>
                <a:cxn ang="0">
                  <a:pos x="462" y="695"/>
                </a:cxn>
                <a:cxn ang="0">
                  <a:pos x="514" y="533"/>
                </a:cxn>
                <a:cxn ang="0">
                  <a:pos x="440" y="348"/>
                </a:cxn>
                <a:cxn ang="0">
                  <a:pos x="268" y="278"/>
                </a:cxn>
                <a:cxn ang="0">
                  <a:pos x="164" y="317"/>
                </a:cxn>
                <a:cxn ang="0">
                  <a:pos x="104" y="394"/>
                </a:cxn>
                <a:cxn ang="0">
                  <a:pos x="209" y="750"/>
                </a:cxn>
                <a:cxn ang="0">
                  <a:pos x="134" y="672"/>
                </a:cxn>
                <a:cxn ang="0">
                  <a:pos x="112" y="510"/>
                </a:cxn>
                <a:cxn ang="0">
                  <a:pos x="157" y="371"/>
                </a:cxn>
                <a:cxn ang="0">
                  <a:pos x="261" y="309"/>
                </a:cxn>
                <a:cxn ang="0">
                  <a:pos x="328" y="325"/>
                </a:cxn>
                <a:cxn ang="0">
                  <a:pos x="380" y="379"/>
                </a:cxn>
                <a:cxn ang="0">
                  <a:pos x="410" y="533"/>
                </a:cxn>
                <a:cxn ang="0">
                  <a:pos x="373" y="695"/>
                </a:cxn>
                <a:cxn ang="0">
                  <a:pos x="313" y="750"/>
                </a:cxn>
                <a:cxn ang="0">
                  <a:pos x="261" y="757"/>
                </a:cxn>
              </a:cxnLst>
              <a:rect l="0" t="0" r="r" b="b"/>
              <a:pathLst>
                <a:path w="514" h="796">
                  <a:moveTo>
                    <a:pt x="104" y="394"/>
                  </a:moveTo>
                  <a:lnTo>
                    <a:pt x="112" y="302"/>
                  </a:lnTo>
                  <a:lnTo>
                    <a:pt x="127" y="217"/>
                  </a:lnTo>
                  <a:lnTo>
                    <a:pt x="157" y="139"/>
                  </a:lnTo>
                  <a:lnTo>
                    <a:pt x="201" y="85"/>
                  </a:lnTo>
                  <a:lnTo>
                    <a:pt x="261" y="47"/>
                  </a:lnTo>
                  <a:lnTo>
                    <a:pt x="328" y="31"/>
                  </a:lnTo>
                  <a:lnTo>
                    <a:pt x="350" y="31"/>
                  </a:lnTo>
                  <a:lnTo>
                    <a:pt x="395" y="47"/>
                  </a:lnTo>
                  <a:lnTo>
                    <a:pt x="425" y="78"/>
                  </a:lnTo>
                  <a:lnTo>
                    <a:pt x="410" y="78"/>
                  </a:lnTo>
                  <a:lnTo>
                    <a:pt x="388" y="93"/>
                  </a:lnTo>
                  <a:lnTo>
                    <a:pt x="380" y="109"/>
                  </a:lnTo>
                  <a:lnTo>
                    <a:pt x="373" y="132"/>
                  </a:lnTo>
                  <a:lnTo>
                    <a:pt x="380" y="155"/>
                  </a:lnTo>
                  <a:lnTo>
                    <a:pt x="388" y="170"/>
                  </a:lnTo>
                  <a:lnTo>
                    <a:pt x="432" y="186"/>
                  </a:lnTo>
                  <a:lnTo>
                    <a:pt x="455" y="178"/>
                  </a:lnTo>
                  <a:lnTo>
                    <a:pt x="469" y="170"/>
                  </a:lnTo>
                  <a:lnTo>
                    <a:pt x="477" y="155"/>
                  </a:lnTo>
                  <a:lnTo>
                    <a:pt x="484" y="132"/>
                  </a:lnTo>
                  <a:lnTo>
                    <a:pt x="477" y="85"/>
                  </a:lnTo>
                  <a:lnTo>
                    <a:pt x="447" y="39"/>
                  </a:lnTo>
                  <a:lnTo>
                    <a:pt x="395" y="8"/>
                  </a:lnTo>
                  <a:lnTo>
                    <a:pt x="328" y="0"/>
                  </a:lnTo>
                  <a:lnTo>
                    <a:pt x="246" y="16"/>
                  </a:lnTo>
                  <a:lnTo>
                    <a:pt x="171" y="47"/>
                  </a:lnTo>
                  <a:lnTo>
                    <a:pt x="104" y="109"/>
                  </a:lnTo>
                  <a:lnTo>
                    <a:pt x="45" y="186"/>
                  </a:lnTo>
                  <a:lnTo>
                    <a:pt x="15" y="286"/>
                  </a:lnTo>
                  <a:lnTo>
                    <a:pt x="0" y="402"/>
                  </a:lnTo>
                  <a:lnTo>
                    <a:pt x="8" y="533"/>
                  </a:lnTo>
                  <a:lnTo>
                    <a:pt x="37" y="641"/>
                  </a:lnTo>
                  <a:lnTo>
                    <a:pt x="82" y="711"/>
                  </a:lnTo>
                  <a:lnTo>
                    <a:pt x="134" y="765"/>
                  </a:lnTo>
                  <a:lnTo>
                    <a:pt x="194" y="788"/>
                  </a:lnTo>
                  <a:lnTo>
                    <a:pt x="261" y="796"/>
                  </a:lnTo>
                  <a:lnTo>
                    <a:pt x="335" y="780"/>
                  </a:lnTo>
                  <a:lnTo>
                    <a:pt x="410" y="750"/>
                  </a:lnTo>
                  <a:lnTo>
                    <a:pt x="462" y="695"/>
                  </a:lnTo>
                  <a:lnTo>
                    <a:pt x="499" y="618"/>
                  </a:lnTo>
                  <a:lnTo>
                    <a:pt x="514" y="533"/>
                  </a:lnTo>
                  <a:lnTo>
                    <a:pt x="492" y="433"/>
                  </a:lnTo>
                  <a:lnTo>
                    <a:pt x="440" y="348"/>
                  </a:lnTo>
                  <a:lnTo>
                    <a:pt x="365" y="302"/>
                  </a:lnTo>
                  <a:lnTo>
                    <a:pt x="268" y="278"/>
                  </a:lnTo>
                  <a:lnTo>
                    <a:pt x="209" y="286"/>
                  </a:lnTo>
                  <a:lnTo>
                    <a:pt x="164" y="317"/>
                  </a:lnTo>
                  <a:lnTo>
                    <a:pt x="127" y="356"/>
                  </a:lnTo>
                  <a:lnTo>
                    <a:pt x="104" y="394"/>
                  </a:lnTo>
                  <a:close/>
                  <a:moveTo>
                    <a:pt x="261" y="757"/>
                  </a:moveTo>
                  <a:lnTo>
                    <a:pt x="209" y="750"/>
                  </a:lnTo>
                  <a:lnTo>
                    <a:pt x="164" y="719"/>
                  </a:lnTo>
                  <a:lnTo>
                    <a:pt x="134" y="672"/>
                  </a:lnTo>
                  <a:lnTo>
                    <a:pt x="119" y="603"/>
                  </a:lnTo>
                  <a:lnTo>
                    <a:pt x="112" y="510"/>
                  </a:lnTo>
                  <a:lnTo>
                    <a:pt x="119" y="433"/>
                  </a:lnTo>
                  <a:lnTo>
                    <a:pt x="157" y="371"/>
                  </a:lnTo>
                  <a:lnTo>
                    <a:pt x="201" y="325"/>
                  </a:lnTo>
                  <a:lnTo>
                    <a:pt x="261" y="309"/>
                  </a:lnTo>
                  <a:lnTo>
                    <a:pt x="298" y="317"/>
                  </a:lnTo>
                  <a:lnTo>
                    <a:pt x="328" y="325"/>
                  </a:lnTo>
                  <a:lnTo>
                    <a:pt x="358" y="348"/>
                  </a:lnTo>
                  <a:lnTo>
                    <a:pt x="380" y="379"/>
                  </a:lnTo>
                  <a:lnTo>
                    <a:pt x="402" y="448"/>
                  </a:lnTo>
                  <a:lnTo>
                    <a:pt x="410" y="533"/>
                  </a:lnTo>
                  <a:lnTo>
                    <a:pt x="402" y="626"/>
                  </a:lnTo>
                  <a:lnTo>
                    <a:pt x="373" y="695"/>
                  </a:lnTo>
                  <a:lnTo>
                    <a:pt x="358" y="719"/>
                  </a:lnTo>
                  <a:lnTo>
                    <a:pt x="313" y="750"/>
                  </a:lnTo>
                  <a:lnTo>
                    <a:pt x="291" y="757"/>
                  </a:lnTo>
                  <a:lnTo>
                    <a:pt x="261" y="7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32" name="Freeform 80"/>
            <p:cNvSpPr>
              <a:spLocks/>
            </p:cNvSpPr>
            <p:nvPr/>
          </p:nvSpPr>
          <p:spPr bwMode="auto">
            <a:xfrm>
              <a:off x="9743" y="3629"/>
              <a:ext cx="492" cy="796"/>
            </a:xfrm>
            <a:custGeom>
              <a:avLst/>
              <a:gdLst/>
              <a:ahLst/>
              <a:cxnLst>
                <a:cxn ang="0">
                  <a:pos x="142" y="132"/>
                </a:cxn>
                <a:cxn ang="0">
                  <a:pos x="209" y="139"/>
                </a:cxn>
                <a:cxn ang="0">
                  <a:pos x="358" y="101"/>
                </a:cxn>
                <a:cxn ang="0">
                  <a:pos x="432" y="39"/>
                </a:cxn>
                <a:cxn ang="0">
                  <a:pos x="447" y="8"/>
                </a:cxn>
                <a:cxn ang="0">
                  <a:pos x="432" y="0"/>
                </a:cxn>
                <a:cxn ang="0">
                  <a:pos x="388" y="16"/>
                </a:cxn>
                <a:cxn ang="0">
                  <a:pos x="254" y="39"/>
                </a:cxn>
                <a:cxn ang="0">
                  <a:pos x="90" y="8"/>
                </a:cxn>
                <a:cxn ang="0">
                  <a:pos x="67" y="0"/>
                </a:cxn>
                <a:cxn ang="0">
                  <a:pos x="60" y="402"/>
                </a:cxn>
                <a:cxn ang="0">
                  <a:pos x="90" y="410"/>
                </a:cxn>
                <a:cxn ang="0">
                  <a:pos x="105" y="394"/>
                </a:cxn>
                <a:cxn ang="0">
                  <a:pos x="209" y="325"/>
                </a:cxn>
                <a:cxn ang="0">
                  <a:pos x="291" y="325"/>
                </a:cxn>
                <a:cxn ang="0">
                  <a:pos x="336" y="348"/>
                </a:cxn>
                <a:cxn ang="0">
                  <a:pos x="358" y="379"/>
                </a:cxn>
                <a:cxn ang="0">
                  <a:pos x="380" y="448"/>
                </a:cxn>
                <a:cxn ang="0">
                  <a:pos x="388" y="580"/>
                </a:cxn>
                <a:cxn ang="0">
                  <a:pos x="350" y="688"/>
                </a:cxn>
                <a:cxn ang="0">
                  <a:pos x="224" y="757"/>
                </a:cxn>
                <a:cxn ang="0">
                  <a:pos x="90" y="703"/>
                </a:cxn>
                <a:cxn ang="0">
                  <a:pos x="67" y="641"/>
                </a:cxn>
                <a:cxn ang="0">
                  <a:pos x="105" y="603"/>
                </a:cxn>
                <a:cxn ang="0">
                  <a:pos x="112" y="556"/>
                </a:cxn>
                <a:cxn ang="0">
                  <a:pos x="75" y="526"/>
                </a:cxn>
                <a:cxn ang="0">
                  <a:pos x="8" y="549"/>
                </a:cxn>
                <a:cxn ang="0">
                  <a:pos x="0" y="587"/>
                </a:cxn>
                <a:cxn ang="0">
                  <a:pos x="60" y="734"/>
                </a:cxn>
                <a:cxn ang="0">
                  <a:pos x="224" y="796"/>
                </a:cxn>
                <a:cxn ang="0">
                  <a:pos x="380" y="750"/>
                </a:cxn>
                <a:cxn ang="0">
                  <a:pos x="477" y="626"/>
                </a:cxn>
                <a:cxn ang="0">
                  <a:pos x="485" y="464"/>
                </a:cxn>
                <a:cxn ang="0">
                  <a:pos x="403" y="340"/>
                </a:cxn>
                <a:cxn ang="0">
                  <a:pos x="261" y="286"/>
                </a:cxn>
                <a:cxn ang="0">
                  <a:pos x="105" y="340"/>
                </a:cxn>
              </a:cxnLst>
              <a:rect l="0" t="0" r="r" b="b"/>
              <a:pathLst>
                <a:path w="492" h="796">
                  <a:moveTo>
                    <a:pt x="105" y="124"/>
                  </a:moveTo>
                  <a:lnTo>
                    <a:pt x="142" y="132"/>
                  </a:lnTo>
                  <a:lnTo>
                    <a:pt x="172" y="139"/>
                  </a:lnTo>
                  <a:lnTo>
                    <a:pt x="209" y="139"/>
                  </a:lnTo>
                  <a:lnTo>
                    <a:pt x="291" y="132"/>
                  </a:lnTo>
                  <a:lnTo>
                    <a:pt x="358" y="101"/>
                  </a:lnTo>
                  <a:lnTo>
                    <a:pt x="403" y="70"/>
                  </a:lnTo>
                  <a:lnTo>
                    <a:pt x="432" y="39"/>
                  </a:lnTo>
                  <a:lnTo>
                    <a:pt x="447" y="16"/>
                  </a:lnTo>
                  <a:lnTo>
                    <a:pt x="447" y="8"/>
                  </a:lnTo>
                  <a:lnTo>
                    <a:pt x="440" y="0"/>
                  </a:lnTo>
                  <a:lnTo>
                    <a:pt x="432" y="0"/>
                  </a:lnTo>
                  <a:lnTo>
                    <a:pt x="425" y="8"/>
                  </a:lnTo>
                  <a:lnTo>
                    <a:pt x="388" y="16"/>
                  </a:lnTo>
                  <a:lnTo>
                    <a:pt x="328" y="31"/>
                  </a:lnTo>
                  <a:lnTo>
                    <a:pt x="254" y="39"/>
                  </a:lnTo>
                  <a:lnTo>
                    <a:pt x="187" y="31"/>
                  </a:lnTo>
                  <a:lnTo>
                    <a:pt x="90" y="8"/>
                  </a:lnTo>
                  <a:lnTo>
                    <a:pt x="82" y="0"/>
                  </a:lnTo>
                  <a:lnTo>
                    <a:pt x="67" y="0"/>
                  </a:lnTo>
                  <a:lnTo>
                    <a:pt x="60" y="8"/>
                  </a:lnTo>
                  <a:lnTo>
                    <a:pt x="60" y="402"/>
                  </a:lnTo>
                  <a:lnTo>
                    <a:pt x="67" y="410"/>
                  </a:lnTo>
                  <a:lnTo>
                    <a:pt x="90" y="410"/>
                  </a:lnTo>
                  <a:lnTo>
                    <a:pt x="90" y="402"/>
                  </a:lnTo>
                  <a:lnTo>
                    <a:pt x="105" y="394"/>
                  </a:lnTo>
                  <a:lnTo>
                    <a:pt x="157" y="348"/>
                  </a:lnTo>
                  <a:lnTo>
                    <a:pt x="209" y="325"/>
                  </a:lnTo>
                  <a:lnTo>
                    <a:pt x="261" y="317"/>
                  </a:lnTo>
                  <a:lnTo>
                    <a:pt x="291" y="325"/>
                  </a:lnTo>
                  <a:lnTo>
                    <a:pt x="313" y="333"/>
                  </a:lnTo>
                  <a:lnTo>
                    <a:pt x="336" y="348"/>
                  </a:lnTo>
                  <a:lnTo>
                    <a:pt x="343" y="363"/>
                  </a:lnTo>
                  <a:lnTo>
                    <a:pt x="358" y="379"/>
                  </a:lnTo>
                  <a:lnTo>
                    <a:pt x="358" y="387"/>
                  </a:lnTo>
                  <a:lnTo>
                    <a:pt x="380" y="448"/>
                  </a:lnTo>
                  <a:lnTo>
                    <a:pt x="388" y="533"/>
                  </a:lnTo>
                  <a:lnTo>
                    <a:pt x="388" y="580"/>
                  </a:lnTo>
                  <a:lnTo>
                    <a:pt x="380" y="634"/>
                  </a:lnTo>
                  <a:lnTo>
                    <a:pt x="350" y="688"/>
                  </a:lnTo>
                  <a:lnTo>
                    <a:pt x="298" y="742"/>
                  </a:lnTo>
                  <a:lnTo>
                    <a:pt x="224" y="757"/>
                  </a:lnTo>
                  <a:lnTo>
                    <a:pt x="149" y="742"/>
                  </a:lnTo>
                  <a:lnTo>
                    <a:pt x="90" y="703"/>
                  </a:lnTo>
                  <a:lnTo>
                    <a:pt x="45" y="641"/>
                  </a:lnTo>
                  <a:lnTo>
                    <a:pt x="67" y="641"/>
                  </a:lnTo>
                  <a:lnTo>
                    <a:pt x="90" y="634"/>
                  </a:lnTo>
                  <a:lnTo>
                    <a:pt x="105" y="603"/>
                  </a:lnTo>
                  <a:lnTo>
                    <a:pt x="112" y="580"/>
                  </a:lnTo>
                  <a:lnTo>
                    <a:pt x="112" y="556"/>
                  </a:lnTo>
                  <a:lnTo>
                    <a:pt x="90" y="533"/>
                  </a:lnTo>
                  <a:lnTo>
                    <a:pt x="75" y="526"/>
                  </a:lnTo>
                  <a:lnTo>
                    <a:pt x="30" y="526"/>
                  </a:lnTo>
                  <a:lnTo>
                    <a:pt x="8" y="549"/>
                  </a:lnTo>
                  <a:lnTo>
                    <a:pt x="0" y="564"/>
                  </a:lnTo>
                  <a:lnTo>
                    <a:pt x="0" y="587"/>
                  </a:lnTo>
                  <a:lnTo>
                    <a:pt x="15" y="665"/>
                  </a:lnTo>
                  <a:lnTo>
                    <a:pt x="60" y="734"/>
                  </a:lnTo>
                  <a:lnTo>
                    <a:pt x="134" y="780"/>
                  </a:lnTo>
                  <a:lnTo>
                    <a:pt x="224" y="796"/>
                  </a:lnTo>
                  <a:lnTo>
                    <a:pt x="306" y="780"/>
                  </a:lnTo>
                  <a:lnTo>
                    <a:pt x="380" y="750"/>
                  </a:lnTo>
                  <a:lnTo>
                    <a:pt x="440" y="695"/>
                  </a:lnTo>
                  <a:lnTo>
                    <a:pt x="477" y="626"/>
                  </a:lnTo>
                  <a:lnTo>
                    <a:pt x="492" y="541"/>
                  </a:lnTo>
                  <a:lnTo>
                    <a:pt x="485" y="464"/>
                  </a:lnTo>
                  <a:lnTo>
                    <a:pt x="447" y="394"/>
                  </a:lnTo>
                  <a:lnTo>
                    <a:pt x="403" y="340"/>
                  </a:lnTo>
                  <a:lnTo>
                    <a:pt x="336" y="302"/>
                  </a:lnTo>
                  <a:lnTo>
                    <a:pt x="261" y="286"/>
                  </a:lnTo>
                  <a:lnTo>
                    <a:pt x="179" y="302"/>
                  </a:lnTo>
                  <a:lnTo>
                    <a:pt x="105" y="340"/>
                  </a:lnTo>
                  <a:lnTo>
                    <a:pt x="105" y="1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33" name="Freeform 81"/>
            <p:cNvSpPr>
              <a:spLocks noEditPoints="1"/>
            </p:cNvSpPr>
            <p:nvPr/>
          </p:nvSpPr>
          <p:spPr bwMode="auto">
            <a:xfrm>
              <a:off x="12083" y="4471"/>
              <a:ext cx="1065" cy="386"/>
            </a:xfrm>
            <a:custGeom>
              <a:avLst/>
              <a:gdLst/>
              <a:ahLst/>
              <a:cxnLst>
                <a:cxn ang="0">
                  <a:pos x="1013" y="70"/>
                </a:cxn>
                <a:cxn ang="0">
                  <a:pos x="1035" y="70"/>
                </a:cxn>
                <a:cxn ang="0">
                  <a:pos x="1050" y="62"/>
                </a:cxn>
                <a:cxn ang="0">
                  <a:pos x="1065" y="47"/>
                </a:cxn>
                <a:cxn ang="0">
                  <a:pos x="1065" y="16"/>
                </a:cxn>
                <a:cxn ang="0">
                  <a:pos x="1050" y="8"/>
                </a:cxn>
                <a:cxn ang="0">
                  <a:pos x="1043" y="0"/>
                </a:cxn>
                <a:cxn ang="0">
                  <a:pos x="29" y="0"/>
                </a:cxn>
                <a:cxn ang="0">
                  <a:pos x="15" y="8"/>
                </a:cxn>
                <a:cxn ang="0">
                  <a:pos x="7" y="8"/>
                </a:cxn>
                <a:cxn ang="0">
                  <a:pos x="0" y="23"/>
                </a:cxn>
                <a:cxn ang="0">
                  <a:pos x="0" y="47"/>
                </a:cxn>
                <a:cxn ang="0">
                  <a:pos x="15" y="62"/>
                </a:cxn>
                <a:cxn ang="0">
                  <a:pos x="29" y="70"/>
                </a:cxn>
                <a:cxn ang="0">
                  <a:pos x="52" y="70"/>
                </a:cxn>
                <a:cxn ang="0">
                  <a:pos x="1013" y="70"/>
                </a:cxn>
                <a:cxn ang="0">
                  <a:pos x="1013" y="386"/>
                </a:cxn>
                <a:cxn ang="0">
                  <a:pos x="1050" y="386"/>
                </a:cxn>
                <a:cxn ang="0">
                  <a:pos x="1065" y="371"/>
                </a:cxn>
                <a:cxn ang="0">
                  <a:pos x="1065" y="340"/>
                </a:cxn>
                <a:cxn ang="0">
                  <a:pos x="1050" y="332"/>
                </a:cxn>
                <a:cxn ang="0">
                  <a:pos x="1043" y="325"/>
                </a:cxn>
                <a:cxn ang="0">
                  <a:pos x="15" y="325"/>
                </a:cxn>
                <a:cxn ang="0">
                  <a:pos x="0" y="340"/>
                </a:cxn>
                <a:cxn ang="0">
                  <a:pos x="0" y="371"/>
                </a:cxn>
                <a:cxn ang="0">
                  <a:pos x="15" y="386"/>
                </a:cxn>
                <a:cxn ang="0">
                  <a:pos x="52" y="386"/>
                </a:cxn>
                <a:cxn ang="0">
                  <a:pos x="1013" y="386"/>
                </a:cxn>
              </a:cxnLst>
              <a:rect l="0" t="0" r="r" b="b"/>
              <a:pathLst>
                <a:path w="1065" h="386">
                  <a:moveTo>
                    <a:pt x="1013" y="70"/>
                  </a:moveTo>
                  <a:lnTo>
                    <a:pt x="1035" y="70"/>
                  </a:lnTo>
                  <a:lnTo>
                    <a:pt x="1050" y="62"/>
                  </a:lnTo>
                  <a:lnTo>
                    <a:pt x="1065" y="47"/>
                  </a:lnTo>
                  <a:lnTo>
                    <a:pt x="1065" y="16"/>
                  </a:lnTo>
                  <a:lnTo>
                    <a:pt x="1050" y="8"/>
                  </a:lnTo>
                  <a:lnTo>
                    <a:pt x="1043" y="0"/>
                  </a:lnTo>
                  <a:lnTo>
                    <a:pt x="29" y="0"/>
                  </a:lnTo>
                  <a:lnTo>
                    <a:pt x="15" y="8"/>
                  </a:lnTo>
                  <a:lnTo>
                    <a:pt x="7" y="8"/>
                  </a:lnTo>
                  <a:lnTo>
                    <a:pt x="0" y="23"/>
                  </a:lnTo>
                  <a:lnTo>
                    <a:pt x="0" y="47"/>
                  </a:lnTo>
                  <a:lnTo>
                    <a:pt x="15" y="62"/>
                  </a:lnTo>
                  <a:lnTo>
                    <a:pt x="29" y="70"/>
                  </a:lnTo>
                  <a:lnTo>
                    <a:pt x="52" y="70"/>
                  </a:lnTo>
                  <a:lnTo>
                    <a:pt x="1013" y="70"/>
                  </a:lnTo>
                  <a:close/>
                  <a:moveTo>
                    <a:pt x="1013" y="386"/>
                  </a:moveTo>
                  <a:lnTo>
                    <a:pt x="1050" y="386"/>
                  </a:lnTo>
                  <a:lnTo>
                    <a:pt x="1065" y="371"/>
                  </a:lnTo>
                  <a:lnTo>
                    <a:pt x="1065" y="340"/>
                  </a:lnTo>
                  <a:lnTo>
                    <a:pt x="1050" y="332"/>
                  </a:lnTo>
                  <a:lnTo>
                    <a:pt x="1043" y="325"/>
                  </a:lnTo>
                  <a:lnTo>
                    <a:pt x="15" y="325"/>
                  </a:lnTo>
                  <a:lnTo>
                    <a:pt x="0" y="340"/>
                  </a:lnTo>
                  <a:lnTo>
                    <a:pt x="0" y="371"/>
                  </a:lnTo>
                  <a:lnTo>
                    <a:pt x="15" y="386"/>
                  </a:lnTo>
                  <a:lnTo>
                    <a:pt x="52" y="386"/>
                  </a:lnTo>
                  <a:lnTo>
                    <a:pt x="1013" y="38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34" name="Freeform 82"/>
            <p:cNvSpPr>
              <a:spLocks/>
            </p:cNvSpPr>
            <p:nvPr/>
          </p:nvSpPr>
          <p:spPr bwMode="auto">
            <a:xfrm>
              <a:off x="14981" y="3977"/>
              <a:ext cx="529" cy="1104"/>
            </a:xfrm>
            <a:custGeom>
              <a:avLst/>
              <a:gdLst/>
              <a:ahLst/>
              <a:cxnLst>
                <a:cxn ang="0">
                  <a:pos x="328" y="39"/>
                </a:cxn>
                <a:cxn ang="0">
                  <a:pos x="328" y="8"/>
                </a:cxn>
                <a:cxn ang="0">
                  <a:pos x="320" y="0"/>
                </a:cxn>
                <a:cxn ang="0">
                  <a:pos x="290" y="0"/>
                </a:cxn>
                <a:cxn ang="0">
                  <a:pos x="208" y="62"/>
                </a:cxn>
                <a:cxn ang="0">
                  <a:pos x="126" y="93"/>
                </a:cxn>
                <a:cxn ang="0">
                  <a:pos x="52" y="100"/>
                </a:cxn>
                <a:cxn ang="0">
                  <a:pos x="0" y="108"/>
                </a:cxn>
                <a:cxn ang="0">
                  <a:pos x="0" y="154"/>
                </a:cxn>
                <a:cxn ang="0">
                  <a:pos x="52" y="154"/>
                </a:cxn>
                <a:cxn ang="0">
                  <a:pos x="126" y="147"/>
                </a:cxn>
                <a:cxn ang="0">
                  <a:pos x="208" y="116"/>
                </a:cxn>
                <a:cxn ang="0">
                  <a:pos x="208" y="1012"/>
                </a:cxn>
                <a:cxn ang="0">
                  <a:pos x="186" y="1035"/>
                </a:cxn>
                <a:cxn ang="0">
                  <a:pos x="149" y="1050"/>
                </a:cxn>
                <a:cxn ang="0">
                  <a:pos x="7" y="1050"/>
                </a:cxn>
                <a:cxn ang="0">
                  <a:pos x="7" y="1104"/>
                </a:cxn>
                <a:cxn ang="0">
                  <a:pos x="89" y="1104"/>
                </a:cxn>
                <a:cxn ang="0">
                  <a:pos x="186" y="1097"/>
                </a:cxn>
                <a:cxn ang="0">
                  <a:pos x="350" y="1097"/>
                </a:cxn>
                <a:cxn ang="0">
                  <a:pos x="454" y="1104"/>
                </a:cxn>
                <a:cxn ang="0">
                  <a:pos x="529" y="1104"/>
                </a:cxn>
                <a:cxn ang="0">
                  <a:pos x="529" y="1050"/>
                </a:cxn>
                <a:cxn ang="0">
                  <a:pos x="395" y="1050"/>
                </a:cxn>
                <a:cxn ang="0">
                  <a:pos x="350" y="1035"/>
                </a:cxn>
                <a:cxn ang="0">
                  <a:pos x="335" y="1012"/>
                </a:cxn>
                <a:cxn ang="0">
                  <a:pos x="328" y="973"/>
                </a:cxn>
                <a:cxn ang="0">
                  <a:pos x="328" y="39"/>
                </a:cxn>
              </a:cxnLst>
              <a:rect l="0" t="0" r="r" b="b"/>
              <a:pathLst>
                <a:path w="529" h="1104">
                  <a:moveTo>
                    <a:pt x="328" y="39"/>
                  </a:moveTo>
                  <a:lnTo>
                    <a:pt x="328" y="8"/>
                  </a:lnTo>
                  <a:lnTo>
                    <a:pt x="320" y="0"/>
                  </a:lnTo>
                  <a:lnTo>
                    <a:pt x="290" y="0"/>
                  </a:lnTo>
                  <a:lnTo>
                    <a:pt x="208" y="62"/>
                  </a:lnTo>
                  <a:lnTo>
                    <a:pt x="126" y="93"/>
                  </a:lnTo>
                  <a:lnTo>
                    <a:pt x="52" y="100"/>
                  </a:lnTo>
                  <a:lnTo>
                    <a:pt x="0" y="108"/>
                  </a:lnTo>
                  <a:lnTo>
                    <a:pt x="0" y="154"/>
                  </a:lnTo>
                  <a:lnTo>
                    <a:pt x="52" y="154"/>
                  </a:lnTo>
                  <a:lnTo>
                    <a:pt x="126" y="147"/>
                  </a:lnTo>
                  <a:lnTo>
                    <a:pt x="208" y="116"/>
                  </a:lnTo>
                  <a:lnTo>
                    <a:pt x="208" y="1012"/>
                  </a:lnTo>
                  <a:lnTo>
                    <a:pt x="186" y="1035"/>
                  </a:lnTo>
                  <a:lnTo>
                    <a:pt x="149" y="1050"/>
                  </a:lnTo>
                  <a:lnTo>
                    <a:pt x="7" y="1050"/>
                  </a:lnTo>
                  <a:lnTo>
                    <a:pt x="7" y="1104"/>
                  </a:lnTo>
                  <a:lnTo>
                    <a:pt x="89" y="1104"/>
                  </a:lnTo>
                  <a:lnTo>
                    <a:pt x="186" y="1097"/>
                  </a:lnTo>
                  <a:lnTo>
                    <a:pt x="350" y="1097"/>
                  </a:lnTo>
                  <a:lnTo>
                    <a:pt x="454" y="1104"/>
                  </a:lnTo>
                  <a:lnTo>
                    <a:pt x="529" y="1104"/>
                  </a:lnTo>
                  <a:lnTo>
                    <a:pt x="529" y="1050"/>
                  </a:lnTo>
                  <a:lnTo>
                    <a:pt x="395" y="1050"/>
                  </a:lnTo>
                  <a:lnTo>
                    <a:pt x="350" y="1035"/>
                  </a:lnTo>
                  <a:lnTo>
                    <a:pt x="335" y="1012"/>
                  </a:lnTo>
                  <a:lnTo>
                    <a:pt x="328" y="973"/>
                  </a:lnTo>
                  <a:lnTo>
                    <a:pt x="328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35" name="Freeform 83"/>
            <p:cNvSpPr>
              <a:spLocks/>
            </p:cNvSpPr>
            <p:nvPr/>
          </p:nvSpPr>
          <p:spPr bwMode="auto">
            <a:xfrm>
              <a:off x="15771" y="4904"/>
              <a:ext cx="171" cy="177"/>
            </a:xfrm>
            <a:custGeom>
              <a:avLst/>
              <a:gdLst/>
              <a:ahLst/>
              <a:cxnLst>
                <a:cxn ang="0">
                  <a:pos x="171" y="92"/>
                </a:cxn>
                <a:cxn ang="0">
                  <a:pos x="171" y="61"/>
                </a:cxn>
                <a:cxn ang="0">
                  <a:pos x="141" y="15"/>
                </a:cxn>
                <a:cxn ang="0">
                  <a:pos x="111" y="7"/>
                </a:cxn>
                <a:cxn ang="0">
                  <a:pos x="89" y="0"/>
                </a:cxn>
                <a:cxn ang="0">
                  <a:pos x="59" y="7"/>
                </a:cxn>
                <a:cxn ang="0">
                  <a:pos x="37" y="15"/>
                </a:cxn>
                <a:cxn ang="0">
                  <a:pos x="7" y="61"/>
                </a:cxn>
                <a:cxn ang="0">
                  <a:pos x="0" y="92"/>
                </a:cxn>
                <a:cxn ang="0">
                  <a:pos x="7" y="116"/>
                </a:cxn>
                <a:cxn ang="0">
                  <a:pos x="37" y="162"/>
                </a:cxn>
                <a:cxn ang="0">
                  <a:pos x="59" y="170"/>
                </a:cxn>
                <a:cxn ang="0">
                  <a:pos x="89" y="177"/>
                </a:cxn>
                <a:cxn ang="0">
                  <a:pos x="119" y="170"/>
                </a:cxn>
                <a:cxn ang="0">
                  <a:pos x="141" y="162"/>
                </a:cxn>
                <a:cxn ang="0">
                  <a:pos x="171" y="116"/>
                </a:cxn>
                <a:cxn ang="0">
                  <a:pos x="171" y="92"/>
                </a:cxn>
              </a:cxnLst>
              <a:rect l="0" t="0" r="r" b="b"/>
              <a:pathLst>
                <a:path w="171" h="177">
                  <a:moveTo>
                    <a:pt x="171" y="92"/>
                  </a:moveTo>
                  <a:lnTo>
                    <a:pt x="171" y="61"/>
                  </a:lnTo>
                  <a:lnTo>
                    <a:pt x="141" y="15"/>
                  </a:lnTo>
                  <a:lnTo>
                    <a:pt x="111" y="7"/>
                  </a:lnTo>
                  <a:lnTo>
                    <a:pt x="89" y="0"/>
                  </a:lnTo>
                  <a:lnTo>
                    <a:pt x="59" y="7"/>
                  </a:lnTo>
                  <a:lnTo>
                    <a:pt x="37" y="15"/>
                  </a:lnTo>
                  <a:lnTo>
                    <a:pt x="7" y="61"/>
                  </a:lnTo>
                  <a:lnTo>
                    <a:pt x="0" y="92"/>
                  </a:lnTo>
                  <a:lnTo>
                    <a:pt x="7" y="116"/>
                  </a:lnTo>
                  <a:lnTo>
                    <a:pt x="37" y="162"/>
                  </a:lnTo>
                  <a:lnTo>
                    <a:pt x="59" y="170"/>
                  </a:lnTo>
                  <a:lnTo>
                    <a:pt x="89" y="177"/>
                  </a:lnTo>
                  <a:lnTo>
                    <a:pt x="119" y="170"/>
                  </a:lnTo>
                  <a:lnTo>
                    <a:pt x="141" y="162"/>
                  </a:lnTo>
                  <a:lnTo>
                    <a:pt x="171" y="116"/>
                  </a:lnTo>
                  <a:lnTo>
                    <a:pt x="171" y="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36" name="Freeform 84"/>
            <p:cNvSpPr>
              <a:spLocks noEditPoints="1"/>
            </p:cNvSpPr>
            <p:nvPr/>
          </p:nvSpPr>
          <p:spPr bwMode="auto">
            <a:xfrm>
              <a:off x="16150" y="3977"/>
              <a:ext cx="664" cy="1143"/>
            </a:xfrm>
            <a:custGeom>
              <a:avLst/>
              <a:gdLst/>
              <a:ahLst/>
              <a:cxnLst>
                <a:cxn ang="0">
                  <a:pos x="142" y="293"/>
                </a:cxn>
                <a:cxn ang="0">
                  <a:pos x="112" y="208"/>
                </a:cxn>
                <a:cxn ang="0">
                  <a:pos x="179" y="85"/>
                </a:cxn>
                <a:cxn ang="0">
                  <a:pos x="336" y="39"/>
                </a:cxn>
                <a:cxn ang="0">
                  <a:pos x="485" y="100"/>
                </a:cxn>
                <a:cxn ang="0">
                  <a:pos x="552" y="247"/>
                </a:cxn>
                <a:cxn ang="0">
                  <a:pos x="477" y="417"/>
                </a:cxn>
                <a:cxn ang="0">
                  <a:pos x="194" y="347"/>
                </a:cxn>
                <a:cxn ang="0">
                  <a:pos x="507" y="456"/>
                </a:cxn>
                <a:cxn ang="0">
                  <a:pos x="611" y="324"/>
                </a:cxn>
                <a:cxn ang="0">
                  <a:pos x="604" y="162"/>
                </a:cxn>
                <a:cxn ang="0">
                  <a:pos x="500" y="39"/>
                </a:cxn>
                <a:cxn ang="0">
                  <a:pos x="336" y="0"/>
                </a:cxn>
                <a:cxn ang="0">
                  <a:pos x="164" y="54"/>
                </a:cxn>
                <a:cxn ang="0">
                  <a:pos x="60" y="185"/>
                </a:cxn>
                <a:cxn ang="0">
                  <a:pos x="45" y="317"/>
                </a:cxn>
                <a:cxn ang="0">
                  <a:pos x="112" y="456"/>
                </a:cxn>
                <a:cxn ang="0">
                  <a:pos x="149" y="486"/>
                </a:cxn>
                <a:cxn ang="0">
                  <a:pos x="202" y="533"/>
                </a:cxn>
                <a:cxn ang="0">
                  <a:pos x="172" y="579"/>
                </a:cxn>
                <a:cxn ang="0">
                  <a:pos x="53" y="687"/>
                </a:cxn>
                <a:cxn ang="0">
                  <a:pos x="0" y="857"/>
                </a:cxn>
                <a:cxn ang="0">
                  <a:pos x="68" y="1035"/>
                </a:cxn>
                <a:cxn ang="0">
                  <a:pos x="231" y="1127"/>
                </a:cxn>
                <a:cxn ang="0">
                  <a:pos x="440" y="1127"/>
                </a:cxn>
                <a:cxn ang="0">
                  <a:pos x="596" y="1012"/>
                </a:cxn>
                <a:cxn ang="0">
                  <a:pos x="664" y="826"/>
                </a:cxn>
                <a:cxn ang="0">
                  <a:pos x="634" y="695"/>
                </a:cxn>
                <a:cxn ang="0">
                  <a:pos x="567" y="595"/>
                </a:cxn>
                <a:cxn ang="0">
                  <a:pos x="492" y="548"/>
                </a:cxn>
                <a:cxn ang="0">
                  <a:pos x="269" y="571"/>
                </a:cxn>
                <a:cxn ang="0">
                  <a:pos x="388" y="649"/>
                </a:cxn>
                <a:cxn ang="0">
                  <a:pos x="500" y="734"/>
                </a:cxn>
                <a:cxn ang="0">
                  <a:pos x="574" y="819"/>
                </a:cxn>
                <a:cxn ang="0">
                  <a:pos x="559" y="973"/>
                </a:cxn>
                <a:cxn ang="0">
                  <a:pos x="425" y="1081"/>
                </a:cxn>
                <a:cxn ang="0">
                  <a:pos x="239" y="1073"/>
                </a:cxn>
                <a:cxn ang="0">
                  <a:pos x="97" y="950"/>
                </a:cxn>
                <a:cxn ang="0">
                  <a:pos x="90" y="780"/>
                </a:cxn>
                <a:cxn ang="0">
                  <a:pos x="179" y="633"/>
                </a:cxn>
              </a:cxnLst>
              <a:rect l="0" t="0" r="r" b="b"/>
              <a:pathLst>
                <a:path w="664" h="1143">
                  <a:moveTo>
                    <a:pt x="194" y="347"/>
                  </a:moveTo>
                  <a:lnTo>
                    <a:pt x="142" y="293"/>
                  </a:lnTo>
                  <a:lnTo>
                    <a:pt x="120" y="247"/>
                  </a:lnTo>
                  <a:lnTo>
                    <a:pt x="112" y="208"/>
                  </a:lnTo>
                  <a:lnTo>
                    <a:pt x="135" y="139"/>
                  </a:lnTo>
                  <a:lnTo>
                    <a:pt x="179" y="85"/>
                  </a:lnTo>
                  <a:lnTo>
                    <a:pt x="246" y="54"/>
                  </a:lnTo>
                  <a:lnTo>
                    <a:pt x="336" y="39"/>
                  </a:lnTo>
                  <a:lnTo>
                    <a:pt x="418" y="54"/>
                  </a:lnTo>
                  <a:lnTo>
                    <a:pt x="485" y="100"/>
                  </a:lnTo>
                  <a:lnTo>
                    <a:pt x="537" y="162"/>
                  </a:lnTo>
                  <a:lnTo>
                    <a:pt x="552" y="247"/>
                  </a:lnTo>
                  <a:lnTo>
                    <a:pt x="529" y="340"/>
                  </a:lnTo>
                  <a:lnTo>
                    <a:pt x="477" y="417"/>
                  </a:lnTo>
                  <a:lnTo>
                    <a:pt x="395" y="479"/>
                  </a:lnTo>
                  <a:lnTo>
                    <a:pt x="194" y="347"/>
                  </a:lnTo>
                  <a:close/>
                  <a:moveTo>
                    <a:pt x="425" y="502"/>
                  </a:moveTo>
                  <a:lnTo>
                    <a:pt x="507" y="456"/>
                  </a:lnTo>
                  <a:lnTo>
                    <a:pt x="567" y="394"/>
                  </a:lnTo>
                  <a:lnTo>
                    <a:pt x="611" y="324"/>
                  </a:lnTo>
                  <a:lnTo>
                    <a:pt x="619" y="247"/>
                  </a:lnTo>
                  <a:lnTo>
                    <a:pt x="604" y="162"/>
                  </a:lnTo>
                  <a:lnTo>
                    <a:pt x="559" y="93"/>
                  </a:lnTo>
                  <a:lnTo>
                    <a:pt x="500" y="39"/>
                  </a:lnTo>
                  <a:lnTo>
                    <a:pt x="418" y="8"/>
                  </a:lnTo>
                  <a:lnTo>
                    <a:pt x="336" y="0"/>
                  </a:lnTo>
                  <a:lnTo>
                    <a:pt x="246" y="15"/>
                  </a:lnTo>
                  <a:lnTo>
                    <a:pt x="164" y="54"/>
                  </a:lnTo>
                  <a:lnTo>
                    <a:pt x="97" y="116"/>
                  </a:lnTo>
                  <a:lnTo>
                    <a:pt x="60" y="185"/>
                  </a:lnTo>
                  <a:lnTo>
                    <a:pt x="45" y="278"/>
                  </a:lnTo>
                  <a:lnTo>
                    <a:pt x="45" y="317"/>
                  </a:lnTo>
                  <a:lnTo>
                    <a:pt x="68" y="386"/>
                  </a:lnTo>
                  <a:lnTo>
                    <a:pt x="112" y="456"/>
                  </a:lnTo>
                  <a:lnTo>
                    <a:pt x="127" y="471"/>
                  </a:lnTo>
                  <a:lnTo>
                    <a:pt x="149" y="486"/>
                  </a:lnTo>
                  <a:lnTo>
                    <a:pt x="179" y="510"/>
                  </a:lnTo>
                  <a:lnTo>
                    <a:pt x="202" y="533"/>
                  </a:lnTo>
                  <a:lnTo>
                    <a:pt x="231" y="548"/>
                  </a:lnTo>
                  <a:lnTo>
                    <a:pt x="172" y="579"/>
                  </a:lnTo>
                  <a:lnTo>
                    <a:pt x="112" y="625"/>
                  </a:lnTo>
                  <a:lnTo>
                    <a:pt x="53" y="687"/>
                  </a:lnTo>
                  <a:lnTo>
                    <a:pt x="15" y="765"/>
                  </a:lnTo>
                  <a:lnTo>
                    <a:pt x="0" y="857"/>
                  </a:lnTo>
                  <a:lnTo>
                    <a:pt x="15" y="950"/>
                  </a:lnTo>
                  <a:lnTo>
                    <a:pt x="68" y="1035"/>
                  </a:lnTo>
                  <a:lnTo>
                    <a:pt x="142" y="1089"/>
                  </a:lnTo>
                  <a:lnTo>
                    <a:pt x="231" y="1127"/>
                  </a:lnTo>
                  <a:lnTo>
                    <a:pt x="336" y="1143"/>
                  </a:lnTo>
                  <a:lnTo>
                    <a:pt x="440" y="1127"/>
                  </a:lnTo>
                  <a:lnTo>
                    <a:pt x="529" y="1081"/>
                  </a:lnTo>
                  <a:lnTo>
                    <a:pt x="596" y="1012"/>
                  </a:lnTo>
                  <a:lnTo>
                    <a:pt x="649" y="927"/>
                  </a:lnTo>
                  <a:lnTo>
                    <a:pt x="664" y="826"/>
                  </a:lnTo>
                  <a:lnTo>
                    <a:pt x="656" y="765"/>
                  </a:lnTo>
                  <a:lnTo>
                    <a:pt x="634" y="695"/>
                  </a:lnTo>
                  <a:lnTo>
                    <a:pt x="589" y="618"/>
                  </a:lnTo>
                  <a:lnTo>
                    <a:pt x="567" y="595"/>
                  </a:lnTo>
                  <a:lnTo>
                    <a:pt x="537" y="571"/>
                  </a:lnTo>
                  <a:lnTo>
                    <a:pt x="492" y="548"/>
                  </a:lnTo>
                  <a:lnTo>
                    <a:pt x="425" y="502"/>
                  </a:lnTo>
                  <a:close/>
                  <a:moveTo>
                    <a:pt x="269" y="571"/>
                  </a:moveTo>
                  <a:lnTo>
                    <a:pt x="321" y="610"/>
                  </a:lnTo>
                  <a:lnTo>
                    <a:pt x="388" y="649"/>
                  </a:lnTo>
                  <a:lnTo>
                    <a:pt x="462" y="703"/>
                  </a:lnTo>
                  <a:lnTo>
                    <a:pt x="500" y="734"/>
                  </a:lnTo>
                  <a:lnTo>
                    <a:pt x="544" y="765"/>
                  </a:lnTo>
                  <a:lnTo>
                    <a:pt x="574" y="819"/>
                  </a:lnTo>
                  <a:lnTo>
                    <a:pt x="582" y="888"/>
                  </a:lnTo>
                  <a:lnTo>
                    <a:pt x="559" y="973"/>
                  </a:lnTo>
                  <a:lnTo>
                    <a:pt x="507" y="1035"/>
                  </a:lnTo>
                  <a:lnTo>
                    <a:pt x="425" y="1081"/>
                  </a:lnTo>
                  <a:lnTo>
                    <a:pt x="336" y="1097"/>
                  </a:lnTo>
                  <a:lnTo>
                    <a:pt x="239" y="1073"/>
                  </a:lnTo>
                  <a:lnTo>
                    <a:pt x="157" y="1027"/>
                  </a:lnTo>
                  <a:lnTo>
                    <a:pt x="97" y="950"/>
                  </a:lnTo>
                  <a:lnTo>
                    <a:pt x="82" y="857"/>
                  </a:lnTo>
                  <a:lnTo>
                    <a:pt x="90" y="780"/>
                  </a:lnTo>
                  <a:lnTo>
                    <a:pt x="127" y="710"/>
                  </a:lnTo>
                  <a:lnTo>
                    <a:pt x="179" y="633"/>
                  </a:lnTo>
                  <a:lnTo>
                    <a:pt x="269" y="57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37" name="Freeform 85"/>
            <p:cNvSpPr>
              <a:spLocks noEditPoints="1"/>
            </p:cNvSpPr>
            <p:nvPr/>
          </p:nvSpPr>
          <p:spPr bwMode="auto">
            <a:xfrm>
              <a:off x="16948" y="3977"/>
              <a:ext cx="670" cy="1143"/>
            </a:xfrm>
            <a:custGeom>
              <a:avLst/>
              <a:gdLst/>
              <a:ahLst/>
              <a:cxnLst>
                <a:cxn ang="0">
                  <a:pos x="521" y="633"/>
                </a:cxn>
                <a:cxn ang="0">
                  <a:pos x="484" y="896"/>
                </a:cxn>
                <a:cxn ang="0">
                  <a:pos x="402" y="1035"/>
                </a:cxn>
                <a:cxn ang="0">
                  <a:pos x="305" y="1089"/>
                </a:cxn>
                <a:cxn ang="0">
                  <a:pos x="231" y="1097"/>
                </a:cxn>
                <a:cxn ang="0">
                  <a:pos x="149" y="1066"/>
                </a:cxn>
                <a:cxn ang="0">
                  <a:pos x="134" y="1035"/>
                </a:cxn>
                <a:cxn ang="0">
                  <a:pos x="178" y="1004"/>
                </a:cxn>
                <a:cxn ang="0">
                  <a:pos x="186" y="973"/>
                </a:cxn>
                <a:cxn ang="0">
                  <a:pos x="186" y="927"/>
                </a:cxn>
                <a:cxn ang="0">
                  <a:pos x="156" y="896"/>
                </a:cxn>
                <a:cxn ang="0">
                  <a:pos x="119" y="880"/>
                </a:cxn>
                <a:cxn ang="0">
                  <a:pos x="74" y="896"/>
                </a:cxn>
                <a:cxn ang="0">
                  <a:pos x="44" y="934"/>
                </a:cxn>
                <a:cxn ang="0">
                  <a:pos x="59" y="1035"/>
                </a:cxn>
                <a:cxn ang="0">
                  <a:pos x="171" y="1127"/>
                </a:cxn>
                <a:cxn ang="0">
                  <a:pos x="365" y="1127"/>
                </a:cxn>
                <a:cxn ang="0">
                  <a:pos x="544" y="981"/>
                </a:cxn>
                <a:cxn ang="0">
                  <a:pos x="655" y="726"/>
                </a:cxn>
                <a:cxn ang="0">
                  <a:pos x="663" y="402"/>
                </a:cxn>
                <a:cxn ang="0">
                  <a:pos x="603" y="185"/>
                </a:cxn>
                <a:cxn ang="0">
                  <a:pos x="506" y="62"/>
                </a:cxn>
                <a:cxn ang="0">
                  <a:pos x="394" y="8"/>
                </a:cxn>
                <a:cxn ang="0">
                  <a:pos x="253" y="8"/>
                </a:cxn>
                <a:cxn ang="0">
                  <a:pos x="104" y="100"/>
                </a:cxn>
                <a:cxn ang="0">
                  <a:pos x="29" y="216"/>
                </a:cxn>
                <a:cxn ang="0">
                  <a:pos x="0" y="371"/>
                </a:cxn>
                <a:cxn ang="0">
                  <a:pos x="67" y="595"/>
                </a:cxn>
                <a:cxn ang="0">
                  <a:pos x="223" y="726"/>
                </a:cxn>
                <a:cxn ang="0">
                  <a:pos x="387" y="726"/>
                </a:cxn>
                <a:cxn ang="0">
                  <a:pos x="491" y="641"/>
                </a:cxn>
                <a:cxn ang="0">
                  <a:pos x="327" y="703"/>
                </a:cxn>
                <a:cxn ang="0">
                  <a:pos x="260" y="687"/>
                </a:cxn>
                <a:cxn ang="0">
                  <a:pos x="178" y="602"/>
                </a:cxn>
                <a:cxn ang="0">
                  <a:pos x="149" y="456"/>
                </a:cxn>
                <a:cxn ang="0">
                  <a:pos x="156" y="208"/>
                </a:cxn>
                <a:cxn ang="0">
                  <a:pos x="231" y="85"/>
                </a:cxn>
                <a:cxn ang="0">
                  <a:pos x="342" y="39"/>
                </a:cxn>
                <a:cxn ang="0">
                  <a:pos x="462" y="108"/>
                </a:cxn>
                <a:cxn ang="0">
                  <a:pos x="506" y="239"/>
                </a:cxn>
                <a:cxn ang="0">
                  <a:pos x="521" y="409"/>
                </a:cxn>
                <a:cxn ang="0">
                  <a:pos x="491" y="571"/>
                </a:cxn>
                <a:cxn ang="0">
                  <a:pos x="402" y="687"/>
                </a:cxn>
              </a:cxnLst>
              <a:rect l="0" t="0" r="r" b="b"/>
              <a:pathLst>
                <a:path w="670" h="1143">
                  <a:moveTo>
                    <a:pt x="521" y="579"/>
                  </a:moveTo>
                  <a:lnTo>
                    <a:pt x="521" y="633"/>
                  </a:lnTo>
                  <a:lnTo>
                    <a:pt x="514" y="780"/>
                  </a:lnTo>
                  <a:lnTo>
                    <a:pt x="484" y="896"/>
                  </a:lnTo>
                  <a:lnTo>
                    <a:pt x="447" y="973"/>
                  </a:lnTo>
                  <a:lnTo>
                    <a:pt x="402" y="1035"/>
                  </a:lnTo>
                  <a:lnTo>
                    <a:pt x="357" y="1073"/>
                  </a:lnTo>
                  <a:lnTo>
                    <a:pt x="305" y="1089"/>
                  </a:lnTo>
                  <a:lnTo>
                    <a:pt x="260" y="1097"/>
                  </a:lnTo>
                  <a:lnTo>
                    <a:pt x="231" y="1097"/>
                  </a:lnTo>
                  <a:lnTo>
                    <a:pt x="193" y="1089"/>
                  </a:lnTo>
                  <a:lnTo>
                    <a:pt x="149" y="1066"/>
                  </a:lnTo>
                  <a:lnTo>
                    <a:pt x="104" y="1035"/>
                  </a:lnTo>
                  <a:lnTo>
                    <a:pt x="134" y="1035"/>
                  </a:lnTo>
                  <a:lnTo>
                    <a:pt x="156" y="1027"/>
                  </a:lnTo>
                  <a:lnTo>
                    <a:pt x="178" y="1004"/>
                  </a:lnTo>
                  <a:lnTo>
                    <a:pt x="186" y="988"/>
                  </a:lnTo>
                  <a:lnTo>
                    <a:pt x="186" y="973"/>
                  </a:lnTo>
                  <a:lnTo>
                    <a:pt x="193" y="958"/>
                  </a:lnTo>
                  <a:lnTo>
                    <a:pt x="186" y="927"/>
                  </a:lnTo>
                  <a:lnTo>
                    <a:pt x="178" y="911"/>
                  </a:lnTo>
                  <a:lnTo>
                    <a:pt x="156" y="896"/>
                  </a:lnTo>
                  <a:lnTo>
                    <a:pt x="141" y="888"/>
                  </a:lnTo>
                  <a:lnTo>
                    <a:pt x="119" y="880"/>
                  </a:lnTo>
                  <a:lnTo>
                    <a:pt x="104" y="880"/>
                  </a:lnTo>
                  <a:lnTo>
                    <a:pt x="74" y="896"/>
                  </a:lnTo>
                  <a:lnTo>
                    <a:pt x="52" y="919"/>
                  </a:lnTo>
                  <a:lnTo>
                    <a:pt x="44" y="934"/>
                  </a:lnTo>
                  <a:lnTo>
                    <a:pt x="44" y="965"/>
                  </a:lnTo>
                  <a:lnTo>
                    <a:pt x="59" y="1035"/>
                  </a:lnTo>
                  <a:lnTo>
                    <a:pt x="104" y="1097"/>
                  </a:lnTo>
                  <a:lnTo>
                    <a:pt x="171" y="1127"/>
                  </a:lnTo>
                  <a:lnTo>
                    <a:pt x="268" y="1143"/>
                  </a:lnTo>
                  <a:lnTo>
                    <a:pt x="365" y="1127"/>
                  </a:lnTo>
                  <a:lnTo>
                    <a:pt x="462" y="1073"/>
                  </a:lnTo>
                  <a:lnTo>
                    <a:pt x="544" y="981"/>
                  </a:lnTo>
                  <a:lnTo>
                    <a:pt x="611" y="865"/>
                  </a:lnTo>
                  <a:lnTo>
                    <a:pt x="655" y="726"/>
                  </a:lnTo>
                  <a:lnTo>
                    <a:pt x="670" y="556"/>
                  </a:lnTo>
                  <a:lnTo>
                    <a:pt x="663" y="402"/>
                  </a:lnTo>
                  <a:lnTo>
                    <a:pt x="640" y="278"/>
                  </a:lnTo>
                  <a:lnTo>
                    <a:pt x="603" y="185"/>
                  </a:lnTo>
                  <a:lnTo>
                    <a:pt x="558" y="108"/>
                  </a:lnTo>
                  <a:lnTo>
                    <a:pt x="506" y="62"/>
                  </a:lnTo>
                  <a:lnTo>
                    <a:pt x="454" y="23"/>
                  </a:lnTo>
                  <a:lnTo>
                    <a:pt x="394" y="8"/>
                  </a:lnTo>
                  <a:lnTo>
                    <a:pt x="342" y="0"/>
                  </a:lnTo>
                  <a:lnTo>
                    <a:pt x="253" y="8"/>
                  </a:lnTo>
                  <a:lnTo>
                    <a:pt x="178" y="46"/>
                  </a:lnTo>
                  <a:lnTo>
                    <a:pt x="104" y="100"/>
                  </a:lnTo>
                  <a:lnTo>
                    <a:pt x="59" y="154"/>
                  </a:lnTo>
                  <a:lnTo>
                    <a:pt x="29" y="216"/>
                  </a:lnTo>
                  <a:lnTo>
                    <a:pt x="7" y="286"/>
                  </a:lnTo>
                  <a:lnTo>
                    <a:pt x="0" y="371"/>
                  </a:lnTo>
                  <a:lnTo>
                    <a:pt x="15" y="486"/>
                  </a:lnTo>
                  <a:lnTo>
                    <a:pt x="67" y="595"/>
                  </a:lnTo>
                  <a:lnTo>
                    <a:pt x="134" y="672"/>
                  </a:lnTo>
                  <a:lnTo>
                    <a:pt x="223" y="726"/>
                  </a:lnTo>
                  <a:lnTo>
                    <a:pt x="320" y="741"/>
                  </a:lnTo>
                  <a:lnTo>
                    <a:pt x="387" y="726"/>
                  </a:lnTo>
                  <a:lnTo>
                    <a:pt x="447" y="695"/>
                  </a:lnTo>
                  <a:lnTo>
                    <a:pt x="491" y="641"/>
                  </a:lnTo>
                  <a:lnTo>
                    <a:pt x="521" y="579"/>
                  </a:lnTo>
                  <a:close/>
                  <a:moveTo>
                    <a:pt x="327" y="703"/>
                  </a:moveTo>
                  <a:lnTo>
                    <a:pt x="298" y="703"/>
                  </a:lnTo>
                  <a:lnTo>
                    <a:pt x="260" y="687"/>
                  </a:lnTo>
                  <a:lnTo>
                    <a:pt x="216" y="656"/>
                  </a:lnTo>
                  <a:lnTo>
                    <a:pt x="178" y="602"/>
                  </a:lnTo>
                  <a:lnTo>
                    <a:pt x="156" y="533"/>
                  </a:lnTo>
                  <a:lnTo>
                    <a:pt x="149" y="456"/>
                  </a:lnTo>
                  <a:lnTo>
                    <a:pt x="149" y="286"/>
                  </a:lnTo>
                  <a:lnTo>
                    <a:pt x="156" y="208"/>
                  </a:lnTo>
                  <a:lnTo>
                    <a:pt x="178" y="147"/>
                  </a:lnTo>
                  <a:lnTo>
                    <a:pt x="231" y="85"/>
                  </a:lnTo>
                  <a:lnTo>
                    <a:pt x="283" y="46"/>
                  </a:lnTo>
                  <a:lnTo>
                    <a:pt x="342" y="39"/>
                  </a:lnTo>
                  <a:lnTo>
                    <a:pt x="409" y="54"/>
                  </a:lnTo>
                  <a:lnTo>
                    <a:pt x="462" y="108"/>
                  </a:lnTo>
                  <a:lnTo>
                    <a:pt x="491" y="170"/>
                  </a:lnTo>
                  <a:lnTo>
                    <a:pt x="506" y="239"/>
                  </a:lnTo>
                  <a:lnTo>
                    <a:pt x="521" y="324"/>
                  </a:lnTo>
                  <a:lnTo>
                    <a:pt x="521" y="409"/>
                  </a:lnTo>
                  <a:lnTo>
                    <a:pt x="514" y="494"/>
                  </a:lnTo>
                  <a:lnTo>
                    <a:pt x="491" y="571"/>
                  </a:lnTo>
                  <a:lnTo>
                    <a:pt x="454" y="641"/>
                  </a:lnTo>
                  <a:lnTo>
                    <a:pt x="402" y="687"/>
                  </a:lnTo>
                  <a:lnTo>
                    <a:pt x="327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38" name="Freeform 86"/>
            <p:cNvSpPr>
              <a:spLocks/>
            </p:cNvSpPr>
            <p:nvPr/>
          </p:nvSpPr>
          <p:spPr bwMode="auto">
            <a:xfrm>
              <a:off x="17752" y="3977"/>
              <a:ext cx="663" cy="1143"/>
            </a:xfrm>
            <a:custGeom>
              <a:avLst/>
              <a:gdLst/>
              <a:ahLst/>
              <a:cxnLst>
                <a:cxn ang="0">
                  <a:pos x="485" y="471"/>
                </a:cxn>
                <a:cxn ang="0">
                  <a:pos x="604" y="324"/>
                </a:cxn>
                <a:cxn ang="0">
                  <a:pos x="604" y="154"/>
                </a:cxn>
                <a:cxn ang="0">
                  <a:pos x="499" y="39"/>
                </a:cxn>
                <a:cxn ang="0">
                  <a:pos x="328" y="0"/>
                </a:cxn>
                <a:cxn ang="0">
                  <a:pos x="127" y="62"/>
                </a:cxn>
                <a:cxn ang="0">
                  <a:pos x="45" y="224"/>
                </a:cxn>
                <a:cxn ang="0">
                  <a:pos x="60" y="278"/>
                </a:cxn>
                <a:cxn ang="0">
                  <a:pos x="97" y="309"/>
                </a:cxn>
                <a:cxn ang="0">
                  <a:pos x="172" y="293"/>
                </a:cxn>
                <a:cxn ang="0">
                  <a:pos x="201" y="255"/>
                </a:cxn>
                <a:cxn ang="0">
                  <a:pos x="194" y="178"/>
                </a:cxn>
                <a:cxn ang="0">
                  <a:pos x="149" y="147"/>
                </a:cxn>
                <a:cxn ang="0">
                  <a:pos x="149" y="93"/>
                </a:cxn>
                <a:cxn ang="0">
                  <a:pos x="268" y="46"/>
                </a:cxn>
                <a:cxn ang="0">
                  <a:pos x="358" y="46"/>
                </a:cxn>
                <a:cxn ang="0">
                  <a:pos x="440" y="93"/>
                </a:cxn>
                <a:cxn ang="0">
                  <a:pos x="477" y="224"/>
                </a:cxn>
                <a:cxn ang="0">
                  <a:pos x="462" y="340"/>
                </a:cxn>
                <a:cxn ang="0">
                  <a:pos x="380" y="471"/>
                </a:cxn>
                <a:cxn ang="0">
                  <a:pos x="283" y="502"/>
                </a:cxn>
                <a:cxn ang="0">
                  <a:pos x="239" y="510"/>
                </a:cxn>
                <a:cxn ang="0">
                  <a:pos x="201" y="517"/>
                </a:cxn>
                <a:cxn ang="0">
                  <a:pos x="209" y="541"/>
                </a:cxn>
                <a:cxn ang="0">
                  <a:pos x="306" y="548"/>
                </a:cxn>
                <a:cxn ang="0">
                  <a:pos x="432" y="595"/>
                </a:cxn>
                <a:cxn ang="0">
                  <a:pos x="492" y="726"/>
                </a:cxn>
                <a:cxn ang="0">
                  <a:pos x="492" y="919"/>
                </a:cxn>
                <a:cxn ang="0">
                  <a:pos x="432" y="1043"/>
                </a:cxn>
                <a:cxn ang="0">
                  <a:pos x="358" y="1089"/>
                </a:cxn>
                <a:cxn ang="0">
                  <a:pos x="261" y="1089"/>
                </a:cxn>
                <a:cxn ang="0">
                  <a:pos x="127" y="1027"/>
                </a:cxn>
                <a:cxn ang="0">
                  <a:pos x="105" y="965"/>
                </a:cxn>
                <a:cxn ang="0">
                  <a:pos x="164" y="927"/>
                </a:cxn>
                <a:cxn ang="0">
                  <a:pos x="179" y="849"/>
                </a:cxn>
                <a:cxn ang="0">
                  <a:pos x="134" y="795"/>
                </a:cxn>
                <a:cxn ang="0">
                  <a:pos x="75" y="788"/>
                </a:cxn>
                <a:cxn ang="0">
                  <a:pos x="23" y="811"/>
                </a:cxn>
                <a:cxn ang="0">
                  <a:pos x="0" y="849"/>
                </a:cxn>
                <a:cxn ang="0">
                  <a:pos x="15" y="965"/>
                </a:cxn>
                <a:cxn ang="0">
                  <a:pos x="134" y="1089"/>
                </a:cxn>
                <a:cxn ang="0">
                  <a:pos x="321" y="1143"/>
                </a:cxn>
                <a:cxn ang="0">
                  <a:pos x="529" y="1081"/>
                </a:cxn>
                <a:cxn ang="0">
                  <a:pos x="648" y="919"/>
                </a:cxn>
                <a:cxn ang="0">
                  <a:pos x="648" y="718"/>
                </a:cxn>
                <a:cxn ang="0">
                  <a:pos x="507" y="564"/>
                </a:cxn>
              </a:cxnLst>
              <a:rect l="0" t="0" r="r" b="b"/>
              <a:pathLst>
                <a:path w="663" h="1143">
                  <a:moveTo>
                    <a:pt x="395" y="517"/>
                  </a:moveTo>
                  <a:lnTo>
                    <a:pt x="485" y="471"/>
                  </a:lnTo>
                  <a:lnTo>
                    <a:pt x="559" y="409"/>
                  </a:lnTo>
                  <a:lnTo>
                    <a:pt x="604" y="324"/>
                  </a:lnTo>
                  <a:lnTo>
                    <a:pt x="619" y="232"/>
                  </a:lnTo>
                  <a:lnTo>
                    <a:pt x="604" y="154"/>
                  </a:lnTo>
                  <a:lnTo>
                    <a:pt x="559" y="93"/>
                  </a:lnTo>
                  <a:lnTo>
                    <a:pt x="499" y="39"/>
                  </a:lnTo>
                  <a:lnTo>
                    <a:pt x="417" y="8"/>
                  </a:lnTo>
                  <a:lnTo>
                    <a:pt x="328" y="0"/>
                  </a:lnTo>
                  <a:lnTo>
                    <a:pt x="216" y="15"/>
                  </a:lnTo>
                  <a:lnTo>
                    <a:pt x="127" y="62"/>
                  </a:lnTo>
                  <a:lnTo>
                    <a:pt x="67" y="139"/>
                  </a:lnTo>
                  <a:lnTo>
                    <a:pt x="45" y="224"/>
                  </a:lnTo>
                  <a:lnTo>
                    <a:pt x="45" y="255"/>
                  </a:lnTo>
                  <a:lnTo>
                    <a:pt x="60" y="278"/>
                  </a:lnTo>
                  <a:lnTo>
                    <a:pt x="75" y="293"/>
                  </a:lnTo>
                  <a:lnTo>
                    <a:pt x="97" y="309"/>
                  </a:lnTo>
                  <a:lnTo>
                    <a:pt x="157" y="309"/>
                  </a:lnTo>
                  <a:lnTo>
                    <a:pt x="172" y="293"/>
                  </a:lnTo>
                  <a:lnTo>
                    <a:pt x="194" y="278"/>
                  </a:lnTo>
                  <a:lnTo>
                    <a:pt x="201" y="255"/>
                  </a:lnTo>
                  <a:lnTo>
                    <a:pt x="209" y="224"/>
                  </a:lnTo>
                  <a:lnTo>
                    <a:pt x="194" y="178"/>
                  </a:lnTo>
                  <a:lnTo>
                    <a:pt x="179" y="162"/>
                  </a:lnTo>
                  <a:lnTo>
                    <a:pt x="149" y="147"/>
                  </a:lnTo>
                  <a:lnTo>
                    <a:pt x="105" y="147"/>
                  </a:lnTo>
                  <a:lnTo>
                    <a:pt x="149" y="93"/>
                  </a:lnTo>
                  <a:lnTo>
                    <a:pt x="209" y="62"/>
                  </a:lnTo>
                  <a:lnTo>
                    <a:pt x="268" y="46"/>
                  </a:lnTo>
                  <a:lnTo>
                    <a:pt x="321" y="39"/>
                  </a:lnTo>
                  <a:lnTo>
                    <a:pt x="358" y="46"/>
                  </a:lnTo>
                  <a:lnTo>
                    <a:pt x="403" y="62"/>
                  </a:lnTo>
                  <a:lnTo>
                    <a:pt x="440" y="93"/>
                  </a:lnTo>
                  <a:lnTo>
                    <a:pt x="462" y="147"/>
                  </a:lnTo>
                  <a:lnTo>
                    <a:pt x="477" y="224"/>
                  </a:lnTo>
                  <a:lnTo>
                    <a:pt x="470" y="270"/>
                  </a:lnTo>
                  <a:lnTo>
                    <a:pt x="462" y="340"/>
                  </a:lnTo>
                  <a:lnTo>
                    <a:pt x="425" y="417"/>
                  </a:lnTo>
                  <a:lnTo>
                    <a:pt x="380" y="471"/>
                  </a:lnTo>
                  <a:lnTo>
                    <a:pt x="328" y="494"/>
                  </a:lnTo>
                  <a:lnTo>
                    <a:pt x="283" y="502"/>
                  </a:lnTo>
                  <a:lnTo>
                    <a:pt x="254" y="502"/>
                  </a:lnTo>
                  <a:lnTo>
                    <a:pt x="239" y="510"/>
                  </a:lnTo>
                  <a:lnTo>
                    <a:pt x="209" y="510"/>
                  </a:lnTo>
                  <a:lnTo>
                    <a:pt x="201" y="517"/>
                  </a:lnTo>
                  <a:lnTo>
                    <a:pt x="201" y="533"/>
                  </a:lnTo>
                  <a:lnTo>
                    <a:pt x="209" y="541"/>
                  </a:lnTo>
                  <a:lnTo>
                    <a:pt x="224" y="548"/>
                  </a:lnTo>
                  <a:lnTo>
                    <a:pt x="306" y="548"/>
                  </a:lnTo>
                  <a:lnTo>
                    <a:pt x="380" y="556"/>
                  </a:lnTo>
                  <a:lnTo>
                    <a:pt x="432" y="595"/>
                  </a:lnTo>
                  <a:lnTo>
                    <a:pt x="470" y="656"/>
                  </a:lnTo>
                  <a:lnTo>
                    <a:pt x="492" y="726"/>
                  </a:lnTo>
                  <a:lnTo>
                    <a:pt x="499" y="819"/>
                  </a:lnTo>
                  <a:lnTo>
                    <a:pt x="492" y="919"/>
                  </a:lnTo>
                  <a:lnTo>
                    <a:pt x="470" y="988"/>
                  </a:lnTo>
                  <a:lnTo>
                    <a:pt x="432" y="1043"/>
                  </a:lnTo>
                  <a:lnTo>
                    <a:pt x="395" y="1073"/>
                  </a:lnTo>
                  <a:lnTo>
                    <a:pt x="358" y="1089"/>
                  </a:lnTo>
                  <a:lnTo>
                    <a:pt x="321" y="1097"/>
                  </a:lnTo>
                  <a:lnTo>
                    <a:pt x="261" y="1089"/>
                  </a:lnTo>
                  <a:lnTo>
                    <a:pt x="194" y="1066"/>
                  </a:lnTo>
                  <a:lnTo>
                    <a:pt x="127" y="1027"/>
                  </a:lnTo>
                  <a:lnTo>
                    <a:pt x="75" y="965"/>
                  </a:lnTo>
                  <a:lnTo>
                    <a:pt x="105" y="965"/>
                  </a:lnTo>
                  <a:lnTo>
                    <a:pt x="149" y="950"/>
                  </a:lnTo>
                  <a:lnTo>
                    <a:pt x="164" y="927"/>
                  </a:lnTo>
                  <a:lnTo>
                    <a:pt x="179" y="880"/>
                  </a:lnTo>
                  <a:lnTo>
                    <a:pt x="179" y="849"/>
                  </a:lnTo>
                  <a:lnTo>
                    <a:pt x="164" y="826"/>
                  </a:lnTo>
                  <a:lnTo>
                    <a:pt x="134" y="795"/>
                  </a:lnTo>
                  <a:lnTo>
                    <a:pt x="112" y="788"/>
                  </a:lnTo>
                  <a:lnTo>
                    <a:pt x="75" y="788"/>
                  </a:lnTo>
                  <a:lnTo>
                    <a:pt x="52" y="795"/>
                  </a:lnTo>
                  <a:lnTo>
                    <a:pt x="23" y="811"/>
                  </a:lnTo>
                  <a:lnTo>
                    <a:pt x="8" y="826"/>
                  </a:lnTo>
                  <a:lnTo>
                    <a:pt x="0" y="849"/>
                  </a:lnTo>
                  <a:lnTo>
                    <a:pt x="0" y="880"/>
                  </a:lnTo>
                  <a:lnTo>
                    <a:pt x="15" y="965"/>
                  </a:lnTo>
                  <a:lnTo>
                    <a:pt x="60" y="1035"/>
                  </a:lnTo>
                  <a:lnTo>
                    <a:pt x="134" y="1089"/>
                  </a:lnTo>
                  <a:lnTo>
                    <a:pt x="224" y="1127"/>
                  </a:lnTo>
                  <a:lnTo>
                    <a:pt x="321" y="1143"/>
                  </a:lnTo>
                  <a:lnTo>
                    <a:pt x="432" y="1127"/>
                  </a:lnTo>
                  <a:lnTo>
                    <a:pt x="529" y="1081"/>
                  </a:lnTo>
                  <a:lnTo>
                    <a:pt x="604" y="1004"/>
                  </a:lnTo>
                  <a:lnTo>
                    <a:pt x="648" y="919"/>
                  </a:lnTo>
                  <a:lnTo>
                    <a:pt x="663" y="819"/>
                  </a:lnTo>
                  <a:lnTo>
                    <a:pt x="648" y="718"/>
                  </a:lnTo>
                  <a:lnTo>
                    <a:pt x="596" y="633"/>
                  </a:lnTo>
                  <a:lnTo>
                    <a:pt x="507" y="564"/>
                  </a:lnTo>
                  <a:lnTo>
                    <a:pt x="395" y="5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39" name="Freeform 87"/>
            <p:cNvSpPr>
              <a:spLocks noEditPoints="1"/>
            </p:cNvSpPr>
            <p:nvPr/>
          </p:nvSpPr>
          <p:spPr bwMode="auto">
            <a:xfrm>
              <a:off x="18549" y="3977"/>
              <a:ext cx="671" cy="1143"/>
            </a:xfrm>
            <a:custGeom>
              <a:avLst/>
              <a:gdLst/>
              <a:ahLst/>
              <a:cxnLst>
                <a:cxn ang="0">
                  <a:pos x="671" y="571"/>
                </a:cxn>
                <a:cxn ang="0">
                  <a:pos x="671" y="440"/>
                </a:cxn>
                <a:cxn ang="0">
                  <a:pos x="649" y="309"/>
                </a:cxn>
                <a:cxn ang="0">
                  <a:pos x="611" y="185"/>
                </a:cxn>
                <a:cxn ang="0">
                  <a:pos x="559" y="108"/>
                </a:cxn>
                <a:cxn ang="0">
                  <a:pos x="500" y="54"/>
                </a:cxn>
                <a:cxn ang="0">
                  <a:pos x="440" y="15"/>
                </a:cxn>
                <a:cxn ang="0">
                  <a:pos x="380" y="0"/>
                </a:cxn>
                <a:cxn ang="0">
                  <a:pos x="336" y="0"/>
                </a:cxn>
                <a:cxn ang="0">
                  <a:pos x="261" y="8"/>
                </a:cxn>
                <a:cxn ang="0">
                  <a:pos x="187" y="39"/>
                </a:cxn>
                <a:cxn ang="0">
                  <a:pos x="112" y="100"/>
                </a:cxn>
                <a:cxn ang="0">
                  <a:pos x="60" y="193"/>
                </a:cxn>
                <a:cxn ang="0">
                  <a:pos x="23" y="317"/>
                </a:cxn>
                <a:cxn ang="0">
                  <a:pos x="0" y="440"/>
                </a:cxn>
                <a:cxn ang="0">
                  <a:pos x="0" y="703"/>
                </a:cxn>
                <a:cxn ang="0">
                  <a:pos x="23" y="842"/>
                </a:cxn>
                <a:cxn ang="0">
                  <a:pos x="67" y="973"/>
                </a:cxn>
                <a:cxn ang="0">
                  <a:pos x="127" y="1058"/>
                </a:cxn>
                <a:cxn ang="0">
                  <a:pos x="202" y="1104"/>
                </a:cxn>
                <a:cxn ang="0">
                  <a:pos x="269" y="1135"/>
                </a:cxn>
                <a:cxn ang="0">
                  <a:pos x="336" y="1143"/>
                </a:cxn>
                <a:cxn ang="0">
                  <a:pos x="388" y="1135"/>
                </a:cxn>
                <a:cxn ang="0">
                  <a:pos x="447" y="1120"/>
                </a:cxn>
                <a:cxn ang="0">
                  <a:pos x="507" y="1081"/>
                </a:cxn>
                <a:cxn ang="0">
                  <a:pos x="567" y="1027"/>
                </a:cxn>
                <a:cxn ang="0">
                  <a:pos x="611" y="950"/>
                </a:cxn>
                <a:cxn ang="0">
                  <a:pos x="649" y="826"/>
                </a:cxn>
                <a:cxn ang="0">
                  <a:pos x="671" y="703"/>
                </a:cxn>
                <a:cxn ang="0">
                  <a:pos x="671" y="571"/>
                </a:cxn>
                <a:cxn ang="0">
                  <a:pos x="336" y="1104"/>
                </a:cxn>
                <a:cxn ang="0">
                  <a:pos x="291" y="1097"/>
                </a:cxn>
                <a:cxn ang="0">
                  <a:pos x="254" y="1081"/>
                </a:cxn>
                <a:cxn ang="0">
                  <a:pos x="209" y="1043"/>
                </a:cxn>
                <a:cxn ang="0">
                  <a:pos x="172" y="988"/>
                </a:cxn>
                <a:cxn ang="0">
                  <a:pos x="149" y="904"/>
                </a:cxn>
                <a:cxn ang="0">
                  <a:pos x="135" y="788"/>
                </a:cxn>
                <a:cxn ang="0">
                  <a:pos x="135" y="394"/>
                </a:cxn>
                <a:cxn ang="0">
                  <a:pos x="142" y="247"/>
                </a:cxn>
                <a:cxn ang="0">
                  <a:pos x="164" y="162"/>
                </a:cxn>
                <a:cxn ang="0">
                  <a:pos x="194" y="108"/>
                </a:cxn>
                <a:cxn ang="0">
                  <a:pos x="239" y="69"/>
                </a:cxn>
                <a:cxn ang="0">
                  <a:pos x="276" y="46"/>
                </a:cxn>
                <a:cxn ang="0">
                  <a:pos x="306" y="39"/>
                </a:cxn>
                <a:cxn ang="0">
                  <a:pos x="373" y="39"/>
                </a:cxn>
                <a:cxn ang="0">
                  <a:pos x="418" y="54"/>
                </a:cxn>
                <a:cxn ang="0">
                  <a:pos x="462" y="93"/>
                </a:cxn>
                <a:cxn ang="0">
                  <a:pos x="500" y="147"/>
                </a:cxn>
                <a:cxn ang="0">
                  <a:pos x="522" y="232"/>
                </a:cxn>
                <a:cxn ang="0">
                  <a:pos x="537" y="332"/>
                </a:cxn>
                <a:cxn ang="0">
                  <a:pos x="537" y="734"/>
                </a:cxn>
                <a:cxn ang="0">
                  <a:pos x="522" y="896"/>
                </a:cxn>
                <a:cxn ang="0">
                  <a:pos x="500" y="981"/>
                </a:cxn>
                <a:cxn ang="0">
                  <a:pos x="470" y="1035"/>
                </a:cxn>
                <a:cxn ang="0">
                  <a:pos x="425" y="1073"/>
                </a:cxn>
                <a:cxn ang="0">
                  <a:pos x="380" y="1097"/>
                </a:cxn>
                <a:cxn ang="0">
                  <a:pos x="336" y="1104"/>
                </a:cxn>
              </a:cxnLst>
              <a:rect l="0" t="0" r="r" b="b"/>
              <a:pathLst>
                <a:path w="671" h="1143">
                  <a:moveTo>
                    <a:pt x="671" y="571"/>
                  </a:moveTo>
                  <a:lnTo>
                    <a:pt x="671" y="440"/>
                  </a:lnTo>
                  <a:lnTo>
                    <a:pt x="649" y="309"/>
                  </a:lnTo>
                  <a:lnTo>
                    <a:pt x="611" y="185"/>
                  </a:lnTo>
                  <a:lnTo>
                    <a:pt x="559" y="108"/>
                  </a:lnTo>
                  <a:lnTo>
                    <a:pt x="500" y="54"/>
                  </a:lnTo>
                  <a:lnTo>
                    <a:pt x="440" y="15"/>
                  </a:lnTo>
                  <a:lnTo>
                    <a:pt x="380" y="0"/>
                  </a:lnTo>
                  <a:lnTo>
                    <a:pt x="336" y="0"/>
                  </a:lnTo>
                  <a:lnTo>
                    <a:pt x="261" y="8"/>
                  </a:lnTo>
                  <a:lnTo>
                    <a:pt x="187" y="39"/>
                  </a:lnTo>
                  <a:lnTo>
                    <a:pt x="112" y="100"/>
                  </a:lnTo>
                  <a:lnTo>
                    <a:pt x="60" y="193"/>
                  </a:lnTo>
                  <a:lnTo>
                    <a:pt x="23" y="317"/>
                  </a:lnTo>
                  <a:lnTo>
                    <a:pt x="0" y="440"/>
                  </a:lnTo>
                  <a:lnTo>
                    <a:pt x="0" y="703"/>
                  </a:lnTo>
                  <a:lnTo>
                    <a:pt x="23" y="842"/>
                  </a:lnTo>
                  <a:lnTo>
                    <a:pt x="67" y="973"/>
                  </a:lnTo>
                  <a:lnTo>
                    <a:pt x="127" y="1058"/>
                  </a:lnTo>
                  <a:lnTo>
                    <a:pt x="202" y="1104"/>
                  </a:lnTo>
                  <a:lnTo>
                    <a:pt x="269" y="1135"/>
                  </a:lnTo>
                  <a:lnTo>
                    <a:pt x="336" y="1143"/>
                  </a:lnTo>
                  <a:lnTo>
                    <a:pt x="388" y="1135"/>
                  </a:lnTo>
                  <a:lnTo>
                    <a:pt x="447" y="1120"/>
                  </a:lnTo>
                  <a:lnTo>
                    <a:pt x="507" y="1081"/>
                  </a:lnTo>
                  <a:lnTo>
                    <a:pt x="567" y="1027"/>
                  </a:lnTo>
                  <a:lnTo>
                    <a:pt x="611" y="950"/>
                  </a:lnTo>
                  <a:lnTo>
                    <a:pt x="649" y="826"/>
                  </a:lnTo>
                  <a:lnTo>
                    <a:pt x="671" y="703"/>
                  </a:lnTo>
                  <a:lnTo>
                    <a:pt x="671" y="571"/>
                  </a:lnTo>
                  <a:close/>
                  <a:moveTo>
                    <a:pt x="336" y="1104"/>
                  </a:moveTo>
                  <a:lnTo>
                    <a:pt x="291" y="1097"/>
                  </a:lnTo>
                  <a:lnTo>
                    <a:pt x="254" y="1081"/>
                  </a:lnTo>
                  <a:lnTo>
                    <a:pt x="209" y="1043"/>
                  </a:lnTo>
                  <a:lnTo>
                    <a:pt x="172" y="988"/>
                  </a:lnTo>
                  <a:lnTo>
                    <a:pt x="149" y="904"/>
                  </a:lnTo>
                  <a:lnTo>
                    <a:pt x="135" y="788"/>
                  </a:lnTo>
                  <a:lnTo>
                    <a:pt x="135" y="394"/>
                  </a:lnTo>
                  <a:lnTo>
                    <a:pt x="142" y="247"/>
                  </a:lnTo>
                  <a:lnTo>
                    <a:pt x="164" y="162"/>
                  </a:lnTo>
                  <a:lnTo>
                    <a:pt x="194" y="108"/>
                  </a:lnTo>
                  <a:lnTo>
                    <a:pt x="239" y="69"/>
                  </a:lnTo>
                  <a:lnTo>
                    <a:pt x="276" y="46"/>
                  </a:lnTo>
                  <a:lnTo>
                    <a:pt x="306" y="39"/>
                  </a:lnTo>
                  <a:lnTo>
                    <a:pt x="373" y="39"/>
                  </a:lnTo>
                  <a:lnTo>
                    <a:pt x="418" y="54"/>
                  </a:lnTo>
                  <a:lnTo>
                    <a:pt x="462" y="93"/>
                  </a:lnTo>
                  <a:lnTo>
                    <a:pt x="500" y="147"/>
                  </a:lnTo>
                  <a:lnTo>
                    <a:pt x="522" y="232"/>
                  </a:lnTo>
                  <a:lnTo>
                    <a:pt x="537" y="332"/>
                  </a:lnTo>
                  <a:lnTo>
                    <a:pt x="537" y="734"/>
                  </a:lnTo>
                  <a:lnTo>
                    <a:pt x="522" y="896"/>
                  </a:lnTo>
                  <a:lnTo>
                    <a:pt x="500" y="981"/>
                  </a:lnTo>
                  <a:lnTo>
                    <a:pt x="470" y="1035"/>
                  </a:lnTo>
                  <a:lnTo>
                    <a:pt x="425" y="1073"/>
                  </a:lnTo>
                  <a:lnTo>
                    <a:pt x="380" y="1097"/>
                  </a:lnTo>
                  <a:lnTo>
                    <a:pt x="336" y="1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40" name="Freeform 88"/>
            <p:cNvSpPr>
              <a:spLocks/>
            </p:cNvSpPr>
            <p:nvPr/>
          </p:nvSpPr>
          <p:spPr bwMode="auto">
            <a:xfrm>
              <a:off x="19354" y="3977"/>
              <a:ext cx="663" cy="1143"/>
            </a:xfrm>
            <a:custGeom>
              <a:avLst/>
              <a:gdLst/>
              <a:ahLst/>
              <a:cxnLst>
                <a:cxn ang="0">
                  <a:pos x="484" y="471"/>
                </a:cxn>
                <a:cxn ang="0">
                  <a:pos x="604" y="324"/>
                </a:cxn>
                <a:cxn ang="0">
                  <a:pos x="604" y="154"/>
                </a:cxn>
                <a:cxn ang="0">
                  <a:pos x="492" y="39"/>
                </a:cxn>
                <a:cxn ang="0">
                  <a:pos x="328" y="0"/>
                </a:cxn>
                <a:cxn ang="0">
                  <a:pos x="127" y="62"/>
                </a:cxn>
                <a:cxn ang="0">
                  <a:pos x="45" y="224"/>
                </a:cxn>
                <a:cxn ang="0">
                  <a:pos x="60" y="278"/>
                </a:cxn>
                <a:cxn ang="0">
                  <a:pos x="97" y="309"/>
                </a:cxn>
                <a:cxn ang="0">
                  <a:pos x="194" y="278"/>
                </a:cxn>
                <a:cxn ang="0">
                  <a:pos x="209" y="224"/>
                </a:cxn>
                <a:cxn ang="0">
                  <a:pos x="179" y="162"/>
                </a:cxn>
                <a:cxn ang="0">
                  <a:pos x="104" y="147"/>
                </a:cxn>
                <a:cxn ang="0">
                  <a:pos x="209" y="62"/>
                </a:cxn>
                <a:cxn ang="0">
                  <a:pos x="320" y="39"/>
                </a:cxn>
                <a:cxn ang="0">
                  <a:pos x="402" y="62"/>
                </a:cxn>
                <a:cxn ang="0">
                  <a:pos x="462" y="147"/>
                </a:cxn>
                <a:cxn ang="0">
                  <a:pos x="469" y="270"/>
                </a:cxn>
                <a:cxn ang="0">
                  <a:pos x="425" y="417"/>
                </a:cxn>
                <a:cxn ang="0">
                  <a:pos x="328" y="494"/>
                </a:cxn>
                <a:cxn ang="0">
                  <a:pos x="253" y="502"/>
                </a:cxn>
                <a:cxn ang="0">
                  <a:pos x="209" y="510"/>
                </a:cxn>
                <a:cxn ang="0">
                  <a:pos x="201" y="533"/>
                </a:cxn>
                <a:cxn ang="0">
                  <a:pos x="306" y="548"/>
                </a:cxn>
                <a:cxn ang="0">
                  <a:pos x="432" y="595"/>
                </a:cxn>
                <a:cxn ang="0">
                  <a:pos x="492" y="726"/>
                </a:cxn>
                <a:cxn ang="0">
                  <a:pos x="492" y="919"/>
                </a:cxn>
                <a:cxn ang="0">
                  <a:pos x="432" y="1043"/>
                </a:cxn>
                <a:cxn ang="0">
                  <a:pos x="358" y="1089"/>
                </a:cxn>
                <a:cxn ang="0">
                  <a:pos x="261" y="1089"/>
                </a:cxn>
                <a:cxn ang="0">
                  <a:pos x="127" y="1027"/>
                </a:cxn>
                <a:cxn ang="0">
                  <a:pos x="104" y="965"/>
                </a:cxn>
                <a:cxn ang="0">
                  <a:pos x="164" y="927"/>
                </a:cxn>
                <a:cxn ang="0">
                  <a:pos x="171" y="849"/>
                </a:cxn>
                <a:cxn ang="0">
                  <a:pos x="134" y="795"/>
                </a:cxn>
                <a:cxn ang="0">
                  <a:pos x="75" y="788"/>
                </a:cxn>
                <a:cxn ang="0">
                  <a:pos x="22" y="811"/>
                </a:cxn>
                <a:cxn ang="0">
                  <a:pos x="0" y="849"/>
                </a:cxn>
                <a:cxn ang="0">
                  <a:pos x="15" y="965"/>
                </a:cxn>
                <a:cxn ang="0">
                  <a:pos x="134" y="1089"/>
                </a:cxn>
                <a:cxn ang="0">
                  <a:pos x="320" y="1143"/>
                </a:cxn>
                <a:cxn ang="0">
                  <a:pos x="529" y="1081"/>
                </a:cxn>
                <a:cxn ang="0">
                  <a:pos x="648" y="919"/>
                </a:cxn>
                <a:cxn ang="0">
                  <a:pos x="648" y="718"/>
                </a:cxn>
                <a:cxn ang="0">
                  <a:pos x="507" y="564"/>
                </a:cxn>
              </a:cxnLst>
              <a:rect l="0" t="0" r="r" b="b"/>
              <a:pathLst>
                <a:path w="663" h="1143">
                  <a:moveTo>
                    <a:pt x="395" y="517"/>
                  </a:moveTo>
                  <a:lnTo>
                    <a:pt x="484" y="471"/>
                  </a:lnTo>
                  <a:lnTo>
                    <a:pt x="559" y="409"/>
                  </a:lnTo>
                  <a:lnTo>
                    <a:pt x="604" y="324"/>
                  </a:lnTo>
                  <a:lnTo>
                    <a:pt x="618" y="232"/>
                  </a:lnTo>
                  <a:lnTo>
                    <a:pt x="604" y="154"/>
                  </a:lnTo>
                  <a:lnTo>
                    <a:pt x="559" y="93"/>
                  </a:lnTo>
                  <a:lnTo>
                    <a:pt x="492" y="39"/>
                  </a:lnTo>
                  <a:lnTo>
                    <a:pt x="417" y="8"/>
                  </a:lnTo>
                  <a:lnTo>
                    <a:pt x="328" y="0"/>
                  </a:lnTo>
                  <a:lnTo>
                    <a:pt x="216" y="15"/>
                  </a:lnTo>
                  <a:lnTo>
                    <a:pt x="127" y="62"/>
                  </a:lnTo>
                  <a:lnTo>
                    <a:pt x="60" y="139"/>
                  </a:lnTo>
                  <a:lnTo>
                    <a:pt x="45" y="224"/>
                  </a:lnTo>
                  <a:lnTo>
                    <a:pt x="45" y="255"/>
                  </a:lnTo>
                  <a:lnTo>
                    <a:pt x="60" y="278"/>
                  </a:lnTo>
                  <a:lnTo>
                    <a:pt x="75" y="293"/>
                  </a:lnTo>
                  <a:lnTo>
                    <a:pt x="97" y="309"/>
                  </a:lnTo>
                  <a:lnTo>
                    <a:pt x="149" y="309"/>
                  </a:lnTo>
                  <a:lnTo>
                    <a:pt x="194" y="278"/>
                  </a:lnTo>
                  <a:lnTo>
                    <a:pt x="201" y="255"/>
                  </a:lnTo>
                  <a:lnTo>
                    <a:pt x="209" y="224"/>
                  </a:lnTo>
                  <a:lnTo>
                    <a:pt x="194" y="178"/>
                  </a:lnTo>
                  <a:lnTo>
                    <a:pt x="179" y="162"/>
                  </a:lnTo>
                  <a:lnTo>
                    <a:pt x="149" y="147"/>
                  </a:lnTo>
                  <a:lnTo>
                    <a:pt x="104" y="147"/>
                  </a:lnTo>
                  <a:lnTo>
                    <a:pt x="149" y="93"/>
                  </a:lnTo>
                  <a:lnTo>
                    <a:pt x="209" y="62"/>
                  </a:lnTo>
                  <a:lnTo>
                    <a:pt x="268" y="46"/>
                  </a:lnTo>
                  <a:lnTo>
                    <a:pt x="320" y="39"/>
                  </a:lnTo>
                  <a:lnTo>
                    <a:pt x="358" y="46"/>
                  </a:lnTo>
                  <a:lnTo>
                    <a:pt x="402" y="62"/>
                  </a:lnTo>
                  <a:lnTo>
                    <a:pt x="440" y="93"/>
                  </a:lnTo>
                  <a:lnTo>
                    <a:pt x="462" y="147"/>
                  </a:lnTo>
                  <a:lnTo>
                    <a:pt x="469" y="224"/>
                  </a:lnTo>
                  <a:lnTo>
                    <a:pt x="469" y="270"/>
                  </a:lnTo>
                  <a:lnTo>
                    <a:pt x="455" y="340"/>
                  </a:lnTo>
                  <a:lnTo>
                    <a:pt x="425" y="417"/>
                  </a:lnTo>
                  <a:lnTo>
                    <a:pt x="380" y="471"/>
                  </a:lnTo>
                  <a:lnTo>
                    <a:pt x="328" y="494"/>
                  </a:lnTo>
                  <a:lnTo>
                    <a:pt x="283" y="502"/>
                  </a:lnTo>
                  <a:lnTo>
                    <a:pt x="253" y="502"/>
                  </a:lnTo>
                  <a:lnTo>
                    <a:pt x="238" y="510"/>
                  </a:lnTo>
                  <a:lnTo>
                    <a:pt x="209" y="510"/>
                  </a:lnTo>
                  <a:lnTo>
                    <a:pt x="201" y="517"/>
                  </a:lnTo>
                  <a:lnTo>
                    <a:pt x="201" y="533"/>
                  </a:lnTo>
                  <a:lnTo>
                    <a:pt x="216" y="548"/>
                  </a:lnTo>
                  <a:lnTo>
                    <a:pt x="306" y="548"/>
                  </a:lnTo>
                  <a:lnTo>
                    <a:pt x="380" y="556"/>
                  </a:lnTo>
                  <a:lnTo>
                    <a:pt x="432" y="595"/>
                  </a:lnTo>
                  <a:lnTo>
                    <a:pt x="469" y="656"/>
                  </a:lnTo>
                  <a:lnTo>
                    <a:pt x="492" y="726"/>
                  </a:lnTo>
                  <a:lnTo>
                    <a:pt x="499" y="819"/>
                  </a:lnTo>
                  <a:lnTo>
                    <a:pt x="492" y="919"/>
                  </a:lnTo>
                  <a:lnTo>
                    <a:pt x="469" y="988"/>
                  </a:lnTo>
                  <a:lnTo>
                    <a:pt x="432" y="1043"/>
                  </a:lnTo>
                  <a:lnTo>
                    <a:pt x="395" y="1073"/>
                  </a:lnTo>
                  <a:lnTo>
                    <a:pt x="358" y="1089"/>
                  </a:lnTo>
                  <a:lnTo>
                    <a:pt x="320" y="1097"/>
                  </a:lnTo>
                  <a:lnTo>
                    <a:pt x="261" y="1089"/>
                  </a:lnTo>
                  <a:lnTo>
                    <a:pt x="194" y="1066"/>
                  </a:lnTo>
                  <a:lnTo>
                    <a:pt x="127" y="1027"/>
                  </a:lnTo>
                  <a:lnTo>
                    <a:pt x="75" y="965"/>
                  </a:lnTo>
                  <a:lnTo>
                    <a:pt x="104" y="965"/>
                  </a:lnTo>
                  <a:lnTo>
                    <a:pt x="149" y="950"/>
                  </a:lnTo>
                  <a:lnTo>
                    <a:pt x="164" y="927"/>
                  </a:lnTo>
                  <a:lnTo>
                    <a:pt x="179" y="880"/>
                  </a:lnTo>
                  <a:lnTo>
                    <a:pt x="171" y="849"/>
                  </a:lnTo>
                  <a:lnTo>
                    <a:pt x="164" y="826"/>
                  </a:lnTo>
                  <a:lnTo>
                    <a:pt x="134" y="795"/>
                  </a:lnTo>
                  <a:lnTo>
                    <a:pt x="112" y="788"/>
                  </a:lnTo>
                  <a:lnTo>
                    <a:pt x="75" y="788"/>
                  </a:lnTo>
                  <a:lnTo>
                    <a:pt x="52" y="795"/>
                  </a:lnTo>
                  <a:lnTo>
                    <a:pt x="22" y="811"/>
                  </a:lnTo>
                  <a:lnTo>
                    <a:pt x="8" y="826"/>
                  </a:lnTo>
                  <a:lnTo>
                    <a:pt x="0" y="849"/>
                  </a:lnTo>
                  <a:lnTo>
                    <a:pt x="0" y="880"/>
                  </a:lnTo>
                  <a:lnTo>
                    <a:pt x="15" y="965"/>
                  </a:lnTo>
                  <a:lnTo>
                    <a:pt x="60" y="1035"/>
                  </a:lnTo>
                  <a:lnTo>
                    <a:pt x="134" y="1089"/>
                  </a:lnTo>
                  <a:lnTo>
                    <a:pt x="224" y="1127"/>
                  </a:lnTo>
                  <a:lnTo>
                    <a:pt x="320" y="1143"/>
                  </a:lnTo>
                  <a:lnTo>
                    <a:pt x="432" y="1127"/>
                  </a:lnTo>
                  <a:lnTo>
                    <a:pt x="529" y="1081"/>
                  </a:lnTo>
                  <a:lnTo>
                    <a:pt x="596" y="1004"/>
                  </a:lnTo>
                  <a:lnTo>
                    <a:pt x="648" y="919"/>
                  </a:lnTo>
                  <a:lnTo>
                    <a:pt x="663" y="819"/>
                  </a:lnTo>
                  <a:lnTo>
                    <a:pt x="648" y="718"/>
                  </a:lnTo>
                  <a:lnTo>
                    <a:pt x="589" y="633"/>
                  </a:lnTo>
                  <a:lnTo>
                    <a:pt x="507" y="564"/>
                  </a:lnTo>
                  <a:lnTo>
                    <a:pt x="395" y="5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41" name="Freeform 89"/>
            <p:cNvSpPr>
              <a:spLocks/>
            </p:cNvSpPr>
            <p:nvPr/>
          </p:nvSpPr>
          <p:spPr bwMode="auto">
            <a:xfrm>
              <a:off x="20166" y="3977"/>
              <a:ext cx="641" cy="1143"/>
            </a:xfrm>
            <a:custGeom>
              <a:avLst/>
              <a:gdLst/>
              <a:ahLst/>
              <a:cxnLst>
                <a:cxn ang="0">
                  <a:pos x="626" y="656"/>
                </a:cxn>
                <a:cxn ang="0">
                  <a:pos x="514" y="479"/>
                </a:cxn>
                <a:cxn ang="0">
                  <a:pos x="335" y="409"/>
                </a:cxn>
                <a:cxn ang="0">
                  <a:pos x="194" y="448"/>
                </a:cxn>
                <a:cxn ang="0">
                  <a:pos x="134" y="170"/>
                </a:cxn>
                <a:cxn ang="0">
                  <a:pos x="268" y="193"/>
                </a:cxn>
                <a:cxn ang="0">
                  <a:pos x="462" y="139"/>
                </a:cxn>
                <a:cxn ang="0">
                  <a:pos x="566" y="46"/>
                </a:cxn>
                <a:cxn ang="0">
                  <a:pos x="574" y="8"/>
                </a:cxn>
                <a:cxn ang="0">
                  <a:pos x="559" y="0"/>
                </a:cxn>
                <a:cxn ang="0">
                  <a:pos x="499" y="23"/>
                </a:cxn>
                <a:cxn ang="0">
                  <a:pos x="328" y="54"/>
                </a:cxn>
                <a:cxn ang="0">
                  <a:pos x="119" y="8"/>
                </a:cxn>
                <a:cxn ang="0">
                  <a:pos x="90" y="0"/>
                </a:cxn>
                <a:cxn ang="0">
                  <a:pos x="82" y="564"/>
                </a:cxn>
                <a:cxn ang="0">
                  <a:pos x="119" y="571"/>
                </a:cxn>
                <a:cxn ang="0">
                  <a:pos x="149" y="533"/>
                </a:cxn>
                <a:cxn ang="0">
                  <a:pos x="246" y="456"/>
                </a:cxn>
                <a:cxn ang="0">
                  <a:pos x="388" y="456"/>
                </a:cxn>
                <a:cxn ang="0">
                  <a:pos x="455" y="517"/>
                </a:cxn>
                <a:cxn ang="0">
                  <a:pos x="492" y="649"/>
                </a:cxn>
                <a:cxn ang="0">
                  <a:pos x="492" y="826"/>
                </a:cxn>
                <a:cxn ang="0">
                  <a:pos x="455" y="988"/>
                </a:cxn>
                <a:cxn ang="0">
                  <a:pos x="358" y="1081"/>
                </a:cxn>
                <a:cxn ang="0">
                  <a:pos x="201" y="1081"/>
                </a:cxn>
                <a:cxn ang="0">
                  <a:pos x="82" y="981"/>
                </a:cxn>
                <a:cxn ang="0">
                  <a:pos x="97" y="911"/>
                </a:cxn>
                <a:cxn ang="0">
                  <a:pos x="134" y="888"/>
                </a:cxn>
                <a:cxn ang="0">
                  <a:pos x="157" y="849"/>
                </a:cxn>
                <a:cxn ang="0">
                  <a:pos x="149" y="795"/>
                </a:cxn>
                <a:cxn ang="0">
                  <a:pos x="119" y="765"/>
                </a:cxn>
                <a:cxn ang="0">
                  <a:pos x="67" y="749"/>
                </a:cxn>
                <a:cxn ang="0">
                  <a:pos x="37" y="757"/>
                </a:cxn>
                <a:cxn ang="0">
                  <a:pos x="0" y="811"/>
                </a:cxn>
                <a:cxn ang="0">
                  <a:pos x="15" y="919"/>
                </a:cxn>
                <a:cxn ang="0">
                  <a:pos x="112" y="1073"/>
                </a:cxn>
                <a:cxn ang="0">
                  <a:pos x="291" y="1143"/>
                </a:cxn>
                <a:cxn ang="0">
                  <a:pos x="492" y="1073"/>
                </a:cxn>
                <a:cxn ang="0">
                  <a:pos x="619" y="888"/>
                </a:cxn>
              </a:cxnLst>
              <a:rect l="0" t="0" r="r" b="b"/>
              <a:pathLst>
                <a:path w="641" h="1143">
                  <a:moveTo>
                    <a:pt x="641" y="772"/>
                  </a:moveTo>
                  <a:lnTo>
                    <a:pt x="626" y="656"/>
                  </a:lnTo>
                  <a:lnTo>
                    <a:pt x="581" y="556"/>
                  </a:lnTo>
                  <a:lnTo>
                    <a:pt x="514" y="479"/>
                  </a:lnTo>
                  <a:lnTo>
                    <a:pt x="432" y="425"/>
                  </a:lnTo>
                  <a:lnTo>
                    <a:pt x="335" y="409"/>
                  </a:lnTo>
                  <a:lnTo>
                    <a:pt x="261" y="417"/>
                  </a:lnTo>
                  <a:lnTo>
                    <a:pt x="194" y="448"/>
                  </a:lnTo>
                  <a:lnTo>
                    <a:pt x="134" y="494"/>
                  </a:lnTo>
                  <a:lnTo>
                    <a:pt x="134" y="170"/>
                  </a:lnTo>
                  <a:lnTo>
                    <a:pt x="194" y="185"/>
                  </a:lnTo>
                  <a:lnTo>
                    <a:pt x="268" y="193"/>
                  </a:lnTo>
                  <a:lnTo>
                    <a:pt x="373" y="178"/>
                  </a:lnTo>
                  <a:lnTo>
                    <a:pt x="462" y="139"/>
                  </a:lnTo>
                  <a:lnTo>
                    <a:pt x="522" y="85"/>
                  </a:lnTo>
                  <a:lnTo>
                    <a:pt x="566" y="46"/>
                  </a:lnTo>
                  <a:lnTo>
                    <a:pt x="574" y="15"/>
                  </a:lnTo>
                  <a:lnTo>
                    <a:pt x="574" y="8"/>
                  </a:lnTo>
                  <a:lnTo>
                    <a:pt x="566" y="0"/>
                  </a:lnTo>
                  <a:lnTo>
                    <a:pt x="559" y="0"/>
                  </a:lnTo>
                  <a:lnTo>
                    <a:pt x="544" y="8"/>
                  </a:lnTo>
                  <a:lnTo>
                    <a:pt x="499" y="23"/>
                  </a:lnTo>
                  <a:lnTo>
                    <a:pt x="425" y="46"/>
                  </a:lnTo>
                  <a:lnTo>
                    <a:pt x="328" y="54"/>
                  </a:lnTo>
                  <a:lnTo>
                    <a:pt x="224" y="39"/>
                  </a:lnTo>
                  <a:lnTo>
                    <a:pt x="119" y="8"/>
                  </a:lnTo>
                  <a:lnTo>
                    <a:pt x="104" y="0"/>
                  </a:lnTo>
                  <a:lnTo>
                    <a:pt x="90" y="0"/>
                  </a:lnTo>
                  <a:lnTo>
                    <a:pt x="82" y="8"/>
                  </a:lnTo>
                  <a:lnTo>
                    <a:pt x="82" y="564"/>
                  </a:lnTo>
                  <a:lnTo>
                    <a:pt x="90" y="571"/>
                  </a:lnTo>
                  <a:lnTo>
                    <a:pt x="119" y="571"/>
                  </a:lnTo>
                  <a:lnTo>
                    <a:pt x="127" y="564"/>
                  </a:lnTo>
                  <a:lnTo>
                    <a:pt x="149" y="533"/>
                  </a:lnTo>
                  <a:lnTo>
                    <a:pt x="186" y="494"/>
                  </a:lnTo>
                  <a:lnTo>
                    <a:pt x="246" y="456"/>
                  </a:lnTo>
                  <a:lnTo>
                    <a:pt x="328" y="440"/>
                  </a:lnTo>
                  <a:lnTo>
                    <a:pt x="388" y="456"/>
                  </a:lnTo>
                  <a:lnTo>
                    <a:pt x="425" y="486"/>
                  </a:lnTo>
                  <a:lnTo>
                    <a:pt x="455" y="517"/>
                  </a:lnTo>
                  <a:lnTo>
                    <a:pt x="469" y="548"/>
                  </a:lnTo>
                  <a:lnTo>
                    <a:pt x="492" y="649"/>
                  </a:lnTo>
                  <a:lnTo>
                    <a:pt x="499" y="757"/>
                  </a:lnTo>
                  <a:lnTo>
                    <a:pt x="492" y="826"/>
                  </a:lnTo>
                  <a:lnTo>
                    <a:pt x="484" y="911"/>
                  </a:lnTo>
                  <a:lnTo>
                    <a:pt x="455" y="988"/>
                  </a:lnTo>
                  <a:lnTo>
                    <a:pt x="410" y="1043"/>
                  </a:lnTo>
                  <a:lnTo>
                    <a:pt x="358" y="1081"/>
                  </a:lnTo>
                  <a:lnTo>
                    <a:pt x="283" y="1097"/>
                  </a:lnTo>
                  <a:lnTo>
                    <a:pt x="201" y="1081"/>
                  </a:lnTo>
                  <a:lnTo>
                    <a:pt x="134" y="1035"/>
                  </a:lnTo>
                  <a:lnTo>
                    <a:pt x="82" y="981"/>
                  </a:lnTo>
                  <a:lnTo>
                    <a:pt x="52" y="911"/>
                  </a:lnTo>
                  <a:lnTo>
                    <a:pt x="97" y="911"/>
                  </a:lnTo>
                  <a:lnTo>
                    <a:pt x="119" y="896"/>
                  </a:lnTo>
                  <a:lnTo>
                    <a:pt x="134" y="888"/>
                  </a:lnTo>
                  <a:lnTo>
                    <a:pt x="149" y="873"/>
                  </a:lnTo>
                  <a:lnTo>
                    <a:pt x="157" y="849"/>
                  </a:lnTo>
                  <a:lnTo>
                    <a:pt x="157" y="811"/>
                  </a:lnTo>
                  <a:lnTo>
                    <a:pt x="149" y="795"/>
                  </a:lnTo>
                  <a:lnTo>
                    <a:pt x="134" y="772"/>
                  </a:lnTo>
                  <a:lnTo>
                    <a:pt x="119" y="765"/>
                  </a:lnTo>
                  <a:lnTo>
                    <a:pt x="104" y="749"/>
                  </a:lnTo>
                  <a:lnTo>
                    <a:pt x="67" y="749"/>
                  </a:lnTo>
                  <a:lnTo>
                    <a:pt x="52" y="757"/>
                  </a:lnTo>
                  <a:lnTo>
                    <a:pt x="37" y="757"/>
                  </a:lnTo>
                  <a:lnTo>
                    <a:pt x="8" y="788"/>
                  </a:lnTo>
                  <a:lnTo>
                    <a:pt x="0" y="811"/>
                  </a:lnTo>
                  <a:lnTo>
                    <a:pt x="0" y="834"/>
                  </a:lnTo>
                  <a:lnTo>
                    <a:pt x="15" y="919"/>
                  </a:lnTo>
                  <a:lnTo>
                    <a:pt x="52" y="1004"/>
                  </a:lnTo>
                  <a:lnTo>
                    <a:pt x="112" y="1073"/>
                  </a:lnTo>
                  <a:lnTo>
                    <a:pt x="194" y="1120"/>
                  </a:lnTo>
                  <a:lnTo>
                    <a:pt x="291" y="1143"/>
                  </a:lnTo>
                  <a:lnTo>
                    <a:pt x="395" y="1127"/>
                  </a:lnTo>
                  <a:lnTo>
                    <a:pt x="492" y="1073"/>
                  </a:lnTo>
                  <a:lnTo>
                    <a:pt x="566" y="988"/>
                  </a:lnTo>
                  <a:lnTo>
                    <a:pt x="619" y="888"/>
                  </a:lnTo>
                  <a:lnTo>
                    <a:pt x="641" y="7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42" name="Freeform 90"/>
            <p:cNvSpPr>
              <a:spLocks/>
            </p:cNvSpPr>
            <p:nvPr/>
          </p:nvSpPr>
          <p:spPr bwMode="auto">
            <a:xfrm>
              <a:off x="20978" y="3962"/>
              <a:ext cx="686" cy="1158"/>
            </a:xfrm>
            <a:custGeom>
              <a:avLst/>
              <a:gdLst/>
              <a:ahLst/>
              <a:cxnLst>
                <a:cxn ang="0">
                  <a:pos x="671" y="108"/>
                </a:cxn>
                <a:cxn ang="0">
                  <a:pos x="678" y="92"/>
                </a:cxn>
                <a:cxn ang="0">
                  <a:pos x="686" y="84"/>
                </a:cxn>
                <a:cxn ang="0">
                  <a:pos x="686" y="54"/>
                </a:cxn>
                <a:cxn ang="0">
                  <a:pos x="298" y="54"/>
                </a:cxn>
                <a:cxn ang="0">
                  <a:pos x="201" y="46"/>
                </a:cxn>
                <a:cxn ang="0">
                  <a:pos x="142" y="38"/>
                </a:cxn>
                <a:cxn ang="0">
                  <a:pos x="112" y="30"/>
                </a:cxn>
                <a:cxn ang="0">
                  <a:pos x="97" y="15"/>
                </a:cxn>
                <a:cxn ang="0">
                  <a:pos x="90" y="0"/>
                </a:cxn>
                <a:cxn ang="0">
                  <a:pos x="52" y="0"/>
                </a:cxn>
                <a:cxn ang="0">
                  <a:pos x="0" y="339"/>
                </a:cxn>
                <a:cxn ang="0">
                  <a:pos x="37" y="339"/>
                </a:cxn>
                <a:cxn ang="0">
                  <a:pos x="45" y="293"/>
                </a:cxn>
                <a:cxn ang="0">
                  <a:pos x="60" y="231"/>
                </a:cxn>
                <a:cxn ang="0">
                  <a:pos x="75" y="185"/>
                </a:cxn>
                <a:cxn ang="0">
                  <a:pos x="105" y="185"/>
                </a:cxn>
                <a:cxn ang="0">
                  <a:pos x="149" y="177"/>
                </a:cxn>
                <a:cxn ang="0">
                  <a:pos x="566" y="177"/>
                </a:cxn>
                <a:cxn ang="0">
                  <a:pos x="522" y="247"/>
                </a:cxn>
                <a:cxn ang="0">
                  <a:pos x="447" y="355"/>
                </a:cxn>
                <a:cxn ang="0">
                  <a:pos x="410" y="401"/>
                </a:cxn>
                <a:cxn ang="0">
                  <a:pos x="388" y="440"/>
                </a:cxn>
                <a:cxn ang="0">
                  <a:pos x="298" y="610"/>
                </a:cxn>
                <a:cxn ang="0">
                  <a:pos x="231" y="772"/>
                </a:cxn>
                <a:cxn ang="0">
                  <a:pos x="201" y="926"/>
                </a:cxn>
                <a:cxn ang="0">
                  <a:pos x="186" y="1065"/>
                </a:cxn>
                <a:cxn ang="0">
                  <a:pos x="186" y="1088"/>
                </a:cxn>
                <a:cxn ang="0">
                  <a:pos x="209" y="1135"/>
                </a:cxn>
                <a:cxn ang="0">
                  <a:pos x="239" y="1150"/>
                </a:cxn>
                <a:cxn ang="0">
                  <a:pos x="261" y="1158"/>
                </a:cxn>
                <a:cxn ang="0">
                  <a:pos x="306" y="1142"/>
                </a:cxn>
                <a:cxn ang="0">
                  <a:pos x="321" y="1135"/>
                </a:cxn>
                <a:cxn ang="0">
                  <a:pos x="335" y="1104"/>
                </a:cxn>
                <a:cxn ang="0">
                  <a:pos x="335" y="980"/>
                </a:cxn>
                <a:cxn ang="0">
                  <a:pos x="358" y="710"/>
                </a:cxn>
                <a:cxn ang="0">
                  <a:pos x="365" y="664"/>
                </a:cxn>
                <a:cxn ang="0">
                  <a:pos x="380" y="594"/>
                </a:cxn>
                <a:cxn ang="0">
                  <a:pos x="410" y="509"/>
                </a:cxn>
                <a:cxn ang="0">
                  <a:pos x="455" y="424"/>
                </a:cxn>
                <a:cxn ang="0">
                  <a:pos x="671" y="108"/>
                </a:cxn>
              </a:cxnLst>
              <a:rect l="0" t="0" r="r" b="b"/>
              <a:pathLst>
                <a:path w="686" h="1158">
                  <a:moveTo>
                    <a:pt x="671" y="108"/>
                  </a:moveTo>
                  <a:lnTo>
                    <a:pt x="678" y="92"/>
                  </a:lnTo>
                  <a:lnTo>
                    <a:pt x="686" y="84"/>
                  </a:lnTo>
                  <a:lnTo>
                    <a:pt x="686" y="54"/>
                  </a:lnTo>
                  <a:lnTo>
                    <a:pt x="298" y="54"/>
                  </a:lnTo>
                  <a:lnTo>
                    <a:pt x="201" y="46"/>
                  </a:lnTo>
                  <a:lnTo>
                    <a:pt x="142" y="38"/>
                  </a:lnTo>
                  <a:lnTo>
                    <a:pt x="112" y="30"/>
                  </a:lnTo>
                  <a:lnTo>
                    <a:pt x="97" y="15"/>
                  </a:lnTo>
                  <a:lnTo>
                    <a:pt x="90" y="0"/>
                  </a:lnTo>
                  <a:lnTo>
                    <a:pt x="52" y="0"/>
                  </a:lnTo>
                  <a:lnTo>
                    <a:pt x="0" y="339"/>
                  </a:lnTo>
                  <a:lnTo>
                    <a:pt x="37" y="339"/>
                  </a:lnTo>
                  <a:lnTo>
                    <a:pt x="45" y="293"/>
                  </a:lnTo>
                  <a:lnTo>
                    <a:pt x="60" y="231"/>
                  </a:lnTo>
                  <a:lnTo>
                    <a:pt x="75" y="185"/>
                  </a:lnTo>
                  <a:lnTo>
                    <a:pt x="105" y="185"/>
                  </a:lnTo>
                  <a:lnTo>
                    <a:pt x="149" y="177"/>
                  </a:lnTo>
                  <a:lnTo>
                    <a:pt x="566" y="177"/>
                  </a:lnTo>
                  <a:lnTo>
                    <a:pt x="522" y="247"/>
                  </a:lnTo>
                  <a:lnTo>
                    <a:pt x="447" y="355"/>
                  </a:lnTo>
                  <a:lnTo>
                    <a:pt x="410" y="401"/>
                  </a:lnTo>
                  <a:lnTo>
                    <a:pt x="388" y="440"/>
                  </a:lnTo>
                  <a:lnTo>
                    <a:pt x="298" y="610"/>
                  </a:lnTo>
                  <a:lnTo>
                    <a:pt x="231" y="772"/>
                  </a:lnTo>
                  <a:lnTo>
                    <a:pt x="201" y="926"/>
                  </a:lnTo>
                  <a:lnTo>
                    <a:pt x="186" y="1065"/>
                  </a:lnTo>
                  <a:lnTo>
                    <a:pt x="186" y="1088"/>
                  </a:lnTo>
                  <a:lnTo>
                    <a:pt x="209" y="1135"/>
                  </a:lnTo>
                  <a:lnTo>
                    <a:pt x="239" y="1150"/>
                  </a:lnTo>
                  <a:lnTo>
                    <a:pt x="261" y="1158"/>
                  </a:lnTo>
                  <a:lnTo>
                    <a:pt x="306" y="1142"/>
                  </a:lnTo>
                  <a:lnTo>
                    <a:pt x="321" y="1135"/>
                  </a:lnTo>
                  <a:lnTo>
                    <a:pt x="335" y="1104"/>
                  </a:lnTo>
                  <a:lnTo>
                    <a:pt x="335" y="980"/>
                  </a:lnTo>
                  <a:lnTo>
                    <a:pt x="358" y="710"/>
                  </a:lnTo>
                  <a:lnTo>
                    <a:pt x="365" y="664"/>
                  </a:lnTo>
                  <a:lnTo>
                    <a:pt x="380" y="594"/>
                  </a:lnTo>
                  <a:lnTo>
                    <a:pt x="410" y="509"/>
                  </a:lnTo>
                  <a:lnTo>
                    <a:pt x="455" y="424"/>
                  </a:lnTo>
                  <a:lnTo>
                    <a:pt x="671" y="1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43" name="Freeform 91"/>
            <p:cNvSpPr>
              <a:spLocks/>
            </p:cNvSpPr>
            <p:nvPr/>
          </p:nvSpPr>
          <p:spPr bwMode="auto">
            <a:xfrm>
              <a:off x="21828" y="3977"/>
              <a:ext cx="528" cy="1104"/>
            </a:xfrm>
            <a:custGeom>
              <a:avLst/>
              <a:gdLst/>
              <a:ahLst/>
              <a:cxnLst>
                <a:cxn ang="0">
                  <a:pos x="327" y="39"/>
                </a:cxn>
                <a:cxn ang="0">
                  <a:pos x="327" y="8"/>
                </a:cxn>
                <a:cxn ang="0">
                  <a:pos x="320" y="0"/>
                </a:cxn>
                <a:cxn ang="0">
                  <a:pos x="290" y="0"/>
                </a:cxn>
                <a:cxn ang="0">
                  <a:pos x="208" y="62"/>
                </a:cxn>
                <a:cxn ang="0">
                  <a:pos x="126" y="93"/>
                </a:cxn>
                <a:cxn ang="0">
                  <a:pos x="52" y="100"/>
                </a:cxn>
                <a:cxn ang="0">
                  <a:pos x="0" y="108"/>
                </a:cxn>
                <a:cxn ang="0">
                  <a:pos x="0" y="154"/>
                </a:cxn>
                <a:cxn ang="0">
                  <a:pos x="52" y="154"/>
                </a:cxn>
                <a:cxn ang="0">
                  <a:pos x="126" y="147"/>
                </a:cxn>
                <a:cxn ang="0">
                  <a:pos x="208" y="116"/>
                </a:cxn>
                <a:cxn ang="0">
                  <a:pos x="208" y="1012"/>
                </a:cxn>
                <a:cxn ang="0">
                  <a:pos x="193" y="1035"/>
                </a:cxn>
                <a:cxn ang="0">
                  <a:pos x="149" y="1050"/>
                </a:cxn>
                <a:cxn ang="0">
                  <a:pos x="7" y="1050"/>
                </a:cxn>
                <a:cxn ang="0">
                  <a:pos x="7" y="1104"/>
                </a:cxn>
                <a:cxn ang="0">
                  <a:pos x="89" y="1104"/>
                </a:cxn>
                <a:cxn ang="0">
                  <a:pos x="186" y="1097"/>
                </a:cxn>
                <a:cxn ang="0">
                  <a:pos x="350" y="1097"/>
                </a:cxn>
                <a:cxn ang="0">
                  <a:pos x="454" y="1104"/>
                </a:cxn>
                <a:cxn ang="0">
                  <a:pos x="528" y="1104"/>
                </a:cxn>
                <a:cxn ang="0">
                  <a:pos x="528" y="1050"/>
                </a:cxn>
                <a:cxn ang="0">
                  <a:pos x="394" y="1050"/>
                </a:cxn>
                <a:cxn ang="0">
                  <a:pos x="350" y="1035"/>
                </a:cxn>
                <a:cxn ang="0">
                  <a:pos x="335" y="1012"/>
                </a:cxn>
                <a:cxn ang="0">
                  <a:pos x="327" y="973"/>
                </a:cxn>
                <a:cxn ang="0">
                  <a:pos x="327" y="39"/>
                </a:cxn>
              </a:cxnLst>
              <a:rect l="0" t="0" r="r" b="b"/>
              <a:pathLst>
                <a:path w="528" h="1104">
                  <a:moveTo>
                    <a:pt x="327" y="39"/>
                  </a:moveTo>
                  <a:lnTo>
                    <a:pt x="327" y="8"/>
                  </a:lnTo>
                  <a:lnTo>
                    <a:pt x="320" y="0"/>
                  </a:lnTo>
                  <a:lnTo>
                    <a:pt x="290" y="0"/>
                  </a:lnTo>
                  <a:lnTo>
                    <a:pt x="208" y="62"/>
                  </a:lnTo>
                  <a:lnTo>
                    <a:pt x="126" y="93"/>
                  </a:lnTo>
                  <a:lnTo>
                    <a:pt x="52" y="100"/>
                  </a:lnTo>
                  <a:lnTo>
                    <a:pt x="0" y="108"/>
                  </a:lnTo>
                  <a:lnTo>
                    <a:pt x="0" y="154"/>
                  </a:lnTo>
                  <a:lnTo>
                    <a:pt x="52" y="154"/>
                  </a:lnTo>
                  <a:lnTo>
                    <a:pt x="126" y="147"/>
                  </a:lnTo>
                  <a:lnTo>
                    <a:pt x="208" y="116"/>
                  </a:lnTo>
                  <a:lnTo>
                    <a:pt x="208" y="1012"/>
                  </a:lnTo>
                  <a:lnTo>
                    <a:pt x="193" y="1035"/>
                  </a:lnTo>
                  <a:lnTo>
                    <a:pt x="149" y="1050"/>
                  </a:lnTo>
                  <a:lnTo>
                    <a:pt x="7" y="1050"/>
                  </a:lnTo>
                  <a:lnTo>
                    <a:pt x="7" y="1104"/>
                  </a:lnTo>
                  <a:lnTo>
                    <a:pt x="89" y="1104"/>
                  </a:lnTo>
                  <a:lnTo>
                    <a:pt x="186" y="1097"/>
                  </a:lnTo>
                  <a:lnTo>
                    <a:pt x="350" y="1097"/>
                  </a:lnTo>
                  <a:lnTo>
                    <a:pt x="454" y="1104"/>
                  </a:lnTo>
                  <a:lnTo>
                    <a:pt x="528" y="1104"/>
                  </a:lnTo>
                  <a:lnTo>
                    <a:pt x="528" y="1050"/>
                  </a:lnTo>
                  <a:lnTo>
                    <a:pt x="394" y="1050"/>
                  </a:lnTo>
                  <a:lnTo>
                    <a:pt x="350" y="1035"/>
                  </a:lnTo>
                  <a:lnTo>
                    <a:pt x="335" y="1012"/>
                  </a:lnTo>
                  <a:lnTo>
                    <a:pt x="327" y="973"/>
                  </a:lnTo>
                  <a:lnTo>
                    <a:pt x="327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44" name="Freeform 92"/>
            <p:cNvSpPr>
              <a:spLocks/>
            </p:cNvSpPr>
            <p:nvPr/>
          </p:nvSpPr>
          <p:spPr bwMode="auto">
            <a:xfrm>
              <a:off x="23094" y="4263"/>
              <a:ext cx="767" cy="803"/>
            </a:xfrm>
            <a:custGeom>
              <a:avLst/>
              <a:gdLst/>
              <a:ahLst/>
              <a:cxnLst>
                <a:cxn ang="0">
                  <a:pos x="432" y="401"/>
                </a:cxn>
                <a:cxn ang="0">
                  <a:pos x="767" y="54"/>
                </a:cxn>
                <a:cxn ang="0">
                  <a:pos x="767" y="23"/>
                </a:cxn>
                <a:cxn ang="0">
                  <a:pos x="753" y="7"/>
                </a:cxn>
                <a:cxn ang="0">
                  <a:pos x="738" y="0"/>
                </a:cxn>
                <a:cxn ang="0">
                  <a:pos x="730" y="7"/>
                </a:cxn>
                <a:cxn ang="0">
                  <a:pos x="715" y="15"/>
                </a:cxn>
                <a:cxn ang="0">
                  <a:pos x="387" y="355"/>
                </a:cxn>
                <a:cxn ang="0">
                  <a:pos x="60" y="23"/>
                </a:cxn>
                <a:cxn ang="0">
                  <a:pos x="45" y="7"/>
                </a:cxn>
                <a:cxn ang="0">
                  <a:pos x="37" y="7"/>
                </a:cxn>
                <a:cxn ang="0">
                  <a:pos x="30" y="0"/>
                </a:cxn>
                <a:cxn ang="0">
                  <a:pos x="15" y="7"/>
                </a:cxn>
                <a:cxn ang="0">
                  <a:pos x="0" y="23"/>
                </a:cxn>
                <a:cxn ang="0">
                  <a:pos x="0" y="46"/>
                </a:cxn>
                <a:cxn ang="0">
                  <a:pos x="8" y="61"/>
                </a:cxn>
                <a:cxn ang="0">
                  <a:pos x="335" y="401"/>
                </a:cxn>
                <a:cxn ang="0">
                  <a:pos x="15" y="733"/>
                </a:cxn>
                <a:cxn ang="0">
                  <a:pos x="8" y="749"/>
                </a:cxn>
                <a:cxn ang="0">
                  <a:pos x="0" y="757"/>
                </a:cxn>
                <a:cxn ang="0">
                  <a:pos x="0" y="787"/>
                </a:cxn>
                <a:cxn ang="0">
                  <a:pos x="30" y="803"/>
                </a:cxn>
                <a:cxn ang="0">
                  <a:pos x="45" y="803"/>
                </a:cxn>
                <a:cxn ang="0">
                  <a:pos x="52" y="795"/>
                </a:cxn>
                <a:cxn ang="0">
                  <a:pos x="60" y="780"/>
                </a:cxn>
                <a:cxn ang="0">
                  <a:pos x="380" y="448"/>
                </a:cxn>
                <a:cxn ang="0">
                  <a:pos x="715" y="795"/>
                </a:cxn>
                <a:cxn ang="0">
                  <a:pos x="730" y="803"/>
                </a:cxn>
                <a:cxn ang="0">
                  <a:pos x="738" y="803"/>
                </a:cxn>
                <a:cxn ang="0">
                  <a:pos x="767" y="787"/>
                </a:cxn>
                <a:cxn ang="0">
                  <a:pos x="767" y="757"/>
                </a:cxn>
                <a:cxn ang="0">
                  <a:pos x="760" y="749"/>
                </a:cxn>
                <a:cxn ang="0">
                  <a:pos x="753" y="733"/>
                </a:cxn>
                <a:cxn ang="0">
                  <a:pos x="432" y="401"/>
                </a:cxn>
              </a:cxnLst>
              <a:rect l="0" t="0" r="r" b="b"/>
              <a:pathLst>
                <a:path w="767" h="803">
                  <a:moveTo>
                    <a:pt x="432" y="401"/>
                  </a:moveTo>
                  <a:lnTo>
                    <a:pt x="767" y="54"/>
                  </a:lnTo>
                  <a:lnTo>
                    <a:pt x="767" y="23"/>
                  </a:lnTo>
                  <a:lnTo>
                    <a:pt x="753" y="7"/>
                  </a:lnTo>
                  <a:lnTo>
                    <a:pt x="738" y="0"/>
                  </a:lnTo>
                  <a:lnTo>
                    <a:pt x="730" y="7"/>
                  </a:lnTo>
                  <a:lnTo>
                    <a:pt x="715" y="15"/>
                  </a:lnTo>
                  <a:lnTo>
                    <a:pt x="387" y="355"/>
                  </a:lnTo>
                  <a:lnTo>
                    <a:pt x="60" y="23"/>
                  </a:lnTo>
                  <a:lnTo>
                    <a:pt x="45" y="7"/>
                  </a:lnTo>
                  <a:lnTo>
                    <a:pt x="37" y="7"/>
                  </a:lnTo>
                  <a:lnTo>
                    <a:pt x="30" y="0"/>
                  </a:lnTo>
                  <a:lnTo>
                    <a:pt x="15" y="7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8" y="61"/>
                  </a:lnTo>
                  <a:lnTo>
                    <a:pt x="335" y="401"/>
                  </a:lnTo>
                  <a:lnTo>
                    <a:pt x="15" y="733"/>
                  </a:lnTo>
                  <a:lnTo>
                    <a:pt x="8" y="749"/>
                  </a:lnTo>
                  <a:lnTo>
                    <a:pt x="0" y="757"/>
                  </a:lnTo>
                  <a:lnTo>
                    <a:pt x="0" y="787"/>
                  </a:lnTo>
                  <a:lnTo>
                    <a:pt x="30" y="803"/>
                  </a:lnTo>
                  <a:lnTo>
                    <a:pt x="45" y="803"/>
                  </a:lnTo>
                  <a:lnTo>
                    <a:pt x="52" y="795"/>
                  </a:lnTo>
                  <a:lnTo>
                    <a:pt x="60" y="780"/>
                  </a:lnTo>
                  <a:lnTo>
                    <a:pt x="380" y="448"/>
                  </a:lnTo>
                  <a:lnTo>
                    <a:pt x="715" y="795"/>
                  </a:lnTo>
                  <a:lnTo>
                    <a:pt x="730" y="803"/>
                  </a:lnTo>
                  <a:lnTo>
                    <a:pt x="738" y="803"/>
                  </a:lnTo>
                  <a:lnTo>
                    <a:pt x="767" y="787"/>
                  </a:lnTo>
                  <a:lnTo>
                    <a:pt x="767" y="757"/>
                  </a:lnTo>
                  <a:lnTo>
                    <a:pt x="760" y="749"/>
                  </a:lnTo>
                  <a:lnTo>
                    <a:pt x="753" y="733"/>
                  </a:lnTo>
                  <a:lnTo>
                    <a:pt x="432" y="4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45" name="Freeform 93"/>
            <p:cNvSpPr>
              <a:spLocks/>
            </p:cNvSpPr>
            <p:nvPr/>
          </p:nvSpPr>
          <p:spPr bwMode="auto">
            <a:xfrm>
              <a:off x="24599" y="3977"/>
              <a:ext cx="529" cy="1104"/>
            </a:xfrm>
            <a:custGeom>
              <a:avLst/>
              <a:gdLst/>
              <a:ahLst/>
              <a:cxnLst>
                <a:cxn ang="0">
                  <a:pos x="328" y="39"/>
                </a:cxn>
                <a:cxn ang="0">
                  <a:pos x="328" y="8"/>
                </a:cxn>
                <a:cxn ang="0">
                  <a:pos x="320" y="0"/>
                </a:cxn>
                <a:cxn ang="0">
                  <a:pos x="291" y="0"/>
                </a:cxn>
                <a:cxn ang="0">
                  <a:pos x="209" y="62"/>
                </a:cxn>
                <a:cxn ang="0">
                  <a:pos x="127" y="93"/>
                </a:cxn>
                <a:cxn ang="0">
                  <a:pos x="52" y="100"/>
                </a:cxn>
                <a:cxn ang="0">
                  <a:pos x="0" y="108"/>
                </a:cxn>
                <a:cxn ang="0">
                  <a:pos x="0" y="154"/>
                </a:cxn>
                <a:cxn ang="0">
                  <a:pos x="52" y="154"/>
                </a:cxn>
                <a:cxn ang="0">
                  <a:pos x="127" y="147"/>
                </a:cxn>
                <a:cxn ang="0">
                  <a:pos x="209" y="116"/>
                </a:cxn>
                <a:cxn ang="0">
                  <a:pos x="209" y="1012"/>
                </a:cxn>
                <a:cxn ang="0">
                  <a:pos x="186" y="1035"/>
                </a:cxn>
                <a:cxn ang="0">
                  <a:pos x="149" y="1050"/>
                </a:cxn>
                <a:cxn ang="0">
                  <a:pos x="7" y="1050"/>
                </a:cxn>
                <a:cxn ang="0">
                  <a:pos x="7" y="1104"/>
                </a:cxn>
                <a:cxn ang="0">
                  <a:pos x="89" y="1104"/>
                </a:cxn>
                <a:cxn ang="0">
                  <a:pos x="186" y="1097"/>
                </a:cxn>
                <a:cxn ang="0">
                  <a:pos x="350" y="1097"/>
                </a:cxn>
                <a:cxn ang="0">
                  <a:pos x="454" y="1104"/>
                </a:cxn>
                <a:cxn ang="0">
                  <a:pos x="529" y="1104"/>
                </a:cxn>
                <a:cxn ang="0">
                  <a:pos x="529" y="1050"/>
                </a:cxn>
                <a:cxn ang="0">
                  <a:pos x="395" y="1050"/>
                </a:cxn>
                <a:cxn ang="0">
                  <a:pos x="350" y="1035"/>
                </a:cxn>
                <a:cxn ang="0">
                  <a:pos x="335" y="1012"/>
                </a:cxn>
                <a:cxn ang="0">
                  <a:pos x="328" y="973"/>
                </a:cxn>
                <a:cxn ang="0">
                  <a:pos x="328" y="39"/>
                </a:cxn>
              </a:cxnLst>
              <a:rect l="0" t="0" r="r" b="b"/>
              <a:pathLst>
                <a:path w="529" h="1104">
                  <a:moveTo>
                    <a:pt x="328" y="39"/>
                  </a:moveTo>
                  <a:lnTo>
                    <a:pt x="328" y="8"/>
                  </a:lnTo>
                  <a:lnTo>
                    <a:pt x="320" y="0"/>
                  </a:lnTo>
                  <a:lnTo>
                    <a:pt x="291" y="0"/>
                  </a:lnTo>
                  <a:lnTo>
                    <a:pt x="209" y="62"/>
                  </a:lnTo>
                  <a:lnTo>
                    <a:pt x="127" y="93"/>
                  </a:lnTo>
                  <a:lnTo>
                    <a:pt x="52" y="100"/>
                  </a:lnTo>
                  <a:lnTo>
                    <a:pt x="0" y="108"/>
                  </a:lnTo>
                  <a:lnTo>
                    <a:pt x="0" y="154"/>
                  </a:lnTo>
                  <a:lnTo>
                    <a:pt x="52" y="154"/>
                  </a:lnTo>
                  <a:lnTo>
                    <a:pt x="127" y="147"/>
                  </a:lnTo>
                  <a:lnTo>
                    <a:pt x="209" y="116"/>
                  </a:lnTo>
                  <a:lnTo>
                    <a:pt x="209" y="1012"/>
                  </a:lnTo>
                  <a:lnTo>
                    <a:pt x="186" y="1035"/>
                  </a:lnTo>
                  <a:lnTo>
                    <a:pt x="149" y="1050"/>
                  </a:lnTo>
                  <a:lnTo>
                    <a:pt x="7" y="1050"/>
                  </a:lnTo>
                  <a:lnTo>
                    <a:pt x="7" y="1104"/>
                  </a:lnTo>
                  <a:lnTo>
                    <a:pt x="89" y="1104"/>
                  </a:lnTo>
                  <a:lnTo>
                    <a:pt x="186" y="1097"/>
                  </a:lnTo>
                  <a:lnTo>
                    <a:pt x="350" y="1097"/>
                  </a:lnTo>
                  <a:lnTo>
                    <a:pt x="454" y="1104"/>
                  </a:lnTo>
                  <a:lnTo>
                    <a:pt x="529" y="1104"/>
                  </a:lnTo>
                  <a:lnTo>
                    <a:pt x="529" y="1050"/>
                  </a:lnTo>
                  <a:lnTo>
                    <a:pt x="395" y="1050"/>
                  </a:lnTo>
                  <a:lnTo>
                    <a:pt x="350" y="1035"/>
                  </a:lnTo>
                  <a:lnTo>
                    <a:pt x="335" y="1012"/>
                  </a:lnTo>
                  <a:lnTo>
                    <a:pt x="328" y="973"/>
                  </a:lnTo>
                  <a:lnTo>
                    <a:pt x="328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46" name="Freeform 94"/>
            <p:cNvSpPr>
              <a:spLocks noEditPoints="1"/>
            </p:cNvSpPr>
            <p:nvPr/>
          </p:nvSpPr>
          <p:spPr bwMode="auto">
            <a:xfrm>
              <a:off x="25322" y="3977"/>
              <a:ext cx="670" cy="1143"/>
            </a:xfrm>
            <a:custGeom>
              <a:avLst/>
              <a:gdLst/>
              <a:ahLst/>
              <a:cxnLst>
                <a:cxn ang="0">
                  <a:pos x="670" y="571"/>
                </a:cxn>
                <a:cxn ang="0">
                  <a:pos x="670" y="440"/>
                </a:cxn>
                <a:cxn ang="0">
                  <a:pos x="648" y="309"/>
                </a:cxn>
                <a:cxn ang="0">
                  <a:pos x="611" y="185"/>
                </a:cxn>
                <a:cxn ang="0">
                  <a:pos x="558" y="108"/>
                </a:cxn>
                <a:cxn ang="0">
                  <a:pos x="499" y="54"/>
                </a:cxn>
                <a:cxn ang="0">
                  <a:pos x="439" y="15"/>
                </a:cxn>
                <a:cxn ang="0">
                  <a:pos x="380" y="0"/>
                </a:cxn>
                <a:cxn ang="0">
                  <a:pos x="335" y="0"/>
                </a:cxn>
                <a:cxn ang="0">
                  <a:pos x="260" y="8"/>
                </a:cxn>
                <a:cxn ang="0">
                  <a:pos x="186" y="39"/>
                </a:cxn>
                <a:cxn ang="0">
                  <a:pos x="119" y="100"/>
                </a:cxn>
                <a:cxn ang="0">
                  <a:pos x="59" y="193"/>
                </a:cxn>
                <a:cxn ang="0">
                  <a:pos x="22" y="317"/>
                </a:cxn>
                <a:cxn ang="0">
                  <a:pos x="0" y="440"/>
                </a:cxn>
                <a:cxn ang="0">
                  <a:pos x="0" y="703"/>
                </a:cxn>
                <a:cxn ang="0">
                  <a:pos x="22" y="842"/>
                </a:cxn>
                <a:cxn ang="0">
                  <a:pos x="67" y="973"/>
                </a:cxn>
                <a:cxn ang="0">
                  <a:pos x="126" y="1058"/>
                </a:cxn>
                <a:cxn ang="0">
                  <a:pos x="201" y="1104"/>
                </a:cxn>
                <a:cxn ang="0">
                  <a:pos x="268" y="1135"/>
                </a:cxn>
                <a:cxn ang="0">
                  <a:pos x="335" y="1143"/>
                </a:cxn>
                <a:cxn ang="0">
                  <a:pos x="387" y="1135"/>
                </a:cxn>
                <a:cxn ang="0">
                  <a:pos x="447" y="1120"/>
                </a:cxn>
                <a:cxn ang="0">
                  <a:pos x="506" y="1081"/>
                </a:cxn>
                <a:cxn ang="0">
                  <a:pos x="566" y="1027"/>
                </a:cxn>
                <a:cxn ang="0">
                  <a:pos x="611" y="950"/>
                </a:cxn>
                <a:cxn ang="0">
                  <a:pos x="648" y="826"/>
                </a:cxn>
                <a:cxn ang="0">
                  <a:pos x="670" y="703"/>
                </a:cxn>
                <a:cxn ang="0">
                  <a:pos x="670" y="571"/>
                </a:cxn>
                <a:cxn ang="0">
                  <a:pos x="335" y="1104"/>
                </a:cxn>
                <a:cxn ang="0">
                  <a:pos x="298" y="1097"/>
                </a:cxn>
                <a:cxn ang="0">
                  <a:pos x="253" y="1081"/>
                </a:cxn>
                <a:cxn ang="0">
                  <a:pos x="208" y="1043"/>
                </a:cxn>
                <a:cxn ang="0">
                  <a:pos x="171" y="988"/>
                </a:cxn>
                <a:cxn ang="0">
                  <a:pos x="149" y="904"/>
                </a:cxn>
                <a:cxn ang="0">
                  <a:pos x="134" y="788"/>
                </a:cxn>
                <a:cxn ang="0">
                  <a:pos x="134" y="394"/>
                </a:cxn>
                <a:cxn ang="0">
                  <a:pos x="141" y="247"/>
                </a:cxn>
                <a:cxn ang="0">
                  <a:pos x="164" y="162"/>
                </a:cxn>
                <a:cxn ang="0">
                  <a:pos x="201" y="108"/>
                </a:cxn>
                <a:cxn ang="0">
                  <a:pos x="238" y="69"/>
                </a:cxn>
                <a:cxn ang="0">
                  <a:pos x="275" y="46"/>
                </a:cxn>
                <a:cxn ang="0">
                  <a:pos x="305" y="39"/>
                </a:cxn>
                <a:cxn ang="0">
                  <a:pos x="372" y="39"/>
                </a:cxn>
                <a:cxn ang="0">
                  <a:pos x="417" y="54"/>
                </a:cxn>
                <a:cxn ang="0">
                  <a:pos x="462" y="93"/>
                </a:cxn>
                <a:cxn ang="0">
                  <a:pos x="499" y="147"/>
                </a:cxn>
                <a:cxn ang="0">
                  <a:pos x="521" y="232"/>
                </a:cxn>
                <a:cxn ang="0">
                  <a:pos x="536" y="332"/>
                </a:cxn>
                <a:cxn ang="0">
                  <a:pos x="536" y="734"/>
                </a:cxn>
                <a:cxn ang="0">
                  <a:pos x="521" y="896"/>
                </a:cxn>
                <a:cxn ang="0">
                  <a:pos x="499" y="981"/>
                </a:cxn>
                <a:cxn ang="0">
                  <a:pos x="469" y="1035"/>
                </a:cxn>
                <a:cxn ang="0">
                  <a:pos x="424" y="1073"/>
                </a:cxn>
                <a:cxn ang="0">
                  <a:pos x="380" y="1097"/>
                </a:cxn>
                <a:cxn ang="0">
                  <a:pos x="335" y="1104"/>
                </a:cxn>
              </a:cxnLst>
              <a:rect l="0" t="0" r="r" b="b"/>
              <a:pathLst>
                <a:path w="670" h="1143">
                  <a:moveTo>
                    <a:pt x="670" y="571"/>
                  </a:moveTo>
                  <a:lnTo>
                    <a:pt x="670" y="440"/>
                  </a:lnTo>
                  <a:lnTo>
                    <a:pt x="648" y="309"/>
                  </a:lnTo>
                  <a:lnTo>
                    <a:pt x="611" y="185"/>
                  </a:lnTo>
                  <a:lnTo>
                    <a:pt x="558" y="108"/>
                  </a:lnTo>
                  <a:lnTo>
                    <a:pt x="499" y="54"/>
                  </a:lnTo>
                  <a:lnTo>
                    <a:pt x="439" y="15"/>
                  </a:lnTo>
                  <a:lnTo>
                    <a:pt x="380" y="0"/>
                  </a:lnTo>
                  <a:lnTo>
                    <a:pt x="335" y="0"/>
                  </a:lnTo>
                  <a:lnTo>
                    <a:pt x="260" y="8"/>
                  </a:lnTo>
                  <a:lnTo>
                    <a:pt x="186" y="39"/>
                  </a:lnTo>
                  <a:lnTo>
                    <a:pt x="119" y="100"/>
                  </a:lnTo>
                  <a:lnTo>
                    <a:pt x="59" y="193"/>
                  </a:lnTo>
                  <a:lnTo>
                    <a:pt x="22" y="317"/>
                  </a:lnTo>
                  <a:lnTo>
                    <a:pt x="0" y="440"/>
                  </a:lnTo>
                  <a:lnTo>
                    <a:pt x="0" y="703"/>
                  </a:lnTo>
                  <a:lnTo>
                    <a:pt x="22" y="842"/>
                  </a:lnTo>
                  <a:lnTo>
                    <a:pt x="67" y="973"/>
                  </a:lnTo>
                  <a:lnTo>
                    <a:pt x="126" y="1058"/>
                  </a:lnTo>
                  <a:lnTo>
                    <a:pt x="201" y="1104"/>
                  </a:lnTo>
                  <a:lnTo>
                    <a:pt x="268" y="1135"/>
                  </a:lnTo>
                  <a:lnTo>
                    <a:pt x="335" y="1143"/>
                  </a:lnTo>
                  <a:lnTo>
                    <a:pt x="387" y="1135"/>
                  </a:lnTo>
                  <a:lnTo>
                    <a:pt x="447" y="1120"/>
                  </a:lnTo>
                  <a:lnTo>
                    <a:pt x="506" y="1081"/>
                  </a:lnTo>
                  <a:lnTo>
                    <a:pt x="566" y="1027"/>
                  </a:lnTo>
                  <a:lnTo>
                    <a:pt x="611" y="950"/>
                  </a:lnTo>
                  <a:lnTo>
                    <a:pt x="648" y="826"/>
                  </a:lnTo>
                  <a:lnTo>
                    <a:pt x="670" y="703"/>
                  </a:lnTo>
                  <a:lnTo>
                    <a:pt x="670" y="571"/>
                  </a:lnTo>
                  <a:close/>
                  <a:moveTo>
                    <a:pt x="335" y="1104"/>
                  </a:moveTo>
                  <a:lnTo>
                    <a:pt x="298" y="1097"/>
                  </a:lnTo>
                  <a:lnTo>
                    <a:pt x="253" y="1081"/>
                  </a:lnTo>
                  <a:lnTo>
                    <a:pt x="208" y="1043"/>
                  </a:lnTo>
                  <a:lnTo>
                    <a:pt x="171" y="988"/>
                  </a:lnTo>
                  <a:lnTo>
                    <a:pt x="149" y="904"/>
                  </a:lnTo>
                  <a:lnTo>
                    <a:pt x="134" y="788"/>
                  </a:lnTo>
                  <a:lnTo>
                    <a:pt x="134" y="394"/>
                  </a:lnTo>
                  <a:lnTo>
                    <a:pt x="141" y="247"/>
                  </a:lnTo>
                  <a:lnTo>
                    <a:pt x="164" y="162"/>
                  </a:lnTo>
                  <a:lnTo>
                    <a:pt x="201" y="108"/>
                  </a:lnTo>
                  <a:lnTo>
                    <a:pt x="238" y="69"/>
                  </a:lnTo>
                  <a:lnTo>
                    <a:pt x="275" y="46"/>
                  </a:lnTo>
                  <a:lnTo>
                    <a:pt x="305" y="39"/>
                  </a:lnTo>
                  <a:lnTo>
                    <a:pt x="372" y="39"/>
                  </a:lnTo>
                  <a:lnTo>
                    <a:pt x="417" y="54"/>
                  </a:lnTo>
                  <a:lnTo>
                    <a:pt x="462" y="93"/>
                  </a:lnTo>
                  <a:lnTo>
                    <a:pt x="499" y="147"/>
                  </a:lnTo>
                  <a:lnTo>
                    <a:pt x="521" y="232"/>
                  </a:lnTo>
                  <a:lnTo>
                    <a:pt x="536" y="332"/>
                  </a:lnTo>
                  <a:lnTo>
                    <a:pt x="536" y="734"/>
                  </a:lnTo>
                  <a:lnTo>
                    <a:pt x="521" y="896"/>
                  </a:lnTo>
                  <a:lnTo>
                    <a:pt x="499" y="981"/>
                  </a:lnTo>
                  <a:lnTo>
                    <a:pt x="469" y="1035"/>
                  </a:lnTo>
                  <a:lnTo>
                    <a:pt x="424" y="1073"/>
                  </a:lnTo>
                  <a:lnTo>
                    <a:pt x="380" y="1097"/>
                  </a:lnTo>
                  <a:lnTo>
                    <a:pt x="335" y="11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47" name="Freeform 95"/>
            <p:cNvSpPr>
              <a:spLocks/>
            </p:cNvSpPr>
            <p:nvPr/>
          </p:nvSpPr>
          <p:spPr bwMode="auto">
            <a:xfrm>
              <a:off x="26126" y="3614"/>
              <a:ext cx="529" cy="811"/>
            </a:xfrm>
            <a:custGeom>
              <a:avLst/>
              <a:gdLst/>
              <a:ahLst/>
              <a:cxnLst>
                <a:cxn ang="0">
                  <a:pos x="514" y="85"/>
                </a:cxn>
                <a:cxn ang="0">
                  <a:pos x="529" y="70"/>
                </a:cxn>
                <a:cxn ang="0">
                  <a:pos x="529" y="39"/>
                </a:cxn>
                <a:cxn ang="0">
                  <a:pos x="134" y="39"/>
                </a:cxn>
                <a:cxn ang="0">
                  <a:pos x="105" y="31"/>
                </a:cxn>
                <a:cxn ang="0">
                  <a:pos x="90" y="31"/>
                </a:cxn>
                <a:cxn ang="0">
                  <a:pos x="75" y="15"/>
                </a:cxn>
                <a:cxn ang="0">
                  <a:pos x="75" y="0"/>
                </a:cxn>
                <a:cxn ang="0">
                  <a:pos x="38" y="0"/>
                </a:cxn>
                <a:cxn ang="0">
                  <a:pos x="0" y="255"/>
                </a:cxn>
                <a:cxn ang="0">
                  <a:pos x="38" y="255"/>
                </a:cxn>
                <a:cxn ang="0">
                  <a:pos x="38" y="216"/>
                </a:cxn>
                <a:cxn ang="0">
                  <a:pos x="45" y="193"/>
                </a:cxn>
                <a:cxn ang="0">
                  <a:pos x="52" y="178"/>
                </a:cxn>
                <a:cxn ang="0">
                  <a:pos x="60" y="154"/>
                </a:cxn>
                <a:cxn ang="0">
                  <a:pos x="67" y="147"/>
                </a:cxn>
                <a:cxn ang="0">
                  <a:pos x="75" y="147"/>
                </a:cxn>
                <a:cxn ang="0">
                  <a:pos x="90" y="139"/>
                </a:cxn>
                <a:cxn ang="0">
                  <a:pos x="425" y="139"/>
                </a:cxn>
                <a:cxn ang="0">
                  <a:pos x="388" y="193"/>
                </a:cxn>
                <a:cxn ang="0">
                  <a:pos x="343" y="247"/>
                </a:cxn>
                <a:cxn ang="0">
                  <a:pos x="313" y="293"/>
                </a:cxn>
                <a:cxn ang="0">
                  <a:pos x="224" y="440"/>
                </a:cxn>
                <a:cxn ang="0">
                  <a:pos x="179" y="571"/>
                </a:cxn>
                <a:cxn ang="0">
                  <a:pos x="157" y="672"/>
                </a:cxn>
                <a:cxn ang="0">
                  <a:pos x="149" y="741"/>
                </a:cxn>
                <a:cxn ang="0">
                  <a:pos x="149" y="765"/>
                </a:cxn>
                <a:cxn ang="0">
                  <a:pos x="157" y="772"/>
                </a:cxn>
                <a:cxn ang="0">
                  <a:pos x="157" y="788"/>
                </a:cxn>
                <a:cxn ang="0">
                  <a:pos x="172" y="803"/>
                </a:cxn>
                <a:cxn ang="0">
                  <a:pos x="187" y="811"/>
                </a:cxn>
                <a:cxn ang="0">
                  <a:pos x="224" y="811"/>
                </a:cxn>
                <a:cxn ang="0">
                  <a:pos x="239" y="803"/>
                </a:cxn>
                <a:cxn ang="0">
                  <a:pos x="246" y="788"/>
                </a:cxn>
                <a:cxn ang="0">
                  <a:pos x="254" y="780"/>
                </a:cxn>
                <a:cxn ang="0">
                  <a:pos x="254" y="695"/>
                </a:cxn>
                <a:cxn ang="0">
                  <a:pos x="261" y="548"/>
                </a:cxn>
                <a:cxn ang="0">
                  <a:pos x="283" y="440"/>
                </a:cxn>
                <a:cxn ang="0">
                  <a:pos x="313" y="363"/>
                </a:cxn>
                <a:cxn ang="0">
                  <a:pos x="350" y="309"/>
                </a:cxn>
                <a:cxn ang="0">
                  <a:pos x="514" y="85"/>
                </a:cxn>
              </a:cxnLst>
              <a:rect l="0" t="0" r="r" b="b"/>
              <a:pathLst>
                <a:path w="529" h="811">
                  <a:moveTo>
                    <a:pt x="514" y="85"/>
                  </a:moveTo>
                  <a:lnTo>
                    <a:pt x="529" y="70"/>
                  </a:lnTo>
                  <a:lnTo>
                    <a:pt x="529" y="39"/>
                  </a:lnTo>
                  <a:lnTo>
                    <a:pt x="134" y="39"/>
                  </a:lnTo>
                  <a:lnTo>
                    <a:pt x="105" y="31"/>
                  </a:lnTo>
                  <a:lnTo>
                    <a:pt x="90" y="31"/>
                  </a:lnTo>
                  <a:lnTo>
                    <a:pt x="75" y="15"/>
                  </a:lnTo>
                  <a:lnTo>
                    <a:pt x="75" y="0"/>
                  </a:lnTo>
                  <a:lnTo>
                    <a:pt x="38" y="0"/>
                  </a:lnTo>
                  <a:lnTo>
                    <a:pt x="0" y="255"/>
                  </a:lnTo>
                  <a:lnTo>
                    <a:pt x="38" y="255"/>
                  </a:lnTo>
                  <a:lnTo>
                    <a:pt x="38" y="216"/>
                  </a:lnTo>
                  <a:lnTo>
                    <a:pt x="45" y="193"/>
                  </a:lnTo>
                  <a:lnTo>
                    <a:pt x="52" y="178"/>
                  </a:lnTo>
                  <a:lnTo>
                    <a:pt x="60" y="154"/>
                  </a:lnTo>
                  <a:lnTo>
                    <a:pt x="67" y="147"/>
                  </a:lnTo>
                  <a:lnTo>
                    <a:pt x="75" y="147"/>
                  </a:lnTo>
                  <a:lnTo>
                    <a:pt x="90" y="139"/>
                  </a:lnTo>
                  <a:lnTo>
                    <a:pt x="425" y="139"/>
                  </a:lnTo>
                  <a:lnTo>
                    <a:pt x="388" y="193"/>
                  </a:lnTo>
                  <a:lnTo>
                    <a:pt x="343" y="247"/>
                  </a:lnTo>
                  <a:lnTo>
                    <a:pt x="313" y="293"/>
                  </a:lnTo>
                  <a:lnTo>
                    <a:pt x="224" y="440"/>
                  </a:lnTo>
                  <a:lnTo>
                    <a:pt x="179" y="571"/>
                  </a:lnTo>
                  <a:lnTo>
                    <a:pt x="157" y="672"/>
                  </a:lnTo>
                  <a:lnTo>
                    <a:pt x="149" y="741"/>
                  </a:lnTo>
                  <a:lnTo>
                    <a:pt x="149" y="765"/>
                  </a:lnTo>
                  <a:lnTo>
                    <a:pt x="157" y="772"/>
                  </a:lnTo>
                  <a:lnTo>
                    <a:pt x="157" y="788"/>
                  </a:lnTo>
                  <a:lnTo>
                    <a:pt x="172" y="803"/>
                  </a:lnTo>
                  <a:lnTo>
                    <a:pt x="187" y="811"/>
                  </a:lnTo>
                  <a:lnTo>
                    <a:pt x="224" y="811"/>
                  </a:lnTo>
                  <a:lnTo>
                    <a:pt x="239" y="803"/>
                  </a:lnTo>
                  <a:lnTo>
                    <a:pt x="246" y="788"/>
                  </a:lnTo>
                  <a:lnTo>
                    <a:pt x="254" y="780"/>
                  </a:lnTo>
                  <a:lnTo>
                    <a:pt x="254" y="695"/>
                  </a:lnTo>
                  <a:lnTo>
                    <a:pt x="261" y="548"/>
                  </a:lnTo>
                  <a:lnTo>
                    <a:pt x="283" y="440"/>
                  </a:lnTo>
                  <a:lnTo>
                    <a:pt x="313" y="363"/>
                  </a:lnTo>
                  <a:lnTo>
                    <a:pt x="350" y="309"/>
                  </a:lnTo>
                  <a:lnTo>
                    <a:pt x="514" y="8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48" name="Freeform 96"/>
            <p:cNvSpPr>
              <a:spLocks noEditPoints="1"/>
            </p:cNvSpPr>
            <p:nvPr/>
          </p:nvSpPr>
          <p:spPr bwMode="auto">
            <a:xfrm>
              <a:off x="26745" y="3629"/>
              <a:ext cx="514" cy="796"/>
            </a:xfrm>
            <a:custGeom>
              <a:avLst/>
              <a:gdLst/>
              <a:ahLst/>
              <a:cxnLst>
                <a:cxn ang="0">
                  <a:pos x="111" y="302"/>
                </a:cxn>
                <a:cxn ang="0">
                  <a:pos x="156" y="139"/>
                </a:cxn>
                <a:cxn ang="0">
                  <a:pos x="260" y="47"/>
                </a:cxn>
                <a:cxn ang="0">
                  <a:pos x="350" y="31"/>
                </a:cxn>
                <a:cxn ang="0">
                  <a:pos x="424" y="78"/>
                </a:cxn>
                <a:cxn ang="0">
                  <a:pos x="387" y="93"/>
                </a:cxn>
                <a:cxn ang="0">
                  <a:pos x="372" y="132"/>
                </a:cxn>
                <a:cxn ang="0">
                  <a:pos x="387" y="170"/>
                </a:cxn>
                <a:cxn ang="0">
                  <a:pos x="454" y="178"/>
                </a:cxn>
                <a:cxn ang="0">
                  <a:pos x="476" y="155"/>
                </a:cxn>
                <a:cxn ang="0">
                  <a:pos x="476" y="85"/>
                </a:cxn>
                <a:cxn ang="0">
                  <a:pos x="395" y="8"/>
                </a:cxn>
                <a:cxn ang="0">
                  <a:pos x="246" y="16"/>
                </a:cxn>
                <a:cxn ang="0">
                  <a:pos x="104" y="109"/>
                </a:cxn>
                <a:cxn ang="0">
                  <a:pos x="15" y="286"/>
                </a:cxn>
                <a:cxn ang="0">
                  <a:pos x="7" y="533"/>
                </a:cxn>
                <a:cxn ang="0">
                  <a:pos x="82" y="711"/>
                </a:cxn>
                <a:cxn ang="0">
                  <a:pos x="193" y="788"/>
                </a:cxn>
                <a:cxn ang="0">
                  <a:pos x="335" y="780"/>
                </a:cxn>
                <a:cxn ang="0">
                  <a:pos x="462" y="695"/>
                </a:cxn>
                <a:cxn ang="0">
                  <a:pos x="514" y="533"/>
                </a:cxn>
                <a:cxn ang="0">
                  <a:pos x="439" y="348"/>
                </a:cxn>
                <a:cxn ang="0">
                  <a:pos x="268" y="278"/>
                </a:cxn>
                <a:cxn ang="0">
                  <a:pos x="164" y="317"/>
                </a:cxn>
                <a:cxn ang="0">
                  <a:pos x="104" y="394"/>
                </a:cxn>
                <a:cxn ang="0">
                  <a:pos x="208" y="750"/>
                </a:cxn>
                <a:cxn ang="0">
                  <a:pos x="134" y="672"/>
                </a:cxn>
                <a:cxn ang="0">
                  <a:pos x="111" y="510"/>
                </a:cxn>
                <a:cxn ang="0">
                  <a:pos x="156" y="371"/>
                </a:cxn>
                <a:cxn ang="0">
                  <a:pos x="260" y="309"/>
                </a:cxn>
                <a:cxn ang="0">
                  <a:pos x="327" y="325"/>
                </a:cxn>
                <a:cxn ang="0">
                  <a:pos x="380" y="379"/>
                </a:cxn>
                <a:cxn ang="0">
                  <a:pos x="409" y="533"/>
                </a:cxn>
                <a:cxn ang="0">
                  <a:pos x="372" y="695"/>
                </a:cxn>
                <a:cxn ang="0">
                  <a:pos x="313" y="750"/>
                </a:cxn>
                <a:cxn ang="0">
                  <a:pos x="260" y="757"/>
                </a:cxn>
              </a:cxnLst>
              <a:rect l="0" t="0" r="r" b="b"/>
              <a:pathLst>
                <a:path w="514" h="796">
                  <a:moveTo>
                    <a:pt x="104" y="394"/>
                  </a:moveTo>
                  <a:lnTo>
                    <a:pt x="111" y="302"/>
                  </a:lnTo>
                  <a:lnTo>
                    <a:pt x="126" y="217"/>
                  </a:lnTo>
                  <a:lnTo>
                    <a:pt x="156" y="139"/>
                  </a:lnTo>
                  <a:lnTo>
                    <a:pt x="201" y="85"/>
                  </a:lnTo>
                  <a:lnTo>
                    <a:pt x="260" y="47"/>
                  </a:lnTo>
                  <a:lnTo>
                    <a:pt x="327" y="31"/>
                  </a:lnTo>
                  <a:lnTo>
                    <a:pt x="350" y="31"/>
                  </a:lnTo>
                  <a:lnTo>
                    <a:pt x="395" y="47"/>
                  </a:lnTo>
                  <a:lnTo>
                    <a:pt x="424" y="78"/>
                  </a:lnTo>
                  <a:lnTo>
                    <a:pt x="409" y="78"/>
                  </a:lnTo>
                  <a:lnTo>
                    <a:pt x="387" y="93"/>
                  </a:lnTo>
                  <a:lnTo>
                    <a:pt x="380" y="109"/>
                  </a:lnTo>
                  <a:lnTo>
                    <a:pt x="372" y="132"/>
                  </a:lnTo>
                  <a:lnTo>
                    <a:pt x="380" y="155"/>
                  </a:lnTo>
                  <a:lnTo>
                    <a:pt x="387" y="170"/>
                  </a:lnTo>
                  <a:lnTo>
                    <a:pt x="432" y="186"/>
                  </a:lnTo>
                  <a:lnTo>
                    <a:pt x="454" y="178"/>
                  </a:lnTo>
                  <a:lnTo>
                    <a:pt x="469" y="170"/>
                  </a:lnTo>
                  <a:lnTo>
                    <a:pt x="476" y="155"/>
                  </a:lnTo>
                  <a:lnTo>
                    <a:pt x="484" y="132"/>
                  </a:lnTo>
                  <a:lnTo>
                    <a:pt x="476" y="85"/>
                  </a:lnTo>
                  <a:lnTo>
                    <a:pt x="447" y="39"/>
                  </a:lnTo>
                  <a:lnTo>
                    <a:pt x="395" y="8"/>
                  </a:lnTo>
                  <a:lnTo>
                    <a:pt x="327" y="0"/>
                  </a:lnTo>
                  <a:lnTo>
                    <a:pt x="246" y="16"/>
                  </a:lnTo>
                  <a:lnTo>
                    <a:pt x="171" y="47"/>
                  </a:lnTo>
                  <a:lnTo>
                    <a:pt x="104" y="109"/>
                  </a:lnTo>
                  <a:lnTo>
                    <a:pt x="44" y="186"/>
                  </a:lnTo>
                  <a:lnTo>
                    <a:pt x="15" y="286"/>
                  </a:lnTo>
                  <a:lnTo>
                    <a:pt x="0" y="402"/>
                  </a:lnTo>
                  <a:lnTo>
                    <a:pt x="7" y="533"/>
                  </a:lnTo>
                  <a:lnTo>
                    <a:pt x="37" y="641"/>
                  </a:lnTo>
                  <a:lnTo>
                    <a:pt x="82" y="711"/>
                  </a:lnTo>
                  <a:lnTo>
                    <a:pt x="134" y="765"/>
                  </a:lnTo>
                  <a:lnTo>
                    <a:pt x="193" y="788"/>
                  </a:lnTo>
                  <a:lnTo>
                    <a:pt x="260" y="796"/>
                  </a:lnTo>
                  <a:lnTo>
                    <a:pt x="335" y="780"/>
                  </a:lnTo>
                  <a:lnTo>
                    <a:pt x="409" y="750"/>
                  </a:lnTo>
                  <a:lnTo>
                    <a:pt x="462" y="695"/>
                  </a:lnTo>
                  <a:lnTo>
                    <a:pt x="499" y="618"/>
                  </a:lnTo>
                  <a:lnTo>
                    <a:pt x="514" y="533"/>
                  </a:lnTo>
                  <a:lnTo>
                    <a:pt x="491" y="433"/>
                  </a:lnTo>
                  <a:lnTo>
                    <a:pt x="439" y="348"/>
                  </a:lnTo>
                  <a:lnTo>
                    <a:pt x="365" y="302"/>
                  </a:lnTo>
                  <a:lnTo>
                    <a:pt x="268" y="278"/>
                  </a:lnTo>
                  <a:lnTo>
                    <a:pt x="208" y="286"/>
                  </a:lnTo>
                  <a:lnTo>
                    <a:pt x="164" y="317"/>
                  </a:lnTo>
                  <a:lnTo>
                    <a:pt x="126" y="356"/>
                  </a:lnTo>
                  <a:lnTo>
                    <a:pt x="104" y="394"/>
                  </a:lnTo>
                  <a:close/>
                  <a:moveTo>
                    <a:pt x="260" y="757"/>
                  </a:moveTo>
                  <a:lnTo>
                    <a:pt x="208" y="750"/>
                  </a:lnTo>
                  <a:lnTo>
                    <a:pt x="164" y="719"/>
                  </a:lnTo>
                  <a:lnTo>
                    <a:pt x="134" y="672"/>
                  </a:lnTo>
                  <a:lnTo>
                    <a:pt x="119" y="603"/>
                  </a:lnTo>
                  <a:lnTo>
                    <a:pt x="111" y="510"/>
                  </a:lnTo>
                  <a:lnTo>
                    <a:pt x="119" y="433"/>
                  </a:lnTo>
                  <a:lnTo>
                    <a:pt x="156" y="371"/>
                  </a:lnTo>
                  <a:lnTo>
                    <a:pt x="201" y="325"/>
                  </a:lnTo>
                  <a:lnTo>
                    <a:pt x="260" y="309"/>
                  </a:lnTo>
                  <a:lnTo>
                    <a:pt x="298" y="317"/>
                  </a:lnTo>
                  <a:lnTo>
                    <a:pt x="327" y="325"/>
                  </a:lnTo>
                  <a:lnTo>
                    <a:pt x="357" y="348"/>
                  </a:lnTo>
                  <a:lnTo>
                    <a:pt x="380" y="379"/>
                  </a:lnTo>
                  <a:lnTo>
                    <a:pt x="402" y="448"/>
                  </a:lnTo>
                  <a:lnTo>
                    <a:pt x="409" y="533"/>
                  </a:lnTo>
                  <a:lnTo>
                    <a:pt x="402" y="626"/>
                  </a:lnTo>
                  <a:lnTo>
                    <a:pt x="372" y="695"/>
                  </a:lnTo>
                  <a:lnTo>
                    <a:pt x="357" y="719"/>
                  </a:lnTo>
                  <a:lnTo>
                    <a:pt x="313" y="750"/>
                  </a:lnTo>
                  <a:lnTo>
                    <a:pt x="290" y="757"/>
                  </a:lnTo>
                  <a:lnTo>
                    <a:pt x="260" y="7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49" name="Freeform 97"/>
            <p:cNvSpPr>
              <a:spLocks/>
            </p:cNvSpPr>
            <p:nvPr/>
          </p:nvSpPr>
          <p:spPr bwMode="auto">
            <a:xfrm>
              <a:off x="3932" y="6471"/>
              <a:ext cx="529" cy="1105"/>
            </a:xfrm>
            <a:custGeom>
              <a:avLst/>
              <a:gdLst/>
              <a:ahLst/>
              <a:cxnLst>
                <a:cxn ang="0">
                  <a:pos x="328" y="39"/>
                </a:cxn>
                <a:cxn ang="0">
                  <a:pos x="328" y="8"/>
                </a:cxn>
                <a:cxn ang="0">
                  <a:pos x="320" y="0"/>
                </a:cxn>
                <a:cxn ang="0">
                  <a:pos x="291" y="0"/>
                </a:cxn>
                <a:cxn ang="0">
                  <a:pos x="209" y="62"/>
                </a:cxn>
                <a:cxn ang="0">
                  <a:pos x="127" y="93"/>
                </a:cxn>
                <a:cxn ang="0">
                  <a:pos x="52" y="101"/>
                </a:cxn>
                <a:cxn ang="0">
                  <a:pos x="0" y="108"/>
                </a:cxn>
                <a:cxn ang="0">
                  <a:pos x="0" y="155"/>
                </a:cxn>
                <a:cxn ang="0">
                  <a:pos x="52" y="155"/>
                </a:cxn>
                <a:cxn ang="0">
                  <a:pos x="127" y="147"/>
                </a:cxn>
                <a:cxn ang="0">
                  <a:pos x="209" y="116"/>
                </a:cxn>
                <a:cxn ang="0">
                  <a:pos x="209" y="1012"/>
                </a:cxn>
                <a:cxn ang="0">
                  <a:pos x="186" y="1035"/>
                </a:cxn>
                <a:cxn ang="0">
                  <a:pos x="149" y="1051"/>
                </a:cxn>
                <a:cxn ang="0">
                  <a:pos x="8" y="1051"/>
                </a:cxn>
                <a:cxn ang="0">
                  <a:pos x="8" y="1105"/>
                </a:cxn>
                <a:cxn ang="0">
                  <a:pos x="90" y="1105"/>
                </a:cxn>
                <a:cxn ang="0">
                  <a:pos x="186" y="1097"/>
                </a:cxn>
                <a:cxn ang="0">
                  <a:pos x="350" y="1097"/>
                </a:cxn>
                <a:cxn ang="0">
                  <a:pos x="455" y="1105"/>
                </a:cxn>
                <a:cxn ang="0">
                  <a:pos x="529" y="1105"/>
                </a:cxn>
                <a:cxn ang="0">
                  <a:pos x="529" y="1051"/>
                </a:cxn>
                <a:cxn ang="0">
                  <a:pos x="395" y="1051"/>
                </a:cxn>
                <a:cxn ang="0">
                  <a:pos x="350" y="1035"/>
                </a:cxn>
                <a:cxn ang="0">
                  <a:pos x="335" y="1012"/>
                </a:cxn>
                <a:cxn ang="0">
                  <a:pos x="328" y="973"/>
                </a:cxn>
                <a:cxn ang="0">
                  <a:pos x="328" y="39"/>
                </a:cxn>
              </a:cxnLst>
              <a:rect l="0" t="0" r="r" b="b"/>
              <a:pathLst>
                <a:path w="529" h="1105">
                  <a:moveTo>
                    <a:pt x="328" y="39"/>
                  </a:moveTo>
                  <a:lnTo>
                    <a:pt x="328" y="8"/>
                  </a:lnTo>
                  <a:lnTo>
                    <a:pt x="320" y="0"/>
                  </a:lnTo>
                  <a:lnTo>
                    <a:pt x="291" y="0"/>
                  </a:lnTo>
                  <a:lnTo>
                    <a:pt x="209" y="62"/>
                  </a:lnTo>
                  <a:lnTo>
                    <a:pt x="127" y="93"/>
                  </a:lnTo>
                  <a:lnTo>
                    <a:pt x="52" y="101"/>
                  </a:lnTo>
                  <a:lnTo>
                    <a:pt x="0" y="108"/>
                  </a:lnTo>
                  <a:lnTo>
                    <a:pt x="0" y="155"/>
                  </a:lnTo>
                  <a:lnTo>
                    <a:pt x="52" y="155"/>
                  </a:lnTo>
                  <a:lnTo>
                    <a:pt x="127" y="147"/>
                  </a:lnTo>
                  <a:lnTo>
                    <a:pt x="209" y="116"/>
                  </a:lnTo>
                  <a:lnTo>
                    <a:pt x="209" y="1012"/>
                  </a:lnTo>
                  <a:lnTo>
                    <a:pt x="186" y="1035"/>
                  </a:lnTo>
                  <a:lnTo>
                    <a:pt x="149" y="1051"/>
                  </a:lnTo>
                  <a:lnTo>
                    <a:pt x="8" y="1051"/>
                  </a:lnTo>
                  <a:lnTo>
                    <a:pt x="8" y="1105"/>
                  </a:lnTo>
                  <a:lnTo>
                    <a:pt x="90" y="1105"/>
                  </a:lnTo>
                  <a:lnTo>
                    <a:pt x="186" y="1097"/>
                  </a:lnTo>
                  <a:lnTo>
                    <a:pt x="350" y="1097"/>
                  </a:lnTo>
                  <a:lnTo>
                    <a:pt x="455" y="1105"/>
                  </a:lnTo>
                  <a:lnTo>
                    <a:pt x="529" y="1105"/>
                  </a:lnTo>
                  <a:lnTo>
                    <a:pt x="529" y="1051"/>
                  </a:lnTo>
                  <a:lnTo>
                    <a:pt x="395" y="1051"/>
                  </a:lnTo>
                  <a:lnTo>
                    <a:pt x="350" y="1035"/>
                  </a:lnTo>
                  <a:lnTo>
                    <a:pt x="335" y="1012"/>
                  </a:lnTo>
                  <a:lnTo>
                    <a:pt x="328" y="973"/>
                  </a:lnTo>
                  <a:lnTo>
                    <a:pt x="328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50" name="Freeform 98"/>
            <p:cNvSpPr>
              <a:spLocks/>
            </p:cNvSpPr>
            <p:nvPr/>
          </p:nvSpPr>
          <p:spPr bwMode="auto">
            <a:xfrm>
              <a:off x="4722" y="7398"/>
              <a:ext cx="171" cy="178"/>
            </a:xfrm>
            <a:custGeom>
              <a:avLst/>
              <a:gdLst/>
              <a:ahLst/>
              <a:cxnLst>
                <a:cxn ang="0">
                  <a:pos x="171" y="93"/>
                </a:cxn>
                <a:cxn ang="0">
                  <a:pos x="171" y="62"/>
                </a:cxn>
                <a:cxn ang="0">
                  <a:pos x="141" y="15"/>
                </a:cxn>
                <a:cxn ang="0">
                  <a:pos x="112" y="8"/>
                </a:cxn>
                <a:cxn ang="0">
                  <a:pos x="89" y="0"/>
                </a:cxn>
                <a:cxn ang="0">
                  <a:pos x="59" y="8"/>
                </a:cxn>
                <a:cxn ang="0">
                  <a:pos x="37" y="15"/>
                </a:cxn>
                <a:cxn ang="0">
                  <a:pos x="7" y="62"/>
                </a:cxn>
                <a:cxn ang="0">
                  <a:pos x="0" y="93"/>
                </a:cxn>
                <a:cxn ang="0">
                  <a:pos x="7" y="116"/>
                </a:cxn>
                <a:cxn ang="0">
                  <a:pos x="37" y="162"/>
                </a:cxn>
                <a:cxn ang="0">
                  <a:pos x="59" y="170"/>
                </a:cxn>
                <a:cxn ang="0">
                  <a:pos x="89" y="178"/>
                </a:cxn>
                <a:cxn ang="0">
                  <a:pos x="119" y="170"/>
                </a:cxn>
                <a:cxn ang="0">
                  <a:pos x="141" y="162"/>
                </a:cxn>
                <a:cxn ang="0">
                  <a:pos x="171" y="116"/>
                </a:cxn>
                <a:cxn ang="0">
                  <a:pos x="171" y="93"/>
                </a:cxn>
              </a:cxnLst>
              <a:rect l="0" t="0" r="r" b="b"/>
              <a:pathLst>
                <a:path w="171" h="178">
                  <a:moveTo>
                    <a:pt x="171" y="93"/>
                  </a:moveTo>
                  <a:lnTo>
                    <a:pt x="171" y="62"/>
                  </a:lnTo>
                  <a:lnTo>
                    <a:pt x="141" y="15"/>
                  </a:lnTo>
                  <a:lnTo>
                    <a:pt x="112" y="8"/>
                  </a:lnTo>
                  <a:lnTo>
                    <a:pt x="89" y="0"/>
                  </a:lnTo>
                  <a:lnTo>
                    <a:pt x="59" y="8"/>
                  </a:lnTo>
                  <a:lnTo>
                    <a:pt x="37" y="15"/>
                  </a:lnTo>
                  <a:lnTo>
                    <a:pt x="7" y="62"/>
                  </a:lnTo>
                  <a:lnTo>
                    <a:pt x="0" y="93"/>
                  </a:lnTo>
                  <a:lnTo>
                    <a:pt x="7" y="116"/>
                  </a:lnTo>
                  <a:lnTo>
                    <a:pt x="37" y="162"/>
                  </a:lnTo>
                  <a:lnTo>
                    <a:pt x="59" y="170"/>
                  </a:lnTo>
                  <a:lnTo>
                    <a:pt x="89" y="178"/>
                  </a:lnTo>
                  <a:lnTo>
                    <a:pt x="119" y="170"/>
                  </a:lnTo>
                  <a:lnTo>
                    <a:pt x="141" y="162"/>
                  </a:lnTo>
                  <a:lnTo>
                    <a:pt x="171" y="116"/>
                  </a:lnTo>
                  <a:lnTo>
                    <a:pt x="171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51" name="Freeform 99"/>
            <p:cNvSpPr>
              <a:spLocks noEditPoints="1"/>
            </p:cNvSpPr>
            <p:nvPr/>
          </p:nvSpPr>
          <p:spPr bwMode="auto">
            <a:xfrm>
              <a:off x="5102" y="6471"/>
              <a:ext cx="663" cy="1143"/>
            </a:xfrm>
            <a:custGeom>
              <a:avLst/>
              <a:gdLst/>
              <a:ahLst/>
              <a:cxnLst>
                <a:cxn ang="0">
                  <a:pos x="141" y="518"/>
                </a:cxn>
                <a:cxn ang="0">
                  <a:pos x="179" y="271"/>
                </a:cxn>
                <a:cxn ang="0">
                  <a:pos x="253" y="124"/>
                </a:cxn>
                <a:cxn ang="0">
                  <a:pos x="342" y="54"/>
                </a:cxn>
                <a:cxn ang="0">
                  <a:pos x="424" y="39"/>
                </a:cxn>
                <a:cxn ang="0">
                  <a:pos x="521" y="62"/>
                </a:cxn>
                <a:cxn ang="0">
                  <a:pos x="529" y="108"/>
                </a:cxn>
                <a:cxn ang="0">
                  <a:pos x="484" y="139"/>
                </a:cxn>
                <a:cxn ang="0">
                  <a:pos x="477" y="186"/>
                </a:cxn>
                <a:cxn ang="0">
                  <a:pos x="506" y="247"/>
                </a:cxn>
                <a:cxn ang="0">
                  <a:pos x="573" y="255"/>
                </a:cxn>
                <a:cxn ang="0">
                  <a:pos x="611" y="224"/>
                </a:cxn>
                <a:cxn ang="0">
                  <a:pos x="611" y="108"/>
                </a:cxn>
                <a:cxn ang="0">
                  <a:pos x="506" y="16"/>
                </a:cxn>
                <a:cxn ang="0">
                  <a:pos x="335" y="16"/>
                </a:cxn>
                <a:cxn ang="0">
                  <a:pos x="171" y="116"/>
                </a:cxn>
                <a:cxn ang="0">
                  <a:pos x="44" y="302"/>
                </a:cxn>
                <a:cxn ang="0">
                  <a:pos x="0" y="580"/>
                </a:cxn>
                <a:cxn ang="0">
                  <a:pos x="30" y="858"/>
                </a:cxn>
                <a:cxn ang="0">
                  <a:pos x="112" y="1027"/>
                </a:cxn>
                <a:cxn ang="0">
                  <a:pos x="216" y="1112"/>
                </a:cxn>
                <a:cxn ang="0">
                  <a:pos x="335" y="1143"/>
                </a:cxn>
                <a:cxn ang="0">
                  <a:pos x="529" y="1074"/>
                </a:cxn>
                <a:cxn ang="0">
                  <a:pos x="648" y="888"/>
                </a:cxn>
                <a:cxn ang="0">
                  <a:pos x="648" y="649"/>
                </a:cxn>
                <a:cxn ang="0">
                  <a:pos x="536" y="464"/>
                </a:cxn>
                <a:cxn ang="0">
                  <a:pos x="342" y="394"/>
                </a:cxn>
                <a:cxn ang="0">
                  <a:pos x="216" y="448"/>
                </a:cxn>
                <a:cxn ang="0">
                  <a:pos x="141" y="564"/>
                </a:cxn>
                <a:cxn ang="0">
                  <a:pos x="268" y="1081"/>
                </a:cxn>
                <a:cxn ang="0">
                  <a:pos x="179" y="973"/>
                </a:cxn>
                <a:cxn ang="0">
                  <a:pos x="149" y="726"/>
                </a:cxn>
                <a:cxn ang="0">
                  <a:pos x="164" y="595"/>
                </a:cxn>
                <a:cxn ang="0">
                  <a:pos x="231" y="479"/>
                </a:cxn>
                <a:cxn ang="0">
                  <a:pos x="342" y="433"/>
                </a:cxn>
                <a:cxn ang="0">
                  <a:pos x="410" y="448"/>
                </a:cxn>
                <a:cxn ang="0">
                  <a:pos x="492" y="541"/>
                </a:cxn>
                <a:cxn ang="0">
                  <a:pos x="521" y="680"/>
                </a:cxn>
                <a:cxn ang="0">
                  <a:pos x="514" y="919"/>
                </a:cxn>
                <a:cxn ang="0">
                  <a:pos x="454" y="1043"/>
                </a:cxn>
                <a:cxn ang="0">
                  <a:pos x="365" y="1089"/>
                </a:cxn>
              </a:cxnLst>
              <a:rect l="0" t="0" r="r" b="b"/>
              <a:pathLst>
                <a:path w="663" h="1143">
                  <a:moveTo>
                    <a:pt x="141" y="564"/>
                  </a:moveTo>
                  <a:lnTo>
                    <a:pt x="141" y="518"/>
                  </a:lnTo>
                  <a:lnTo>
                    <a:pt x="149" y="379"/>
                  </a:lnTo>
                  <a:lnTo>
                    <a:pt x="179" y="271"/>
                  </a:lnTo>
                  <a:lnTo>
                    <a:pt x="208" y="186"/>
                  </a:lnTo>
                  <a:lnTo>
                    <a:pt x="253" y="124"/>
                  </a:lnTo>
                  <a:lnTo>
                    <a:pt x="298" y="85"/>
                  </a:lnTo>
                  <a:lnTo>
                    <a:pt x="342" y="54"/>
                  </a:lnTo>
                  <a:lnTo>
                    <a:pt x="387" y="47"/>
                  </a:lnTo>
                  <a:lnTo>
                    <a:pt x="424" y="39"/>
                  </a:lnTo>
                  <a:lnTo>
                    <a:pt x="469" y="47"/>
                  </a:lnTo>
                  <a:lnTo>
                    <a:pt x="521" y="62"/>
                  </a:lnTo>
                  <a:lnTo>
                    <a:pt x="566" y="108"/>
                  </a:lnTo>
                  <a:lnTo>
                    <a:pt x="529" y="108"/>
                  </a:lnTo>
                  <a:lnTo>
                    <a:pt x="499" y="124"/>
                  </a:lnTo>
                  <a:lnTo>
                    <a:pt x="484" y="139"/>
                  </a:lnTo>
                  <a:lnTo>
                    <a:pt x="477" y="155"/>
                  </a:lnTo>
                  <a:lnTo>
                    <a:pt x="477" y="186"/>
                  </a:lnTo>
                  <a:lnTo>
                    <a:pt x="492" y="232"/>
                  </a:lnTo>
                  <a:lnTo>
                    <a:pt x="506" y="247"/>
                  </a:lnTo>
                  <a:lnTo>
                    <a:pt x="529" y="255"/>
                  </a:lnTo>
                  <a:lnTo>
                    <a:pt x="573" y="255"/>
                  </a:lnTo>
                  <a:lnTo>
                    <a:pt x="603" y="240"/>
                  </a:lnTo>
                  <a:lnTo>
                    <a:pt x="611" y="224"/>
                  </a:lnTo>
                  <a:lnTo>
                    <a:pt x="626" y="178"/>
                  </a:lnTo>
                  <a:lnTo>
                    <a:pt x="611" y="108"/>
                  </a:lnTo>
                  <a:lnTo>
                    <a:pt x="573" y="54"/>
                  </a:lnTo>
                  <a:lnTo>
                    <a:pt x="506" y="16"/>
                  </a:lnTo>
                  <a:lnTo>
                    <a:pt x="424" y="0"/>
                  </a:lnTo>
                  <a:lnTo>
                    <a:pt x="335" y="16"/>
                  </a:lnTo>
                  <a:lnTo>
                    <a:pt x="246" y="54"/>
                  </a:lnTo>
                  <a:lnTo>
                    <a:pt x="171" y="116"/>
                  </a:lnTo>
                  <a:lnTo>
                    <a:pt x="104" y="201"/>
                  </a:lnTo>
                  <a:lnTo>
                    <a:pt x="44" y="302"/>
                  </a:lnTo>
                  <a:lnTo>
                    <a:pt x="15" y="433"/>
                  </a:lnTo>
                  <a:lnTo>
                    <a:pt x="0" y="580"/>
                  </a:lnTo>
                  <a:lnTo>
                    <a:pt x="7" y="734"/>
                  </a:lnTo>
                  <a:lnTo>
                    <a:pt x="30" y="858"/>
                  </a:lnTo>
                  <a:lnTo>
                    <a:pt x="67" y="950"/>
                  </a:lnTo>
                  <a:lnTo>
                    <a:pt x="112" y="1027"/>
                  </a:lnTo>
                  <a:lnTo>
                    <a:pt x="164" y="1081"/>
                  </a:lnTo>
                  <a:lnTo>
                    <a:pt x="216" y="1112"/>
                  </a:lnTo>
                  <a:lnTo>
                    <a:pt x="275" y="1136"/>
                  </a:lnTo>
                  <a:lnTo>
                    <a:pt x="335" y="1143"/>
                  </a:lnTo>
                  <a:lnTo>
                    <a:pt x="439" y="1128"/>
                  </a:lnTo>
                  <a:lnTo>
                    <a:pt x="529" y="1074"/>
                  </a:lnTo>
                  <a:lnTo>
                    <a:pt x="596" y="997"/>
                  </a:lnTo>
                  <a:lnTo>
                    <a:pt x="648" y="888"/>
                  </a:lnTo>
                  <a:lnTo>
                    <a:pt x="663" y="765"/>
                  </a:lnTo>
                  <a:lnTo>
                    <a:pt x="648" y="649"/>
                  </a:lnTo>
                  <a:lnTo>
                    <a:pt x="603" y="541"/>
                  </a:lnTo>
                  <a:lnTo>
                    <a:pt x="536" y="464"/>
                  </a:lnTo>
                  <a:lnTo>
                    <a:pt x="447" y="417"/>
                  </a:lnTo>
                  <a:lnTo>
                    <a:pt x="342" y="394"/>
                  </a:lnTo>
                  <a:lnTo>
                    <a:pt x="268" y="410"/>
                  </a:lnTo>
                  <a:lnTo>
                    <a:pt x="216" y="448"/>
                  </a:lnTo>
                  <a:lnTo>
                    <a:pt x="171" y="502"/>
                  </a:lnTo>
                  <a:lnTo>
                    <a:pt x="141" y="564"/>
                  </a:lnTo>
                  <a:close/>
                  <a:moveTo>
                    <a:pt x="335" y="1097"/>
                  </a:moveTo>
                  <a:lnTo>
                    <a:pt x="268" y="1081"/>
                  </a:lnTo>
                  <a:lnTo>
                    <a:pt x="223" y="1043"/>
                  </a:lnTo>
                  <a:lnTo>
                    <a:pt x="179" y="973"/>
                  </a:lnTo>
                  <a:lnTo>
                    <a:pt x="149" y="834"/>
                  </a:lnTo>
                  <a:lnTo>
                    <a:pt x="149" y="726"/>
                  </a:lnTo>
                  <a:lnTo>
                    <a:pt x="156" y="664"/>
                  </a:lnTo>
                  <a:lnTo>
                    <a:pt x="164" y="595"/>
                  </a:lnTo>
                  <a:lnTo>
                    <a:pt x="193" y="533"/>
                  </a:lnTo>
                  <a:lnTo>
                    <a:pt x="231" y="479"/>
                  </a:lnTo>
                  <a:lnTo>
                    <a:pt x="275" y="448"/>
                  </a:lnTo>
                  <a:lnTo>
                    <a:pt x="342" y="433"/>
                  </a:lnTo>
                  <a:lnTo>
                    <a:pt x="372" y="433"/>
                  </a:lnTo>
                  <a:lnTo>
                    <a:pt x="410" y="448"/>
                  </a:lnTo>
                  <a:lnTo>
                    <a:pt x="454" y="479"/>
                  </a:lnTo>
                  <a:lnTo>
                    <a:pt x="492" y="541"/>
                  </a:lnTo>
                  <a:lnTo>
                    <a:pt x="514" y="603"/>
                  </a:lnTo>
                  <a:lnTo>
                    <a:pt x="521" y="680"/>
                  </a:lnTo>
                  <a:lnTo>
                    <a:pt x="521" y="842"/>
                  </a:lnTo>
                  <a:lnTo>
                    <a:pt x="514" y="919"/>
                  </a:lnTo>
                  <a:lnTo>
                    <a:pt x="492" y="989"/>
                  </a:lnTo>
                  <a:lnTo>
                    <a:pt x="454" y="1043"/>
                  </a:lnTo>
                  <a:lnTo>
                    <a:pt x="410" y="1081"/>
                  </a:lnTo>
                  <a:lnTo>
                    <a:pt x="365" y="1089"/>
                  </a:lnTo>
                  <a:lnTo>
                    <a:pt x="335" y="10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52" name="Freeform 100"/>
            <p:cNvSpPr>
              <a:spLocks/>
            </p:cNvSpPr>
            <p:nvPr/>
          </p:nvSpPr>
          <p:spPr bwMode="auto">
            <a:xfrm>
              <a:off x="5981" y="6471"/>
              <a:ext cx="521" cy="1105"/>
            </a:xfrm>
            <a:custGeom>
              <a:avLst/>
              <a:gdLst/>
              <a:ahLst/>
              <a:cxnLst>
                <a:cxn ang="0">
                  <a:pos x="328" y="39"/>
                </a:cxn>
                <a:cxn ang="0">
                  <a:pos x="328" y="24"/>
                </a:cxn>
                <a:cxn ang="0">
                  <a:pos x="320" y="8"/>
                </a:cxn>
                <a:cxn ang="0">
                  <a:pos x="320" y="0"/>
                </a:cxn>
                <a:cxn ang="0">
                  <a:pos x="290" y="0"/>
                </a:cxn>
                <a:cxn ang="0">
                  <a:pos x="209" y="62"/>
                </a:cxn>
                <a:cxn ang="0">
                  <a:pos x="127" y="93"/>
                </a:cxn>
                <a:cxn ang="0">
                  <a:pos x="52" y="101"/>
                </a:cxn>
                <a:cxn ang="0">
                  <a:pos x="0" y="108"/>
                </a:cxn>
                <a:cxn ang="0">
                  <a:pos x="0" y="155"/>
                </a:cxn>
                <a:cxn ang="0">
                  <a:pos x="45" y="155"/>
                </a:cxn>
                <a:cxn ang="0">
                  <a:pos x="119" y="147"/>
                </a:cxn>
                <a:cxn ang="0">
                  <a:pos x="209" y="116"/>
                </a:cxn>
                <a:cxn ang="0">
                  <a:pos x="209" y="973"/>
                </a:cxn>
                <a:cxn ang="0">
                  <a:pos x="201" y="1012"/>
                </a:cxn>
                <a:cxn ang="0">
                  <a:pos x="186" y="1035"/>
                </a:cxn>
                <a:cxn ang="0">
                  <a:pos x="141" y="1051"/>
                </a:cxn>
                <a:cxn ang="0">
                  <a:pos x="7" y="1051"/>
                </a:cxn>
                <a:cxn ang="0">
                  <a:pos x="7" y="1105"/>
                </a:cxn>
                <a:cxn ang="0">
                  <a:pos x="82" y="1105"/>
                </a:cxn>
                <a:cxn ang="0">
                  <a:pos x="179" y="1097"/>
                </a:cxn>
                <a:cxn ang="0">
                  <a:pos x="350" y="1097"/>
                </a:cxn>
                <a:cxn ang="0">
                  <a:pos x="447" y="1105"/>
                </a:cxn>
                <a:cxn ang="0">
                  <a:pos x="521" y="1105"/>
                </a:cxn>
                <a:cxn ang="0">
                  <a:pos x="521" y="1051"/>
                </a:cxn>
                <a:cxn ang="0">
                  <a:pos x="402" y="1051"/>
                </a:cxn>
                <a:cxn ang="0">
                  <a:pos x="358" y="1043"/>
                </a:cxn>
                <a:cxn ang="0">
                  <a:pos x="335" y="1027"/>
                </a:cxn>
                <a:cxn ang="0">
                  <a:pos x="328" y="1004"/>
                </a:cxn>
                <a:cxn ang="0">
                  <a:pos x="328" y="973"/>
                </a:cxn>
                <a:cxn ang="0">
                  <a:pos x="328" y="39"/>
                </a:cxn>
              </a:cxnLst>
              <a:rect l="0" t="0" r="r" b="b"/>
              <a:pathLst>
                <a:path w="521" h="1105">
                  <a:moveTo>
                    <a:pt x="328" y="39"/>
                  </a:moveTo>
                  <a:lnTo>
                    <a:pt x="328" y="24"/>
                  </a:lnTo>
                  <a:lnTo>
                    <a:pt x="320" y="8"/>
                  </a:lnTo>
                  <a:lnTo>
                    <a:pt x="320" y="0"/>
                  </a:lnTo>
                  <a:lnTo>
                    <a:pt x="290" y="0"/>
                  </a:lnTo>
                  <a:lnTo>
                    <a:pt x="209" y="62"/>
                  </a:lnTo>
                  <a:lnTo>
                    <a:pt x="127" y="93"/>
                  </a:lnTo>
                  <a:lnTo>
                    <a:pt x="52" y="101"/>
                  </a:lnTo>
                  <a:lnTo>
                    <a:pt x="0" y="108"/>
                  </a:lnTo>
                  <a:lnTo>
                    <a:pt x="0" y="155"/>
                  </a:lnTo>
                  <a:lnTo>
                    <a:pt x="45" y="155"/>
                  </a:lnTo>
                  <a:lnTo>
                    <a:pt x="119" y="147"/>
                  </a:lnTo>
                  <a:lnTo>
                    <a:pt x="209" y="116"/>
                  </a:lnTo>
                  <a:lnTo>
                    <a:pt x="209" y="973"/>
                  </a:lnTo>
                  <a:lnTo>
                    <a:pt x="201" y="1012"/>
                  </a:lnTo>
                  <a:lnTo>
                    <a:pt x="186" y="1035"/>
                  </a:lnTo>
                  <a:lnTo>
                    <a:pt x="141" y="1051"/>
                  </a:lnTo>
                  <a:lnTo>
                    <a:pt x="7" y="1051"/>
                  </a:lnTo>
                  <a:lnTo>
                    <a:pt x="7" y="1105"/>
                  </a:lnTo>
                  <a:lnTo>
                    <a:pt x="82" y="1105"/>
                  </a:lnTo>
                  <a:lnTo>
                    <a:pt x="179" y="1097"/>
                  </a:lnTo>
                  <a:lnTo>
                    <a:pt x="350" y="1097"/>
                  </a:lnTo>
                  <a:lnTo>
                    <a:pt x="447" y="1105"/>
                  </a:lnTo>
                  <a:lnTo>
                    <a:pt x="521" y="1105"/>
                  </a:lnTo>
                  <a:lnTo>
                    <a:pt x="521" y="1051"/>
                  </a:lnTo>
                  <a:lnTo>
                    <a:pt x="402" y="1051"/>
                  </a:lnTo>
                  <a:lnTo>
                    <a:pt x="358" y="1043"/>
                  </a:lnTo>
                  <a:lnTo>
                    <a:pt x="335" y="1027"/>
                  </a:lnTo>
                  <a:lnTo>
                    <a:pt x="328" y="1004"/>
                  </a:lnTo>
                  <a:lnTo>
                    <a:pt x="328" y="973"/>
                  </a:lnTo>
                  <a:lnTo>
                    <a:pt x="328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53" name="Freeform 101"/>
            <p:cNvSpPr>
              <a:spLocks noEditPoints="1"/>
            </p:cNvSpPr>
            <p:nvPr/>
          </p:nvSpPr>
          <p:spPr bwMode="auto">
            <a:xfrm>
              <a:off x="6704" y="6471"/>
              <a:ext cx="663" cy="1143"/>
            </a:xfrm>
            <a:custGeom>
              <a:avLst/>
              <a:gdLst/>
              <a:ahLst/>
              <a:cxnLst>
                <a:cxn ang="0">
                  <a:pos x="141" y="294"/>
                </a:cxn>
                <a:cxn ang="0">
                  <a:pos x="111" y="209"/>
                </a:cxn>
                <a:cxn ang="0">
                  <a:pos x="178" y="85"/>
                </a:cxn>
                <a:cxn ang="0">
                  <a:pos x="327" y="39"/>
                </a:cxn>
                <a:cxn ang="0">
                  <a:pos x="484" y="101"/>
                </a:cxn>
                <a:cxn ang="0">
                  <a:pos x="551" y="247"/>
                </a:cxn>
                <a:cxn ang="0">
                  <a:pos x="476" y="417"/>
                </a:cxn>
                <a:cxn ang="0">
                  <a:pos x="193" y="348"/>
                </a:cxn>
                <a:cxn ang="0">
                  <a:pos x="506" y="456"/>
                </a:cxn>
                <a:cxn ang="0">
                  <a:pos x="603" y="325"/>
                </a:cxn>
                <a:cxn ang="0">
                  <a:pos x="603" y="163"/>
                </a:cxn>
                <a:cxn ang="0">
                  <a:pos x="499" y="39"/>
                </a:cxn>
                <a:cxn ang="0">
                  <a:pos x="335" y="0"/>
                </a:cxn>
                <a:cxn ang="0">
                  <a:pos x="163" y="54"/>
                </a:cxn>
                <a:cxn ang="0">
                  <a:pos x="59" y="186"/>
                </a:cxn>
                <a:cxn ang="0">
                  <a:pos x="44" y="317"/>
                </a:cxn>
                <a:cxn ang="0">
                  <a:pos x="111" y="456"/>
                </a:cxn>
                <a:cxn ang="0">
                  <a:pos x="149" y="487"/>
                </a:cxn>
                <a:cxn ang="0">
                  <a:pos x="201" y="533"/>
                </a:cxn>
                <a:cxn ang="0">
                  <a:pos x="171" y="580"/>
                </a:cxn>
                <a:cxn ang="0">
                  <a:pos x="52" y="688"/>
                </a:cxn>
                <a:cxn ang="0">
                  <a:pos x="0" y="858"/>
                </a:cxn>
                <a:cxn ang="0">
                  <a:pos x="67" y="1035"/>
                </a:cxn>
                <a:cxn ang="0">
                  <a:pos x="231" y="1128"/>
                </a:cxn>
                <a:cxn ang="0">
                  <a:pos x="432" y="1128"/>
                </a:cxn>
                <a:cxn ang="0">
                  <a:pos x="596" y="1012"/>
                </a:cxn>
                <a:cxn ang="0">
                  <a:pos x="663" y="827"/>
                </a:cxn>
                <a:cxn ang="0">
                  <a:pos x="633" y="695"/>
                </a:cxn>
                <a:cxn ang="0">
                  <a:pos x="566" y="595"/>
                </a:cxn>
                <a:cxn ang="0">
                  <a:pos x="491" y="549"/>
                </a:cxn>
                <a:cxn ang="0">
                  <a:pos x="268" y="572"/>
                </a:cxn>
                <a:cxn ang="0">
                  <a:pos x="387" y="649"/>
                </a:cxn>
                <a:cxn ang="0">
                  <a:pos x="499" y="734"/>
                </a:cxn>
                <a:cxn ang="0">
                  <a:pos x="573" y="819"/>
                </a:cxn>
                <a:cxn ang="0">
                  <a:pos x="558" y="973"/>
                </a:cxn>
                <a:cxn ang="0">
                  <a:pos x="424" y="1081"/>
                </a:cxn>
                <a:cxn ang="0">
                  <a:pos x="238" y="1074"/>
                </a:cxn>
                <a:cxn ang="0">
                  <a:pos x="96" y="950"/>
                </a:cxn>
                <a:cxn ang="0">
                  <a:pos x="89" y="780"/>
                </a:cxn>
                <a:cxn ang="0">
                  <a:pos x="178" y="634"/>
                </a:cxn>
              </a:cxnLst>
              <a:rect l="0" t="0" r="r" b="b"/>
              <a:pathLst>
                <a:path w="663" h="1143">
                  <a:moveTo>
                    <a:pt x="193" y="348"/>
                  </a:moveTo>
                  <a:lnTo>
                    <a:pt x="141" y="294"/>
                  </a:lnTo>
                  <a:lnTo>
                    <a:pt x="119" y="247"/>
                  </a:lnTo>
                  <a:lnTo>
                    <a:pt x="111" y="209"/>
                  </a:lnTo>
                  <a:lnTo>
                    <a:pt x="134" y="139"/>
                  </a:lnTo>
                  <a:lnTo>
                    <a:pt x="178" y="85"/>
                  </a:lnTo>
                  <a:lnTo>
                    <a:pt x="245" y="54"/>
                  </a:lnTo>
                  <a:lnTo>
                    <a:pt x="327" y="39"/>
                  </a:lnTo>
                  <a:lnTo>
                    <a:pt x="409" y="54"/>
                  </a:lnTo>
                  <a:lnTo>
                    <a:pt x="484" y="101"/>
                  </a:lnTo>
                  <a:lnTo>
                    <a:pt x="529" y="163"/>
                  </a:lnTo>
                  <a:lnTo>
                    <a:pt x="551" y="247"/>
                  </a:lnTo>
                  <a:lnTo>
                    <a:pt x="529" y="340"/>
                  </a:lnTo>
                  <a:lnTo>
                    <a:pt x="476" y="417"/>
                  </a:lnTo>
                  <a:lnTo>
                    <a:pt x="394" y="479"/>
                  </a:lnTo>
                  <a:lnTo>
                    <a:pt x="193" y="348"/>
                  </a:lnTo>
                  <a:close/>
                  <a:moveTo>
                    <a:pt x="424" y="502"/>
                  </a:moveTo>
                  <a:lnTo>
                    <a:pt x="506" y="456"/>
                  </a:lnTo>
                  <a:lnTo>
                    <a:pt x="566" y="394"/>
                  </a:lnTo>
                  <a:lnTo>
                    <a:pt x="603" y="325"/>
                  </a:lnTo>
                  <a:lnTo>
                    <a:pt x="618" y="247"/>
                  </a:lnTo>
                  <a:lnTo>
                    <a:pt x="603" y="163"/>
                  </a:lnTo>
                  <a:lnTo>
                    <a:pt x="558" y="93"/>
                  </a:lnTo>
                  <a:lnTo>
                    <a:pt x="499" y="39"/>
                  </a:lnTo>
                  <a:lnTo>
                    <a:pt x="417" y="8"/>
                  </a:lnTo>
                  <a:lnTo>
                    <a:pt x="335" y="0"/>
                  </a:lnTo>
                  <a:lnTo>
                    <a:pt x="245" y="16"/>
                  </a:lnTo>
                  <a:lnTo>
                    <a:pt x="163" y="54"/>
                  </a:lnTo>
                  <a:lnTo>
                    <a:pt x="96" y="116"/>
                  </a:lnTo>
                  <a:lnTo>
                    <a:pt x="59" y="186"/>
                  </a:lnTo>
                  <a:lnTo>
                    <a:pt x="44" y="278"/>
                  </a:lnTo>
                  <a:lnTo>
                    <a:pt x="44" y="317"/>
                  </a:lnTo>
                  <a:lnTo>
                    <a:pt x="67" y="386"/>
                  </a:lnTo>
                  <a:lnTo>
                    <a:pt x="111" y="456"/>
                  </a:lnTo>
                  <a:lnTo>
                    <a:pt x="126" y="471"/>
                  </a:lnTo>
                  <a:lnTo>
                    <a:pt x="149" y="487"/>
                  </a:lnTo>
                  <a:lnTo>
                    <a:pt x="178" y="510"/>
                  </a:lnTo>
                  <a:lnTo>
                    <a:pt x="201" y="533"/>
                  </a:lnTo>
                  <a:lnTo>
                    <a:pt x="231" y="549"/>
                  </a:lnTo>
                  <a:lnTo>
                    <a:pt x="171" y="580"/>
                  </a:lnTo>
                  <a:lnTo>
                    <a:pt x="111" y="626"/>
                  </a:lnTo>
                  <a:lnTo>
                    <a:pt x="52" y="688"/>
                  </a:lnTo>
                  <a:lnTo>
                    <a:pt x="14" y="765"/>
                  </a:lnTo>
                  <a:lnTo>
                    <a:pt x="0" y="858"/>
                  </a:lnTo>
                  <a:lnTo>
                    <a:pt x="14" y="950"/>
                  </a:lnTo>
                  <a:lnTo>
                    <a:pt x="67" y="1035"/>
                  </a:lnTo>
                  <a:lnTo>
                    <a:pt x="141" y="1089"/>
                  </a:lnTo>
                  <a:lnTo>
                    <a:pt x="231" y="1128"/>
                  </a:lnTo>
                  <a:lnTo>
                    <a:pt x="327" y="1143"/>
                  </a:lnTo>
                  <a:lnTo>
                    <a:pt x="432" y="1128"/>
                  </a:lnTo>
                  <a:lnTo>
                    <a:pt x="529" y="1081"/>
                  </a:lnTo>
                  <a:lnTo>
                    <a:pt x="596" y="1012"/>
                  </a:lnTo>
                  <a:lnTo>
                    <a:pt x="648" y="927"/>
                  </a:lnTo>
                  <a:lnTo>
                    <a:pt x="663" y="827"/>
                  </a:lnTo>
                  <a:lnTo>
                    <a:pt x="655" y="765"/>
                  </a:lnTo>
                  <a:lnTo>
                    <a:pt x="633" y="695"/>
                  </a:lnTo>
                  <a:lnTo>
                    <a:pt x="588" y="618"/>
                  </a:lnTo>
                  <a:lnTo>
                    <a:pt x="566" y="595"/>
                  </a:lnTo>
                  <a:lnTo>
                    <a:pt x="536" y="572"/>
                  </a:lnTo>
                  <a:lnTo>
                    <a:pt x="491" y="549"/>
                  </a:lnTo>
                  <a:lnTo>
                    <a:pt x="424" y="502"/>
                  </a:lnTo>
                  <a:close/>
                  <a:moveTo>
                    <a:pt x="268" y="572"/>
                  </a:moveTo>
                  <a:lnTo>
                    <a:pt x="320" y="610"/>
                  </a:lnTo>
                  <a:lnTo>
                    <a:pt x="387" y="649"/>
                  </a:lnTo>
                  <a:lnTo>
                    <a:pt x="461" y="703"/>
                  </a:lnTo>
                  <a:lnTo>
                    <a:pt x="499" y="734"/>
                  </a:lnTo>
                  <a:lnTo>
                    <a:pt x="543" y="765"/>
                  </a:lnTo>
                  <a:lnTo>
                    <a:pt x="573" y="819"/>
                  </a:lnTo>
                  <a:lnTo>
                    <a:pt x="581" y="888"/>
                  </a:lnTo>
                  <a:lnTo>
                    <a:pt x="558" y="973"/>
                  </a:lnTo>
                  <a:lnTo>
                    <a:pt x="506" y="1035"/>
                  </a:lnTo>
                  <a:lnTo>
                    <a:pt x="424" y="1081"/>
                  </a:lnTo>
                  <a:lnTo>
                    <a:pt x="335" y="1097"/>
                  </a:lnTo>
                  <a:lnTo>
                    <a:pt x="238" y="1074"/>
                  </a:lnTo>
                  <a:lnTo>
                    <a:pt x="156" y="1027"/>
                  </a:lnTo>
                  <a:lnTo>
                    <a:pt x="96" y="950"/>
                  </a:lnTo>
                  <a:lnTo>
                    <a:pt x="82" y="858"/>
                  </a:lnTo>
                  <a:lnTo>
                    <a:pt x="89" y="780"/>
                  </a:lnTo>
                  <a:lnTo>
                    <a:pt x="119" y="711"/>
                  </a:lnTo>
                  <a:lnTo>
                    <a:pt x="178" y="634"/>
                  </a:lnTo>
                  <a:lnTo>
                    <a:pt x="268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54" name="Freeform 102"/>
            <p:cNvSpPr>
              <a:spLocks noEditPoints="1"/>
            </p:cNvSpPr>
            <p:nvPr/>
          </p:nvSpPr>
          <p:spPr bwMode="auto">
            <a:xfrm>
              <a:off x="7501" y="6471"/>
              <a:ext cx="670" cy="1143"/>
            </a:xfrm>
            <a:custGeom>
              <a:avLst/>
              <a:gdLst/>
              <a:ahLst/>
              <a:cxnLst>
                <a:cxn ang="0">
                  <a:pos x="670" y="572"/>
                </a:cxn>
                <a:cxn ang="0">
                  <a:pos x="670" y="441"/>
                </a:cxn>
                <a:cxn ang="0">
                  <a:pos x="648" y="309"/>
                </a:cxn>
                <a:cxn ang="0">
                  <a:pos x="611" y="186"/>
                </a:cxn>
                <a:cxn ang="0">
                  <a:pos x="559" y="108"/>
                </a:cxn>
                <a:cxn ang="0">
                  <a:pos x="499" y="54"/>
                </a:cxn>
                <a:cxn ang="0">
                  <a:pos x="439" y="16"/>
                </a:cxn>
                <a:cxn ang="0">
                  <a:pos x="380" y="0"/>
                </a:cxn>
                <a:cxn ang="0">
                  <a:pos x="335" y="0"/>
                </a:cxn>
                <a:cxn ang="0">
                  <a:pos x="261" y="8"/>
                </a:cxn>
                <a:cxn ang="0">
                  <a:pos x="186" y="39"/>
                </a:cxn>
                <a:cxn ang="0">
                  <a:pos x="112" y="101"/>
                </a:cxn>
                <a:cxn ang="0">
                  <a:pos x="59" y="193"/>
                </a:cxn>
                <a:cxn ang="0">
                  <a:pos x="22" y="317"/>
                </a:cxn>
                <a:cxn ang="0">
                  <a:pos x="0" y="441"/>
                </a:cxn>
                <a:cxn ang="0">
                  <a:pos x="0" y="703"/>
                </a:cxn>
                <a:cxn ang="0">
                  <a:pos x="22" y="842"/>
                </a:cxn>
                <a:cxn ang="0">
                  <a:pos x="67" y="973"/>
                </a:cxn>
                <a:cxn ang="0">
                  <a:pos x="126" y="1058"/>
                </a:cxn>
                <a:cxn ang="0">
                  <a:pos x="201" y="1105"/>
                </a:cxn>
                <a:cxn ang="0">
                  <a:pos x="268" y="1136"/>
                </a:cxn>
                <a:cxn ang="0">
                  <a:pos x="335" y="1143"/>
                </a:cxn>
                <a:cxn ang="0">
                  <a:pos x="387" y="1136"/>
                </a:cxn>
                <a:cxn ang="0">
                  <a:pos x="447" y="1120"/>
                </a:cxn>
                <a:cxn ang="0">
                  <a:pos x="506" y="1081"/>
                </a:cxn>
                <a:cxn ang="0">
                  <a:pos x="566" y="1027"/>
                </a:cxn>
                <a:cxn ang="0">
                  <a:pos x="611" y="950"/>
                </a:cxn>
                <a:cxn ang="0">
                  <a:pos x="648" y="827"/>
                </a:cxn>
                <a:cxn ang="0">
                  <a:pos x="670" y="703"/>
                </a:cxn>
                <a:cxn ang="0">
                  <a:pos x="670" y="572"/>
                </a:cxn>
                <a:cxn ang="0">
                  <a:pos x="335" y="1105"/>
                </a:cxn>
                <a:cxn ang="0">
                  <a:pos x="290" y="1097"/>
                </a:cxn>
                <a:cxn ang="0">
                  <a:pos x="253" y="1081"/>
                </a:cxn>
                <a:cxn ang="0">
                  <a:pos x="208" y="1043"/>
                </a:cxn>
                <a:cxn ang="0">
                  <a:pos x="171" y="989"/>
                </a:cxn>
                <a:cxn ang="0">
                  <a:pos x="149" y="904"/>
                </a:cxn>
                <a:cxn ang="0">
                  <a:pos x="134" y="788"/>
                </a:cxn>
                <a:cxn ang="0">
                  <a:pos x="134" y="394"/>
                </a:cxn>
                <a:cxn ang="0">
                  <a:pos x="141" y="247"/>
                </a:cxn>
                <a:cxn ang="0">
                  <a:pos x="164" y="163"/>
                </a:cxn>
                <a:cxn ang="0">
                  <a:pos x="193" y="108"/>
                </a:cxn>
                <a:cxn ang="0">
                  <a:pos x="238" y="70"/>
                </a:cxn>
                <a:cxn ang="0">
                  <a:pos x="275" y="47"/>
                </a:cxn>
                <a:cxn ang="0">
                  <a:pos x="305" y="39"/>
                </a:cxn>
                <a:cxn ang="0">
                  <a:pos x="372" y="39"/>
                </a:cxn>
                <a:cxn ang="0">
                  <a:pos x="417" y="54"/>
                </a:cxn>
                <a:cxn ang="0">
                  <a:pos x="462" y="93"/>
                </a:cxn>
                <a:cxn ang="0">
                  <a:pos x="499" y="147"/>
                </a:cxn>
                <a:cxn ang="0">
                  <a:pos x="521" y="232"/>
                </a:cxn>
                <a:cxn ang="0">
                  <a:pos x="536" y="332"/>
                </a:cxn>
                <a:cxn ang="0">
                  <a:pos x="536" y="734"/>
                </a:cxn>
                <a:cxn ang="0">
                  <a:pos x="521" y="896"/>
                </a:cxn>
                <a:cxn ang="0">
                  <a:pos x="499" y="981"/>
                </a:cxn>
                <a:cxn ang="0">
                  <a:pos x="469" y="1035"/>
                </a:cxn>
                <a:cxn ang="0">
                  <a:pos x="424" y="1074"/>
                </a:cxn>
                <a:cxn ang="0">
                  <a:pos x="380" y="1097"/>
                </a:cxn>
                <a:cxn ang="0">
                  <a:pos x="335" y="1105"/>
                </a:cxn>
              </a:cxnLst>
              <a:rect l="0" t="0" r="r" b="b"/>
              <a:pathLst>
                <a:path w="670" h="1143">
                  <a:moveTo>
                    <a:pt x="670" y="572"/>
                  </a:moveTo>
                  <a:lnTo>
                    <a:pt x="670" y="441"/>
                  </a:lnTo>
                  <a:lnTo>
                    <a:pt x="648" y="309"/>
                  </a:lnTo>
                  <a:lnTo>
                    <a:pt x="611" y="186"/>
                  </a:lnTo>
                  <a:lnTo>
                    <a:pt x="559" y="108"/>
                  </a:lnTo>
                  <a:lnTo>
                    <a:pt x="499" y="54"/>
                  </a:lnTo>
                  <a:lnTo>
                    <a:pt x="439" y="16"/>
                  </a:lnTo>
                  <a:lnTo>
                    <a:pt x="380" y="0"/>
                  </a:lnTo>
                  <a:lnTo>
                    <a:pt x="335" y="0"/>
                  </a:lnTo>
                  <a:lnTo>
                    <a:pt x="261" y="8"/>
                  </a:lnTo>
                  <a:lnTo>
                    <a:pt x="186" y="39"/>
                  </a:lnTo>
                  <a:lnTo>
                    <a:pt x="112" y="101"/>
                  </a:lnTo>
                  <a:lnTo>
                    <a:pt x="59" y="193"/>
                  </a:lnTo>
                  <a:lnTo>
                    <a:pt x="22" y="317"/>
                  </a:lnTo>
                  <a:lnTo>
                    <a:pt x="0" y="441"/>
                  </a:lnTo>
                  <a:lnTo>
                    <a:pt x="0" y="703"/>
                  </a:lnTo>
                  <a:lnTo>
                    <a:pt x="22" y="842"/>
                  </a:lnTo>
                  <a:lnTo>
                    <a:pt x="67" y="973"/>
                  </a:lnTo>
                  <a:lnTo>
                    <a:pt x="126" y="1058"/>
                  </a:lnTo>
                  <a:lnTo>
                    <a:pt x="201" y="1105"/>
                  </a:lnTo>
                  <a:lnTo>
                    <a:pt x="268" y="1136"/>
                  </a:lnTo>
                  <a:lnTo>
                    <a:pt x="335" y="1143"/>
                  </a:lnTo>
                  <a:lnTo>
                    <a:pt x="387" y="1136"/>
                  </a:lnTo>
                  <a:lnTo>
                    <a:pt x="447" y="1120"/>
                  </a:lnTo>
                  <a:lnTo>
                    <a:pt x="506" y="1081"/>
                  </a:lnTo>
                  <a:lnTo>
                    <a:pt x="566" y="1027"/>
                  </a:lnTo>
                  <a:lnTo>
                    <a:pt x="611" y="950"/>
                  </a:lnTo>
                  <a:lnTo>
                    <a:pt x="648" y="827"/>
                  </a:lnTo>
                  <a:lnTo>
                    <a:pt x="670" y="703"/>
                  </a:lnTo>
                  <a:lnTo>
                    <a:pt x="670" y="572"/>
                  </a:lnTo>
                  <a:close/>
                  <a:moveTo>
                    <a:pt x="335" y="1105"/>
                  </a:moveTo>
                  <a:lnTo>
                    <a:pt x="290" y="1097"/>
                  </a:lnTo>
                  <a:lnTo>
                    <a:pt x="253" y="1081"/>
                  </a:lnTo>
                  <a:lnTo>
                    <a:pt x="208" y="1043"/>
                  </a:lnTo>
                  <a:lnTo>
                    <a:pt x="171" y="989"/>
                  </a:lnTo>
                  <a:lnTo>
                    <a:pt x="149" y="904"/>
                  </a:lnTo>
                  <a:lnTo>
                    <a:pt x="134" y="788"/>
                  </a:lnTo>
                  <a:lnTo>
                    <a:pt x="134" y="394"/>
                  </a:lnTo>
                  <a:lnTo>
                    <a:pt x="141" y="247"/>
                  </a:lnTo>
                  <a:lnTo>
                    <a:pt x="164" y="163"/>
                  </a:lnTo>
                  <a:lnTo>
                    <a:pt x="193" y="108"/>
                  </a:lnTo>
                  <a:lnTo>
                    <a:pt x="238" y="70"/>
                  </a:lnTo>
                  <a:lnTo>
                    <a:pt x="275" y="47"/>
                  </a:lnTo>
                  <a:lnTo>
                    <a:pt x="305" y="39"/>
                  </a:lnTo>
                  <a:lnTo>
                    <a:pt x="372" y="39"/>
                  </a:lnTo>
                  <a:lnTo>
                    <a:pt x="417" y="54"/>
                  </a:lnTo>
                  <a:lnTo>
                    <a:pt x="462" y="93"/>
                  </a:lnTo>
                  <a:lnTo>
                    <a:pt x="499" y="147"/>
                  </a:lnTo>
                  <a:lnTo>
                    <a:pt x="521" y="232"/>
                  </a:lnTo>
                  <a:lnTo>
                    <a:pt x="536" y="332"/>
                  </a:lnTo>
                  <a:lnTo>
                    <a:pt x="536" y="734"/>
                  </a:lnTo>
                  <a:lnTo>
                    <a:pt x="521" y="896"/>
                  </a:lnTo>
                  <a:lnTo>
                    <a:pt x="499" y="981"/>
                  </a:lnTo>
                  <a:lnTo>
                    <a:pt x="469" y="1035"/>
                  </a:lnTo>
                  <a:lnTo>
                    <a:pt x="424" y="1074"/>
                  </a:lnTo>
                  <a:lnTo>
                    <a:pt x="380" y="1097"/>
                  </a:lnTo>
                  <a:lnTo>
                    <a:pt x="335" y="11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55" name="Freeform 103"/>
            <p:cNvSpPr>
              <a:spLocks noEditPoints="1"/>
            </p:cNvSpPr>
            <p:nvPr/>
          </p:nvSpPr>
          <p:spPr bwMode="auto">
            <a:xfrm>
              <a:off x="8298" y="6471"/>
              <a:ext cx="678" cy="1143"/>
            </a:xfrm>
            <a:custGeom>
              <a:avLst/>
              <a:gdLst/>
              <a:ahLst/>
              <a:cxnLst>
                <a:cxn ang="0">
                  <a:pos x="678" y="572"/>
                </a:cxn>
                <a:cxn ang="0">
                  <a:pos x="670" y="441"/>
                </a:cxn>
                <a:cxn ang="0">
                  <a:pos x="656" y="309"/>
                </a:cxn>
                <a:cxn ang="0">
                  <a:pos x="611" y="186"/>
                </a:cxn>
                <a:cxn ang="0">
                  <a:pos x="559" y="108"/>
                </a:cxn>
                <a:cxn ang="0">
                  <a:pos x="499" y="54"/>
                </a:cxn>
                <a:cxn ang="0">
                  <a:pos x="439" y="16"/>
                </a:cxn>
                <a:cxn ang="0">
                  <a:pos x="387" y="0"/>
                </a:cxn>
                <a:cxn ang="0">
                  <a:pos x="335" y="0"/>
                </a:cxn>
                <a:cxn ang="0">
                  <a:pos x="261" y="8"/>
                </a:cxn>
                <a:cxn ang="0">
                  <a:pos x="186" y="39"/>
                </a:cxn>
                <a:cxn ang="0">
                  <a:pos x="119" y="101"/>
                </a:cxn>
                <a:cxn ang="0">
                  <a:pos x="60" y="193"/>
                </a:cxn>
                <a:cxn ang="0">
                  <a:pos x="22" y="317"/>
                </a:cxn>
                <a:cxn ang="0">
                  <a:pos x="7" y="441"/>
                </a:cxn>
                <a:cxn ang="0">
                  <a:pos x="0" y="572"/>
                </a:cxn>
                <a:cxn ang="0">
                  <a:pos x="7" y="703"/>
                </a:cxn>
                <a:cxn ang="0">
                  <a:pos x="22" y="842"/>
                </a:cxn>
                <a:cxn ang="0">
                  <a:pos x="74" y="973"/>
                </a:cxn>
                <a:cxn ang="0">
                  <a:pos x="134" y="1058"/>
                </a:cxn>
                <a:cxn ang="0">
                  <a:pos x="201" y="1105"/>
                </a:cxn>
                <a:cxn ang="0">
                  <a:pos x="276" y="1136"/>
                </a:cxn>
                <a:cxn ang="0">
                  <a:pos x="335" y="1143"/>
                </a:cxn>
                <a:cxn ang="0">
                  <a:pos x="395" y="1136"/>
                </a:cxn>
                <a:cxn ang="0">
                  <a:pos x="454" y="1120"/>
                </a:cxn>
                <a:cxn ang="0">
                  <a:pos x="514" y="1081"/>
                </a:cxn>
                <a:cxn ang="0">
                  <a:pos x="566" y="1027"/>
                </a:cxn>
                <a:cxn ang="0">
                  <a:pos x="618" y="950"/>
                </a:cxn>
                <a:cxn ang="0">
                  <a:pos x="656" y="827"/>
                </a:cxn>
                <a:cxn ang="0">
                  <a:pos x="670" y="703"/>
                </a:cxn>
                <a:cxn ang="0">
                  <a:pos x="678" y="572"/>
                </a:cxn>
                <a:cxn ang="0">
                  <a:pos x="335" y="1105"/>
                </a:cxn>
                <a:cxn ang="0">
                  <a:pos x="298" y="1097"/>
                </a:cxn>
                <a:cxn ang="0">
                  <a:pos x="253" y="1081"/>
                </a:cxn>
                <a:cxn ang="0">
                  <a:pos x="209" y="1043"/>
                </a:cxn>
                <a:cxn ang="0">
                  <a:pos x="179" y="989"/>
                </a:cxn>
                <a:cxn ang="0">
                  <a:pos x="149" y="904"/>
                </a:cxn>
                <a:cxn ang="0">
                  <a:pos x="141" y="788"/>
                </a:cxn>
                <a:cxn ang="0">
                  <a:pos x="134" y="664"/>
                </a:cxn>
                <a:cxn ang="0">
                  <a:pos x="134" y="394"/>
                </a:cxn>
                <a:cxn ang="0">
                  <a:pos x="149" y="247"/>
                </a:cxn>
                <a:cxn ang="0">
                  <a:pos x="171" y="163"/>
                </a:cxn>
                <a:cxn ang="0">
                  <a:pos x="201" y="108"/>
                </a:cxn>
                <a:cxn ang="0">
                  <a:pos x="238" y="70"/>
                </a:cxn>
                <a:cxn ang="0">
                  <a:pos x="276" y="47"/>
                </a:cxn>
                <a:cxn ang="0">
                  <a:pos x="313" y="39"/>
                </a:cxn>
                <a:cxn ang="0">
                  <a:pos x="372" y="39"/>
                </a:cxn>
                <a:cxn ang="0">
                  <a:pos x="417" y="54"/>
                </a:cxn>
                <a:cxn ang="0">
                  <a:pos x="462" y="93"/>
                </a:cxn>
                <a:cxn ang="0">
                  <a:pos x="499" y="147"/>
                </a:cxn>
                <a:cxn ang="0">
                  <a:pos x="529" y="232"/>
                </a:cxn>
                <a:cxn ang="0">
                  <a:pos x="536" y="332"/>
                </a:cxn>
                <a:cxn ang="0">
                  <a:pos x="544" y="441"/>
                </a:cxn>
                <a:cxn ang="0">
                  <a:pos x="544" y="734"/>
                </a:cxn>
                <a:cxn ang="0">
                  <a:pos x="521" y="896"/>
                </a:cxn>
                <a:cxn ang="0">
                  <a:pos x="499" y="981"/>
                </a:cxn>
                <a:cxn ang="0">
                  <a:pos x="469" y="1035"/>
                </a:cxn>
                <a:cxn ang="0">
                  <a:pos x="425" y="1074"/>
                </a:cxn>
                <a:cxn ang="0">
                  <a:pos x="380" y="1097"/>
                </a:cxn>
                <a:cxn ang="0">
                  <a:pos x="335" y="1105"/>
                </a:cxn>
              </a:cxnLst>
              <a:rect l="0" t="0" r="r" b="b"/>
              <a:pathLst>
                <a:path w="678" h="1143">
                  <a:moveTo>
                    <a:pt x="678" y="572"/>
                  </a:moveTo>
                  <a:lnTo>
                    <a:pt x="670" y="441"/>
                  </a:lnTo>
                  <a:lnTo>
                    <a:pt x="656" y="309"/>
                  </a:lnTo>
                  <a:lnTo>
                    <a:pt x="611" y="186"/>
                  </a:lnTo>
                  <a:lnTo>
                    <a:pt x="559" y="108"/>
                  </a:lnTo>
                  <a:lnTo>
                    <a:pt x="499" y="54"/>
                  </a:lnTo>
                  <a:lnTo>
                    <a:pt x="439" y="16"/>
                  </a:lnTo>
                  <a:lnTo>
                    <a:pt x="387" y="0"/>
                  </a:lnTo>
                  <a:lnTo>
                    <a:pt x="335" y="0"/>
                  </a:lnTo>
                  <a:lnTo>
                    <a:pt x="261" y="8"/>
                  </a:lnTo>
                  <a:lnTo>
                    <a:pt x="186" y="39"/>
                  </a:lnTo>
                  <a:lnTo>
                    <a:pt x="119" y="101"/>
                  </a:lnTo>
                  <a:lnTo>
                    <a:pt x="60" y="193"/>
                  </a:lnTo>
                  <a:lnTo>
                    <a:pt x="22" y="317"/>
                  </a:lnTo>
                  <a:lnTo>
                    <a:pt x="7" y="441"/>
                  </a:lnTo>
                  <a:lnTo>
                    <a:pt x="0" y="572"/>
                  </a:lnTo>
                  <a:lnTo>
                    <a:pt x="7" y="703"/>
                  </a:lnTo>
                  <a:lnTo>
                    <a:pt x="22" y="842"/>
                  </a:lnTo>
                  <a:lnTo>
                    <a:pt x="74" y="973"/>
                  </a:lnTo>
                  <a:lnTo>
                    <a:pt x="134" y="1058"/>
                  </a:lnTo>
                  <a:lnTo>
                    <a:pt x="201" y="1105"/>
                  </a:lnTo>
                  <a:lnTo>
                    <a:pt x="276" y="1136"/>
                  </a:lnTo>
                  <a:lnTo>
                    <a:pt x="335" y="1143"/>
                  </a:lnTo>
                  <a:lnTo>
                    <a:pt x="395" y="1136"/>
                  </a:lnTo>
                  <a:lnTo>
                    <a:pt x="454" y="1120"/>
                  </a:lnTo>
                  <a:lnTo>
                    <a:pt x="514" y="1081"/>
                  </a:lnTo>
                  <a:lnTo>
                    <a:pt x="566" y="1027"/>
                  </a:lnTo>
                  <a:lnTo>
                    <a:pt x="618" y="950"/>
                  </a:lnTo>
                  <a:lnTo>
                    <a:pt x="656" y="827"/>
                  </a:lnTo>
                  <a:lnTo>
                    <a:pt x="670" y="703"/>
                  </a:lnTo>
                  <a:lnTo>
                    <a:pt x="678" y="572"/>
                  </a:lnTo>
                  <a:close/>
                  <a:moveTo>
                    <a:pt x="335" y="1105"/>
                  </a:moveTo>
                  <a:lnTo>
                    <a:pt x="298" y="1097"/>
                  </a:lnTo>
                  <a:lnTo>
                    <a:pt x="253" y="1081"/>
                  </a:lnTo>
                  <a:lnTo>
                    <a:pt x="209" y="1043"/>
                  </a:lnTo>
                  <a:lnTo>
                    <a:pt x="179" y="989"/>
                  </a:lnTo>
                  <a:lnTo>
                    <a:pt x="149" y="904"/>
                  </a:lnTo>
                  <a:lnTo>
                    <a:pt x="141" y="788"/>
                  </a:lnTo>
                  <a:lnTo>
                    <a:pt x="134" y="664"/>
                  </a:lnTo>
                  <a:lnTo>
                    <a:pt x="134" y="394"/>
                  </a:lnTo>
                  <a:lnTo>
                    <a:pt x="149" y="247"/>
                  </a:lnTo>
                  <a:lnTo>
                    <a:pt x="171" y="163"/>
                  </a:lnTo>
                  <a:lnTo>
                    <a:pt x="201" y="108"/>
                  </a:lnTo>
                  <a:lnTo>
                    <a:pt x="238" y="70"/>
                  </a:lnTo>
                  <a:lnTo>
                    <a:pt x="276" y="47"/>
                  </a:lnTo>
                  <a:lnTo>
                    <a:pt x="313" y="39"/>
                  </a:lnTo>
                  <a:lnTo>
                    <a:pt x="372" y="39"/>
                  </a:lnTo>
                  <a:lnTo>
                    <a:pt x="417" y="54"/>
                  </a:lnTo>
                  <a:lnTo>
                    <a:pt x="462" y="93"/>
                  </a:lnTo>
                  <a:lnTo>
                    <a:pt x="499" y="147"/>
                  </a:lnTo>
                  <a:lnTo>
                    <a:pt x="529" y="232"/>
                  </a:lnTo>
                  <a:lnTo>
                    <a:pt x="536" y="332"/>
                  </a:lnTo>
                  <a:lnTo>
                    <a:pt x="544" y="441"/>
                  </a:lnTo>
                  <a:lnTo>
                    <a:pt x="544" y="734"/>
                  </a:lnTo>
                  <a:lnTo>
                    <a:pt x="521" y="896"/>
                  </a:lnTo>
                  <a:lnTo>
                    <a:pt x="499" y="981"/>
                  </a:lnTo>
                  <a:lnTo>
                    <a:pt x="469" y="1035"/>
                  </a:lnTo>
                  <a:lnTo>
                    <a:pt x="425" y="1074"/>
                  </a:lnTo>
                  <a:lnTo>
                    <a:pt x="380" y="1097"/>
                  </a:lnTo>
                  <a:lnTo>
                    <a:pt x="335" y="11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56" name="Freeform 104"/>
            <p:cNvSpPr>
              <a:spLocks/>
            </p:cNvSpPr>
            <p:nvPr/>
          </p:nvSpPr>
          <p:spPr bwMode="auto">
            <a:xfrm>
              <a:off x="9088" y="6116"/>
              <a:ext cx="514" cy="796"/>
            </a:xfrm>
            <a:custGeom>
              <a:avLst/>
              <a:gdLst/>
              <a:ahLst/>
              <a:cxnLst>
                <a:cxn ang="0">
                  <a:pos x="305" y="394"/>
                </a:cxn>
                <a:cxn ang="0">
                  <a:pos x="387" y="487"/>
                </a:cxn>
                <a:cxn ang="0">
                  <a:pos x="387" y="649"/>
                </a:cxn>
                <a:cxn ang="0">
                  <a:pos x="327" y="734"/>
                </a:cxn>
                <a:cxn ang="0">
                  <a:pos x="253" y="757"/>
                </a:cxn>
                <a:cxn ang="0">
                  <a:pos x="156" y="741"/>
                </a:cxn>
                <a:cxn ang="0">
                  <a:pos x="59" y="680"/>
                </a:cxn>
                <a:cxn ang="0">
                  <a:pos x="111" y="657"/>
                </a:cxn>
                <a:cxn ang="0">
                  <a:pos x="126" y="610"/>
                </a:cxn>
                <a:cxn ang="0">
                  <a:pos x="104" y="564"/>
                </a:cxn>
                <a:cxn ang="0">
                  <a:pos x="67" y="548"/>
                </a:cxn>
                <a:cxn ang="0">
                  <a:pos x="29" y="556"/>
                </a:cxn>
                <a:cxn ang="0">
                  <a:pos x="7" y="587"/>
                </a:cxn>
                <a:cxn ang="0">
                  <a:pos x="22" y="687"/>
                </a:cxn>
                <a:cxn ang="0">
                  <a:pos x="156" y="780"/>
                </a:cxn>
                <a:cxn ang="0">
                  <a:pos x="357" y="780"/>
                </a:cxn>
                <a:cxn ang="0">
                  <a:pos x="499" y="657"/>
                </a:cxn>
                <a:cxn ang="0">
                  <a:pos x="499" y="502"/>
                </a:cxn>
                <a:cxn ang="0">
                  <a:pos x="402" y="394"/>
                </a:cxn>
                <a:cxn ang="0">
                  <a:pos x="395" y="324"/>
                </a:cxn>
                <a:cxn ang="0">
                  <a:pos x="476" y="216"/>
                </a:cxn>
                <a:cxn ang="0">
                  <a:pos x="462" y="100"/>
                </a:cxn>
                <a:cxn ang="0">
                  <a:pos x="342" y="16"/>
                </a:cxn>
                <a:cxn ang="0">
                  <a:pos x="171" y="16"/>
                </a:cxn>
                <a:cxn ang="0">
                  <a:pos x="52" y="93"/>
                </a:cxn>
                <a:cxn ang="0">
                  <a:pos x="37" y="178"/>
                </a:cxn>
                <a:cxn ang="0">
                  <a:pos x="59" y="209"/>
                </a:cxn>
                <a:cxn ang="0">
                  <a:pos x="119" y="216"/>
                </a:cxn>
                <a:cxn ang="0">
                  <a:pos x="149" y="139"/>
                </a:cxn>
                <a:cxn ang="0">
                  <a:pos x="119" y="108"/>
                </a:cxn>
                <a:cxn ang="0">
                  <a:pos x="141" y="62"/>
                </a:cxn>
                <a:cxn ang="0">
                  <a:pos x="253" y="31"/>
                </a:cxn>
                <a:cxn ang="0">
                  <a:pos x="327" y="62"/>
                </a:cxn>
                <a:cxn ang="0">
                  <a:pos x="372" y="162"/>
                </a:cxn>
                <a:cxn ang="0">
                  <a:pos x="327" y="301"/>
                </a:cxn>
                <a:cxn ang="0">
                  <a:pos x="253" y="348"/>
                </a:cxn>
                <a:cxn ang="0">
                  <a:pos x="171" y="355"/>
                </a:cxn>
                <a:cxn ang="0">
                  <a:pos x="156" y="379"/>
                </a:cxn>
                <a:cxn ang="0">
                  <a:pos x="186" y="386"/>
                </a:cxn>
              </a:cxnLst>
              <a:rect l="0" t="0" r="r" b="b"/>
              <a:pathLst>
                <a:path w="514" h="796">
                  <a:moveTo>
                    <a:pt x="246" y="386"/>
                  </a:moveTo>
                  <a:lnTo>
                    <a:pt x="305" y="394"/>
                  </a:lnTo>
                  <a:lnTo>
                    <a:pt x="357" y="433"/>
                  </a:lnTo>
                  <a:lnTo>
                    <a:pt x="387" y="487"/>
                  </a:lnTo>
                  <a:lnTo>
                    <a:pt x="395" y="572"/>
                  </a:lnTo>
                  <a:lnTo>
                    <a:pt x="387" y="649"/>
                  </a:lnTo>
                  <a:lnTo>
                    <a:pt x="365" y="703"/>
                  </a:lnTo>
                  <a:lnTo>
                    <a:pt x="327" y="734"/>
                  </a:lnTo>
                  <a:lnTo>
                    <a:pt x="290" y="749"/>
                  </a:lnTo>
                  <a:lnTo>
                    <a:pt x="253" y="757"/>
                  </a:lnTo>
                  <a:lnTo>
                    <a:pt x="208" y="757"/>
                  </a:lnTo>
                  <a:lnTo>
                    <a:pt x="156" y="741"/>
                  </a:lnTo>
                  <a:lnTo>
                    <a:pt x="104" y="718"/>
                  </a:lnTo>
                  <a:lnTo>
                    <a:pt x="59" y="680"/>
                  </a:lnTo>
                  <a:lnTo>
                    <a:pt x="82" y="672"/>
                  </a:lnTo>
                  <a:lnTo>
                    <a:pt x="111" y="657"/>
                  </a:lnTo>
                  <a:lnTo>
                    <a:pt x="126" y="626"/>
                  </a:lnTo>
                  <a:lnTo>
                    <a:pt x="126" y="610"/>
                  </a:lnTo>
                  <a:lnTo>
                    <a:pt x="119" y="587"/>
                  </a:lnTo>
                  <a:lnTo>
                    <a:pt x="104" y="564"/>
                  </a:lnTo>
                  <a:lnTo>
                    <a:pt x="89" y="556"/>
                  </a:lnTo>
                  <a:lnTo>
                    <a:pt x="67" y="548"/>
                  </a:lnTo>
                  <a:lnTo>
                    <a:pt x="44" y="548"/>
                  </a:lnTo>
                  <a:lnTo>
                    <a:pt x="29" y="556"/>
                  </a:lnTo>
                  <a:lnTo>
                    <a:pt x="15" y="572"/>
                  </a:lnTo>
                  <a:lnTo>
                    <a:pt x="7" y="587"/>
                  </a:lnTo>
                  <a:lnTo>
                    <a:pt x="0" y="618"/>
                  </a:lnTo>
                  <a:lnTo>
                    <a:pt x="22" y="687"/>
                  </a:lnTo>
                  <a:lnTo>
                    <a:pt x="74" y="749"/>
                  </a:lnTo>
                  <a:lnTo>
                    <a:pt x="156" y="780"/>
                  </a:lnTo>
                  <a:lnTo>
                    <a:pt x="253" y="796"/>
                  </a:lnTo>
                  <a:lnTo>
                    <a:pt x="357" y="780"/>
                  </a:lnTo>
                  <a:lnTo>
                    <a:pt x="439" y="726"/>
                  </a:lnTo>
                  <a:lnTo>
                    <a:pt x="499" y="657"/>
                  </a:lnTo>
                  <a:lnTo>
                    <a:pt x="514" y="572"/>
                  </a:lnTo>
                  <a:lnTo>
                    <a:pt x="499" y="502"/>
                  </a:lnTo>
                  <a:lnTo>
                    <a:pt x="462" y="440"/>
                  </a:lnTo>
                  <a:lnTo>
                    <a:pt x="402" y="394"/>
                  </a:lnTo>
                  <a:lnTo>
                    <a:pt x="320" y="363"/>
                  </a:lnTo>
                  <a:lnTo>
                    <a:pt x="395" y="324"/>
                  </a:lnTo>
                  <a:lnTo>
                    <a:pt x="447" y="270"/>
                  </a:lnTo>
                  <a:lnTo>
                    <a:pt x="476" y="216"/>
                  </a:lnTo>
                  <a:lnTo>
                    <a:pt x="484" y="162"/>
                  </a:lnTo>
                  <a:lnTo>
                    <a:pt x="462" y="100"/>
                  </a:lnTo>
                  <a:lnTo>
                    <a:pt x="417" y="46"/>
                  </a:lnTo>
                  <a:lnTo>
                    <a:pt x="342" y="16"/>
                  </a:lnTo>
                  <a:lnTo>
                    <a:pt x="253" y="0"/>
                  </a:lnTo>
                  <a:lnTo>
                    <a:pt x="171" y="16"/>
                  </a:lnTo>
                  <a:lnTo>
                    <a:pt x="97" y="46"/>
                  </a:lnTo>
                  <a:lnTo>
                    <a:pt x="52" y="93"/>
                  </a:lnTo>
                  <a:lnTo>
                    <a:pt x="37" y="155"/>
                  </a:lnTo>
                  <a:lnTo>
                    <a:pt x="37" y="178"/>
                  </a:lnTo>
                  <a:lnTo>
                    <a:pt x="44" y="193"/>
                  </a:lnTo>
                  <a:lnTo>
                    <a:pt x="59" y="209"/>
                  </a:lnTo>
                  <a:lnTo>
                    <a:pt x="74" y="216"/>
                  </a:lnTo>
                  <a:lnTo>
                    <a:pt x="119" y="216"/>
                  </a:lnTo>
                  <a:lnTo>
                    <a:pt x="149" y="185"/>
                  </a:lnTo>
                  <a:lnTo>
                    <a:pt x="149" y="139"/>
                  </a:lnTo>
                  <a:lnTo>
                    <a:pt x="134" y="116"/>
                  </a:lnTo>
                  <a:lnTo>
                    <a:pt x="119" y="108"/>
                  </a:lnTo>
                  <a:lnTo>
                    <a:pt x="97" y="100"/>
                  </a:lnTo>
                  <a:lnTo>
                    <a:pt x="141" y="62"/>
                  </a:lnTo>
                  <a:lnTo>
                    <a:pt x="201" y="39"/>
                  </a:lnTo>
                  <a:lnTo>
                    <a:pt x="253" y="31"/>
                  </a:lnTo>
                  <a:lnTo>
                    <a:pt x="290" y="39"/>
                  </a:lnTo>
                  <a:lnTo>
                    <a:pt x="327" y="62"/>
                  </a:lnTo>
                  <a:lnTo>
                    <a:pt x="357" y="100"/>
                  </a:lnTo>
                  <a:lnTo>
                    <a:pt x="372" y="162"/>
                  </a:lnTo>
                  <a:lnTo>
                    <a:pt x="365" y="232"/>
                  </a:lnTo>
                  <a:lnTo>
                    <a:pt x="327" y="301"/>
                  </a:lnTo>
                  <a:lnTo>
                    <a:pt x="290" y="332"/>
                  </a:lnTo>
                  <a:lnTo>
                    <a:pt x="253" y="348"/>
                  </a:lnTo>
                  <a:lnTo>
                    <a:pt x="178" y="348"/>
                  </a:lnTo>
                  <a:lnTo>
                    <a:pt x="171" y="355"/>
                  </a:lnTo>
                  <a:lnTo>
                    <a:pt x="156" y="355"/>
                  </a:lnTo>
                  <a:lnTo>
                    <a:pt x="156" y="379"/>
                  </a:lnTo>
                  <a:lnTo>
                    <a:pt x="164" y="386"/>
                  </a:lnTo>
                  <a:lnTo>
                    <a:pt x="186" y="386"/>
                  </a:lnTo>
                  <a:lnTo>
                    <a:pt x="246" y="38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57" name="Freeform 105"/>
            <p:cNvSpPr>
              <a:spLocks noEditPoints="1"/>
            </p:cNvSpPr>
            <p:nvPr/>
          </p:nvSpPr>
          <p:spPr bwMode="auto">
            <a:xfrm>
              <a:off x="9721" y="6116"/>
              <a:ext cx="521" cy="796"/>
            </a:xfrm>
            <a:custGeom>
              <a:avLst/>
              <a:gdLst/>
              <a:ahLst/>
              <a:cxnLst>
                <a:cxn ang="0">
                  <a:pos x="521" y="402"/>
                </a:cxn>
                <a:cxn ang="0">
                  <a:pos x="514" y="286"/>
                </a:cxn>
                <a:cxn ang="0">
                  <a:pos x="499" y="185"/>
                </a:cxn>
                <a:cxn ang="0">
                  <a:pos x="454" y="100"/>
                </a:cxn>
                <a:cxn ang="0">
                  <a:pos x="410" y="54"/>
                </a:cxn>
                <a:cxn ang="0">
                  <a:pos x="343" y="16"/>
                </a:cxn>
                <a:cxn ang="0">
                  <a:pos x="261" y="0"/>
                </a:cxn>
                <a:cxn ang="0">
                  <a:pos x="179" y="16"/>
                </a:cxn>
                <a:cxn ang="0">
                  <a:pos x="112" y="54"/>
                </a:cxn>
                <a:cxn ang="0">
                  <a:pos x="67" y="108"/>
                </a:cxn>
                <a:cxn ang="0">
                  <a:pos x="37" y="170"/>
                </a:cxn>
                <a:cxn ang="0">
                  <a:pos x="15" y="240"/>
                </a:cxn>
                <a:cxn ang="0">
                  <a:pos x="7" y="301"/>
                </a:cxn>
                <a:cxn ang="0">
                  <a:pos x="7" y="363"/>
                </a:cxn>
                <a:cxn ang="0">
                  <a:pos x="0" y="402"/>
                </a:cxn>
                <a:cxn ang="0">
                  <a:pos x="0" y="440"/>
                </a:cxn>
                <a:cxn ang="0">
                  <a:pos x="15" y="564"/>
                </a:cxn>
                <a:cxn ang="0">
                  <a:pos x="37" y="633"/>
                </a:cxn>
                <a:cxn ang="0">
                  <a:pos x="67" y="695"/>
                </a:cxn>
                <a:cxn ang="0">
                  <a:pos x="112" y="749"/>
                </a:cxn>
                <a:cxn ang="0">
                  <a:pos x="179" y="780"/>
                </a:cxn>
                <a:cxn ang="0">
                  <a:pos x="261" y="796"/>
                </a:cxn>
                <a:cxn ang="0">
                  <a:pos x="350" y="780"/>
                </a:cxn>
                <a:cxn ang="0">
                  <a:pos x="410" y="749"/>
                </a:cxn>
                <a:cxn ang="0">
                  <a:pos x="462" y="695"/>
                </a:cxn>
                <a:cxn ang="0">
                  <a:pos x="492" y="633"/>
                </a:cxn>
                <a:cxn ang="0">
                  <a:pos x="507" y="564"/>
                </a:cxn>
                <a:cxn ang="0">
                  <a:pos x="521" y="502"/>
                </a:cxn>
                <a:cxn ang="0">
                  <a:pos x="521" y="402"/>
                </a:cxn>
                <a:cxn ang="0">
                  <a:pos x="261" y="765"/>
                </a:cxn>
                <a:cxn ang="0">
                  <a:pos x="223" y="757"/>
                </a:cxn>
                <a:cxn ang="0">
                  <a:pos x="179" y="734"/>
                </a:cxn>
                <a:cxn ang="0">
                  <a:pos x="149" y="695"/>
                </a:cxn>
                <a:cxn ang="0">
                  <a:pos x="119" y="633"/>
                </a:cxn>
                <a:cxn ang="0">
                  <a:pos x="112" y="556"/>
                </a:cxn>
                <a:cxn ang="0">
                  <a:pos x="104" y="471"/>
                </a:cxn>
                <a:cxn ang="0">
                  <a:pos x="104" y="301"/>
                </a:cxn>
                <a:cxn ang="0">
                  <a:pos x="119" y="147"/>
                </a:cxn>
                <a:cxn ang="0">
                  <a:pos x="149" y="93"/>
                </a:cxn>
                <a:cxn ang="0">
                  <a:pos x="186" y="54"/>
                </a:cxn>
                <a:cxn ang="0">
                  <a:pos x="223" y="39"/>
                </a:cxn>
                <a:cxn ang="0">
                  <a:pos x="261" y="31"/>
                </a:cxn>
                <a:cxn ang="0">
                  <a:pos x="320" y="46"/>
                </a:cxn>
                <a:cxn ang="0">
                  <a:pos x="372" y="85"/>
                </a:cxn>
                <a:cxn ang="0">
                  <a:pos x="402" y="139"/>
                </a:cxn>
                <a:cxn ang="0">
                  <a:pos x="417" y="247"/>
                </a:cxn>
                <a:cxn ang="0">
                  <a:pos x="425" y="386"/>
                </a:cxn>
                <a:cxn ang="0">
                  <a:pos x="417" y="518"/>
                </a:cxn>
                <a:cxn ang="0">
                  <a:pos x="410" y="633"/>
                </a:cxn>
                <a:cxn ang="0">
                  <a:pos x="380" y="695"/>
                </a:cxn>
                <a:cxn ang="0">
                  <a:pos x="343" y="734"/>
                </a:cxn>
                <a:cxn ang="0">
                  <a:pos x="305" y="757"/>
                </a:cxn>
                <a:cxn ang="0">
                  <a:pos x="261" y="765"/>
                </a:cxn>
              </a:cxnLst>
              <a:rect l="0" t="0" r="r" b="b"/>
              <a:pathLst>
                <a:path w="521" h="796">
                  <a:moveTo>
                    <a:pt x="521" y="402"/>
                  </a:moveTo>
                  <a:lnTo>
                    <a:pt x="514" y="286"/>
                  </a:lnTo>
                  <a:lnTo>
                    <a:pt x="499" y="185"/>
                  </a:lnTo>
                  <a:lnTo>
                    <a:pt x="454" y="100"/>
                  </a:lnTo>
                  <a:lnTo>
                    <a:pt x="410" y="54"/>
                  </a:lnTo>
                  <a:lnTo>
                    <a:pt x="343" y="16"/>
                  </a:lnTo>
                  <a:lnTo>
                    <a:pt x="261" y="0"/>
                  </a:lnTo>
                  <a:lnTo>
                    <a:pt x="179" y="16"/>
                  </a:lnTo>
                  <a:lnTo>
                    <a:pt x="112" y="54"/>
                  </a:lnTo>
                  <a:lnTo>
                    <a:pt x="67" y="108"/>
                  </a:lnTo>
                  <a:lnTo>
                    <a:pt x="37" y="170"/>
                  </a:lnTo>
                  <a:lnTo>
                    <a:pt x="15" y="240"/>
                  </a:lnTo>
                  <a:lnTo>
                    <a:pt x="7" y="301"/>
                  </a:lnTo>
                  <a:lnTo>
                    <a:pt x="7" y="363"/>
                  </a:lnTo>
                  <a:lnTo>
                    <a:pt x="0" y="402"/>
                  </a:lnTo>
                  <a:lnTo>
                    <a:pt x="0" y="440"/>
                  </a:lnTo>
                  <a:lnTo>
                    <a:pt x="15" y="564"/>
                  </a:lnTo>
                  <a:lnTo>
                    <a:pt x="37" y="633"/>
                  </a:lnTo>
                  <a:lnTo>
                    <a:pt x="67" y="695"/>
                  </a:lnTo>
                  <a:lnTo>
                    <a:pt x="112" y="749"/>
                  </a:lnTo>
                  <a:lnTo>
                    <a:pt x="179" y="780"/>
                  </a:lnTo>
                  <a:lnTo>
                    <a:pt x="261" y="796"/>
                  </a:lnTo>
                  <a:lnTo>
                    <a:pt x="350" y="780"/>
                  </a:lnTo>
                  <a:lnTo>
                    <a:pt x="410" y="749"/>
                  </a:lnTo>
                  <a:lnTo>
                    <a:pt x="462" y="695"/>
                  </a:lnTo>
                  <a:lnTo>
                    <a:pt x="492" y="633"/>
                  </a:lnTo>
                  <a:lnTo>
                    <a:pt x="507" y="564"/>
                  </a:lnTo>
                  <a:lnTo>
                    <a:pt x="521" y="502"/>
                  </a:lnTo>
                  <a:lnTo>
                    <a:pt x="521" y="402"/>
                  </a:lnTo>
                  <a:close/>
                  <a:moveTo>
                    <a:pt x="261" y="765"/>
                  </a:moveTo>
                  <a:lnTo>
                    <a:pt x="223" y="757"/>
                  </a:lnTo>
                  <a:lnTo>
                    <a:pt x="179" y="734"/>
                  </a:lnTo>
                  <a:lnTo>
                    <a:pt x="149" y="695"/>
                  </a:lnTo>
                  <a:lnTo>
                    <a:pt x="119" y="633"/>
                  </a:lnTo>
                  <a:lnTo>
                    <a:pt x="112" y="556"/>
                  </a:lnTo>
                  <a:lnTo>
                    <a:pt x="104" y="471"/>
                  </a:lnTo>
                  <a:lnTo>
                    <a:pt x="104" y="301"/>
                  </a:lnTo>
                  <a:lnTo>
                    <a:pt x="119" y="147"/>
                  </a:lnTo>
                  <a:lnTo>
                    <a:pt x="149" y="93"/>
                  </a:lnTo>
                  <a:lnTo>
                    <a:pt x="186" y="54"/>
                  </a:lnTo>
                  <a:lnTo>
                    <a:pt x="223" y="39"/>
                  </a:lnTo>
                  <a:lnTo>
                    <a:pt x="261" y="31"/>
                  </a:lnTo>
                  <a:lnTo>
                    <a:pt x="320" y="46"/>
                  </a:lnTo>
                  <a:lnTo>
                    <a:pt x="372" y="85"/>
                  </a:lnTo>
                  <a:lnTo>
                    <a:pt x="402" y="139"/>
                  </a:lnTo>
                  <a:lnTo>
                    <a:pt x="417" y="247"/>
                  </a:lnTo>
                  <a:lnTo>
                    <a:pt x="425" y="386"/>
                  </a:lnTo>
                  <a:lnTo>
                    <a:pt x="417" y="518"/>
                  </a:lnTo>
                  <a:lnTo>
                    <a:pt x="410" y="633"/>
                  </a:lnTo>
                  <a:lnTo>
                    <a:pt x="380" y="695"/>
                  </a:lnTo>
                  <a:lnTo>
                    <a:pt x="343" y="734"/>
                  </a:lnTo>
                  <a:lnTo>
                    <a:pt x="305" y="757"/>
                  </a:lnTo>
                  <a:lnTo>
                    <a:pt x="261" y="7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58" name="Freeform 106"/>
            <p:cNvSpPr>
              <a:spLocks noEditPoints="1"/>
            </p:cNvSpPr>
            <p:nvPr/>
          </p:nvSpPr>
          <p:spPr bwMode="auto">
            <a:xfrm>
              <a:off x="12083" y="6966"/>
              <a:ext cx="1065" cy="386"/>
            </a:xfrm>
            <a:custGeom>
              <a:avLst/>
              <a:gdLst/>
              <a:ahLst/>
              <a:cxnLst>
                <a:cxn ang="0">
                  <a:pos x="1013" y="69"/>
                </a:cxn>
                <a:cxn ang="0">
                  <a:pos x="1035" y="69"/>
                </a:cxn>
                <a:cxn ang="0">
                  <a:pos x="1050" y="61"/>
                </a:cxn>
                <a:cxn ang="0">
                  <a:pos x="1065" y="46"/>
                </a:cxn>
                <a:cxn ang="0">
                  <a:pos x="1065" y="15"/>
                </a:cxn>
                <a:cxn ang="0">
                  <a:pos x="1050" y="7"/>
                </a:cxn>
                <a:cxn ang="0">
                  <a:pos x="1043" y="0"/>
                </a:cxn>
                <a:cxn ang="0">
                  <a:pos x="29" y="0"/>
                </a:cxn>
                <a:cxn ang="0">
                  <a:pos x="15" y="7"/>
                </a:cxn>
                <a:cxn ang="0">
                  <a:pos x="7" y="7"/>
                </a:cxn>
                <a:cxn ang="0">
                  <a:pos x="0" y="23"/>
                </a:cxn>
                <a:cxn ang="0">
                  <a:pos x="0" y="46"/>
                </a:cxn>
                <a:cxn ang="0">
                  <a:pos x="15" y="61"/>
                </a:cxn>
                <a:cxn ang="0">
                  <a:pos x="29" y="69"/>
                </a:cxn>
                <a:cxn ang="0">
                  <a:pos x="52" y="69"/>
                </a:cxn>
                <a:cxn ang="0">
                  <a:pos x="1013" y="69"/>
                </a:cxn>
                <a:cxn ang="0">
                  <a:pos x="1013" y="386"/>
                </a:cxn>
                <a:cxn ang="0">
                  <a:pos x="1050" y="386"/>
                </a:cxn>
                <a:cxn ang="0">
                  <a:pos x="1065" y="370"/>
                </a:cxn>
                <a:cxn ang="0">
                  <a:pos x="1065" y="339"/>
                </a:cxn>
                <a:cxn ang="0">
                  <a:pos x="1050" y="332"/>
                </a:cxn>
                <a:cxn ang="0">
                  <a:pos x="1043" y="324"/>
                </a:cxn>
                <a:cxn ang="0">
                  <a:pos x="15" y="324"/>
                </a:cxn>
                <a:cxn ang="0">
                  <a:pos x="0" y="339"/>
                </a:cxn>
                <a:cxn ang="0">
                  <a:pos x="0" y="370"/>
                </a:cxn>
                <a:cxn ang="0">
                  <a:pos x="15" y="386"/>
                </a:cxn>
                <a:cxn ang="0">
                  <a:pos x="52" y="386"/>
                </a:cxn>
                <a:cxn ang="0">
                  <a:pos x="1013" y="386"/>
                </a:cxn>
              </a:cxnLst>
              <a:rect l="0" t="0" r="r" b="b"/>
              <a:pathLst>
                <a:path w="1065" h="386">
                  <a:moveTo>
                    <a:pt x="1013" y="69"/>
                  </a:moveTo>
                  <a:lnTo>
                    <a:pt x="1035" y="69"/>
                  </a:lnTo>
                  <a:lnTo>
                    <a:pt x="1050" y="61"/>
                  </a:lnTo>
                  <a:lnTo>
                    <a:pt x="1065" y="46"/>
                  </a:lnTo>
                  <a:lnTo>
                    <a:pt x="1065" y="15"/>
                  </a:lnTo>
                  <a:lnTo>
                    <a:pt x="1050" y="7"/>
                  </a:lnTo>
                  <a:lnTo>
                    <a:pt x="1043" y="0"/>
                  </a:lnTo>
                  <a:lnTo>
                    <a:pt x="29" y="0"/>
                  </a:lnTo>
                  <a:lnTo>
                    <a:pt x="15" y="7"/>
                  </a:lnTo>
                  <a:lnTo>
                    <a:pt x="7" y="7"/>
                  </a:lnTo>
                  <a:lnTo>
                    <a:pt x="0" y="23"/>
                  </a:lnTo>
                  <a:lnTo>
                    <a:pt x="0" y="46"/>
                  </a:lnTo>
                  <a:lnTo>
                    <a:pt x="15" y="61"/>
                  </a:lnTo>
                  <a:lnTo>
                    <a:pt x="29" y="69"/>
                  </a:lnTo>
                  <a:lnTo>
                    <a:pt x="52" y="69"/>
                  </a:lnTo>
                  <a:lnTo>
                    <a:pt x="1013" y="69"/>
                  </a:lnTo>
                  <a:close/>
                  <a:moveTo>
                    <a:pt x="1013" y="386"/>
                  </a:moveTo>
                  <a:lnTo>
                    <a:pt x="1050" y="386"/>
                  </a:lnTo>
                  <a:lnTo>
                    <a:pt x="1065" y="370"/>
                  </a:lnTo>
                  <a:lnTo>
                    <a:pt x="1065" y="339"/>
                  </a:lnTo>
                  <a:lnTo>
                    <a:pt x="1050" y="332"/>
                  </a:lnTo>
                  <a:lnTo>
                    <a:pt x="1043" y="324"/>
                  </a:lnTo>
                  <a:lnTo>
                    <a:pt x="15" y="324"/>
                  </a:lnTo>
                  <a:lnTo>
                    <a:pt x="0" y="339"/>
                  </a:lnTo>
                  <a:lnTo>
                    <a:pt x="0" y="370"/>
                  </a:lnTo>
                  <a:lnTo>
                    <a:pt x="15" y="386"/>
                  </a:lnTo>
                  <a:lnTo>
                    <a:pt x="52" y="386"/>
                  </a:lnTo>
                  <a:lnTo>
                    <a:pt x="1013" y="38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59" name="Freeform 107"/>
            <p:cNvSpPr>
              <a:spLocks/>
            </p:cNvSpPr>
            <p:nvPr/>
          </p:nvSpPr>
          <p:spPr bwMode="auto">
            <a:xfrm>
              <a:off x="14981" y="6471"/>
              <a:ext cx="529" cy="1105"/>
            </a:xfrm>
            <a:custGeom>
              <a:avLst/>
              <a:gdLst/>
              <a:ahLst/>
              <a:cxnLst>
                <a:cxn ang="0">
                  <a:pos x="328" y="39"/>
                </a:cxn>
                <a:cxn ang="0">
                  <a:pos x="328" y="8"/>
                </a:cxn>
                <a:cxn ang="0">
                  <a:pos x="320" y="0"/>
                </a:cxn>
                <a:cxn ang="0">
                  <a:pos x="290" y="0"/>
                </a:cxn>
                <a:cxn ang="0">
                  <a:pos x="208" y="62"/>
                </a:cxn>
                <a:cxn ang="0">
                  <a:pos x="126" y="93"/>
                </a:cxn>
                <a:cxn ang="0">
                  <a:pos x="52" y="101"/>
                </a:cxn>
                <a:cxn ang="0">
                  <a:pos x="0" y="108"/>
                </a:cxn>
                <a:cxn ang="0">
                  <a:pos x="0" y="155"/>
                </a:cxn>
                <a:cxn ang="0">
                  <a:pos x="52" y="155"/>
                </a:cxn>
                <a:cxn ang="0">
                  <a:pos x="126" y="147"/>
                </a:cxn>
                <a:cxn ang="0">
                  <a:pos x="208" y="116"/>
                </a:cxn>
                <a:cxn ang="0">
                  <a:pos x="208" y="1012"/>
                </a:cxn>
                <a:cxn ang="0">
                  <a:pos x="186" y="1035"/>
                </a:cxn>
                <a:cxn ang="0">
                  <a:pos x="149" y="1051"/>
                </a:cxn>
                <a:cxn ang="0">
                  <a:pos x="7" y="1051"/>
                </a:cxn>
                <a:cxn ang="0">
                  <a:pos x="7" y="1105"/>
                </a:cxn>
                <a:cxn ang="0">
                  <a:pos x="89" y="1105"/>
                </a:cxn>
                <a:cxn ang="0">
                  <a:pos x="186" y="1097"/>
                </a:cxn>
                <a:cxn ang="0">
                  <a:pos x="350" y="1097"/>
                </a:cxn>
                <a:cxn ang="0">
                  <a:pos x="454" y="1105"/>
                </a:cxn>
                <a:cxn ang="0">
                  <a:pos x="529" y="1105"/>
                </a:cxn>
                <a:cxn ang="0">
                  <a:pos x="529" y="1051"/>
                </a:cxn>
                <a:cxn ang="0">
                  <a:pos x="395" y="1051"/>
                </a:cxn>
                <a:cxn ang="0">
                  <a:pos x="350" y="1035"/>
                </a:cxn>
                <a:cxn ang="0">
                  <a:pos x="335" y="1012"/>
                </a:cxn>
                <a:cxn ang="0">
                  <a:pos x="328" y="973"/>
                </a:cxn>
                <a:cxn ang="0">
                  <a:pos x="328" y="39"/>
                </a:cxn>
              </a:cxnLst>
              <a:rect l="0" t="0" r="r" b="b"/>
              <a:pathLst>
                <a:path w="529" h="1105">
                  <a:moveTo>
                    <a:pt x="328" y="39"/>
                  </a:moveTo>
                  <a:lnTo>
                    <a:pt x="328" y="8"/>
                  </a:lnTo>
                  <a:lnTo>
                    <a:pt x="320" y="0"/>
                  </a:lnTo>
                  <a:lnTo>
                    <a:pt x="290" y="0"/>
                  </a:lnTo>
                  <a:lnTo>
                    <a:pt x="208" y="62"/>
                  </a:lnTo>
                  <a:lnTo>
                    <a:pt x="126" y="93"/>
                  </a:lnTo>
                  <a:lnTo>
                    <a:pt x="52" y="101"/>
                  </a:lnTo>
                  <a:lnTo>
                    <a:pt x="0" y="108"/>
                  </a:lnTo>
                  <a:lnTo>
                    <a:pt x="0" y="155"/>
                  </a:lnTo>
                  <a:lnTo>
                    <a:pt x="52" y="155"/>
                  </a:lnTo>
                  <a:lnTo>
                    <a:pt x="126" y="147"/>
                  </a:lnTo>
                  <a:lnTo>
                    <a:pt x="208" y="116"/>
                  </a:lnTo>
                  <a:lnTo>
                    <a:pt x="208" y="1012"/>
                  </a:lnTo>
                  <a:lnTo>
                    <a:pt x="186" y="1035"/>
                  </a:lnTo>
                  <a:lnTo>
                    <a:pt x="149" y="1051"/>
                  </a:lnTo>
                  <a:lnTo>
                    <a:pt x="7" y="1051"/>
                  </a:lnTo>
                  <a:lnTo>
                    <a:pt x="7" y="1105"/>
                  </a:lnTo>
                  <a:lnTo>
                    <a:pt x="89" y="1105"/>
                  </a:lnTo>
                  <a:lnTo>
                    <a:pt x="186" y="1097"/>
                  </a:lnTo>
                  <a:lnTo>
                    <a:pt x="350" y="1097"/>
                  </a:lnTo>
                  <a:lnTo>
                    <a:pt x="454" y="1105"/>
                  </a:lnTo>
                  <a:lnTo>
                    <a:pt x="529" y="1105"/>
                  </a:lnTo>
                  <a:lnTo>
                    <a:pt x="529" y="1051"/>
                  </a:lnTo>
                  <a:lnTo>
                    <a:pt x="395" y="1051"/>
                  </a:lnTo>
                  <a:lnTo>
                    <a:pt x="350" y="1035"/>
                  </a:lnTo>
                  <a:lnTo>
                    <a:pt x="335" y="1012"/>
                  </a:lnTo>
                  <a:lnTo>
                    <a:pt x="328" y="973"/>
                  </a:lnTo>
                  <a:lnTo>
                    <a:pt x="328" y="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60" name="Freeform 108"/>
            <p:cNvSpPr>
              <a:spLocks noEditPoints="1"/>
            </p:cNvSpPr>
            <p:nvPr/>
          </p:nvSpPr>
          <p:spPr bwMode="auto">
            <a:xfrm>
              <a:off x="15703" y="6471"/>
              <a:ext cx="671" cy="1143"/>
            </a:xfrm>
            <a:custGeom>
              <a:avLst/>
              <a:gdLst/>
              <a:ahLst/>
              <a:cxnLst>
                <a:cxn ang="0">
                  <a:pos x="142" y="294"/>
                </a:cxn>
                <a:cxn ang="0">
                  <a:pos x="120" y="209"/>
                </a:cxn>
                <a:cxn ang="0">
                  <a:pos x="187" y="85"/>
                </a:cxn>
                <a:cxn ang="0">
                  <a:pos x="336" y="39"/>
                </a:cxn>
                <a:cxn ang="0">
                  <a:pos x="492" y="101"/>
                </a:cxn>
                <a:cxn ang="0">
                  <a:pos x="552" y="247"/>
                </a:cxn>
                <a:cxn ang="0">
                  <a:pos x="477" y="417"/>
                </a:cxn>
                <a:cxn ang="0">
                  <a:pos x="194" y="348"/>
                </a:cxn>
                <a:cxn ang="0">
                  <a:pos x="507" y="456"/>
                </a:cxn>
                <a:cxn ang="0">
                  <a:pos x="611" y="325"/>
                </a:cxn>
                <a:cxn ang="0">
                  <a:pos x="611" y="163"/>
                </a:cxn>
                <a:cxn ang="0">
                  <a:pos x="500" y="39"/>
                </a:cxn>
                <a:cxn ang="0">
                  <a:pos x="336" y="0"/>
                </a:cxn>
                <a:cxn ang="0">
                  <a:pos x="164" y="54"/>
                </a:cxn>
                <a:cxn ang="0">
                  <a:pos x="60" y="186"/>
                </a:cxn>
                <a:cxn ang="0">
                  <a:pos x="53" y="317"/>
                </a:cxn>
                <a:cxn ang="0">
                  <a:pos x="120" y="456"/>
                </a:cxn>
                <a:cxn ang="0">
                  <a:pos x="157" y="487"/>
                </a:cxn>
                <a:cxn ang="0">
                  <a:pos x="209" y="533"/>
                </a:cxn>
                <a:cxn ang="0">
                  <a:pos x="172" y="580"/>
                </a:cxn>
                <a:cxn ang="0">
                  <a:pos x="60" y="688"/>
                </a:cxn>
                <a:cxn ang="0">
                  <a:pos x="0" y="858"/>
                </a:cxn>
                <a:cxn ang="0">
                  <a:pos x="75" y="1035"/>
                </a:cxn>
                <a:cxn ang="0">
                  <a:pos x="239" y="1128"/>
                </a:cxn>
                <a:cxn ang="0">
                  <a:pos x="440" y="1128"/>
                </a:cxn>
                <a:cxn ang="0">
                  <a:pos x="604" y="1012"/>
                </a:cxn>
                <a:cxn ang="0">
                  <a:pos x="671" y="827"/>
                </a:cxn>
                <a:cxn ang="0">
                  <a:pos x="634" y="695"/>
                </a:cxn>
                <a:cxn ang="0">
                  <a:pos x="567" y="595"/>
                </a:cxn>
                <a:cxn ang="0">
                  <a:pos x="492" y="549"/>
                </a:cxn>
                <a:cxn ang="0">
                  <a:pos x="269" y="572"/>
                </a:cxn>
                <a:cxn ang="0">
                  <a:pos x="395" y="649"/>
                </a:cxn>
                <a:cxn ang="0">
                  <a:pos x="544" y="765"/>
                </a:cxn>
                <a:cxn ang="0">
                  <a:pos x="589" y="888"/>
                </a:cxn>
                <a:cxn ang="0">
                  <a:pos x="515" y="1035"/>
                </a:cxn>
                <a:cxn ang="0">
                  <a:pos x="336" y="1097"/>
                </a:cxn>
                <a:cxn ang="0">
                  <a:pos x="157" y="1027"/>
                </a:cxn>
                <a:cxn ang="0">
                  <a:pos x="82" y="858"/>
                </a:cxn>
                <a:cxn ang="0">
                  <a:pos x="127" y="711"/>
                </a:cxn>
                <a:cxn ang="0">
                  <a:pos x="269" y="572"/>
                </a:cxn>
              </a:cxnLst>
              <a:rect l="0" t="0" r="r" b="b"/>
              <a:pathLst>
                <a:path w="671" h="1143">
                  <a:moveTo>
                    <a:pt x="194" y="348"/>
                  </a:moveTo>
                  <a:lnTo>
                    <a:pt x="142" y="294"/>
                  </a:lnTo>
                  <a:lnTo>
                    <a:pt x="120" y="247"/>
                  </a:lnTo>
                  <a:lnTo>
                    <a:pt x="120" y="209"/>
                  </a:lnTo>
                  <a:lnTo>
                    <a:pt x="135" y="139"/>
                  </a:lnTo>
                  <a:lnTo>
                    <a:pt x="187" y="85"/>
                  </a:lnTo>
                  <a:lnTo>
                    <a:pt x="254" y="54"/>
                  </a:lnTo>
                  <a:lnTo>
                    <a:pt x="336" y="39"/>
                  </a:lnTo>
                  <a:lnTo>
                    <a:pt x="418" y="54"/>
                  </a:lnTo>
                  <a:lnTo>
                    <a:pt x="492" y="101"/>
                  </a:lnTo>
                  <a:lnTo>
                    <a:pt x="537" y="163"/>
                  </a:lnTo>
                  <a:lnTo>
                    <a:pt x="552" y="247"/>
                  </a:lnTo>
                  <a:lnTo>
                    <a:pt x="537" y="340"/>
                  </a:lnTo>
                  <a:lnTo>
                    <a:pt x="477" y="417"/>
                  </a:lnTo>
                  <a:lnTo>
                    <a:pt x="395" y="479"/>
                  </a:lnTo>
                  <a:lnTo>
                    <a:pt x="194" y="348"/>
                  </a:lnTo>
                  <a:close/>
                  <a:moveTo>
                    <a:pt x="433" y="502"/>
                  </a:moveTo>
                  <a:lnTo>
                    <a:pt x="507" y="456"/>
                  </a:lnTo>
                  <a:lnTo>
                    <a:pt x="574" y="394"/>
                  </a:lnTo>
                  <a:lnTo>
                    <a:pt x="611" y="325"/>
                  </a:lnTo>
                  <a:lnTo>
                    <a:pt x="626" y="247"/>
                  </a:lnTo>
                  <a:lnTo>
                    <a:pt x="611" y="163"/>
                  </a:lnTo>
                  <a:lnTo>
                    <a:pt x="567" y="93"/>
                  </a:lnTo>
                  <a:lnTo>
                    <a:pt x="500" y="39"/>
                  </a:lnTo>
                  <a:lnTo>
                    <a:pt x="425" y="8"/>
                  </a:lnTo>
                  <a:lnTo>
                    <a:pt x="336" y="0"/>
                  </a:lnTo>
                  <a:lnTo>
                    <a:pt x="246" y="16"/>
                  </a:lnTo>
                  <a:lnTo>
                    <a:pt x="164" y="54"/>
                  </a:lnTo>
                  <a:lnTo>
                    <a:pt x="105" y="116"/>
                  </a:lnTo>
                  <a:lnTo>
                    <a:pt x="60" y="186"/>
                  </a:lnTo>
                  <a:lnTo>
                    <a:pt x="45" y="278"/>
                  </a:lnTo>
                  <a:lnTo>
                    <a:pt x="53" y="317"/>
                  </a:lnTo>
                  <a:lnTo>
                    <a:pt x="68" y="386"/>
                  </a:lnTo>
                  <a:lnTo>
                    <a:pt x="120" y="456"/>
                  </a:lnTo>
                  <a:lnTo>
                    <a:pt x="135" y="471"/>
                  </a:lnTo>
                  <a:lnTo>
                    <a:pt x="157" y="487"/>
                  </a:lnTo>
                  <a:lnTo>
                    <a:pt x="179" y="510"/>
                  </a:lnTo>
                  <a:lnTo>
                    <a:pt x="209" y="533"/>
                  </a:lnTo>
                  <a:lnTo>
                    <a:pt x="231" y="549"/>
                  </a:lnTo>
                  <a:lnTo>
                    <a:pt x="172" y="580"/>
                  </a:lnTo>
                  <a:lnTo>
                    <a:pt x="112" y="626"/>
                  </a:lnTo>
                  <a:lnTo>
                    <a:pt x="60" y="688"/>
                  </a:lnTo>
                  <a:lnTo>
                    <a:pt x="15" y="765"/>
                  </a:lnTo>
                  <a:lnTo>
                    <a:pt x="0" y="858"/>
                  </a:lnTo>
                  <a:lnTo>
                    <a:pt x="23" y="950"/>
                  </a:lnTo>
                  <a:lnTo>
                    <a:pt x="75" y="1035"/>
                  </a:lnTo>
                  <a:lnTo>
                    <a:pt x="149" y="1089"/>
                  </a:lnTo>
                  <a:lnTo>
                    <a:pt x="239" y="1128"/>
                  </a:lnTo>
                  <a:lnTo>
                    <a:pt x="336" y="1143"/>
                  </a:lnTo>
                  <a:lnTo>
                    <a:pt x="440" y="1128"/>
                  </a:lnTo>
                  <a:lnTo>
                    <a:pt x="529" y="1081"/>
                  </a:lnTo>
                  <a:lnTo>
                    <a:pt x="604" y="1012"/>
                  </a:lnTo>
                  <a:lnTo>
                    <a:pt x="649" y="927"/>
                  </a:lnTo>
                  <a:lnTo>
                    <a:pt x="671" y="827"/>
                  </a:lnTo>
                  <a:lnTo>
                    <a:pt x="664" y="765"/>
                  </a:lnTo>
                  <a:lnTo>
                    <a:pt x="634" y="695"/>
                  </a:lnTo>
                  <a:lnTo>
                    <a:pt x="589" y="618"/>
                  </a:lnTo>
                  <a:lnTo>
                    <a:pt x="567" y="595"/>
                  </a:lnTo>
                  <a:lnTo>
                    <a:pt x="537" y="572"/>
                  </a:lnTo>
                  <a:lnTo>
                    <a:pt x="492" y="549"/>
                  </a:lnTo>
                  <a:lnTo>
                    <a:pt x="433" y="502"/>
                  </a:lnTo>
                  <a:close/>
                  <a:moveTo>
                    <a:pt x="269" y="572"/>
                  </a:moveTo>
                  <a:lnTo>
                    <a:pt x="321" y="610"/>
                  </a:lnTo>
                  <a:lnTo>
                    <a:pt x="395" y="649"/>
                  </a:lnTo>
                  <a:lnTo>
                    <a:pt x="470" y="703"/>
                  </a:lnTo>
                  <a:lnTo>
                    <a:pt x="544" y="765"/>
                  </a:lnTo>
                  <a:lnTo>
                    <a:pt x="574" y="819"/>
                  </a:lnTo>
                  <a:lnTo>
                    <a:pt x="589" y="888"/>
                  </a:lnTo>
                  <a:lnTo>
                    <a:pt x="567" y="973"/>
                  </a:lnTo>
                  <a:lnTo>
                    <a:pt x="515" y="1035"/>
                  </a:lnTo>
                  <a:lnTo>
                    <a:pt x="433" y="1081"/>
                  </a:lnTo>
                  <a:lnTo>
                    <a:pt x="336" y="1097"/>
                  </a:lnTo>
                  <a:lnTo>
                    <a:pt x="239" y="1074"/>
                  </a:lnTo>
                  <a:lnTo>
                    <a:pt x="157" y="1027"/>
                  </a:lnTo>
                  <a:lnTo>
                    <a:pt x="105" y="950"/>
                  </a:lnTo>
                  <a:lnTo>
                    <a:pt x="82" y="858"/>
                  </a:lnTo>
                  <a:lnTo>
                    <a:pt x="90" y="780"/>
                  </a:lnTo>
                  <a:lnTo>
                    <a:pt x="127" y="711"/>
                  </a:lnTo>
                  <a:lnTo>
                    <a:pt x="187" y="634"/>
                  </a:lnTo>
                  <a:lnTo>
                    <a:pt x="269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61" name="Freeform 109"/>
            <p:cNvSpPr>
              <a:spLocks/>
            </p:cNvSpPr>
            <p:nvPr/>
          </p:nvSpPr>
          <p:spPr bwMode="auto">
            <a:xfrm>
              <a:off x="16523" y="6471"/>
              <a:ext cx="633" cy="1143"/>
            </a:xfrm>
            <a:custGeom>
              <a:avLst/>
              <a:gdLst/>
              <a:ahLst/>
              <a:cxnLst>
                <a:cxn ang="0">
                  <a:pos x="618" y="657"/>
                </a:cxn>
                <a:cxn ang="0">
                  <a:pos x="514" y="479"/>
                </a:cxn>
                <a:cxn ang="0">
                  <a:pos x="335" y="410"/>
                </a:cxn>
                <a:cxn ang="0">
                  <a:pos x="186" y="448"/>
                </a:cxn>
                <a:cxn ang="0">
                  <a:pos x="127" y="170"/>
                </a:cxn>
                <a:cxn ang="0">
                  <a:pos x="268" y="193"/>
                </a:cxn>
                <a:cxn ang="0">
                  <a:pos x="462" y="139"/>
                </a:cxn>
                <a:cxn ang="0">
                  <a:pos x="559" y="47"/>
                </a:cxn>
                <a:cxn ang="0">
                  <a:pos x="574" y="8"/>
                </a:cxn>
                <a:cxn ang="0">
                  <a:pos x="551" y="0"/>
                </a:cxn>
                <a:cxn ang="0">
                  <a:pos x="499" y="24"/>
                </a:cxn>
                <a:cxn ang="0">
                  <a:pos x="328" y="54"/>
                </a:cxn>
                <a:cxn ang="0">
                  <a:pos x="112" y="8"/>
                </a:cxn>
                <a:cxn ang="0">
                  <a:pos x="89" y="0"/>
                </a:cxn>
                <a:cxn ang="0">
                  <a:pos x="82" y="564"/>
                </a:cxn>
                <a:cxn ang="0">
                  <a:pos x="119" y="572"/>
                </a:cxn>
                <a:cxn ang="0">
                  <a:pos x="142" y="533"/>
                </a:cxn>
                <a:cxn ang="0">
                  <a:pos x="246" y="456"/>
                </a:cxn>
                <a:cxn ang="0">
                  <a:pos x="380" y="456"/>
                </a:cxn>
                <a:cxn ang="0">
                  <a:pos x="447" y="518"/>
                </a:cxn>
                <a:cxn ang="0">
                  <a:pos x="492" y="649"/>
                </a:cxn>
                <a:cxn ang="0">
                  <a:pos x="484" y="912"/>
                </a:cxn>
                <a:cxn ang="0">
                  <a:pos x="410" y="1043"/>
                </a:cxn>
                <a:cxn ang="0">
                  <a:pos x="283" y="1097"/>
                </a:cxn>
                <a:cxn ang="0">
                  <a:pos x="134" y="1035"/>
                </a:cxn>
                <a:cxn ang="0">
                  <a:pos x="52" y="912"/>
                </a:cxn>
                <a:cxn ang="0">
                  <a:pos x="119" y="896"/>
                </a:cxn>
                <a:cxn ang="0">
                  <a:pos x="149" y="873"/>
                </a:cxn>
                <a:cxn ang="0">
                  <a:pos x="156" y="811"/>
                </a:cxn>
                <a:cxn ang="0">
                  <a:pos x="134" y="773"/>
                </a:cxn>
                <a:cxn ang="0">
                  <a:pos x="97" y="749"/>
                </a:cxn>
                <a:cxn ang="0">
                  <a:pos x="52" y="757"/>
                </a:cxn>
                <a:cxn ang="0">
                  <a:pos x="7" y="788"/>
                </a:cxn>
                <a:cxn ang="0">
                  <a:pos x="0" y="834"/>
                </a:cxn>
                <a:cxn ang="0">
                  <a:pos x="45" y="1004"/>
                </a:cxn>
                <a:cxn ang="0">
                  <a:pos x="186" y="1120"/>
                </a:cxn>
                <a:cxn ang="0">
                  <a:pos x="395" y="1128"/>
                </a:cxn>
                <a:cxn ang="0">
                  <a:pos x="566" y="989"/>
                </a:cxn>
                <a:cxn ang="0">
                  <a:pos x="633" y="773"/>
                </a:cxn>
              </a:cxnLst>
              <a:rect l="0" t="0" r="r" b="b"/>
              <a:pathLst>
                <a:path w="633" h="1143">
                  <a:moveTo>
                    <a:pt x="633" y="773"/>
                  </a:moveTo>
                  <a:lnTo>
                    <a:pt x="618" y="657"/>
                  </a:lnTo>
                  <a:lnTo>
                    <a:pt x="581" y="556"/>
                  </a:lnTo>
                  <a:lnTo>
                    <a:pt x="514" y="479"/>
                  </a:lnTo>
                  <a:lnTo>
                    <a:pt x="432" y="425"/>
                  </a:lnTo>
                  <a:lnTo>
                    <a:pt x="335" y="410"/>
                  </a:lnTo>
                  <a:lnTo>
                    <a:pt x="261" y="417"/>
                  </a:lnTo>
                  <a:lnTo>
                    <a:pt x="186" y="448"/>
                  </a:lnTo>
                  <a:lnTo>
                    <a:pt x="127" y="495"/>
                  </a:lnTo>
                  <a:lnTo>
                    <a:pt x="127" y="170"/>
                  </a:lnTo>
                  <a:lnTo>
                    <a:pt x="186" y="186"/>
                  </a:lnTo>
                  <a:lnTo>
                    <a:pt x="268" y="193"/>
                  </a:lnTo>
                  <a:lnTo>
                    <a:pt x="372" y="178"/>
                  </a:lnTo>
                  <a:lnTo>
                    <a:pt x="462" y="139"/>
                  </a:lnTo>
                  <a:lnTo>
                    <a:pt x="521" y="85"/>
                  </a:lnTo>
                  <a:lnTo>
                    <a:pt x="559" y="47"/>
                  </a:lnTo>
                  <a:lnTo>
                    <a:pt x="574" y="16"/>
                  </a:lnTo>
                  <a:lnTo>
                    <a:pt x="574" y="8"/>
                  </a:lnTo>
                  <a:lnTo>
                    <a:pt x="566" y="0"/>
                  </a:lnTo>
                  <a:lnTo>
                    <a:pt x="551" y="0"/>
                  </a:lnTo>
                  <a:lnTo>
                    <a:pt x="544" y="8"/>
                  </a:lnTo>
                  <a:lnTo>
                    <a:pt x="499" y="24"/>
                  </a:lnTo>
                  <a:lnTo>
                    <a:pt x="425" y="47"/>
                  </a:lnTo>
                  <a:lnTo>
                    <a:pt x="328" y="54"/>
                  </a:lnTo>
                  <a:lnTo>
                    <a:pt x="223" y="39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89" y="0"/>
                  </a:lnTo>
                  <a:lnTo>
                    <a:pt x="82" y="8"/>
                  </a:lnTo>
                  <a:lnTo>
                    <a:pt x="82" y="564"/>
                  </a:lnTo>
                  <a:lnTo>
                    <a:pt x="89" y="572"/>
                  </a:lnTo>
                  <a:lnTo>
                    <a:pt x="119" y="572"/>
                  </a:lnTo>
                  <a:lnTo>
                    <a:pt x="119" y="564"/>
                  </a:lnTo>
                  <a:lnTo>
                    <a:pt x="142" y="533"/>
                  </a:lnTo>
                  <a:lnTo>
                    <a:pt x="186" y="495"/>
                  </a:lnTo>
                  <a:lnTo>
                    <a:pt x="246" y="456"/>
                  </a:lnTo>
                  <a:lnTo>
                    <a:pt x="328" y="441"/>
                  </a:lnTo>
                  <a:lnTo>
                    <a:pt x="380" y="456"/>
                  </a:lnTo>
                  <a:lnTo>
                    <a:pt x="425" y="487"/>
                  </a:lnTo>
                  <a:lnTo>
                    <a:pt x="447" y="518"/>
                  </a:lnTo>
                  <a:lnTo>
                    <a:pt x="462" y="549"/>
                  </a:lnTo>
                  <a:lnTo>
                    <a:pt x="492" y="649"/>
                  </a:lnTo>
                  <a:lnTo>
                    <a:pt x="492" y="827"/>
                  </a:lnTo>
                  <a:lnTo>
                    <a:pt x="484" y="912"/>
                  </a:lnTo>
                  <a:lnTo>
                    <a:pt x="454" y="989"/>
                  </a:lnTo>
                  <a:lnTo>
                    <a:pt x="410" y="1043"/>
                  </a:lnTo>
                  <a:lnTo>
                    <a:pt x="350" y="1081"/>
                  </a:lnTo>
                  <a:lnTo>
                    <a:pt x="283" y="1097"/>
                  </a:lnTo>
                  <a:lnTo>
                    <a:pt x="201" y="1081"/>
                  </a:lnTo>
                  <a:lnTo>
                    <a:pt x="134" y="1035"/>
                  </a:lnTo>
                  <a:lnTo>
                    <a:pt x="82" y="981"/>
                  </a:lnTo>
                  <a:lnTo>
                    <a:pt x="52" y="912"/>
                  </a:lnTo>
                  <a:lnTo>
                    <a:pt x="97" y="912"/>
                  </a:lnTo>
                  <a:lnTo>
                    <a:pt x="119" y="896"/>
                  </a:lnTo>
                  <a:lnTo>
                    <a:pt x="134" y="888"/>
                  </a:lnTo>
                  <a:lnTo>
                    <a:pt x="149" y="873"/>
                  </a:lnTo>
                  <a:lnTo>
                    <a:pt x="156" y="850"/>
                  </a:lnTo>
                  <a:lnTo>
                    <a:pt x="156" y="811"/>
                  </a:lnTo>
                  <a:lnTo>
                    <a:pt x="149" y="796"/>
                  </a:lnTo>
                  <a:lnTo>
                    <a:pt x="134" y="773"/>
                  </a:lnTo>
                  <a:lnTo>
                    <a:pt x="119" y="765"/>
                  </a:lnTo>
                  <a:lnTo>
                    <a:pt x="97" y="749"/>
                  </a:lnTo>
                  <a:lnTo>
                    <a:pt x="67" y="749"/>
                  </a:lnTo>
                  <a:lnTo>
                    <a:pt x="52" y="757"/>
                  </a:lnTo>
                  <a:lnTo>
                    <a:pt x="37" y="757"/>
                  </a:lnTo>
                  <a:lnTo>
                    <a:pt x="7" y="788"/>
                  </a:lnTo>
                  <a:lnTo>
                    <a:pt x="0" y="811"/>
                  </a:lnTo>
                  <a:lnTo>
                    <a:pt x="0" y="834"/>
                  </a:lnTo>
                  <a:lnTo>
                    <a:pt x="15" y="919"/>
                  </a:lnTo>
                  <a:lnTo>
                    <a:pt x="45" y="1004"/>
                  </a:lnTo>
                  <a:lnTo>
                    <a:pt x="104" y="1074"/>
                  </a:lnTo>
                  <a:lnTo>
                    <a:pt x="186" y="1120"/>
                  </a:lnTo>
                  <a:lnTo>
                    <a:pt x="291" y="1143"/>
                  </a:lnTo>
                  <a:lnTo>
                    <a:pt x="395" y="1128"/>
                  </a:lnTo>
                  <a:lnTo>
                    <a:pt x="492" y="1074"/>
                  </a:lnTo>
                  <a:lnTo>
                    <a:pt x="566" y="989"/>
                  </a:lnTo>
                  <a:lnTo>
                    <a:pt x="618" y="888"/>
                  </a:lnTo>
                  <a:lnTo>
                    <a:pt x="633" y="7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62" name="Freeform 110"/>
            <p:cNvSpPr>
              <a:spLocks noEditPoints="1"/>
            </p:cNvSpPr>
            <p:nvPr/>
          </p:nvSpPr>
          <p:spPr bwMode="auto">
            <a:xfrm>
              <a:off x="17305" y="6471"/>
              <a:ext cx="671" cy="1143"/>
            </a:xfrm>
            <a:custGeom>
              <a:avLst/>
              <a:gdLst/>
              <a:ahLst/>
              <a:cxnLst>
                <a:cxn ang="0">
                  <a:pos x="522" y="634"/>
                </a:cxn>
                <a:cxn ang="0">
                  <a:pos x="485" y="896"/>
                </a:cxn>
                <a:cxn ang="0">
                  <a:pos x="403" y="1035"/>
                </a:cxn>
                <a:cxn ang="0">
                  <a:pos x="306" y="1089"/>
                </a:cxn>
                <a:cxn ang="0">
                  <a:pos x="231" y="1097"/>
                </a:cxn>
                <a:cxn ang="0">
                  <a:pos x="149" y="1066"/>
                </a:cxn>
                <a:cxn ang="0">
                  <a:pos x="134" y="1035"/>
                </a:cxn>
                <a:cxn ang="0">
                  <a:pos x="179" y="1004"/>
                </a:cxn>
                <a:cxn ang="0">
                  <a:pos x="187" y="935"/>
                </a:cxn>
                <a:cxn ang="0">
                  <a:pos x="149" y="888"/>
                </a:cxn>
                <a:cxn ang="0">
                  <a:pos x="105" y="881"/>
                </a:cxn>
                <a:cxn ang="0">
                  <a:pos x="52" y="919"/>
                </a:cxn>
                <a:cxn ang="0">
                  <a:pos x="45" y="966"/>
                </a:cxn>
                <a:cxn ang="0">
                  <a:pos x="105" y="1097"/>
                </a:cxn>
                <a:cxn ang="0">
                  <a:pos x="268" y="1143"/>
                </a:cxn>
                <a:cxn ang="0">
                  <a:pos x="462" y="1074"/>
                </a:cxn>
                <a:cxn ang="0">
                  <a:pos x="611" y="865"/>
                </a:cxn>
                <a:cxn ang="0">
                  <a:pos x="671" y="556"/>
                </a:cxn>
                <a:cxn ang="0">
                  <a:pos x="641" y="278"/>
                </a:cxn>
                <a:cxn ang="0">
                  <a:pos x="559" y="108"/>
                </a:cxn>
                <a:cxn ang="0">
                  <a:pos x="455" y="24"/>
                </a:cxn>
                <a:cxn ang="0">
                  <a:pos x="343" y="0"/>
                </a:cxn>
                <a:cxn ang="0">
                  <a:pos x="179" y="47"/>
                </a:cxn>
                <a:cxn ang="0">
                  <a:pos x="60" y="155"/>
                </a:cxn>
                <a:cxn ang="0">
                  <a:pos x="8" y="286"/>
                </a:cxn>
                <a:cxn ang="0">
                  <a:pos x="15" y="487"/>
                </a:cxn>
                <a:cxn ang="0">
                  <a:pos x="134" y="672"/>
                </a:cxn>
                <a:cxn ang="0">
                  <a:pos x="321" y="742"/>
                </a:cxn>
                <a:cxn ang="0">
                  <a:pos x="447" y="695"/>
                </a:cxn>
                <a:cxn ang="0">
                  <a:pos x="522" y="580"/>
                </a:cxn>
                <a:cxn ang="0">
                  <a:pos x="298" y="703"/>
                </a:cxn>
                <a:cxn ang="0">
                  <a:pos x="216" y="657"/>
                </a:cxn>
                <a:cxn ang="0">
                  <a:pos x="157" y="533"/>
                </a:cxn>
                <a:cxn ang="0">
                  <a:pos x="149" y="286"/>
                </a:cxn>
                <a:cxn ang="0">
                  <a:pos x="179" y="147"/>
                </a:cxn>
                <a:cxn ang="0">
                  <a:pos x="283" y="47"/>
                </a:cxn>
                <a:cxn ang="0">
                  <a:pos x="410" y="54"/>
                </a:cxn>
                <a:cxn ang="0">
                  <a:pos x="492" y="170"/>
                </a:cxn>
                <a:cxn ang="0">
                  <a:pos x="522" y="410"/>
                </a:cxn>
                <a:cxn ang="0">
                  <a:pos x="492" y="572"/>
                </a:cxn>
                <a:cxn ang="0">
                  <a:pos x="403" y="688"/>
                </a:cxn>
              </a:cxnLst>
              <a:rect l="0" t="0" r="r" b="b"/>
              <a:pathLst>
                <a:path w="671" h="1143">
                  <a:moveTo>
                    <a:pt x="522" y="580"/>
                  </a:moveTo>
                  <a:lnTo>
                    <a:pt x="522" y="634"/>
                  </a:lnTo>
                  <a:lnTo>
                    <a:pt x="514" y="780"/>
                  </a:lnTo>
                  <a:lnTo>
                    <a:pt x="485" y="896"/>
                  </a:lnTo>
                  <a:lnTo>
                    <a:pt x="447" y="973"/>
                  </a:lnTo>
                  <a:lnTo>
                    <a:pt x="403" y="1035"/>
                  </a:lnTo>
                  <a:lnTo>
                    <a:pt x="358" y="1074"/>
                  </a:lnTo>
                  <a:lnTo>
                    <a:pt x="306" y="1089"/>
                  </a:lnTo>
                  <a:lnTo>
                    <a:pt x="261" y="1097"/>
                  </a:lnTo>
                  <a:lnTo>
                    <a:pt x="231" y="1097"/>
                  </a:lnTo>
                  <a:lnTo>
                    <a:pt x="194" y="1089"/>
                  </a:lnTo>
                  <a:lnTo>
                    <a:pt x="149" y="1066"/>
                  </a:lnTo>
                  <a:lnTo>
                    <a:pt x="105" y="1035"/>
                  </a:lnTo>
                  <a:lnTo>
                    <a:pt x="134" y="1035"/>
                  </a:lnTo>
                  <a:lnTo>
                    <a:pt x="157" y="1027"/>
                  </a:lnTo>
                  <a:lnTo>
                    <a:pt x="179" y="1004"/>
                  </a:lnTo>
                  <a:lnTo>
                    <a:pt x="187" y="989"/>
                  </a:lnTo>
                  <a:lnTo>
                    <a:pt x="187" y="935"/>
                  </a:lnTo>
                  <a:lnTo>
                    <a:pt x="179" y="919"/>
                  </a:lnTo>
                  <a:lnTo>
                    <a:pt x="149" y="888"/>
                  </a:lnTo>
                  <a:lnTo>
                    <a:pt x="134" y="881"/>
                  </a:lnTo>
                  <a:lnTo>
                    <a:pt x="105" y="881"/>
                  </a:lnTo>
                  <a:lnTo>
                    <a:pt x="75" y="896"/>
                  </a:lnTo>
                  <a:lnTo>
                    <a:pt x="52" y="919"/>
                  </a:lnTo>
                  <a:lnTo>
                    <a:pt x="45" y="935"/>
                  </a:lnTo>
                  <a:lnTo>
                    <a:pt x="45" y="966"/>
                  </a:lnTo>
                  <a:lnTo>
                    <a:pt x="60" y="1035"/>
                  </a:lnTo>
                  <a:lnTo>
                    <a:pt x="105" y="1097"/>
                  </a:lnTo>
                  <a:lnTo>
                    <a:pt x="172" y="1128"/>
                  </a:lnTo>
                  <a:lnTo>
                    <a:pt x="268" y="1143"/>
                  </a:lnTo>
                  <a:lnTo>
                    <a:pt x="365" y="1128"/>
                  </a:lnTo>
                  <a:lnTo>
                    <a:pt x="462" y="1074"/>
                  </a:lnTo>
                  <a:lnTo>
                    <a:pt x="544" y="981"/>
                  </a:lnTo>
                  <a:lnTo>
                    <a:pt x="611" y="865"/>
                  </a:lnTo>
                  <a:lnTo>
                    <a:pt x="648" y="726"/>
                  </a:lnTo>
                  <a:lnTo>
                    <a:pt x="671" y="556"/>
                  </a:lnTo>
                  <a:lnTo>
                    <a:pt x="663" y="402"/>
                  </a:lnTo>
                  <a:lnTo>
                    <a:pt x="641" y="278"/>
                  </a:lnTo>
                  <a:lnTo>
                    <a:pt x="604" y="186"/>
                  </a:lnTo>
                  <a:lnTo>
                    <a:pt x="559" y="108"/>
                  </a:lnTo>
                  <a:lnTo>
                    <a:pt x="507" y="62"/>
                  </a:lnTo>
                  <a:lnTo>
                    <a:pt x="455" y="24"/>
                  </a:lnTo>
                  <a:lnTo>
                    <a:pt x="395" y="8"/>
                  </a:lnTo>
                  <a:lnTo>
                    <a:pt x="343" y="0"/>
                  </a:lnTo>
                  <a:lnTo>
                    <a:pt x="254" y="8"/>
                  </a:lnTo>
                  <a:lnTo>
                    <a:pt x="179" y="47"/>
                  </a:lnTo>
                  <a:lnTo>
                    <a:pt x="105" y="101"/>
                  </a:lnTo>
                  <a:lnTo>
                    <a:pt x="60" y="155"/>
                  </a:lnTo>
                  <a:lnTo>
                    <a:pt x="30" y="217"/>
                  </a:lnTo>
                  <a:lnTo>
                    <a:pt x="8" y="286"/>
                  </a:lnTo>
                  <a:lnTo>
                    <a:pt x="0" y="371"/>
                  </a:lnTo>
                  <a:lnTo>
                    <a:pt x="15" y="487"/>
                  </a:lnTo>
                  <a:lnTo>
                    <a:pt x="60" y="595"/>
                  </a:lnTo>
                  <a:lnTo>
                    <a:pt x="134" y="672"/>
                  </a:lnTo>
                  <a:lnTo>
                    <a:pt x="224" y="726"/>
                  </a:lnTo>
                  <a:lnTo>
                    <a:pt x="321" y="742"/>
                  </a:lnTo>
                  <a:lnTo>
                    <a:pt x="388" y="726"/>
                  </a:lnTo>
                  <a:lnTo>
                    <a:pt x="447" y="695"/>
                  </a:lnTo>
                  <a:lnTo>
                    <a:pt x="492" y="641"/>
                  </a:lnTo>
                  <a:lnTo>
                    <a:pt x="522" y="580"/>
                  </a:lnTo>
                  <a:close/>
                  <a:moveTo>
                    <a:pt x="328" y="703"/>
                  </a:moveTo>
                  <a:lnTo>
                    <a:pt x="298" y="703"/>
                  </a:lnTo>
                  <a:lnTo>
                    <a:pt x="261" y="688"/>
                  </a:lnTo>
                  <a:lnTo>
                    <a:pt x="216" y="657"/>
                  </a:lnTo>
                  <a:lnTo>
                    <a:pt x="179" y="603"/>
                  </a:lnTo>
                  <a:lnTo>
                    <a:pt x="157" y="533"/>
                  </a:lnTo>
                  <a:lnTo>
                    <a:pt x="149" y="456"/>
                  </a:lnTo>
                  <a:lnTo>
                    <a:pt x="149" y="286"/>
                  </a:lnTo>
                  <a:lnTo>
                    <a:pt x="157" y="209"/>
                  </a:lnTo>
                  <a:lnTo>
                    <a:pt x="179" y="147"/>
                  </a:lnTo>
                  <a:lnTo>
                    <a:pt x="231" y="85"/>
                  </a:lnTo>
                  <a:lnTo>
                    <a:pt x="283" y="47"/>
                  </a:lnTo>
                  <a:lnTo>
                    <a:pt x="343" y="39"/>
                  </a:lnTo>
                  <a:lnTo>
                    <a:pt x="410" y="54"/>
                  </a:lnTo>
                  <a:lnTo>
                    <a:pt x="462" y="108"/>
                  </a:lnTo>
                  <a:lnTo>
                    <a:pt x="492" y="170"/>
                  </a:lnTo>
                  <a:lnTo>
                    <a:pt x="507" y="240"/>
                  </a:lnTo>
                  <a:lnTo>
                    <a:pt x="522" y="410"/>
                  </a:lnTo>
                  <a:lnTo>
                    <a:pt x="514" y="495"/>
                  </a:lnTo>
                  <a:lnTo>
                    <a:pt x="492" y="572"/>
                  </a:lnTo>
                  <a:lnTo>
                    <a:pt x="455" y="641"/>
                  </a:lnTo>
                  <a:lnTo>
                    <a:pt x="403" y="688"/>
                  </a:lnTo>
                  <a:lnTo>
                    <a:pt x="328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63" name="Freeform 111"/>
            <p:cNvSpPr>
              <a:spLocks/>
            </p:cNvSpPr>
            <p:nvPr/>
          </p:nvSpPr>
          <p:spPr bwMode="auto">
            <a:xfrm>
              <a:off x="18110" y="6471"/>
              <a:ext cx="663" cy="1143"/>
            </a:xfrm>
            <a:custGeom>
              <a:avLst/>
              <a:gdLst/>
              <a:ahLst/>
              <a:cxnLst>
                <a:cxn ang="0">
                  <a:pos x="484" y="471"/>
                </a:cxn>
                <a:cxn ang="0">
                  <a:pos x="603" y="325"/>
                </a:cxn>
                <a:cxn ang="0">
                  <a:pos x="603" y="155"/>
                </a:cxn>
                <a:cxn ang="0">
                  <a:pos x="492" y="39"/>
                </a:cxn>
                <a:cxn ang="0">
                  <a:pos x="328" y="0"/>
                </a:cxn>
                <a:cxn ang="0">
                  <a:pos x="127" y="62"/>
                </a:cxn>
                <a:cxn ang="0">
                  <a:pos x="45" y="224"/>
                </a:cxn>
                <a:cxn ang="0">
                  <a:pos x="59" y="278"/>
                </a:cxn>
                <a:cxn ang="0">
                  <a:pos x="97" y="309"/>
                </a:cxn>
                <a:cxn ang="0">
                  <a:pos x="194" y="278"/>
                </a:cxn>
                <a:cxn ang="0">
                  <a:pos x="208" y="224"/>
                </a:cxn>
                <a:cxn ang="0">
                  <a:pos x="179" y="163"/>
                </a:cxn>
                <a:cxn ang="0">
                  <a:pos x="104" y="147"/>
                </a:cxn>
                <a:cxn ang="0">
                  <a:pos x="208" y="62"/>
                </a:cxn>
                <a:cxn ang="0">
                  <a:pos x="320" y="39"/>
                </a:cxn>
                <a:cxn ang="0">
                  <a:pos x="402" y="62"/>
                </a:cxn>
                <a:cxn ang="0">
                  <a:pos x="462" y="147"/>
                </a:cxn>
                <a:cxn ang="0">
                  <a:pos x="469" y="271"/>
                </a:cxn>
                <a:cxn ang="0">
                  <a:pos x="425" y="417"/>
                </a:cxn>
                <a:cxn ang="0">
                  <a:pos x="328" y="495"/>
                </a:cxn>
                <a:cxn ang="0">
                  <a:pos x="253" y="502"/>
                </a:cxn>
                <a:cxn ang="0">
                  <a:pos x="208" y="510"/>
                </a:cxn>
                <a:cxn ang="0">
                  <a:pos x="201" y="533"/>
                </a:cxn>
                <a:cxn ang="0">
                  <a:pos x="305" y="549"/>
                </a:cxn>
                <a:cxn ang="0">
                  <a:pos x="432" y="595"/>
                </a:cxn>
                <a:cxn ang="0">
                  <a:pos x="492" y="726"/>
                </a:cxn>
                <a:cxn ang="0">
                  <a:pos x="492" y="919"/>
                </a:cxn>
                <a:cxn ang="0">
                  <a:pos x="432" y="1043"/>
                </a:cxn>
                <a:cxn ang="0">
                  <a:pos x="357" y="1089"/>
                </a:cxn>
                <a:cxn ang="0">
                  <a:pos x="261" y="1089"/>
                </a:cxn>
                <a:cxn ang="0">
                  <a:pos x="127" y="1027"/>
                </a:cxn>
                <a:cxn ang="0">
                  <a:pos x="104" y="966"/>
                </a:cxn>
                <a:cxn ang="0">
                  <a:pos x="164" y="927"/>
                </a:cxn>
                <a:cxn ang="0">
                  <a:pos x="171" y="850"/>
                </a:cxn>
                <a:cxn ang="0">
                  <a:pos x="134" y="796"/>
                </a:cxn>
                <a:cxn ang="0">
                  <a:pos x="74" y="788"/>
                </a:cxn>
                <a:cxn ang="0">
                  <a:pos x="22" y="811"/>
                </a:cxn>
                <a:cxn ang="0">
                  <a:pos x="0" y="850"/>
                </a:cxn>
                <a:cxn ang="0">
                  <a:pos x="15" y="966"/>
                </a:cxn>
                <a:cxn ang="0">
                  <a:pos x="134" y="1089"/>
                </a:cxn>
                <a:cxn ang="0">
                  <a:pos x="320" y="1143"/>
                </a:cxn>
                <a:cxn ang="0">
                  <a:pos x="529" y="1081"/>
                </a:cxn>
                <a:cxn ang="0">
                  <a:pos x="648" y="919"/>
                </a:cxn>
                <a:cxn ang="0">
                  <a:pos x="648" y="719"/>
                </a:cxn>
                <a:cxn ang="0">
                  <a:pos x="506" y="564"/>
                </a:cxn>
              </a:cxnLst>
              <a:rect l="0" t="0" r="r" b="b"/>
              <a:pathLst>
                <a:path w="663" h="1143">
                  <a:moveTo>
                    <a:pt x="395" y="518"/>
                  </a:moveTo>
                  <a:lnTo>
                    <a:pt x="484" y="471"/>
                  </a:lnTo>
                  <a:lnTo>
                    <a:pt x="559" y="410"/>
                  </a:lnTo>
                  <a:lnTo>
                    <a:pt x="603" y="325"/>
                  </a:lnTo>
                  <a:lnTo>
                    <a:pt x="618" y="232"/>
                  </a:lnTo>
                  <a:lnTo>
                    <a:pt x="603" y="155"/>
                  </a:lnTo>
                  <a:lnTo>
                    <a:pt x="559" y="93"/>
                  </a:lnTo>
                  <a:lnTo>
                    <a:pt x="492" y="39"/>
                  </a:lnTo>
                  <a:lnTo>
                    <a:pt x="417" y="8"/>
                  </a:lnTo>
                  <a:lnTo>
                    <a:pt x="328" y="0"/>
                  </a:lnTo>
                  <a:lnTo>
                    <a:pt x="216" y="16"/>
                  </a:lnTo>
                  <a:lnTo>
                    <a:pt x="127" y="62"/>
                  </a:lnTo>
                  <a:lnTo>
                    <a:pt x="59" y="139"/>
                  </a:lnTo>
                  <a:lnTo>
                    <a:pt x="45" y="224"/>
                  </a:lnTo>
                  <a:lnTo>
                    <a:pt x="45" y="255"/>
                  </a:lnTo>
                  <a:lnTo>
                    <a:pt x="59" y="278"/>
                  </a:lnTo>
                  <a:lnTo>
                    <a:pt x="74" y="294"/>
                  </a:lnTo>
                  <a:lnTo>
                    <a:pt x="97" y="309"/>
                  </a:lnTo>
                  <a:lnTo>
                    <a:pt x="149" y="309"/>
                  </a:lnTo>
                  <a:lnTo>
                    <a:pt x="194" y="278"/>
                  </a:lnTo>
                  <a:lnTo>
                    <a:pt x="201" y="255"/>
                  </a:lnTo>
                  <a:lnTo>
                    <a:pt x="208" y="224"/>
                  </a:lnTo>
                  <a:lnTo>
                    <a:pt x="194" y="178"/>
                  </a:lnTo>
                  <a:lnTo>
                    <a:pt x="179" y="163"/>
                  </a:lnTo>
                  <a:lnTo>
                    <a:pt x="149" y="147"/>
                  </a:lnTo>
                  <a:lnTo>
                    <a:pt x="104" y="147"/>
                  </a:lnTo>
                  <a:lnTo>
                    <a:pt x="149" y="93"/>
                  </a:lnTo>
                  <a:lnTo>
                    <a:pt x="208" y="62"/>
                  </a:lnTo>
                  <a:lnTo>
                    <a:pt x="268" y="47"/>
                  </a:lnTo>
                  <a:lnTo>
                    <a:pt x="320" y="39"/>
                  </a:lnTo>
                  <a:lnTo>
                    <a:pt x="357" y="47"/>
                  </a:lnTo>
                  <a:lnTo>
                    <a:pt x="402" y="62"/>
                  </a:lnTo>
                  <a:lnTo>
                    <a:pt x="439" y="93"/>
                  </a:lnTo>
                  <a:lnTo>
                    <a:pt x="462" y="147"/>
                  </a:lnTo>
                  <a:lnTo>
                    <a:pt x="469" y="224"/>
                  </a:lnTo>
                  <a:lnTo>
                    <a:pt x="469" y="271"/>
                  </a:lnTo>
                  <a:lnTo>
                    <a:pt x="454" y="340"/>
                  </a:lnTo>
                  <a:lnTo>
                    <a:pt x="425" y="417"/>
                  </a:lnTo>
                  <a:lnTo>
                    <a:pt x="380" y="471"/>
                  </a:lnTo>
                  <a:lnTo>
                    <a:pt x="328" y="495"/>
                  </a:lnTo>
                  <a:lnTo>
                    <a:pt x="283" y="502"/>
                  </a:lnTo>
                  <a:lnTo>
                    <a:pt x="253" y="502"/>
                  </a:lnTo>
                  <a:lnTo>
                    <a:pt x="238" y="510"/>
                  </a:lnTo>
                  <a:lnTo>
                    <a:pt x="208" y="510"/>
                  </a:lnTo>
                  <a:lnTo>
                    <a:pt x="201" y="518"/>
                  </a:lnTo>
                  <a:lnTo>
                    <a:pt x="201" y="533"/>
                  </a:lnTo>
                  <a:lnTo>
                    <a:pt x="216" y="549"/>
                  </a:lnTo>
                  <a:lnTo>
                    <a:pt x="305" y="549"/>
                  </a:lnTo>
                  <a:lnTo>
                    <a:pt x="380" y="556"/>
                  </a:lnTo>
                  <a:lnTo>
                    <a:pt x="432" y="595"/>
                  </a:lnTo>
                  <a:lnTo>
                    <a:pt x="469" y="657"/>
                  </a:lnTo>
                  <a:lnTo>
                    <a:pt x="492" y="726"/>
                  </a:lnTo>
                  <a:lnTo>
                    <a:pt x="499" y="819"/>
                  </a:lnTo>
                  <a:lnTo>
                    <a:pt x="492" y="919"/>
                  </a:lnTo>
                  <a:lnTo>
                    <a:pt x="469" y="989"/>
                  </a:lnTo>
                  <a:lnTo>
                    <a:pt x="432" y="1043"/>
                  </a:lnTo>
                  <a:lnTo>
                    <a:pt x="395" y="1074"/>
                  </a:lnTo>
                  <a:lnTo>
                    <a:pt x="357" y="1089"/>
                  </a:lnTo>
                  <a:lnTo>
                    <a:pt x="320" y="1097"/>
                  </a:lnTo>
                  <a:lnTo>
                    <a:pt x="261" y="1089"/>
                  </a:lnTo>
                  <a:lnTo>
                    <a:pt x="194" y="1066"/>
                  </a:lnTo>
                  <a:lnTo>
                    <a:pt x="127" y="1027"/>
                  </a:lnTo>
                  <a:lnTo>
                    <a:pt x="74" y="966"/>
                  </a:lnTo>
                  <a:lnTo>
                    <a:pt x="104" y="966"/>
                  </a:lnTo>
                  <a:lnTo>
                    <a:pt x="149" y="950"/>
                  </a:lnTo>
                  <a:lnTo>
                    <a:pt x="164" y="927"/>
                  </a:lnTo>
                  <a:lnTo>
                    <a:pt x="179" y="881"/>
                  </a:lnTo>
                  <a:lnTo>
                    <a:pt x="171" y="850"/>
                  </a:lnTo>
                  <a:lnTo>
                    <a:pt x="164" y="827"/>
                  </a:lnTo>
                  <a:lnTo>
                    <a:pt x="134" y="796"/>
                  </a:lnTo>
                  <a:lnTo>
                    <a:pt x="112" y="788"/>
                  </a:lnTo>
                  <a:lnTo>
                    <a:pt x="74" y="788"/>
                  </a:lnTo>
                  <a:lnTo>
                    <a:pt x="52" y="796"/>
                  </a:lnTo>
                  <a:lnTo>
                    <a:pt x="22" y="811"/>
                  </a:lnTo>
                  <a:lnTo>
                    <a:pt x="7" y="827"/>
                  </a:lnTo>
                  <a:lnTo>
                    <a:pt x="0" y="850"/>
                  </a:lnTo>
                  <a:lnTo>
                    <a:pt x="0" y="881"/>
                  </a:lnTo>
                  <a:lnTo>
                    <a:pt x="15" y="966"/>
                  </a:lnTo>
                  <a:lnTo>
                    <a:pt x="59" y="1035"/>
                  </a:lnTo>
                  <a:lnTo>
                    <a:pt x="134" y="1089"/>
                  </a:lnTo>
                  <a:lnTo>
                    <a:pt x="223" y="1128"/>
                  </a:lnTo>
                  <a:lnTo>
                    <a:pt x="320" y="1143"/>
                  </a:lnTo>
                  <a:lnTo>
                    <a:pt x="432" y="1128"/>
                  </a:lnTo>
                  <a:lnTo>
                    <a:pt x="529" y="1081"/>
                  </a:lnTo>
                  <a:lnTo>
                    <a:pt x="596" y="1004"/>
                  </a:lnTo>
                  <a:lnTo>
                    <a:pt x="648" y="919"/>
                  </a:lnTo>
                  <a:lnTo>
                    <a:pt x="663" y="819"/>
                  </a:lnTo>
                  <a:lnTo>
                    <a:pt x="648" y="719"/>
                  </a:lnTo>
                  <a:lnTo>
                    <a:pt x="588" y="634"/>
                  </a:lnTo>
                  <a:lnTo>
                    <a:pt x="506" y="564"/>
                  </a:lnTo>
                  <a:lnTo>
                    <a:pt x="395" y="5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64" name="Freeform 112"/>
            <p:cNvSpPr>
              <a:spLocks/>
            </p:cNvSpPr>
            <p:nvPr/>
          </p:nvSpPr>
          <p:spPr bwMode="auto">
            <a:xfrm>
              <a:off x="18922" y="6471"/>
              <a:ext cx="641" cy="1105"/>
            </a:xfrm>
            <a:custGeom>
              <a:avLst/>
              <a:gdLst/>
              <a:ahLst/>
              <a:cxnLst>
                <a:cxn ang="0">
                  <a:pos x="641" y="819"/>
                </a:cxn>
                <a:cxn ang="0">
                  <a:pos x="596" y="819"/>
                </a:cxn>
                <a:cxn ang="0">
                  <a:pos x="581" y="927"/>
                </a:cxn>
                <a:cxn ang="0">
                  <a:pos x="566" y="966"/>
                </a:cxn>
                <a:cxn ang="0">
                  <a:pos x="544" y="973"/>
                </a:cxn>
                <a:cxn ang="0">
                  <a:pos x="119" y="973"/>
                </a:cxn>
                <a:cxn ang="0">
                  <a:pos x="291" y="803"/>
                </a:cxn>
                <a:cxn ang="0">
                  <a:pos x="402" y="703"/>
                </a:cxn>
                <a:cxn ang="0">
                  <a:pos x="492" y="618"/>
                </a:cxn>
                <a:cxn ang="0">
                  <a:pos x="559" y="541"/>
                </a:cxn>
                <a:cxn ang="0">
                  <a:pos x="603" y="471"/>
                </a:cxn>
                <a:cxn ang="0">
                  <a:pos x="633" y="402"/>
                </a:cxn>
                <a:cxn ang="0">
                  <a:pos x="641" y="325"/>
                </a:cxn>
                <a:cxn ang="0">
                  <a:pos x="626" y="217"/>
                </a:cxn>
                <a:cxn ang="0">
                  <a:pos x="574" y="124"/>
                </a:cxn>
                <a:cxn ang="0">
                  <a:pos x="507" y="62"/>
                </a:cxn>
                <a:cxn ang="0">
                  <a:pos x="410" y="16"/>
                </a:cxn>
                <a:cxn ang="0">
                  <a:pos x="298" y="0"/>
                </a:cxn>
                <a:cxn ang="0">
                  <a:pos x="201" y="16"/>
                </a:cxn>
                <a:cxn ang="0">
                  <a:pos x="112" y="62"/>
                </a:cxn>
                <a:cxn ang="0">
                  <a:pos x="52" y="132"/>
                </a:cxn>
                <a:cxn ang="0">
                  <a:pos x="15" y="209"/>
                </a:cxn>
                <a:cxn ang="0">
                  <a:pos x="0" y="302"/>
                </a:cxn>
                <a:cxn ang="0">
                  <a:pos x="0" y="332"/>
                </a:cxn>
                <a:cxn ang="0">
                  <a:pos x="7" y="348"/>
                </a:cxn>
                <a:cxn ang="0">
                  <a:pos x="22" y="363"/>
                </a:cxn>
                <a:cxn ang="0">
                  <a:pos x="30" y="379"/>
                </a:cxn>
                <a:cxn ang="0">
                  <a:pos x="45" y="386"/>
                </a:cxn>
                <a:cxn ang="0">
                  <a:pos x="60" y="386"/>
                </a:cxn>
                <a:cxn ang="0">
                  <a:pos x="74" y="394"/>
                </a:cxn>
                <a:cxn ang="0">
                  <a:pos x="97" y="394"/>
                </a:cxn>
                <a:cxn ang="0">
                  <a:pos x="141" y="371"/>
                </a:cxn>
                <a:cxn ang="0">
                  <a:pos x="156" y="356"/>
                </a:cxn>
                <a:cxn ang="0">
                  <a:pos x="164" y="332"/>
                </a:cxn>
                <a:cxn ang="0">
                  <a:pos x="171" y="302"/>
                </a:cxn>
                <a:cxn ang="0">
                  <a:pos x="164" y="278"/>
                </a:cxn>
                <a:cxn ang="0">
                  <a:pos x="149" y="247"/>
                </a:cxn>
                <a:cxn ang="0">
                  <a:pos x="127" y="232"/>
                </a:cxn>
                <a:cxn ang="0">
                  <a:pos x="112" y="224"/>
                </a:cxn>
                <a:cxn ang="0">
                  <a:pos x="82" y="217"/>
                </a:cxn>
                <a:cxn ang="0">
                  <a:pos x="60" y="217"/>
                </a:cxn>
                <a:cxn ang="0">
                  <a:pos x="112" y="124"/>
                </a:cxn>
                <a:cxn ang="0">
                  <a:pos x="186" y="70"/>
                </a:cxn>
                <a:cxn ang="0">
                  <a:pos x="276" y="54"/>
                </a:cxn>
                <a:cxn ang="0">
                  <a:pos x="358" y="70"/>
                </a:cxn>
                <a:cxn ang="0">
                  <a:pos x="417" y="108"/>
                </a:cxn>
                <a:cxn ang="0">
                  <a:pos x="462" y="170"/>
                </a:cxn>
                <a:cxn ang="0">
                  <a:pos x="484" y="240"/>
                </a:cxn>
                <a:cxn ang="0">
                  <a:pos x="492" y="325"/>
                </a:cxn>
                <a:cxn ang="0">
                  <a:pos x="469" y="456"/>
                </a:cxn>
                <a:cxn ang="0">
                  <a:pos x="410" y="580"/>
                </a:cxn>
                <a:cxn ang="0">
                  <a:pos x="328" y="688"/>
                </a:cxn>
                <a:cxn ang="0">
                  <a:pos x="15" y="1043"/>
                </a:cxn>
                <a:cxn ang="0">
                  <a:pos x="7" y="1058"/>
                </a:cxn>
                <a:cxn ang="0">
                  <a:pos x="0" y="1066"/>
                </a:cxn>
                <a:cxn ang="0">
                  <a:pos x="0" y="1105"/>
                </a:cxn>
                <a:cxn ang="0">
                  <a:pos x="596" y="1105"/>
                </a:cxn>
                <a:cxn ang="0">
                  <a:pos x="641" y="819"/>
                </a:cxn>
              </a:cxnLst>
              <a:rect l="0" t="0" r="r" b="b"/>
              <a:pathLst>
                <a:path w="641" h="1105">
                  <a:moveTo>
                    <a:pt x="641" y="819"/>
                  </a:moveTo>
                  <a:lnTo>
                    <a:pt x="596" y="819"/>
                  </a:lnTo>
                  <a:lnTo>
                    <a:pt x="581" y="927"/>
                  </a:lnTo>
                  <a:lnTo>
                    <a:pt x="566" y="966"/>
                  </a:lnTo>
                  <a:lnTo>
                    <a:pt x="544" y="973"/>
                  </a:lnTo>
                  <a:lnTo>
                    <a:pt x="119" y="973"/>
                  </a:lnTo>
                  <a:lnTo>
                    <a:pt x="291" y="803"/>
                  </a:lnTo>
                  <a:lnTo>
                    <a:pt x="402" y="703"/>
                  </a:lnTo>
                  <a:lnTo>
                    <a:pt x="492" y="618"/>
                  </a:lnTo>
                  <a:lnTo>
                    <a:pt x="559" y="541"/>
                  </a:lnTo>
                  <a:lnTo>
                    <a:pt x="603" y="471"/>
                  </a:lnTo>
                  <a:lnTo>
                    <a:pt x="633" y="402"/>
                  </a:lnTo>
                  <a:lnTo>
                    <a:pt x="641" y="325"/>
                  </a:lnTo>
                  <a:lnTo>
                    <a:pt x="626" y="217"/>
                  </a:lnTo>
                  <a:lnTo>
                    <a:pt x="574" y="124"/>
                  </a:lnTo>
                  <a:lnTo>
                    <a:pt x="507" y="62"/>
                  </a:lnTo>
                  <a:lnTo>
                    <a:pt x="410" y="16"/>
                  </a:lnTo>
                  <a:lnTo>
                    <a:pt x="298" y="0"/>
                  </a:lnTo>
                  <a:lnTo>
                    <a:pt x="201" y="16"/>
                  </a:lnTo>
                  <a:lnTo>
                    <a:pt x="112" y="62"/>
                  </a:lnTo>
                  <a:lnTo>
                    <a:pt x="52" y="132"/>
                  </a:lnTo>
                  <a:lnTo>
                    <a:pt x="15" y="209"/>
                  </a:lnTo>
                  <a:lnTo>
                    <a:pt x="0" y="302"/>
                  </a:lnTo>
                  <a:lnTo>
                    <a:pt x="0" y="332"/>
                  </a:lnTo>
                  <a:lnTo>
                    <a:pt x="7" y="348"/>
                  </a:lnTo>
                  <a:lnTo>
                    <a:pt x="22" y="363"/>
                  </a:lnTo>
                  <a:lnTo>
                    <a:pt x="30" y="379"/>
                  </a:lnTo>
                  <a:lnTo>
                    <a:pt x="45" y="386"/>
                  </a:lnTo>
                  <a:lnTo>
                    <a:pt x="60" y="386"/>
                  </a:lnTo>
                  <a:lnTo>
                    <a:pt x="74" y="394"/>
                  </a:lnTo>
                  <a:lnTo>
                    <a:pt x="97" y="394"/>
                  </a:lnTo>
                  <a:lnTo>
                    <a:pt x="141" y="371"/>
                  </a:lnTo>
                  <a:lnTo>
                    <a:pt x="156" y="356"/>
                  </a:lnTo>
                  <a:lnTo>
                    <a:pt x="164" y="332"/>
                  </a:lnTo>
                  <a:lnTo>
                    <a:pt x="171" y="302"/>
                  </a:lnTo>
                  <a:lnTo>
                    <a:pt x="164" y="278"/>
                  </a:lnTo>
                  <a:lnTo>
                    <a:pt x="149" y="247"/>
                  </a:lnTo>
                  <a:lnTo>
                    <a:pt x="127" y="232"/>
                  </a:lnTo>
                  <a:lnTo>
                    <a:pt x="112" y="224"/>
                  </a:lnTo>
                  <a:lnTo>
                    <a:pt x="82" y="217"/>
                  </a:lnTo>
                  <a:lnTo>
                    <a:pt x="60" y="217"/>
                  </a:lnTo>
                  <a:lnTo>
                    <a:pt x="112" y="124"/>
                  </a:lnTo>
                  <a:lnTo>
                    <a:pt x="186" y="70"/>
                  </a:lnTo>
                  <a:lnTo>
                    <a:pt x="276" y="54"/>
                  </a:lnTo>
                  <a:lnTo>
                    <a:pt x="358" y="70"/>
                  </a:lnTo>
                  <a:lnTo>
                    <a:pt x="417" y="108"/>
                  </a:lnTo>
                  <a:lnTo>
                    <a:pt x="462" y="170"/>
                  </a:lnTo>
                  <a:lnTo>
                    <a:pt x="484" y="240"/>
                  </a:lnTo>
                  <a:lnTo>
                    <a:pt x="492" y="325"/>
                  </a:lnTo>
                  <a:lnTo>
                    <a:pt x="469" y="456"/>
                  </a:lnTo>
                  <a:lnTo>
                    <a:pt x="410" y="580"/>
                  </a:lnTo>
                  <a:lnTo>
                    <a:pt x="328" y="688"/>
                  </a:lnTo>
                  <a:lnTo>
                    <a:pt x="15" y="1043"/>
                  </a:lnTo>
                  <a:lnTo>
                    <a:pt x="7" y="1058"/>
                  </a:lnTo>
                  <a:lnTo>
                    <a:pt x="0" y="1066"/>
                  </a:lnTo>
                  <a:lnTo>
                    <a:pt x="0" y="1105"/>
                  </a:lnTo>
                  <a:lnTo>
                    <a:pt x="596" y="1105"/>
                  </a:lnTo>
                  <a:lnTo>
                    <a:pt x="641" y="8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65" name="Freeform 113"/>
            <p:cNvSpPr>
              <a:spLocks/>
            </p:cNvSpPr>
            <p:nvPr/>
          </p:nvSpPr>
          <p:spPr bwMode="auto">
            <a:xfrm>
              <a:off x="19719" y="6471"/>
              <a:ext cx="641" cy="1143"/>
            </a:xfrm>
            <a:custGeom>
              <a:avLst/>
              <a:gdLst/>
              <a:ahLst/>
              <a:cxnLst>
                <a:cxn ang="0">
                  <a:pos x="626" y="657"/>
                </a:cxn>
                <a:cxn ang="0">
                  <a:pos x="522" y="479"/>
                </a:cxn>
                <a:cxn ang="0">
                  <a:pos x="335" y="410"/>
                </a:cxn>
                <a:cxn ang="0">
                  <a:pos x="194" y="448"/>
                </a:cxn>
                <a:cxn ang="0">
                  <a:pos x="134" y="170"/>
                </a:cxn>
                <a:cxn ang="0">
                  <a:pos x="268" y="193"/>
                </a:cxn>
                <a:cxn ang="0">
                  <a:pos x="462" y="139"/>
                </a:cxn>
                <a:cxn ang="0">
                  <a:pos x="566" y="47"/>
                </a:cxn>
                <a:cxn ang="0">
                  <a:pos x="581" y="8"/>
                </a:cxn>
                <a:cxn ang="0">
                  <a:pos x="559" y="0"/>
                </a:cxn>
                <a:cxn ang="0">
                  <a:pos x="507" y="24"/>
                </a:cxn>
                <a:cxn ang="0">
                  <a:pos x="335" y="54"/>
                </a:cxn>
                <a:cxn ang="0">
                  <a:pos x="119" y="8"/>
                </a:cxn>
                <a:cxn ang="0">
                  <a:pos x="90" y="0"/>
                </a:cxn>
                <a:cxn ang="0">
                  <a:pos x="82" y="24"/>
                </a:cxn>
                <a:cxn ang="0">
                  <a:pos x="90" y="564"/>
                </a:cxn>
                <a:cxn ang="0">
                  <a:pos x="119" y="572"/>
                </a:cxn>
                <a:cxn ang="0">
                  <a:pos x="149" y="533"/>
                </a:cxn>
                <a:cxn ang="0">
                  <a:pos x="253" y="456"/>
                </a:cxn>
                <a:cxn ang="0">
                  <a:pos x="388" y="456"/>
                </a:cxn>
                <a:cxn ang="0">
                  <a:pos x="455" y="518"/>
                </a:cxn>
                <a:cxn ang="0">
                  <a:pos x="492" y="649"/>
                </a:cxn>
                <a:cxn ang="0">
                  <a:pos x="499" y="827"/>
                </a:cxn>
                <a:cxn ang="0">
                  <a:pos x="462" y="989"/>
                </a:cxn>
                <a:cxn ang="0">
                  <a:pos x="358" y="1081"/>
                </a:cxn>
                <a:cxn ang="0">
                  <a:pos x="209" y="1081"/>
                </a:cxn>
                <a:cxn ang="0">
                  <a:pos x="90" y="981"/>
                </a:cxn>
                <a:cxn ang="0">
                  <a:pos x="104" y="912"/>
                </a:cxn>
                <a:cxn ang="0">
                  <a:pos x="142" y="888"/>
                </a:cxn>
                <a:cxn ang="0">
                  <a:pos x="157" y="850"/>
                </a:cxn>
                <a:cxn ang="0">
                  <a:pos x="164" y="811"/>
                </a:cxn>
                <a:cxn ang="0">
                  <a:pos x="142" y="773"/>
                </a:cxn>
                <a:cxn ang="0">
                  <a:pos x="104" y="749"/>
                </a:cxn>
                <a:cxn ang="0">
                  <a:pos x="60" y="757"/>
                </a:cxn>
                <a:cxn ang="0">
                  <a:pos x="15" y="788"/>
                </a:cxn>
                <a:cxn ang="0">
                  <a:pos x="15" y="919"/>
                </a:cxn>
                <a:cxn ang="0">
                  <a:pos x="112" y="1074"/>
                </a:cxn>
                <a:cxn ang="0">
                  <a:pos x="291" y="1143"/>
                </a:cxn>
                <a:cxn ang="0">
                  <a:pos x="492" y="1074"/>
                </a:cxn>
                <a:cxn ang="0">
                  <a:pos x="626" y="888"/>
                </a:cxn>
              </a:cxnLst>
              <a:rect l="0" t="0" r="r" b="b"/>
              <a:pathLst>
                <a:path w="641" h="1143">
                  <a:moveTo>
                    <a:pt x="641" y="773"/>
                  </a:moveTo>
                  <a:lnTo>
                    <a:pt x="626" y="657"/>
                  </a:lnTo>
                  <a:lnTo>
                    <a:pt x="581" y="556"/>
                  </a:lnTo>
                  <a:lnTo>
                    <a:pt x="522" y="479"/>
                  </a:lnTo>
                  <a:lnTo>
                    <a:pt x="432" y="425"/>
                  </a:lnTo>
                  <a:lnTo>
                    <a:pt x="335" y="410"/>
                  </a:lnTo>
                  <a:lnTo>
                    <a:pt x="261" y="417"/>
                  </a:lnTo>
                  <a:lnTo>
                    <a:pt x="194" y="448"/>
                  </a:lnTo>
                  <a:lnTo>
                    <a:pt x="134" y="495"/>
                  </a:lnTo>
                  <a:lnTo>
                    <a:pt x="134" y="170"/>
                  </a:lnTo>
                  <a:lnTo>
                    <a:pt x="194" y="186"/>
                  </a:lnTo>
                  <a:lnTo>
                    <a:pt x="268" y="193"/>
                  </a:lnTo>
                  <a:lnTo>
                    <a:pt x="380" y="178"/>
                  </a:lnTo>
                  <a:lnTo>
                    <a:pt x="462" y="139"/>
                  </a:lnTo>
                  <a:lnTo>
                    <a:pt x="529" y="85"/>
                  </a:lnTo>
                  <a:lnTo>
                    <a:pt x="566" y="47"/>
                  </a:lnTo>
                  <a:lnTo>
                    <a:pt x="581" y="16"/>
                  </a:lnTo>
                  <a:lnTo>
                    <a:pt x="581" y="8"/>
                  </a:lnTo>
                  <a:lnTo>
                    <a:pt x="574" y="0"/>
                  </a:lnTo>
                  <a:lnTo>
                    <a:pt x="559" y="0"/>
                  </a:lnTo>
                  <a:lnTo>
                    <a:pt x="551" y="8"/>
                  </a:lnTo>
                  <a:lnTo>
                    <a:pt x="507" y="24"/>
                  </a:lnTo>
                  <a:lnTo>
                    <a:pt x="432" y="47"/>
                  </a:lnTo>
                  <a:lnTo>
                    <a:pt x="335" y="54"/>
                  </a:lnTo>
                  <a:lnTo>
                    <a:pt x="231" y="39"/>
                  </a:lnTo>
                  <a:lnTo>
                    <a:pt x="119" y="8"/>
                  </a:lnTo>
                  <a:lnTo>
                    <a:pt x="112" y="0"/>
                  </a:lnTo>
                  <a:lnTo>
                    <a:pt x="90" y="0"/>
                  </a:lnTo>
                  <a:lnTo>
                    <a:pt x="90" y="8"/>
                  </a:lnTo>
                  <a:lnTo>
                    <a:pt x="82" y="24"/>
                  </a:lnTo>
                  <a:lnTo>
                    <a:pt x="82" y="549"/>
                  </a:lnTo>
                  <a:lnTo>
                    <a:pt x="90" y="564"/>
                  </a:lnTo>
                  <a:lnTo>
                    <a:pt x="97" y="572"/>
                  </a:lnTo>
                  <a:lnTo>
                    <a:pt x="119" y="572"/>
                  </a:lnTo>
                  <a:lnTo>
                    <a:pt x="127" y="564"/>
                  </a:lnTo>
                  <a:lnTo>
                    <a:pt x="149" y="533"/>
                  </a:lnTo>
                  <a:lnTo>
                    <a:pt x="186" y="495"/>
                  </a:lnTo>
                  <a:lnTo>
                    <a:pt x="253" y="456"/>
                  </a:lnTo>
                  <a:lnTo>
                    <a:pt x="335" y="441"/>
                  </a:lnTo>
                  <a:lnTo>
                    <a:pt x="388" y="456"/>
                  </a:lnTo>
                  <a:lnTo>
                    <a:pt x="432" y="487"/>
                  </a:lnTo>
                  <a:lnTo>
                    <a:pt x="455" y="518"/>
                  </a:lnTo>
                  <a:lnTo>
                    <a:pt x="469" y="549"/>
                  </a:lnTo>
                  <a:lnTo>
                    <a:pt x="492" y="649"/>
                  </a:lnTo>
                  <a:lnTo>
                    <a:pt x="499" y="757"/>
                  </a:lnTo>
                  <a:lnTo>
                    <a:pt x="499" y="827"/>
                  </a:lnTo>
                  <a:lnTo>
                    <a:pt x="484" y="912"/>
                  </a:lnTo>
                  <a:lnTo>
                    <a:pt x="462" y="989"/>
                  </a:lnTo>
                  <a:lnTo>
                    <a:pt x="417" y="1043"/>
                  </a:lnTo>
                  <a:lnTo>
                    <a:pt x="358" y="1081"/>
                  </a:lnTo>
                  <a:lnTo>
                    <a:pt x="291" y="1097"/>
                  </a:lnTo>
                  <a:lnTo>
                    <a:pt x="209" y="1081"/>
                  </a:lnTo>
                  <a:lnTo>
                    <a:pt x="142" y="1035"/>
                  </a:lnTo>
                  <a:lnTo>
                    <a:pt x="90" y="981"/>
                  </a:lnTo>
                  <a:lnTo>
                    <a:pt x="52" y="912"/>
                  </a:lnTo>
                  <a:lnTo>
                    <a:pt x="104" y="912"/>
                  </a:lnTo>
                  <a:lnTo>
                    <a:pt x="127" y="896"/>
                  </a:lnTo>
                  <a:lnTo>
                    <a:pt x="142" y="888"/>
                  </a:lnTo>
                  <a:lnTo>
                    <a:pt x="149" y="873"/>
                  </a:lnTo>
                  <a:lnTo>
                    <a:pt x="157" y="850"/>
                  </a:lnTo>
                  <a:lnTo>
                    <a:pt x="164" y="834"/>
                  </a:lnTo>
                  <a:lnTo>
                    <a:pt x="164" y="811"/>
                  </a:lnTo>
                  <a:lnTo>
                    <a:pt x="157" y="796"/>
                  </a:lnTo>
                  <a:lnTo>
                    <a:pt x="142" y="773"/>
                  </a:lnTo>
                  <a:lnTo>
                    <a:pt x="127" y="765"/>
                  </a:lnTo>
                  <a:lnTo>
                    <a:pt x="104" y="749"/>
                  </a:lnTo>
                  <a:lnTo>
                    <a:pt x="67" y="749"/>
                  </a:lnTo>
                  <a:lnTo>
                    <a:pt x="60" y="757"/>
                  </a:lnTo>
                  <a:lnTo>
                    <a:pt x="45" y="757"/>
                  </a:lnTo>
                  <a:lnTo>
                    <a:pt x="15" y="788"/>
                  </a:lnTo>
                  <a:lnTo>
                    <a:pt x="0" y="834"/>
                  </a:lnTo>
                  <a:lnTo>
                    <a:pt x="15" y="919"/>
                  </a:lnTo>
                  <a:lnTo>
                    <a:pt x="52" y="1004"/>
                  </a:lnTo>
                  <a:lnTo>
                    <a:pt x="112" y="1074"/>
                  </a:lnTo>
                  <a:lnTo>
                    <a:pt x="194" y="1120"/>
                  </a:lnTo>
                  <a:lnTo>
                    <a:pt x="291" y="1143"/>
                  </a:lnTo>
                  <a:lnTo>
                    <a:pt x="402" y="1128"/>
                  </a:lnTo>
                  <a:lnTo>
                    <a:pt x="492" y="1074"/>
                  </a:lnTo>
                  <a:lnTo>
                    <a:pt x="574" y="989"/>
                  </a:lnTo>
                  <a:lnTo>
                    <a:pt x="626" y="888"/>
                  </a:lnTo>
                  <a:lnTo>
                    <a:pt x="641" y="7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66" name="Freeform 114"/>
            <p:cNvSpPr>
              <a:spLocks/>
            </p:cNvSpPr>
            <p:nvPr/>
          </p:nvSpPr>
          <p:spPr bwMode="auto">
            <a:xfrm>
              <a:off x="20576" y="7398"/>
              <a:ext cx="171" cy="178"/>
            </a:xfrm>
            <a:custGeom>
              <a:avLst/>
              <a:gdLst/>
              <a:ahLst/>
              <a:cxnLst>
                <a:cxn ang="0">
                  <a:pos x="171" y="93"/>
                </a:cxn>
                <a:cxn ang="0">
                  <a:pos x="171" y="62"/>
                </a:cxn>
                <a:cxn ang="0">
                  <a:pos x="141" y="15"/>
                </a:cxn>
                <a:cxn ang="0">
                  <a:pos x="112" y="8"/>
                </a:cxn>
                <a:cxn ang="0">
                  <a:pos x="89" y="0"/>
                </a:cxn>
                <a:cxn ang="0">
                  <a:pos x="59" y="8"/>
                </a:cxn>
                <a:cxn ang="0">
                  <a:pos x="37" y="15"/>
                </a:cxn>
                <a:cxn ang="0">
                  <a:pos x="7" y="62"/>
                </a:cxn>
                <a:cxn ang="0">
                  <a:pos x="0" y="93"/>
                </a:cxn>
                <a:cxn ang="0">
                  <a:pos x="7" y="116"/>
                </a:cxn>
                <a:cxn ang="0">
                  <a:pos x="37" y="162"/>
                </a:cxn>
                <a:cxn ang="0">
                  <a:pos x="59" y="170"/>
                </a:cxn>
                <a:cxn ang="0">
                  <a:pos x="89" y="178"/>
                </a:cxn>
                <a:cxn ang="0">
                  <a:pos x="119" y="170"/>
                </a:cxn>
                <a:cxn ang="0">
                  <a:pos x="141" y="162"/>
                </a:cxn>
                <a:cxn ang="0">
                  <a:pos x="171" y="116"/>
                </a:cxn>
                <a:cxn ang="0">
                  <a:pos x="171" y="93"/>
                </a:cxn>
              </a:cxnLst>
              <a:rect l="0" t="0" r="r" b="b"/>
              <a:pathLst>
                <a:path w="171" h="178">
                  <a:moveTo>
                    <a:pt x="171" y="93"/>
                  </a:moveTo>
                  <a:lnTo>
                    <a:pt x="171" y="62"/>
                  </a:lnTo>
                  <a:lnTo>
                    <a:pt x="141" y="15"/>
                  </a:lnTo>
                  <a:lnTo>
                    <a:pt x="112" y="8"/>
                  </a:lnTo>
                  <a:lnTo>
                    <a:pt x="89" y="0"/>
                  </a:lnTo>
                  <a:lnTo>
                    <a:pt x="59" y="8"/>
                  </a:lnTo>
                  <a:lnTo>
                    <a:pt x="37" y="15"/>
                  </a:lnTo>
                  <a:lnTo>
                    <a:pt x="7" y="62"/>
                  </a:lnTo>
                  <a:lnTo>
                    <a:pt x="0" y="93"/>
                  </a:lnTo>
                  <a:lnTo>
                    <a:pt x="7" y="116"/>
                  </a:lnTo>
                  <a:lnTo>
                    <a:pt x="37" y="162"/>
                  </a:lnTo>
                  <a:lnTo>
                    <a:pt x="59" y="170"/>
                  </a:lnTo>
                  <a:lnTo>
                    <a:pt x="89" y="178"/>
                  </a:lnTo>
                  <a:lnTo>
                    <a:pt x="119" y="170"/>
                  </a:lnTo>
                  <a:lnTo>
                    <a:pt x="141" y="162"/>
                  </a:lnTo>
                  <a:lnTo>
                    <a:pt x="171" y="116"/>
                  </a:lnTo>
                  <a:lnTo>
                    <a:pt x="171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267" name="Freeform 115"/>
            <p:cNvSpPr>
              <a:spLocks noEditPoints="1"/>
            </p:cNvSpPr>
            <p:nvPr/>
          </p:nvSpPr>
          <p:spPr bwMode="auto">
            <a:xfrm>
              <a:off x="20956" y="6471"/>
              <a:ext cx="663" cy="1143"/>
            </a:xfrm>
            <a:custGeom>
              <a:avLst/>
              <a:gdLst/>
              <a:ahLst/>
              <a:cxnLst>
                <a:cxn ang="0">
                  <a:pos x="521" y="634"/>
                </a:cxn>
                <a:cxn ang="0">
                  <a:pos x="484" y="896"/>
                </a:cxn>
                <a:cxn ang="0">
                  <a:pos x="402" y="1035"/>
                </a:cxn>
                <a:cxn ang="0">
                  <a:pos x="305" y="1089"/>
                </a:cxn>
                <a:cxn ang="0">
                  <a:pos x="231" y="1097"/>
                </a:cxn>
                <a:cxn ang="0">
                  <a:pos x="141" y="1066"/>
                </a:cxn>
                <a:cxn ang="0">
                  <a:pos x="134" y="1035"/>
                </a:cxn>
                <a:cxn ang="0">
                  <a:pos x="164" y="1012"/>
                </a:cxn>
                <a:cxn ang="0">
                  <a:pos x="186" y="989"/>
                </a:cxn>
                <a:cxn ang="0">
                  <a:pos x="179" y="919"/>
                </a:cxn>
                <a:cxn ang="0">
                  <a:pos x="134" y="881"/>
                </a:cxn>
                <a:cxn ang="0">
                  <a:pos x="89" y="888"/>
                </a:cxn>
                <a:cxn ang="0">
                  <a:pos x="45" y="935"/>
                </a:cxn>
                <a:cxn ang="0">
                  <a:pos x="52" y="1035"/>
                </a:cxn>
                <a:cxn ang="0">
                  <a:pos x="171" y="1128"/>
                </a:cxn>
                <a:cxn ang="0">
                  <a:pos x="365" y="1128"/>
                </a:cxn>
                <a:cxn ang="0">
                  <a:pos x="544" y="981"/>
                </a:cxn>
                <a:cxn ang="0">
                  <a:pos x="648" y="726"/>
                </a:cxn>
                <a:cxn ang="0">
                  <a:pos x="655" y="402"/>
                </a:cxn>
                <a:cxn ang="0">
                  <a:pos x="596" y="186"/>
                </a:cxn>
                <a:cxn ang="0">
                  <a:pos x="506" y="62"/>
                </a:cxn>
                <a:cxn ang="0">
                  <a:pos x="395" y="8"/>
                </a:cxn>
                <a:cxn ang="0">
                  <a:pos x="253" y="8"/>
                </a:cxn>
                <a:cxn ang="0">
                  <a:pos x="104" y="101"/>
                </a:cxn>
                <a:cxn ang="0">
                  <a:pos x="30" y="217"/>
                </a:cxn>
                <a:cxn ang="0">
                  <a:pos x="0" y="371"/>
                </a:cxn>
                <a:cxn ang="0">
                  <a:pos x="59" y="595"/>
                </a:cxn>
                <a:cxn ang="0">
                  <a:pos x="216" y="726"/>
                </a:cxn>
                <a:cxn ang="0">
                  <a:pos x="387" y="726"/>
                </a:cxn>
                <a:cxn ang="0">
                  <a:pos x="484" y="641"/>
                </a:cxn>
                <a:cxn ang="0">
                  <a:pos x="320" y="703"/>
                </a:cxn>
                <a:cxn ang="0">
                  <a:pos x="253" y="688"/>
                </a:cxn>
                <a:cxn ang="0">
                  <a:pos x="171" y="603"/>
                </a:cxn>
                <a:cxn ang="0">
                  <a:pos x="141" y="456"/>
                </a:cxn>
                <a:cxn ang="0">
                  <a:pos x="156" y="209"/>
                </a:cxn>
                <a:cxn ang="0">
                  <a:pos x="223" y="85"/>
                </a:cxn>
                <a:cxn ang="0">
                  <a:pos x="335" y="39"/>
                </a:cxn>
                <a:cxn ang="0">
                  <a:pos x="454" y="108"/>
                </a:cxn>
                <a:cxn ang="0">
                  <a:pos x="506" y="240"/>
                </a:cxn>
                <a:cxn ang="0">
                  <a:pos x="514" y="410"/>
                </a:cxn>
                <a:cxn ang="0">
                  <a:pos x="492" y="572"/>
                </a:cxn>
                <a:cxn ang="0">
                  <a:pos x="395" y="688"/>
                </a:cxn>
              </a:cxnLst>
              <a:rect l="0" t="0" r="r" b="b"/>
              <a:pathLst>
                <a:path w="663" h="1143">
                  <a:moveTo>
                    <a:pt x="521" y="580"/>
                  </a:moveTo>
                  <a:lnTo>
                    <a:pt x="521" y="634"/>
                  </a:lnTo>
                  <a:lnTo>
                    <a:pt x="514" y="780"/>
                  </a:lnTo>
                  <a:lnTo>
                    <a:pt x="484" y="896"/>
                  </a:lnTo>
                  <a:lnTo>
                    <a:pt x="447" y="973"/>
                  </a:lnTo>
                  <a:lnTo>
                    <a:pt x="402" y="1035"/>
                  </a:lnTo>
                  <a:lnTo>
                    <a:pt x="350" y="1074"/>
                  </a:lnTo>
                  <a:lnTo>
                    <a:pt x="305" y="1089"/>
                  </a:lnTo>
                  <a:lnTo>
                    <a:pt x="261" y="1097"/>
                  </a:lnTo>
                  <a:lnTo>
                    <a:pt x="231" y="1097"/>
                  </a:lnTo>
                  <a:lnTo>
                    <a:pt x="186" y="1089"/>
                  </a:lnTo>
                  <a:lnTo>
                    <a:pt x="141" y="1066"/>
                  </a:lnTo>
                  <a:lnTo>
                    <a:pt x="104" y="1035"/>
                  </a:lnTo>
                  <a:lnTo>
                    <a:pt x="134" y="1035"/>
                  </a:lnTo>
                  <a:lnTo>
                    <a:pt x="149" y="1027"/>
                  </a:lnTo>
                  <a:lnTo>
                    <a:pt x="164" y="1012"/>
                  </a:lnTo>
                  <a:lnTo>
                    <a:pt x="179" y="1004"/>
                  </a:lnTo>
                  <a:lnTo>
                    <a:pt x="186" y="989"/>
                  </a:lnTo>
                  <a:lnTo>
                    <a:pt x="186" y="935"/>
                  </a:lnTo>
                  <a:lnTo>
                    <a:pt x="179" y="919"/>
                  </a:lnTo>
                  <a:lnTo>
                    <a:pt x="149" y="888"/>
                  </a:lnTo>
                  <a:lnTo>
                    <a:pt x="134" y="881"/>
                  </a:lnTo>
                  <a:lnTo>
                    <a:pt x="97" y="881"/>
                  </a:lnTo>
                  <a:lnTo>
                    <a:pt x="89" y="888"/>
                  </a:lnTo>
                  <a:lnTo>
                    <a:pt x="59" y="904"/>
                  </a:lnTo>
                  <a:lnTo>
                    <a:pt x="45" y="935"/>
                  </a:lnTo>
                  <a:lnTo>
                    <a:pt x="37" y="966"/>
                  </a:lnTo>
                  <a:lnTo>
                    <a:pt x="52" y="1035"/>
                  </a:lnTo>
                  <a:lnTo>
                    <a:pt x="97" y="1097"/>
                  </a:lnTo>
                  <a:lnTo>
                    <a:pt x="171" y="1128"/>
                  </a:lnTo>
                  <a:lnTo>
                    <a:pt x="261" y="1143"/>
                  </a:lnTo>
                  <a:lnTo>
                    <a:pt x="365" y="1128"/>
                  </a:lnTo>
                  <a:lnTo>
                    <a:pt x="454" y="1074"/>
                  </a:lnTo>
                  <a:lnTo>
                    <a:pt x="544" y="981"/>
                  </a:lnTo>
                  <a:lnTo>
                    <a:pt x="603" y="865"/>
                  </a:lnTo>
                  <a:lnTo>
                    <a:pt x="648" y="726"/>
                  </a:lnTo>
                  <a:lnTo>
                    <a:pt x="663" y="556"/>
                  </a:lnTo>
                  <a:lnTo>
                    <a:pt x="655" y="402"/>
                  </a:lnTo>
                  <a:lnTo>
                    <a:pt x="633" y="278"/>
                  </a:lnTo>
                  <a:lnTo>
                    <a:pt x="596" y="186"/>
                  </a:lnTo>
                  <a:lnTo>
                    <a:pt x="551" y="108"/>
                  </a:lnTo>
                  <a:lnTo>
                    <a:pt x="506" y="62"/>
                  </a:lnTo>
                  <a:lnTo>
                    <a:pt x="447" y="24"/>
                  </a:lnTo>
                  <a:lnTo>
                    <a:pt x="395" y="8"/>
                  </a:lnTo>
                  <a:lnTo>
                    <a:pt x="335" y="0"/>
                  </a:lnTo>
                  <a:lnTo>
                    <a:pt x="253" y="8"/>
                  </a:lnTo>
                  <a:lnTo>
                    <a:pt x="171" y="47"/>
                  </a:lnTo>
                  <a:lnTo>
                    <a:pt x="104" y="101"/>
                  </a:lnTo>
                  <a:lnTo>
                    <a:pt x="59" y="155"/>
                  </a:lnTo>
                  <a:lnTo>
                    <a:pt x="30" y="217"/>
                  </a:lnTo>
                  <a:lnTo>
                    <a:pt x="7" y="286"/>
                  </a:lnTo>
                  <a:lnTo>
                    <a:pt x="0" y="371"/>
                  </a:lnTo>
                  <a:lnTo>
                    <a:pt x="15" y="487"/>
                  </a:lnTo>
                  <a:lnTo>
                    <a:pt x="59" y="595"/>
                  </a:lnTo>
                  <a:lnTo>
                    <a:pt x="127" y="672"/>
                  </a:lnTo>
                  <a:lnTo>
                    <a:pt x="216" y="726"/>
                  </a:lnTo>
                  <a:lnTo>
                    <a:pt x="320" y="742"/>
                  </a:lnTo>
                  <a:lnTo>
                    <a:pt x="387" y="726"/>
                  </a:lnTo>
                  <a:lnTo>
                    <a:pt x="439" y="695"/>
                  </a:lnTo>
                  <a:lnTo>
                    <a:pt x="484" y="641"/>
                  </a:lnTo>
                  <a:lnTo>
                    <a:pt x="521" y="580"/>
                  </a:lnTo>
                  <a:close/>
                  <a:moveTo>
                    <a:pt x="320" y="703"/>
                  </a:moveTo>
                  <a:lnTo>
                    <a:pt x="290" y="703"/>
                  </a:lnTo>
                  <a:lnTo>
                    <a:pt x="253" y="688"/>
                  </a:lnTo>
                  <a:lnTo>
                    <a:pt x="216" y="657"/>
                  </a:lnTo>
                  <a:lnTo>
                    <a:pt x="171" y="603"/>
                  </a:lnTo>
                  <a:lnTo>
                    <a:pt x="149" y="533"/>
                  </a:lnTo>
                  <a:lnTo>
                    <a:pt x="141" y="456"/>
                  </a:lnTo>
                  <a:lnTo>
                    <a:pt x="141" y="286"/>
                  </a:lnTo>
                  <a:lnTo>
                    <a:pt x="156" y="209"/>
                  </a:lnTo>
                  <a:lnTo>
                    <a:pt x="179" y="147"/>
                  </a:lnTo>
                  <a:lnTo>
                    <a:pt x="223" y="85"/>
                  </a:lnTo>
                  <a:lnTo>
                    <a:pt x="283" y="47"/>
                  </a:lnTo>
                  <a:lnTo>
                    <a:pt x="335" y="39"/>
                  </a:lnTo>
                  <a:lnTo>
                    <a:pt x="402" y="54"/>
                  </a:lnTo>
                  <a:lnTo>
                    <a:pt x="454" y="108"/>
                  </a:lnTo>
                  <a:lnTo>
                    <a:pt x="492" y="170"/>
                  </a:lnTo>
                  <a:lnTo>
                    <a:pt x="506" y="240"/>
                  </a:lnTo>
                  <a:lnTo>
                    <a:pt x="514" y="325"/>
                  </a:lnTo>
                  <a:lnTo>
                    <a:pt x="514" y="410"/>
                  </a:lnTo>
                  <a:lnTo>
                    <a:pt x="506" y="495"/>
                  </a:lnTo>
                  <a:lnTo>
                    <a:pt x="492" y="572"/>
                  </a:lnTo>
                  <a:lnTo>
                    <a:pt x="454" y="641"/>
                  </a:lnTo>
                  <a:lnTo>
                    <a:pt x="395" y="688"/>
                  </a:lnTo>
                  <a:lnTo>
                    <a:pt x="320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3074" name="Picture 2" descr="https://media.giphy.com/media/54Vj1kxvgyF4k/giphy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72" y="412375"/>
            <a:ext cx="1659316" cy="2068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476672"/>
            <a:ext cx="7851648" cy="18288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動態規</a:t>
            </a:r>
            <a:r>
              <a:rPr lang="zh-TW" altLang="en-US" dirty="0"/>
              <a:t>劃</a:t>
            </a:r>
            <a:endParaRPr lang="en-US" altLang="zh-TW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9EAB5-A595-4F75-92A4-1C462796D64B}" type="slidenum">
              <a:rPr lang="zh-TW" altLang="en-US"/>
              <a:pPr/>
              <a:t>14</a:t>
            </a:fld>
            <a:endParaRPr lang="en-US" altLang="zh-TW"/>
          </a:p>
        </p:txBody>
      </p:sp>
      <p:sp>
        <p:nvSpPr>
          <p:cNvPr id="1418243" name="AutoShape 3"/>
          <p:cNvSpPr>
            <a:spLocks noChangeArrowheads="1"/>
          </p:cNvSpPr>
          <p:nvPr/>
        </p:nvSpPr>
        <p:spPr bwMode="auto">
          <a:xfrm>
            <a:off x="4796765" y="5229200"/>
            <a:ext cx="3807981" cy="1296988"/>
          </a:xfrm>
          <a:prstGeom prst="wedgeEllipseCallout">
            <a:avLst>
              <a:gd name="adj1" fmla="val -39756"/>
              <a:gd name="adj2" fmla="val -50774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TW" b="1" dirty="0">
                <a:latin typeface="Times New Roman" pitchFamily="18" charset="0"/>
              </a:rPr>
              <a:t>The DP-algorithm takes </a:t>
            </a:r>
            <a:r>
              <a:rPr lang="en-US" altLang="zh-TW" b="1" i="1" dirty="0" smtClean="0">
                <a:latin typeface="Times New Roman" pitchFamily="18" charset="0"/>
              </a:rPr>
              <a:t>O</a:t>
            </a:r>
            <a:r>
              <a:rPr lang="en-US" altLang="zh-TW" b="1" dirty="0" smtClean="0">
                <a:latin typeface="Times New Roman" pitchFamily="18" charset="0"/>
              </a:rPr>
              <a:t>(</a:t>
            </a:r>
            <a:r>
              <a:rPr lang="en-US" altLang="zh-TW" b="1" i="1" dirty="0" smtClean="0">
                <a:latin typeface="Times New Roman" pitchFamily="18" charset="0"/>
              </a:rPr>
              <a:t>n</a:t>
            </a:r>
            <a:r>
              <a:rPr lang="en-US" altLang="zh-TW" b="1" dirty="0">
                <a:latin typeface="Times New Roman" pitchFamily="18" charset="0"/>
              </a:rPr>
              <a:t>) time and space!</a:t>
            </a:r>
          </a:p>
        </p:txBody>
      </p:sp>
      <p:grpSp>
        <p:nvGrpSpPr>
          <p:cNvPr id="2" name="Group 80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008707" y="1628800"/>
            <a:ext cx="7451725" cy="4188460"/>
            <a:chOff x="3319" y="1019"/>
            <a:chExt cx="23470" cy="13192"/>
          </a:xfrm>
        </p:grpSpPr>
        <p:sp>
          <p:nvSpPr>
            <p:cNvPr id="48210" name="Freeform 82"/>
            <p:cNvSpPr>
              <a:spLocks/>
            </p:cNvSpPr>
            <p:nvPr/>
          </p:nvSpPr>
          <p:spPr bwMode="auto">
            <a:xfrm>
              <a:off x="3319" y="1122"/>
              <a:ext cx="489" cy="1101"/>
            </a:xfrm>
            <a:custGeom>
              <a:avLst/>
              <a:gdLst/>
              <a:ahLst/>
              <a:cxnLst>
                <a:cxn ang="0">
                  <a:pos x="314" y="124"/>
                </a:cxn>
                <a:cxn ang="0">
                  <a:pos x="321" y="88"/>
                </a:cxn>
                <a:cxn ang="0">
                  <a:pos x="336" y="66"/>
                </a:cxn>
                <a:cxn ang="0">
                  <a:pos x="372" y="58"/>
                </a:cxn>
                <a:cxn ang="0">
                  <a:pos x="445" y="51"/>
                </a:cxn>
                <a:cxn ang="0">
                  <a:pos x="489" y="51"/>
                </a:cxn>
                <a:cxn ang="0">
                  <a:pos x="489" y="0"/>
                </a:cxn>
                <a:cxn ang="0">
                  <a:pos x="416" y="7"/>
                </a:cxn>
                <a:cxn ang="0">
                  <a:pos x="73" y="7"/>
                </a:cxn>
                <a:cxn ang="0">
                  <a:pos x="0" y="0"/>
                </a:cxn>
                <a:cxn ang="0">
                  <a:pos x="0" y="51"/>
                </a:cxn>
                <a:cxn ang="0">
                  <a:pos x="44" y="51"/>
                </a:cxn>
                <a:cxn ang="0">
                  <a:pos x="117" y="58"/>
                </a:cxn>
                <a:cxn ang="0">
                  <a:pos x="153" y="66"/>
                </a:cxn>
                <a:cxn ang="0">
                  <a:pos x="168" y="88"/>
                </a:cxn>
                <a:cxn ang="0">
                  <a:pos x="175" y="124"/>
                </a:cxn>
                <a:cxn ang="0">
                  <a:pos x="175" y="1013"/>
                </a:cxn>
                <a:cxn ang="0">
                  <a:pos x="153" y="1035"/>
                </a:cxn>
                <a:cxn ang="0">
                  <a:pos x="117" y="1049"/>
                </a:cxn>
                <a:cxn ang="0">
                  <a:pos x="0" y="1049"/>
                </a:cxn>
                <a:cxn ang="0">
                  <a:pos x="0" y="1101"/>
                </a:cxn>
                <a:cxn ang="0">
                  <a:pos x="73" y="1101"/>
                </a:cxn>
                <a:cxn ang="0">
                  <a:pos x="168" y="1094"/>
                </a:cxn>
                <a:cxn ang="0">
                  <a:pos x="321" y="1094"/>
                </a:cxn>
                <a:cxn ang="0">
                  <a:pos x="416" y="1101"/>
                </a:cxn>
                <a:cxn ang="0">
                  <a:pos x="489" y="1101"/>
                </a:cxn>
                <a:cxn ang="0">
                  <a:pos x="489" y="1049"/>
                </a:cxn>
                <a:cxn ang="0">
                  <a:pos x="372" y="1049"/>
                </a:cxn>
                <a:cxn ang="0">
                  <a:pos x="336" y="1035"/>
                </a:cxn>
                <a:cxn ang="0">
                  <a:pos x="321" y="1013"/>
                </a:cxn>
                <a:cxn ang="0">
                  <a:pos x="314" y="976"/>
                </a:cxn>
                <a:cxn ang="0">
                  <a:pos x="314" y="124"/>
                </a:cxn>
              </a:cxnLst>
              <a:rect l="0" t="0" r="r" b="b"/>
              <a:pathLst>
                <a:path w="489" h="1101">
                  <a:moveTo>
                    <a:pt x="314" y="124"/>
                  </a:moveTo>
                  <a:lnTo>
                    <a:pt x="321" y="88"/>
                  </a:lnTo>
                  <a:lnTo>
                    <a:pt x="336" y="66"/>
                  </a:lnTo>
                  <a:lnTo>
                    <a:pt x="372" y="58"/>
                  </a:lnTo>
                  <a:lnTo>
                    <a:pt x="445" y="51"/>
                  </a:lnTo>
                  <a:lnTo>
                    <a:pt x="489" y="51"/>
                  </a:lnTo>
                  <a:lnTo>
                    <a:pt x="489" y="0"/>
                  </a:lnTo>
                  <a:lnTo>
                    <a:pt x="416" y="7"/>
                  </a:lnTo>
                  <a:lnTo>
                    <a:pt x="73" y="7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4" y="51"/>
                  </a:lnTo>
                  <a:lnTo>
                    <a:pt x="117" y="58"/>
                  </a:lnTo>
                  <a:lnTo>
                    <a:pt x="153" y="66"/>
                  </a:lnTo>
                  <a:lnTo>
                    <a:pt x="168" y="88"/>
                  </a:lnTo>
                  <a:lnTo>
                    <a:pt x="175" y="124"/>
                  </a:lnTo>
                  <a:lnTo>
                    <a:pt x="175" y="1013"/>
                  </a:lnTo>
                  <a:lnTo>
                    <a:pt x="153" y="1035"/>
                  </a:lnTo>
                  <a:lnTo>
                    <a:pt x="117" y="1049"/>
                  </a:lnTo>
                  <a:lnTo>
                    <a:pt x="0" y="1049"/>
                  </a:lnTo>
                  <a:lnTo>
                    <a:pt x="0" y="1101"/>
                  </a:lnTo>
                  <a:lnTo>
                    <a:pt x="73" y="1101"/>
                  </a:lnTo>
                  <a:lnTo>
                    <a:pt x="168" y="1094"/>
                  </a:lnTo>
                  <a:lnTo>
                    <a:pt x="321" y="1094"/>
                  </a:lnTo>
                  <a:lnTo>
                    <a:pt x="416" y="1101"/>
                  </a:lnTo>
                  <a:lnTo>
                    <a:pt x="489" y="1101"/>
                  </a:lnTo>
                  <a:lnTo>
                    <a:pt x="489" y="1049"/>
                  </a:lnTo>
                  <a:lnTo>
                    <a:pt x="372" y="1049"/>
                  </a:lnTo>
                  <a:lnTo>
                    <a:pt x="336" y="1035"/>
                  </a:lnTo>
                  <a:lnTo>
                    <a:pt x="321" y="1013"/>
                  </a:lnTo>
                  <a:lnTo>
                    <a:pt x="314" y="976"/>
                  </a:lnTo>
                  <a:lnTo>
                    <a:pt x="314" y="1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11" name="Freeform 83"/>
            <p:cNvSpPr>
              <a:spLocks/>
            </p:cNvSpPr>
            <p:nvPr/>
          </p:nvSpPr>
          <p:spPr bwMode="auto">
            <a:xfrm>
              <a:off x="3903" y="1511"/>
              <a:ext cx="804" cy="712"/>
            </a:xfrm>
            <a:custGeom>
              <a:avLst/>
              <a:gdLst/>
              <a:ahLst/>
              <a:cxnLst>
                <a:cxn ang="0">
                  <a:pos x="124" y="161"/>
                </a:cxn>
                <a:cxn ang="0">
                  <a:pos x="124" y="631"/>
                </a:cxn>
                <a:cxn ang="0">
                  <a:pos x="102" y="653"/>
                </a:cxn>
                <a:cxn ang="0">
                  <a:pos x="66" y="660"/>
                </a:cxn>
                <a:cxn ang="0">
                  <a:pos x="0" y="660"/>
                </a:cxn>
                <a:cxn ang="0">
                  <a:pos x="0" y="712"/>
                </a:cxn>
                <a:cxn ang="0">
                  <a:pos x="66" y="712"/>
                </a:cxn>
                <a:cxn ang="0">
                  <a:pos x="132" y="705"/>
                </a:cxn>
                <a:cxn ang="0">
                  <a:pos x="234" y="705"/>
                </a:cxn>
                <a:cxn ang="0">
                  <a:pos x="300" y="712"/>
                </a:cxn>
                <a:cxn ang="0">
                  <a:pos x="358" y="712"/>
                </a:cxn>
                <a:cxn ang="0">
                  <a:pos x="358" y="660"/>
                </a:cxn>
                <a:cxn ang="0">
                  <a:pos x="292" y="660"/>
                </a:cxn>
                <a:cxn ang="0">
                  <a:pos x="256" y="653"/>
                </a:cxn>
                <a:cxn ang="0">
                  <a:pos x="241" y="631"/>
                </a:cxn>
                <a:cxn ang="0">
                  <a:pos x="234" y="587"/>
                </a:cxn>
                <a:cxn ang="0">
                  <a:pos x="234" y="293"/>
                </a:cxn>
                <a:cxn ang="0">
                  <a:pos x="248" y="205"/>
                </a:cxn>
                <a:cxn ang="0">
                  <a:pos x="285" y="132"/>
                </a:cxn>
                <a:cxn ang="0">
                  <a:pos x="329" y="81"/>
                </a:cxn>
                <a:cxn ang="0">
                  <a:pos x="395" y="44"/>
                </a:cxn>
                <a:cxn ang="0">
                  <a:pos x="453" y="36"/>
                </a:cxn>
                <a:cxn ang="0">
                  <a:pos x="504" y="44"/>
                </a:cxn>
                <a:cxn ang="0">
                  <a:pos x="541" y="73"/>
                </a:cxn>
                <a:cxn ang="0">
                  <a:pos x="555" y="110"/>
                </a:cxn>
                <a:cxn ang="0">
                  <a:pos x="570" y="161"/>
                </a:cxn>
                <a:cxn ang="0">
                  <a:pos x="570" y="631"/>
                </a:cxn>
                <a:cxn ang="0">
                  <a:pos x="548" y="653"/>
                </a:cxn>
                <a:cxn ang="0">
                  <a:pos x="511" y="660"/>
                </a:cxn>
                <a:cxn ang="0">
                  <a:pos x="446" y="660"/>
                </a:cxn>
                <a:cxn ang="0">
                  <a:pos x="446" y="712"/>
                </a:cxn>
                <a:cxn ang="0">
                  <a:pos x="511" y="712"/>
                </a:cxn>
                <a:cxn ang="0">
                  <a:pos x="577" y="705"/>
                </a:cxn>
                <a:cxn ang="0">
                  <a:pos x="679" y="705"/>
                </a:cxn>
                <a:cxn ang="0">
                  <a:pos x="745" y="712"/>
                </a:cxn>
                <a:cxn ang="0">
                  <a:pos x="804" y="712"/>
                </a:cxn>
                <a:cxn ang="0">
                  <a:pos x="804" y="660"/>
                </a:cxn>
                <a:cxn ang="0">
                  <a:pos x="738" y="660"/>
                </a:cxn>
                <a:cxn ang="0">
                  <a:pos x="694" y="646"/>
                </a:cxn>
                <a:cxn ang="0">
                  <a:pos x="679" y="616"/>
                </a:cxn>
                <a:cxn ang="0">
                  <a:pos x="679" y="220"/>
                </a:cxn>
                <a:cxn ang="0">
                  <a:pos x="672" y="154"/>
                </a:cxn>
                <a:cxn ang="0">
                  <a:pos x="657" y="103"/>
                </a:cxn>
                <a:cxn ang="0">
                  <a:pos x="636" y="59"/>
                </a:cxn>
                <a:cxn ang="0">
                  <a:pos x="599" y="29"/>
                </a:cxn>
                <a:cxn ang="0">
                  <a:pos x="541" y="7"/>
                </a:cxn>
                <a:cxn ang="0">
                  <a:pos x="468" y="0"/>
                </a:cxn>
                <a:cxn ang="0">
                  <a:pos x="387" y="14"/>
                </a:cxn>
                <a:cxn ang="0">
                  <a:pos x="321" y="51"/>
                </a:cxn>
                <a:cxn ang="0">
                  <a:pos x="263" y="103"/>
                </a:cxn>
                <a:cxn ang="0">
                  <a:pos x="227" y="169"/>
                </a:cxn>
                <a:cxn ang="0">
                  <a:pos x="227" y="0"/>
                </a:cxn>
                <a:cxn ang="0">
                  <a:pos x="0" y="22"/>
                </a:cxn>
                <a:cxn ang="0">
                  <a:pos x="0" y="66"/>
                </a:cxn>
                <a:cxn ang="0">
                  <a:pos x="66" y="73"/>
                </a:cxn>
                <a:cxn ang="0">
                  <a:pos x="102" y="81"/>
                </a:cxn>
                <a:cxn ang="0">
                  <a:pos x="124" y="110"/>
                </a:cxn>
                <a:cxn ang="0">
                  <a:pos x="124" y="161"/>
                </a:cxn>
              </a:cxnLst>
              <a:rect l="0" t="0" r="r" b="b"/>
              <a:pathLst>
                <a:path w="804" h="712">
                  <a:moveTo>
                    <a:pt x="124" y="161"/>
                  </a:moveTo>
                  <a:lnTo>
                    <a:pt x="124" y="631"/>
                  </a:lnTo>
                  <a:lnTo>
                    <a:pt x="102" y="653"/>
                  </a:lnTo>
                  <a:lnTo>
                    <a:pt x="66" y="660"/>
                  </a:lnTo>
                  <a:lnTo>
                    <a:pt x="0" y="660"/>
                  </a:lnTo>
                  <a:lnTo>
                    <a:pt x="0" y="712"/>
                  </a:lnTo>
                  <a:lnTo>
                    <a:pt x="66" y="712"/>
                  </a:lnTo>
                  <a:lnTo>
                    <a:pt x="132" y="705"/>
                  </a:lnTo>
                  <a:lnTo>
                    <a:pt x="234" y="705"/>
                  </a:lnTo>
                  <a:lnTo>
                    <a:pt x="300" y="712"/>
                  </a:lnTo>
                  <a:lnTo>
                    <a:pt x="358" y="712"/>
                  </a:lnTo>
                  <a:lnTo>
                    <a:pt x="358" y="660"/>
                  </a:lnTo>
                  <a:lnTo>
                    <a:pt x="292" y="660"/>
                  </a:lnTo>
                  <a:lnTo>
                    <a:pt x="256" y="653"/>
                  </a:lnTo>
                  <a:lnTo>
                    <a:pt x="241" y="631"/>
                  </a:lnTo>
                  <a:lnTo>
                    <a:pt x="234" y="587"/>
                  </a:lnTo>
                  <a:lnTo>
                    <a:pt x="234" y="293"/>
                  </a:lnTo>
                  <a:lnTo>
                    <a:pt x="248" y="205"/>
                  </a:lnTo>
                  <a:lnTo>
                    <a:pt x="285" y="132"/>
                  </a:lnTo>
                  <a:lnTo>
                    <a:pt x="329" y="81"/>
                  </a:lnTo>
                  <a:lnTo>
                    <a:pt x="395" y="44"/>
                  </a:lnTo>
                  <a:lnTo>
                    <a:pt x="453" y="36"/>
                  </a:lnTo>
                  <a:lnTo>
                    <a:pt x="504" y="44"/>
                  </a:lnTo>
                  <a:lnTo>
                    <a:pt x="541" y="73"/>
                  </a:lnTo>
                  <a:lnTo>
                    <a:pt x="555" y="110"/>
                  </a:lnTo>
                  <a:lnTo>
                    <a:pt x="570" y="161"/>
                  </a:lnTo>
                  <a:lnTo>
                    <a:pt x="570" y="631"/>
                  </a:lnTo>
                  <a:lnTo>
                    <a:pt x="548" y="653"/>
                  </a:lnTo>
                  <a:lnTo>
                    <a:pt x="511" y="660"/>
                  </a:lnTo>
                  <a:lnTo>
                    <a:pt x="446" y="660"/>
                  </a:lnTo>
                  <a:lnTo>
                    <a:pt x="446" y="712"/>
                  </a:lnTo>
                  <a:lnTo>
                    <a:pt x="511" y="712"/>
                  </a:lnTo>
                  <a:lnTo>
                    <a:pt x="577" y="705"/>
                  </a:lnTo>
                  <a:lnTo>
                    <a:pt x="679" y="705"/>
                  </a:lnTo>
                  <a:lnTo>
                    <a:pt x="745" y="712"/>
                  </a:lnTo>
                  <a:lnTo>
                    <a:pt x="804" y="712"/>
                  </a:lnTo>
                  <a:lnTo>
                    <a:pt x="804" y="660"/>
                  </a:lnTo>
                  <a:lnTo>
                    <a:pt x="738" y="660"/>
                  </a:lnTo>
                  <a:lnTo>
                    <a:pt x="694" y="646"/>
                  </a:lnTo>
                  <a:lnTo>
                    <a:pt x="679" y="616"/>
                  </a:lnTo>
                  <a:lnTo>
                    <a:pt x="679" y="220"/>
                  </a:lnTo>
                  <a:lnTo>
                    <a:pt x="672" y="154"/>
                  </a:lnTo>
                  <a:lnTo>
                    <a:pt x="657" y="103"/>
                  </a:lnTo>
                  <a:lnTo>
                    <a:pt x="636" y="59"/>
                  </a:lnTo>
                  <a:lnTo>
                    <a:pt x="599" y="29"/>
                  </a:lnTo>
                  <a:lnTo>
                    <a:pt x="541" y="7"/>
                  </a:lnTo>
                  <a:lnTo>
                    <a:pt x="468" y="0"/>
                  </a:lnTo>
                  <a:lnTo>
                    <a:pt x="387" y="14"/>
                  </a:lnTo>
                  <a:lnTo>
                    <a:pt x="321" y="51"/>
                  </a:lnTo>
                  <a:lnTo>
                    <a:pt x="263" y="103"/>
                  </a:lnTo>
                  <a:lnTo>
                    <a:pt x="227" y="169"/>
                  </a:lnTo>
                  <a:lnTo>
                    <a:pt x="227" y="0"/>
                  </a:lnTo>
                  <a:lnTo>
                    <a:pt x="0" y="22"/>
                  </a:lnTo>
                  <a:lnTo>
                    <a:pt x="0" y="66"/>
                  </a:lnTo>
                  <a:lnTo>
                    <a:pt x="66" y="73"/>
                  </a:lnTo>
                  <a:lnTo>
                    <a:pt x="102" y="81"/>
                  </a:lnTo>
                  <a:lnTo>
                    <a:pt x="124" y="110"/>
                  </a:lnTo>
                  <a:lnTo>
                    <a:pt x="124" y="1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12" name="Freeform 84"/>
            <p:cNvSpPr>
              <a:spLocks/>
            </p:cNvSpPr>
            <p:nvPr/>
          </p:nvSpPr>
          <p:spPr bwMode="auto">
            <a:xfrm>
              <a:off x="4729" y="1232"/>
              <a:ext cx="504" cy="1006"/>
            </a:xfrm>
            <a:custGeom>
              <a:avLst/>
              <a:gdLst/>
              <a:ahLst/>
              <a:cxnLst>
                <a:cxn ang="0">
                  <a:pos x="248" y="345"/>
                </a:cxn>
                <a:cxn ang="0">
                  <a:pos x="474" y="345"/>
                </a:cxn>
                <a:cxn ang="0">
                  <a:pos x="474" y="301"/>
                </a:cxn>
                <a:cxn ang="0">
                  <a:pos x="248" y="301"/>
                </a:cxn>
                <a:cxn ang="0">
                  <a:pos x="248" y="0"/>
                </a:cxn>
                <a:cxn ang="0">
                  <a:pos x="204" y="0"/>
                </a:cxn>
                <a:cxn ang="0">
                  <a:pos x="204" y="66"/>
                </a:cxn>
                <a:cxn ang="0">
                  <a:pos x="189" y="139"/>
                </a:cxn>
                <a:cxn ang="0">
                  <a:pos x="160" y="205"/>
                </a:cxn>
                <a:cxn ang="0">
                  <a:pos x="124" y="257"/>
                </a:cxn>
                <a:cxn ang="0">
                  <a:pos x="73" y="293"/>
                </a:cxn>
                <a:cxn ang="0">
                  <a:pos x="0" y="315"/>
                </a:cxn>
                <a:cxn ang="0">
                  <a:pos x="0" y="345"/>
                </a:cxn>
                <a:cxn ang="0">
                  <a:pos x="138" y="345"/>
                </a:cxn>
                <a:cxn ang="0">
                  <a:pos x="138" y="793"/>
                </a:cxn>
                <a:cxn ang="0">
                  <a:pos x="146" y="873"/>
                </a:cxn>
                <a:cxn ang="0">
                  <a:pos x="175" y="939"/>
                </a:cxn>
                <a:cxn ang="0">
                  <a:pos x="219" y="976"/>
                </a:cxn>
                <a:cxn ang="0">
                  <a:pos x="262" y="998"/>
                </a:cxn>
                <a:cxn ang="0">
                  <a:pos x="306" y="1006"/>
                </a:cxn>
                <a:cxn ang="0">
                  <a:pos x="343" y="1006"/>
                </a:cxn>
                <a:cxn ang="0">
                  <a:pos x="401" y="991"/>
                </a:cxn>
                <a:cxn ang="0">
                  <a:pos x="445" y="962"/>
                </a:cxn>
                <a:cxn ang="0">
                  <a:pos x="482" y="910"/>
                </a:cxn>
                <a:cxn ang="0">
                  <a:pos x="496" y="851"/>
                </a:cxn>
                <a:cxn ang="0">
                  <a:pos x="504" y="793"/>
                </a:cxn>
                <a:cxn ang="0">
                  <a:pos x="504" y="697"/>
                </a:cxn>
                <a:cxn ang="0">
                  <a:pos x="460" y="697"/>
                </a:cxn>
                <a:cxn ang="0">
                  <a:pos x="460" y="785"/>
                </a:cxn>
                <a:cxn ang="0">
                  <a:pos x="452" y="866"/>
                </a:cxn>
                <a:cxn ang="0">
                  <a:pos x="430" y="925"/>
                </a:cxn>
                <a:cxn ang="0">
                  <a:pos x="394" y="954"/>
                </a:cxn>
                <a:cxn ang="0">
                  <a:pos x="357" y="969"/>
                </a:cxn>
                <a:cxn ang="0">
                  <a:pos x="314" y="954"/>
                </a:cxn>
                <a:cxn ang="0">
                  <a:pos x="277" y="932"/>
                </a:cxn>
                <a:cxn ang="0">
                  <a:pos x="262" y="895"/>
                </a:cxn>
                <a:cxn ang="0">
                  <a:pos x="248" y="851"/>
                </a:cxn>
                <a:cxn ang="0">
                  <a:pos x="248" y="793"/>
                </a:cxn>
                <a:cxn ang="0">
                  <a:pos x="248" y="345"/>
                </a:cxn>
              </a:cxnLst>
              <a:rect l="0" t="0" r="r" b="b"/>
              <a:pathLst>
                <a:path w="504" h="1006">
                  <a:moveTo>
                    <a:pt x="248" y="345"/>
                  </a:moveTo>
                  <a:lnTo>
                    <a:pt x="474" y="345"/>
                  </a:lnTo>
                  <a:lnTo>
                    <a:pt x="474" y="301"/>
                  </a:lnTo>
                  <a:lnTo>
                    <a:pt x="248" y="301"/>
                  </a:lnTo>
                  <a:lnTo>
                    <a:pt x="248" y="0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189" y="139"/>
                  </a:lnTo>
                  <a:lnTo>
                    <a:pt x="160" y="205"/>
                  </a:lnTo>
                  <a:lnTo>
                    <a:pt x="124" y="257"/>
                  </a:lnTo>
                  <a:lnTo>
                    <a:pt x="73" y="293"/>
                  </a:lnTo>
                  <a:lnTo>
                    <a:pt x="0" y="315"/>
                  </a:lnTo>
                  <a:lnTo>
                    <a:pt x="0" y="345"/>
                  </a:lnTo>
                  <a:lnTo>
                    <a:pt x="138" y="345"/>
                  </a:lnTo>
                  <a:lnTo>
                    <a:pt x="138" y="793"/>
                  </a:lnTo>
                  <a:lnTo>
                    <a:pt x="146" y="873"/>
                  </a:lnTo>
                  <a:lnTo>
                    <a:pt x="175" y="939"/>
                  </a:lnTo>
                  <a:lnTo>
                    <a:pt x="219" y="976"/>
                  </a:lnTo>
                  <a:lnTo>
                    <a:pt x="262" y="998"/>
                  </a:lnTo>
                  <a:lnTo>
                    <a:pt x="306" y="1006"/>
                  </a:lnTo>
                  <a:lnTo>
                    <a:pt x="343" y="1006"/>
                  </a:lnTo>
                  <a:lnTo>
                    <a:pt x="401" y="991"/>
                  </a:lnTo>
                  <a:lnTo>
                    <a:pt x="445" y="962"/>
                  </a:lnTo>
                  <a:lnTo>
                    <a:pt x="482" y="910"/>
                  </a:lnTo>
                  <a:lnTo>
                    <a:pt x="496" y="851"/>
                  </a:lnTo>
                  <a:lnTo>
                    <a:pt x="504" y="793"/>
                  </a:lnTo>
                  <a:lnTo>
                    <a:pt x="504" y="697"/>
                  </a:lnTo>
                  <a:lnTo>
                    <a:pt x="460" y="697"/>
                  </a:lnTo>
                  <a:lnTo>
                    <a:pt x="460" y="785"/>
                  </a:lnTo>
                  <a:lnTo>
                    <a:pt x="452" y="866"/>
                  </a:lnTo>
                  <a:lnTo>
                    <a:pt x="430" y="925"/>
                  </a:lnTo>
                  <a:lnTo>
                    <a:pt x="394" y="954"/>
                  </a:lnTo>
                  <a:lnTo>
                    <a:pt x="357" y="969"/>
                  </a:lnTo>
                  <a:lnTo>
                    <a:pt x="314" y="954"/>
                  </a:lnTo>
                  <a:lnTo>
                    <a:pt x="277" y="932"/>
                  </a:lnTo>
                  <a:lnTo>
                    <a:pt x="262" y="895"/>
                  </a:lnTo>
                  <a:lnTo>
                    <a:pt x="248" y="851"/>
                  </a:lnTo>
                  <a:lnTo>
                    <a:pt x="248" y="793"/>
                  </a:lnTo>
                  <a:lnTo>
                    <a:pt x="248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13" name="Freeform 85"/>
            <p:cNvSpPr>
              <a:spLocks/>
            </p:cNvSpPr>
            <p:nvPr/>
          </p:nvSpPr>
          <p:spPr bwMode="auto">
            <a:xfrm>
              <a:off x="5912" y="1129"/>
              <a:ext cx="1139" cy="1094"/>
            </a:xfrm>
            <a:custGeom>
              <a:avLst/>
              <a:gdLst/>
              <a:ahLst/>
              <a:cxnLst>
                <a:cxn ang="0">
                  <a:pos x="584" y="573"/>
                </a:cxn>
                <a:cxn ang="0">
                  <a:pos x="694" y="587"/>
                </a:cxn>
                <a:cxn ang="0">
                  <a:pos x="716" y="646"/>
                </a:cxn>
                <a:cxn ang="0">
                  <a:pos x="701" y="719"/>
                </a:cxn>
                <a:cxn ang="0">
                  <a:pos x="708" y="756"/>
                </a:cxn>
                <a:cxn ang="0">
                  <a:pos x="745" y="727"/>
                </a:cxn>
                <a:cxn ang="0">
                  <a:pos x="833" y="338"/>
                </a:cxn>
                <a:cxn ang="0">
                  <a:pos x="818" y="330"/>
                </a:cxn>
                <a:cxn ang="0">
                  <a:pos x="803" y="338"/>
                </a:cxn>
                <a:cxn ang="0">
                  <a:pos x="760" y="441"/>
                </a:cxn>
                <a:cxn ang="0">
                  <a:pos x="672" y="514"/>
                </a:cxn>
                <a:cxn ang="0">
                  <a:pos x="438" y="521"/>
                </a:cxn>
                <a:cxn ang="0">
                  <a:pos x="548" y="88"/>
                </a:cxn>
                <a:cxn ang="0">
                  <a:pos x="577" y="51"/>
                </a:cxn>
                <a:cxn ang="0">
                  <a:pos x="942" y="59"/>
                </a:cxn>
                <a:cxn ang="0">
                  <a:pos x="1044" y="110"/>
                </a:cxn>
                <a:cxn ang="0">
                  <a:pos x="1074" y="228"/>
                </a:cxn>
                <a:cxn ang="0">
                  <a:pos x="1066" y="316"/>
                </a:cxn>
                <a:cxn ang="0">
                  <a:pos x="1074" y="360"/>
                </a:cxn>
                <a:cxn ang="0">
                  <a:pos x="1103" y="352"/>
                </a:cxn>
                <a:cxn ang="0">
                  <a:pos x="1110" y="323"/>
                </a:cxn>
                <a:cxn ang="0">
                  <a:pos x="1139" y="7"/>
                </a:cxn>
                <a:cxn ang="0">
                  <a:pos x="285" y="0"/>
                </a:cxn>
                <a:cxn ang="0">
                  <a:pos x="263" y="15"/>
                </a:cxn>
                <a:cxn ang="0">
                  <a:pos x="277" y="44"/>
                </a:cxn>
                <a:cxn ang="0">
                  <a:pos x="380" y="51"/>
                </a:cxn>
                <a:cxn ang="0">
                  <a:pos x="409" y="66"/>
                </a:cxn>
                <a:cxn ang="0">
                  <a:pos x="402" y="117"/>
                </a:cxn>
                <a:cxn ang="0">
                  <a:pos x="182" y="1006"/>
                </a:cxn>
                <a:cxn ang="0">
                  <a:pos x="124" y="1042"/>
                </a:cxn>
                <a:cxn ang="0">
                  <a:pos x="7" y="1050"/>
                </a:cxn>
                <a:cxn ang="0">
                  <a:pos x="0" y="1072"/>
                </a:cxn>
                <a:cxn ang="0">
                  <a:pos x="14" y="1094"/>
                </a:cxn>
                <a:cxn ang="0">
                  <a:pos x="241" y="1087"/>
                </a:cxn>
                <a:cxn ang="0">
                  <a:pos x="402" y="1094"/>
                </a:cxn>
                <a:cxn ang="0">
                  <a:pos x="511" y="1079"/>
                </a:cxn>
                <a:cxn ang="0">
                  <a:pos x="497" y="1042"/>
                </a:cxn>
                <a:cxn ang="0">
                  <a:pos x="351" y="1035"/>
                </a:cxn>
                <a:cxn ang="0">
                  <a:pos x="321" y="1020"/>
                </a:cxn>
                <a:cxn ang="0">
                  <a:pos x="329" y="969"/>
                </a:cxn>
              </a:cxnLst>
              <a:rect l="0" t="0" r="r" b="b"/>
              <a:pathLst>
                <a:path w="1139" h="1094">
                  <a:moveTo>
                    <a:pt x="424" y="573"/>
                  </a:moveTo>
                  <a:lnTo>
                    <a:pt x="584" y="573"/>
                  </a:lnTo>
                  <a:lnTo>
                    <a:pt x="657" y="580"/>
                  </a:lnTo>
                  <a:lnTo>
                    <a:pt x="694" y="587"/>
                  </a:lnTo>
                  <a:lnTo>
                    <a:pt x="708" y="609"/>
                  </a:lnTo>
                  <a:lnTo>
                    <a:pt x="716" y="646"/>
                  </a:lnTo>
                  <a:lnTo>
                    <a:pt x="716" y="675"/>
                  </a:lnTo>
                  <a:lnTo>
                    <a:pt x="701" y="719"/>
                  </a:lnTo>
                  <a:lnTo>
                    <a:pt x="701" y="749"/>
                  </a:lnTo>
                  <a:lnTo>
                    <a:pt x="708" y="756"/>
                  </a:lnTo>
                  <a:lnTo>
                    <a:pt x="730" y="756"/>
                  </a:lnTo>
                  <a:lnTo>
                    <a:pt x="745" y="727"/>
                  </a:lnTo>
                  <a:lnTo>
                    <a:pt x="833" y="374"/>
                  </a:lnTo>
                  <a:lnTo>
                    <a:pt x="833" y="338"/>
                  </a:lnTo>
                  <a:lnTo>
                    <a:pt x="825" y="338"/>
                  </a:lnTo>
                  <a:lnTo>
                    <a:pt x="818" y="330"/>
                  </a:lnTo>
                  <a:lnTo>
                    <a:pt x="803" y="330"/>
                  </a:lnTo>
                  <a:lnTo>
                    <a:pt x="803" y="338"/>
                  </a:lnTo>
                  <a:lnTo>
                    <a:pt x="789" y="367"/>
                  </a:lnTo>
                  <a:lnTo>
                    <a:pt x="760" y="441"/>
                  </a:lnTo>
                  <a:lnTo>
                    <a:pt x="723" y="492"/>
                  </a:lnTo>
                  <a:lnTo>
                    <a:pt x="672" y="514"/>
                  </a:lnTo>
                  <a:lnTo>
                    <a:pt x="584" y="521"/>
                  </a:lnTo>
                  <a:lnTo>
                    <a:pt x="438" y="521"/>
                  </a:lnTo>
                  <a:lnTo>
                    <a:pt x="540" y="110"/>
                  </a:lnTo>
                  <a:lnTo>
                    <a:pt x="548" y="88"/>
                  </a:lnTo>
                  <a:lnTo>
                    <a:pt x="562" y="59"/>
                  </a:lnTo>
                  <a:lnTo>
                    <a:pt x="577" y="51"/>
                  </a:lnTo>
                  <a:lnTo>
                    <a:pt x="840" y="51"/>
                  </a:lnTo>
                  <a:lnTo>
                    <a:pt x="942" y="59"/>
                  </a:lnTo>
                  <a:lnTo>
                    <a:pt x="1008" y="73"/>
                  </a:lnTo>
                  <a:lnTo>
                    <a:pt x="1044" y="110"/>
                  </a:lnTo>
                  <a:lnTo>
                    <a:pt x="1066" y="162"/>
                  </a:lnTo>
                  <a:lnTo>
                    <a:pt x="1074" y="228"/>
                  </a:lnTo>
                  <a:lnTo>
                    <a:pt x="1074" y="294"/>
                  </a:lnTo>
                  <a:lnTo>
                    <a:pt x="1066" y="316"/>
                  </a:lnTo>
                  <a:lnTo>
                    <a:pt x="1066" y="352"/>
                  </a:lnTo>
                  <a:lnTo>
                    <a:pt x="1074" y="360"/>
                  </a:lnTo>
                  <a:lnTo>
                    <a:pt x="1096" y="360"/>
                  </a:lnTo>
                  <a:lnTo>
                    <a:pt x="1103" y="352"/>
                  </a:lnTo>
                  <a:lnTo>
                    <a:pt x="1103" y="338"/>
                  </a:lnTo>
                  <a:lnTo>
                    <a:pt x="1110" y="323"/>
                  </a:lnTo>
                  <a:lnTo>
                    <a:pt x="1139" y="44"/>
                  </a:lnTo>
                  <a:lnTo>
                    <a:pt x="1139" y="7"/>
                  </a:lnTo>
                  <a:lnTo>
                    <a:pt x="1132" y="0"/>
                  </a:lnTo>
                  <a:lnTo>
                    <a:pt x="285" y="0"/>
                  </a:lnTo>
                  <a:lnTo>
                    <a:pt x="270" y="7"/>
                  </a:lnTo>
                  <a:lnTo>
                    <a:pt x="263" y="15"/>
                  </a:lnTo>
                  <a:lnTo>
                    <a:pt x="263" y="44"/>
                  </a:lnTo>
                  <a:lnTo>
                    <a:pt x="277" y="44"/>
                  </a:lnTo>
                  <a:lnTo>
                    <a:pt x="285" y="51"/>
                  </a:lnTo>
                  <a:lnTo>
                    <a:pt x="380" y="51"/>
                  </a:lnTo>
                  <a:lnTo>
                    <a:pt x="402" y="59"/>
                  </a:lnTo>
                  <a:lnTo>
                    <a:pt x="409" y="66"/>
                  </a:lnTo>
                  <a:lnTo>
                    <a:pt x="409" y="103"/>
                  </a:lnTo>
                  <a:lnTo>
                    <a:pt x="402" y="117"/>
                  </a:lnTo>
                  <a:lnTo>
                    <a:pt x="190" y="969"/>
                  </a:lnTo>
                  <a:lnTo>
                    <a:pt x="182" y="1006"/>
                  </a:lnTo>
                  <a:lnTo>
                    <a:pt x="161" y="1028"/>
                  </a:lnTo>
                  <a:lnTo>
                    <a:pt x="124" y="1042"/>
                  </a:lnTo>
                  <a:lnTo>
                    <a:pt x="22" y="1042"/>
                  </a:lnTo>
                  <a:lnTo>
                    <a:pt x="7" y="1050"/>
                  </a:lnTo>
                  <a:lnTo>
                    <a:pt x="7" y="1057"/>
                  </a:lnTo>
                  <a:lnTo>
                    <a:pt x="0" y="1072"/>
                  </a:lnTo>
                  <a:lnTo>
                    <a:pt x="7" y="1087"/>
                  </a:lnTo>
                  <a:lnTo>
                    <a:pt x="14" y="1094"/>
                  </a:lnTo>
                  <a:lnTo>
                    <a:pt x="175" y="1094"/>
                  </a:lnTo>
                  <a:lnTo>
                    <a:pt x="241" y="1087"/>
                  </a:lnTo>
                  <a:lnTo>
                    <a:pt x="314" y="1087"/>
                  </a:lnTo>
                  <a:lnTo>
                    <a:pt x="402" y="1094"/>
                  </a:lnTo>
                  <a:lnTo>
                    <a:pt x="497" y="1094"/>
                  </a:lnTo>
                  <a:lnTo>
                    <a:pt x="511" y="1079"/>
                  </a:lnTo>
                  <a:lnTo>
                    <a:pt x="511" y="1057"/>
                  </a:lnTo>
                  <a:lnTo>
                    <a:pt x="497" y="1042"/>
                  </a:lnTo>
                  <a:lnTo>
                    <a:pt x="372" y="1042"/>
                  </a:lnTo>
                  <a:lnTo>
                    <a:pt x="351" y="1035"/>
                  </a:lnTo>
                  <a:lnTo>
                    <a:pt x="336" y="1035"/>
                  </a:lnTo>
                  <a:lnTo>
                    <a:pt x="321" y="1020"/>
                  </a:lnTo>
                  <a:lnTo>
                    <a:pt x="321" y="991"/>
                  </a:lnTo>
                  <a:lnTo>
                    <a:pt x="329" y="969"/>
                  </a:lnTo>
                  <a:lnTo>
                    <a:pt x="424" y="5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14" name="Freeform 86"/>
            <p:cNvSpPr>
              <a:spLocks/>
            </p:cNvSpPr>
            <p:nvPr/>
          </p:nvSpPr>
          <p:spPr bwMode="auto">
            <a:xfrm>
              <a:off x="7263" y="1019"/>
              <a:ext cx="373" cy="1608"/>
            </a:xfrm>
            <a:custGeom>
              <a:avLst/>
              <a:gdLst/>
              <a:ahLst/>
              <a:cxnLst>
                <a:cxn ang="0">
                  <a:pos x="373" y="1593"/>
                </a:cxn>
                <a:cxn ang="0">
                  <a:pos x="373" y="1586"/>
                </a:cxn>
                <a:cxn ang="0">
                  <a:pos x="365" y="1586"/>
                </a:cxn>
                <a:cxn ang="0">
                  <a:pos x="365" y="1578"/>
                </a:cxn>
                <a:cxn ang="0">
                  <a:pos x="344" y="1556"/>
                </a:cxn>
                <a:cxn ang="0">
                  <a:pos x="256" y="1446"/>
                </a:cxn>
                <a:cxn ang="0">
                  <a:pos x="190" y="1321"/>
                </a:cxn>
                <a:cxn ang="0">
                  <a:pos x="139" y="1197"/>
                </a:cxn>
                <a:cxn ang="0">
                  <a:pos x="110" y="1064"/>
                </a:cxn>
                <a:cxn ang="0">
                  <a:pos x="95" y="932"/>
                </a:cxn>
                <a:cxn ang="0">
                  <a:pos x="88" y="800"/>
                </a:cxn>
                <a:cxn ang="0">
                  <a:pos x="95" y="631"/>
                </a:cxn>
                <a:cxn ang="0">
                  <a:pos x="124" y="470"/>
                </a:cxn>
                <a:cxn ang="0">
                  <a:pos x="176" y="316"/>
                </a:cxn>
                <a:cxn ang="0">
                  <a:pos x="249" y="169"/>
                </a:cxn>
                <a:cxn ang="0">
                  <a:pos x="351" y="44"/>
                </a:cxn>
                <a:cxn ang="0">
                  <a:pos x="358" y="29"/>
                </a:cxn>
                <a:cxn ang="0">
                  <a:pos x="373" y="15"/>
                </a:cxn>
                <a:cxn ang="0">
                  <a:pos x="365" y="7"/>
                </a:cxn>
                <a:cxn ang="0">
                  <a:pos x="365" y="0"/>
                </a:cxn>
                <a:cxn ang="0">
                  <a:pos x="351" y="0"/>
                </a:cxn>
                <a:cxn ang="0">
                  <a:pos x="329" y="15"/>
                </a:cxn>
                <a:cxn ang="0">
                  <a:pos x="285" y="51"/>
                </a:cxn>
                <a:cxn ang="0">
                  <a:pos x="227" y="110"/>
                </a:cxn>
                <a:cxn ang="0">
                  <a:pos x="161" y="198"/>
                </a:cxn>
                <a:cxn ang="0">
                  <a:pos x="103" y="308"/>
                </a:cxn>
                <a:cxn ang="0">
                  <a:pos x="37" y="484"/>
                </a:cxn>
                <a:cxn ang="0">
                  <a:pos x="8" y="653"/>
                </a:cxn>
                <a:cxn ang="0">
                  <a:pos x="0" y="800"/>
                </a:cxn>
                <a:cxn ang="0">
                  <a:pos x="8" y="947"/>
                </a:cxn>
                <a:cxn ang="0">
                  <a:pos x="37" y="1123"/>
                </a:cxn>
                <a:cxn ang="0">
                  <a:pos x="103" y="1307"/>
                </a:cxn>
                <a:cxn ang="0">
                  <a:pos x="161" y="1409"/>
                </a:cxn>
                <a:cxn ang="0">
                  <a:pos x="227" y="1498"/>
                </a:cxn>
                <a:cxn ang="0">
                  <a:pos x="285" y="1556"/>
                </a:cxn>
                <a:cxn ang="0">
                  <a:pos x="329" y="1593"/>
                </a:cxn>
                <a:cxn ang="0">
                  <a:pos x="351" y="1608"/>
                </a:cxn>
                <a:cxn ang="0">
                  <a:pos x="358" y="1608"/>
                </a:cxn>
                <a:cxn ang="0">
                  <a:pos x="373" y="1593"/>
                </a:cxn>
              </a:cxnLst>
              <a:rect l="0" t="0" r="r" b="b"/>
              <a:pathLst>
                <a:path w="373" h="1608">
                  <a:moveTo>
                    <a:pt x="373" y="1593"/>
                  </a:moveTo>
                  <a:lnTo>
                    <a:pt x="373" y="1586"/>
                  </a:lnTo>
                  <a:lnTo>
                    <a:pt x="365" y="1586"/>
                  </a:lnTo>
                  <a:lnTo>
                    <a:pt x="365" y="1578"/>
                  </a:lnTo>
                  <a:lnTo>
                    <a:pt x="344" y="1556"/>
                  </a:lnTo>
                  <a:lnTo>
                    <a:pt x="256" y="1446"/>
                  </a:lnTo>
                  <a:lnTo>
                    <a:pt x="190" y="1321"/>
                  </a:lnTo>
                  <a:lnTo>
                    <a:pt x="139" y="1197"/>
                  </a:lnTo>
                  <a:lnTo>
                    <a:pt x="110" y="1064"/>
                  </a:lnTo>
                  <a:lnTo>
                    <a:pt x="95" y="932"/>
                  </a:lnTo>
                  <a:lnTo>
                    <a:pt x="88" y="800"/>
                  </a:lnTo>
                  <a:lnTo>
                    <a:pt x="95" y="631"/>
                  </a:lnTo>
                  <a:lnTo>
                    <a:pt x="124" y="470"/>
                  </a:lnTo>
                  <a:lnTo>
                    <a:pt x="176" y="316"/>
                  </a:lnTo>
                  <a:lnTo>
                    <a:pt x="249" y="169"/>
                  </a:lnTo>
                  <a:lnTo>
                    <a:pt x="351" y="44"/>
                  </a:lnTo>
                  <a:lnTo>
                    <a:pt x="358" y="29"/>
                  </a:lnTo>
                  <a:lnTo>
                    <a:pt x="373" y="15"/>
                  </a:lnTo>
                  <a:lnTo>
                    <a:pt x="365" y="7"/>
                  </a:lnTo>
                  <a:lnTo>
                    <a:pt x="365" y="0"/>
                  </a:lnTo>
                  <a:lnTo>
                    <a:pt x="351" y="0"/>
                  </a:lnTo>
                  <a:lnTo>
                    <a:pt x="329" y="15"/>
                  </a:lnTo>
                  <a:lnTo>
                    <a:pt x="285" y="51"/>
                  </a:lnTo>
                  <a:lnTo>
                    <a:pt x="227" y="110"/>
                  </a:lnTo>
                  <a:lnTo>
                    <a:pt x="161" y="198"/>
                  </a:lnTo>
                  <a:lnTo>
                    <a:pt x="103" y="308"/>
                  </a:lnTo>
                  <a:lnTo>
                    <a:pt x="37" y="484"/>
                  </a:lnTo>
                  <a:lnTo>
                    <a:pt x="8" y="653"/>
                  </a:lnTo>
                  <a:lnTo>
                    <a:pt x="0" y="800"/>
                  </a:lnTo>
                  <a:lnTo>
                    <a:pt x="8" y="947"/>
                  </a:lnTo>
                  <a:lnTo>
                    <a:pt x="37" y="1123"/>
                  </a:lnTo>
                  <a:lnTo>
                    <a:pt x="103" y="1307"/>
                  </a:lnTo>
                  <a:lnTo>
                    <a:pt x="161" y="1409"/>
                  </a:lnTo>
                  <a:lnTo>
                    <a:pt x="227" y="1498"/>
                  </a:lnTo>
                  <a:lnTo>
                    <a:pt x="285" y="1556"/>
                  </a:lnTo>
                  <a:lnTo>
                    <a:pt x="329" y="1593"/>
                  </a:lnTo>
                  <a:lnTo>
                    <a:pt x="351" y="1608"/>
                  </a:lnTo>
                  <a:lnTo>
                    <a:pt x="358" y="1608"/>
                  </a:lnTo>
                  <a:lnTo>
                    <a:pt x="373" y="15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15" name="Freeform 87"/>
            <p:cNvSpPr>
              <a:spLocks/>
            </p:cNvSpPr>
            <p:nvPr/>
          </p:nvSpPr>
          <p:spPr bwMode="auto">
            <a:xfrm>
              <a:off x="7767" y="1511"/>
              <a:ext cx="870" cy="727"/>
            </a:xfrm>
            <a:custGeom>
              <a:avLst/>
              <a:gdLst/>
              <a:ahLst/>
              <a:cxnLst>
                <a:cxn ang="0">
                  <a:pos x="95" y="638"/>
                </a:cxn>
                <a:cxn ang="0">
                  <a:pos x="88" y="675"/>
                </a:cxn>
                <a:cxn ang="0">
                  <a:pos x="88" y="705"/>
                </a:cxn>
                <a:cxn ang="0">
                  <a:pos x="110" y="727"/>
                </a:cxn>
                <a:cxn ang="0">
                  <a:pos x="161" y="719"/>
                </a:cxn>
                <a:cxn ang="0">
                  <a:pos x="190" y="683"/>
                </a:cxn>
                <a:cxn ang="0">
                  <a:pos x="198" y="668"/>
                </a:cxn>
                <a:cxn ang="0">
                  <a:pos x="205" y="631"/>
                </a:cxn>
                <a:cxn ang="0">
                  <a:pos x="212" y="587"/>
                </a:cxn>
                <a:cxn ang="0">
                  <a:pos x="256" y="418"/>
                </a:cxn>
                <a:cxn ang="0">
                  <a:pos x="278" y="315"/>
                </a:cxn>
                <a:cxn ang="0">
                  <a:pos x="292" y="279"/>
                </a:cxn>
                <a:cxn ang="0">
                  <a:pos x="300" y="242"/>
                </a:cxn>
                <a:cxn ang="0">
                  <a:pos x="322" y="191"/>
                </a:cxn>
                <a:cxn ang="0">
                  <a:pos x="409" y="88"/>
                </a:cxn>
                <a:cxn ang="0">
                  <a:pos x="563" y="36"/>
                </a:cxn>
                <a:cxn ang="0">
                  <a:pos x="614" y="51"/>
                </a:cxn>
                <a:cxn ang="0">
                  <a:pos x="636" y="81"/>
                </a:cxn>
                <a:cxn ang="0">
                  <a:pos x="650" y="147"/>
                </a:cxn>
                <a:cxn ang="0">
                  <a:pos x="621" y="301"/>
                </a:cxn>
                <a:cxn ang="0">
                  <a:pos x="563" y="470"/>
                </a:cxn>
                <a:cxn ang="0">
                  <a:pos x="541" y="550"/>
                </a:cxn>
                <a:cxn ang="0">
                  <a:pos x="534" y="587"/>
                </a:cxn>
                <a:cxn ang="0">
                  <a:pos x="548" y="668"/>
                </a:cxn>
                <a:cxn ang="0">
                  <a:pos x="658" y="727"/>
                </a:cxn>
                <a:cxn ang="0">
                  <a:pos x="782" y="668"/>
                </a:cxn>
                <a:cxn ang="0">
                  <a:pos x="848" y="550"/>
                </a:cxn>
                <a:cxn ang="0">
                  <a:pos x="870" y="477"/>
                </a:cxn>
                <a:cxn ang="0">
                  <a:pos x="855" y="470"/>
                </a:cxn>
                <a:cxn ang="0">
                  <a:pos x="840" y="462"/>
                </a:cxn>
                <a:cxn ang="0">
                  <a:pos x="833" y="477"/>
                </a:cxn>
                <a:cxn ang="0">
                  <a:pos x="797" y="572"/>
                </a:cxn>
                <a:cxn ang="0">
                  <a:pos x="716" y="675"/>
                </a:cxn>
                <a:cxn ang="0">
                  <a:pos x="636" y="683"/>
                </a:cxn>
                <a:cxn ang="0">
                  <a:pos x="628" y="602"/>
                </a:cxn>
                <a:cxn ang="0">
                  <a:pos x="687" y="448"/>
                </a:cxn>
                <a:cxn ang="0">
                  <a:pos x="738" y="257"/>
                </a:cxn>
                <a:cxn ang="0">
                  <a:pos x="738" y="103"/>
                </a:cxn>
                <a:cxn ang="0">
                  <a:pos x="643" y="14"/>
                </a:cxn>
                <a:cxn ang="0">
                  <a:pos x="490" y="14"/>
                </a:cxn>
                <a:cxn ang="0">
                  <a:pos x="380" y="73"/>
                </a:cxn>
                <a:cxn ang="0">
                  <a:pos x="322" y="139"/>
                </a:cxn>
                <a:cxn ang="0">
                  <a:pos x="271" y="36"/>
                </a:cxn>
                <a:cxn ang="0">
                  <a:pos x="168" y="0"/>
                </a:cxn>
                <a:cxn ang="0">
                  <a:pos x="88" y="36"/>
                </a:cxn>
                <a:cxn ang="0">
                  <a:pos x="30" y="139"/>
                </a:cxn>
                <a:cxn ang="0">
                  <a:pos x="8" y="227"/>
                </a:cxn>
                <a:cxn ang="0">
                  <a:pos x="8" y="257"/>
                </a:cxn>
                <a:cxn ang="0">
                  <a:pos x="37" y="264"/>
                </a:cxn>
                <a:cxn ang="0">
                  <a:pos x="51" y="227"/>
                </a:cxn>
                <a:cxn ang="0">
                  <a:pos x="95" y="88"/>
                </a:cxn>
                <a:cxn ang="0">
                  <a:pos x="168" y="36"/>
                </a:cxn>
                <a:cxn ang="0">
                  <a:pos x="198" y="44"/>
                </a:cxn>
                <a:cxn ang="0">
                  <a:pos x="212" y="81"/>
                </a:cxn>
                <a:cxn ang="0">
                  <a:pos x="212" y="139"/>
                </a:cxn>
                <a:cxn ang="0">
                  <a:pos x="190" y="242"/>
                </a:cxn>
              </a:cxnLst>
              <a:rect l="0" t="0" r="r" b="b"/>
              <a:pathLst>
                <a:path w="870" h="727">
                  <a:moveTo>
                    <a:pt x="95" y="616"/>
                  </a:moveTo>
                  <a:lnTo>
                    <a:pt x="95" y="638"/>
                  </a:lnTo>
                  <a:lnTo>
                    <a:pt x="88" y="660"/>
                  </a:lnTo>
                  <a:lnTo>
                    <a:pt x="88" y="675"/>
                  </a:lnTo>
                  <a:lnTo>
                    <a:pt x="81" y="683"/>
                  </a:lnTo>
                  <a:lnTo>
                    <a:pt x="88" y="705"/>
                  </a:lnTo>
                  <a:lnTo>
                    <a:pt x="95" y="719"/>
                  </a:lnTo>
                  <a:lnTo>
                    <a:pt x="110" y="727"/>
                  </a:lnTo>
                  <a:lnTo>
                    <a:pt x="146" y="727"/>
                  </a:lnTo>
                  <a:lnTo>
                    <a:pt x="161" y="719"/>
                  </a:lnTo>
                  <a:lnTo>
                    <a:pt x="176" y="705"/>
                  </a:lnTo>
                  <a:lnTo>
                    <a:pt x="190" y="683"/>
                  </a:lnTo>
                  <a:lnTo>
                    <a:pt x="190" y="675"/>
                  </a:lnTo>
                  <a:lnTo>
                    <a:pt x="198" y="668"/>
                  </a:lnTo>
                  <a:lnTo>
                    <a:pt x="198" y="646"/>
                  </a:lnTo>
                  <a:lnTo>
                    <a:pt x="205" y="631"/>
                  </a:lnTo>
                  <a:lnTo>
                    <a:pt x="212" y="609"/>
                  </a:lnTo>
                  <a:lnTo>
                    <a:pt x="212" y="587"/>
                  </a:lnTo>
                  <a:lnTo>
                    <a:pt x="219" y="565"/>
                  </a:lnTo>
                  <a:lnTo>
                    <a:pt x="256" y="418"/>
                  </a:lnTo>
                  <a:lnTo>
                    <a:pt x="271" y="367"/>
                  </a:lnTo>
                  <a:lnTo>
                    <a:pt x="278" y="315"/>
                  </a:lnTo>
                  <a:lnTo>
                    <a:pt x="285" y="293"/>
                  </a:lnTo>
                  <a:lnTo>
                    <a:pt x="292" y="279"/>
                  </a:lnTo>
                  <a:lnTo>
                    <a:pt x="292" y="257"/>
                  </a:lnTo>
                  <a:lnTo>
                    <a:pt x="300" y="242"/>
                  </a:lnTo>
                  <a:lnTo>
                    <a:pt x="300" y="235"/>
                  </a:lnTo>
                  <a:lnTo>
                    <a:pt x="322" y="191"/>
                  </a:lnTo>
                  <a:lnTo>
                    <a:pt x="358" y="139"/>
                  </a:lnTo>
                  <a:lnTo>
                    <a:pt x="409" y="88"/>
                  </a:lnTo>
                  <a:lnTo>
                    <a:pt x="482" y="51"/>
                  </a:lnTo>
                  <a:lnTo>
                    <a:pt x="563" y="36"/>
                  </a:lnTo>
                  <a:lnTo>
                    <a:pt x="592" y="36"/>
                  </a:lnTo>
                  <a:lnTo>
                    <a:pt x="614" y="51"/>
                  </a:lnTo>
                  <a:lnTo>
                    <a:pt x="628" y="66"/>
                  </a:lnTo>
                  <a:lnTo>
                    <a:pt x="636" y="81"/>
                  </a:lnTo>
                  <a:lnTo>
                    <a:pt x="650" y="125"/>
                  </a:lnTo>
                  <a:lnTo>
                    <a:pt x="650" y="147"/>
                  </a:lnTo>
                  <a:lnTo>
                    <a:pt x="643" y="220"/>
                  </a:lnTo>
                  <a:lnTo>
                    <a:pt x="621" y="301"/>
                  </a:lnTo>
                  <a:lnTo>
                    <a:pt x="592" y="389"/>
                  </a:lnTo>
                  <a:lnTo>
                    <a:pt x="563" y="470"/>
                  </a:lnTo>
                  <a:lnTo>
                    <a:pt x="548" y="521"/>
                  </a:lnTo>
                  <a:lnTo>
                    <a:pt x="541" y="550"/>
                  </a:lnTo>
                  <a:lnTo>
                    <a:pt x="534" y="565"/>
                  </a:lnTo>
                  <a:lnTo>
                    <a:pt x="534" y="587"/>
                  </a:lnTo>
                  <a:lnTo>
                    <a:pt x="526" y="594"/>
                  </a:lnTo>
                  <a:lnTo>
                    <a:pt x="548" y="668"/>
                  </a:lnTo>
                  <a:lnTo>
                    <a:pt x="592" y="712"/>
                  </a:lnTo>
                  <a:lnTo>
                    <a:pt x="658" y="727"/>
                  </a:lnTo>
                  <a:lnTo>
                    <a:pt x="723" y="712"/>
                  </a:lnTo>
                  <a:lnTo>
                    <a:pt x="782" y="668"/>
                  </a:lnTo>
                  <a:lnTo>
                    <a:pt x="818" y="609"/>
                  </a:lnTo>
                  <a:lnTo>
                    <a:pt x="848" y="550"/>
                  </a:lnTo>
                  <a:lnTo>
                    <a:pt x="870" y="484"/>
                  </a:lnTo>
                  <a:lnTo>
                    <a:pt x="870" y="477"/>
                  </a:lnTo>
                  <a:lnTo>
                    <a:pt x="862" y="470"/>
                  </a:lnTo>
                  <a:lnTo>
                    <a:pt x="855" y="470"/>
                  </a:lnTo>
                  <a:lnTo>
                    <a:pt x="855" y="462"/>
                  </a:lnTo>
                  <a:lnTo>
                    <a:pt x="840" y="462"/>
                  </a:lnTo>
                  <a:lnTo>
                    <a:pt x="840" y="470"/>
                  </a:lnTo>
                  <a:lnTo>
                    <a:pt x="833" y="477"/>
                  </a:lnTo>
                  <a:lnTo>
                    <a:pt x="826" y="492"/>
                  </a:lnTo>
                  <a:lnTo>
                    <a:pt x="797" y="572"/>
                  </a:lnTo>
                  <a:lnTo>
                    <a:pt x="760" y="638"/>
                  </a:lnTo>
                  <a:lnTo>
                    <a:pt x="716" y="675"/>
                  </a:lnTo>
                  <a:lnTo>
                    <a:pt x="665" y="697"/>
                  </a:lnTo>
                  <a:lnTo>
                    <a:pt x="636" y="683"/>
                  </a:lnTo>
                  <a:lnTo>
                    <a:pt x="628" y="668"/>
                  </a:lnTo>
                  <a:lnTo>
                    <a:pt x="628" y="602"/>
                  </a:lnTo>
                  <a:lnTo>
                    <a:pt x="658" y="528"/>
                  </a:lnTo>
                  <a:lnTo>
                    <a:pt x="687" y="448"/>
                  </a:lnTo>
                  <a:lnTo>
                    <a:pt x="716" y="352"/>
                  </a:lnTo>
                  <a:lnTo>
                    <a:pt x="738" y="257"/>
                  </a:lnTo>
                  <a:lnTo>
                    <a:pt x="753" y="176"/>
                  </a:lnTo>
                  <a:lnTo>
                    <a:pt x="738" y="103"/>
                  </a:lnTo>
                  <a:lnTo>
                    <a:pt x="702" y="44"/>
                  </a:lnTo>
                  <a:lnTo>
                    <a:pt x="643" y="14"/>
                  </a:lnTo>
                  <a:lnTo>
                    <a:pt x="570" y="0"/>
                  </a:lnTo>
                  <a:lnTo>
                    <a:pt x="490" y="14"/>
                  </a:lnTo>
                  <a:lnTo>
                    <a:pt x="424" y="36"/>
                  </a:lnTo>
                  <a:lnTo>
                    <a:pt x="380" y="73"/>
                  </a:lnTo>
                  <a:lnTo>
                    <a:pt x="344" y="110"/>
                  </a:lnTo>
                  <a:lnTo>
                    <a:pt x="322" y="139"/>
                  </a:lnTo>
                  <a:lnTo>
                    <a:pt x="307" y="81"/>
                  </a:lnTo>
                  <a:lnTo>
                    <a:pt x="271" y="36"/>
                  </a:lnTo>
                  <a:lnTo>
                    <a:pt x="227" y="7"/>
                  </a:lnTo>
                  <a:lnTo>
                    <a:pt x="168" y="0"/>
                  </a:lnTo>
                  <a:lnTo>
                    <a:pt x="124" y="7"/>
                  </a:lnTo>
                  <a:lnTo>
                    <a:pt x="88" y="36"/>
                  </a:lnTo>
                  <a:lnTo>
                    <a:pt x="66" y="66"/>
                  </a:lnTo>
                  <a:lnTo>
                    <a:pt x="30" y="139"/>
                  </a:lnTo>
                  <a:lnTo>
                    <a:pt x="15" y="191"/>
                  </a:lnTo>
                  <a:lnTo>
                    <a:pt x="8" y="227"/>
                  </a:lnTo>
                  <a:lnTo>
                    <a:pt x="0" y="249"/>
                  </a:lnTo>
                  <a:lnTo>
                    <a:pt x="8" y="257"/>
                  </a:lnTo>
                  <a:lnTo>
                    <a:pt x="8" y="264"/>
                  </a:lnTo>
                  <a:lnTo>
                    <a:pt x="37" y="264"/>
                  </a:lnTo>
                  <a:lnTo>
                    <a:pt x="37" y="257"/>
                  </a:lnTo>
                  <a:lnTo>
                    <a:pt x="51" y="227"/>
                  </a:lnTo>
                  <a:lnTo>
                    <a:pt x="73" y="147"/>
                  </a:lnTo>
                  <a:lnTo>
                    <a:pt x="95" y="88"/>
                  </a:lnTo>
                  <a:lnTo>
                    <a:pt x="124" y="51"/>
                  </a:lnTo>
                  <a:lnTo>
                    <a:pt x="168" y="36"/>
                  </a:lnTo>
                  <a:lnTo>
                    <a:pt x="183" y="36"/>
                  </a:lnTo>
                  <a:lnTo>
                    <a:pt x="198" y="44"/>
                  </a:lnTo>
                  <a:lnTo>
                    <a:pt x="205" y="59"/>
                  </a:lnTo>
                  <a:lnTo>
                    <a:pt x="212" y="81"/>
                  </a:lnTo>
                  <a:lnTo>
                    <a:pt x="219" y="110"/>
                  </a:lnTo>
                  <a:lnTo>
                    <a:pt x="212" y="139"/>
                  </a:lnTo>
                  <a:lnTo>
                    <a:pt x="205" y="183"/>
                  </a:lnTo>
                  <a:lnTo>
                    <a:pt x="190" y="242"/>
                  </a:lnTo>
                  <a:lnTo>
                    <a:pt x="95" y="6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16" name="Freeform 88"/>
            <p:cNvSpPr>
              <a:spLocks/>
            </p:cNvSpPr>
            <p:nvPr/>
          </p:nvSpPr>
          <p:spPr bwMode="auto">
            <a:xfrm>
              <a:off x="8775" y="1019"/>
              <a:ext cx="373" cy="1608"/>
            </a:xfrm>
            <a:custGeom>
              <a:avLst/>
              <a:gdLst/>
              <a:ahLst/>
              <a:cxnLst>
                <a:cxn ang="0">
                  <a:pos x="373" y="800"/>
                </a:cxn>
                <a:cxn ang="0">
                  <a:pos x="373" y="697"/>
                </a:cxn>
                <a:cxn ang="0">
                  <a:pos x="358" y="573"/>
                </a:cxn>
                <a:cxn ang="0">
                  <a:pos x="322" y="440"/>
                </a:cxn>
                <a:cxn ang="0">
                  <a:pos x="271" y="301"/>
                </a:cxn>
                <a:cxn ang="0">
                  <a:pos x="212" y="191"/>
                </a:cxn>
                <a:cxn ang="0">
                  <a:pos x="146" y="110"/>
                </a:cxn>
                <a:cxn ang="0">
                  <a:pos x="88" y="44"/>
                </a:cxn>
                <a:cxn ang="0">
                  <a:pos x="44" y="7"/>
                </a:cxn>
                <a:cxn ang="0">
                  <a:pos x="22" y="0"/>
                </a:cxn>
                <a:cxn ang="0">
                  <a:pos x="15" y="0"/>
                </a:cxn>
                <a:cxn ang="0">
                  <a:pos x="0" y="15"/>
                </a:cxn>
                <a:cxn ang="0">
                  <a:pos x="8" y="22"/>
                </a:cxn>
                <a:cxn ang="0">
                  <a:pos x="8" y="29"/>
                </a:cxn>
                <a:cxn ang="0">
                  <a:pos x="22" y="37"/>
                </a:cxn>
                <a:cxn ang="0">
                  <a:pos x="37" y="51"/>
                </a:cxn>
                <a:cxn ang="0">
                  <a:pos x="125" y="161"/>
                </a:cxn>
                <a:cxn ang="0">
                  <a:pos x="190" y="286"/>
                </a:cxn>
                <a:cxn ang="0">
                  <a:pos x="241" y="440"/>
                </a:cxn>
                <a:cxn ang="0">
                  <a:pos x="271" y="609"/>
                </a:cxn>
                <a:cxn ang="0">
                  <a:pos x="285" y="800"/>
                </a:cxn>
                <a:cxn ang="0">
                  <a:pos x="278" y="969"/>
                </a:cxn>
                <a:cxn ang="0">
                  <a:pos x="249" y="1130"/>
                </a:cxn>
                <a:cxn ang="0">
                  <a:pos x="205" y="1285"/>
                </a:cxn>
                <a:cxn ang="0">
                  <a:pos x="125" y="1431"/>
                </a:cxn>
                <a:cxn ang="0">
                  <a:pos x="22" y="1564"/>
                </a:cxn>
                <a:cxn ang="0">
                  <a:pos x="15" y="1578"/>
                </a:cxn>
                <a:cxn ang="0">
                  <a:pos x="8" y="1578"/>
                </a:cxn>
                <a:cxn ang="0">
                  <a:pos x="8" y="1586"/>
                </a:cxn>
                <a:cxn ang="0">
                  <a:pos x="0" y="1593"/>
                </a:cxn>
                <a:cxn ang="0">
                  <a:pos x="8" y="1600"/>
                </a:cxn>
                <a:cxn ang="0">
                  <a:pos x="22" y="1608"/>
                </a:cxn>
                <a:cxn ang="0">
                  <a:pos x="44" y="1593"/>
                </a:cxn>
                <a:cxn ang="0">
                  <a:pos x="88" y="1556"/>
                </a:cxn>
                <a:cxn ang="0">
                  <a:pos x="146" y="1490"/>
                </a:cxn>
                <a:cxn ang="0">
                  <a:pos x="212" y="1402"/>
                </a:cxn>
                <a:cxn ang="0">
                  <a:pos x="278" y="1292"/>
                </a:cxn>
                <a:cxn ang="0">
                  <a:pos x="336" y="1116"/>
                </a:cxn>
                <a:cxn ang="0">
                  <a:pos x="366" y="947"/>
                </a:cxn>
                <a:cxn ang="0">
                  <a:pos x="373" y="800"/>
                </a:cxn>
              </a:cxnLst>
              <a:rect l="0" t="0" r="r" b="b"/>
              <a:pathLst>
                <a:path w="373" h="1608">
                  <a:moveTo>
                    <a:pt x="373" y="800"/>
                  </a:moveTo>
                  <a:lnTo>
                    <a:pt x="373" y="697"/>
                  </a:lnTo>
                  <a:lnTo>
                    <a:pt x="358" y="573"/>
                  </a:lnTo>
                  <a:lnTo>
                    <a:pt x="322" y="440"/>
                  </a:lnTo>
                  <a:lnTo>
                    <a:pt x="271" y="301"/>
                  </a:lnTo>
                  <a:lnTo>
                    <a:pt x="212" y="191"/>
                  </a:lnTo>
                  <a:lnTo>
                    <a:pt x="146" y="110"/>
                  </a:lnTo>
                  <a:lnTo>
                    <a:pt x="88" y="44"/>
                  </a:lnTo>
                  <a:lnTo>
                    <a:pt x="44" y="7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0" y="15"/>
                  </a:lnTo>
                  <a:lnTo>
                    <a:pt x="8" y="22"/>
                  </a:lnTo>
                  <a:lnTo>
                    <a:pt x="8" y="29"/>
                  </a:lnTo>
                  <a:lnTo>
                    <a:pt x="22" y="37"/>
                  </a:lnTo>
                  <a:lnTo>
                    <a:pt x="37" y="51"/>
                  </a:lnTo>
                  <a:lnTo>
                    <a:pt x="125" y="161"/>
                  </a:lnTo>
                  <a:lnTo>
                    <a:pt x="190" y="286"/>
                  </a:lnTo>
                  <a:lnTo>
                    <a:pt x="241" y="440"/>
                  </a:lnTo>
                  <a:lnTo>
                    <a:pt x="271" y="609"/>
                  </a:lnTo>
                  <a:lnTo>
                    <a:pt x="285" y="800"/>
                  </a:lnTo>
                  <a:lnTo>
                    <a:pt x="278" y="969"/>
                  </a:lnTo>
                  <a:lnTo>
                    <a:pt x="249" y="1130"/>
                  </a:lnTo>
                  <a:lnTo>
                    <a:pt x="205" y="1285"/>
                  </a:lnTo>
                  <a:lnTo>
                    <a:pt x="125" y="1431"/>
                  </a:lnTo>
                  <a:lnTo>
                    <a:pt x="22" y="1564"/>
                  </a:lnTo>
                  <a:lnTo>
                    <a:pt x="15" y="1578"/>
                  </a:lnTo>
                  <a:lnTo>
                    <a:pt x="8" y="1578"/>
                  </a:lnTo>
                  <a:lnTo>
                    <a:pt x="8" y="1586"/>
                  </a:lnTo>
                  <a:lnTo>
                    <a:pt x="0" y="1593"/>
                  </a:lnTo>
                  <a:lnTo>
                    <a:pt x="8" y="1600"/>
                  </a:lnTo>
                  <a:lnTo>
                    <a:pt x="22" y="1608"/>
                  </a:lnTo>
                  <a:lnTo>
                    <a:pt x="44" y="1593"/>
                  </a:lnTo>
                  <a:lnTo>
                    <a:pt x="88" y="1556"/>
                  </a:lnTo>
                  <a:lnTo>
                    <a:pt x="146" y="1490"/>
                  </a:lnTo>
                  <a:lnTo>
                    <a:pt x="212" y="1402"/>
                  </a:lnTo>
                  <a:lnTo>
                    <a:pt x="278" y="1292"/>
                  </a:lnTo>
                  <a:lnTo>
                    <a:pt x="336" y="1116"/>
                  </a:lnTo>
                  <a:lnTo>
                    <a:pt x="366" y="947"/>
                  </a:lnTo>
                  <a:lnTo>
                    <a:pt x="373" y="80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17" name="Freeform 89"/>
            <p:cNvSpPr>
              <a:spLocks/>
            </p:cNvSpPr>
            <p:nvPr/>
          </p:nvSpPr>
          <p:spPr bwMode="auto">
            <a:xfrm>
              <a:off x="9959" y="1019"/>
              <a:ext cx="569" cy="1608"/>
            </a:xfrm>
            <a:custGeom>
              <a:avLst/>
              <a:gdLst/>
              <a:ahLst/>
              <a:cxnLst>
                <a:cxn ang="0">
                  <a:pos x="336" y="205"/>
                </a:cxn>
                <a:cxn ang="0">
                  <a:pos x="372" y="110"/>
                </a:cxn>
                <a:cxn ang="0">
                  <a:pos x="431" y="59"/>
                </a:cxn>
                <a:cxn ang="0">
                  <a:pos x="555" y="29"/>
                </a:cxn>
                <a:cxn ang="0">
                  <a:pos x="569" y="15"/>
                </a:cxn>
                <a:cxn ang="0">
                  <a:pos x="533" y="0"/>
                </a:cxn>
                <a:cxn ang="0">
                  <a:pos x="358" y="37"/>
                </a:cxn>
                <a:cxn ang="0">
                  <a:pos x="248" y="132"/>
                </a:cxn>
                <a:cxn ang="0">
                  <a:pos x="226" y="639"/>
                </a:cxn>
                <a:cxn ang="0">
                  <a:pos x="190" y="712"/>
                </a:cxn>
                <a:cxn ang="0">
                  <a:pos x="131" y="756"/>
                </a:cxn>
                <a:cxn ang="0">
                  <a:pos x="22" y="785"/>
                </a:cxn>
                <a:cxn ang="0">
                  <a:pos x="0" y="793"/>
                </a:cxn>
                <a:cxn ang="0">
                  <a:pos x="7" y="815"/>
                </a:cxn>
                <a:cxn ang="0">
                  <a:pos x="22" y="822"/>
                </a:cxn>
                <a:cxn ang="0">
                  <a:pos x="109" y="837"/>
                </a:cxn>
                <a:cxn ang="0">
                  <a:pos x="190" y="896"/>
                </a:cxn>
                <a:cxn ang="0">
                  <a:pos x="226" y="1020"/>
                </a:cxn>
                <a:cxn ang="0">
                  <a:pos x="241" y="1453"/>
                </a:cxn>
                <a:cxn ang="0">
                  <a:pos x="314" y="1542"/>
                </a:cxn>
                <a:cxn ang="0">
                  <a:pos x="467" y="1600"/>
                </a:cxn>
                <a:cxn ang="0">
                  <a:pos x="555" y="1608"/>
                </a:cxn>
                <a:cxn ang="0">
                  <a:pos x="569" y="1586"/>
                </a:cxn>
                <a:cxn ang="0">
                  <a:pos x="540" y="1571"/>
                </a:cxn>
                <a:cxn ang="0">
                  <a:pos x="401" y="1520"/>
                </a:cxn>
                <a:cxn ang="0">
                  <a:pos x="343" y="1431"/>
                </a:cxn>
                <a:cxn ang="0">
                  <a:pos x="336" y="1417"/>
                </a:cxn>
                <a:cxn ang="0">
                  <a:pos x="307" y="903"/>
                </a:cxn>
                <a:cxn ang="0">
                  <a:pos x="197" y="822"/>
                </a:cxn>
                <a:cxn ang="0">
                  <a:pos x="226" y="771"/>
                </a:cxn>
                <a:cxn ang="0">
                  <a:pos x="314" y="690"/>
                </a:cxn>
                <a:cxn ang="0">
                  <a:pos x="336" y="617"/>
                </a:cxn>
                <a:cxn ang="0">
                  <a:pos x="336" y="301"/>
                </a:cxn>
              </a:cxnLst>
              <a:rect l="0" t="0" r="r" b="b"/>
              <a:pathLst>
                <a:path w="569" h="1608">
                  <a:moveTo>
                    <a:pt x="336" y="301"/>
                  </a:moveTo>
                  <a:lnTo>
                    <a:pt x="336" y="205"/>
                  </a:lnTo>
                  <a:lnTo>
                    <a:pt x="350" y="147"/>
                  </a:lnTo>
                  <a:lnTo>
                    <a:pt x="372" y="110"/>
                  </a:lnTo>
                  <a:lnTo>
                    <a:pt x="394" y="88"/>
                  </a:lnTo>
                  <a:lnTo>
                    <a:pt x="431" y="59"/>
                  </a:lnTo>
                  <a:lnTo>
                    <a:pt x="482" y="44"/>
                  </a:lnTo>
                  <a:lnTo>
                    <a:pt x="555" y="29"/>
                  </a:lnTo>
                  <a:lnTo>
                    <a:pt x="562" y="29"/>
                  </a:lnTo>
                  <a:lnTo>
                    <a:pt x="569" y="15"/>
                  </a:lnTo>
                  <a:lnTo>
                    <a:pt x="555" y="0"/>
                  </a:lnTo>
                  <a:lnTo>
                    <a:pt x="533" y="0"/>
                  </a:lnTo>
                  <a:lnTo>
                    <a:pt x="438" y="7"/>
                  </a:lnTo>
                  <a:lnTo>
                    <a:pt x="358" y="37"/>
                  </a:lnTo>
                  <a:lnTo>
                    <a:pt x="292" y="73"/>
                  </a:lnTo>
                  <a:lnTo>
                    <a:pt x="248" y="132"/>
                  </a:lnTo>
                  <a:lnTo>
                    <a:pt x="226" y="198"/>
                  </a:lnTo>
                  <a:lnTo>
                    <a:pt x="226" y="639"/>
                  </a:lnTo>
                  <a:lnTo>
                    <a:pt x="212" y="683"/>
                  </a:lnTo>
                  <a:lnTo>
                    <a:pt x="190" y="712"/>
                  </a:lnTo>
                  <a:lnTo>
                    <a:pt x="168" y="734"/>
                  </a:lnTo>
                  <a:lnTo>
                    <a:pt x="131" y="756"/>
                  </a:lnTo>
                  <a:lnTo>
                    <a:pt x="87" y="771"/>
                  </a:lnTo>
                  <a:lnTo>
                    <a:pt x="22" y="785"/>
                  </a:lnTo>
                  <a:lnTo>
                    <a:pt x="7" y="785"/>
                  </a:lnTo>
                  <a:lnTo>
                    <a:pt x="0" y="793"/>
                  </a:lnTo>
                  <a:lnTo>
                    <a:pt x="0" y="807"/>
                  </a:lnTo>
                  <a:lnTo>
                    <a:pt x="7" y="815"/>
                  </a:lnTo>
                  <a:lnTo>
                    <a:pt x="14" y="815"/>
                  </a:lnTo>
                  <a:lnTo>
                    <a:pt x="22" y="822"/>
                  </a:lnTo>
                  <a:lnTo>
                    <a:pt x="58" y="829"/>
                  </a:lnTo>
                  <a:lnTo>
                    <a:pt x="109" y="837"/>
                  </a:lnTo>
                  <a:lnTo>
                    <a:pt x="153" y="859"/>
                  </a:lnTo>
                  <a:lnTo>
                    <a:pt x="190" y="896"/>
                  </a:lnTo>
                  <a:lnTo>
                    <a:pt x="219" y="947"/>
                  </a:lnTo>
                  <a:lnTo>
                    <a:pt x="226" y="1020"/>
                  </a:lnTo>
                  <a:lnTo>
                    <a:pt x="226" y="1402"/>
                  </a:lnTo>
                  <a:lnTo>
                    <a:pt x="241" y="1453"/>
                  </a:lnTo>
                  <a:lnTo>
                    <a:pt x="263" y="1498"/>
                  </a:lnTo>
                  <a:lnTo>
                    <a:pt x="314" y="1542"/>
                  </a:lnTo>
                  <a:lnTo>
                    <a:pt x="387" y="1578"/>
                  </a:lnTo>
                  <a:lnTo>
                    <a:pt x="467" y="1600"/>
                  </a:lnTo>
                  <a:lnTo>
                    <a:pt x="533" y="1608"/>
                  </a:lnTo>
                  <a:lnTo>
                    <a:pt x="555" y="1608"/>
                  </a:lnTo>
                  <a:lnTo>
                    <a:pt x="562" y="1600"/>
                  </a:lnTo>
                  <a:lnTo>
                    <a:pt x="569" y="1586"/>
                  </a:lnTo>
                  <a:lnTo>
                    <a:pt x="555" y="1571"/>
                  </a:lnTo>
                  <a:lnTo>
                    <a:pt x="540" y="1571"/>
                  </a:lnTo>
                  <a:lnTo>
                    <a:pt x="460" y="1556"/>
                  </a:lnTo>
                  <a:lnTo>
                    <a:pt x="401" y="1520"/>
                  </a:lnTo>
                  <a:lnTo>
                    <a:pt x="358" y="1476"/>
                  </a:lnTo>
                  <a:lnTo>
                    <a:pt x="343" y="1431"/>
                  </a:lnTo>
                  <a:lnTo>
                    <a:pt x="343" y="1424"/>
                  </a:lnTo>
                  <a:lnTo>
                    <a:pt x="336" y="1417"/>
                  </a:lnTo>
                  <a:lnTo>
                    <a:pt x="336" y="969"/>
                  </a:lnTo>
                  <a:lnTo>
                    <a:pt x="307" y="903"/>
                  </a:lnTo>
                  <a:lnTo>
                    <a:pt x="255" y="852"/>
                  </a:lnTo>
                  <a:lnTo>
                    <a:pt x="197" y="822"/>
                  </a:lnTo>
                  <a:lnTo>
                    <a:pt x="146" y="800"/>
                  </a:lnTo>
                  <a:lnTo>
                    <a:pt x="226" y="771"/>
                  </a:lnTo>
                  <a:lnTo>
                    <a:pt x="277" y="734"/>
                  </a:lnTo>
                  <a:lnTo>
                    <a:pt x="314" y="690"/>
                  </a:lnTo>
                  <a:lnTo>
                    <a:pt x="328" y="653"/>
                  </a:lnTo>
                  <a:lnTo>
                    <a:pt x="336" y="617"/>
                  </a:lnTo>
                  <a:lnTo>
                    <a:pt x="336" y="587"/>
                  </a:lnTo>
                  <a:lnTo>
                    <a:pt x="336" y="3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18" name="Freeform 90"/>
            <p:cNvSpPr>
              <a:spLocks/>
            </p:cNvSpPr>
            <p:nvPr/>
          </p:nvSpPr>
          <p:spPr bwMode="auto">
            <a:xfrm>
              <a:off x="4926" y="3038"/>
              <a:ext cx="358" cy="1116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0" y="14"/>
                </a:cxn>
                <a:cxn ang="0">
                  <a:pos x="0" y="66"/>
                </a:cxn>
                <a:cxn ang="0">
                  <a:pos x="65" y="66"/>
                </a:cxn>
                <a:cxn ang="0">
                  <a:pos x="109" y="81"/>
                </a:cxn>
                <a:cxn ang="0">
                  <a:pos x="124" y="110"/>
                </a:cxn>
                <a:cxn ang="0">
                  <a:pos x="124" y="1035"/>
                </a:cxn>
                <a:cxn ang="0">
                  <a:pos x="102" y="1057"/>
                </a:cxn>
                <a:cxn ang="0">
                  <a:pos x="65" y="1064"/>
                </a:cxn>
                <a:cxn ang="0">
                  <a:pos x="0" y="1064"/>
                </a:cxn>
                <a:cxn ang="0">
                  <a:pos x="0" y="1116"/>
                </a:cxn>
                <a:cxn ang="0">
                  <a:pos x="58" y="1116"/>
                </a:cxn>
                <a:cxn ang="0">
                  <a:pos x="124" y="1108"/>
                </a:cxn>
                <a:cxn ang="0">
                  <a:pos x="233" y="1108"/>
                </a:cxn>
                <a:cxn ang="0">
                  <a:pos x="292" y="1116"/>
                </a:cxn>
                <a:cxn ang="0">
                  <a:pos x="358" y="1116"/>
                </a:cxn>
                <a:cxn ang="0">
                  <a:pos x="358" y="1064"/>
                </a:cxn>
                <a:cxn ang="0">
                  <a:pos x="292" y="1064"/>
                </a:cxn>
                <a:cxn ang="0">
                  <a:pos x="255" y="1057"/>
                </a:cxn>
                <a:cxn ang="0">
                  <a:pos x="233" y="1035"/>
                </a:cxn>
                <a:cxn ang="0">
                  <a:pos x="233" y="991"/>
                </a:cxn>
                <a:cxn ang="0">
                  <a:pos x="233" y="0"/>
                </a:cxn>
              </a:cxnLst>
              <a:rect l="0" t="0" r="r" b="b"/>
              <a:pathLst>
                <a:path w="358" h="1116">
                  <a:moveTo>
                    <a:pt x="233" y="0"/>
                  </a:moveTo>
                  <a:lnTo>
                    <a:pt x="0" y="14"/>
                  </a:lnTo>
                  <a:lnTo>
                    <a:pt x="0" y="66"/>
                  </a:lnTo>
                  <a:lnTo>
                    <a:pt x="65" y="66"/>
                  </a:lnTo>
                  <a:lnTo>
                    <a:pt x="109" y="81"/>
                  </a:lnTo>
                  <a:lnTo>
                    <a:pt x="124" y="110"/>
                  </a:lnTo>
                  <a:lnTo>
                    <a:pt x="124" y="1035"/>
                  </a:lnTo>
                  <a:lnTo>
                    <a:pt x="102" y="1057"/>
                  </a:lnTo>
                  <a:lnTo>
                    <a:pt x="65" y="1064"/>
                  </a:lnTo>
                  <a:lnTo>
                    <a:pt x="0" y="1064"/>
                  </a:lnTo>
                  <a:lnTo>
                    <a:pt x="0" y="1116"/>
                  </a:lnTo>
                  <a:lnTo>
                    <a:pt x="58" y="1116"/>
                  </a:lnTo>
                  <a:lnTo>
                    <a:pt x="124" y="1108"/>
                  </a:lnTo>
                  <a:lnTo>
                    <a:pt x="233" y="1108"/>
                  </a:lnTo>
                  <a:lnTo>
                    <a:pt x="292" y="1116"/>
                  </a:lnTo>
                  <a:lnTo>
                    <a:pt x="358" y="1116"/>
                  </a:lnTo>
                  <a:lnTo>
                    <a:pt x="358" y="1064"/>
                  </a:lnTo>
                  <a:lnTo>
                    <a:pt x="292" y="1064"/>
                  </a:lnTo>
                  <a:lnTo>
                    <a:pt x="255" y="1057"/>
                  </a:lnTo>
                  <a:lnTo>
                    <a:pt x="233" y="1035"/>
                  </a:lnTo>
                  <a:lnTo>
                    <a:pt x="233" y="99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19" name="Freeform 91"/>
            <p:cNvSpPr>
              <a:spLocks noEditPoints="1"/>
            </p:cNvSpPr>
            <p:nvPr/>
          </p:nvSpPr>
          <p:spPr bwMode="auto">
            <a:xfrm>
              <a:off x="5364" y="3434"/>
              <a:ext cx="621" cy="734"/>
            </a:xfrm>
            <a:custGeom>
              <a:avLst/>
              <a:gdLst/>
              <a:ahLst/>
              <a:cxnLst>
                <a:cxn ang="0">
                  <a:pos x="577" y="345"/>
                </a:cxn>
                <a:cxn ang="0">
                  <a:pos x="614" y="345"/>
                </a:cxn>
                <a:cxn ang="0">
                  <a:pos x="621" y="331"/>
                </a:cxn>
                <a:cxn ang="0">
                  <a:pos x="621" y="316"/>
                </a:cxn>
                <a:cxn ang="0">
                  <a:pos x="614" y="235"/>
                </a:cxn>
                <a:cxn ang="0">
                  <a:pos x="592" y="162"/>
                </a:cxn>
                <a:cxn ang="0">
                  <a:pos x="555" y="96"/>
                </a:cxn>
                <a:cxn ang="0">
                  <a:pos x="497" y="44"/>
                </a:cxn>
                <a:cxn ang="0">
                  <a:pos x="424" y="8"/>
                </a:cxn>
                <a:cxn ang="0">
                  <a:pos x="336" y="0"/>
                </a:cxn>
                <a:cxn ang="0">
                  <a:pos x="226" y="15"/>
                </a:cxn>
                <a:cxn ang="0">
                  <a:pos x="139" y="74"/>
                </a:cxn>
                <a:cxn ang="0">
                  <a:pos x="66" y="147"/>
                </a:cxn>
                <a:cxn ang="0">
                  <a:pos x="15" y="250"/>
                </a:cxn>
                <a:cxn ang="0">
                  <a:pos x="0" y="367"/>
                </a:cxn>
                <a:cxn ang="0">
                  <a:pos x="22" y="485"/>
                </a:cxn>
                <a:cxn ang="0">
                  <a:pos x="73" y="588"/>
                </a:cxn>
                <a:cxn ang="0">
                  <a:pos x="146" y="668"/>
                </a:cxn>
                <a:cxn ang="0">
                  <a:pos x="248" y="720"/>
                </a:cxn>
                <a:cxn ang="0">
                  <a:pos x="351" y="734"/>
                </a:cxn>
                <a:cxn ang="0">
                  <a:pos x="438" y="720"/>
                </a:cxn>
                <a:cxn ang="0">
                  <a:pos x="511" y="690"/>
                </a:cxn>
                <a:cxn ang="0">
                  <a:pos x="562" y="646"/>
                </a:cxn>
                <a:cxn ang="0">
                  <a:pos x="592" y="595"/>
                </a:cxn>
                <a:cxn ang="0">
                  <a:pos x="614" y="551"/>
                </a:cxn>
                <a:cxn ang="0">
                  <a:pos x="621" y="529"/>
                </a:cxn>
                <a:cxn ang="0">
                  <a:pos x="621" y="521"/>
                </a:cxn>
                <a:cxn ang="0">
                  <a:pos x="606" y="507"/>
                </a:cxn>
                <a:cxn ang="0">
                  <a:pos x="599" y="507"/>
                </a:cxn>
                <a:cxn ang="0">
                  <a:pos x="584" y="514"/>
                </a:cxn>
                <a:cxn ang="0">
                  <a:pos x="584" y="521"/>
                </a:cxn>
                <a:cxn ang="0">
                  <a:pos x="577" y="529"/>
                </a:cxn>
                <a:cxn ang="0">
                  <a:pos x="541" y="602"/>
                </a:cxn>
                <a:cxn ang="0">
                  <a:pos x="504" y="646"/>
                </a:cxn>
                <a:cxn ang="0">
                  <a:pos x="453" y="676"/>
                </a:cxn>
                <a:cxn ang="0">
                  <a:pos x="409" y="690"/>
                </a:cxn>
                <a:cxn ang="0">
                  <a:pos x="380" y="698"/>
                </a:cxn>
                <a:cxn ang="0">
                  <a:pos x="365" y="698"/>
                </a:cxn>
                <a:cxn ang="0">
                  <a:pos x="292" y="683"/>
                </a:cxn>
                <a:cxn ang="0">
                  <a:pos x="226" y="646"/>
                </a:cxn>
                <a:cxn ang="0">
                  <a:pos x="183" y="588"/>
                </a:cxn>
                <a:cxn ang="0">
                  <a:pos x="146" y="507"/>
                </a:cxn>
                <a:cxn ang="0">
                  <a:pos x="132" y="419"/>
                </a:cxn>
                <a:cxn ang="0">
                  <a:pos x="132" y="345"/>
                </a:cxn>
                <a:cxn ang="0">
                  <a:pos x="577" y="345"/>
                </a:cxn>
                <a:cxn ang="0">
                  <a:pos x="132" y="316"/>
                </a:cxn>
                <a:cxn ang="0">
                  <a:pos x="146" y="213"/>
                </a:cxn>
                <a:cxn ang="0">
                  <a:pos x="175" y="132"/>
                </a:cxn>
                <a:cxn ang="0">
                  <a:pos x="219" y="81"/>
                </a:cxn>
                <a:cxn ang="0">
                  <a:pos x="263" y="52"/>
                </a:cxn>
                <a:cxn ang="0">
                  <a:pos x="300" y="37"/>
                </a:cxn>
                <a:cxn ang="0">
                  <a:pos x="336" y="37"/>
                </a:cxn>
                <a:cxn ang="0">
                  <a:pos x="394" y="52"/>
                </a:cxn>
                <a:cxn ang="0">
                  <a:pos x="446" y="81"/>
                </a:cxn>
                <a:cxn ang="0">
                  <a:pos x="475" y="125"/>
                </a:cxn>
                <a:cxn ang="0">
                  <a:pos x="497" y="176"/>
                </a:cxn>
                <a:cxn ang="0">
                  <a:pos x="511" y="279"/>
                </a:cxn>
                <a:cxn ang="0">
                  <a:pos x="511" y="316"/>
                </a:cxn>
                <a:cxn ang="0">
                  <a:pos x="132" y="316"/>
                </a:cxn>
              </a:cxnLst>
              <a:rect l="0" t="0" r="r" b="b"/>
              <a:pathLst>
                <a:path w="621" h="734">
                  <a:moveTo>
                    <a:pt x="577" y="345"/>
                  </a:moveTo>
                  <a:lnTo>
                    <a:pt x="614" y="345"/>
                  </a:lnTo>
                  <a:lnTo>
                    <a:pt x="621" y="331"/>
                  </a:lnTo>
                  <a:lnTo>
                    <a:pt x="621" y="316"/>
                  </a:lnTo>
                  <a:lnTo>
                    <a:pt x="614" y="235"/>
                  </a:lnTo>
                  <a:lnTo>
                    <a:pt x="592" y="162"/>
                  </a:lnTo>
                  <a:lnTo>
                    <a:pt x="555" y="96"/>
                  </a:lnTo>
                  <a:lnTo>
                    <a:pt x="497" y="44"/>
                  </a:lnTo>
                  <a:lnTo>
                    <a:pt x="424" y="8"/>
                  </a:lnTo>
                  <a:lnTo>
                    <a:pt x="336" y="0"/>
                  </a:lnTo>
                  <a:lnTo>
                    <a:pt x="226" y="15"/>
                  </a:lnTo>
                  <a:lnTo>
                    <a:pt x="139" y="74"/>
                  </a:lnTo>
                  <a:lnTo>
                    <a:pt x="66" y="147"/>
                  </a:lnTo>
                  <a:lnTo>
                    <a:pt x="15" y="250"/>
                  </a:lnTo>
                  <a:lnTo>
                    <a:pt x="0" y="367"/>
                  </a:lnTo>
                  <a:lnTo>
                    <a:pt x="22" y="485"/>
                  </a:lnTo>
                  <a:lnTo>
                    <a:pt x="73" y="588"/>
                  </a:lnTo>
                  <a:lnTo>
                    <a:pt x="146" y="668"/>
                  </a:lnTo>
                  <a:lnTo>
                    <a:pt x="248" y="720"/>
                  </a:lnTo>
                  <a:lnTo>
                    <a:pt x="351" y="734"/>
                  </a:lnTo>
                  <a:lnTo>
                    <a:pt x="438" y="720"/>
                  </a:lnTo>
                  <a:lnTo>
                    <a:pt x="511" y="690"/>
                  </a:lnTo>
                  <a:lnTo>
                    <a:pt x="562" y="646"/>
                  </a:lnTo>
                  <a:lnTo>
                    <a:pt x="592" y="595"/>
                  </a:lnTo>
                  <a:lnTo>
                    <a:pt x="614" y="551"/>
                  </a:lnTo>
                  <a:lnTo>
                    <a:pt x="621" y="529"/>
                  </a:lnTo>
                  <a:lnTo>
                    <a:pt x="621" y="521"/>
                  </a:lnTo>
                  <a:lnTo>
                    <a:pt x="606" y="507"/>
                  </a:lnTo>
                  <a:lnTo>
                    <a:pt x="599" y="507"/>
                  </a:lnTo>
                  <a:lnTo>
                    <a:pt x="584" y="514"/>
                  </a:lnTo>
                  <a:lnTo>
                    <a:pt x="584" y="521"/>
                  </a:lnTo>
                  <a:lnTo>
                    <a:pt x="577" y="529"/>
                  </a:lnTo>
                  <a:lnTo>
                    <a:pt x="541" y="602"/>
                  </a:lnTo>
                  <a:lnTo>
                    <a:pt x="504" y="646"/>
                  </a:lnTo>
                  <a:lnTo>
                    <a:pt x="453" y="676"/>
                  </a:lnTo>
                  <a:lnTo>
                    <a:pt x="409" y="690"/>
                  </a:lnTo>
                  <a:lnTo>
                    <a:pt x="380" y="698"/>
                  </a:lnTo>
                  <a:lnTo>
                    <a:pt x="365" y="698"/>
                  </a:lnTo>
                  <a:lnTo>
                    <a:pt x="292" y="683"/>
                  </a:lnTo>
                  <a:lnTo>
                    <a:pt x="226" y="646"/>
                  </a:lnTo>
                  <a:lnTo>
                    <a:pt x="183" y="588"/>
                  </a:lnTo>
                  <a:lnTo>
                    <a:pt x="146" y="507"/>
                  </a:lnTo>
                  <a:lnTo>
                    <a:pt x="132" y="419"/>
                  </a:lnTo>
                  <a:lnTo>
                    <a:pt x="132" y="345"/>
                  </a:lnTo>
                  <a:lnTo>
                    <a:pt x="577" y="345"/>
                  </a:lnTo>
                  <a:close/>
                  <a:moveTo>
                    <a:pt x="132" y="316"/>
                  </a:moveTo>
                  <a:lnTo>
                    <a:pt x="146" y="213"/>
                  </a:lnTo>
                  <a:lnTo>
                    <a:pt x="175" y="132"/>
                  </a:lnTo>
                  <a:lnTo>
                    <a:pt x="219" y="81"/>
                  </a:lnTo>
                  <a:lnTo>
                    <a:pt x="263" y="52"/>
                  </a:lnTo>
                  <a:lnTo>
                    <a:pt x="300" y="37"/>
                  </a:lnTo>
                  <a:lnTo>
                    <a:pt x="336" y="37"/>
                  </a:lnTo>
                  <a:lnTo>
                    <a:pt x="394" y="52"/>
                  </a:lnTo>
                  <a:lnTo>
                    <a:pt x="446" y="81"/>
                  </a:lnTo>
                  <a:lnTo>
                    <a:pt x="475" y="125"/>
                  </a:lnTo>
                  <a:lnTo>
                    <a:pt x="497" y="176"/>
                  </a:lnTo>
                  <a:lnTo>
                    <a:pt x="511" y="279"/>
                  </a:lnTo>
                  <a:lnTo>
                    <a:pt x="511" y="316"/>
                  </a:lnTo>
                  <a:lnTo>
                    <a:pt x="132" y="3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20" name="Freeform 92"/>
            <p:cNvSpPr>
              <a:spLocks/>
            </p:cNvSpPr>
            <p:nvPr/>
          </p:nvSpPr>
          <p:spPr bwMode="auto">
            <a:xfrm>
              <a:off x="6058" y="3163"/>
              <a:ext cx="504" cy="1005"/>
            </a:xfrm>
            <a:custGeom>
              <a:avLst/>
              <a:gdLst/>
              <a:ahLst/>
              <a:cxnLst>
                <a:cxn ang="0">
                  <a:pos x="248" y="345"/>
                </a:cxn>
                <a:cxn ang="0">
                  <a:pos x="482" y="345"/>
                </a:cxn>
                <a:cxn ang="0">
                  <a:pos x="482" y="301"/>
                </a:cxn>
                <a:cxn ang="0">
                  <a:pos x="248" y="301"/>
                </a:cxn>
                <a:cxn ang="0">
                  <a:pos x="248" y="0"/>
                </a:cxn>
                <a:cxn ang="0">
                  <a:pos x="212" y="0"/>
                </a:cxn>
                <a:cxn ang="0">
                  <a:pos x="205" y="66"/>
                </a:cxn>
                <a:cxn ang="0">
                  <a:pos x="190" y="139"/>
                </a:cxn>
                <a:cxn ang="0">
                  <a:pos x="168" y="205"/>
                </a:cxn>
                <a:cxn ang="0">
                  <a:pos x="124" y="257"/>
                </a:cxn>
                <a:cxn ang="0">
                  <a:pos x="73" y="293"/>
                </a:cxn>
                <a:cxn ang="0">
                  <a:pos x="0" y="315"/>
                </a:cxn>
                <a:cxn ang="0">
                  <a:pos x="0" y="345"/>
                </a:cxn>
                <a:cxn ang="0">
                  <a:pos x="139" y="345"/>
                </a:cxn>
                <a:cxn ang="0">
                  <a:pos x="139" y="792"/>
                </a:cxn>
                <a:cxn ang="0">
                  <a:pos x="153" y="873"/>
                </a:cxn>
                <a:cxn ang="0">
                  <a:pos x="183" y="939"/>
                </a:cxn>
                <a:cxn ang="0">
                  <a:pos x="219" y="976"/>
                </a:cxn>
                <a:cxn ang="0">
                  <a:pos x="270" y="998"/>
                </a:cxn>
                <a:cxn ang="0">
                  <a:pos x="314" y="1005"/>
                </a:cxn>
                <a:cxn ang="0">
                  <a:pos x="343" y="1005"/>
                </a:cxn>
                <a:cxn ang="0">
                  <a:pos x="402" y="991"/>
                </a:cxn>
                <a:cxn ang="0">
                  <a:pos x="453" y="961"/>
                </a:cxn>
                <a:cxn ang="0">
                  <a:pos x="482" y="910"/>
                </a:cxn>
                <a:cxn ang="0">
                  <a:pos x="497" y="851"/>
                </a:cxn>
                <a:cxn ang="0">
                  <a:pos x="504" y="792"/>
                </a:cxn>
                <a:cxn ang="0">
                  <a:pos x="504" y="697"/>
                </a:cxn>
                <a:cxn ang="0">
                  <a:pos x="467" y="697"/>
                </a:cxn>
                <a:cxn ang="0">
                  <a:pos x="467" y="785"/>
                </a:cxn>
                <a:cxn ang="0">
                  <a:pos x="460" y="866"/>
                </a:cxn>
                <a:cxn ang="0">
                  <a:pos x="431" y="925"/>
                </a:cxn>
                <a:cxn ang="0">
                  <a:pos x="402" y="954"/>
                </a:cxn>
                <a:cxn ang="0">
                  <a:pos x="358" y="969"/>
                </a:cxn>
                <a:cxn ang="0">
                  <a:pos x="314" y="954"/>
                </a:cxn>
                <a:cxn ang="0">
                  <a:pos x="285" y="932"/>
                </a:cxn>
                <a:cxn ang="0">
                  <a:pos x="263" y="895"/>
                </a:cxn>
                <a:cxn ang="0">
                  <a:pos x="256" y="851"/>
                </a:cxn>
                <a:cxn ang="0">
                  <a:pos x="248" y="814"/>
                </a:cxn>
                <a:cxn ang="0">
                  <a:pos x="248" y="792"/>
                </a:cxn>
                <a:cxn ang="0">
                  <a:pos x="248" y="345"/>
                </a:cxn>
              </a:cxnLst>
              <a:rect l="0" t="0" r="r" b="b"/>
              <a:pathLst>
                <a:path w="504" h="1005">
                  <a:moveTo>
                    <a:pt x="248" y="345"/>
                  </a:moveTo>
                  <a:lnTo>
                    <a:pt x="482" y="345"/>
                  </a:lnTo>
                  <a:lnTo>
                    <a:pt x="482" y="301"/>
                  </a:lnTo>
                  <a:lnTo>
                    <a:pt x="248" y="301"/>
                  </a:lnTo>
                  <a:lnTo>
                    <a:pt x="248" y="0"/>
                  </a:lnTo>
                  <a:lnTo>
                    <a:pt x="212" y="0"/>
                  </a:lnTo>
                  <a:lnTo>
                    <a:pt x="205" y="66"/>
                  </a:lnTo>
                  <a:lnTo>
                    <a:pt x="190" y="139"/>
                  </a:lnTo>
                  <a:lnTo>
                    <a:pt x="168" y="205"/>
                  </a:lnTo>
                  <a:lnTo>
                    <a:pt x="124" y="257"/>
                  </a:lnTo>
                  <a:lnTo>
                    <a:pt x="73" y="293"/>
                  </a:lnTo>
                  <a:lnTo>
                    <a:pt x="0" y="315"/>
                  </a:lnTo>
                  <a:lnTo>
                    <a:pt x="0" y="345"/>
                  </a:lnTo>
                  <a:lnTo>
                    <a:pt x="139" y="345"/>
                  </a:lnTo>
                  <a:lnTo>
                    <a:pt x="139" y="792"/>
                  </a:lnTo>
                  <a:lnTo>
                    <a:pt x="153" y="873"/>
                  </a:lnTo>
                  <a:lnTo>
                    <a:pt x="183" y="939"/>
                  </a:lnTo>
                  <a:lnTo>
                    <a:pt x="219" y="976"/>
                  </a:lnTo>
                  <a:lnTo>
                    <a:pt x="270" y="998"/>
                  </a:lnTo>
                  <a:lnTo>
                    <a:pt x="314" y="1005"/>
                  </a:lnTo>
                  <a:lnTo>
                    <a:pt x="343" y="1005"/>
                  </a:lnTo>
                  <a:lnTo>
                    <a:pt x="402" y="991"/>
                  </a:lnTo>
                  <a:lnTo>
                    <a:pt x="453" y="961"/>
                  </a:lnTo>
                  <a:lnTo>
                    <a:pt x="482" y="910"/>
                  </a:lnTo>
                  <a:lnTo>
                    <a:pt x="497" y="851"/>
                  </a:lnTo>
                  <a:lnTo>
                    <a:pt x="504" y="792"/>
                  </a:lnTo>
                  <a:lnTo>
                    <a:pt x="504" y="697"/>
                  </a:lnTo>
                  <a:lnTo>
                    <a:pt x="467" y="697"/>
                  </a:lnTo>
                  <a:lnTo>
                    <a:pt x="467" y="785"/>
                  </a:lnTo>
                  <a:lnTo>
                    <a:pt x="460" y="866"/>
                  </a:lnTo>
                  <a:lnTo>
                    <a:pt x="431" y="925"/>
                  </a:lnTo>
                  <a:lnTo>
                    <a:pt x="402" y="954"/>
                  </a:lnTo>
                  <a:lnTo>
                    <a:pt x="358" y="969"/>
                  </a:lnTo>
                  <a:lnTo>
                    <a:pt x="314" y="954"/>
                  </a:lnTo>
                  <a:lnTo>
                    <a:pt x="285" y="932"/>
                  </a:lnTo>
                  <a:lnTo>
                    <a:pt x="263" y="895"/>
                  </a:lnTo>
                  <a:lnTo>
                    <a:pt x="256" y="851"/>
                  </a:lnTo>
                  <a:lnTo>
                    <a:pt x="248" y="814"/>
                  </a:lnTo>
                  <a:lnTo>
                    <a:pt x="248" y="792"/>
                  </a:lnTo>
                  <a:lnTo>
                    <a:pt x="248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21" name="Freeform 93"/>
            <p:cNvSpPr>
              <a:spLocks/>
            </p:cNvSpPr>
            <p:nvPr/>
          </p:nvSpPr>
          <p:spPr bwMode="auto">
            <a:xfrm>
              <a:off x="7249" y="3060"/>
              <a:ext cx="1139" cy="1094"/>
            </a:xfrm>
            <a:custGeom>
              <a:avLst/>
              <a:gdLst/>
              <a:ahLst/>
              <a:cxnLst>
                <a:cxn ang="0">
                  <a:pos x="584" y="572"/>
                </a:cxn>
                <a:cxn ang="0">
                  <a:pos x="694" y="587"/>
                </a:cxn>
                <a:cxn ang="0">
                  <a:pos x="716" y="646"/>
                </a:cxn>
                <a:cxn ang="0">
                  <a:pos x="701" y="719"/>
                </a:cxn>
                <a:cxn ang="0">
                  <a:pos x="708" y="756"/>
                </a:cxn>
                <a:cxn ang="0">
                  <a:pos x="745" y="727"/>
                </a:cxn>
                <a:cxn ang="0">
                  <a:pos x="832" y="337"/>
                </a:cxn>
                <a:cxn ang="0">
                  <a:pos x="818" y="330"/>
                </a:cxn>
                <a:cxn ang="0">
                  <a:pos x="803" y="337"/>
                </a:cxn>
                <a:cxn ang="0">
                  <a:pos x="759" y="440"/>
                </a:cxn>
                <a:cxn ang="0">
                  <a:pos x="672" y="514"/>
                </a:cxn>
                <a:cxn ang="0">
                  <a:pos x="438" y="521"/>
                </a:cxn>
                <a:cxn ang="0">
                  <a:pos x="548" y="88"/>
                </a:cxn>
                <a:cxn ang="0">
                  <a:pos x="577" y="51"/>
                </a:cxn>
                <a:cxn ang="0">
                  <a:pos x="942" y="59"/>
                </a:cxn>
                <a:cxn ang="0">
                  <a:pos x="1044" y="110"/>
                </a:cxn>
                <a:cxn ang="0">
                  <a:pos x="1073" y="227"/>
                </a:cxn>
                <a:cxn ang="0">
                  <a:pos x="1066" y="315"/>
                </a:cxn>
                <a:cxn ang="0">
                  <a:pos x="1073" y="360"/>
                </a:cxn>
                <a:cxn ang="0">
                  <a:pos x="1103" y="352"/>
                </a:cxn>
                <a:cxn ang="0">
                  <a:pos x="1110" y="323"/>
                </a:cxn>
                <a:cxn ang="0">
                  <a:pos x="1139" y="7"/>
                </a:cxn>
                <a:cxn ang="0">
                  <a:pos x="285" y="0"/>
                </a:cxn>
                <a:cxn ang="0">
                  <a:pos x="263" y="14"/>
                </a:cxn>
                <a:cxn ang="0">
                  <a:pos x="277" y="44"/>
                </a:cxn>
                <a:cxn ang="0">
                  <a:pos x="379" y="51"/>
                </a:cxn>
                <a:cxn ang="0">
                  <a:pos x="409" y="66"/>
                </a:cxn>
                <a:cxn ang="0">
                  <a:pos x="401" y="117"/>
                </a:cxn>
                <a:cxn ang="0">
                  <a:pos x="182" y="1006"/>
                </a:cxn>
                <a:cxn ang="0">
                  <a:pos x="124" y="1042"/>
                </a:cxn>
                <a:cxn ang="0">
                  <a:pos x="7" y="1050"/>
                </a:cxn>
                <a:cxn ang="0">
                  <a:pos x="0" y="1072"/>
                </a:cxn>
                <a:cxn ang="0">
                  <a:pos x="14" y="1094"/>
                </a:cxn>
                <a:cxn ang="0">
                  <a:pos x="241" y="1086"/>
                </a:cxn>
                <a:cxn ang="0">
                  <a:pos x="401" y="1094"/>
                </a:cxn>
                <a:cxn ang="0">
                  <a:pos x="511" y="1079"/>
                </a:cxn>
                <a:cxn ang="0">
                  <a:pos x="496" y="1042"/>
                </a:cxn>
                <a:cxn ang="0">
                  <a:pos x="350" y="1035"/>
                </a:cxn>
                <a:cxn ang="0">
                  <a:pos x="321" y="1020"/>
                </a:cxn>
                <a:cxn ang="0">
                  <a:pos x="328" y="969"/>
                </a:cxn>
              </a:cxnLst>
              <a:rect l="0" t="0" r="r" b="b"/>
              <a:pathLst>
                <a:path w="1139" h="1094">
                  <a:moveTo>
                    <a:pt x="423" y="572"/>
                  </a:moveTo>
                  <a:lnTo>
                    <a:pt x="584" y="572"/>
                  </a:lnTo>
                  <a:lnTo>
                    <a:pt x="657" y="580"/>
                  </a:lnTo>
                  <a:lnTo>
                    <a:pt x="694" y="587"/>
                  </a:lnTo>
                  <a:lnTo>
                    <a:pt x="708" y="609"/>
                  </a:lnTo>
                  <a:lnTo>
                    <a:pt x="716" y="646"/>
                  </a:lnTo>
                  <a:lnTo>
                    <a:pt x="716" y="675"/>
                  </a:lnTo>
                  <a:lnTo>
                    <a:pt x="701" y="719"/>
                  </a:lnTo>
                  <a:lnTo>
                    <a:pt x="701" y="749"/>
                  </a:lnTo>
                  <a:lnTo>
                    <a:pt x="708" y="756"/>
                  </a:lnTo>
                  <a:lnTo>
                    <a:pt x="730" y="756"/>
                  </a:lnTo>
                  <a:lnTo>
                    <a:pt x="745" y="727"/>
                  </a:lnTo>
                  <a:lnTo>
                    <a:pt x="832" y="374"/>
                  </a:lnTo>
                  <a:lnTo>
                    <a:pt x="832" y="337"/>
                  </a:lnTo>
                  <a:lnTo>
                    <a:pt x="825" y="337"/>
                  </a:lnTo>
                  <a:lnTo>
                    <a:pt x="818" y="330"/>
                  </a:lnTo>
                  <a:lnTo>
                    <a:pt x="803" y="330"/>
                  </a:lnTo>
                  <a:lnTo>
                    <a:pt x="803" y="337"/>
                  </a:lnTo>
                  <a:lnTo>
                    <a:pt x="789" y="367"/>
                  </a:lnTo>
                  <a:lnTo>
                    <a:pt x="759" y="440"/>
                  </a:lnTo>
                  <a:lnTo>
                    <a:pt x="723" y="492"/>
                  </a:lnTo>
                  <a:lnTo>
                    <a:pt x="672" y="514"/>
                  </a:lnTo>
                  <a:lnTo>
                    <a:pt x="584" y="521"/>
                  </a:lnTo>
                  <a:lnTo>
                    <a:pt x="438" y="521"/>
                  </a:lnTo>
                  <a:lnTo>
                    <a:pt x="540" y="110"/>
                  </a:lnTo>
                  <a:lnTo>
                    <a:pt x="548" y="88"/>
                  </a:lnTo>
                  <a:lnTo>
                    <a:pt x="562" y="59"/>
                  </a:lnTo>
                  <a:lnTo>
                    <a:pt x="577" y="51"/>
                  </a:lnTo>
                  <a:lnTo>
                    <a:pt x="840" y="51"/>
                  </a:lnTo>
                  <a:lnTo>
                    <a:pt x="942" y="59"/>
                  </a:lnTo>
                  <a:lnTo>
                    <a:pt x="1008" y="73"/>
                  </a:lnTo>
                  <a:lnTo>
                    <a:pt x="1044" y="110"/>
                  </a:lnTo>
                  <a:lnTo>
                    <a:pt x="1066" y="161"/>
                  </a:lnTo>
                  <a:lnTo>
                    <a:pt x="1073" y="227"/>
                  </a:lnTo>
                  <a:lnTo>
                    <a:pt x="1073" y="293"/>
                  </a:lnTo>
                  <a:lnTo>
                    <a:pt x="1066" y="315"/>
                  </a:lnTo>
                  <a:lnTo>
                    <a:pt x="1066" y="352"/>
                  </a:lnTo>
                  <a:lnTo>
                    <a:pt x="1073" y="360"/>
                  </a:lnTo>
                  <a:lnTo>
                    <a:pt x="1095" y="360"/>
                  </a:lnTo>
                  <a:lnTo>
                    <a:pt x="1103" y="352"/>
                  </a:lnTo>
                  <a:lnTo>
                    <a:pt x="1103" y="337"/>
                  </a:lnTo>
                  <a:lnTo>
                    <a:pt x="1110" y="323"/>
                  </a:lnTo>
                  <a:lnTo>
                    <a:pt x="1139" y="44"/>
                  </a:lnTo>
                  <a:lnTo>
                    <a:pt x="1139" y="7"/>
                  </a:lnTo>
                  <a:lnTo>
                    <a:pt x="1132" y="0"/>
                  </a:lnTo>
                  <a:lnTo>
                    <a:pt x="285" y="0"/>
                  </a:lnTo>
                  <a:lnTo>
                    <a:pt x="270" y="7"/>
                  </a:lnTo>
                  <a:lnTo>
                    <a:pt x="263" y="14"/>
                  </a:lnTo>
                  <a:lnTo>
                    <a:pt x="263" y="44"/>
                  </a:lnTo>
                  <a:lnTo>
                    <a:pt x="277" y="44"/>
                  </a:lnTo>
                  <a:lnTo>
                    <a:pt x="285" y="51"/>
                  </a:lnTo>
                  <a:lnTo>
                    <a:pt x="379" y="51"/>
                  </a:lnTo>
                  <a:lnTo>
                    <a:pt x="401" y="59"/>
                  </a:lnTo>
                  <a:lnTo>
                    <a:pt x="409" y="66"/>
                  </a:lnTo>
                  <a:lnTo>
                    <a:pt x="409" y="103"/>
                  </a:lnTo>
                  <a:lnTo>
                    <a:pt x="401" y="117"/>
                  </a:lnTo>
                  <a:lnTo>
                    <a:pt x="190" y="969"/>
                  </a:lnTo>
                  <a:lnTo>
                    <a:pt x="182" y="1006"/>
                  </a:lnTo>
                  <a:lnTo>
                    <a:pt x="160" y="1028"/>
                  </a:lnTo>
                  <a:lnTo>
                    <a:pt x="124" y="1042"/>
                  </a:lnTo>
                  <a:lnTo>
                    <a:pt x="22" y="1042"/>
                  </a:lnTo>
                  <a:lnTo>
                    <a:pt x="7" y="1050"/>
                  </a:lnTo>
                  <a:lnTo>
                    <a:pt x="7" y="1057"/>
                  </a:lnTo>
                  <a:lnTo>
                    <a:pt x="0" y="1072"/>
                  </a:lnTo>
                  <a:lnTo>
                    <a:pt x="7" y="1086"/>
                  </a:lnTo>
                  <a:lnTo>
                    <a:pt x="14" y="1094"/>
                  </a:lnTo>
                  <a:lnTo>
                    <a:pt x="175" y="1094"/>
                  </a:lnTo>
                  <a:lnTo>
                    <a:pt x="241" y="1086"/>
                  </a:lnTo>
                  <a:lnTo>
                    <a:pt x="314" y="1086"/>
                  </a:lnTo>
                  <a:lnTo>
                    <a:pt x="401" y="1094"/>
                  </a:lnTo>
                  <a:lnTo>
                    <a:pt x="496" y="1094"/>
                  </a:lnTo>
                  <a:lnTo>
                    <a:pt x="511" y="1079"/>
                  </a:lnTo>
                  <a:lnTo>
                    <a:pt x="511" y="1057"/>
                  </a:lnTo>
                  <a:lnTo>
                    <a:pt x="496" y="1042"/>
                  </a:lnTo>
                  <a:lnTo>
                    <a:pt x="372" y="1042"/>
                  </a:lnTo>
                  <a:lnTo>
                    <a:pt x="350" y="1035"/>
                  </a:lnTo>
                  <a:lnTo>
                    <a:pt x="336" y="1035"/>
                  </a:lnTo>
                  <a:lnTo>
                    <a:pt x="321" y="1020"/>
                  </a:lnTo>
                  <a:lnTo>
                    <a:pt x="321" y="991"/>
                  </a:lnTo>
                  <a:lnTo>
                    <a:pt x="328" y="969"/>
                  </a:lnTo>
                  <a:lnTo>
                    <a:pt x="42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22" name="Freeform 94"/>
            <p:cNvSpPr>
              <a:spLocks/>
            </p:cNvSpPr>
            <p:nvPr/>
          </p:nvSpPr>
          <p:spPr bwMode="auto">
            <a:xfrm>
              <a:off x="8629" y="2950"/>
              <a:ext cx="219" cy="1607"/>
            </a:xfrm>
            <a:custGeom>
              <a:avLst/>
              <a:gdLst/>
              <a:ahLst/>
              <a:cxnLst>
                <a:cxn ang="0">
                  <a:pos x="219" y="1607"/>
                </a:cxn>
                <a:cxn ang="0">
                  <a:pos x="219" y="1541"/>
                </a:cxn>
                <a:cxn ang="0">
                  <a:pos x="66" y="1541"/>
                </a:cxn>
                <a:cxn ang="0">
                  <a:pos x="66" y="58"/>
                </a:cxn>
                <a:cxn ang="0">
                  <a:pos x="219" y="58"/>
                </a:cxn>
                <a:cxn ang="0">
                  <a:pos x="219" y="0"/>
                </a:cxn>
                <a:cxn ang="0">
                  <a:pos x="0" y="0"/>
                </a:cxn>
                <a:cxn ang="0">
                  <a:pos x="0" y="1607"/>
                </a:cxn>
                <a:cxn ang="0">
                  <a:pos x="219" y="1607"/>
                </a:cxn>
              </a:cxnLst>
              <a:rect l="0" t="0" r="r" b="b"/>
              <a:pathLst>
                <a:path w="219" h="1607">
                  <a:moveTo>
                    <a:pt x="219" y="1607"/>
                  </a:moveTo>
                  <a:lnTo>
                    <a:pt x="219" y="1541"/>
                  </a:lnTo>
                  <a:lnTo>
                    <a:pt x="66" y="1541"/>
                  </a:lnTo>
                  <a:lnTo>
                    <a:pt x="66" y="58"/>
                  </a:lnTo>
                  <a:lnTo>
                    <a:pt x="219" y="58"/>
                  </a:lnTo>
                  <a:lnTo>
                    <a:pt x="219" y="0"/>
                  </a:lnTo>
                  <a:lnTo>
                    <a:pt x="0" y="0"/>
                  </a:lnTo>
                  <a:lnTo>
                    <a:pt x="0" y="1607"/>
                  </a:lnTo>
                  <a:lnTo>
                    <a:pt x="219" y="16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23" name="Freeform 95"/>
            <p:cNvSpPr>
              <a:spLocks/>
            </p:cNvSpPr>
            <p:nvPr/>
          </p:nvSpPr>
          <p:spPr bwMode="auto">
            <a:xfrm>
              <a:off x="9024" y="3082"/>
              <a:ext cx="533" cy="1072"/>
            </a:xfrm>
            <a:custGeom>
              <a:avLst/>
              <a:gdLst/>
              <a:ahLst/>
              <a:cxnLst>
                <a:cxn ang="0">
                  <a:pos x="328" y="44"/>
                </a:cxn>
                <a:cxn ang="0">
                  <a:pos x="328" y="15"/>
                </a:cxn>
                <a:cxn ang="0">
                  <a:pos x="314" y="0"/>
                </a:cxn>
                <a:cxn ang="0">
                  <a:pos x="292" y="0"/>
                </a:cxn>
                <a:cxn ang="0">
                  <a:pos x="212" y="59"/>
                </a:cxn>
                <a:cxn ang="0">
                  <a:pos x="131" y="88"/>
                </a:cxn>
                <a:cxn ang="0">
                  <a:pos x="58" y="103"/>
                </a:cxn>
                <a:cxn ang="0">
                  <a:pos x="0" y="103"/>
                </a:cxn>
                <a:cxn ang="0">
                  <a:pos x="0" y="154"/>
                </a:cxn>
                <a:cxn ang="0">
                  <a:pos x="51" y="154"/>
                </a:cxn>
                <a:cxn ang="0">
                  <a:pos x="131" y="139"/>
                </a:cxn>
                <a:cxn ang="0">
                  <a:pos x="212" y="110"/>
                </a:cxn>
                <a:cxn ang="0">
                  <a:pos x="212" y="976"/>
                </a:cxn>
                <a:cxn ang="0">
                  <a:pos x="204" y="998"/>
                </a:cxn>
                <a:cxn ang="0">
                  <a:pos x="175" y="1013"/>
                </a:cxn>
                <a:cxn ang="0">
                  <a:pos x="131" y="1020"/>
                </a:cxn>
                <a:cxn ang="0">
                  <a:pos x="14" y="1020"/>
                </a:cxn>
                <a:cxn ang="0">
                  <a:pos x="14" y="1072"/>
                </a:cxn>
                <a:cxn ang="0">
                  <a:pos x="65" y="1072"/>
                </a:cxn>
                <a:cxn ang="0">
                  <a:pos x="138" y="1064"/>
                </a:cxn>
                <a:cxn ang="0">
                  <a:pos x="401" y="1064"/>
                </a:cxn>
                <a:cxn ang="0">
                  <a:pos x="475" y="1072"/>
                </a:cxn>
                <a:cxn ang="0">
                  <a:pos x="533" y="1072"/>
                </a:cxn>
                <a:cxn ang="0">
                  <a:pos x="533" y="1020"/>
                </a:cxn>
                <a:cxn ang="0">
                  <a:pos x="409" y="1020"/>
                </a:cxn>
                <a:cxn ang="0">
                  <a:pos x="365" y="1013"/>
                </a:cxn>
                <a:cxn ang="0">
                  <a:pos x="343" y="998"/>
                </a:cxn>
                <a:cxn ang="0">
                  <a:pos x="336" y="976"/>
                </a:cxn>
                <a:cxn ang="0">
                  <a:pos x="328" y="947"/>
                </a:cxn>
                <a:cxn ang="0">
                  <a:pos x="328" y="44"/>
                </a:cxn>
              </a:cxnLst>
              <a:rect l="0" t="0" r="r" b="b"/>
              <a:pathLst>
                <a:path w="533" h="1072">
                  <a:moveTo>
                    <a:pt x="328" y="44"/>
                  </a:moveTo>
                  <a:lnTo>
                    <a:pt x="328" y="15"/>
                  </a:lnTo>
                  <a:lnTo>
                    <a:pt x="314" y="0"/>
                  </a:lnTo>
                  <a:lnTo>
                    <a:pt x="292" y="0"/>
                  </a:lnTo>
                  <a:lnTo>
                    <a:pt x="212" y="59"/>
                  </a:lnTo>
                  <a:lnTo>
                    <a:pt x="131" y="88"/>
                  </a:lnTo>
                  <a:lnTo>
                    <a:pt x="58" y="103"/>
                  </a:lnTo>
                  <a:lnTo>
                    <a:pt x="0" y="103"/>
                  </a:lnTo>
                  <a:lnTo>
                    <a:pt x="0" y="154"/>
                  </a:lnTo>
                  <a:lnTo>
                    <a:pt x="51" y="154"/>
                  </a:lnTo>
                  <a:lnTo>
                    <a:pt x="131" y="139"/>
                  </a:lnTo>
                  <a:lnTo>
                    <a:pt x="212" y="110"/>
                  </a:lnTo>
                  <a:lnTo>
                    <a:pt x="212" y="976"/>
                  </a:lnTo>
                  <a:lnTo>
                    <a:pt x="204" y="998"/>
                  </a:lnTo>
                  <a:lnTo>
                    <a:pt x="175" y="1013"/>
                  </a:lnTo>
                  <a:lnTo>
                    <a:pt x="131" y="1020"/>
                  </a:lnTo>
                  <a:lnTo>
                    <a:pt x="14" y="1020"/>
                  </a:lnTo>
                  <a:lnTo>
                    <a:pt x="14" y="1072"/>
                  </a:lnTo>
                  <a:lnTo>
                    <a:pt x="65" y="1072"/>
                  </a:lnTo>
                  <a:lnTo>
                    <a:pt x="138" y="1064"/>
                  </a:lnTo>
                  <a:lnTo>
                    <a:pt x="401" y="1064"/>
                  </a:lnTo>
                  <a:lnTo>
                    <a:pt x="475" y="1072"/>
                  </a:lnTo>
                  <a:lnTo>
                    <a:pt x="533" y="1072"/>
                  </a:lnTo>
                  <a:lnTo>
                    <a:pt x="533" y="1020"/>
                  </a:lnTo>
                  <a:lnTo>
                    <a:pt x="409" y="1020"/>
                  </a:lnTo>
                  <a:lnTo>
                    <a:pt x="365" y="1013"/>
                  </a:lnTo>
                  <a:lnTo>
                    <a:pt x="343" y="998"/>
                  </a:lnTo>
                  <a:lnTo>
                    <a:pt x="336" y="976"/>
                  </a:lnTo>
                  <a:lnTo>
                    <a:pt x="328" y="947"/>
                  </a:lnTo>
                  <a:lnTo>
                    <a:pt x="328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24" name="Freeform 96"/>
            <p:cNvSpPr>
              <a:spLocks/>
            </p:cNvSpPr>
            <p:nvPr/>
          </p:nvSpPr>
          <p:spPr bwMode="auto">
            <a:xfrm>
              <a:off x="9718" y="2950"/>
              <a:ext cx="219" cy="1607"/>
            </a:xfrm>
            <a:custGeom>
              <a:avLst/>
              <a:gdLst/>
              <a:ahLst/>
              <a:cxnLst>
                <a:cxn ang="0">
                  <a:pos x="219" y="0"/>
                </a:cxn>
                <a:cxn ang="0">
                  <a:pos x="0" y="0"/>
                </a:cxn>
                <a:cxn ang="0">
                  <a:pos x="0" y="58"/>
                </a:cxn>
                <a:cxn ang="0">
                  <a:pos x="160" y="58"/>
                </a:cxn>
                <a:cxn ang="0">
                  <a:pos x="160" y="1541"/>
                </a:cxn>
                <a:cxn ang="0">
                  <a:pos x="0" y="1541"/>
                </a:cxn>
                <a:cxn ang="0">
                  <a:pos x="0" y="1607"/>
                </a:cxn>
                <a:cxn ang="0">
                  <a:pos x="219" y="1607"/>
                </a:cxn>
                <a:cxn ang="0">
                  <a:pos x="219" y="0"/>
                </a:cxn>
              </a:cxnLst>
              <a:rect l="0" t="0" r="r" b="b"/>
              <a:pathLst>
                <a:path w="219" h="1607">
                  <a:moveTo>
                    <a:pt x="219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60" y="58"/>
                  </a:lnTo>
                  <a:lnTo>
                    <a:pt x="160" y="1541"/>
                  </a:lnTo>
                  <a:lnTo>
                    <a:pt x="0" y="1541"/>
                  </a:lnTo>
                  <a:lnTo>
                    <a:pt x="0" y="1607"/>
                  </a:lnTo>
                  <a:lnTo>
                    <a:pt x="219" y="160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25" name="Freeform 97"/>
            <p:cNvSpPr>
              <a:spLocks noEditPoints="1"/>
            </p:cNvSpPr>
            <p:nvPr/>
          </p:nvSpPr>
          <p:spPr bwMode="auto">
            <a:xfrm>
              <a:off x="10660" y="3566"/>
              <a:ext cx="1066" cy="375"/>
            </a:xfrm>
            <a:custGeom>
              <a:avLst/>
              <a:gdLst/>
              <a:ahLst/>
              <a:cxnLst>
                <a:cxn ang="0">
                  <a:pos x="1015" y="59"/>
                </a:cxn>
                <a:cxn ang="0">
                  <a:pos x="1052" y="59"/>
                </a:cxn>
                <a:cxn ang="0">
                  <a:pos x="1066" y="44"/>
                </a:cxn>
                <a:cxn ang="0">
                  <a:pos x="1066" y="15"/>
                </a:cxn>
                <a:cxn ang="0">
                  <a:pos x="1052" y="0"/>
                </a:cxn>
                <a:cxn ang="0">
                  <a:pos x="22" y="0"/>
                </a:cxn>
                <a:cxn ang="0">
                  <a:pos x="7" y="8"/>
                </a:cxn>
                <a:cxn ang="0">
                  <a:pos x="7" y="15"/>
                </a:cxn>
                <a:cxn ang="0">
                  <a:pos x="0" y="30"/>
                </a:cxn>
                <a:cxn ang="0">
                  <a:pos x="7" y="44"/>
                </a:cxn>
                <a:cxn ang="0">
                  <a:pos x="15" y="52"/>
                </a:cxn>
                <a:cxn ang="0">
                  <a:pos x="29" y="59"/>
                </a:cxn>
                <a:cxn ang="0">
                  <a:pos x="58" y="59"/>
                </a:cxn>
                <a:cxn ang="0">
                  <a:pos x="1015" y="59"/>
                </a:cxn>
                <a:cxn ang="0">
                  <a:pos x="1015" y="375"/>
                </a:cxn>
                <a:cxn ang="0">
                  <a:pos x="1037" y="375"/>
                </a:cxn>
                <a:cxn ang="0">
                  <a:pos x="1052" y="367"/>
                </a:cxn>
                <a:cxn ang="0">
                  <a:pos x="1059" y="367"/>
                </a:cxn>
                <a:cxn ang="0">
                  <a:pos x="1066" y="353"/>
                </a:cxn>
                <a:cxn ang="0">
                  <a:pos x="1066" y="323"/>
                </a:cxn>
                <a:cxn ang="0">
                  <a:pos x="1052" y="316"/>
                </a:cxn>
                <a:cxn ang="0">
                  <a:pos x="1045" y="309"/>
                </a:cxn>
                <a:cxn ang="0">
                  <a:pos x="29" y="309"/>
                </a:cxn>
                <a:cxn ang="0">
                  <a:pos x="22" y="316"/>
                </a:cxn>
                <a:cxn ang="0">
                  <a:pos x="7" y="316"/>
                </a:cxn>
                <a:cxn ang="0">
                  <a:pos x="7" y="331"/>
                </a:cxn>
                <a:cxn ang="0">
                  <a:pos x="0" y="338"/>
                </a:cxn>
                <a:cxn ang="0">
                  <a:pos x="0" y="353"/>
                </a:cxn>
                <a:cxn ang="0">
                  <a:pos x="7" y="360"/>
                </a:cxn>
                <a:cxn ang="0">
                  <a:pos x="22" y="367"/>
                </a:cxn>
                <a:cxn ang="0">
                  <a:pos x="29" y="375"/>
                </a:cxn>
                <a:cxn ang="0">
                  <a:pos x="58" y="375"/>
                </a:cxn>
                <a:cxn ang="0">
                  <a:pos x="1015" y="375"/>
                </a:cxn>
              </a:cxnLst>
              <a:rect l="0" t="0" r="r" b="b"/>
              <a:pathLst>
                <a:path w="1066" h="375">
                  <a:moveTo>
                    <a:pt x="1015" y="59"/>
                  </a:moveTo>
                  <a:lnTo>
                    <a:pt x="1052" y="59"/>
                  </a:lnTo>
                  <a:lnTo>
                    <a:pt x="1066" y="44"/>
                  </a:lnTo>
                  <a:lnTo>
                    <a:pt x="1066" y="15"/>
                  </a:lnTo>
                  <a:lnTo>
                    <a:pt x="1052" y="0"/>
                  </a:lnTo>
                  <a:lnTo>
                    <a:pt x="22" y="0"/>
                  </a:lnTo>
                  <a:lnTo>
                    <a:pt x="7" y="8"/>
                  </a:lnTo>
                  <a:lnTo>
                    <a:pt x="7" y="15"/>
                  </a:lnTo>
                  <a:lnTo>
                    <a:pt x="0" y="30"/>
                  </a:lnTo>
                  <a:lnTo>
                    <a:pt x="7" y="44"/>
                  </a:lnTo>
                  <a:lnTo>
                    <a:pt x="15" y="52"/>
                  </a:lnTo>
                  <a:lnTo>
                    <a:pt x="29" y="59"/>
                  </a:lnTo>
                  <a:lnTo>
                    <a:pt x="58" y="59"/>
                  </a:lnTo>
                  <a:lnTo>
                    <a:pt x="1015" y="59"/>
                  </a:lnTo>
                  <a:close/>
                  <a:moveTo>
                    <a:pt x="1015" y="375"/>
                  </a:moveTo>
                  <a:lnTo>
                    <a:pt x="1037" y="375"/>
                  </a:lnTo>
                  <a:lnTo>
                    <a:pt x="1052" y="367"/>
                  </a:lnTo>
                  <a:lnTo>
                    <a:pt x="1059" y="367"/>
                  </a:lnTo>
                  <a:lnTo>
                    <a:pt x="1066" y="353"/>
                  </a:lnTo>
                  <a:lnTo>
                    <a:pt x="1066" y="323"/>
                  </a:lnTo>
                  <a:lnTo>
                    <a:pt x="1052" y="316"/>
                  </a:lnTo>
                  <a:lnTo>
                    <a:pt x="1045" y="309"/>
                  </a:lnTo>
                  <a:lnTo>
                    <a:pt x="29" y="309"/>
                  </a:lnTo>
                  <a:lnTo>
                    <a:pt x="22" y="316"/>
                  </a:lnTo>
                  <a:lnTo>
                    <a:pt x="7" y="316"/>
                  </a:lnTo>
                  <a:lnTo>
                    <a:pt x="7" y="331"/>
                  </a:lnTo>
                  <a:lnTo>
                    <a:pt x="0" y="338"/>
                  </a:lnTo>
                  <a:lnTo>
                    <a:pt x="0" y="353"/>
                  </a:lnTo>
                  <a:lnTo>
                    <a:pt x="7" y="360"/>
                  </a:lnTo>
                  <a:lnTo>
                    <a:pt x="22" y="367"/>
                  </a:lnTo>
                  <a:lnTo>
                    <a:pt x="29" y="375"/>
                  </a:lnTo>
                  <a:lnTo>
                    <a:pt x="58" y="375"/>
                  </a:lnTo>
                  <a:lnTo>
                    <a:pt x="1015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26" name="Freeform 98"/>
            <p:cNvSpPr>
              <a:spLocks/>
            </p:cNvSpPr>
            <p:nvPr/>
          </p:nvSpPr>
          <p:spPr bwMode="auto">
            <a:xfrm>
              <a:off x="12406" y="3082"/>
              <a:ext cx="526" cy="1072"/>
            </a:xfrm>
            <a:custGeom>
              <a:avLst/>
              <a:gdLst/>
              <a:ahLst/>
              <a:cxnLst>
                <a:cxn ang="0">
                  <a:pos x="321" y="44"/>
                </a:cxn>
                <a:cxn ang="0">
                  <a:pos x="321" y="15"/>
                </a:cxn>
                <a:cxn ang="0">
                  <a:pos x="307" y="0"/>
                </a:cxn>
                <a:cxn ang="0">
                  <a:pos x="285" y="0"/>
                </a:cxn>
                <a:cxn ang="0">
                  <a:pos x="204" y="59"/>
                </a:cxn>
                <a:cxn ang="0">
                  <a:pos x="124" y="88"/>
                </a:cxn>
                <a:cxn ang="0">
                  <a:pos x="51" y="103"/>
                </a:cxn>
                <a:cxn ang="0">
                  <a:pos x="0" y="103"/>
                </a:cxn>
                <a:cxn ang="0">
                  <a:pos x="0" y="154"/>
                </a:cxn>
                <a:cxn ang="0">
                  <a:pos x="51" y="154"/>
                </a:cxn>
                <a:cxn ang="0">
                  <a:pos x="124" y="139"/>
                </a:cxn>
                <a:cxn ang="0">
                  <a:pos x="204" y="110"/>
                </a:cxn>
                <a:cxn ang="0">
                  <a:pos x="204" y="976"/>
                </a:cxn>
                <a:cxn ang="0">
                  <a:pos x="197" y="998"/>
                </a:cxn>
                <a:cxn ang="0">
                  <a:pos x="175" y="1013"/>
                </a:cxn>
                <a:cxn ang="0">
                  <a:pos x="131" y="1020"/>
                </a:cxn>
                <a:cxn ang="0">
                  <a:pos x="7" y="1020"/>
                </a:cxn>
                <a:cxn ang="0">
                  <a:pos x="7" y="1072"/>
                </a:cxn>
                <a:cxn ang="0">
                  <a:pos x="58" y="1072"/>
                </a:cxn>
                <a:cxn ang="0">
                  <a:pos x="131" y="1064"/>
                </a:cxn>
                <a:cxn ang="0">
                  <a:pos x="394" y="1064"/>
                </a:cxn>
                <a:cxn ang="0">
                  <a:pos x="467" y="1072"/>
                </a:cxn>
                <a:cxn ang="0">
                  <a:pos x="526" y="1072"/>
                </a:cxn>
                <a:cxn ang="0">
                  <a:pos x="526" y="1020"/>
                </a:cxn>
                <a:cxn ang="0">
                  <a:pos x="402" y="1020"/>
                </a:cxn>
                <a:cxn ang="0">
                  <a:pos x="358" y="1013"/>
                </a:cxn>
                <a:cxn ang="0">
                  <a:pos x="336" y="998"/>
                </a:cxn>
                <a:cxn ang="0">
                  <a:pos x="329" y="976"/>
                </a:cxn>
                <a:cxn ang="0">
                  <a:pos x="321" y="947"/>
                </a:cxn>
                <a:cxn ang="0">
                  <a:pos x="321" y="44"/>
                </a:cxn>
              </a:cxnLst>
              <a:rect l="0" t="0" r="r" b="b"/>
              <a:pathLst>
                <a:path w="526" h="1072">
                  <a:moveTo>
                    <a:pt x="321" y="44"/>
                  </a:moveTo>
                  <a:lnTo>
                    <a:pt x="321" y="15"/>
                  </a:lnTo>
                  <a:lnTo>
                    <a:pt x="307" y="0"/>
                  </a:lnTo>
                  <a:lnTo>
                    <a:pt x="285" y="0"/>
                  </a:lnTo>
                  <a:lnTo>
                    <a:pt x="204" y="59"/>
                  </a:lnTo>
                  <a:lnTo>
                    <a:pt x="124" y="88"/>
                  </a:lnTo>
                  <a:lnTo>
                    <a:pt x="51" y="103"/>
                  </a:lnTo>
                  <a:lnTo>
                    <a:pt x="0" y="103"/>
                  </a:lnTo>
                  <a:lnTo>
                    <a:pt x="0" y="154"/>
                  </a:lnTo>
                  <a:lnTo>
                    <a:pt x="51" y="154"/>
                  </a:lnTo>
                  <a:lnTo>
                    <a:pt x="124" y="139"/>
                  </a:lnTo>
                  <a:lnTo>
                    <a:pt x="204" y="110"/>
                  </a:lnTo>
                  <a:lnTo>
                    <a:pt x="204" y="976"/>
                  </a:lnTo>
                  <a:lnTo>
                    <a:pt x="197" y="998"/>
                  </a:lnTo>
                  <a:lnTo>
                    <a:pt x="175" y="1013"/>
                  </a:lnTo>
                  <a:lnTo>
                    <a:pt x="131" y="1020"/>
                  </a:lnTo>
                  <a:lnTo>
                    <a:pt x="7" y="1020"/>
                  </a:lnTo>
                  <a:lnTo>
                    <a:pt x="7" y="1072"/>
                  </a:lnTo>
                  <a:lnTo>
                    <a:pt x="58" y="1072"/>
                  </a:lnTo>
                  <a:lnTo>
                    <a:pt x="131" y="1064"/>
                  </a:lnTo>
                  <a:lnTo>
                    <a:pt x="394" y="1064"/>
                  </a:lnTo>
                  <a:lnTo>
                    <a:pt x="467" y="1072"/>
                  </a:lnTo>
                  <a:lnTo>
                    <a:pt x="526" y="1072"/>
                  </a:lnTo>
                  <a:lnTo>
                    <a:pt x="526" y="1020"/>
                  </a:lnTo>
                  <a:lnTo>
                    <a:pt x="402" y="1020"/>
                  </a:lnTo>
                  <a:lnTo>
                    <a:pt x="358" y="1013"/>
                  </a:lnTo>
                  <a:lnTo>
                    <a:pt x="336" y="998"/>
                  </a:lnTo>
                  <a:lnTo>
                    <a:pt x="329" y="976"/>
                  </a:lnTo>
                  <a:lnTo>
                    <a:pt x="321" y="947"/>
                  </a:lnTo>
                  <a:lnTo>
                    <a:pt x="321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27" name="Freeform 99"/>
            <p:cNvSpPr>
              <a:spLocks noEditPoints="1"/>
            </p:cNvSpPr>
            <p:nvPr/>
          </p:nvSpPr>
          <p:spPr bwMode="auto">
            <a:xfrm>
              <a:off x="13195" y="3464"/>
              <a:ext cx="175" cy="998"/>
            </a:xfrm>
            <a:custGeom>
              <a:avLst/>
              <a:gdLst/>
              <a:ahLst/>
              <a:cxnLst>
                <a:cxn ang="0">
                  <a:pos x="175" y="80"/>
                </a:cxn>
                <a:cxn ang="0">
                  <a:pos x="168" y="51"/>
                </a:cxn>
                <a:cxn ang="0">
                  <a:pos x="153" y="29"/>
                </a:cxn>
                <a:cxn ang="0">
                  <a:pos x="139" y="14"/>
                </a:cxn>
                <a:cxn ang="0">
                  <a:pos x="117" y="0"/>
                </a:cxn>
                <a:cxn ang="0">
                  <a:pos x="58" y="0"/>
                </a:cxn>
                <a:cxn ang="0">
                  <a:pos x="36" y="14"/>
                </a:cxn>
                <a:cxn ang="0">
                  <a:pos x="22" y="29"/>
                </a:cxn>
                <a:cxn ang="0">
                  <a:pos x="7" y="58"/>
                </a:cxn>
                <a:cxn ang="0">
                  <a:pos x="0" y="80"/>
                </a:cxn>
                <a:cxn ang="0">
                  <a:pos x="7" y="110"/>
                </a:cxn>
                <a:cxn ang="0">
                  <a:pos x="22" y="132"/>
                </a:cxn>
                <a:cxn ang="0">
                  <a:pos x="36" y="146"/>
                </a:cxn>
                <a:cxn ang="0">
                  <a:pos x="58" y="161"/>
                </a:cxn>
                <a:cxn ang="0">
                  <a:pos x="87" y="168"/>
                </a:cxn>
                <a:cxn ang="0">
                  <a:pos x="117" y="161"/>
                </a:cxn>
                <a:cxn ang="0">
                  <a:pos x="139" y="154"/>
                </a:cxn>
                <a:cxn ang="0">
                  <a:pos x="168" y="110"/>
                </a:cxn>
                <a:cxn ang="0">
                  <a:pos x="175" y="80"/>
                </a:cxn>
                <a:cxn ang="0">
                  <a:pos x="146" y="675"/>
                </a:cxn>
                <a:cxn ang="0">
                  <a:pos x="139" y="719"/>
                </a:cxn>
                <a:cxn ang="0">
                  <a:pos x="131" y="792"/>
                </a:cxn>
                <a:cxn ang="0">
                  <a:pos x="102" y="873"/>
                </a:cxn>
                <a:cxn ang="0">
                  <a:pos x="36" y="961"/>
                </a:cxn>
                <a:cxn ang="0">
                  <a:pos x="29" y="969"/>
                </a:cxn>
                <a:cxn ang="0">
                  <a:pos x="29" y="991"/>
                </a:cxn>
                <a:cxn ang="0">
                  <a:pos x="36" y="998"/>
                </a:cxn>
                <a:cxn ang="0">
                  <a:pos x="44" y="998"/>
                </a:cxn>
                <a:cxn ang="0">
                  <a:pos x="65" y="983"/>
                </a:cxn>
                <a:cxn ang="0">
                  <a:pos x="102" y="939"/>
                </a:cxn>
                <a:cxn ang="0">
                  <a:pos x="139" y="873"/>
                </a:cxn>
                <a:cxn ang="0">
                  <a:pos x="168" y="792"/>
                </a:cxn>
                <a:cxn ang="0">
                  <a:pos x="175" y="682"/>
                </a:cxn>
                <a:cxn ang="0">
                  <a:pos x="175" y="646"/>
                </a:cxn>
                <a:cxn ang="0">
                  <a:pos x="168" y="609"/>
                </a:cxn>
                <a:cxn ang="0">
                  <a:pos x="153" y="565"/>
                </a:cxn>
                <a:cxn ang="0">
                  <a:pos x="131" y="535"/>
                </a:cxn>
                <a:cxn ang="0">
                  <a:pos x="87" y="521"/>
                </a:cxn>
                <a:cxn ang="0">
                  <a:pos x="58" y="521"/>
                </a:cxn>
                <a:cxn ang="0">
                  <a:pos x="44" y="535"/>
                </a:cxn>
                <a:cxn ang="0">
                  <a:pos x="22" y="543"/>
                </a:cxn>
                <a:cxn ang="0">
                  <a:pos x="7" y="587"/>
                </a:cxn>
                <a:cxn ang="0">
                  <a:pos x="0" y="602"/>
                </a:cxn>
                <a:cxn ang="0">
                  <a:pos x="0" y="624"/>
                </a:cxn>
                <a:cxn ang="0">
                  <a:pos x="14" y="646"/>
                </a:cxn>
                <a:cxn ang="0">
                  <a:pos x="22" y="660"/>
                </a:cxn>
                <a:cxn ang="0">
                  <a:pos x="44" y="675"/>
                </a:cxn>
                <a:cxn ang="0">
                  <a:pos x="58" y="690"/>
                </a:cxn>
                <a:cxn ang="0">
                  <a:pos x="117" y="690"/>
                </a:cxn>
                <a:cxn ang="0">
                  <a:pos x="146" y="675"/>
                </a:cxn>
              </a:cxnLst>
              <a:rect l="0" t="0" r="r" b="b"/>
              <a:pathLst>
                <a:path w="175" h="998">
                  <a:moveTo>
                    <a:pt x="175" y="80"/>
                  </a:moveTo>
                  <a:lnTo>
                    <a:pt x="168" y="51"/>
                  </a:lnTo>
                  <a:lnTo>
                    <a:pt x="153" y="29"/>
                  </a:lnTo>
                  <a:lnTo>
                    <a:pt x="139" y="14"/>
                  </a:lnTo>
                  <a:lnTo>
                    <a:pt x="117" y="0"/>
                  </a:lnTo>
                  <a:lnTo>
                    <a:pt x="58" y="0"/>
                  </a:lnTo>
                  <a:lnTo>
                    <a:pt x="36" y="14"/>
                  </a:lnTo>
                  <a:lnTo>
                    <a:pt x="22" y="29"/>
                  </a:lnTo>
                  <a:lnTo>
                    <a:pt x="7" y="58"/>
                  </a:lnTo>
                  <a:lnTo>
                    <a:pt x="0" y="80"/>
                  </a:lnTo>
                  <a:lnTo>
                    <a:pt x="7" y="110"/>
                  </a:lnTo>
                  <a:lnTo>
                    <a:pt x="22" y="132"/>
                  </a:lnTo>
                  <a:lnTo>
                    <a:pt x="36" y="146"/>
                  </a:lnTo>
                  <a:lnTo>
                    <a:pt x="58" y="161"/>
                  </a:lnTo>
                  <a:lnTo>
                    <a:pt x="87" y="168"/>
                  </a:lnTo>
                  <a:lnTo>
                    <a:pt x="117" y="161"/>
                  </a:lnTo>
                  <a:lnTo>
                    <a:pt x="139" y="154"/>
                  </a:lnTo>
                  <a:lnTo>
                    <a:pt x="168" y="110"/>
                  </a:lnTo>
                  <a:lnTo>
                    <a:pt x="175" y="80"/>
                  </a:lnTo>
                  <a:close/>
                  <a:moveTo>
                    <a:pt x="146" y="675"/>
                  </a:moveTo>
                  <a:lnTo>
                    <a:pt x="139" y="719"/>
                  </a:lnTo>
                  <a:lnTo>
                    <a:pt x="131" y="792"/>
                  </a:lnTo>
                  <a:lnTo>
                    <a:pt x="102" y="873"/>
                  </a:lnTo>
                  <a:lnTo>
                    <a:pt x="36" y="961"/>
                  </a:lnTo>
                  <a:lnTo>
                    <a:pt x="29" y="969"/>
                  </a:lnTo>
                  <a:lnTo>
                    <a:pt x="29" y="991"/>
                  </a:lnTo>
                  <a:lnTo>
                    <a:pt x="36" y="998"/>
                  </a:lnTo>
                  <a:lnTo>
                    <a:pt x="44" y="998"/>
                  </a:lnTo>
                  <a:lnTo>
                    <a:pt x="65" y="983"/>
                  </a:lnTo>
                  <a:lnTo>
                    <a:pt x="102" y="939"/>
                  </a:lnTo>
                  <a:lnTo>
                    <a:pt x="139" y="873"/>
                  </a:lnTo>
                  <a:lnTo>
                    <a:pt x="168" y="792"/>
                  </a:lnTo>
                  <a:lnTo>
                    <a:pt x="175" y="682"/>
                  </a:lnTo>
                  <a:lnTo>
                    <a:pt x="175" y="646"/>
                  </a:lnTo>
                  <a:lnTo>
                    <a:pt x="168" y="609"/>
                  </a:lnTo>
                  <a:lnTo>
                    <a:pt x="153" y="565"/>
                  </a:lnTo>
                  <a:lnTo>
                    <a:pt x="131" y="535"/>
                  </a:lnTo>
                  <a:lnTo>
                    <a:pt x="87" y="521"/>
                  </a:lnTo>
                  <a:lnTo>
                    <a:pt x="58" y="521"/>
                  </a:lnTo>
                  <a:lnTo>
                    <a:pt x="44" y="535"/>
                  </a:lnTo>
                  <a:lnTo>
                    <a:pt x="22" y="543"/>
                  </a:lnTo>
                  <a:lnTo>
                    <a:pt x="7" y="587"/>
                  </a:lnTo>
                  <a:lnTo>
                    <a:pt x="0" y="602"/>
                  </a:lnTo>
                  <a:lnTo>
                    <a:pt x="0" y="624"/>
                  </a:lnTo>
                  <a:lnTo>
                    <a:pt x="14" y="646"/>
                  </a:lnTo>
                  <a:lnTo>
                    <a:pt x="22" y="660"/>
                  </a:lnTo>
                  <a:lnTo>
                    <a:pt x="44" y="675"/>
                  </a:lnTo>
                  <a:lnTo>
                    <a:pt x="58" y="690"/>
                  </a:lnTo>
                  <a:lnTo>
                    <a:pt x="117" y="690"/>
                  </a:lnTo>
                  <a:lnTo>
                    <a:pt x="146" y="6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28" name="Freeform 100"/>
            <p:cNvSpPr>
              <a:spLocks/>
            </p:cNvSpPr>
            <p:nvPr/>
          </p:nvSpPr>
          <p:spPr bwMode="auto">
            <a:xfrm>
              <a:off x="4926" y="4969"/>
              <a:ext cx="358" cy="1115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0" y="14"/>
                </a:cxn>
                <a:cxn ang="0">
                  <a:pos x="0" y="66"/>
                </a:cxn>
                <a:cxn ang="0">
                  <a:pos x="65" y="66"/>
                </a:cxn>
                <a:cxn ang="0">
                  <a:pos x="109" y="80"/>
                </a:cxn>
                <a:cxn ang="0">
                  <a:pos x="124" y="110"/>
                </a:cxn>
                <a:cxn ang="0">
                  <a:pos x="124" y="1035"/>
                </a:cxn>
                <a:cxn ang="0">
                  <a:pos x="102" y="1057"/>
                </a:cxn>
                <a:cxn ang="0">
                  <a:pos x="65" y="1064"/>
                </a:cxn>
                <a:cxn ang="0">
                  <a:pos x="0" y="1064"/>
                </a:cxn>
                <a:cxn ang="0">
                  <a:pos x="0" y="1115"/>
                </a:cxn>
                <a:cxn ang="0">
                  <a:pos x="58" y="1115"/>
                </a:cxn>
                <a:cxn ang="0">
                  <a:pos x="124" y="1108"/>
                </a:cxn>
                <a:cxn ang="0">
                  <a:pos x="233" y="1108"/>
                </a:cxn>
                <a:cxn ang="0">
                  <a:pos x="292" y="1115"/>
                </a:cxn>
                <a:cxn ang="0">
                  <a:pos x="358" y="1115"/>
                </a:cxn>
                <a:cxn ang="0">
                  <a:pos x="358" y="1064"/>
                </a:cxn>
                <a:cxn ang="0">
                  <a:pos x="292" y="1064"/>
                </a:cxn>
                <a:cxn ang="0">
                  <a:pos x="255" y="1057"/>
                </a:cxn>
                <a:cxn ang="0">
                  <a:pos x="233" y="1035"/>
                </a:cxn>
                <a:cxn ang="0">
                  <a:pos x="233" y="991"/>
                </a:cxn>
                <a:cxn ang="0">
                  <a:pos x="233" y="0"/>
                </a:cxn>
              </a:cxnLst>
              <a:rect l="0" t="0" r="r" b="b"/>
              <a:pathLst>
                <a:path w="358" h="1115">
                  <a:moveTo>
                    <a:pt x="233" y="0"/>
                  </a:moveTo>
                  <a:lnTo>
                    <a:pt x="0" y="14"/>
                  </a:lnTo>
                  <a:lnTo>
                    <a:pt x="0" y="66"/>
                  </a:lnTo>
                  <a:lnTo>
                    <a:pt x="65" y="66"/>
                  </a:lnTo>
                  <a:lnTo>
                    <a:pt x="109" y="80"/>
                  </a:lnTo>
                  <a:lnTo>
                    <a:pt x="124" y="110"/>
                  </a:lnTo>
                  <a:lnTo>
                    <a:pt x="124" y="1035"/>
                  </a:lnTo>
                  <a:lnTo>
                    <a:pt x="102" y="1057"/>
                  </a:lnTo>
                  <a:lnTo>
                    <a:pt x="65" y="1064"/>
                  </a:lnTo>
                  <a:lnTo>
                    <a:pt x="0" y="1064"/>
                  </a:lnTo>
                  <a:lnTo>
                    <a:pt x="0" y="1115"/>
                  </a:lnTo>
                  <a:lnTo>
                    <a:pt x="58" y="1115"/>
                  </a:lnTo>
                  <a:lnTo>
                    <a:pt x="124" y="1108"/>
                  </a:lnTo>
                  <a:lnTo>
                    <a:pt x="233" y="1108"/>
                  </a:lnTo>
                  <a:lnTo>
                    <a:pt x="292" y="1115"/>
                  </a:lnTo>
                  <a:lnTo>
                    <a:pt x="358" y="1115"/>
                  </a:lnTo>
                  <a:lnTo>
                    <a:pt x="358" y="1064"/>
                  </a:lnTo>
                  <a:lnTo>
                    <a:pt x="292" y="1064"/>
                  </a:lnTo>
                  <a:lnTo>
                    <a:pt x="255" y="1057"/>
                  </a:lnTo>
                  <a:lnTo>
                    <a:pt x="233" y="1035"/>
                  </a:lnTo>
                  <a:lnTo>
                    <a:pt x="233" y="99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29" name="Freeform 101"/>
            <p:cNvSpPr>
              <a:spLocks noEditPoints="1"/>
            </p:cNvSpPr>
            <p:nvPr/>
          </p:nvSpPr>
          <p:spPr bwMode="auto">
            <a:xfrm>
              <a:off x="5364" y="5365"/>
              <a:ext cx="621" cy="734"/>
            </a:xfrm>
            <a:custGeom>
              <a:avLst/>
              <a:gdLst/>
              <a:ahLst/>
              <a:cxnLst>
                <a:cxn ang="0">
                  <a:pos x="577" y="345"/>
                </a:cxn>
                <a:cxn ang="0">
                  <a:pos x="614" y="345"/>
                </a:cxn>
                <a:cxn ang="0">
                  <a:pos x="621" y="330"/>
                </a:cxn>
                <a:cxn ang="0">
                  <a:pos x="621" y="316"/>
                </a:cxn>
                <a:cxn ang="0">
                  <a:pos x="614" y="235"/>
                </a:cxn>
                <a:cxn ang="0">
                  <a:pos x="592" y="161"/>
                </a:cxn>
                <a:cxn ang="0">
                  <a:pos x="555" y="95"/>
                </a:cxn>
                <a:cxn ang="0">
                  <a:pos x="497" y="44"/>
                </a:cxn>
                <a:cxn ang="0">
                  <a:pos x="424" y="7"/>
                </a:cxn>
                <a:cxn ang="0">
                  <a:pos x="336" y="0"/>
                </a:cxn>
                <a:cxn ang="0">
                  <a:pos x="226" y="15"/>
                </a:cxn>
                <a:cxn ang="0">
                  <a:pos x="139" y="73"/>
                </a:cxn>
                <a:cxn ang="0">
                  <a:pos x="66" y="147"/>
                </a:cxn>
                <a:cxn ang="0">
                  <a:pos x="15" y="250"/>
                </a:cxn>
                <a:cxn ang="0">
                  <a:pos x="0" y="367"/>
                </a:cxn>
                <a:cxn ang="0">
                  <a:pos x="22" y="484"/>
                </a:cxn>
                <a:cxn ang="0">
                  <a:pos x="73" y="587"/>
                </a:cxn>
                <a:cxn ang="0">
                  <a:pos x="146" y="668"/>
                </a:cxn>
                <a:cxn ang="0">
                  <a:pos x="248" y="719"/>
                </a:cxn>
                <a:cxn ang="0">
                  <a:pos x="351" y="734"/>
                </a:cxn>
                <a:cxn ang="0">
                  <a:pos x="438" y="719"/>
                </a:cxn>
                <a:cxn ang="0">
                  <a:pos x="511" y="690"/>
                </a:cxn>
                <a:cxn ang="0">
                  <a:pos x="562" y="646"/>
                </a:cxn>
                <a:cxn ang="0">
                  <a:pos x="592" y="595"/>
                </a:cxn>
                <a:cxn ang="0">
                  <a:pos x="614" y="551"/>
                </a:cxn>
                <a:cxn ang="0">
                  <a:pos x="621" y="529"/>
                </a:cxn>
                <a:cxn ang="0">
                  <a:pos x="621" y="521"/>
                </a:cxn>
                <a:cxn ang="0">
                  <a:pos x="606" y="507"/>
                </a:cxn>
                <a:cxn ang="0">
                  <a:pos x="599" y="507"/>
                </a:cxn>
                <a:cxn ang="0">
                  <a:pos x="584" y="514"/>
                </a:cxn>
                <a:cxn ang="0">
                  <a:pos x="584" y="521"/>
                </a:cxn>
                <a:cxn ang="0">
                  <a:pos x="577" y="529"/>
                </a:cxn>
                <a:cxn ang="0">
                  <a:pos x="541" y="602"/>
                </a:cxn>
                <a:cxn ang="0">
                  <a:pos x="504" y="646"/>
                </a:cxn>
                <a:cxn ang="0">
                  <a:pos x="453" y="675"/>
                </a:cxn>
                <a:cxn ang="0">
                  <a:pos x="409" y="690"/>
                </a:cxn>
                <a:cxn ang="0">
                  <a:pos x="380" y="697"/>
                </a:cxn>
                <a:cxn ang="0">
                  <a:pos x="365" y="697"/>
                </a:cxn>
                <a:cxn ang="0">
                  <a:pos x="292" y="683"/>
                </a:cxn>
                <a:cxn ang="0">
                  <a:pos x="226" y="646"/>
                </a:cxn>
                <a:cxn ang="0">
                  <a:pos x="183" y="587"/>
                </a:cxn>
                <a:cxn ang="0">
                  <a:pos x="146" y="507"/>
                </a:cxn>
                <a:cxn ang="0">
                  <a:pos x="132" y="418"/>
                </a:cxn>
                <a:cxn ang="0">
                  <a:pos x="132" y="345"/>
                </a:cxn>
                <a:cxn ang="0">
                  <a:pos x="577" y="345"/>
                </a:cxn>
                <a:cxn ang="0">
                  <a:pos x="132" y="316"/>
                </a:cxn>
                <a:cxn ang="0">
                  <a:pos x="146" y="213"/>
                </a:cxn>
                <a:cxn ang="0">
                  <a:pos x="175" y="132"/>
                </a:cxn>
                <a:cxn ang="0">
                  <a:pos x="219" y="81"/>
                </a:cxn>
                <a:cxn ang="0">
                  <a:pos x="263" y="51"/>
                </a:cxn>
                <a:cxn ang="0">
                  <a:pos x="300" y="37"/>
                </a:cxn>
                <a:cxn ang="0">
                  <a:pos x="336" y="37"/>
                </a:cxn>
                <a:cxn ang="0">
                  <a:pos x="394" y="51"/>
                </a:cxn>
                <a:cxn ang="0">
                  <a:pos x="446" y="81"/>
                </a:cxn>
                <a:cxn ang="0">
                  <a:pos x="475" y="125"/>
                </a:cxn>
                <a:cxn ang="0">
                  <a:pos x="497" y="176"/>
                </a:cxn>
                <a:cxn ang="0">
                  <a:pos x="511" y="279"/>
                </a:cxn>
                <a:cxn ang="0">
                  <a:pos x="511" y="316"/>
                </a:cxn>
                <a:cxn ang="0">
                  <a:pos x="132" y="316"/>
                </a:cxn>
              </a:cxnLst>
              <a:rect l="0" t="0" r="r" b="b"/>
              <a:pathLst>
                <a:path w="621" h="734">
                  <a:moveTo>
                    <a:pt x="577" y="345"/>
                  </a:moveTo>
                  <a:lnTo>
                    <a:pt x="614" y="345"/>
                  </a:lnTo>
                  <a:lnTo>
                    <a:pt x="621" y="330"/>
                  </a:lnTo>
                  <a:lnTo>
                    <a:pt x="621" y="316"/>
                  </a:lnTo>
                  <a:lnTo>
                    <a:pt x="614" y="235"/>
                  </a:lnTo>
                  <a:lnTo>
                    <a:pt x="592" y="161"/>
                  </a:lnTo>
                  <a:lnTo>
                    <a:pt x="555" y="95"/>
                  </a:lnTo>
                  <a:lnTo>
                    <a:pt x="497" y="44"/>
                  </a:lnTo>
                  <a:lnTo>
                    <a:pt x="424" y="7"/>
                  </a:lnTo>
                  <a:lnTo>
                    <a:pt x="336" y="0"/>
                  </a:lnTo>
                  <a:lnTo>
                    <a:pt x="226" y="15"/>
                  </a:lnTo>
                  <a:lnTo>
                    <a:pt x="139" y="73"/>
                  </a:lnTo>
                  <a:lnTo>
                    <a:pt x="66" y="147"/>
                  </a:lnTo>
                  <a:lnTo>
                    <a:pt x="15" y="250"/>
                  </a:lnTo>
                  <a:lnTo>
                    <a:pt x="0" y="367"/>
                  </a:lnTo>
                  <a:lnTo>
                    <a:pt x="22" y="484"/>
                  </a:lnTo>
                  <a:lnTo>
                    <a:pt x="73" y="587"/>
                  </a:lnTo>
                  <a:lnTo>
                    <a:pt x="146" y="668"/>
                  </a:lnTo>
                  <a:lnTo>
                    <a:pt x="248" y="719"/>
                  </a:lnTo>
                  <a:lnTo>
                    <a:pt x="351" y="734"/>
                  </a:lnTo>
                  <a:lnTo>
                    <a:pt x="438" y="719"/>
                  </a:lnTo>
                  <a:lnTo>
                    <a:pt x="511" y="690"/>
                  </a:lnTo>
                  <a:lnTo>
                    <a:pt x="562" y="646"/>
                  </a:lnTo>
                  <a:lnTo>
                    <a:pt x="592" y="595"/>
                  </a:lnTo>
                  <a:lnTo>
                    <a:pt x="614" y="551"/>
                  </a:lnTo>
                  <a:lnTo>
                    <a:pt x="621" y="529"/>
                  </a:lnTo>
                  <a:lnTo>
                    <a:pt x="621" y="521"/>
                  </a:lnTo>
                  <a:lnTo>
                    <a:pt x="606" y="507"/>
                  </a:lnTo>
                  <a:lnTo>
                    <a:pt x="599" y="507"/>
                  </a:lnTo>
                  <a:lnTo>
                    <a:pt x="584" y="514"/>
                  </a:lnTo>
                  <a:lnTo>
                    <a:pt x="584" y="521"/>
                  </a:lnTo>
                  <a:lnTo>
                    <a:pt x="577" y="529"/>
                  </a:lnTo>
                  <a:lnTo>
                    <a:pt x="541" y="602"/>
                  </a:lnTo>
                  <a:lnTo>
                    <a:pt x="504" y="646"/>
                  </a:lnTo>
                  <a:lnTo>
                    <a:pt x="453" y="675"/>
                  </a:lnTo>
                  <a:lnTo>
                    <a:pt x="409" y="690"/>
                  </a:lnTo>
                  <a:lnTo>
                    <a:pt x="380" y="697"/>
                  </a:lnTo>
                  <a:lnTo>
                    <a:pt x="365" y="697"/>
                  </a:lnTo>
                  <a:lnTo>
                    <a:pt x="292" y="683"/>
                  </a:lnTo>
                  <a:lnTo>
                    <a:pt x="226" y="646"/>
                  </a:lnTo>
                  <a:lnTo>
                    <a:pt x="183" y="587"/>
                  </a:lnTo>
                  <a:lnTo>
                    <a:pt x="146" y="507"/>
                  </a:lnTo>
                  <a:lnTo>
                    <a:pt x="132" y="418"/>
                  </a:lnTo>
                  <a:lnTo>
                    <a:pt x="132" y="345"/>
                  </a:lnTo>
                  <a:lnTo>
                    <a:pt x="577" y="345"/>
                  </a:lnTo>
                  <a:close/>
                  <a:moveTo>
                    <a:pt x="132" y="316"/>
                  </a:moveTo>
                  <a:lnTo>
                    <a:pt x="146" y="213"/>
                  </a:lnTo>
                  <a:lnTo>
                    <a:pt x="175" y="132"/>
                  </a:lnTo>
                  <a:lnTo>
                    <a:pt x="219" y="81"/>
                  </a:lnTo>
                  <a:lnTo>
                    <a:pt x="263" y="51"/>
                  </a:lnTo>
                  <a:lnTo>
                    <a:pt x="300" y="37"/>
                  </a:lnTo>
                  <a:lnTo>
                    <a:pt x="336" y="37"/>
                  </a:lnTo>
                  <a:lnTo>
                    <a:pt x="394" y="51"/>
                  </a:lnTo>
                  <a:lnTo>
                    <a:pt x="446" y="81"/>
                  </a:lnTo>
                  <a:lnTo>
                    <a:pt x="475" y="125"/>
                  </a:lnTo>
                  <a:lnTo>
                    <a:pt x="497" y="176"/>
                  </a:lnTo>
                  <a:lnTo>
                    <a:pt x="511" y="279"/>
                  </a:lnTo>
                  <a:lnTo>
                    <a:pt x="511" y="316"/>
                  </a:lnTo>
                  <a:lnTo>
                    <a:pt x="132" y="3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30" name="Freeform 102"/>
            <p:cNvSpPr>
              <a:spLocks/>
            </p:cNvSpPr>
            <p:nvPr/>
          </p:nvSpPr>
          <p:spPr bwMode="auto">
            <a:xfrm>
              <a:off x="6058" y="5093"/>
              <a:ext cx="504" cy="1006"/>
            </a:xfrm>
            <a:custGeom>
              <a:avLst/>
              <a:gdLst/>
              <a:ahLst/>
              <a:cxnLst>
                <a:cxn ang="0">
                  <a:pos x="248" y="345"/>
                </a:cxn>
                <a:cxn ang="0">
                  <a:pos x="482" y="345"/>
                </a:cxn>
                <a:cxn ang="0">
                  <a:pos x="482" y="301"/>
                </a:cxn>
                <a:cxn ang="0">
                  <a:pos x="248" y="301"/>
                </a:cxn>
                <a:cxn ang="0">
                  <a:pos x="248" y="0"/>
                </a:cxn>
                <a:cxn ang="0">
                  <a:pos x="212" y="0"/>
                </a:cxn>
                <a:cxn ang="0">
                  <a:pos x="205" y="66"/>
                </a:cxn>
                <a:cxn ang="0">
                  <a:pos x="190" y="140"/>
                </a:cxn>
                <a:cxn ang="0">
                  <a:pos x="168" y="206"/>
                </a:cxn>
                <a:cxn ang="0">
                  <a:pos x="124" y="257"/>
                </a:cxn>
                <a:cxn ang="0">
                  <a:pos x="73" y="294"/>
                </a:cxn>
                <a:cxn ang="0">
                  <a:pos x="0" y="316"/>
                </a:cxn>
                <a:cxn ang="0">
                  <a:pos x="0" y="345"/>
                </a:cxn>
                <a:cxn ang="0">
                  <a:pos x="139" y="345"/>
                </a:cxn>
                <a:cxn ang="0">
                  <a:pos x="139" y="793"/>
                </a:cxn>
                <a:cxn ang="0">
                  <a:pos x="153" y="874"/>
                </a:cxn>
                <a:cxn ang="0">
                  <a:pos x="183" y="940"/>
                </a:cxn>
                <a:cxn ang="0">
                  <a:pos x="219" y="977"/>
                </a:cxn>
                <a:cxn ang="0">
                  <a:pos x="270" y="999"/>
                </a:cxn>
                <a:cxn ang="0">
                  <a:pos x="314" y="1006"/>
                </a:cxn>
                <a:cxn ang="0">
                  <a:pos x="343" y="1006"/>
                </a:cxn>
                <a:cxn ang="0">
                  <a:pos x="402" y="991"/>
                </a:cxn>
                <a:cxn ang="0">
                  <a:pos x="453" y="962"/>
                </a:cxn>
                <a:cxn ang="0">
                  <a:pos x="482" y="911"/>
                </a:cxn>
                <a:cxn ang="0">
                  <a:pos x="497" y="852"/>
                </a:cxn>
                <a:cxn ang="0">
                  <a:pos x="504" y="793"/>
                </a:cxn>
                <a:cxn ang="0">
                  <a:pos x="504" y="698"/>
                </a:cxn>
                <a:cxn ang="0">
                  <a:pos x="467" y="698"/>
                </a:cxn>
                <a:cxn ang="0">
                  <a:pos x="467" y="786"/>
                </a:cxn>
                <a:cxn ang="0">
                  <a:pos x="460" y="867"/>
                </a:cxn>
                <a:cxn ang="0">
                  <a:pos x="431" y="925"/>
                </a:cxn>
                <a:cxn ang="0">
                  <a:pos x="402" y="955"/>
                </a:cxn>
                <a:cxn ang="0">
                  <a:pos x="358" y="969"/>
                </a:cxn>
                <a:cxn ang="0">
                  <a:pos x="314" y="955"/>
                </a:cxn>
                <a:cxn ang="0">
                  <a:pos x="285" y="933"/>
                </a:cxn>
                <a:cxn ang="0">
                  <a:pos x="263" y="896"/>
                </a:cxn>
                <a:cxn ang="0">
                  <a:pos x="256" y="852"/>
                </a:cxn>
                <a:cxn ang="0">
                  <a:pos x="248" y="815"/>
                </a:cxn>
                <a:cxn ang="0">
                  <a:pos x="248" y="793"/>
                </a:cxn>
                <a:cxn ang="0">
                  <a:pos x="248" y="345"/>
                </a:cxn>
              </a:cxnLst>
              <a:rect l="0" t="0" r="r" b="b"/>
              <a:pathLst>
                <a:path w="504" h="1006">
                  <a:moveTo>
                    <a:pt x="248" y="345"/>
                  </a:moveTo>
                  <a:lnTo>
                    <a:pt x="482" y="345"/>
                  </a:lnTo>
                  <a:lnTo>
                    <a:pt x="482" y="301"/>
                  </a:lnTo>
                  <a:lnTo>
                    <a:pt x="248" y="301"/>
                  </a:lnTo>
                  <a:lnTo>
                    <a:pt x="248" y="0"/>
                  </a:lnTo>
                  <a:lnTo>
                    <a:pt x="212" y="0"/>
                  </a:lnTo>
                  <a:lnTo>
                    <a:pt x="205" y="66"/>
                  </a:lnTo>
                  <a:lnTo>
                    <a:pt x="190" y="140"/>
                  </a:lnTo>
                  <a:lnTo>
                    <a:pt x="168" y="206"/>
                  </a:lnTo>
                  <a:lnTo>
                    <a:pt x="124" y="257"/>
                  </a:lnTo>
                  <a:lnTo>
                    <a:pt x="73" y="294"/>
                  </a:lnTo>
                  <a:lnTo>
                    <a:pt x="0" y="316"/>
                  </a:lnTo>
                  <a:lnTo>
                    <a:pt x="0" y="345"/>
                  </a:lnTo>
                  <a:lnTo>
                    <a:pt x="139" y="345"/>
                  </a:lnTo>
                  <a:lnTo>
                    <a:pt x="139" y="793"/>
                  </a:lnTo>
                  <a:lnTo>
                    <a:pt x="153" y="874"/>
                  </a:lnTo>
                  <a:lnTo>
                    <a:pt x="183" y="940"/>
                  </a:lnTo>
                  <a:lnTo>
                    <a:pt x="219" y="977"/>
                  </a:lnTo>
                  <a:lnTo>
                    <a:pt x="270" y="999"/>
                  </a:lnTo>
                  <a:lnTo>
                    <a:pt x="314" y="1006"/>
                  </a:lnTo>
                  <a:lnTo>
                    <a:pt x="343" y="1006"/>
                  </a:lnTo>
                  <a:lnTo>
                    <a:pt x="402" y="991"/>
                  </a:lnTo>
                  <a:lnTo>
                    <a:pt x="453" y="962"/>
                  </a:lnTo>
                  <a:lnTo>
                    <a:pt x="482" y="911"/>
                  </a:lnTo>
                  <a:lnTo>
                    <a:pt x="497" y="852"/>
                  </a:lnTo>
                  <a:lnTo>
                    <a:pt x="504" y="793"/>
                  </a:lnTo>
                  <a:lnTo>
                    <a:pt x="504" y="698"/>
                  </a:lnTo>
                  <a:lnTo>
                    <a:pt x="467" y="698"/>
                  </a:lnTo>
                  <a:lnTo>
                    <a:pt x="467" y="786"/>
                  </a:lnTo>
                  <a:lnTo>
                    <a:pt x="460" y="867"/>
                  </a:lnTo>
                  <a:lnTo>
                    <a:pt x="431" y="925"/>
                  </a:lnTo>
                  <a:lnTo>
                    <a:pt x="402" y="955"/>
                  </a:lnTo>
                  <a:lnTo>
                    <a:pt x="358" y="969"/>
                  </a:lnTo>
                  <a:lnTo>
                    <a:pt x="314" y="955"/>
                  </a:lnTo>
                  <a:lnTo>
                    <a:pt x="285" y="933"/>
                  </a:lnTo>
                  <a:lnTo>
                    <a:pt x="263" y="896"/>
                  </a:lnTo>
                  <a:lnTo>
                    <a:pt x="256" y="852"/>
                  </a:lnTo>
                  <a:lnTo>
                    <a:pt x="248" y="815"/>
                  </a:lnTo>
                  <a:lnTo>
                    <a:pt x="248" y="793"/>
                  </a:lnTo>
                  <a:lnTo>
                    <a:pt x="248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31" name="Freeform 103"/>
            <p:cNvSpPr>
              <a:spLocks/>
            </p:cNvSpPr>
            <p:nvPr/>
          </p:nvSpPr>
          <p:spPr bwMode="auto">
            <a:xfrm>
              <a:off x="7249" y="4991"/>
              <a:ext cx="1139" cy="1093"/>
            </a:xfrm>
            <a:custGeom>
              <a:avLst/>
              <a:gdLst/>
              <a:ahLst/>
              <a:cxnLst>
                <a:cxn ang="0">
                  <a:pos x="584" y="572"/>
                </a:cxn>
                <a:cxn ang="0">
                  <a:pos x="694" y="587"/>
                </a:cxn>
                <a:cxn ang="0">
                  <a:pos x="716" y="646"/>
                </a:cxn>
                <a:cxn ang="0">
                  <a:pos x="701" y="719"/>
                </a:cxn>
                <a:cxn ang="0">
                  <a:pos x="708" y="756"/>
                </a:cxn>
                <a:cxn ang="0">
                  <a:pos x="745" y="726"/>
                </a:cxn>
                <a:cxn ang="0">
                  <a:pos x="832" y="337"/>
                </a:cxn>
                <a:cxn ang="0">
                  <a:pos x="818" y="330"/>
                </a:cxn>
                <a:cxn ang="0">
                  <a:pos x="803" y="337"/>
                </a:cxn>
                <a:cxn ang="0">
                  <a:pos x="759" y="440"/>
                </a:cxn>
                <a:cxn ang="0">
                  <a:pos x="672" y="513"/>
                </a:cxn>
                <a:cxn ang="0">
                  <a:pos x="438" y="521"/>
                </a:cxn>
                <a:cxn ang="0">
                  <a:pos x="548" y="88"/>
                </a:cxn>
                <a:cxn ang="0">
                  <a:pos x="577" y="51"/>
                </a:cxn>
                <a:cxn ang="0">
                  <a:pos x="942" y="58"/>
                </a:cxn>
                <a:cxn ang="0">
                  <a:pos x="1044" y="110"/>
                </a:cxn>
                <a:cxn ang="0">
                  <a:pos x="1073" y="227"/>
                </a:cxn>
                <a:cxn ang="0">
                  <a:pos x="1066" y="315"/>
                </a:cxn>
                <a:cxn ang="0">
                  <a:pos x="1073" y="359"/>
                </a:cxn>
                <a:cxn ang="0">
                  <a:pos x="1103" y="352"/>
                </a:cxn>
                <a:cxn ang="0">
                  <a:pos x="1110" y="323"/>
                </a:cxn>
                <a:cxn ang="0">
                  <a:pos x="1139" y="7"/>
                </a:cxn>
                <a:cxn ang="0">
                  <a:pos x="285" y="0"/>
                </a:cxn>
                <a:cxn ang="0">
                  <a:pos x="263" y="14"/>
                </a:cxn>
                <a:cxn ang="0">
                  <a:pos x="277" y="44"/>
                </a:cxn>
                <a:cxn ang="0">
                  <a:pos x="379" y="51"/>
                </a:cxn>
                <a:cxn ang="0">
                  <a:pos x="409" y="66"/>
                </a:cxn>
                <a:cxn ang="0">
                  <a:pos x="401" y="117"/>
                </a:cxn>
                <a:cxn ang="0">
                  <a:pos x="182" y="1005"/>
                </a:cxn>
                <a:cxn ang="0">
                  <a:pos x="124" y="1042"/>
                </a:cxn>
                <a:cxn ang="0">
                  <a:pos x="7" y="1049"/>
                </a:cxn>
                <a:cxn ang="0">
                  <a:pos x="0" y="1071"/>
                </a:cxn>
                <a:cxn ang="0">
                  <a:pos x="14" y="1093"/>
                </a:cxn>
                <a:cxn ang="0">
                  <a:pos x="241" y="1086"/>
                </a:cxn>
                <a:cxn ang="0">
                  <a:pos x="401" y="1093"/>
                </a:cxn>
                <a:cxn ang="0">
                  <a:pos x="511" y="1079"/>
                </a:cxn>
                <a:cxn ang="0">
                  <a:pos x="496" y="1042"/>
                </a:cxn>
                <a:cxn ang="0">
                  <a:pos x="350" y="1035"/>
                </a:cxn>
                <a:cxn ang="0">
                  <a:pos x="321" y="1020"/>
                </a:cxn>
                <a:cxn ang="0">
                  <a:pos x="328" y="969"/>
                </a:cxn>
              </a:cxnLst>
              <a:rect l="0" t="0" r="r" b="b"/>
              <a:pathLst>
                <a:path w="1139" h="1093">
                  <a:moveTo>
                    <a:pt x="423" y="572"/>
                  </a:moveTo>
                  <a:lnTo>
                    <a:pt x="584" y="572"/>
                  </a:lnTo>
                  <a:lnTo>
                    <a:pt x="657" y="580"/>
                  </a:lnTo>
                  <a:lnTo>
                    <a:pt x="694" y="587"/>
                  </a:lnTo>
                  <a:lnTo>
                    <a:pt x="708" y="609"/>
                  </a:lnTo>
                  <a:lnTo>
                    <a:pt x="716" y="646"/>
                  </a:lnTo>
                  <a:lnTo>
                    <a:pt x="716" y="675"/>
                  </a:lnTo>
                  <a:lnTo>
                    <a:pt x="701" y="719"/>
                  </a:lnTo>
                  <a:lnTo>
                    <a:pt x="701" y="748"/>
                  </a:lnTo>
                  <a:lnTo>
                    <a:pt x="708" y="756"/>
                  </a:lnTo>
                  <a:lnTo>
                    <a:pt x="730" y="756"/>
                  </a:lnTo>
                  <a:lnTo>
                    <a:pt x="745" y="726"/>
                  </a:lnTo>
                  <a:lnTo>
                    <a:pt x="832" y="374"/>
                  </a:lnTo>
                  <a:lnTo>
                    <a:pt x="832" y="337"/>
                  </a:lnTo>
                  <a:lnTo>
                    <a:pt x="825" y="337"/>
                  </a:lnTo>
                  <a:lnTo>
                    <a:pt x="818" y="330"/>
                  </a:lnTo>
                  <a:lnTo>
                    <a:pt x="803" y="330"/>
                  </a:lnTo>
                  <a:lnTo>
                    <a:pt x="803" y="337"/>
                  </a:lnTo>
                  <a:lnTo>
                    <a:pt x="789" y="367"/>
                  </a:lnTo>
                  <a:lnTo>
                    <a:pt x="759" y="440"/>
                  </a:lnTo>
                  <a:lnTo>
                    <a:pt x="723" y="491"/>
                  </a:lnTo>
                  <a:lnTo>
                    <a:pt x="672" y="513"/>
                  </a:lnTo>
                  <a:lnTo>
                    <a:pt x="584" y="521"/>
                  </a:lnTo>
                  <a:lnTo>
                    <a:pt x="438" y="521"/>
                  </a:lnTo>
                  <a:lnTo>
                    <a:pt x="540" y="110"/>
                  </a:lnTo>
                  <a:lnTo>
                    <a:pt x="548" y="88"/>
                  </a:lnTo>
                  <a:lnTo>
                    <a:pt x="562" y="58"/>
                  </a:lnTo>
                  <a:lnTo>
                    <a:pt x="577" y="51"/>
                  </a:lnTo>
                  <a:lnTo>
                    <a:pt x="840" y="51"/>
                  </a:lnTo>
                  <a:lnTo>
                    <a:pt x="942" y="58"/>
                  </a:lnTo>
                  <a:lnTo>
                    <a:pt x="1008" y="73"/>
                  </a:lnTo>
                  <a:lnTo>
                    <a:pt x="1044" y="110"/>
                  </a:lnTo>
                  <a:lnTo>
                    <a:pt x="1066" y="161"/>
                  </a:lnTo>
                  <a:lnTo>
                    <a:pt x="1073" y="227"/>
                  </a:lnTo>
                  <a:lnTo>
                    <a:pt x="1073" y="293"/>
                  </a:lnTo>
                  <a:lnTo>
                    <a:pt x="1066" y="315"/>
                  </a:lnTo>
                  <a:lnTo>
                    <a:pt x="1066" y="352"/>
                  </a:lnTo>
                  <a:lnTo>
                    <a:pt x="1073" y="359"/>
                  </a:lnTo>
                  <a:lnTo>
                    <a:pt x="1095" y="359"/>
                  </a:lnTo>
                  <a:lnTo>
                    <a:pt x="1103" y="352"/>
                  </a:lnTo>
                  <a:lnTo>
                    <a:pt x="1103" y="337"/>
                  </a:lnTo>
                  <a:lnTo>
                    <a:pt x="1110" y="323"/>
                  </a:lnTo>
                  <a:lnTo>
                    <a:pt x="1139" y="44"/>
                  </a:lnTo>
                  <a:lnTo>
                    <a:pt x="1139" y="7"/>
                  </a:lnTo>
                  <a:lnTo>
                    <a:pt x="1132" y="0"/>
                  </a:lnTo>
                  <a:lnTo>
                    <a:pt x="285" y="0"/>
                  </a:lnTo>
                  <a:lnTo>
                    <a:pt x="270" y="7"/>
                  </a:lnTo>
                  <a:lnTo>
                    <a:pt x="263" y="14"/>
                  </a:lnTo>
                  <a:lnTo>
                    <a:pt x="263" y="44"/>
                  </a:lnTo>
                  <a:lnTo>
                    <a:pt x="277" y="44"/>
                  </a:lnTo>
                  <a:lnTo>
                    <a:pt x="285" y="51"/>
                  </a:lnTo>
                  <a:lnTo>
                    <a:pt x="379" y="51"/>
                  </a:lnTo>
                  <a:lnTo>
                    <a:pt x="401" y="58"/>
                  </a:lnTo>
                  <a:lnTo>
                    <a:pt x="409" y="66"/>
                  </a:lnTo>
                  <a:lnTo>
                    <a:pt x="409" y="102"/>
                  </a:lnTo>
                  <a:lnTo>
                    <a:pt x="401" y="117"/>
                  </a:lnTo>
                  <a:lnTo>
                    <a:pt x="190" y="969"/>
                  </a:lnTo>
                  <a:lnTo>
                    <a:pt x="182" y="1005"/>
                  </a:lnTo>
                  <a:lnTo>
                    <a:pt x="160" y="1027"/>
                  </a:lnTo>
                  <a:lnTo>
                    <a:pt x="124" y="1042"/>
                  </a:lnTo>
                  <a:lnTo>
                    <a:pt x="22" y="1042"/>
                  </a:lnTo>
                  <a:lnTo>
                    <a:pt x="7" y="1049"/>
                  </a:lnTo>
                  <a:lnTo>
                    <a:pt x="7" y="1057"/>
                  </a:lnTo>
                  <a:lnTo>
                    <a:pt x="0" y="1071"/>
                  </a:lnTo>
                  <a:lnTo>
                    <a:pt x="7" y="1086"/>
                  </a:lnTo>
                  <a:lnTo>
                    <a:pt x="14" y="1093"/>
                  </a:lnTo>
                  <a:lnTo>
                    <a:pt x="175" y="1093"/>
                  </a:lnTo>
                  <a:lnTo>
                    <a:pt x="241" y="1086"/>
                  </a:lnTo>
                  <a:lnTo>
                    <a:pt x="314" y="1086"/>
                  </a:lnTo>
                  <a:lnTo>
                    <a:pt x="401" y="1093"/>
                  </a:lnTo>
                  <a:lnTo>
                    <a:pt x="496" y="1093"/>
                  </a:lnTo>
                  <a:lnTo>
                    <a:pt x="511" y="1079"/>
                  </a:lnTo>
                  <a:lnTo>
                    <a:pt x="511" y="1057"/>
                  </a:lnTo>
                  <a:lnTo>
                    <a:pt x="496" y="1042"/>
                  </a:lnTo>
                  <a:lnTo>
                    <a:pt x="372" y="1042"/>
                  </a:lnTo>
                  <a:lnTo>
                    <a:pt x="350" y="1035"/>
                  </a:lnTo>
                  <a:lnTo>
                    <a:pt x="336" y="1035"/>
                  </a:lnTo>
                  <a:lnTo>
                    <a:pt x="321" y="1020"/>
                  </a:lnTo>
                  <a:lnTo>
                    <a:pt x="321" y="991"/>
                  </a:lnTo>
                  <a:lnTo>
                    <a:pt x="328" y="969"/>
                  </a:lnTo>
                  <a:lnTo>
                    <a:pt x="42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32" name="Freeform 104"/>
            <p:cNvSpPr>
              <a:spLocks/>
            </p:cNvSpPr>
            <p:nvPr/>
          </p:nvSpPr>
          <p:spPr bwMode="auto">
            <a:xfrm>
              <a:off x="8629" y="4880"/>
              <a:ext cx="219" cy="1608"/>
            </a:xfrm>
            <a:custGeom>
              <a:avLst/>
              <a:gdLst/>
              <a:ahLst/>
              <a:cxnLst>
                <a:cxn ang="0">
                  <a:pos x="219" y="1608"/>
                </a:cxn>
                <a:cxn ang="0">
                  <a:pos x="219" y="1542"/>
                </a:cxn>
                <a:cxn ang="0">
                  <a:pos x="66" y="1542"/>
                </a:cxn>
                <a:cxn ang="0">
                  <a:pos x="66" y="59"/>
                </a:cxn>
                <a:cxn ang="0">
                  <a:pos x="219" y="59"/>
                </a:cxn>
                <a:cxn ang="0">
                  <a:pos x="219" y="0"/>
                </a:cxn>
                <a:cxn ang="0">
                  <a:pos x="0" y="0"/>
                </a:cxn>
                <a:cxn ang="0">
                  <a:pos x="0" y="1608"/>
                </a:cxn>
                <a:cxn ang="0">
                  <a:pos x="219" y="1608"/>
                </a:cxn>
              </a:cxnLst>
              <a:rect l="0" t="0" r="r" b="b"/>
              <a:pathLst>
                <a:path w="219" h="1608">
                  <a:moveTo>
                    <a:pt x="219" y="1608"/>
                  </a:moveTo>
                  <a:lnTo>
                    <a:pt x="219" y="1542"/>
                  </a:lnTo>
                  <a:lnTo>
                    <a:pt x="66" y="1542"/>
                  </a:lnTo>
                  <a:lnTo>
                    <a:pt x="66" y="59"/>
                  </a:lnTo>
                  <a:lnTo>
                    <a:pt x="219" y="59"/>
                  </a:lnTo>
                  <a:lnTo>
                    <a:pt x="219" y="0"/>
                  </a:lnTo>
                  <a:lnTo>
                    <a:pt x="0" y="0"/>
                  </a:lnTo>
                  <a:lnTo>
                    <a:pt x="0" y="1608"/>
                  </a:lnTo>
                  <a:lnTo>
                    <a:pt x="219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33" name="Freeform 105"/>
            <p:cNvSpPr>
              <a:spLocks/>
            </p:cNvSpPr>
            <p:nvPr/>
          </p:nvSpPr>
          <p:spPr bwMode="auto">
            <a:xfrm>
              <a:off x="8965" y="5013"/>
              <a:ext cx="636" cy="1071"/>
            </a:xfrm>
            <a:custGeom>
              <a:avLst/>
              <a:gdLst/>
              <a:ahLst/>
              <a:cxnLst>
                <a:cxn ang="0">
                  <a:pos x="636" y="792"/>
                </a:cxn>
                <a:cxn ang="0">
                  <a:pos x="599" y="792"/>
                </a:cxn>
                <a:cxn ang="0">
                  <a:pos x="592" y="844"/>
                </a:cxn>
                <a:cxn ang="0">
                  <a:pos x="577" y="895"/>
                </a:cxn>
                <a:cxn ang="0">
                  <a:pos x="563" y="932"/>
                </a:cxn>
                <a:cxn ang="0">
                  <a:pos x="541" y="939"/>
                </a:cxn>
                <a:cxn ang="0">
                  <a:pos x="497" y="947"/>
                </a:cxn>
                <a:cxn ang="0">
                  <a:pos x="124" y="947"/>
                </a:cxn>
                <a:cxn ang="0">
                  <a:pos x="292" y="785"/>
                </a:cxn>
                <a:cxn ang="0">
                  <a:pos x="402" y="682"/>
                </a:cxn>
                <a:cxn ang="0">
                  <a:pos x="490" y="602"/>
                </a:cxn>
                <a:cxn ang="0">
                  <a:pos x="555" y="521"/>
                </a:cxn>
                <a:cxn ang="0">
                  <a:pos x="607" y="455"/>
                </a:cxn>
                <a:cxn ang="0">
                  <a:pos x="628" y="389"/>
                </a:cxn>
                <a:cxn ang="0">
                  <a:pos x="636" y="315"/>
                </a:cxn>
                <a:cxn ang="0">
                  <a:pos x="621" y="212"/>
                </a:cxn>
                <a:cxn ang="0">
                  <a:pos x="577" y="124"/>
                </a:cxn>
                <a:cxn ang="0">
                  <a:pos x="504" y="58"/>
                </a:cxn>
                <a:cxn ang="0">
                  <a:pos x="409" y="14"/>
                </a:cxn>
                <a:cxn ang="0">
                  <a:pos x="300" y="0"/>
                </a:cxn>
                <a:cxn ang="0">
                  <a:pos x="197" y="14"/>
                </a:cxn>
                <a:cxn ang="0">
                  <a:pos x="117" y="58"/>
                </a:cxn>
                <a:cxn ang="0">
                  <a:pos x="51" y="124"/>
                </a:cxn>
                <a:cxn ang="0">
                  <a:pos x="15" y="205"/>
                </a:cxn>
                <a:cxn ang="0">
                  <a:pos x="0" y="293"/>
                </a:cxn>
                <a:cxn ang="0">
                  <a:pos x="0" y="323"/>
                </a:cxn>
                <a:cxn ang="0">
                  <a:pos x="8" y="337"/>
                </a:cxn>
                <a:cxn ang="0">
                  <a:pos x="22" y="352"/>
                </a:cxn>
                <a:cxn ang="0">
                  <a:pos x="29" y="367"/>
                </a:cxn>
                <a:cxn ang="0">
                  <a:pos x="59" y="381"/>
                </a:cxn>
                <a:cxn ang="0">
                  <a:pos x="95" y="381"/>
                </a:cxn>
                <a:cxn ang="0">
                  <a:pos x="124" y="367"/>
                </a:cxn>
                <a:cxn ang="0">
                  <a:pos x="146" y="359"/>
                </a:cxn>
                <a:cxn ang="0">
                  <a:pos x="154" y="345"/>
                </a:cxn>
                <a:cxn ang="0">
                  <a:pos x="161" y="323"/>
                </a:cxn>
                <a:cxn ang="0">
                  <a:pos x="168" y="293"/>
                </a:cxn>
                <a:cxn ang="0">
                  <a:pos x="168" y="271"/>
                </a:cxn>
                <a:cxn ang="0">
                  <a:pos x="161" y="257"/>
                </a:cxn>
                <a:cxn ang="0">
                  <a:pos x="146" y="235"/>
                </a:cxn>
                <a:cxn ang="0">
                  <a:pos x="132" y="227"/>
                </a:cxn>
                <a:cxn ang="0">
                  <a:pos x="110" y="212"/>
                </a:cxn>
                <a:cxn ang="0">
                  <a:pos x="59" y="212"/>
                </a:cxn>
                <a:cxn ang="0">
                  <a:pos x="95" y="146"/>
                </a:cxn>
                <a:cxn ang="0">
                  <a:pos x="146" y="95"/>
                </a:cxn>
                <a:cxn ang="0">
                  <a:pos x="212" y="58"/>
                </a:cxn>
                <a:cxn ang="0">
                  <a:pos x="278" y="51"/>
                </a:cxn>
                <a:cxn ang="0">
                  <a:pos x="358" y="66"/>
                </a:cxn>
                <a:cxn ang="0">
                  <a:pos x="417" y="102"/>
                </a:cxn>
                <a:cxn ang="0">
                  <a:pos x="460" y="161"/>
                </a:cxn>
                <a:cxn ang="0">
                  <a:pos x="482" y="235"/>
                </a:cxn>
                <a:cxn ang="0">
                  <a:pos x="490" y="315"/>
                </a:cxn>
                <a:cxn ang="0">
                  <a:pos x="468" y="440"/>
                </a:cxn>
                <a:cxn ang="0">
                  <a:pos x="409" y="558"/>
                </a:cxn>
                <a:cxn ang="0">
                  <a:pos x="322" y="668"/>
                </a:cxn>
                <a:cxn ang="0">
                  <a:pos x="15" y="1013"/>
                </a:cxn>
                <a:cxn ang="0">
                  <a:pos x="8" y="1020"/>
                </a:cxn>
                <a:cxn ang="0">
                  <a:pos x="0" y="1035"/>
                </a:cxn>
                <a:cxn ang="0">
                  <a:pos x="0" y="1071"/>
                </a:cxn>
                <a:cxn ang="0">
                  <a:pos x="592" y="1071"/>
                </a:cxn>
                <a:cxn ang="0">
                  <a:pos x="636" y="792"/>
                </a:cxn>
              </a:cxnLst>
              <a:rect l="0" t="0" r="r" b="b"/>
              <a:pathLst>
                <a:path w="636" h="1071">
                  <a:moveTo>
                    <a:pt x="636" y="792"/>
                  </a:moveTo>
                  <a:lnTo>
                    <a:pt x="599" y="792"/>
                  </a:lnTo>
                  <a:lnTo>
                    <a:pt x="592" y="844"/>
                  </a:lnTo>
                  <a:lnTo>
                    <a:pt x="577" y="895"/>
                  </a:lnTo>
                  <a:lnTo>
                    <a:pt x="563" y="932"/>
                  </a:lnTo>
                  <a:lnTo>
                    <a:pt x="541" y="939"/>
                  </a:lnTo>
                  <a:lnTo>
                    <a:pt x="497" y="947"/>
                  </a:lnTo>
                  <a:lnTo>
                    <a:pt x="124" y="947"/>
                  </a:lnTo>
                  <a:lnTo>
                    <a:pt x="292" y="785"/>
                  </a:lnTo>
                  <a:lnTo>
                    <a:pt x="402" y="682"/>
                  </a:lnTo>
                  <a:lnTo>
                    <a:pt x="490" y="602"/>
                  </a:lnTo>
                  <a:lnTo>
                    <a:pt x="555" y="521"/>
                  </a:lnTo>
                  <a:lnTo>
                    <a:pt x="607" y="455"/>
                  </a:lnTo>
                  <a:lnTo>
                    <a:pt x="628" y="389"/>
                  </a:lnTo>
                  <a:lnTo>
                    <a:pt x="636" y="315"/>
                  </a:lnTo>
                  <a:lnTo>
                    <a:pt x="621" y="212"/>
                  </a:lnTo>
                  <a:lnTo>
                    <a:pt x="577" y="124"/>
                  </a:lnTo>
                  <a:lnTo>
                    <a:pt x="504" y="58"/>
                  </a:lnTo>
                  <a:lnTo>
                    <a:pt x="409" y="14"/>
                  </a:lnTo>
                  <a:lnTo>
                    <a:pt x="300" y="0"/>
                  </a:lnTo>
                  <a:lnTo>
                    <a:pt x="197" y="14"/>
                  </a:lnTo>
                  <a:lnTo>
                    <a:pt x="117" y="58"/>
                  </a:lnTo>
                  <a:lnTo>
                    <a:pt x="51" y="124"/>
                  </a:lnTo>
                  <a:lnTo>
                    <a:pt x="15" y="205"/>
                  </a:lnTo>
                  <a:lnTo>
                    <a:pt x="0" y="293"/>
                  </a:lnTo>
                  <a:lnTo>
                    <a:pt x="0" y="323"/>
                  </a:lnTo>
                  <a:lnTo>
                    <a:pt x="8" y="337"/>
                  </a:lnTo>
                  <a:lnTo>
                    <a:pt x="22" y="352"/>
                  </a:lnTo>
                  <a:lnTo>
                    <a:pt x="29" y="367"/>
                  </a:lnTo>
                  <a:lnTo>
                    <a:pt x="59" y="381"/>
                  </a:lnTo>
                  <a:lnTo>
                    <a:pt x="95" y="381"/>
                  </a:lnTo>
                  <a:lnTo>
                    <a:pt x="124" y="367"/>
                  </a:lnTo>
                  <a:lnTo>
                    <a:pt x="146" y="359"/>
                  </a:lnTo>
                  <a:lnTo>
                    <a:pt x="154" y="345"/>
                  </a:lnTo>
                  <a:lnTo>
                    <a:pt x="161" y="323"/>
                  </a:lnTo>
                  <a:lnTo>
                    <a:pt x="168" y="293"/>
                  </a:lnTo>
                  <a:lnTo>
                    <a:pt x="168" y="271"/>
                  </a:lnTo>
                  <a:lnTo>
                    <a:pt x="161" y="257"/>
                  </a:lnTo>
                  <a:lnTo>
                    <a:pt x="146" y="235"/>
                  </a:lnTo>
                  <a:lnTo>
                    <a:pt x="132" y="227"/>
                  </a:lnTo>
                  <a:lnTo>
                    <a:pt x="110" y="212"/>
                  </a:lnTo>
                  <a:lnTo>
                    <a:pt x="59" y="212"/>
                  </a:lnTo>
                  <a:lnTo>
                    <a:pt x="95" y="146"/>
                  </a:lnTo>
                  <a:lnTo>
                    <a:pt x="146" y="95"/>
                  </a:lnTo>
                  <a:lnTo>
                    <a:pt x="212" y="58"/>
                  </a:lnTo>
                  <a:lnTo>
                    <a:pt x="278" y="51"/>
                  </a:lnTo>
                  <a:lnTo>
                    <a:pt x="358" y="66"/>
                  </a:lnTo>
                  <a:lnTo>
                    <a:pt x="417" y="102"/>
                  </a:lnTo>
                  <a:lnTo>
                    <a:pt x="460" y="161"/>
                  </a:lnTo>
                  <a:lnTo>
                    <a:pt x="482" y="235"/>
                  </a:lnTo>
                  <a:lnTo>
                    <a:pt x="490" y="315"/>
                  </a:lnTo>
                  <a:lnTo>
                    <a:pt x="468" y="440"/>
                  </a:lnTo>
                  <a:lnTo>
                    <a:pt x="409" y="558"/>
                  </a:lnTo>
                  <a:lnTo>
                    <a:pt x="322" y="668"/>
                  </a:lnTo>
                  <a:lnTo>
                    <a:pt x="15" y="1013"/>
                  </a:lnTo>
                  <a:lnTo>
                    <a:pt x="8" y="1020"/>
                  </a:lnTo>
                  <a:lnTo>
                    <a:pt x="0" y="1035"/>
                  </a:lnTo>
                  <a:lnTo>
                    <a:pt x="0" y="1071"/>
                  </a:lnTo>
                  <a:lnTo>
                    <a:pt x="592" y="1071"/>
                  </a:lnTo>
                  <a:lnTo>
                    <a:pt x="636" y="7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34" name="Freeform 106"/>
            <p:cNvSpPr>
              <a:spLocks/>
            </p:cNvSpPr>
            <p:nvPr/>
          </p:nvSpPr>
          <p:spPr bwMode="auto">
            <a:xfrm>
              <a:off x="9718" y="4880"/>
              <a:ext cx="219" cy="1608"/>
            </a:xfrm>
            <a:custGeom>
              <a:avLst/>
              <a:gdLst/>
              <a:ahLst/>
              <a:cxnLst>
                <a:cxn ang="0">
                  <a:pos x="219" y="0"/>
                </a:cxn>
                <a:cxn ang="0">
                  <a:pos x="0" y="0"/>
                </a:cxn>
                <a:cxn ang="0">
                  <a:pos x="0" y="59"/>
                </a:cxn>
                <a:cxn ang="0">
                  <a:pos x="160" y="59"/>
                </a:cxn>
                <a:cxn ang="0">
                  <a:pos x="160" y="1542"/>
                </a:cxn>
                <a:cxn ang="0">
                  <a:pos x="0" y="1542"/>
                </a:cxn>
                <a:cxn ang="0">
                  <a:pos x="0" y="1608"/>
                </a:cxn>
                <a:cxn ang="0">
                  <a:pos x="219" y="1608"/>
                </a:cxn>
                <a:cxn ang="0">
                  <a:pos x="219" y="0"/>
                </a:cxn>
              </a:cxnLst>
              <a:rect l="0" t="0" r="r" b="b"/>
              <a:pathLst>
                <a:path w="219" h="1608">
                  <a:moveTo>
                    <a:pt x="219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60" y="59"/>
                  </a:lnTo>
                  <a:lnTo>
                    <a:pt x="160" y="1542"/>
                  </a:lnTo>
                  <a:lnTo>
                    <a:pt x="0" y="1542"/>
                  </a:lnTo>
                  <a:lnTo>
                    <a:pt x="0" y="1608"/>
                  </a:lnTo>
                  <a:lnTo>
                    <a:pt x="219" y="1608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35" name="Freeform 107"/>
            <p:cNvSpPr>
              <a:spLocks noEditPoints="1"/>
            </p:cNvSpPr>
            <p:nvPr/>
          </p:nvSpPr>
          <p:spPr bwMode="auto">
            <a:xfrm>
              <a:off x="10660" y="5497"/>
              <a:ext cx="1066" cy="375"/>
            </a:xfrm>
            <a:custGeom>
              <a:avLst/>
              <a:gdLst/>
              <a:ahLst/>
              <a:cxnLst>
                <a:cxn ang="0">
                  <a:pos x="1015" y="59"/>
                </a:cxn>
                <a:cxn ang="0">
                  <a:pos x="1052" y="59"/>
                </a:cxn>
                <a:cxn ang="0">
                  <a:pos x="1066" y="44"/>
                </a:cxn>
                <a:cxn ang="0">
                  <a:pos x="1066" y="15"/>
                </a:cxn>
                <a:cxn ang="0">
                  <a:pos x="1052" y="0"/>
                </a:cxn>
                <a:cxn ang="0">
                  <a:pos x="22" y="0"/>
                </a:cxn>
                <a:cxn ang="0">
                  <a:pos x="7" y="7"/>
                </a:cxn>
                <a:cxn ang="0">
                  <a:pos x="7" y="15"/>
                </a:cxn>
                <a:cxn ang="0">
                  <a:pos x="0" y="29"/>
                </a:cxn>
                <a:cxn ang="0">
                  <a:pos x="7" y="44"/>
                </a:cxn>
                <a:cxn ang="0">
                  <a:pos x="15" y="51"/>
                </a:cxn>
                <a:cxn ang="0">
                  <a:pos x="29" y="59"/>
                </a:cxn>
                <a:cxn ang="0">
                  <a:pos x="58" y="59"/>
                </a:cxn>
                <a:cxn ang="0">
                  <a:pos x="1015" y="59"/>
                </a:cxn>
                <a:cxn ang="0">
                  <a:pos x="1015" y="375"/>
                </a:cxn>
                <a:cxn ang="0">
                  <a:pos x="1037" y="375"/>
                </a:cxn>
                <a:cxn ang="0">
                  <a:pos x="1052" y="367"/>
                </a:cxn>
                <a:cxn ang="0">
                  <a:pos x="1059" y="367"/>
                </a:cxn>
                <a:cxn ang="0">
                  <a:pos x="1066" y="352"/>
                </a:cxn>
                <a:cxn ang="0">
                  <a:pos x="1066" y="323"/>
                </a:cxn>
                <a:cxn ang="0">
                  <a:pos x="1052" y="316"/>
                </a:cxn>
                <a:cxn ang="0">
                  <a:pos x="1045" y="308"/>
                </a:cxn>
                <a:cxn ang="0">
                  <a:pos x="29" y="308"/>
                </a:cxn>
                <a:cxn ang="0">
                  <a:pos x="22" y="316"/>
                </a:cxn>
                <a:cxn ang="0">
                  <a:pos x="7" y="316"/>
                </a:cxn>
                <a:cxn ang="0">
                  <a:pos x="7" y="330"/>
                </a:cxn>
                <a:cxn ang="0">
                  <a:pos x="0" y="338"/>
                </a:cxn>
                <a:cxn ang="0">
                  <a:pos x="0" y="352"/>
                </a:cxn>
                <a:cxn ang="0">
                  <a:pos x="7" y="360"/>
                </a:cxn>
                <a:cxn ang="0">
                  <a:pos x="22" y="367"/>
                </a:cxn>
                <a:cxn ang="0">
                  <a:pos x="29" y="375"/>
                </a:cxn>
                <a:cxn ang="0">
                  <a:pos x="58" y="375"/>
                </a:cxn>
                <a:cxn ang="0">
                  <a:pos x="1015" y="375"/>
                </a:cxn>
              </a:cxnLst>
              <a:rect l="0" t="0" r="r" b="b"/>
              <a:pathLst>
                <a:path w="1066" h="375">
                  <a:moveTo>
                    <a:pt x="1015" y="59"/>
                  </a:moveTo>
                  <a:lnTo>
                    <a:pt x="1052" y="59"/>
                  </a:lnTo>
                  <a:lnTo>
                    <a:pt x="1066" y="44"/>
                  </a:lnTo>
                  <a:lnTo>
                    <a:pt x="1066" y="15"/>
                  </a:lnTo>
                  <a:lnTo>
                    <a:pt x="1052" y="0"/>
                  </a:lnTo>
                  <a:lnTo>
                    <a:pt x="22" y="0"/>
                  </a:lnTo>
                  <a:lnTo>
                    <a:pt x="7" y="7"/>
                  </a:lnTo>
                  <a:lnTo>
                    <a:pt x="7" y="15"/>
                  </a:lnTo>
                  <a:lnTo>
                    <a:pt x="0" y="29"/>
                  </a:lnTo>
                  <a:lnTo>
                    <a:pt x="7" y="44"/>
                  </a:lnTo>
                  <a:lnTo>
                    <a:pt x="15" y="51"/>
                  </a:lnTo>
                  <a:lnTo>
                    <a:pt x="29" y="59"/>
                  </a:lnTo>
                  <a:lnTo>
                    <a:pt x="58" y="59"/>
                  </a:lnTo>
                  <a:lnTo>
                    <a:pt x="1015" y="59"/>
                  </a:lnTo>
                  <a:close/>
                  <a:moveTo>
                    <a:pt x="1015" y="375"/>
                  </a:moveTo>
                  <a:lnTo>
                    <a:pt x="1037" y="375"/>
                  </a:lnTo>
                  <a:lnTo>
                    <a:pt x="1052" y="367"/>
                  </a:lnTo>
                  <a:lnTo>
                    <a:pt x="1059" y="367"/>
                  </a:lnTo>
                  <a:lnTo>
                    <a:pt x="1066" y="352"/>
                  </a:lnTo>
                  <a:lnTo>
                    <a:pt x="1066" y="323"/>
                  </a:lnTo>
                  <a:lnTo>
                    <a:pt x="1052" y="316"/>
                  </a:lnTo>
                  <a:lnTo>
                    <a:pt x="1045" y="308"/>
                  </a:lnTo>
                  <a:lnTo>
                    <a:pt x="29" y="308"/>
                  </a:lnTo>
                  <a:lnTo>
                    <a:pt x="22" y="316"/>
                  </a:lnTo>
                  <a:lnTo>
                    <a:pt x="7" y="316"/>
                  </a:lnTo>
                  <a:lnTo>
                    <a:pt x="7" y="330"/>
                  </a:lnTo>
                  <a:lnTo>
                    <a:pt x="0" y="338"/>
                  </a:lnTo>
                  <a:lnTo>
                    <a:pt x="0" y="352"/>
                  </a:lnTo>
                  <a:lnTo>
                    <a:pt x="7" y="360"/>
                  </a:lnTo>
                  <a:lnTo>
                    <a:pt x="22" y="367"/>
                  </a:lnTo>
                  <a:lnTo>
                    <a:pt x="29" y="375"/>
                  </a:lnTo>
                  <a:lnTo>
                    <a:pt x="58" y="375"/>
                  </a:lnTo>
                  <a:lnTo>
                    <a:pt x="1015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36" name="Freeform 108"/>
            <p:cNvSpPr>
              <a:spLocks/>
            </p:cNvSpPr>
            <p:nvPr/>
          </p:nvSpPr>
          <p:spPr bwMode="auto">
            <a:xfrm>
              <a:off x="12406" y="5013"/>
              <a:ext cx="526" cy="1071"/>
            </a:xfrm>
            <a:custGeom>
              <a:avLst/>
              <a:gdLst/>
              <a:ahLst/>
              <a:cxnLst>
                <a:cxn ang="0">
                  <a:pos x="321" y="44"/>
                </a:cxn>
                <a:cxn ang="0">
                  <a:pos x="321" y="14"/>
                </a:cxn>
                <a:cxn ang="0">
                  <a:pos x="307" y="0"/>
                </a:cxn>
                <a:cxn ang="0">
                  <a:pos x="285" y="0"/>
                </a:cxn>
                <a:cxn ang="0">
                  <a:pos x="204" y="58"/>
                </a:cxn>
                <a:cxn ang="0">
                  <a:pos x="124" y="88"/>
                </a:cxn>
                <a:cxn ang="0">
                  <a:pos x="51" y="102"/>
                </a:cxn>
                <a:cxn ang="0">
                  <a:pos x="0" y="102"/>
                </a:cxn>
                <a:cxn ang="0">
                  <a:pos x="0" y="154"/>
                </a:cxn>
                <a:cxn ang="0">
                  <a:pos x="51" y="154"/>
                </a:cxn>
                <a:cxn ang="0">
                  <a:pos x="124" y="139"/>
                </a:cxn>
                <a:cxn ang="0">
                  <a:pos x="204" y="110"/>
                </a:cxn>
                <a:cxn ang="0">
                  <a:pos x="204" y="976"/>
                </a:cxn>
                <a:cxn ang="0">
                  <a:pos x="197" y="998"/>
                </a:cxn>
                <a:cxn ang="0">
                  <a:pos x="175" y="1013"/>
                </a:cxn>
                <a:cxn ang="0">
                  <a:pos x="131" y="1020"/>
                </a:cxn>
                <a:cxn ang="0">
                  <a:pos x="7" y="1020"/>
                </a:cxn>
                <a:cxn ang="0">
                  <a:pos x="7" y="1071"/>
                </a:cxn>
                <a:cxn ang="0">
                  <a:pos x="58" y="1071"/>
                </a:cxn>
                <a:cxn ang="0">
                  <a:pos x="131" y="1064"/>
                </a:cxn>
                <a:cxn ang="0">
                  <a:pos x="394" y="1064"/>
                </a:cxn>
                <a:cxn ang="0">
                  <a:pos x="467" y="1071"/>
                </a:cxn>
                <a:cxn ang="0">
                  <a:pos x="526" y="1071"/>
                </a:cxn>
                <a:cxn ang="0">
                  <a:pos x="526" y="1020"/>
                </a:cxn>
                <a:cxn ang="0">
                  <a:pos x="402" y="1020"/>
                </a:cxn>
                <a:cxn ang="0">
                  <a:pos x="358" y="1013"/>
                </a:cxn>
                <a:cxn ang="0">
                  <a:pos x="336" y="998"/>
                </a:cxn>
                <a:cxn ang="0">
                  <a:pos x="329" y="976"/>
                </a:cxn>
                <a:cxn ang="0">
                  <a:pos x="321" y="947"/>
                </a:cxn>
                <a:cxn ang="0">
                  <a:pos x="321" y="44"/>
                </a:cxn>
              </a:cxnLst>
              <a:rect l="0" t="0" r="r" b="b"/>
              <a:pathLst>
                <a:path w="526" h="1071">
                  <a:moveTo>
                    <a:pt x="321" y="44"/>
                  </a:moveTo>
                  <a:lnTo>
                    <a:pt x="321" y="14"/>
                  </a:lnTo>
                  <a:lnTo>
                    <a:pt x="307" y="0"/>
                  </a:lnTo>
                  <a:lnTo>
                    <a:pt x="285" y="0"/>
                  </a:lnTo>
                  <a:lnTo>
                    <a:pt x="204" y="58"/>
                  </a:lnTo>
                  <a:lnTo>
                    <a:pt x="124" y="88"/>
                  </a:lnTo>
                  <a:lnTo>
                    <a:pt x="51" y="102"/>
                  </a:lnTo>
                  <a:lnTo>
                    <a:pt x="0" y="102"/>
                  </a:lnTo>
                  <a:lnTo>
                    <a:pt x="0" y="154"/>
                  </a:lnTo>
                  <a:lnTo>
                    <a:pt x="51" y="154"/>
                  </a:lnTo>
                  <a:lnTo>
                    <a:pt x="124" y="139"/>
                  </a:lnTo>
                  <a:lnTo>
                    <a:pt x="204" y="110"/>
                  </a:lnTo>
                  <a:lnTo>
                    <a:pt x="204" y="976"/>
                  </a:lnTo>
                  <a:lnTo>
                    <a:pt x="197" y="998"/>
                  </a:lnTo>
                  <a:lnTo>
                    <a:pt x="175" y="1013"/>
                  </a:lnTo>
                  <a:lnTo>
                    <a:pt x="131" y="1020"/>
                  </a:lnTo>
                  <a:lnTo>
                    <a:pt x="7" y="1020"/>
                  </a:lnTo>
                  <a:lnTo>
                    <a:pt x="7" y="1071"/>
                  </a:lnTo>
                  <a:lnTo>
                    <a:pt x="58" y="1071"/>
                  </a:lnTo>
                  <a:lnTo>
                    <a:pt x="131" y="1064"/>
                  </a:lnTo>
                  <a:lnTo>
                    <a:pt x="394" y="1064"/>
                  </a:lnTo>
                  <a:lnTo>
                    <a:pt x="467" y="1071"/>
                  </a:lnTo>
                  <a:lnTo>
                    <a:pt x="526" y="1071"/>
                  </a:lnTo>
                  <a:lnTo>
                    <a:pt x="526" y="1020"/>
                  </a:lnTo>
                  <a:lnTo>
                    <a:pt x="402" y="1020"/>
                  </a:lnTo>
                  <a:lnTo>
                    <a:pt x="358" y="1013"/>
                  </a:lnTo>
                  <a:lnTo>
                    <a:pt x="336" y="998"/>
                  </a:lnTo>
                  <a:lnTo>
                    <a:pt x="329" y="976"/>
                  </a:lnTo>
                  <a:lnTo>
                    <a:pt x="321" y="947"/>
                  </a:lnTo>
                  <a:lnTo>
                    <a:pt x="321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37" name="Freeform 109"/>
            <p:cNvSpPr>
              <a:spLocks noEditPoints="1"/>
            </p:cNvSpPr>
            <p:nvPr/>
          </p:nvSpPr>
          <p:spPr bwMode="auto">
            <a:xfrm>
              <a:off x="13195" y="5394"/>
              <a:ext cx="175" cy="999"/>
            </a:xfrm>
            <a:custGeom>
              <a:avLst/>
              <a:gdLst/>
              <a:ahLst/>
              <a:cxnLst>
                <a:cxn ang="0">
                  <a:pos x="175" y="81"/>
                </a:cxn>
                <a:cxn ang="0">
                  <a:pos x="168" y="52"/>
                </a:cxn>
                <a:cxn ang="0">
                  <a:pos x="153" y="30"/>
                </a:cxn>
                <a:cxn ang="0">
                  <a:pos x="139" y="15"/>
                </a:cxn>
                <a:cxn ang="0">
                  <a:pos x="117" y="0"/>
                </a:cxn>
                <a:cxn ang="0">
                  <a:pos x="58" y="0"/>
                </a:cxn>
                <a:cxn ang="0">
                  <a:pos x="36" y="15"/>
                </a:cxn>
                <a:cxn ang="0">
                  <a:pos x="22" y="30"/>
                </a:cxn>
                <a:cxn ang="0">
                  <a:pos x="7" y="59"/>
                </a:cxn>
                <a:cxn ang="0">
                  <a:pos x="0" y="81"/>
                </a:cxn>
                <a:cxn ang="0">
                  <a:pos x="7" y="110"/>
                </a:cxn>
                <a:cxn ang="0">
                  <a:pos x="22" y="132"/>
                </a:cxn>
                <a:cxn ang="0">
                  <a:pos x="36" y="147"/>
                </a:cxn>
                <a:cxn ang="0">
                  <a:pos x="58" y="162"/>
                </a:cxn>
                <a:cxn ang="0">
                  <a:pos x="87" y="169"/>
                </a:cxn>
                <a:cxn ang="0">
                  <a:pos x="117" y="162"/>
                </a:cxn>
                <a:cxn ang="0">
                  <a:pos x="139" y="154"/>
                </a:cxn>
                <a:cxn ang="0">
                  <a:pos x="168" y="110"/>
                </a:cxn>
                <a:cxn ang="0">
                  <a:pos x="175" y="81"/>
                </a:cxn>
                <a:cxn ang="0">
                  <a:pos x="146" y="676"/>
                </a:cxn>
                <a:cxn ang="0">
                  <a:pos x="139" y="720"/>
                </a:cxn>
                <a:cxn ang="0">
                  <a:pos x="131" y="793"/>
                </a:cxn>
                <a:cxn ang="0">
                  <a:pos x="102" y="874"/>
                </a:cxn>
                <a:cxn ang="0">
                  <a:pos x="36" y="962"/>
                </a:cxn>
                <a:cxn ang="0">
                  <a:pos x="29" y="969"/>
                </a:cxn>
                <a:cxn ang="0">
                  <a:pos x="29" y="991"/>
                </a:cxn>
                <a:cxn ang="0">
                  <a:pos x="36" y="999"/>
                </a:cxn>
                <a:cxn ang="0">
                  <a:pos x="44" y="999"/>
                </a:cxn>
                <a:cxn ang="0">
                  <a:pos x="65" y="984"/>
                </a:cxn>
                <a:cxn ang="0">
                  <a:pos x="102" y="940"/>
                </a:cxn>
                <a:cxn ang="0">
                  <a:pos x="139" y="874"/>
                </a:cxn>
                <a:cxn ang="0">
                  <a:pos x="168" y="793"/>
                </a:cxn>
                <a:cxn ang="0">
                  <a:pos x="175" y="683"/>
                </a:cxn>
                <a:cxn ang="0">
                  <a:pos x="175" y="646"/>
                </a:cxn>
                <a:cxn ang="0">
                  <a:pos x="168" y="610"/>
                </a:cxn>
                <a:cxn ang="0">
                  <a:pos x="153" y="566"/>
                </a:cxn>
                <a:cxn ang="0">
                  <a:pos x="131" y="536"/>
                </a:cxn>
                <a:cxn ang="0">
                  <a:pos x="87" y="522"/>
                </a:cxn>
                <a:cxn ang="0">
                  <a:pos x="58" y="522"/>
                </a:cxn>
                <a:cxn ang="0">
                  <a:pos x="44" y="536"/>
                </a:cxn>
                <a:cxn ang="0">
                  <a:pos x="22" y="544"/>
                </a:cxn>
                <a:cxn ang="0">
                  <a:pos x="7" y="588"/>
                </a:cxn>
                <a:cxn ang="0">
                  <a:pos x="0" y="602"/>
                </a:cxn>
                <a:cxn ang="0">
                  <a:pos x="0" y="624"/>
                </a:cxn>
                <a:cxn ang="0">
                  <a:pos x="14" y="646"/>
                </a:cxn>
                <a:cxn ang="0">
                  <a:pos x="22" y="661"/>
                </a:cxn>
                <a:cxn ang="0">
                  <a:pos x="44" y="676"/>
                </a:cxn>
                <a:cxn ang="0">
                  <a:pos x="58" y="690"/>
                </a:cxn>
                <a:cxn ang="0">
                  <a:pos x="117" y="690"/>
                </a:cxn>
                <a:cxn ang="0">
                  <a:pos x="146" y="676"/>
                </a:cxn>
              </a:cxnLst>
              <a:rect l="0" t="0" r="r" b="b"/>
              <a:pathLst>
                <a:path w="175" h="999">
                  <a:moveTo>
                    <a:pt x="175" y="81"/>
                  </a:moveTo>
                  <a:lnTo>
                    <a:pt x="168" y="52"/>
                  </a:lnTo>
                  <a:lnTo>
                    <a:pt x="153" y="30"/>
                  </a:lnTo>
                  <a:lnTo>
                    <a:pt x="139" y="15"/>
                  </a:lnTo>
                  <a:lnTo>
                    <a:pt x="117" y="0"/>
                  </a:lnTo>
                  <a:lnTo>
                    <a:pt x="58" y="0"/>
                  </a:lnTo>
                  <a:lnTo>
                    <a:pt x="36" y="15"/>
                  </a:lnTo>
                  <a:lnTo>
                    <a:pt x="22" y="30"/>
                  </a:lnTo>
                  <a:lnTo>
                    <a:pt x="7" y="59"/>
                  </a:lnTo>
                  <a:lnTo>
                    <a:pt x="0" y="81"/>
                  </a:lnTo>
                  <a:lnTo>
                    <a:pt x="7" y="110"/>
                  </a:lnTo>
                  <a:lnTo>
                    <a:pt x="22" y="132"/>
                  </a:lnTo>
                  <a:lnTo>
                    <a:pt x="36" y="147"/>
                  </a:lnTo>
                  <a:lnTo>
                    <a:pt x="58" y="162"/>
                  </a:lnTo>
                  <a:lnTo>
                    <a:pt x="87" y="169"/>
                  </a:lnTo>
                  <a:lnTo>
                    <a:pt x="117" y="162"/>
                  </a:lnTo>
                  <a:lnTo>
                    <a:pt x="139" y="154"/>
                  </a:lnTo>
                  <a:lnTo>
                    <a:pt x="168" y="110"/>
                  </a:lnTo>
                  <a:lnTo>
                    <a:pt x="175" y="81"/>
                  </a:lnTo>
                  <a:close/>
                  <a:moveTo>
                    <a:pt x="146" y="676"/>
                  </a:moveTo>
                  <a:lnTo>
                    <a:pt x="139" y="720"/>
                  </a:lnTo>
                  <a:lnTo>
                    <a:pt x="131" y="793"/>
                  </a:lnTo>
                  <a:lnTo>
                    <a:pt x="102" y="874"/>
                  </a:lnTo>
                  <a:lnTo>
                    <a:pt x="36" y="962"/>
                  </a:lnTo>
                  <a:lnTo>
                    <a:pt x="29" y="969"/>
                  </a:lnTo>
                  <a:lnTo>
                    <a:pt x="29" y="991"/>
                  </a:lnTo>
                  <a:lnTo>
                    <a:pt x="36" y="999"/>
                  </a:lnTo>
                  <a:lnTo>
                    <a:pt x="44" y="999"/>
                  </a:lnTo>
                  <a:lnTo>
                    <a:pt x="65" y="984"/>
                  </a:lnTo>
                  <a:lnTo>
                    <a:pt x="102" y="940"/>
                  </a:lnTo>
                  <a:lnTo>
                    <a:pt x="139" y="874"/>
                  </a:lnTo>
                  <a:lnTo>
                    <a:pt x="168" y="793"/>
                  </a:lnTo>
                  <a:lnTo>
                    <a:pt x="175" y="683"/>
                  </a:lnTo>
                  <a:lnTo>
                    <a:pt x="175" y="646"/>
                  </a:lnTo>
                  <a:lnTo>
                    <a:pt x="168" y="610"/>
                  </a:lnTo>
                  <a:lnTo>
                    <a:pt x="153" y="566"/>
                  </a:lnTo>
                  <a:lnTo>
                    <a:pt x="131" y="536"/>
                  </a:lnTo>
                  <a:lnTo>
                    <a:pt x="87" y="522"/>
                  </a:lnTo>
                  <a:lnTo>
                    <a:pt x="58" y="522"/>
                  </a:lnTo>
                  <a:lnTo>
                    <a:pt x="44" y="536"/>
                  </a:lnTo>
                  <a:lnTo>
                    <a:pt x="22" y="544"/>
                  </a:lnTo>
                  <a:lnTo>
                    <a:pt x="7" y="588"/>
                  </a:lnTo>
                  <a:lnTo>
                    <a:pt x="0" y="602"/>
                  </a:lnTo>
                  <a:lnTo>
                    <a:pt x="0" y="624"/>
                  </a:lnTo>
                  <a:lnTo>
                    <a:pt x="14" y="646"/>
                  </a:lnTo>
                  <a:lnTo>
                    <a:pt x="22" y="661"/>
                  </a:lnTo>
                  <a:lnTo>
                    <a:pt x="44" y="676"/>
                  </a:lnTo>
                  <a:lnTo>
                    <a:pt x="58" y="690"/>
                  </a:lnTo>
                  <a:lnTo>
                    <a:pt x="117" y="690"/>
                  </a:lnTo>
                  <a:lnTo>
                    <a:pt x="146" y="6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38" name="Freeform 110"/>
            <p:cNvSpPr>
              <a:spLocks/>
            </p:cNvSpPr>
            <p:nvPr/>
          </p:nvSpPr>
          <p:spPr bwMode="auto">
            <a:xfrm>
              <a:off x="4926" y="6877"/>
              <a:ext cx="518" cy="1138"/>
            </a:xfrm>
            <a:custGeom>
              <a:avLst/>
              <a:gdLst/>
              <a:ahLst/>
              <a:cxnLst>
                <a:cxn ang="0">
                  <a:pos x="233" y="492"/>
                </a:cxn>
                <a:cxn ang="0">
                  <a:pos x="416" y="492"/>
                </a:cxn>
                <a:cxn ang="0">
                  <a:pos x="416" y="448"/>
                </a:cxn>
                <a:cxn ang="0">
                  <a:pos x="226" y="448"/>
                </a:cxn>
                <a:cxn ang="0">
                  <a:pos x="226" y="257"/>
                </a:cxn>
                <a:cxn ang="0">
                  <a:pos x="241" y="162"/>
                </a:cxn>
                <a:cxn ang="0">
                  <a:pos x="277" y="96"/>
                </a:cxn>
                <a:cxn ang="0">
                  <a:pos x="321" y="52"/>
                </a:cxn>
                <a:cxn ang="0">
                  <a:pos x="380" y="37"/>
                </a:cxn>
                <a:cxn ang="0">
                  <a:pos x="394" y="37"/>
                </a:cxn>
                <a:cxn ang="0">
                  <a:pos x="409" y="44"/>
                </a:cxn>
                <a:cxn ang="0">
                  <a:pos x="431" y="52"/>
                </a:cxn>
                <a:cxn ang="0">
                  <a:pos x="401" y="66"/>
                </a:cxn>
                <a:cxn ang="0">
                  <a:pos x="387" y="96"/>
                </a:cxn>
                <a:cxn ang="0">
                  <a:pos x="380" y="118"/>
                </a:cxn>
                <a:cxn ang="0">
                  <a:pos x="380" y="140"/>
                </a:cxn>
                <a:cxn ang="0">
                  <a:pos x="394" y="162"/>
                </a:cxn>
                <a:cxn ang="0">
                  <a:pos x="409" y="176"/>
                </a:cxn>
                <a:cxn ang="0">
                  <a:pos x="423" y="184"/>
                </a:cxn>
                <a:cxn ang="0">
                  <a:pos x="475" y="184"/>
                </a:cxn>
                <a:cxn ang="0">
                  <a:pos x="496" y="169"/>
                </a:cxn>
                <a:cxn ang="0">
                  <a:pos x="511" y="154"/>
                </a:cxn>
                <a:cxn ang="0">
                  <a:pos x="518" y="140"/>
                </a:cxn>
                <a:cxn ang="0">
                  <a:pos x="518" y="118"/>
                </a:cxn>
                <a:cxn ang="0">
                  <a:pos x="504" y="59"/>
                </a:cxn>
                <a:cxn ang="0">
                  <a:pos x="453" y="22"/>
                </a:cxn>
                <a:cxn ang="0">
                  <a:pos x="380" y="0"/>
                </a:cxn>
                <a:cxn ang="0">
                  <a:pos x="307" y="15"/>
                </a:cxn>
                <a:cxn ang="0">
                  <a:pos x="241" y="44"/>
                </a:cxn>
                <a:cxn ang="0">
                  <a:pos x="182" y="96"/>
                </a:cxn>
                <a:cxn ang="0">
                  <a:pos x="146" y="169"/>
                </a:cxn>
                <a:cxn ang="0">
                  <a:pos x="131" y="257"/>
                </a:cxn>
                <a:cxn ang="0">
                  <a:pos x="131" y="448"/>
                </a:cxn>
                <a:cxn ang="0">
                  <a:pos x="0" y="448"/>
                </a:cxn>
                <a:cxn ang="0">
                  <a:pos x="0" y="492"/>
                </a:cxn>
                <a:cxn ang="0">
                  <a:pos x="131" y="492"/>
                </a:cxn>
                <a:cxn ang="0">
                  <a:pos x="131" y="1013"/>
                </a:cxn>
                <a:cxn ang="0">
                  <a:pos x="124" y="1057"/>
                </a:cxn>
                <a:cxn ang="0">
                  <a:pos x="109" y="1079"/>
                </a:cxn>
                <a:cxn ang="0">
                  <a:pos x="65" y="1087"/>
                </a:cxn>
                <a:cxn ang="0">
                  <a:pos x="0" y="1087"/>
                </a:cxn>
                <a:cxn ang="0">
                  <a:pos x="0" y="1138"/>
                </a:cxn>
                <a:cxn ang="0">
                  <a:pos x="102" y="1138"/>
                </a:cxn>
                <a:cxn ang="0">
                  <a:pos x="182" y="1131"/>
                </a:cxn>
                <a:cxn ang="0">
                  <a:pos x="285" y="1131"/>
                </a:cxn>
                <a:cxn ang="0">
                  <a:pos x="387" y="1138"/>
                </a:cxn>
                <a:cxn ang="0">
                  <a:pos x="387" y="1087"/>
                </a:cxn>
                <a:cxn ang="0">
                  <a:pos x="285" y="1087"/>
                </a:cxn>
                <a:cxn ang="0">
                  <a:pos x="248" y="1072"/>
                </a:cxn>
                <a:cxn ang="0">
                  <a:pos x="233" y="1050"/>
                </a:cxn>
                <a:cxn ang="0">
                  <a:pos x="233" y="1013"/>
                </a:cxn>
                <a:cxn ang="0">
                  <a:pos x="233" y="492"/>
                </a:cxn>
              </a:cxnLst>
              <a:rect l="0" t="0" r="r" b="b"/>
              <a:pathLst>
                <a:path w="518" h="1138">
                  <a:moveTo>
                    <a:pt x="233" y="492"/>
                  </a:moveTo>
                  <a:lnTo>
                    <a:pt x="416" y="492"/>
                  </a:lnTo>
                  <a:lnTo>
                    <a:pt x="416" y="448"/>
                  </a:lnTo>
                  <a:lnTo>
                    <a:pt x="226" y="448"/>
                  </a:lnTo>
                  <a:lnTo>
                    <a:pt x="226" y="257"/>
                  </a:lnTo>
                  <a:lnTo>
                    <a:pt x="241" y="162"/>
                  </a:lnTo>
                  <a:lnTo>
                    <a:pt x="277" y="96"/>
                  </a:lnTo>
                  <a:lnTo>
                    <a:pt x="321" y="52"/>
                  </a:lnTo>
                  <a:lnTo>
                    <a:pt x="380" y="37"/>
                  </a:lnTo>
                  <a:lnTo>
                    <a:pt x="394" y="37"/>
                  </a:lnTo>
                  <a:lnTo>
                    <a:pt x="409" y="44"/>
                  </a:lnTo>
                  <a:lnTo>
                    <a:pt x="431" y="52"/>
                  </a:lnTo>
                  <a:lnTo>
                    <a:pt x="401" y="66"/>
                  </a:lnTo>
                  <a:lnTo>
                    <a:pt x="387" y="96"/>
                  </a:lnTo>
                  <a:lnTo>
                    <a:pt x="380" y="118"/>
                  </a:lnTo>
                  <a:lnTo>
                    <a:pt x="380" y="140"/>
                  </a:lnTo>
                  <a:lnTo>
                    <a:pt x="394" y="162"/>
                  </a:lnTo>
                  <a:lnTo>
                    <a:pt x="409" y="176"/>
                  </a:lnTo>
                  <a:lnTo>
                    <a:pt x="423" y="184"/>
                  </a:lnTo>
                  <a:lnTo>
                    <a:pt x="475" y="184"/>
                  </a:lnTo>
                  <a:lnTo>
                    <a:pt x="496" y="169"/>
                  </a:lnTo>
                  <a:lnTo>
                    <a:pt x="511" y="154"/>
                  </a:lnTo>
                  <a:lnTo>
                    <a:pt x="518" y="140"/>
                  </a:lnTo>
                  <a:lnTo>
                    <a:pt x="518" y="118"/>
                  </a:lnTo>
                  <a:lnTo>
                    <a:pt x="504" y="59"/>
                  </a:lnTo>
                  <a:lnTo>
                    <a:pt x="453" y="22"/>
                  </a:lnTo>
                  <a:lnTo>
                    <a:pt x="380" y="0"/>
                  </a:lnTo>
                  <a:lnTo>
                    <a:pt x="307" y="15"/>
                  </a:lnTo>
                  <a:lnTo>
                    <a:pt x="241" y="44"/>
                  </a:lnTo>
                  <a:lnTo>
                    <a:pt x="182" y="96"/>
                  </a:lnTo>
                  <a:lnTo>
                    <a:pt x="146" y="169"/>
                  </a:lnTo>
                  <a:lnTo>
                    <a:pt x="131" y="257"/>
                  </a:lnTo>
                  <a:lnTo>
                    <a:pt x="131" y="448"/>
                  </a:lnTo>
                  <a:lnTo>
                    <a:pt x="0" y="448"/>
                  </a:lnTo>
                  <a:lnTo>
                    <a:pt x="0" y="492"/>
                  </a:lnTo>
                  <a:lnTo>
                    <a:pt x="131" y="492"/>
                  </a:lnTo>
                  <a:lnTo>
                    <a:pt x="131" y="1013"/>
                  </a:lnTo>
                  <a:lnTo>
                    <a:pt x="124" y="1057"/>
                  </a:lnTo>
                  <a:lnTo>
                    <a:pt x="109" y="1079"/>
                  </a:lnTo>
                  <a:lnTo>
                    <a:pt x="65" y="1087"/>
                  </a:lnTo>
                  <a:lnTo>
                    <a:pt x="0" y="1087"/>
                  </a:lnTo>
                  <a:lnTo>
                    <a:pt x="0" y="1138"/>
                  </a:lnTo>
                  <a:lnTo>
                    <a:pt x="102" y="1138"/>
                  </a:lnTo>
                  <a:lnTo>
                    <a:pt x="182" y="1131"/>
                  </a:lnTo>
                  <a:lnTo>
                    <a:pt x="285" y="1131"/>
                  </a:lnTo>
                  <a:lnTo>
                    <a:pt x="387" y="1138"/>
                  </a:lnTo>
                  <a:lnTo>
                    <a:pt x="387" y="1087"/>
                  </a:lnTo>
                  <a:lnTo>
                    <a:pt x="285" y="1087"/>
                  </a:lnTo>
                  <a:lnTo>
                    <a:pt x="248" y="1072"/>
                  </a:lnTo>
                  <a:lnTo>
                    <a:pt x="233" y="1050"/>
                  </a:lnTo>
                  <a:lnTo>
                    <a:pt x="233" y="1013"/>
                  </a:lnTo>
                  <a:lnTo>
                    <a:pt x="233" y="4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39" name="Freeform 111"/>
            <p:cNvSpPr>
              <a:spLocks noEditPoints="1"/>
            </p:cNvSpPr>
            <p:nvPr/>
          </p:nvSpPr>
          <p:spPr bwMode="auto">
            <a:xfrm>
              <a:off x="5408" y="7296"/>
              <a:ext cx="708" cy="734"/>
            </a:xfrm>
            <a:custGeom>
              <a:avLst/>
              <a:gdLst/>
              <a:ahLst/>
              <a:cxnLst>
                <a:cxn ang="0">
                  <a:pos x="708" y="374"/>
                </a:cxn>
                <a:cxn ang="0">
                  <a:pos x="694" y="257"/>
                </a:cxn>
                <a:cxn ang="0">
                  <a:pos x="643" y="154"/>
                </a:cxn>
                <a:cxn ang="0">
                  <a:pos x="562" y="73"/>
                </a:cxn>
                <a:cxn ang="0">
                  <a:pos x="467" y="14"/>
                </a:cxn>
                <a:cxn ang="0">
                  <a:pos x="358" y="0"/>
                </a:cxn>
                <a:cxn ang="0">
                  <a:pos x="241" y="22"/>
                </a:cxn>
                <a:cxn ang="0">
                  <a:pos x="146" y="73"/>
                </a:cxn>
                <a:cxn ang="0">
                  <a:pos x="66" y="154"/>
                </a:cxn>
                <a:cxn ang="0">
                  <a:pos x="22" y="257"/>
                </a:cxn>
                <a:cxn ang="0">
                  <a:pos x="0" y="374"/>
                </a:cxn>
                <a:cxn ang="0">
                  <a:pos x="22" y="492"/>
                </a:cxn>
                <a:cxn ang="0">
                  <a:pos x="73" y="594"/>
                </a:cxn>
                <a:cxn ang="0">
                  <a:pos x="146" y="668"/>
                </a:cxn>
                <a:cxn ang="0">
                  <a:pos x="248" y="719"/>
                </a:cxn>
                <a:cxn ang="0">
                  <a:pos x="358" y="734"/>
                </a:cxn>
                <a:cxn ang="0">
                  <a:pos x="467" y="719"/>
                </a:cxn>
                <a:cxn ang="0">
                  <a:pos x="562" y="668"/>
                </a:cxn>
                <a:cxn ang="0">
                  <a:pos x="643" y="587"/>
                </a:cxn>
                <a:cxn ang="0">
                  <a:pos x="694" y="492"/>
                </a:cxn>
                <a:cxn ang="0">
                  <a:pos x="708" y="374"/>
                </a:cxn>
                <a:cxn ang="0">
                  <a:pos x="358" y="697"/>
                </a:cxn>
                <a:cxn ang="0">
                  <a:pos x="285" y="682"/>
                </a:cxn>
                <a:cxn ang="0">
                  <a:pos x="226" y="653"/>
                </a:cxn>
                <a:cxn ang="0">
                  <a:pos x="175" y="587"/>
                </a:cxn>
                <a:cxn ang="0">
                  <a:pos x="146" y="514"/>
                </a:cxn>
                <a:cxn ang="0">
                  <a:pos x="139" y="433"/>
                </a:cxn>
                <a:cxn ang="0">
                  <a:pos x="131" y="359"/>
                </a:cxn>
                <a:cxn ang="0">
                  <a:pos x="131" y="286"/>
                </a:cxn>
                <a:cxn ang="0">
                  <a:pos x="146" y="213"/>
                </a:cxn>
                <a:cxn ang="0">
                  <a:pos x="175" y="139"/>
                </a:cxn>
                <a:cxn ang="0">
                  <a:pos x="226" y="80"/>
                </a:cxn>
                <a:cxn ang="0">
                  <a:pos x="292" y="44"/>
                </a:cxn>
                <a:cxn ang="0">
                  <a:pos x="358" y="36"/>
                </a:cxn>
                <a:cxn ang="0">
                  <a:pos x="424" y="44"/>
                </a:cxn>
                <a:cxn ang="0">
                  <a:pos x="489" y="80"/>
                </a:cxn>
                <a:cxn ang="0">
                  <a:pos x="533" y="139"/>
                </a:cxn>
                <a:cxn ang="0">
                  <a:pos x="562" y="213"/>
                </a:cxn>
                <a:cxn ang="0">
                  <a:pos x="577" y="286"/>
                </a:cxn>
                <a:cxn ang="0">
                  <a:pos x="577" y="426"/>
                </a:cxn>
                <a:cxn ang="0">
                  <a:pos x="570" y="506"/>
                </a:cxn>
                <a:cxn ang="0">
                  <a:pos x="540" y="580"/>
                </a:cxn>
                <a:cxn ang="0">
                  <a:pos x="497" y="638"/>
                </a:cxn>
                <a:cxn ang="0">
                  <a:pos x="431" y="682"/>
                </a:cxn>
                <a:cxn ang="0">
                  <a:pos x="358" y="697"/>
                </a:cxn>
              </a:cxnLst>
              <a:rect l="0" t="0" r="r" b="b"/>
              <a:pathLst>
                <a:path w="708" h="734">
                  <a:moveTo>
                    <a:pt x="708" y="374"/>
                  </a:moveTo>
                  <a:lnTo>
                    <a:pt x="694" y="257"/>
                  </a:lnTo>
                  <a:lnTo>
                    <a:pt x="643" y="154"/>
                  </a:lnTo>
                  <a:lnTo>
                    <a:pt x="562" y="73"/>
                  </a:lnTo>
                  <a:lnTo>
                    <a:pt x="467" y="14"/>
                  </a:lnTo>
                  <a:lnTo>
                    <a:pt x="358" y="0"/>
                  </a:lnTo>
                  <a:lnTo>
                    <a:pt x="241" y="22"/>
                  </a:lnTo>
                  <a:lnTo>
                    <a:pt x="146" y="73"/>
                  </a:lnTo>
                  <a:lnTo>
                    <a:pt x="66" y="154"/>
                  </a:lnTo>
                  <a:lnTo>
                    <a:pt x="22" y="257"/>
                  </a:lnTo>
                  <a:lnTo>
                    <a:pt x="0" y="374"/>
                  </a:lnTo>
                  <a:lnTo>
                    <a:pt x="22" y="492"/>
                  </a:lnTo>
                  <a:lnTo>
                    <a:pt x="73" y="594"/>
                  </a:lnTo>
                  <a:lnTo>
                    <a:pt x="146" y="668"/>
                  </a:lnTo>
                  <a:lnTo>
                    <a:pt x="248" y="719"/>
                  </a:lnTo>
                  <a:lnTo>
                    <a:pt x="358" y="734"/>
                  </a:lnTo>
                  <a:lnTo>
                    <a:pt x="467" y="719"/>
                  </a:lnTo>
                  <a:lnTo>
                    <a:pt x="562" y="668"/>
                  </a:lnTo>
                  <a:lnTo>
                    <a:pt x="643" y="587"/>
                  </a:lnTo>
                  <a:lnTo>
                    <a:pt x="694" y="492"/>
                  </a:lnTo>
                  <a:lnTo>
                    <a:pt x="708" y="374"/>
                  </a:lnTo>
                  <a:close/>
                  <a:moveTo>
                    <a:pt x="358" y="697"/>
                  </a:moveTo>
                  <a:lnTo>
                    <a:pt x="285" y="682"/>
                  </a:lnTo>
                  <a:lnTo>
                    <a:pt x="226" y="653"/>
                  </a:lnTo>
                  <a:lnTo>
                    <a:pt x="175" y="587"/>
                  </a:lnTo>
                  <a:lnTo>
                    <a:pt x="146" y="514"/>
                  </a:lnTo>
                  <a:lnTo>
                    <a:pt x="139" y="433"/>
                  </a:lnTo>
                  <a:lnTo>
                    <a:pt x="131" y="359"/>
                  </a:lnTo>
                  <a:lnTo>
                    <a:pt x="131" y="286"/>
                  </a:lnTo>
                  <a:lnTo>
                    <a:pt x="146" y="213"/>
                  </a:lnTo>
                  <a:lnTo>
                    <a:pt x="175" y="139"/>
                  </a:lnTo>
                  <a:lnTo>
                    <a:pt x="226" y="80"/>
                  </a:lnTo>
                  <a:lnTo>
                    <a:pt x="292" y="44"/>
                  </a:lnTo>
                  <a:lnTo>
                    <a:pt x="358" y="36"/>
                  </a:lnTo>
                  <a:lnTo>
                    <a:pt x="424" y="44"/>
                  </a:lnTo>
                  <a:lnTo>
                    <a:pt x="489" y="80"/>
                  </a:lnTo>
                  <a:lnTo>
                    <a:pt x="533" y="139"/>
                  </a:lnTo>
                  <a:lnTo>
                    <a:pt x="562" y="213"/>
                  </a:lnTo>
                  <a:lnTo>
                    <a:pt x="577" y="286"/>
                  </a:lnTo>
                  <a:lnTo>
                    <a:pt x="577" y="426"/>
                  </a:lnTo>
                  <a:lnTo>
                    <a:pt x="570" y="506"/>
                  </a:lnTo>
                  <a:lnTo>
                    <a:pt x="540" y="580"/>
                  </a:lnTo>
                  <a:lnTo>
                    <a:pt x="497" y="638"/>
                  </a:lnTo>
                  <a:lnTo>
                    <a:pt x="431" y="682"/>
                  </a:lnTo>
                  <a:lnTo>
                    <a:pt x="358" y="6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40" name="Freeform 112"/>
            <p:cNvSpPr>
              <a:spLocks/>
            </p:cNvSpPr>
            <p:nvPr/>
          </p:nvSpPr>
          <p:spPr bwMode="auto">
            <a:xfrm>
              <a:off x="6211" y="7303"/>
              <a:ext cx="534" cy="712"/>
            </a:xfrm>
            <a:custGeom>
              <a:avLst/>
              <a:gdLst/>
              <a:ahLst/>
              <a:cxnLst>
                <a:cxn ang="0">
                  <a:pos x="227" y="587"/>
                </a:cxn>
                <a:cxn ang="0">
                  <a:pos x="227" y="338"/>
                </a:cxn>
                <a:cxn ang="0">
                  <a:pos x="234" y="242"/>
                </a:cxn>
                <a:cxn ang="0">
                  <a:pos x="263" y="162"/>
                </a:cxn>
                <a:cxn ang="0">
                  <a:pos x="300" y="96"/>
                </a:cxn>
                <a:cxn ang="0">
                  <a:pos x="351" y="51"/>
                </a:cxn>
                <a:cxn ang="0">
                  <a:pos x="417" y="37"/>
                </a:cxn>
                <a:cxn ang="0">
                  <a:pos x="439" y="37"/>
                </a:cxn>
                <a:cxn ang="0">
                  <a:pos x="424" y="51"/>
                </a:cxn>
                <a:cxn ang="0">
                  <a:pos x="409" y="59"/>
                </a:cxn>
                <a:cxn ang="0">
                  <a:pos x="395" y="103"/>
                </a:cxn>
                <a:cxn ang="0">
                  <a:pos x="409" y="147"/>
                </a:cxn>
                <a:cxn ang="0">
                  <a:pos x="424" y="162"/>
                </a:cxn>
                <a:cxn ang="0">
                  <a:pos x="446" y="169"/>
                </a:cxn>
                <a:cxn ang="0">
                  <a:pos x="482" y="169"/>
                </a:cxn>
                <a:cxn ang="0">
                  <a:pos x="512" y="154"/>
                </a:cxn>
                <a:cxn ang="0">
                  <a:pos x="526" y="140"/>
                </a:cxn>
                <a:cxn ang="0">
                  <a:pos x="534" y="125"/>
                </a:cxn>
                <a:cxn ang="0">
                  <a:pos x="534" y="73"/>
                </a:cxn>
                <a:cxn ang="0">
                  <a:pos x="504" y="29"/>
                </a:cxn>
                <a:cxn ang="0">
                  <a:pos x="482" y="15"/>
                </a:cxn>
                <a:cxn ang="0">
                  <a:pos x="453" y="7"/>
                </a:cxn>
                <a:cxn ang="0">
                  <a:pos x="417" y="0"/>
                </a:cxn>
                <a:cxn ang="0">
                  <a:pos x="351" y="15"/>
                </a:cxn>
                <a:cxn ang="0">
                  <a:pos x="307" y="44"/>
                </a:cxn>
                <a:cxn ang="0">
                  <a:pos x="263" y="88"/>
                </a:cxn>
                <a:cxn ang="0">
                  <a:pos x="220" y="176"/>
                </a:cxn>
                <a:cxn ang="0">
                  <a:pos x="220" y="0"/>
                </a:cxn>
                <a:cxn ang="0">
                  <a:pos x="0" y="22"/>
                </a:cxn>
                <a:cxn ang="0">
                  <a:pos x="0" y="66"/>
                </a:cxn>
                <a:cxn ang="0">
                  <a:pos x="66" y="73"/>
                </a:cxn>
                <a:cxn ang="0">
                  <a:pos x="103" y="81"/>
                </a:cxn>
                <a:cxn ang="0">
                  <a:pos x="117" y="110"/>
                </a:cxn>
                <a:cxn ang="0">
                  <a:pos x="125" y="162"/>
                </a:cxn>
                <a:cxn ang="0">
                  <a:pos x="125" y="587"/>
                </a:cxn>
                <a:cxn ang="0">
                  <a:pos x="117" y="631"/>
                </a:cxn>
                <a:cxn ang="0">
                  <a:pos x="103" y="653"/>
                </a:cxn>
                <a:cxn ang="0">
                  <a:pos x="66" y="661"/>
                </a:cxn>
                <a:cxn ang="0">
                  <a:pos x="0" y="661"/>
                </a:cxn>
                <a:cxn ang="0">
                  <a:pos x="0" y="712"/>
                </a:cxn>
                <a:cxn ang="0">
                  <a:pos x="95" y="712"/>
                </a:cxn>
                <a:cxn ang="0">
                  <a:pos x="183" y="705"/>
                </a:cxn>
                <a:cxn ang="0">
                  <a:pos x="285" y="705"/>
                </a:cxn>
                <a:cxn ang="0">
                  <a:pos x="388" y="712"/>
                </a:cxn>
                <a:cxn ang="0">
                  <a:pos x="388" y="661"/>
                </a:cxn>
                <a:cxn ang="0">
                  <a:pos x="285" y="661"/>
                </a:cxn>
                <a:cxn ang="0">
                  <a:pos x="249" y="646"/>
                </a:cxn>
                <a:cxn ang="0">
                  <a:pos x="234" y="624"/>
                </a:cxn>
                <a:cxn ang="0">
                  <a:pos x="227" y="587"/>
                </a:cxn>
              </a:cxnLst>
              <a:rect l="0" t="0" r="r" b="b"/>
              <a:pathLst>
                <a:path w="534" h="712">
                  <a:moveTo>
                    <a:pt x="227" y="587"/>
                  </a:moveTo>
                  <a:lnTo>
                    <a:pt x="227" y="338"/>
                  </a:lnTo>
                  <a:lnTo>
                    <a:pt x="234" y="242"/>
                  </a:lnTo>
                  <a:lnTo>
                    <a:pt x="263" y="162"/>
                  </a:lnTo>
                  <a:lnTo>
                    <a:pt x="300" y="96"/>
                  </a:lnTo>
                  <a:lnTo>
                    <a:pt x="351" y="51"/>
                  </a:lnTo>
                  <a:lnTo>
                    <a:pt x="417" y="37"/>
                  </a:lnTo>
                  <a:lnTo>
                    <a:pt x="439" y="37"/>
                  </a:lnTo>
                  <a:lnTo>
                    <a:pt x="424" y="51"/>
                  </a:lnTo>
                  <a:lnTo>
                    <a:pt x="409" y="59"/>
                  </a:lnTo>
                  <a:lnTo>
                    <a:pt x="395" y="103"/>
                  </a:lnTo>
                  <a:lnTo>
                    <a:pt x="409" y="147"/>
                  </a:lnTo>
                  <a:lnTo>
                    <a:pt x="424" y="162"/>
                  </a:lnTo>
                  <a:lnTo>
                    <a:pt x="446" y="169"/>
                  </a:lnTo>
                  <a:lnTo>
                    <a:pt x="482" y="169"/>
                  </a:lnTo>
                  <a:lnTo>
                    <a:pt x="512" y="154"/>
                  </a:lnTo>
                  <a:lnTo>
                    <a:pt x="526" y="140"/>
                  </a:lnTo>
                  <a:lnTo>
                    <a:pt x="534" y="125"/>
                  </a:lnTo>
                  <a:lnTo>
                    <a:pt x="534" y="73"/>
                  </a:lnTo>
                  <a:lnTo>
                    <a:pt x="504" y="29"/>
                  </a:lnTo>
                  <a:lnTo>
                    <a:pt x="482" y="15"/>
                  </a:lnTo>
                  <a:lnTo>
                    <a:pt x="453" y="7"/>
                  </a:lnTo>
                  <a:lnTo>
                    <a:pt x="417" y="0"/>
                  </a:lnTo>
                  <a:lnTo>
                    <a:pt x="351" y="15"/>
                  </a:lnTo>
                  <a:lnTo>
                    <a:pt x="307" y="44"/>
                  </a:lnTo>
                  <a:lnTo>
                    <a:pt x="263" y="88"/>
                  </a:lnTo>
                  <a:lnTo>
                    <a:pt x="220" y="176"/>
                  </a:lnTo>
                  <a:lnTo>
                    <a:pt x="220" y="0"/>
                  </a:lnTo>
                  <a:lnTo>
                    <a:pt x="0" y="22"/>
                  </a:lnTo>
                  <a:lnTo>
                    <a:pt x="0" y="66"/>
                  </a:lnTo>
                  <a:lnTo>
                    <a:pt x="66" y="73"/>
                  </a:lnTo>
                  <a:lnTo>
                    <a:pt x="103" y="81"/>
                  </a:lnTo>
                  <a:lnTo>
                    <a:pt x="117" y="110"/>
                  </a:lnTo>
                  <a:lnTo>
                    <a:pt x="125" y="162"/>
                  </a:lnTo>
                  <a:lnTo>
                    <a:pt x="125" y="587"/>
                  </a:lnTo>
                  <a:lnTo>
                    <a:pt x="117" y="631"/>
                  </a:lnTo>
                  <a:lnTo>
                    <a:pt x="103" y="653"/>
                  </a:lnTo>
                  <a:lnTo>
                    <a:pt x="66" y="661"/>
                  </a:lnTo>
                  <a:lnTo>
                    <a:pt x="0" y="661"/>
                  </a:lnTo>
                  <a:lnTo>
                    <a:pt x="0" y="712"/>
                  </a:lnTo>
                  <a:lnTo>
                    <a:pt x="95" y="712"/>
                  </a:lnTo>
                  <a:lnTo>
                    <a:pt x="183" y="705"/>
                  </a:lnTo>
                  <a:lnTo>
                    <a:pt x="285" y="705"/>
                  </a:lnTo>
                  <a:lnTo>
                    <a:pt x="388" y="712"/>
                  </a:lnTo>
                  <a:lnTo>
                    <a:pt x="388" y="661"/>
                  </a:lnTo>
                  <a:lnTo>
                    <a:pt x="285" y="661"/>
                  </a:lnTo>
                  <a:lnTo>
                    <a:pt x="249" y="646"/>
                  </a:lnTo>
                  <a:lnTo>
                    <a:pt x="234" y="624"/>
                  </a:lnTo>
                  <a:lnTo>
                    <a:pt x="227" y="5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41" name="Freeform 113"/>
            <p:cNvSpPr>
              <a:spLocks noEditPoints="1"/>
            </p:cNvSpPr>
            <p:nvPr/>
          </p:nvSpPr>
          <p:spPr bwMode="auto">
            <a:xfrm>
              <a:off x="7366" y="6951"/>
              <a:ext cx="423" cy="1079"/>
            </a:xfrm>
            <a:custGeom>
              <a:avLst/>
              <a:gdLst/>
              <a:ahLst/>
              <a:cxnLst>
                <a:cxn ang="0">
                  <a:pos x="409" y="44"/>
                </a:cxn>
                <a:cxn ang="0">
                  <a:pos x="372" y="7"/>
                </a:cxn>
                <a:cxn ang="0">
                  <a:pos x="328" y="7"/>
                </a:cxn>
                <a:cxn ang="0">
                  <a:pos x="270" y="58"/>
                </a:cxn>
                <a:cxn ang="0">
                  <a:pos x="284" y="132"/>
                </a:cxn>
                <a:cxn ang="0">
                  <a:pos x="372" y="132"/>
                </a:cxn>
                <a:cxn ang="0">
                  <a:pos x="409" y="88"/>
                </a:cxn>
                <a:cxn ang="0">
                  <a:pos x="292" y="660"/>
                </a:cxn>
                <a:cxn ang="0">
                  <a:pos x="314" y="609"/>
                </a:cxn>
                <a:cxn ang="0">
                  <a:pos x="321" y="572"/>
                </a:cxn>
                <a:cxn ang="0">
                  <a:pos x="343" y="514"/>
                </a:cxn>
                <a:cxn ang="0">
                  <a:pos x="336" y="433"/>
                </a:cxn>
                <a:cxn ang="0">
                  <a:pos x="270" y="367"/>
                </a:cxn>
                <a:cxn ang="0">
                  <a:pos x="146" y="367"/>
                </a:cxn>
                <a:cxn ang="0">
                  <a:pos x="51" y="470"/>
                </a:cxn>
                <a:cxn ang="0">
                  <a:pos x="7" y="580"/>
                </a:cxn>
                <a:cxn ang="0">
                  <a:pos x="7" y="609"/>
                </a:cxn>
                <a:cxn ang="0">
                  <a:pos x="29" y="616"/>
                </a:cxn>
                <a:cxn ang="0">
                  <a:pos x="43" y="587"/>
                </a:cxn>
                <a:cxn ang="0">
                  <a:pos x="124" y="433"/>
                </a:cxn>
                <a:cxn ang="0">
                  <a:pos x="211" y="389"/>
                </a:cxn>
                <a:cxn ang="0">
                  <a:pos x="241" y="403"/>
                </a:cxn>
                <a:cxn ang="0">
                  <a:pos x="248" y="462"/>
                </a:cxn>
                <a:cxn ang="0">
                  <a:pos x="233" y="506"/>
                </a:cxn>
                <a:cxn ang="0">
                  <a:pos x="219" y="565"/>
                </a:cxn>
                <a:cxn ang="0">
                  <a:pos x="138" y="771"/>
                </a:cxn>
                <a:cxn ang="0">
                  <a:pos x="102" y="866"/>
                </a:cxn>
                <a:cxn ang="0">
                  <a:pos x="87" y="947"/>
                </a:cxn>
                <a:cxn ang="0">
                  <a:pos x="146" y="1064"/>
                </a:cxn>
                <a:cxn ang="0">
                  <a:pos x="284" y="1064"/>
                </a:cxn>
                <a:cxn ang="0">
                  <a:pos x="379" y="961"/>
                </a:cxn>
                <a:cxn ang="0">
                  <a:pos x="423" y="859"/>
                </a:cxn>
                <a:cxn ang="0">
                  <a:pos x="416" y="822"/>
                </a:cxn>
                <a:cxn ang="0">
                  <a:pos x="409" y="815"/>
                </a:cxn>
                <a:cxn ang="0">
                  <a:pos x="394" y="822"/>
                </a:cxn>
                <a:cxn ang="0">
                  <a:pos x="379" y="844"/>
                </a:cxn>
                <a:cxn ang="0">
                  <a:pos x="321" y="983"/>
                </a:cxn>
                <a:cxn ang="0">
                  <a:pos x="219" y="1049"/>
                </a:cxn>
                <a:cxn ang="0">
                  <a:pos x="182" y="1020"/>
                </a:cxn>
                <a:cxn ang="0">
                  <a:pos x="189" y="932"/>
                </a:cxn>
                <a:cxn ang="0">
                  <a:pos x="226" y="829"/>
                </a:cxn>
              </a:cxnLst>
              <a:rect l="0" t="0" r="r" b="b"/>
              <a:pathLst>
                <a:path w="423" h="1079">
                  <a:moveTo>
                    <a:pt x="409" y="58"/>
                  </a:moveTo>
                  <a:lnTo>
                    <a:pt x="409" y="44"/>
                  </a:lnTo>
                  <a:lnTo>
                    <a:pt x="401" y="22"/>
                  </a:lnTo>
                  <a:lnTo>
                    <a:pt x="372" y="7"/>
                  </a:lnTo>
                  <a:lnTo>
                    <a:pt x="350" y="0"/>
                  </a:lnTo>
                  <a:lnTo>
                    <a:pt x="328" y="7"/>
                  </a:lnTo>
                  <a:lnTo>
                    <a:pt x="299" y="14"/>
                  </a:lnTo>
                  <a:lnTo>
                    <a:pt x="270" y="58"/>
                  </a:lnTo>
                  <a:lnTo>
                    <a:pt x="262" y="88"/>
                  </a:lnTo>
                  <a:lnTo>
                    <a:pt x="284" y="132"/>
                  </a:lnTo>
                  <a:lnTo>
                    <a:pt x="328" y="147"/>
                  </a:lnTo>
                  <a:lnTo>
                    <a:pt x="372" y="132"/>
                  </a:lnTo>
                  <a:lnTo>
                    <a:pt x="394" y="110"/>
                  </a:lnTo>
                  <a:lnTo>
                    <a:pt x="409" y="88"/>
                  </a:lnTo>
                  <a:lnTo>
                    <a:pt x="409" y="58"/>
                  </a:lnTo>
                  <a:close/>
                  <a:moveTo>
                    <a:pt x="292" y="660"/>
                  </a:moveTo>
                  <a:lnTo>
                    <a:pt x="299" y="638"/>
                  </a:lnTo>
                  <a:lnTo>
                    <a:pt x="314" y="609"/>
                  </a:lnTo>
                  <a:lnTo>
                    <a:pt x="314" y="594"/>
                  </a:lnTo>
                  <a:lnTo>
                    <a:pt x="321" y="572"/>
                  </a:lnTo>
                  <a:lnTo>
                    <a:pt x="336" y="543"/>
                  </a:lnTo>
                  <a:lnTo>
                    <a:pt x="343" y="514"/>
                  </a:lnTo>
                  <a:lnTo>
                    <a:pt x="343" y="484"/>
                  </a:lnTo>
                  <a:lnTo>
                    <a:pt x="336" y="433"/>
                  </a:lnTo>
                  <a:lnTo>
                    <a:pt x="306" y="389"/>
                  </a:lnTo>
                  <a:lnTo>
                    <a:pt x="270" y="367"/>
                  </a:lnTo>
                  <a:lnTo>
                    <a:pt x="211" y="352"/>
                  </a:lnTo>
                  <a:lnTo>
                    <a:pt x="146" y="367"/>
                  </a:lnTo>
                  <a:lnTo>
                    <a:pt x="94" y="411"/>
                  </a:lnTo>
                  <a:lnTo>
                    <a:pt x="51" y="470"/>
                  </a:lnTo>
                  <a:lnTo>
                    <a:pt x="21" y="528"/>
                  </a:lnTo>
                  <a:lnTo>
                    <a:pt x="7" y="580"/>
                  </a:lnTo>
                  <a:lnTo>
                    <a:pt x="0" y="602"/>
                  </a:lnTo>
                  <a:lnTo>
                    <a:pt x="7" y="609"/>
                  </a:lnTo>
                  <a:lnTo>
                    <a:pt x="7" y="616"/>
                  </a:lnTo>
                  <a:lnTo>
                    <a:pt x="29" y="616"/>
                  </a:lnTo>
                  <a:lnTo>
                    <a:pt x="43" y="602"/>
                  </a:lnTo>
                  <a:lnTo>
                    <a:pt x="43" y="587"/>
                  </a:lnTo>
                  <a:lnTo>
                    <a:pt x="80" y="492"/>
                  </a:lnTo>
                  <a:lnTo>
                    <a:pt x="124" y="433"/>
                  </a:lnTo>
                  <a:lnTo>
                    <a:pt x="168" y="396"/>
                  </a:lnTo>
                  <a:lnTo>
                    <a:pt x="211" y="389"/>
                  </a:lnTo>
                  <a:lnTo>
                    <a:pt x="226" y="389"/>
                  </a:lnTo>
                  <a:lnTo>
                    <a:pt x="241" y="403"/>
                  </a:lnTo>
                  <a:lnTo>
                    <a:pt x="248" y="418"/>
                  </a:lnTo>
                  <a:lnTo>
                    <a:pt x="248" y="462"/>
                  </a:lnTo>
                  <a:lnTo>
                    <a:pt x="241" y="492"/>
                  </a:lnTo>
                  <a:lnTo>
                    <a:pt x="233" y="506"/>
                  </a:lnTo>
                  <a:lnTo>
                    <a:pt x="233" y="521"/>
                  </a:lnTo>
                  <a:lnTo>
                    <a:pt x="219" y="565"/>
                  </a:lnTo>
                  <a:lnTo>
                    <a:pt x="197" y="624"/>
                  </a:lnTo>
                  <a:lnTo>
                    <a:pt x="138" y="771"/>
                  </a:lnTo>
                  <a:lnTo>
                    <a:pt x="124" y="822"/>
                  </a:lnTo>
                  <a:lnTo>
                    <a:pt x="102" y="866"/>
                  </a:lnTo>
                  <a:lnTo>
                    <a:pt x="87" y="910"/>
                  </a:lnTo>
                  <a:lnTo>
                    <a:pt x="87" y="947"/>
                  </a:lnTo>
                  <a:lnTo>
                    <a:pt x="102" y="1020"/>
                  </a:lnTo>
                  <a:lnTo>
                    <a:pt x="146" y="1064"/>
                  </a:lnTo>
                  <a:lnTo>
                    <a:pt x="219" y="1079"/>
                  </a:lnTo>
                  <a:lnTo>
                    <a:pt x="284" y="1064"/>
                  </a:lnTo>
                  <a:lnTo>
                    <a:pt x="336" y="1020"/>
                  </a:lnTo>
                  <a:lnTo>
                    <a:pt x="379" y="961"/>
                  </a:lnTo>
                  <a:lnTo>
                    <a:pt x="401" y="903"/>
                  </a:lnTo>
                  <a:lnTo>
                    <a:pt x="423" y="859"/>
                  </a:lnTo>
                  <a:lnTo>
                    <a:pt x="423" y="829"/>
                  </a:lnTo>
                  <a:lnTo>
                    <a:pt x="416" y="822"/>
                  </a:lnTo>
                  <a:lnTo>
                    <a:pt x="409" y="822"/>
                  </a:lnTo>
                  <a:lnTo>
                    <a:pt x="409" y="815"/>
                  </a:lnTo>
                  <a:lnTo>
                    <a:pt x="394" y="815"/>
                  </a:lnTo>
                  <a:lnTo>
                    <a:pt x="394" y="822"/>
                  </a:lnTo>
                  <a:lnTo>
                    <a:pt x="387" y="829"/>
                  </a:lnTo>
                  <a:lnTo>
                    <a:pt x="379" y="844"/>
                  </a:lnTo>
                  <a:lnTo>
                    <a:pt x="357" y="917"/>
                  </a:lnTo>
                  <a:lnTo>
                    <a:pt x="321" y="983"/>
                  </a:lnTo>
                  <a:lnTo>
                    <a:pt x="277" y="1027"/>
                  </a:lnTo>
                  <a:lnTo>
                    <a:pt x="219" y="1049"/>
                  </a:lnTo>
                  <a:lnTo>
                    <a:pt x="189" y="1035"/>
                  </a:lnTo>
                  <a:lnTo>
                    <a:pt x="182" y="1020"/>
                  </a:lnTo>
                  <a:lnTo>
                    <a:pt x="182" y="961"/>
                  </a:lnTo>
                  <a:lnTo>
                    <a:pt x="189" y="932"/>
                  </a:lnTo>
                  <a:lnTo>
                    <a:pt x="204" y="895"/>
                  </a:lnTo>
                  <a:lnTo>
                    <a:pt x="226" y="829"/>
                  </a:lnTo>
                  <a:lnTo>
                    <a:pt x="292" y="6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42" name="Freeform 114"/>
            <p:cNvSpPr>
              <a:spLocks noEditPoints="1"/>
            </p:cNvSpPr>
            <p:nvPr/>
          </p:nvSpPr>
          <p:spPr bwMode="auto">
            <a:xfrm>
              <a:off x="8410" y="7428"/>
              <a:ext cx="1067" cy="374"/>
            </a:xfrm>
            <a:custGeom>
              <a:avLst/>
              <a:gdLst/>
              <a:ahLst/>
              <a:cxnLst>
                <a:cxn ang="0">
                  <a:pos x="1015" y="59"/>
                </a:cxn>
                <a:cxn ang="0">
                  <a:pos x="1052" y="59"/>
                </a:cxn>
                <a:cxn ang="0">
                  <a:pos x="1067" y="44"/>
                </a:cxn>
                <a:cxn ang="0">
                  <a:pos x="1067" y="15"/>
                </a:cxn>
                <a:cxn ang="0">
                  <a:pos x="1052" y="0"/>
                </a:cxn>
                <a:cxn ang="0">
                  <a:pos x="22" y="0"/>
                </a:cxn>
                <a:cxn ang="0">
                  <a:pos x="7" y="7"/>
                </a:cxn>
                <a:cxn ang="0">
                  <a:pos x="7" y="15"/>
                </a:cxn>
                <a:cxn ang="0">
                  <a:pos x="0" y="29"/>
                </a:cxn>
                <a:cxn ang="0">
                  <a:pos x="7" y="44"/>
                </a:cxn>
                <a:cxn ang="0">
                  <a:pos x="15" y="51"/>
                </a:cxn>
                <a:cxn ang="0">
                  <a:pos x="29" y="59"/>
                </a:cxn>
                <a:cxn ang="0">
                  <a:pos x="59" y="59"/>
                </a:cxn>
                <a:cxn ang="0">
                  <a:pos x="1015" y="59"/>
                </a:cxn>
                <a:cxn ang="0">
                  <a:pos x="1015" y="374"/>
                </a:cxn>
                <a:cxn ang="0">
                  <a:pos x="1037" y="374"/>
                </a:cxn>
                <a:cxn ang="0">
                  <a:pos x="1052" y="367"/>
                </a:cxn>
                <a:cxn ang="0">
                  <a:pos x="1059" y="367"/>
                </a:cxn>
                <a:cxn ang="0">
                  <a:pos x="1067" y="352"/>
                </a:cxn>
                <a:cxn ang="0">
                  <a:pos x="1067" y="323"/>
                </a:cxn>
                <a:cxn ang="0">
                  <a:pos x="1052" y="316"/>
                </a:cxn>
                <a:cxn ang="0">
                  <a:pos x="1045" y="308"/>
                </a:cxn>
                <a:cxn ang="0">
                  <a:pos x="29" y="308"/>
                </a:cxn>
                <a:cxn ang="0">
                  <a:pos x="22" y="316"/>
                </a:cxn>
                <a:cxn ang="0">
                  <a:pos x="7" y="316"/>
                </a:cxn>
                <a:cxn ang="0">
                  <a:pos x="7" y="330"/>
                </a:cxn>
                <a:cxn ang="0">
                  <a:pos x="0" y="338"/>
                </a:cxn>
                <a:cxn ang="0">
                  <a:pos x="0" y="352"/>
                </a:cxn>
                <a:cxn ang="0">
                  <a:pos x="7" y="360"/>
                </a:cxn>
                <a:cxn ang="0">
                  <a:pos x="22" y="367"/>
                </a:cxn>
                <a:cxn ang="0">
                  <a:pos x="29" y="374"/>
                </a:cxn>
                <a:cxn ang="0">
                  <a:pos x="59" y="374"/>
                </a:cxn>
                <a:cxn ang="0">
                  <a:pos x="1015" y="374"/>
                </a:cxn>
              </a:cxnLst>
              <a:rect l="0" t="0" r="r" b="b"/>
              <a:pathLst>
                <a:path w="1067" h="374">
                  <a:moveTo>
                    <a:pt x="1015" y="59"/>
                  </a:moveTo>
                  <a:lnTo>
                    <a:pt x="1052" y="59"/>
                  </a:lnTo>
                  <a:lnTo>
                    <a:pt x="1067" y="44"/>
                  </a:lnTo>
                  <a:lnTo>
                    <a:pt x="1067" y="15"/>
                  </a:lnTo>
                  <a:lnTo>
                    <a:pt x="1052" y="0"/>
                  </a:lnTo>
                  <a:lnTo>
                    <a:pt x="22" y="0"/>
                  </a:lnTo>
                  <a:lnTo>
                    <a:pt x="7" y="7"/>
                  </a:lnTo>
                  <a:lnTo>
                    <a:pt x="7" y="15"/>
                  </a:lnTo>
                  <a:lnTo>
                    <a:pt x="0" y="29"/>
                  </a:lnTo>
                  <a:lnTo>
                    <a:pt x="7" y="44"/>
                  </a:lnTo>
                  <a:lnTo>
                    <a:pt x="15" y="51"/>
                  </a:lnTo>
                  <a:lnTo>
                    <a:pt x="29" y="59"/>
                  </a:lnTo>
                  <a:lnTo>
                    <a:pt x="59" y="59"/>
                  </a:lnTo>
                  <a:lnTo>
                    <a:pt x="1015" y="59"/>
                  </a:lnTo>
                  <a:close/>
                  <a:moveTo>
                    <a:pt x="1015" y="374"/>
                  </a:moveTo>
                  <a:lnTo>
                    <a:pt x="1037" y="374"/>
                  </a:lnTo>
                  <a:lnTo>
                    <a:pt x="1052" y="367"/>
                  </a:lnTo>
                  <a:lnTo>
                    <a:pt x="1059" y="367"/>
                  </a:lnTo>
                  <a:lnTo>
                    <a:pt x="1067" y="352"/>
                  </a:lnTo>
                  <a:lnTo>
                    <a:pt x="1067" y="323"/>
                  </a:lnTo>
                  <a:lnTo>
                    <a:pt x="1052" y="316"/>
                  </a:lnTo>
                  <a:lnTo>
                    <a:pt x="1045" y="308"/>
                  </a:lnTo>
                  <a:lnTo>
                    <a:pt x="29" y="308"/>
                  </a:lnTo>
                  <a:lnTo>
                    <a:pt x="22" y="316"/>
                  </a:lnTo>
                  <a:lnTo>
                    <a:pt x="7" y="316"/>
                  </a:lnTo>
                  <a:lnTo>
                    <a:pt x="7" y="330"/>
                  </a:lnTo>
                  <a:lnTo>
                    <a:pt x="0" y="338"/>
                  </a:lnTo>
                  <a:lnTo>
                    <a:pt x="0" y="352"/>
                  </a:lnTo>
                  <a:lnTo>
                    <a:pt x="7" y="360"/>
                  </a:lnTo>
                  <a:lnTo>
                    <a:pt x="22" y="367"/>
                  </a:lnTo>
                  <a:lnTo>
                    <a:pt x="29" y="374"/>
                  </a:lnTo>
                  <a:lnTo>
                    <a:pt x="59" y="374"/>
                  </a:lnTo>
                  <a:lnTo>
                    <a:pt x="1015" y="3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43" name="Freeform 115"/>
            <p:cNvSpPr>
              <a:spLocks/>
            </p:cNvSpPr>
            <p:nvPr/>
          </p:nvSpPr>
          <p:spPr bwMode="auto">
            <a:xfrm>
              <a:off x="10076" y="6943"/>
              <a:ext cx="664" cy="1109"/>
            </a:xfrm>
            <a:custGeom>
              <a:avLst/>
              <a:gdLst/>
              <a:ahLst/>
              <a:cxnLst>
                <a:cxn ang="0">
                  <a:pos x="489" y="463"/>
                </a:cxn>
                <a:cxn ang="0">
                  <a:pos x="606" y="316"/>
                </a:cxn>
                <a:cxn ang="0">
                  <a:pos x="606" y="147"/>
                </a:cxn>
                <a:cxn ang="0">
                  <a:pos x="496" y="37"/>
                </a:cxn>
                <a:cxn ang="0">
                  <a:pos x="328" y="0"/>
                </a:cxn>
                <a:cxn ang="0">
                  <a:pos x="124" y="66"/>
                </a:cxn>
                <a:cxn ang="0">
                  <a:pos x="43" y="221"/>
                </a:cxn>
                <a:cxn ang="0">
                  <a:pos x="58" y="272"/>
                </a:cxn>
                <a:cxn ang="0">
                  <a:pos x="153" y="301"/>
                </a:cxn>
                <a:cxn ang="0">
                  <a:pos x="190" y="272"/>
                </a:cxn>
                <a:cxn ang="0">
                  <a:pos x="204" y="199"/>
                </a:cxn>
                <a:cxn ang="0">
                  <a:pos x="190" y="162"/>
                </a:cxn>
                <a:cxn ang="0">
                  <a:pos x="109" y="140"/>
                </a:cxn>
                <a:cxn ang="0">
                  <a:pos x="211" y="59"/>
                </a:cxn>
                <a:cxn ang="0">
                  <a:pos x="365" y="44"/>
                </a:cxn>
                <a:cxn ang="0">
                  <a:pos x="438" y="96"/>
                </a:cxn>
                <a:cxn ang="0">
                  <a:pos x="474" y="221"/>
                </a:cxn>
                <a:cxn ang="0">
                  <a:pos x="460" y="331"/>
                </a:cxn>
                <a:cxn ang="0">
                  <a:pos x="379" y="463"/>
                </a:cxn>
                <a:cxn ang="0">
                  <a:pos x="270" y="485"/>
                </a:cxn>
                <a:cxn ang="0">
                  <a:pos x="219" y="492"/>
                </a:cxn>
                <a:cxn ang="0">
                  <a:pos x="204" y="500"/>
                </a:cxn>
                <a:cxn ang="0">
                  <a:pos x="211" y="529"/>
                </a:cxn>
                <a:cxn ang="0">
                  <a:pos x="379" y="544"/>
                </a:cxn>
                <a:cxn ang="0">
                  <a:pos x="474" y="632"/>
                </a:cxn>
                <a:cxn ang="0">
                  <a:pos x="504" y="801"/>
                </a:cxn>
                <a:cxn ang="0">
                  <a:pos x="467" y="962"/>
                </a:cxn>
                <a:cxn ang="0">
                  <a:pos x="401" y="1043"/>
                </a:cxn>
                <a:cxn ang="0">
                  <a:pos x="321" y="1065"/>
                </a:cxn>
                <a:cxn ang="0">
                  <a:pos x="190" y="1035"/>
                </a:cxn>
                <a:cxn ang="0">
                  <a:pos x="73" y="940"/>
                </a:cxn>
                <a:cxn ang="0">
                  <a:pos x="146" y="925"/>
                </a:cxn>
                <a:cxn ang="0">
                  <a:pos x="175" y="881"/>
                </a:cxn>
                <a:cxn ang="0">
                  <a:pos x="175" y="823"/>
                </a:cxn>
                <a:cxn ang="0">
                  <a:pos x="153" y="786"/>
                </a:cxn>
                <a:cxn ang="0">
                  <a:pos x="116" y="764"/>
                </a:cxn>
                <a:cxn ang="0">
                  <a:pos x="58" y="771"/>
                </a:cxn>
                <a:cxn ang="0">
                  <a:pos x="21" y="786"/>
                </a:cxn>
                <a:cxn ang="0">
                  <a:pos x="14" y="933"/>
                </a:cxn>
                <a:cxn ang="0">
                  <a:pos x="138" y="1057"/>
                </a:cxn>
                <a:cxn ang="0">
                  <a:pos x="321" y="1109"/>
                </a:cxn>
                <a:cxn ang="0">
                  <a:pos x="526" y="1043"/>
                </a:cxn>
                <a:cxn ang="0">
                  <a:pos x="650" y="896"/>
                </a:cxn>
                <a:cxn ang="0">
                  <a:pos x="650" y="720"/>
                </a:cxn>
                <a:cxn ang="0">
                  <a:pos x="562" y="588"/>
                </a:cxn>
                <a:cxn ang="0">
                  <a:pos x="401" y="507"/>
                </a:cxn>
              </a:cxnLst>
              <a:rect l="0" t="0" r="r" b="b"/>
              <a:pathLst>
                <a:path w="664" h="1109">
                  <a:moveTo>
                    <a:pt x="401" y="507"/>
                  </a:moveTo>
                  <a:lnTo>
                    <a:pt x="489" y="463"/>
                  </a:lnTo>
                  <a:lnTo>
                    <a:pt x="562" y="397"/>
                  </a:lnTo>
                  <a:lnTo>
                    <a:pt x="606" y="316"/>
                  </a:lnTo>
                  <a:lnTo>
                    <a:pt x="620" y="221"/>
                  </a:lnTo>
                  <a:lnTo>
                    <a:pt x="606" y="147"/>
                  </a:lnTo>
                  <a:lnTo>
                    <a:pt x="562" y="88"/>
                  </a:lnTo>
                  <a:lnTo>
                    <a:pt x="496" y="37"/>
                  </a:lnTo>
                  <a:lnTo>
                    <a:pt x="416" y="8"/>
                  </a:lnTo>
                  <a:lnTo>
                    <a:pt x="328" y="0"/>
                  </a:lnTo>
                  <a:lnTo>
                    <a:pt x="219" y="15"/>
                  </a:lnTo>
                  <a:lnTo>
                    <a:pt x="124" y="66"/>
                  </a:lnTo>
                  <a:lnTo>
                    <a:pt x="65" y="132"/>
                  </a:lnTo>
                  <a:lnTo>
                    <a:pt x="43" y="221"/>
                  </a:lnTo>
                  <a:lnTo>
                    <a:pt x="51" y="250"/>
                  </a:lnTo>
                  <a:lnTo>
                    <a:pt x="58" y="272"/>
                  </a:lnTo>
                  <a:lnTo>
                    <a:pt x="102" y="301"/>
                  </a:lnTo>
                  <a:lnTo>
                    <a:pt x="153" y="301"/>
                  </a:lnTo>
                  <a:lnTo>
                    <a:pt x="175" y="287"/>
                  </a:lnTo>
                  <a:lnTo>
                    <a:pt x="190" y="272"/>
                  </a:lnTo>
                  <a:lnTo>
                    <a:pt x="204" y="250"/>
                  </a:lnTo>
                  <a:lnTo>
                    <a:pt x="204" y="199"/>
                  </a:lnTo>
                  <a:lnTo>
                    <a:pt x="197" y="177"/>
                  </a:lnTo>
                  <a:lnTo>
                    <a:pt x="190" y="162"/>
                  </a:lnTo>
                  <a:lnTo>
                    <a:pt x="146" y="140"/>
                  </a:lnTo>
                  <a:lnTo>
                    <a:pt x="109" y="140"/>
                  </a:lnTo>
                  <a:lnTo>
                    <a:pt x="153" y="88"/>
                  </a:lnTo>
                  <a:lnTo>
                    <a:pt x="211" y="59"/>
                  </a:lnTo>
                  <a:lnTo>
                    <a:pt x="270" y="44"/>
                  </a:lnTo>
                  <a:lnTo>
                    <a:pt x="365" y="44"/>
                  </a:lnTo>
                  <a:lnTo>
                    <a:pt x="401" y="66"/>
                  </a:lnTo>
                  <a:lnTo>
                    <a:pt x="438" y="96"/>
                  </a:lnTo>
                  <a:lnTo>
                    <a:pt x="467" y="147"/>
                  </a:lnTo>
                  <a:lnTo>
                    <a:pt x="474" y="221"/>
                  </a:lnTo>
                  <a:lnTo>
                    <a:pt x="474" y="265"/>
                  </a:lnTo>
                  <a:lnTo>
                    <a:pt x="460" y="331"/>
                  </a:lnTo>
                  <a:lnTo>
                    <a:pt x="431" y="404"/>
                  </a:lnTo>
                  <a:lnTo>
                    <a:pt x="379" y="463"/>
                  </a:lnTo>
                  <a:lnTo>
                    <a:pt x="328" y="485"/>
                  </a:lnTo>
                  <a:lnTo>
                    <a:pt x="270" y="485"/>
                  </a:lnTo>
                  <a:lnTo>
                    <a:pt x="255" y="492"/>
                  </a:lnTo>
                  <a:lnTo>
                    <a:pt x="219" y="492"/>
                  </a:lnTo>
                  <a:lnTo>
                    <a:pt x="211" y="500"/>
                  </a:lnTo>
                  <a:lnTo>
                    <a:pt x="204" y="500"/>
                  </a:lnTo>
                  <a:lnTo>
                    <a:pt x="204" y="522"/>
                  </a:lnTo>
                  <a:lnTo>
                    <a:pt x="211" y="529"/>
                  </a:lnTo>
                  <a:lnTo>
                    <a:pt x="314" y="529"/>
                  </a:lnTo>
                  <a:lnTo>
                    <a:pt x="379" y="544"/>
                  </a:lnTo>
                  <a:lnTo>
                    <a:pt x="438" y="580"/>
                  </a:lnTo>
                  <a:lnTo>
                    <a:pt x="474" y="632"/>
                  </a:lnTo>
                  <a:lnTo>
                    <a:pt x="496" y="705"/>
                  </a:lnTo>
                  <a:lnTo>
                    <a:pt x="504" y="801"/>
                  </a:lnTo>
                  <a:lnTo>
                    <a:pt x="496" y="896"/>
                  </a:lnTo>
                  <a:lnTo>
                    <a:pt x="467" y="962"/>
                  </a:lnTo>
                  <a:lnTo>
                    <a:pt x="438" y="1013"/>
                  </a:lnTo>
                  <a:lnTo>
                    <a:pt x="401" y="1043"/>
                  </a:lnTo>
                  <a:lnTo>
                    <a:pt x="358" y="1057"/>
                  </a:lnTo>
                  <a:lnTo>
                    <a:pt x="321" y="1065"/>
                  </a:lnTo>
                  <a:lnTo>
                    <a:pt x="263" y="1057"/>
                  </a:lnTo>
                  <a:lnTo>
                    <a:pt x="190" y="1035"/>
                  </a:lnTo>
                  <a:lnTo>
                    <a:pt x="124" y="999"/>
                  </a:lnTo>
                  <a:lnTo>
                    <a:pt x="73" y="940"/>
                  </a:lnTo>
                  <a:lnTo>
                    <a:pt x="102" y="940"/>
                  </a:lnTo>
                  <a:lnTo>
                    <a:pt x="146" y="925"/>
                  </a:lnTo>
                  <a:lnTo>
                    <a:pt x="168" y="903"/>
                  </a:lnTo>
                  <a:lnTo>
                    <a:pt x="175" y="881"/>
                  </a:lnTo>
                  <a:lnTo>
                    <a:pt x="182" y="852"/>
                  </a:lnTo>
                  <a:lnTo>
                    <a:pt x="175" y="823"/>
                  </a:lnTo>
                  <a:lnTo>
                    <a:pt x="168" y="801"/>
                  </a:lnTo>
                  <a:lnTo>
                    <a:pt x="153" y="786"/>
                  </a:lnTo>
                  <a:lnTo>
                    <a:pt x="131" y="771"/>
                  </a:lnTo>
                  <a:lnTo>
                    <a:pt x="116" y="764"/>
                  </a:lnTo>
                  <a:lnTo>
                    <a:pt x="73" y="764"/>
                  </a:lnTo>
                  <a:lnTo>
                    <a:pt x="58" y="771"/>
                  </a:lnTo>
                  <a:lnTo>
                    <a:pt x="36" y="779"/>
                  </a:lnTo>
                  <a:lnTo>
                    <a:pt x="21" y="786"/>
                  </a:lnTo>
                  <a:lnTo>
                    <a:pt x="0" y="852"/>
                  </a:lnTo>
                  <a:lnTo>
                    <a:pt x="14" y="933"/>
                  </a:lnTo>
                  <a:lnTo>
                    <a:pt x="65" y="1006"/>
                  </a:lnTo>
                  <a:lnTo>
                    <a:pt x="138" y="1057"/>
                  </a:lnTo>
                  <a:lnTo>
                    <a:pt x="226" y="1094"/>
                  </a:lnTo>
                  <a:lnTo>
                    <a:pt x="321" y="1109"/>
                  </a:lnTo>
                  <a:lnTo>
                    <a:pt x="431" y="1094"/>
                  </a:lnTo>
                  <a:lnTo>
                    <a:pt x="526" y="1043"/>
                  </a:lnTo>
                  <a:lnTo>
                    <a:pt x="599" y="977"/>
                  </a:lnTo>
                  <a:lnTo>
                    <a:pt x="650" y="896"/>
                  </a:lnTo>
                  <a:lnTo>
                    <a:pt x="664" y="801"/>
                  </a:lnTo>
                  <a:lnTo>
                    <a:pt x="650" y="720"/>
                  </a:lnTo>
                  <a:lnTo>
                    <a:pt x="620" y="646"/>
                  </a:lnTo>
                  <a:lnTo>
                    <a:pt x="562" y="588"/>
                  </a:lnTo>
                  <a:lnTo>
                    <a:pt x="489" y="536"/>
                  </a:lnTo>
                  <a:lnTo>
                    <a:pt x="401" y="5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44" name="Freeform 116"/>
            <p:cNvSpPr>
              <a:spLocks/>
            </p:cNvSpPr>
            <p:nvPr/>
          </p:nvSpPr>
          <p:spPr bwMode="auto">
            <a:xfrm>
              <a:off x="11376" y="7024"/>
              <a:ext cx="504" cy="1006"/>
            </a:xfrm>
            <a:custGeom>
              <a:avLst/>
              <a:gdLst/>
              <a:ahLst/>
              <a:cxnLst>
                <a:cxn ang="0">
                  <a:pos x="248" y="345"/>
                </a:cxn>
                <a:cxn ang="0">
                  <a:pos x="475" y="345"/>
                </a:cxn>
                <a:cxn ang="0">
                  <a:pos x="475" y="301"/>
                </a:cxn>
                <a:cxn ang="0">
                  <a:pos x="248" y="301"/>
                </a:cxn>
                <a:cxn ang="0">
                  <a:pos x="248" y="0"/>
                </a:cxn>
                <a:cxn ang="0">
                  <a:pos x="204" y="0"/>
                </a:cxn>
                <a:cxn ang="0">
                  <a:pos x="204" y="66"/>
                </a:cxn>
                <a:cxn ang="0">
                  <a:pos x="190" y="140"/>
                </a:cxn>
                <a:cxn ang="0">
                  <a:pos x="161" y="206"/>
                </a:cxn>
                <a:cxn ang="0">
                  <a:pos x="124" y="257"/>
                </a:cxn>
                <a:cxn ang="0">
                  <a:pos x="73" y="294"/>
                </a:cxn>
                <a:cxn ang="0">
                  <a:pos x="0" y="316"/>
                </a:cxn>
                <a:cxn ang="0">
                  <a:pos x="0" y="345"/>
                </a:cxn>
                <a:cxn ang="0">
                  <a:pos x="139" y="345"/>
                </a:cxn>
                <a:cxn ang="0">
                  <a:pos x="139" y="793"/>
                </a:cxn>
                <a:cxn ang="0">
                  <a:pos x="146" y="874"/>
                </a:cxn>
                <a:cxn ang="0">
                  <a:pos x="175" y="940"/>
                </a:cxn>
                <a:cxn ang="0">
                  <a:pos x="219" y="976"/>
                </a:cxn>
                <a:cxn ang="0">
                  <a:pos x="263" y="999"/>
                </a:cxn>
                <a:cxn ang="0">
                  <a:pos x="307" y="1006"/>
                </a:cxn>
                <a:cxn ang="0">
                  <a:pos x="343" y="1006"/>
                </a:cxn>
                <a:cxn ang="0">
                  <a:pos x="402" y="991"/>
                </a:cxn>
                <a:cxn ang="0">
                  <a:pos x="445" y="962"/>
                </a:cxn>
                <a:cxn ang="0">
                  <a:pos x="482" y="910"/>
                </a:cxn>
                <a:cxn ang="0">
                  <a:pos x="497" y="852"/>
                </a:cxn>
                <a:cxn ang="0">
                  <a:pos x="504" y="793"/>
                </a:cxn>
                <a:cxn ang="0">
                  <a:pos x="504" y="698"/>
                </a:cxn>
                <a:cxn ang="0">
                  <a:pos x="460" y="698"/>
                </a:cxn>
                <a:cxn ang="0">
                  <a:pos x="460" y="786"/>
                </a:cxn>
                <a:cxn ang="0">
                  <a:pos x="453" y="866"/>
                </a:cxn>
                <a:cxn ang="0">
                  <a:pos x="431" y="925"/>
                </a:cxn>
                <a:cxn ang="0">
                  <a:pos x="394" y="954"/>
                </a:cxn>
                <a:cxn ang="0">
                  <a:pos x="358" y="969"/>
                </a:cxn>
                <a:cxn ang="0">
                  <a:pos x="314" y="954"/>
                </a:cxn>
                <a:cxn ang="0">
                  <a:pos x="277" y="932"/>
                </a:cxn>
                <a:cxn ang="0">
                  <a:pos x="263" y="896"/>
                </a:cxn>
                <a:cxn ang="0">
                  <a:pos x="248" y="852"/>
                </a:cxn>
                <a:cxn ang="0">
                  <a:pos x="248" y="793"/>
                </a:cxn>
                <a:cxn ang="0">
                  <a:pos x="248" y="345"/>
                </a:cxn>
              </a:cxnLst>
              <a:rect l="0" t="0" r="r" b="b"/>
              <a:pathLst>
                <a:path w="504" h="1006">
                  <a:moveTo>
                    <a:pt x="248" y="345"/>
                  </a:moveTo>
                  <a:lnTo>
                    <a:pt x="475" y="345"/>
                  </a:lnTo>
                  <a:lnTo>
                    <a:pt x="475" y="301"/>
                  </a:lnTo>
                  <a:lnTo>
                    <a:pt x="248" y="301"/>
                  </a:lnTo>
                  <a:lnTo>
                    <a:pt x="248" y="0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190" y="140"/>
                  </a:lnTo>
                  <a:lnTo>
                    <a:pt x="161" y="206"/>
                  </a:lnTo>
                  <a:lnTo>
                    <a:pt x="124" y="257"/>
                  </a:lnTo>
                  <a:lnTo>
                    <a:pt x="73" y="294"/>
                  </a:lnTo>
                  <a:lnTo>
                    <a:pt x="0" y="316"/>
                  </a:lnTo>
                  <a:lnTo>
                    <a:pt x="0" y="345"/>
                  </a:lnTo>
                  <a:lnTo>
                    <a:pt x="139" y="345"/>
                  </a:lnTo>
                  <a:lnTo>
                    <a:pt x="139" y="793"/>
                  </a:lnTo>
                  <a:lnTo>
                    <a:pt x="146" y="874"/>
                  </a:lnTo>
                  <a:lnTo>
                    <a:pt x="175" y="940"/>
                  </a:lnTo>
                  <a:lnTo>
                    <a:pt x="219" y="976"/>
                  </a:lnTo>
                  <a:lnTo>
                    <a:pt x="263" y="999"/>
                  </a:lnTo>
                  <a:lnTo>
                    <a:pt x="307" y="1006"/>
                  </a:lnTo>
                  <a:lnTo>
                    <a:pt x="343" y="1006"/>
                  </a:lnTo>
                  <a:lnTo>
                    <a:pt x="402" y="991"/>
                  </a:lnTo>
                  <a:lnTo>
                    <a:pt x="445" y="962"/>
                  </a:lnTo>
                  <a:lnTo>
                    <a:pt x="482" y="910"/>
                  </a:lnTo>
                  <a:lnTo>
                    <a:pt x="497" y="852"/>
                  </a:lnTo>
                  <a:lnTo>
                    <a:pt x="504" y="793"/>
                  </a:lnTo>
                  <a:lnTo>
                    <a:pt x="504" y="698"/>
                  </a:lnTo>
                  <a:lnTo>
                    <a:pt x="460" y="698"/>
                  </a:lnTo>
                  <a:lnTo>
                    <a:pt x="460" y="786"/>
                  </a:lnTo>
                  <a:lnTo>
                    <a:pt x="453" y="866"/>
                  </a:lnTo>
                  <a:lnTo>
                    <a:pt x="431" y="925"/>
                  </a:lnTo>
                  <a:lnTo>
                    <a:pt x="394" y="954"/>
                  </a:lnTo>
                  <a:lnTo>
                    <a:pt x="358" y="969"/>
                  </a:lnTo>
                  <a:lnTo>
                    <a:pt x="314" y="954"/>
                  </a:lnTo>
                  <a:lnTo>
                    <a:pt x="277" y="932"/>
                  </a:lnTo>
                  <a:lnTo>
                    <a:pt x="263" y="896"/>
                  </a:lnTo>
                  <a:lnTo>
                    <a:pt x="248" y="852"/>
                  </a:lnTo>
                  <a:lnTo>
                    <a:pt x="248" y="793"/>
                  </a:lnTo>
                  <a:lnTo>
                    <a:pt x="248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45" name="Freeform 117"/>
            <p:cNvSpPr>
              <a:spLocks noEditPoints="1"/>
            </p:cNvSpPr>
            <p:nvPr/>
          </p:nvSpPr>
          <p:spPr bwMode="auto">
            <a:xfrm>
              <a:off x="12011" y="7296"/>
              <a:ext cx="709" cy="734"/>
            </a:xfrm>
            <a:custGeom>
              <a:avLst/>
              <a:gdLst/>
              <a:ahLst/>
              <a:cxnLst>
                <a:cxn ang="0">
                  <a:pos x="709" y="374"/>
                </a:cxn>
                <a:cxn ang="0">
                  <a:pos x="694" y="257"/>
                </a:cxn>
                <a:cxn ang="0">
                  <a:pos x="643" y="154"/>
                </a:cxn>
                <a:cxn ang="0">
                  <a:pos x="570" y="73"/>
                </a:cxn>
                <a:cxn ang="0">
                  <a:pos x="468" y="14"/>
                </a:cxn>
                <a:cxn ang="0">
                  <a:pos x="358" y="0"/>
                </a:cxn>
                <a:cxn ang="0">
                  <a:pos x="241" y="22"/>
                </a:cxn>
                <a:cxn ang="0">
                  <a:pos x="146" y="73"/>
                </a:cxn>
                <a:cxn ang="0">
                  <a:pos x="73" y="154"/>
                </a:cxn>
                <a:cxn ang="0">
                  <a:pos x="22" y="257"/>
                </a:cxn>
                <a:cxn ang="0">
                  <a:pos x="0" y="374"/>
                </a:cxn>
                <a:cxn ang="0">
                  <a:pos x="22" y="492"/>
                </a:cxn>
                <a:cxn ang="0">
                  <a:pos x="73" y="594"/>
                </a:cxn>
                <a:cxn ang="0">
                  <a:pos x="154" y="668"/>
                </a:cxn>
                <a:cxn ang="0">
                  <a:pos x="249" y="719"/>
                </a:cxn>
                <a:cxn ang="0">
                  <a:pos x="358" y="734"/>
                </a:cxn>
                <a:cxn ang="0">
                  <a:pos x="468" y="719"/>
                </a:cxn>
                <a:cxn ang="0">
                  <a:pos x="563" y="668"/>
                </a:cxn>
                <a:cxn ang="0">
                  <a:pos x="643" y="587"/>
                </a:cxn>
                <a:cxn ang="0">
                  <a:pos x="694" y="492"/>
                </a:cxn>
                <a:cxn ang="0">
                  <a:pos x="709" y="374"/>
                </a:cxn>
                <a:cxn ang="0">
                  <a:pos x="358" y="697"/>
                </a:cxn>
                <a:cxn ang="0">
                  <a:pos x="293" y="682"/>
                </a:cxn>
                <a:cxn ang="0">
                  <a:pos x="227" y="653"/>
                </a:cxn>
                <a:cxn ang="0">
                  <a:pos x="176" y="587"/>
                </a:cxn>
                <a:cxn ang="0">
                  <a:pos x="146" y="514"/>
                </a:cxn>
                <a:cxn ang="0">
                  <a:pos x="139" y="433"/>
                </a:cxn>
                <a:cxn ang="0">
                  <a:pos x="139" y="286"/>
                </a:cxn>
                <a:cxn ang="0">
                  <a:pos x="146" y="213"/>
                </a:cxn>
                <a:cxn ang="0">
                  <a:pos x="176" y="139"/>
                </a:cxn>
                <a:cxn ang="0">
                  <a:pos x="227" y="80"/>
                </a:cxn>
                <a:cxn ang="0">
                  <a:pos x="293" y="44"/>
                </a:cxn>
                <a:cxn ang="0">
                  <a:pos x="358" y="36"/>
                </a:cxn>
                <a:cxn ang="0">
                  <a:pos x="424" y="44"/>
                </a:cxn>
                <a:cxn ang="0">
                  <a:pos x="490" y="80"/>
                </a:cxn>
                <a:cxn ang="0">
                  <a:pos x="541" y="139"/>
                </a:cxn>
                <a:cxn ang="0">
                  <a:pos x="570" y="213"/>
                </a:cxn>
                <a:cxn ang="0">
                  <a:pos x="577" y="286"/>
                </a:cxn>
                <a:cxn ang="0">
                  <a:pos x="577" y="426"/>
                </a:cxn>
                <a:cxn ang="0">
                  <a:pos x="570" y="506"/>
                </a:cxn>
                <a:cxn ang="0">
                  <a:pos x="541" y="580"/>
                </a:cxn>
                <a:cxn ang="0">
                  <a:pos x="497" y="638"/>
                </a:cxn>
                <a:cxn ang="0">
                  <a:pos x="431" y="682"/>
                </a:cxn>
                <a:cxn ang="0">
                  <a:pos x="358" y="697"/>
                </a:cxn>
              </a:cxnLst>
              <a:rect l="0" t="0" r="r" b="b"/>
              <a:pathLst>
                <a:path w="709" h="734">
                  <a:moveTo>
                    <a:pt x="709" y="374"/>
                  </a:moveTo>
                  <a:lnTo>
                    <a:pt x="694" y="257"/>
                  </a:lnTo>
                  <a:lnTo>
                    <a:pt x="643" y="154"/>
                  </a:lnTo>
                  <a:lnTo>
                    <a:pt x="570" y="73"/>
                  </a:lnTo>
                  <a:lnTo>
                    <a:pt x="468" y="14"/>
                  </a:lnTo>
                  <a:lnTo>
                    <a:pt x="358" y="0"/>
                  </a:lnTo>
                  <a:lnTo>
                    <a:pt x="241" y="22"/>
                  </a:lnTo>
                  <a:lnTo>
                    <a:pt x="146" y="73"/>
                  </a:lnTo>
                  <a:lnTo>
                    <a:pt x="73" y="154"/>
                  </a:lnTo>
                  <a:lnTo>
                    <a:pt x="22" y="257"/>
                  </a:lnTo>
                  <a:lnTo>
                    <a:pt x="0" y="374"/>
                  </a:lnTo>
                  <a:lnTo>
                    <a:pt x="22" y="492"/>
                  </a:lnTo>
                  <a:lnTo>
                    <a:pt x="73" y="594"/>
                  </a:lnTo>
                  <a:lnTo>
                    <a:pt x="154" y="668"/>
                  </a:lnTo>
                  <a:lnTo>
                    <a:pt x="249" y="719"/>
                  </a:lnTo>
                  <a:lnTo>
                    <a:pt x="358" y="734"/>
                  </a:lnTo>
                  <a:lnTo>
                    <a:pt x="468" y="719"/>
                  </a:lnTo>
                  <a:lnTo>
                    <a:pt x="563" y="668"/>
                  </a:lnTo>
                  <a:lnTo>
                    <a:pt x="643" y="587"/>
                  </a:lnTo>
                  <a:lnTo>
                    <a:pt x="694" y="492"/>
                  </a:lnTo>
                  <a:lnTo>
                    <a:pt x="709" y="374"/>
                  </a:lnTo>
                  <a:close/>
                  <a:moveTo>
                    <a:pt x="358" y="697"/>
                  </a:moveTo>
                  <a:lnTo>
                    <a:pt x="293" y="682"/>
                  </a:lnTo>
                  <a:lnTo>
                    <a:pt x="227" y="653"/>
                  </a:lnTo>
                  <a:lnTo>
                    <a:pt x="176" y="587"/>
                  </a:lnTo>
                  <a:lnTo>
                    <a:pt x="146" y="514"/>
                  </a:lnTo>
                  <a:lnTo>
                    <a:pt x="139" y="433"/>
                  </a:lnTo>
                  <a:lnTo>
                    <a:pt x="139" y="286"/>
                  </a:lnTo>
                  <a:lnTo>
                    <a:pt x="146" y="213"/>
                  </a:lnTo>
                  <a:lnTo>
                    <a:pt x="176" y="139"/>
                  </a:lnTo>
                  <a:lnTo>
                    <a:pt x="227" y="80"/>
                  </a:lnTo>
                  <a:lnTo>
                    <a:pt x="293" y="44"/>
                  </a:lnTo>
                  <a:lnTo>
                    <a:pt x="358" y="36"/>
                  </a:lnTo>
                  <a:lnTo>
                    <a:pt x="424" y="44"/>
                  </a:lnTo>
                  <a:lnTo>
                    <a:pt x="490" y="80"/>
                  </a:lnTo>
                  <a:lnTo>
                    <a:pt x="541" y="139"/>
                  </a:lnTo>
                  <a:lnTo>
                    <a:pt x="570" y="213"/>
                  </a:lnTo>
                  <a:lnTo>
                    <a:pt x="577" y="286"/>
                  </a:lnTo>
                  <a:lnTo>
                    <a:pt x="577" y="426"/>
                  </a:lnTo>
                  <a:lnTo>
                    <a:pt x="570" y="506"/>
                  </a:lnTo>
                  <a:lnTo>
                    <a:pt x="541" y="580"/>
                  </a:lnTo>
                  <a:lnTo>
                    <a:pt x="497" y="638"/>
                  </a:lnTo>
                  <a:lnTo>
                    <a:pt x="431" y="682"/>
                  </a:lnTo>
                  <a:lnTo>
                    <a:pt x="358" y="6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46" name="Freeform 118"/>
            <p:cNvSpPr>
              <a:spLocks/>
            </p:cNvSpPr>
            <p:nvPr/>
          </p:nvSpPr>
          <p:spPr bwMode="auto">
            <a:xfrm>
              <a:off x="13348" y="7303"/>
              <a:ext cx="869" cy="727"/>
            </a:xfrm>
            <a:custGeom>
              <a:avLst/>
              <a:gdLst/>
              <a:ahLst/>
              <a:cxnLst>
                <a:cxn ang="0">
                  <a:pos x="95" y="639"/>
                </a:cxn>
                <a:cxn ang="0">
                  <a:pos x="88" y="675"/>
                </a:cxn>
                <a:cxn ang="0">
                  <a:pos x="88" y="705"/>
                </a:cxn>
                <a:cxn ang="0">
                  <a:pos x="110" y="727"/>
                </a:cxn>
                <a:cxn ang="0">
                  <a:pos x="161" y="720"/>
                </a:cxn>
                <a:cxn ang="0">
                  <a:pos x="190" y="683"/>
                </a:cxn>
                <a:cxn ang="0">
                  <a:pos x="197" y="668"/>
                </a:cxn>
                <a:cxn ang="0">
                  <a:pos x="205" y="631"/>
                </a:cxn>
                <a:cxn ang="0">
                  <a:pos x="212" y="587"/>
                </a:cxn>
                <a:cxn ang="0">
                  <a:pos x="256" y="419"/>
                </a:cxn>
                <a:cxn ang="0">
                  <a:pos x="278" y="316"/>
                </a:cxn>
                <a:cxn ang="0">
                  <a:pos x="292" y="279"/>
                </a:cxn>
                <a:cxn ang="0">
                  <a:pos x="300" y="242"/>
                </a:cxn>
                <a:cxn ang="0">
                  <a:pos x="322" y="191"/>
                </a:cxn>
                <a:cxn ang="0">
                  <a:pos x="409" y="88"/>
                </a:cxn>
                <a:cxn ang="0">
                  <a:pos x="563" y="37"/>
                </a:cxn>
                <a:cxn ang="0">
                  <a:pos x="614" y="51"/>
                </a:cxn>
                <a:cxn ang="0">
                  <a:pos x="636" y="81"/>
                </a:cxn>
                <a:cxn ang="0">
                  <a:pos x="650" y="147"/>
                </a:cxn>
                <a:cxn ang="0">
                  <a:pos x="621" y="301"/>
                </a:cxn>
                <a:cxn ang="0">
                  <a:pos x="563" y="470"/>
                </a:cxn>
                <a:cxn ang="0">
                  <a:pos x="541" y="551"/>
                </a:cxn>
                <a:cxn ang="0">
                  <a:pos x="533" y="587"/>
                </a:cxn>
                <a:cxn ang="0">
                  <a:pos x="548" y="668"/>
                </a:cxn>
                <a:cxn ang="0">
                  <a:pos x="658" y="727"/>
                </a:cxn>
                <a:cxn ang="0">
                  <a:pos x="782" y="668"/>
                </a:cxn>
                <a:cxn ang="0">
                  <a:pos x="847" y="551"/>
                </a:cxn>
                <a:cxn ang="0">
                  <a:pos x="869" y="477"/>
                </a:cxn>
                <a:cxn ang="0">
                  <a:pos x="855" y="470"/>
                </a:cxn>
                <a:cxn ang="0">
                  <a:pos x="840" y="463"/>
                </a:cxn>
                <a:cxn ang="0">
                  <a:pos x="833" y="477"/>
                </a:cxn>
                <a:cxn ang="0">
                  <a:pos x="796" y="573"/>
                </a:cxn>
                <a:cxn ang="0">
                  <a:pos x="716" y="675"/>
                </a:cxn>
                <a:cxn ang="0">
                  <a:pos x="636" y="683"/>
                </a:cxn>
                <a:cxn ang="0">
                  <a:pos x="628" y="602"/>
                </a:cxn>
                <a:cxn ang="0">
                  <a:pos x="687" y="448"/>
                </a:cxn>
                <a:cxn ang="0">
                  <a:pos x="738" y="257"/>
                </a:cxn>
                <a:cxn ang="0">
                  <a:pos x="738" y="103"/>
                </a:cxn>
                <a:cxn ang="0">
                  <a:pos x="643" y="15"/>
                </a:cxn>
                <a:cxn ang="0">
                  <a:pos x="490" y="15"/>
                </a:cxn>
                <a:cxn ang="0">
                  <a:pos x="380" y="73"/>
                </a:cxn>
                <a:cxn ang="0">
                  <a:pos x="322" y="140"/>
                </a:cxn>
                <a:cxn ang="0">
                  <a:pos x="270" y="37"/>
                </a:cxn>
                <a:cxn ang="0">
                  <a:pos x="168" y="0"/>
                </a:cxn>
                <a:cxn ang="0">
                  <a:pos x="88" y="37"/>
                </a:cxn>
                <a:cxn ang="0">
                  <a:pos x="29" y="140"/>
                </a:cxn>
                <a:cxn ang="0">
                  <a:pos x="7" y="228"/>
                </a:cxn>
                <a:cxn ang="0">
                  <a:pos x="7" y="257"/>
                </a:cxn>
                <a:cxn ang="0">
                  <a:pos x="37" y="264"/>
                </a:cxn>
                <a:cxn ang="0">
                  <a:pos x="51" y="228"/>
                </a:cxn>
                <a:cxn ang="0">
                  <a:pos x="95" y="88"/>
                </a:cxn>
                <a:cxn ang="0">
                  <a:pos x="168" y="37"/>
                </a:cxn>
                <a:cxn ang="0">
                  <a:pos x="197" y="44"/>
                </a:cxn>
                <a:cxn ang="0">
                  <a:pos x="212" y="81"/>
                </a:cxn>
                <a:cxn ang="0">
                  <a:pos x="212" y="140"/>
                </a:cxn>
                <a:cxn ang="0">
                  <a:pos x="190" y="242"/>
                </a:cxn>
              </a:cxnLst>
              <a:rect l="0" t="0" r="r" b="b"/>
              <a:pathLst>
                <a:path w="869" h="727">
                  <a:moveTo>
                    <a:pt x="95" y="617"/>
                  </a:moveTo>
                  <a:lnTo>
                    <a:pt x="95" y="639"/>
                  </a:lnTo>
                  <a:lnTo>
                    <a:pt x="88" y="661"/>
                  </a:lnTo>
                  <a:lnTo>
                    <a:pt x="88" y="675"/>
                  </a:lnTo>
                  <a:lnTo>
                    <a:pt x="80" y="683"/>
                  </a:lnTo>
                  <a:lnTo>
                    <a:pt x="88" y="705"/>
                  </a:lnTo>
                  <a:lnTo>
                    <a:pt x="95" y="720"/>
                  </a:lnTo>
                  <a:lnTo>
                    <a:pt x="110" y="727"/>
                  </a:lnTo>
                  <a:lnTo>
                    <a:pt x="146" y="727"/>
                  </a:lnTo>
                  <a:lnTo>
                    <a:pt x="161" y="720"/>
                  </a:lnTo>
                  <a:lnTo>
                    <a:pt x="175" y="705"/>
                  </a:lnTo>
                  <a:lnTo>
                    <a:pt x="190" y="683"/>
                  </a:lnTo>
                  <a:lnTo>
                    <a:pt x="190" y="675"/>
                  </a:lnTo>
                  <a:lnTo>
                    <a:pt x="197" y="668"/>
                  </a:lnTo>
                  <a:lnTo>
                    <a:pt x="197" y="646"/>
                  </a:lnTo>
                  <a:lnTo>
                    <a:pt x="205" y="631"/>
                  </a:lnTo>
                  <a:lnTo>
                    <a:pt x="212" y="609"/>
                  </a:lnTo>
                  <a:lnTo>
                    <a:pt x="212" y="587"/>
                  </a:lnTo>
                  <a:lnTo>
                    <a:pt x="219" y="565"/>
                  </a:lnTo>
                  <a:lnTo>
                    <a:pt x="256" y="419"/>
                  </a:lnTo>
                  <a:lnTo>
                    <a:pt x="270" y="367"/>
                  </a:lnTo>
                  <a:lnTo>
                    <a:pt x="278" y="316"/>
                  </a:lnTo>
                  <a:lnTo>
                    <a:pt x="285" y="294"/>
                  </a:lnTo>
                  <a:lnTo>
                    <a:pt x="292" y="279"/>
                  </a:lnTo>
                  <a:lnTo>
                    <a:pt x="292" y="257"/>
                  </a:lnTo>
                  <a:lnTo>
                    <a:pt x="300" y="242"/>
                  </a:lnTo>
                  <a:lnTo>
                    <a:pt x="300" y="235"/>
                  </a:lnTo>
                  <a:lnTo>
                    <a:pt x="322" y="191"/>
                  </a:lnTo>
                  <a:lnTo>
                    <a:pt x="358" y="140"/>
                  </a:lnTo>
                  <a:lnTo>
                    <a:pt x="409" y="88"/>
                  </a:lnTo>
                  <a:lnTo>
                    <a:pt x="482" y="51"/>
                  </a:lnTo>
                  <a:lnTo>
                    <a:pt x="563" y="37"/>
                  </a:lnTo>
                  <a:lnTo>
                    <a:pt x="592" y="37"/>
                  </a:lnTo>
                  <a:lnTo>
                    <a:pt x="614" y="51"/>
                  </a:lnTo>
                  <a:lnTo>
                    <a:pt x="628" y="66"/>
                  </a:lnTo>
                  <a:lnTo>
                    <a:pt x="636" y="81"/>
                  </a:lnTo>
                  <a:lnTo>
                    <a:pt x="650" y="125"/>
                  </a:lnTo>
                  <a:lnTo>
                    <a:pt x="650" y="147"/>
                  </a:lnTo>
                  <a:lnTo>
                    <a:pt x="643" y="220"/>
                  </a:lnTo>
                  <a:lnTo>
                    <a:pt x="621" y="301"/>
                  </a:lnTo>
                  <a:lnTo>
                    <a:pt x="592" y="389"/>
                  </a:lnTo>
                  <a:lnTo>
                    <a:pt x="563" y="470"/>
                  </a:lnTo>
                  <a:lnTo>
                    <a:pt x="548" y="521"/>
                  </a:lnTo>
                  <a:lnTo>
                    <a:pt x="541" y="551"/>
                  </a:lnTo>
                  <a:lnTo>
                    <a:pt x="533" y="565"/>
                  </a:lnTo>
                  <a:lnTo>
                    <a:pt x="533" y="587"/>
                  </a:lnTo>
                  <a:lnTo>
                    <a:pt x="526" y="595"/>
                  </a:lnTo>
                  <a:lnTo>
                    <a:pt x="548" y="668"/>
                  </a:lnTo>
                  <a:lnTo>
                    <a:pt x="592" y="712"/>
                  </a:lnTo>
                  <a:lnTo>
                    <a:pt x="658" y="727"/>
                  </a:lnTo>
                  <a:lnTo>
                    <a:pt x="723" y="712"/>
                  </a:lnTo>
                  <a:lnTo>
                    <a:pt x="782" y="668"/>
                  </a:lnTo>
                  <a:lnTo>
                    <a:pt x="818" y="609"/>
                  </a:lnTo>
                  <a:lnTo>
                    <a:pt x="847" y="551"/>
                  </a:lnTo>
                  <a:lnTo>
                    <a:pt x="869" y="485"/>
                  </a:lnTo>
                  <a:lnTo>
                    <a:pt x="869" y="477"/>
                  </a:lnTo>
                  <a:lnTo>
                    <a:pt x="862" y="470"/>
                  </a:lnTo>
                  <a:lnTo>
                    <a:pt x="855" y="470"/>
                  </a:lnTo>
                  <a:lnTo>
                    <a:pt x="855" y="463"/>
                  </a:lnTo>
                  <a:lnTo>
                    <a:pt x="840" y="463"/>
                  </a:lnTo>
                  <a:lnTo>
                    <a:pt x="840" y="470"/>
                  </a:lnTo>
                  <a:lnTo>
                    <a:pt x="833" y="477"/>
                  </a:lnTo>
                  <a:lnTo>
                    <a:pt x="826" y="492"/>
                  </a:lnTo>
                  <a:lnTo>
                    <a:pt x="796" y="573"/>
                  </a:lnTo>
                  <a:lnTo>
                    <a:pt x="760" y="639"/>
                  </a:lnTo>
                  <a:lnTo>
                    <a:pt x="716" y="675"/>
                  </a:lnTo>
                  <a:lnTo>
                    <a:pt x="665" y="697"/>
                  </a:lnTo>
                  <a:lnTo>
                    <a:pt x="636" y="683"/>
                  </a:lnTo>
                  <a:lnTo>
                    <a:pt x="628" y="668"/>
                  </a:lnTo>
                  <a:lnTo>
                    <a:pt x="628" y="602"/>
                  </a:lnTo>
                  <a:lnTo>
                    <a:pt x="658" y="529"/>
                  </a:lnTo>
                  <a:lnTo>
                    <a:pt x="687" y="448"/>
                  </a:lnTo>
                  <a:lnTo>
                    <a:pt x="716" y="352"/>
                  </a:lnTo>
                  <a:lnTo>
                    <a:pt x="738" y="257"/>
                  </a:lnTo>
                  <a:lnTo>
                    <a:pt x="752" y="176"/>
                  </a:lnTo>
                  <a:lnTo>
                    <a:pt x="738" y="103"/>
                  </a:lnTo>
                  <a:lnTo>
                    <a:pt x="701" y="44"/>
                  </a:lnTo>
                  <a:lnTo>
                    <a:pt x="643" y="15"/>
                  </a:lnTo>
                  <a:lnTo>
                    <a:pt x="570" y="0"/>
                  </a:lnTo>
                  <a:lnTo>
                    <a:pt x="490" y="15"/>
                  </a:lnTo>
                  <a:lnTo>
                    <a:pt x="424" y="37"/>
                  </a:lnTo>
                  <a:lnTo>
                    <a:pt x="380" y="73"/>
                  </a:lnTo>
                  <a:lnTo>
                    <a:pt x="343" y="110"/>
                  </a:lnTo>
                  <a:lnTo>
                    <a:pt x="322" y="140"/>
                  </a:lnTo>
                  <a:lnTo>
                    <a:pt x="307" y="81"/>
                  </a:lnTo>
                  <a:lnTo>
                    <a:pt x="270" y="37"/>
                  </a:lnTo>
                  <a:lnTo>
                    <a:pt x="227" y="7"/>
                  </a:lnTo>
                  <a:lnTo>
                    <a:pt x="168" y="0"/>
                  </a:lnTo>
                  <a:lnTo>
                    <a:pt x="124" y="7"/>
                  </a:lnTo>
                  <a:lnTo>
                    <a:pt x="88" y="37"/>
                  </a:lnTo>
                  <a:lnTo>
                    <a:pt x="66" y="66"/>
                  </a:lnTo>
                  <a:lnTo>
                    <a:pt x="29" y="140"/>
                  </a:lnTo>
                  <a:lnTo>
                    <a:pt x="15" y="191"/>
                  </a:lnTo>
                  <a:lnTo>
                    <a:pt x="7" y="228"/>
                  </a:lnTo>
                  <a:lnTo>
                    <a:pt x="0" y="250"/>
                  </a:lnTo>
                  <a:lnTo>
                    <a:pt x="7" y="257"/>
                  </a:lnTo>
                  <a:lnTo>
                    <a:pt x="7" y="264"/>
                  </a:lnTo>
                  <a:lnTo>
                    <a:pt x="37" y="264"/>
                  </a:lnTo>
                  <a:lnTo>
                    <a:pt x="37" y="257"/>
                  </a:lnTo>
                  <a:lnTo>
                    <a:pt x="51" y="228"/>
                  </a:lnTo>
                  <a:lnTo>
                    <a:pt x="73" y="147"/>
                  </a:lnTo>
                  <a:lnTo>
                    <a:pt x="95" y="88"/>
                  </a:lnTo>
                  <a:lnTo>
                    <a:pt x="124" y="51"/>
                  </a:lnTo>
                  <a:lnTo>
                    <a:pt x="168" y="37"/>
                  </a:lnTo>
                  <a:lnTo>
                    <a:pt x="183" y="37"/>
                  </a:lnTo>
                  <a:lnTo>
                    <a:pt x="197" y="44"/>
                  </a:lnTo>
                  <a:lnTo>
                    <a:pt x="205" y="59"/>
                  </a:lnTo>
                  <a:lnTo>
                    <a:pt x="212" y="81"/>
                  </a:lnTo>
                  <a:lnTo>
                    <a:pt x="219" y="110"/>
                  </a:lnTo>
                  <a:lnTo>
                    <a:pt x="212" y="140"/>
                  </a:lnTo>
                  <a:lnTo>
                    <a:pt x="205" y="184"/>
                  </a:lnTo>
                  <a:lnTo>
                    <a:pt x="190" y="242"/>
                  </a:lnTo>
                  <a:lnTo>
                    <a:pt x="95" y="6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47" name="Freeform 119"/>
            <p:cNvSpPr>
              <a:spLocks noEditPoints="1"/>
            </p:cNvSpPr>
            <p:nvPr/>
          </p:nvSpPr>
          <p:spPr bwMode="auto">
            <a:xfrm>
              <a:off x="14853" y="6899"/>
              <a:ext cx="796" cy="1131"/>
            </a:xfrm>
            <a:custGeom>
              <a:avLst/>
              <a:gdLst/>
              <a:ahLst/>
              <a:cxnLst>
                <a:cxn ang="0">
                  <a:pos x="555" y="1028"/>
                </a:cxn>
                <a:cxn ang="0">
                  <a:pos x="555" y="1131"/>
                </a:cxn>
                <a:cxn ang="0">
                  <a:pos x="796" y="1116"/>
                </a:cxn>
                <a:cxn ang="0">
                  <a:pos x="796" y="1065"/>
                </a:cxn>
                <a:cxn ang="0">
                  <a:pos x="730" y="1065"/>
                </a:cxn>
                <a:cxn ang="0">
                  <a:pos x="687" y="1050"/>
                </a:cxn>
                <a:cxn ang="0">
                  <a:pos x="672" y="1021"/>
                </a:cxn>
                <a:cxn ang="0">
                  <a:pos x="665" y="977"/>
                </a:cxn>
                <a:cxn ang="0">
                  <a:pos x="665" y="0"/>
                </a:cxn>
                <a:cxn ang="0">
                  <a:pos x="438" y="15"/>
                </a:cxn>
                <a:cxn ang="0">
                  <a:pos x="438" y="66"/>
                </a:cxn>
                <a:cxn ang="0">
                  <a:pos x="504" y="66"/>
                </a:cxn>
                <a:cxn ang="0">
                  <a:pos x="540" y="81"/>
                </a:cxn>
                <a:cxn ang="0">
                  <a:pos x="555" y="110"/>
                </a:cxn>
                <a:cxn ang="0">
                  <a:pos x="562" y="154"/>
                </a:cxn>
                <a:cxn ang="0">
                  <a:pos x="562" y="507"/>
                </a:cxn>
                <a:cxn ang="0">
                  <a:pos x="511" y="455"/>
                </a:cxn>
                <a:cxn ang="0">
                  <a:pos x="438" y="419"/>
                </a:cxn>
                <a:cxn ang="0">
                  <a:pos x="358" y="404"/>
                </a:cxn>
                <a:cxn ang="0">
                  <a:pos x="248" y="426"/>
                </a:cxn>
                <a:cxn ang="0">
                  <a:pos x="153" y="470"/>
                </a:cxn>
                <a:cxn ang="0">
                  <a:pos x="73" y="551"/>
                </a:cxn>
                <a:cxn ang="0">
                  <a:pos x="22" y="654"/>
                </a:cxn>
                <a:cxn ang="0">
                  <a:pos x="0" y="771"/>
                </a:cxn>
                <a:cxn ang="0">
                  <a:pos x="22" y="889"/>
                </a:cxn>
                <a:cxn ang="0">
                  <a:pos x="73" y="984"/>
                </a:cxn>
                <a:cxn ang="0">
                  <a:pos x="146" y="1065"/>
                </a:cxn>
                <a:cxn ang="0">
                  <a:pos x="234" y="1116"/>
                </a:cxn>
                <a:cxn ang="0">
                  <a:pos x="343" y="1131"/>
                </a:cxn>
                <a:cxn ang="0">
                  <a:pos x="438" y="1116"/>
                </a:cxn>
                <a:cxn ang="0">
                  <a:pos x="504" y="1079"/>
                </a:cxn>
                <a:cxn ang="0">
                  <a:pos x="555" y="1028"/>
                </a:cxn>
                <a:cxn ang="0">
                  <a:pos x="555" y="595"/>
                </a:cxn>
                <a:cxn ang="0">
                  <a:pos x="555" y="962"/>
                </a:cxn>
                <a:cxn ang="0">
                  <a:pos x="548" y="969"/>
                </a:cxn>
                <a:cxn ang="0">
                  <a:pos x="540" y="984"/>
                </a:cxn>
                <a:cxn ang="0">
                  <a:pos x="482" y="1050"/>
                </a:cxn>
                <a:cxn ang="0">
                  <a:pos x="416" y="1087"/>
                </a:cxn>
                <a:cxn ang="0">
                  <a:pos x="351" y="1101"/>
                </a:cxn>
                <a:cxn ang="0">
                  <a:pos x="285" y="1087"/>
                </a:cxn>
                <a:cxn ang="0">
                  <a:pos x="226" y="1050"/>
                </a:cxn>
                <a:cxn ang="0">
                  <a:pos x="183" y="999"/>
                </a:cxn>
                <a:cxn ang="0">
                  <a:pos x="153" y="925"/>
                </a:cxn>
                <a:cxn ang="0">
                  <a:pos x="139" y="845"/>
                </a:cxn>
                <a:cxn ang="0">
                  <a:pos x="139" y="705"/>
                </a:cxn>
                <a:cxn ang="0">
                  <a:pos x="153" y="624"/>
                </a:cxn>
                <a:cxn ang="0">
                  <a:pos x="183" y="544"/>
                </a:cxn>
                <a:cxn ang="0">
                  <a:pos x="226" y="492"/>
                </a:cxn>
                <a:cxn ang="0">
                  <a:pos x="292" y="455"/>
                </a:cxn>
                <a:cxn ang="0">
                  <a:pos x="365" y="441"/>
                </a:cxn>
                <a:cxn ang="0">
                  <a:pos x="424" y="448"/>
                </a:cxn>
                <a:cxn ang="0">
                  <a:pos x="482" y="477"/>
                </a:cxn>
                <a:cxn ang="0">
                  <a:pos x="540" y="536"/>
                </a:cxn>
                <a:cxn ang="0">
                  <a:pos x="548" y="551"/>
                </a:cxn>
                <a:cxn ang="0">
                  <a:pos x="555" y="558"/>
                </a:cxn>
                <a:cxn ang="0">
                  <a:pos x="555" y="595"/>
                </a:cxn>
              </a:cxnLst>
              <a:rect l="0" t="0" r="r" b="b"/>
              <a:pathLst>
                <a:path w="796" h="1131">
                  <a:moveTo>
                    <a:pt x="555" y="1028"/>
                  </a:moveTo>
                  <a:lnTo>
                    <a:pt x="555" y="1131"/>
                  </a:lnTo>
                  <a:lnTo>
                    <a:pt x="796" y="1116"/>
                  </a:lnTo>
                  <a:lnTo>
                    <a:pt x="796" y="1065"/>
                  </a:lnTo>
                  <a:lnTo>
                    <a:pt x="730" y="1065"/>
                  </a:lnTo>
                  <a:lnTo>
                    <a:pt x="687" y="1050"/>
                  </a:lnTo>
                  <a:lnTo>
                    <a:pt x="672" y="1021"/>
                  </a:lnTo>
                  <a:lnTo>
                    <a:pt x="665" y="977"/>
                  </a:lnTo>
                  <a:lnTo>
                    <a:pt x="665" y="0"/>
                  </a:lnTo>
                  <a:lnTo>
                    <a:pt x="438" y="15"/>
                  </a:lnTo>
                  <a:lnTo>
                    <a:pt x="438" y="66"/>
                  </a:lnTo>
                  <a:lnTo>
                    <a:pt x="504" y="66"/>
                  </a:lnTo>
                  <a:lnTo>
                    <a:pt x="540" y="81"/>
                  </a:lnTo>
                  <a:lnTo>
                    <a:pt x="555" y="110"/>
                  </a:lnTo>
                  <a:lnTo>
                    <a:pt x="562" y="154"/>
                  </a:lnTo>
                  <a:lnTo>
                    <a:pt x="562" y="507"/>
                  </a:lnTo>
                  <a:lnTo>
                    <a:pt x="511" y="455"/>
                  </a:lnTo>
                  <a:lnTo>
                    <a:pt x="438" y="419"/>
                  </a:lnTo>
                  <a:lnTo>
                    <a:pt x="358" y="404"/>
                  </a:lnTo>
                  <a:lnTo>
                    <a:pt x="248" y="426"/>
                  </a:lnTo>
                  <a:lnTo>
                    <a:pt x="153" y="470"/>
                  </a:lnTo>
                  <a:lnTo>
                    <a:pt x="73" y="551"/>
                  </a:lnTo>
                  <a:lnTo>
                    <a:pt x="22" y="654"/>
                  </a:lnTo>
                  <a:lnTo>
                    <a:pt x="0" y="771"/>
                  </a:lnTo>
                  <a:lnTo>
                    <a:pt x="22" y="889"/>
                  </a:lnTo>
                  <a:lnTo>
                    <a:pt x="73" y="984"/>
                  </a:lnTo>
                  <a:lnTo>
                    <a:pt x="146" y="1065"/>
                  </a:lnTo>
                  <a:lnTo>
                    <a:pt x="234" y="1116"/>
                  </a:lnTo>
                  <a:lnTo>
                    <a:pt x="343" y="1131"/>
                  </a:lnTo>
                  <a:lnTo>
                    <a:pt x="438" y="1116"/>
                  </a:lnTo>
                  <a:lnTo>
                    <a:pt x="504" y="1079"/>
                  </a:lnTo>
                  <a:lnTo>
                    <a:pt x="555" y="1028"/>
                  </a:lnTo>
                  <a:close/>
                  <a:moveTo>
                    <a:pt x="555" y="595"/>
                  </a:moveTo>
                  <a:lnTo>
                    <a:pt x="555" y="962"/>
                  </a:lnTo>
                  <a:lnTo>
                    <a:pt x="548" y="969"/>
                  </a:lnTo>
                  <a:lnTo>
                    <a:pt x="540" y="984"/>
                  </a:lnTo>
                  <a:lnTo>
                    <a:pt x="482" y="1050"/>
                  </a:lnTo>
                  <a:lnTo>
                    <a:pt x="416" y="1087"/>
                  </a:lnTo>
                  <a:lnTo>
                    <a:pt x="351" y="1101"/>
                  </a:lnTo>
                  <a:lnTo>
                    <a:pt x="285" y="1087"/>
                  </a:lnTo>
                  <a:lnTo>
                    <a:pt x="226" y="1050"/>
                  </a:lnTo>
                  <a:lnTo>
                    <a:pt x="183" y="999"/>
                  </a:lnTo>
                  <a:lnTo>
                    <a:pt x="153" y="925"/>
                  </a:lnTo>
                  <a:lnTo>
                    <a:pt x="139" y="845"/>
                  </a:lnTo>
                  <a:lnTo>
                    <a:pt x="139" y="705"/>
                  </a:lnTo>
                  <a:lnTo>
                    <a:pt x="153" y="624"/>
                  </a:lnTo>
                  <a:lnTo>
                    <a:pt x="183" y="544"/>
                  </a:lnTo>
                  <a:lnTo>
                    <a:pt x="226" y="492"/>
                  </a:lnTo>
                  <a:lnTo>
                    <a:pt x="292" y="455"/>
                  </a:lnTo>
                  <a:lnTo>
                    <a:pt x="365" y="441"/>
                  </a:lnTo>
                  <a:lnTo>
                    <a:pt x="424" y="448"/>
                  </a:lnTo>
                  <a:lnTo>
                    <a:pt x="482" y="477"/>
                  </a:lnTo>
                  <a:lnTo>
                    <a:pt x="540" y="536"/>
                  </a:lnTo>
                  <a:lnTo>
                    <a:pt x="548" y="551"/>
                  </a:lnTo>
                  <a:lnTo>
                    <a:pt x="555" y="558"/>
                  </a:lnTo>
                  <a:lnTo>
                    <a:pt x="555" y="5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48" name="Freeform 120"/>
            <p:cNvSpPr>
              <a:spLocks noEditPoints="1"/>
            </p:cNvSpPr>
            <p:nvPr/>
          </p:nvSpPr>
          <p:spPr bwMode="auto">
            <a:xfrm>
              <a:off x="15737" y="7296"/>
              <a:ext cx="708" cy="734"/>
            </a:xfrm>
            <a:custGeom>
              <a:avLst/>
              <a:gdLst/>
              <a:ahLst/>
              <a:cxnLst>
                <a:cxn ang="0">
                  <a:pos x="708" y="374"/>
                </a:cxn>
                <a:cxn ang="0">
                  <a:pos x="694" y="257"/>
                </a:cxn>
                <a:cxn ang="0">
                  <a:pos x="643" y="154"/>
                </a:cxn>
                <a:cxn ang="0">
                  <a:pos x="562" y="73"/>
                </a:cxn>
                <a:cxn ang="0">
                  <a:pos x="467" y="14"/>
                </a:cxn>
                <a:cxn ang="0">
                  <a:pos x="358" y="0"/>
                </a:cxn>
                <a:cxn ang="0">
                  <a:pos x="241" y="22"/>
                </a:cxn>
                <a:cxn ang="0">
                  <a:pos x="146" y="73"/>
                </a:cxn>
                <a:cxn ang="0">
                  <a:pos x="66" y="154"/>
                </a:cxn>
                <a:cxn ang="0">
                  <a:pos x="14" y="257"/>
                </a:cxn>
                <a:cxn ang="0">
                  <a:pos x="0" y="374"/>
                </a:cxn>
                <a:cxn ang="0">
                  <a:pos x="22" y="492"/>
                </a:cxn>
                <a:cxn ang="0">
                  <a:pos x="73" y="594"/>
                </a:cxn>
                <a:cxn ang="0">
                  <a:pos x="146" y="668"/>
                </a:cxn>
                <a:cxn ang="0">
                  <a:pos x="241" y="719"/>
                </a:cxn>
                <a:cxn ang="0">
                  <a:pos x="350" y="734"/>
                </a:cxn>
                <a:cxn ang="0">
                  <a:pos x="460" y="719"/>
                </a:cxn>
                <a:cxn ang="0">
                  <a:pos x="562" y="668"/>
                </a:cxn>
                <a:cxn ang="0">
                  <a:pos x="635" y="587"/>
                </a:cxn>
                <a:cxn ang="0">
                  <a:pos x="686" y="492"/>
                </a:cxn>
                <a:cxn ang="0">
                  <a:pos x="708" y="374"/>
                </a:cxn>
                <a:cxn ang="0">
                  <a:pos x="358" y="697"/>
                </a:cxn>
                <a:cxn ang="0">
                  <a:pos x="285" y="682"/>
                </a:cxn>
                <a:cxn ang="0">
                  <a:pos x="226" y="653"/>
                </a:cxn>
                <a:cxn ang="0">
                  <a:pos x="175" y="587"/>
                </a:cxn>
                <a:cxn ang="0">
                  <a:pos x="146" y="514"/>
                </a:cxn>
                <a:cxn ang="0">
                  <a:pos x="131" y="433"/>
                </a:cxn>
                <a:cxn ang="0">
                  <a:pos x="131" y="286"/>
                </a:cxn>
                <a:cxn ang="0">
                  <a:pos x="146" y="213"/>
                </a:cxn>
                <a:cxn ang="0">
                  <a:pos x="168" y="139"/>
                </a:cxn>
                <a:cxn ang="0">
                  <a:pos x="219" y="80"/>
                </a:cxn>
                <a:cxn ang="0">
                  <a:pos x="285" y="44"/>
                </a:cxn>
                <a:cxn ang="0">
                  <a:pos x="350" y="36"/>
                </a:cxn>
                <a:cxn ang="0">
                  <a:pos x="423" y="44"/>
                </a:cxn>
                <a:cxn ang="0">
                  <a:pos x="482" y="80"/>
                </a:cxn>
                <a:cxn ang="0">
                  <a:pos x="533" y="139"/>
                </a:cxn>
                <a:cxn ang="0">
                  <a:pos x="562" y="213"/>
                </a:cxn>
                <a:cxn ang="0">
                  <a:pos x="577" y="286"/>
                </a:cxn>
                <a:cxn ang="0">
                  <a:pos x="577" y="426"/>
                </a:cxn>
                <a:cxn ang="0">
                  <a:pos x="562" y="506"/>
                </a:cxn>
                <a:cxn ang="0">
                  <a:pos x="540" y="580"/>
                </a:cxn>
                <a:cxn ang="0">
                  <a:pos x="496" y="638"/>
                </a:cxn>
                <a:cxn ang="0">
                  <a:pos x="431" y="682"/>
                </a:cxn>
                <a:cxn ang="0">
                  <a:pos x="358" y="697"/>
                </a:cxn>
              </a:cxnLst>
              <a:rect l="0" t="0" r="r" b="b"/>
              <a:pathLst>
                <a:path w="708" h="734">
                  <a:moveTo>
                    <a:pt x="708" y="374"/>
                  </a:moveTo>
                  <a:lnTo>
                    <a:pt x="694" y="257"/>
                  </a:lnTo>
                  <a:lnTo>
                    <a:pt x="643" y="154"/>
                  </a:lnTo>
                  <a:lnTo>
                    <a:pt x="562" y="73"/>
                  </a:lnTo>
                  <a:lnTo>
                    <a:pt x="467" y="14"/>
                  </a:lnTo>
                  <a:lnTo>
                    <a:pt x="358" y="0"/>
                  </a:lnTo>
                  <a:lnTo>
                    <a:pt x="241" y="22"/>
                  </a:lnTo>
                  <a:lnTo>
                    <a:pt x="146" y="73"/>
                  </a:lnTo>
                  <a:lnTo>
                    <a:pt x="66" y="154"/>
                  </a:lnTo>
                  <a:lnTo>
                    <a:pt x="14" y="257"/>
                  </a:lnTo>
                  <a:lnTo>
                    <a:pt x="0" y="374"/>
                  </a:lnTo>
                  <a:lnTo>
                    <a:pt x="22" y="492"/>
                  </a:lnTo>
                  <a:lnTo>
                    <a:pt x="73" y="594"/>
                  </a:lnTo>
                  <a:lnTo>
                    <a:pt x="146" y="668"/>
                  </a:lnTo>
                  <a:lnTo>
                    <a:pt x="241" y="719"/>
                  </a:lnTo>
                  <a:lnTo>
                    <a:pt x="350" y="734"/>
                  </a:lnTo>
                  <a:lnTo>
                    <a:pt x="460" y="719"/>
                  </a:lnTo>
                  <a:lnTo>
                    <a:pt x="562" y="668"/>
                  </a:lnTo>
                  <a:lnTo>
                    <a:pt x="635" y="587"/>
                  </a:lnTo>
                  <a:lnTo>
                    <a:pt x="686" y="492"/>
                  </a:lnTo>
                  <a:lnTo>
                    <a:pt x="708" y="374"/>
                  </a:lnTo>
                  <a:close/>
                  <a:moveTo>
                    <a:pt x="358" y="697"/>
                  </a:moveTo>
                  <a:lnTo>
                    <a:pt x="285" y="682"/>
                  </a:lnTo>
                  <a:lnTo>
                    <a:pt x="226" y="653"/>
                  </a:lnTo>
                  <a:lnTo>
                    <a:pt x="175" y="587"/>
                  </a:lnTo>
                  <a:lnTo>
                    <a:pt x="146" y="514"/>
                  </a:lnTo>
                  <a:lnTo>
                    <a:pt x="131" y="433"/>
                  </a:lnTo>
                  <a:lnTo>
                    <a:pt x="131" y="286"/>
                  </a:lnTo>
                  <a:lnTo>
                    <a:pt x="146" y="213"/>
                  </a:lnTo>
                  <a:lnTo>
                    <a:pt x="168" y="139"/>
                  </a:lnTo>
                  <a:lnTo>
                    <a:pt x="219" y="80"/>
                  </a:lnTo>
                  <a:lnTo>
                    <a:pt x="285" y="44"/>
                  </a:lnTo>
                  <a:lnTo>
                    <a:pt x="350" y="36"/>
                  </a:lnTo>
                  <a:lnTo>
                    <a:pt x="423" y="44"/>
                  </a:lnTo>
                  <a:lnTo>
                    <a:pt x="482" y="80"/>
                  </a:lnTo>
                  <a:lnTo>
                    <a:pt x="533" y="139"/>
                  </a:lnTo>
                  <a:lnTo>
                    <a:pt x="562" y="213"/>
                  </a:lnTo>
                  <a:lnTo>
                    <a:pt x="577" y="286"/>
                  </a:lnTo>
                  <a:lnTo>
                    <a:pt x="577" y="426"/>
                  </a:lnTo>
                  <a:lnTo>
                    <a:pt x="562" y="506"/>
                  </a:lnTo>
                  <a:lnTo>
                    <a:pt x="540" y="580"/>
                  </a:lnTo>
                  <a:lnTo>
                    <a:pt x="496" y="638"/>
                  </a:lnTo>
                  <a:lnTo>
                    <a:pt x="431" y="682"/>
                  </a:lnTo>
                  <a:lnTo>
                    <a:pt x="358" y="6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49" name="Freeform 121"/>
            <p:cNvSpPr>
              <a:spLocks/>
            </p:cNvSpPr>
            <p:nvPr/>
          </p:nvSpPr>
          <p:spPr bwMode="auto">
            <a:xfrm>
              <a:off x="6525" y="8830"/>
              <a:ext cx="358" cy="1116"/>
            </a:xfrm>
            <a:custGeom>
              <a:avLst/>
              <a:gdLst/>
              <a:ahLst/>
              <a:cxnLst>
                <a:cxn ang="0">
                  <a:pos x="234" y="0"/>
                </a:cxn>
                <a:cxn ang="0">
                  <a:pos x="0" y="15"/>
                </a:cxn>
                <a:cxn ang="0">
                  <a:pos x="0" y="66"/>
                </a:cxn>
                <a:cxn ang="0">
                  <a:pos x="66" y="66"/>
                </a:cxn>
                <a:cxn ang="0">
                  <a:pos x="110" y="81"/>
                </a:cxn>
                <a:cxn ang="0">
                  <a:pos x="125" y="110"/>
                </a:cxn>
                <a:cxn ang="0">
                  <a:pos x="125" y="1035"/>
                </a:cxn>
                <a:cxn ang="0">
                  <a:pos x="103" y="1057"/>
                </a:cxn>
                <a:cxn ang="0">
                  <a:pos x="66" y="1065"/>
                </a:cxn>
                <a:cxn ang="0">
                  <a:pos x="0" y="1065"/>
                </a:cxn>
                <a:cxn ang="0">
                  <a:pos x="0" y="1116"/>
                </a:cxn>
                <a:cxn ang="0">
                  <a:pos x="59" y="1116"/>
                </a:cxn>
                <a:cxn ang="0">
                  <a:pos x="125" y="1109"/>
                </a:cxn>
                <a:cxn ang="0">
                  <a:pos x="234" y="1109"/>
                </a:cxn>
                <a:cxn ang="0">
                  <a:pos x="293" y="1116"/>
                </a:cxn>
                <a:cxn ang="0">
                  <a:pos x="358" y="1116"/>
                </a:cxn>
                <a:cxn ang="0">
                  <a:pos x="358" y="1065"/>
                </a:cxn>
                <a:cxn ang="0">
                  <a:pos x="293" y="1065"/>
                </a:cxn>
                <a:cxn ang="0">
                  <a:pos x="256" y="1057"/>
                </a:cxn>
                <a:cxn ang="0">
                  <a:pos x="234" y="1035"/>
                </a:cxn>
                <a:cxn ang="0">
                  <a:pos x="234" y="991"/>
                </a:cxn>
                <a:cxn ang="0">
                  <a:pos x="234" y="0"/>
                </a:cxn>
              </a:cxnLst>
              <a:rect l="0" t="0" r="r" b="b"/>
              <a:pathLst>
                <a:path w="358" h="1116">
                  <a:moveTo>
                    <a:pt x="234" y="0"/>
                  </a:moveTo>
                  <a:lnTo>
                    <a:pt x="0" y="15"/>
                  </a:lnTo>
                  <a:lnTo>
                    <a:pt x="0" y="66"/>
                  </a:lnTo>
                  <a:lnTo>
                    <a:pt x="66" y="66"/>
                  </a:lnTo>
                  <a:lnTo>
                    <a:pt x="110" y="81"/>
                  </a:lnTo>
                  <a:lnTo>
                    <a:pt x="125" y="110"/>
                  </a:lnTo>
                  <a:lnTo>
                    <a:pt x="125" y="1035"/>
                  </a:lnTo>
                  <a:lnTo>
                    <a:pt x="103" y="1057"/>
                  </a:lnTo>
                  <a:lnTo>
                    <a:pt x="66" y="1065"/>
                  </a:lnTo>
                  <a:lnTo>
                    <a:pt x="0" y="1065"/>
                  </a:lnTo>
                  <a:lnTo>
                    <a:pt x="0" y="1116"/>
                  </a:lnTo>
                  <a:lnTo>
                    <a:pt x="59" y="1116"/>
                  </a:lnTo>
                  <a:lnTo>
                    <a:pt x="125" y="1109"/>
                  </a:lnTo>
                  <a:lnTo>
                    <a:pt x="234" y="1109"/>
                  </a:lnTo>
                  <a:lnTo>
                    <a:pt x="293" y="1116"/>
                  </a:lnTo>
                  <a:lnTo>
                    <a:pt x="358" y="1116"/>
                  </a:lnTo>
                  <a:lnTo>
                    <a:pt x="358" y="1065"/>
                  </a:lnTo>
                  <a:lnTo>
                    <a:pt x="293" y="1065"/>
                  </a:lnTo>
                  <a:lnTo>
                    <a:pt x="256" y="1057"/>
                  </a:lnTo>
                  <a:lnTo>
                    <a:pt x="234" y="1035"/>
                  </a:lnTo>
                  <a:lnTo>
                    <a:pt x="234" y="99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50" name="Freeform 122"/>
            <p:cNvSpPr>
              <a:spLocks noEditPoints="1"/>
            </p:cNvSpPr>
            <p:nvPr/>
          </p:nvSpPr>
          <p:spPr bwMode="auto">
            <a:xfrm>
              <a:off x="6964" y="9226"/>
              <a:ext cx="621" cy="735"/>
            </a:xfrm>
            <a:custGeom>
              <a:avLst/>
              <a:gdLst/>
              <a:ahLst/>
              <a:cxnLst>
                <a:cxn ang="0">
                  <a:pos x="577" y="346"/>
                </a:cxn>
                <a:cxn ang="0">
                  <a:pos x="613" y="346"/>
                </a:cxn>
                <a:cxn ang="0">
                  <a:pos x="621" y="331"/>
                </a:cxn>
                <a:cxn ang="0">
                  <a:pos x="621" y="316"/>
                </a:cxn>
                <a:cxn ang="0">
                  <a:pos x="613" y="235"/>
                </a:cxn>
                <a:cxn ang="0">
                  <a:pos x="591" y="162"/>
                </a:cxn>
                <a:cxn ang="0">
                  <a:pos x="555" y="96"/>
                </a:cxn>
                <a:cxn ang="0">
                  <a:pos x="496" y="45"/>
                </a:cxn>
                <a:cxn ang="0">
                  <a:pos x="423" y="8"/>
                </a:cxn>
                <a:cxn ang="0">
                  <a:pos x="336" y="0"/>
                </a:cxn>
                <a:cxn ang="0">
                  <a:pos x="226" y="15"/>
                </a:cxn>
                <a:cxn ang="0">
                  <a:pos x="139" y="74"/>
                </a:cxn>
                <a:cxn ang="0">
                  <a:pos x="66" y="147"/>
                </a:cxn>
                <a:cxn ang="0">
                  <a:pos x="14" y="250"/>
                </a:cxn>
                <a:cxn ang="0">
                  <a:pos x="0" y="368"/>
                </a:cxn>
                <a:cxn ang="0">
                  <a:pos x="22" y="485"/>
                </a:cxn>
                <a:cxn ang="0">
                  <a:pos x="73" y="588"/>
                </a:cxn>
                <a:cxn ang="0">
                  <a:pos x="146" y="669"/>
                </a:cxn>
                <a:cxn ang="0">
                  <a:pos x="248" y="720"/>
                </a:cxn>
                <a:cxn ang="0">
                  <a:pos x="350" y="735"/>
                </a:cxn>
                <a:cxn ang="0">
                  <a:pos x="438" y="720"/>
                </a:cxn>
                <a:cxn ang="0">
                  <a:pos x="511" y="691"/>
                </a:cxn>
                <a:cxn ang="0">
                  <a:pos x="562" y="647"/>
                </a:cxn>
                <a:cxn ang="0">
                  <a:pos x="591" y="595"/>
                </a:cxn>
                <a:cxn ang="0">
                  <a:pos x="613" y="551"/>
                </a:cxn>
                <a:cxn ang="0">
                  <a:pos x="621" y="529"/>
                </a:cxn>
                <a:cxn ang="0">
                  <a:pos x="621" y="522"/>
                </a:cxn>
                <a:cxn ang="0">
                  <a:pos x="606" y="507"/>
                </a:cxn>
                <a:cxn ang="0">
                  <a:pos x="599" y="507"/>
                </a:cxn>
                <a:cxn ang="0">
                  <a:pos x="584" y="514"/>
                </a:cxn>
                <a:cxn ang="0">
                  <a:pos x="584" y="522"/>
                </a:cxn>
                <a:cxn ang="0">
                  <a:pos x="577" y="529"/>
                </a:cxn>
                <a:cxn ang="0">
                  <a:pos x="540" y="602"/>
                </a:cxn>
                <a:cxn ang="0">
                  <a:pos x="504" y="647"/>
                </a:cxn>
                <a:cxn ang="0">
                  <a:pos x="453" y="676"/>
                </a:cxn>
                <a:cxn ang="0">
                  <a:pos x="409" y="691"/>
                </a:cxn>
                <a:cxn ang="0">
                  <a:pos x="380" y="698"/>
                </a:cxn>
                <a:cxn ang="0">
                  <a:pos x="365" y="698"/>
                </a:cxn>
                <a:cxn ang="0">
                  <a:pos x="292" y="683"/>
                </a:cxn>
                <a:cxn ang="0">
                  <a:pos x="226" y="647"/>
                </a:cxn>
                <a:cxn ang="0">
                  <a:pos x="182" y="588"/>
                </a:cxn>
                <a:cxn ang="0">
                  <a:pos x="146" y="507"/>
                </a:cxn>
                <a:cxn ang="0">
                  <a:pos x="131" y="419"/>
                </a:cxn>
                <a:cxn ang="0">
                  <a:pos x="131" y="346"/>
                </a:cxn>
                <a:cxn ang="0">
                  <a:pos x="577" y="346"/>
                </a:cxn>
                <a:cxn ang="0">
                  <a:pos x="131" y="316"/>
                </a:cxn>
                <a:cxn ang="0">
                  <a:pos x="146" y="213"/>
                </a:cxn>
                <a:cxn ang="0">
                  <a:pos x="175" y="133"/>
                </a:cxn>
                <a:cxn ang="0">
                  <a:pos x="219" y="81"/>
                </a:cxn>
                <a:cxn ang="0">
                  <a:pos x="263" y="52"/>
                </a:cxn>
                <a:cxn ang="0">
                  <a:pos x="299" y="37"/>
                </a:cxn>
                <a:cxn ang="0">
                  <a:pos x="336" y="37"/>
                </a:cxn>
                <a:cxn ang="0">
                  <a:pos x="394" y="52"/>
                </a:cxn>
                <a:cxn ang="0">
                  <a:pos x="445" y="81"/>
                </a:cxn>
                <a:cxn ang="0">
                  <a:pos x="475" y="125"/>
                </a:cxn>
                <a:cxn ang="0">
                  <a:pos x="496" y="177"/>
                </a:cxn>
                <a:cxn ang="0">
                  <a:pos x="511" y="279"/>
                </a:cxn>
                <a:cxn ang="0">
                  <a:pos x="511" y="316"/>
                </a:cxn>
                <a:cxn ang="0">
                  <a:pos x="131" y="316"/>
                </a:cxn>
              </a:cxnLst>
              <a:rect l="0" t="0" r="r" b="b"/>
              <a:pathLst>
                <a:path w="621" h="735">
                  <a:moveTo>
                    <a:pt x="577" y="346"/>
                  </a:moveTo>
                  <a:lnTo>
                    <a:pt x="613" y="346"/>
                  </a:lnTo>
                  <a:lnTo>
                    <a:pt x="621" y="331"/>
                  </a:lnTo>
                  <a:lnTo>
                    <a:pt x="621" y="316"/>
                  </a:lnTo>
                  <a:lnTo>
                    <a:pt x="613" y="235"/>
                  </a:lnTo>
                  <a:lnTo>
                    <a:pt x="591" y="162"/>
                  </a:lnTo>
                  <a:lnTo>
                    <a:pt x="555" y="96"/>
                  </a:lnTo>
                  <a:lnTo>
                    <a:pt x="496" y="45"/>
                  </a:lnTo>
                  <a:lnTo>
                    <a:pt x="423" y="8"/>
                  </a:lnTo>
                  <a:lnTo>
                    <a:pt x="336" y="0"/>
                  </a:lnTo>
                  <a:lnTo>
                    <a:pt x="226" y="15"/>
                  </a:lnTo>
                  <a:lnTo>
                    <a:pt x="139" y="74"/>
                  </a:lnTo>
                  <a:lnTo>
                    <a:pt x="66" y="147"/>
                  </a:lnTo>
                  <a:lnTo>
                    <a:pt x="14" y="250"/>
                  </a:lnTo>
                  <a:lnTo>
                    <a:pt x="0" y="368"/>
                  </a:lnTo>
                  <a:lnTo>
                    <a:pt x="22" y="485"/>
                  </a:lnTo>
                  <a:lnTo>
                    <a:pt x="73" y="588"/>
                  </a:lnTo>
                  <a:lnTo>
                    <a:pt x="146" y="669"/>
                  </a:lnTo>
                  <a:lnTo>
                    <a:pt x="248" y="720"/>
                  </a:lnTo>
                  <a:lnTo>
                    <a:pt x="350" y="735"/>
                  </a:lnTo>
                  <a:lnTo>
                    <a:pt x="438" y="720"/>
                  </a:lnTo>
                  <a:lnTo>
                    <a:pt x="511" y="691"/>
                  </a:lnTo>
                  <a:lnTo>
                    <a:pt x="562" y="647"/>
                  </a:lnTo>
                  <a:lnTo>
                    <a:pt x="591" y="595"/>
                  </a:lnTo>
                  <a:lnTo>
                    <a:pt x="613" y="551"/>
                  </a:lnTo>
                  <a:lnTo>
                    <a:pt x="621" y="529"/>
                  </a:lnTo>
                  <a:lnTo>
                    <a:pt x="621" y="522"/>
                  </a:lnTo>
                  <a:lnTo>
                    <a:pt x="606" y="507"/>
                  </a:lnTo>
                  <a:lnTo>
                    <a:pt x="599" y="507"/>
                  </a:lnTo>
                  <a:lnTo>
                    <a:pt x="584" y="514"/>
                  </a:lnTo>
                  <a:lnTo>
                    <a:pt x="584" y="522"/>
                  </a:lnTo>
                  <a:lnTo>
                    <a:pt x="577" y="529"/>
                  </a:lnTo>
                  <a:lnTo>
                    <a:pt x="540" y="602"/>
                  </a:lnTo>
                  <a:lnTo>
                    <a:pt x="504" y="647"/>
                  </a:lnTo>
                  <a:lnTo>
                    <a:pt x="453" y="676"/>
                  </a:lnTo>
                  <a:lnTo>
                    <a:pt x="409" y="691"/>
                  </a:lnTo>
                  <a:lnTo>
                    <a:pt x="380" y="698"/>
                  </a:lnTo>
                  <a:lnTo>
                    <a:pt x="365" y="698"/>
                  </a:lnTo>
                  <a:lnTo>
                    <a:pt x="292" y="683"/>
                  </a:lnTo>
                  <a:lnTo>
                    <a:pt x="226" y="647"/>
                  </a:lnTo>
                  <a:lnTo>
                    <a:pt x="182" y="588"/>
                  </a:lnTo>
                  <a:lnTo>
                    <a:pt x="146" y="507"/>
                  </a:lnTo>
                  <a:lnTo>
                    <a:pt x="131" y="419"/>
                  </a:lnTo>
                  <a:lnTo>
                    <a:pt x="131" y="346"/>
                  </a:lnTo>
                  <a:lnTo>
                    <a:pt x="577" y="346"/>
                  </a:lnTo>
                  <a:close/>
                  <a:moveTo>
                    <a:pt x="131" y="316"/>
                  </a:moveTo>
                  <a:lnTo>
                    <a:pt x="146" y="213"/>
                  </a:lnTo>
                  <a:lnTo>
                    <a:pt x="175" y="133"/>
                  </a:lnTo>
                  <a:lnTo>
                    <a:pt x="219" y="81"/>
                  </a:lnTo>
                  <a:lnTo>
                    <a:pt x="263" y="52"/>
                  </a:lnTo>
                  <a:lnTo>
                    <a:pt x="299" y="37"/>
                  </a:lnTo>
                  <a:lnTo>
                    <a:pt x="336" y="37"/>
                  </a:lnTo>
                  <a:lnTo>
                    <a:pt x="394" y="52"/>
                  </a:lnTo>
                  <a:lnTo>
                    <a:pt x="445" y="81"/>
                  </a:lnTo>
                  <a:lnTo>
                    <a:pt x="475" y="125"/>
                  </a:lnTo>
                  <a:lnTo>
                    <a:pt x="496" y="177"/>
                  </a:lnTo>
                  <a:lnTo>
                    <a:pt x="511" y="279"/>
                  </a:lnTo>
                  <a:lnTo>
                    <a:pt x="511" y="316"/>
                  </a:lnTo>
                  <a:lnTo>
                    <a:pt x="131" y="3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51" name="Freeform 123"/>
            <p:cNvSpPr>
              <a:spLocks/>
            </p:cNvSpPr>
            <p:nvPr/>
          </p:nvSpPr>
          <p:spPr bwMode="auto">
            <a:xfrm>
              <a:off x="7658" y="8955"/>
              <a:ext cx="504" cy="1006"/>
            </a:xfrm>
            <a:custGeom>
              <a:avLst/>
              <a:gdLst/>
              <a:ahLst/>
              <a:cxnLst>
                <a:cxn ang="0">
                  <a:pos x="248" y="345"/>
                </a:cxn>
                <a:cxn ang="0">
                  <a:pos x="482" y="345"/>
                </a:cxn>
                <a:cxn ang="0">
                  <a:pos x="482" y="301"/>
                </a:cxn>
                <a:cxn ang="0">
                  <a:pos x="248" y="301"/>
                </a:cxn>
                <a:cxn ang="0">
                  <a:pos x="248" y="0"/>
                </a:cxn>
                <a:cxn ang="0">
                  <a:pos x="212" y="0"/>
                </a:cxn>
                <a:cxn ang="0">
                  <a:pos x="204" y="66"/>
                </a:cxn>
                <a:cxn ang="0">
                  <a:pos x="190" y="139"/>
                </a:cxn>
                <a:cxn ang="0">
                  <a:pos x="168" y="205"/>
                </a:cxn>
                <a:cxn ang="0">
                  <a:pos x="124" y="257"/>
                </a:cxn>
                <a:cxn ang="0">
                  <a:pos x="73" y="294"/>
                </a:cxn>
                <a:cxn ang="0">
                  <a:pos x="0" y="316"/>
                </a:cxn>
                <a:cxn ang="0">
                  <a:pos x="0" y="345"/>
                </a:cxn>
                <a:cxn ang="0">
                  <a:pos x="139" y="345"/>
                </a:cxn>
                <a:cxn ang="0">
                  <a:pos x="139" y="793"/>
                </a:cxn>
                <a:cxn ang="0">
                  <a:pos x="153" y="873"/>
                </a:cxn>
                <a:cxn ang="0">
                  <a:pos x="182" y="940"/>
                </a:cxn>
                <a:cxn ang="0">
                  <a:pos x="219" y="976"/>
                </a:cxn>
                <a:cxn ang="0">
                  <a:pos x="270" y="998"/>
                </a:cxn>
                <a:cxn ang="0">
                  <a:pos x="314" y="1006"/>
                </a:cxn>
                <a:cxn ang="0">
                  <a:pos x="343" y="1006"/>
                </a:cxn>
                <a:cxn ang="0">
                  <a:pos x="401" y="991"/>
                </a:cxn>
                <a:cxn ang="0">
                  <a:pos x="453" y="962"/>
                </a:cxn>
                <a:cxn ang="0">
                  <a:pos x="482" y="910"/>
                </a:cxn>
                <a:cxn ang="0">
                  <a:pos x="496" y="851"/>
                </a:cxn>
                <a:cxn ang="0">
                  <a:pos x="504" y="793"/>
                </a:cxn>
                <a:cxn ang="0">
                  <a:pos x="504" y="697"/>
                </a:cxn>
                <a:cxn ang="0">
                  <a:pos x="467" y="697"/>
                </a:cxn>
                <a:cxn ang="0">
                  <a:pos x="467" y="785"/>
                </a:cxn>
                <a:cxn ang="0">
                  <a:pos x="460" y="866"/>
                </a:cxn>
                <a:cxn ang="0">
                  <a:pos x="431" y="925"/>
                </a:cxn>
                <a:cxn ang="0">
                  <a:pos x="401" y="954"/>
                </a:cxn>
                <a:cxn ang="0">
                  <a:pos x="358" y="969"/>
                </a:cxn>
                <a:cxn ang="0">
                  <a:pos x="314" y="954"/>
                </a:cxn>
                <a:cxn ang="0">
                  <a:pos x="285" y="932"/>
                </a:cxn>
                <a:cxn ang="0">
                  <a:pos x="263" y="895"/>
                </a:cxn>
                <a:cxn ang="0">
                  <a:pos x="255" y="851"/>
                </a:cxn>
                <a:cxn ang="0">
                  <a:pos x="248" y="815"/>
                </a:cxn>
                <a:cxn ang="0">
                  <a:pos x="248" y="793"/>
                </a:cxn>
                <a:cxn ang="0">
                  <a:pos x="248" y="345"/>
                </a:cxn>
              </a:cxnLst>
              <a:rect l="0" t="0" r="r" b="b"/>
              <a:pathLst>
                <a:path w="504" h="1006">
                  <a:moveTo>
                    <a:pt x="248" y="345"/>
                  </a:moveTo>
                  <a:lnTo>
                    <a:pt x="482" y="345"/>
                  </a:lnTo>
                  <a:lnTo>
                    <a:pt x="482" y="301"/>
                  </a:lnTo>
                  <a:lnTo>
                    <a:pt x="248" y="301"/>
                  </a:lnTo>
                  <a:lnTo>
                    <a:pt x="248" y="0"/>
                  </a:lnTo>
                  <a:lnTo>
                    <a:pt x="212" y="0"/>
                  </a:lnTo>
                  <a:lnTo>
                    <a:pt x="204" y="66"/>
                  </a:lnTo>
                  <a:lnTo>
                    <a:pt x="190" y="139"/>
                  </a:lnTo>
                  <a:lnTo>
                    <a:pt x="168" y="205"/>
                  </a:lnTo>
                  <a:lnTo>
                    <a:pt x="124" y="257"/>
                  </a:lnTo>
                  <a:lnTo>
                    <a:pt x="73" y="294"/>
                  </a:lnTo>
                  <a:lnTo>
                    <a:pt x="0" y="316"/>
                  </a:lnTo>
                  <a:lnTo>
                    <a:pt x="0" y="345"/>
                  </a:lnTo>
                  <a:lnTo>
                    <a:pt x="139" y="345"/>
                  </a:lnTo>
                  <a:lnTo>
                    <a:pt x="139" y="793"/>
                  </a:lnTo>
                  <a:lnTo>
                    <a:pt x="153" y="873"/>
                  </a:lnTo>
                  <a:lnTo>
                    <a:pt x="182" y="940"/>
                  </a:lnTo>
                  <a:lnTo>
                    <a:pt x="219" y="976"/>
                  </a:lnTo>
                  <a:lnTo>
                    <a:pt x="270" y="998"/>
                  </a:lnTo>
                  <a:lnTo>
                    <a:pt x="314" y="1006"/>
                  </a:lnTo>
                  <a:lnTo>
                    <a:pt x="343" y="1006"/>
                  </a:lnTo>
                  <a:lnTo>
                    <a:pt x="401" y="991"/>
                  </a:lnTo>
                  <a:lnTo>
                    <a:pt x="453" y="962"/>
                  </a:lnTo>
                  <a:lnTo>
                    <a:pt x="482" y="910"/>
                  </a:lnTo>
                  <a:lnTo>
                    <a:pt x="496" y="851"/>
                  </a:lnTo>
                  <a:lnTo>
                    <a:pt x="504" y="793"/>
                  </a:lnTo>
                  <a:lnTo>
                    <a:pt x="504" y="697"/>
                  </a:lnTo>
                  <a:lnTo>
                    <a:pt x="467" y="697"/>
                  </a:lnTo>
                  <a:lnTo>
                    <a:pt x="467" y="785"/>
                  </a:lnTo>
                  <a:lnTo>
                    <a:pt x="460" y="866"/>
                  </a:lnTo>
                  <a:lnTo>
                    <a:pt x="431" y="925"/>
                  </a:lnTo>
                  <a:lnTo>
                    <a:pt x="401" y="954"/>
                  </a:lnTo>
                  <a:lnTo>
                    <a:pt x="358" y="969"/>
                  </a:lnTo>
                  <a:lnTo>
                    <a:pt x="314" y="954"/>
                  </a:lnTo>
                  <a:lnTo>
                    <a:pt x="285" y="932"/>
                  </a:lnTo>
                  <a:lnTo>
                    <a:pt x="263" y="895"/>
                  </a:lnTo>
                  <a:lnTo>
                    <a:pt x="255" y="851"/>
                  </a:lnTo>
                  <a:lnTo>
                    <a:pt x="248" y="815"/>
                  </a:lnTo>
                  <a:lnTo>
                    <a:pt x="248" y="793"/>
                  </a:lnTo>
                  <a:lnTo>
                    <a:pt x="248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52" name="Freeform 124"/>
            <p:cNvSpPr>
              <a:spLocks/>
            </p:cNvSpPr>
            <p:nvPr/>
          </p:nvSpPr>
          <p:spPr bwMode="auto">
            <a:xfrm>
              <a:off x="8848" y="8852"/>
              <a:ext cx="1140" cy="1094"/>
            </a:xfrm>
            <a:custGeom>
              <a:avLst/>
              <a:gdLst/>
              <a:ahLst/>
              <a:cxnLst>
                <a:cxn ang="0">
                  <a:pos x="585" y="573"/>
                </a:cxn>
                <a:cxn ang="0">
                  <a:pos x="694" y="587"/>
                </a:cxn>
                <a:cxn ang="0">
                  <a:pos x="716" y="646"/>
                </a:cxn>
                <a:cxn ang="0">
                  <a:pos x="702" y="720"/>
                </a:cxn>
                <a:cxn ang="0">
                  <a:pos x="709" y="756"/>
                </a:cxn>
                <a:cxn ang="0">
                  <a:pos x="745" y="727"/>
                </a:cxn>
                <a:cxn ang="0">
                  <a:pos x="833" y="338"/>
                </a:cxn>
                <a:cxn ang="0">
                  <a:pos x="819" y="330"/>
                </a:cxn>
                <a:cxn ang="0">
                  <a:pos x="804" y="338"/>
                </a:cxn>
                <a:cxn ang="0">
                  <a:pos x="760" y="441"/>
                </a:cxn>
                <a:cxn ang="0">
                  <a:pos x="672" y="514"/>
                </a:cxn>
                <a:cxn ang="0">
                  <a:pos x="439" y="521"/>
                </a:cxn>
                <a:cxn ang="0">
                  <a:pos x="548" y="88"/>
                </a:cxn>
                <a:cxn ang="0">
                  <a:pos x="577" y="51"/>
                </a:cxn>
                <a:cxn ang="0">
                  <a:pos x="943" y="59"/>
                </a:cxn>
                <a:cxn ang="0">
                  <a:pos x="1045" y="110"/>
                </a:cxn>
                <a:cxn ang="0">
                  <a:pos x="1074" y="228"/>
                </a:cxn>
                <a:cxn ang="0">
                  <a:pos x="1067" y="316"/>
                </a:cxn>
                <a:cxn ang="0">
                  <a:pos x="1074" y="360"/>
                </a:cxn>
                <a:cxn ang="0">
                  <a:pos x="1103" y="352"/>
                </a:cxn>
                <a:cxn ang="0">
                  <a:pos x="1111" y="323"/>
                </a:cxn>
                <a:cxn ang="0">
                  <a:pos x="1140" y="7"/>
                </a:cxn>
                <a:cxn ang="0">
                  <a:pos x="285" y="0"/>
                </a:cxn>
                <a:cxn ang="0">
                  <a:pos x="263" y="15"/>
                </a:cxn>
                <a:cxn ang="0">
                  <a:pos x="278" y="44"/>
                </a:cxn>
                <a:cxn ang="0">
                  <a:pos x="380" y="51"/>
                </a:cxn>
                <a:cxn ang="0">
                  <a:pos x="409" y="66"/>
                </a:cxn>
                <a:cxn ang="0">
                  <a:pos x="402" y="118"/>
                </a:cxn>
                <a:cxn ang="0">
                  <a:pos x="183" y="1006"/>
                </a:cxn>
                <a:cxn ang="0">
                  <a:pos x="125" y="1043"/>
                </a:cxn>
                <a:cxn ang="0">
                  <a:pos x="8" y="1050"/>
                </a:cxn>
                <a:cxn ang="0">
                  <a:pos x="0" y="1072"/>
                </a:cxn>
                <a:cxn ang="0">
                  <a:pos x="15" y="1094"/>
                </a:cxn>
                <a:cxn ang="0">
                  <a:pos x="241" y="1087"/>
                </a:cxn>
                <a:cxn ang="0">
                  <a:pos x="402" y="1094"/>
                </a:cxn>
                <a:cxn ang="0">
                  <a:pos x="512" y="1079"/>
                </a:cxn>
                <a:cxn ang="0">
                  <a:pos x="497" y="1043"/>
                </a:cxn>
                <a:cxn ang="0">
                  <a:pos x="351" y="1035"/>
                </a:cxn>
                <a:cxn ang="0">
                  <a:pos x="322" y="1021"/>
                </a:cxn>
                <a:cxn ang="0">
                  <a:pos x="329" y="969"/>
                </a:cxn>
              </a:cxnLst>
              <a:rect l="0" t="0" r="r" b="b"/>
              <a:pathLst>
                <a:path w="1140" h="1094">
                  <a:moveTo>
                    <a:pt x="424" y="573"/>
                  </a:moveTo>
                  <a:lnTo>
                    <a:pt x="585" y="573"/>
                  </a:lnTo>
                  <a:lnTo>
                    <a:pt x="658" y="580"/>
                  </a:lnTo>
                  <a:lnTo>
                    <a:pt x="694" y="587"/>
                  </a:lnTo>
                  <a:lnTo>
                    <a:pt x="709" y="609"/>
                  </a:lnTo>
                  <a:lnTo>
                    <a:pt x="716" y="646"/>
                  </a:lnTo>
                  <a:lnTo>
                    <a:pt x="716" y="675"/>
                  </a:lnTo>
                  <a:lnTo>
                    <a:pt x="702" y="720"/>
                  </a:lnTo>
                  <a:lnTo>
                    <a:pt x="702" y="749"/>
                  </a:lnTo>
                  <a:lnTo>
                    <a:pt x="709" y="756"/>
                  </a:lnTo>
                  <a:lnTo>
                    <a:pt x="731" y="756"/>
                  </a:lnTo>
                  <a:lnTo>
                    <a:pt x="745" y="727"/>
                  </a:lnTo>
                  <a:lnTo>
                    <a:pt x="833" y="374"/>
                  </a:lnTo>
                  <a:lnTo>
                    <a:pt x="833" y="338"/>
                  </a:lnTo>
                  <a:lnTo>
                    <a:pt x="826" y="338"/>
                  </a:lnTo>
                  <a:lnTo>
                    <a:pt x="819" y="330"/>
                  </a:lnTo>
                  <a:lnTo>
                    <a:pt x="804" y="330"/>
                  </a:lnTo>
                  <a:lnTo>
                    <a:pt x="804" y="338"/>
                  </a:lnTo>
                  <a:lnTo>
                    <a:pt x="789" y="367"/>
                  </a:lnTo>
                  <a:lnTo>
                    <a:pt x="760" y="441"/>
                  </a:lnTo>
                  <a:lnTo>
                    <a:pt x="724" y="492"/>
                  </a:lnTo>
                  <a:lnTo>
                    <a:pt x="672" y="514"/>
                  </a:lnTo>
                  <a:lnTo>
                    <a:pt x="585" y="521"/>
                  </a:lnTo>
                  <a:lnTo>
                    <a:pt x="439" y="521"/>
                  </a:lnTo>
                  <a:lnTo>
                    <a:pt x="541" y="110"/>
                  </a:lnTo>
                  <a:lnTo>
                    <a:pt x="548" y="88"/>
                  </a:lnTo>
                  <a:lnTo>
                    <a:pt x="563" y="59"/>
                  </a:lnTo>
                  <a:lnTo>
                    <a:pt x="577" y="51"/>
                  </a:lnTo>
                  <a:lnTo>
                    <a:pt x="840" y="51"/>
                  </a:lnTo>
                  <a:lnTo>
                    <a:pt x="943" y="59"/>
                  </a:lnTo>
                  <a:lnTo>
                    <a:pt x="1008" y="73"/>
                  </a:lnTo>
                  <a:lnTo>
                    <a:pt x="1045" y="110"/>
                  </a:lnTo>
                  <a:lnTo>
                    <a:pt x="1067" y="162"/>
                  </a:lnTo>
                  <a:lnTo>
                    <a:pt x="1074" y="228"/>
                  </a:lnTo>
                  <a:lnTo>
                    <a:pt x="1074" y="294"/>
                  </a:lnTo>
                  <a:lnTo>
                    <a:pt x="1067" y="316"/>
                  </a:lnTo>
                  <a:lnTo>
                    <a:pt x="1067" y="352"/>
                  </a:lnTo>
                  <a:lnTo>
                    <a:pt x="1074" y="360"/>
                  </a:lnTo>
                  <a:lnTo>
                    <a:pt x="1096" y="360"/>
                  </a:lnTo>
                  <a:lnTo>
                    <a:pt x="1103" y="352"/>
                  </a:lnTo>
                  <a:lnTo>
                    <a:pt x="1103" y="338"/>
                  </a:lnTo>
                  <a:lnTo>
                    <a:pt x="1111" y="323"/>
                  </a:lnTo>
                  <a:lnTo>
                    <a:pt x="1140" y="44"/>
                  </a:lnTo>
                  <a:lnTo>
                    <a:pt x="1140" y="7"/>
                  </a:lnTo>
                  <a:lnTo>
                    <a:pt x="1133" y="0"/>
                  </a:lnTo>
                  <a:lnTo>
                    <a:pt x="285" y="0"/>
                  </a:lnTo>
                  <a:lnTo>
                    <a:pt x="271" y="7"/>
                  </a:lnTo>
                  <a:lnTo>
                    <a:pt x="263" y="15"/>
                  </a:lnTo>
                  <a:lnTo>
                    <a:pt x="263" y="44"/>
                  </a:lnTo>
                  <a:lnTo>
                    <a:pt x="278" y="44"/>
                  </a:lnTo>
                  <a:lnTo>
                    <a:pt x="285" y="51"/>
                  </a:lnTo>
                  <a:lnTo>
                    <a:pt x="380" y="51"/>
                  </a:lnTo>
                  <a:lnTo>
                    <a:pt x="402" y="59"/>
                  </a:lnTo>
                  <a:lnTo>
                    <a:pt x="409" y="66"/>
                  </a:lnTo>
                  <a:lnTo>
                    <a:pt x="409" y="103"/>
                  </a:lnTo>
                  <a:lnTo>
                    <a:pt x="402" y="118"/>
                  </a:lnTo>
                  <a:lnTo>
                    <a:pt x="190" y="969"/>
                  </a:lnTo>
                  <a:lnTo>
                    <a:pt x="183" y="1006"/>
                  </a:lnTo>
                  <a:lnTo>
                    <a:pt x="161" y="1028"/>
                  </a:lnTo>
                  <a:lnTo>
                    <a:pt x="125" y="1043"/>
                  </a:lnTo>
                  <a:lnTo>
                    <a:pt x="22" y="1043"/>
                  </a:lnTo>
                  <a:lnTo>
                    <a:pt x="8" y="1050"/>
                  </a:lnTo>
                  <a:lnTo>
                    <a:pt x="8" y="1057"/>
                  </a:lnTo>
                  <a:lnTo>
                    <a:pt x="0" y="1072"/>
                  </a:lnTo>
                  <a:lnTo>
                    <a:pt x="8" y="1087"/>
                  </a:lnTo>
                  <a:lnTo>
                    <a:pt x="15" y="1094"/>
                  </a:lnTo>
                  <a:lnTo>
                    <a:pt x="176" y="1094"/>
                  </a:lnTo>
                  <a:lnTo>
                    <a:pt x="241" y="1087"/>
                  </a:lnTo>
                  <a:lnTo>
                    <a:pt x="314" y="1087"/>
                  </a:lnTo>
                  <a:lnTo>
                    <a:pt x="402" y="1094"/>
                  </a:lnTo>
                  <a:lnTo>
                    <a:pt x="497" y="1094"/>
                  </a:lnTo>
                  <a:lnTo>
                    <a:pt x="512" y="1079"/>
                  </a:lnTo>
                  <a:lnTo>
                    <a:pt x="512" y="1057"/>
                  </a:lnTo>
                  <a:lnTo>
                    <a:pt x="497" y="1043"/>
                  </a:lnTo>
                  <a:lnTo>
                    <a:pt x="373" y="1043"/>
                  </a:lnTo>
                  <a:lnTo>
                    <a:pt x="351" y="1035"/>
                  </a:lnTo>
                  <a:lnTo>
                    <a:pt x="336" y="1035"/>
                  </a:lnTo>
                  <a:lnTo>
                    <a:pt x="322" y="1021"/>
                  </a:lnTo>
                  <a:lnTo>
                    <a:pt x="322" y="991"/>
                  </a:lnTo>
                  <a:lnTo>
                    <a:pt x="329" y="969"/>
                  </a:lnTo>
                  <a:lnTo>
                    <a:pt x="424" y="5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53" name="Freeform 125"/>
            <p:cNvSpPr>
              <a:spLocks/>
            </p:cNvSpPr>
            <p:nvPr/>
          </p:nvSpPr>
          <p:spPr bwMode="auto">
            <a:xfrm>
              <a:off x="10229" y="8742"/>
              <a:ext cx="219" cy="1608"/>
            </a:xfrm>
            <a:custGeom>
              <a:avLst/>
              <a:gdLst/>
              <a:ahLst/>
              <a:cxnLst>
                <a:cxn ang="0">
                  <a:pos x="219" y="1608"/>
                </a:cxn>
                <a:cxn ang="0">
                  <a:pos x="219" y="1542"/>
                </a:cxn>
                <a:cxn ang="0">
                  <a:pos x="66" y="1542"/>
                </a:cxn>
                <a:cxn ang="0">
                  <a:pos x="66" y="59"/>
                </a:cxn>
                <a:cxn ang="0">
                  <a:pos x="219" y="59"/>
                </a:cxn>
                <a:cxn ang="0">
                  <a:pos x="219" y="0"/>
                </a:cxn>
                <a:cxn ang="0">
                  <a:pos x="0" y="0"/>
                </a:cxn>
                <a:cxn ang="0">
                  <a:pos x="0" y="1608"/>
                </a:cxn>
                <a:cxn ang="0">
                  <a:pos x="219" y="1608"/>
                </a:cxn>
              </a:cxnLst>
              <a:rect l="0" t="0" r="r" b="b"/>
              <a:pathLst>
                <a:path w="219" h="1608">
                  <a:moveTo>
                    <a:pt x="219" y="1608"/>
                  </a:moveTo>
                  <a:lnTo>
                    <a:pt x="219" y="1542"/>
                  </a:lnTo>
                  <a:lnTo>
                    <a:pt x="66" y="1542"/>
                  </a:lnTo>
                  <a:lnTo>
                    <a:pt x="66" y="59"/>
                  </a:lnTo>
                  <a:lnTo>
                    <a:pt x="219" y="59"/>
                  </a:lnTo>
                  <a:lnTo>
                    <a:pt x="219" y="0"/>
                  </a:lnTo>
                  <a:lnTo>
                    <a:pt x="0" y="0"/>
                  </a:lnTo>
                  <a:lnTo>
                    <a:pt x="0" y="1608"/>
                  </a:lnTo>
                  <a:lnTo>
                    <a:pt x="219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54" name="Freeform 126"/>
            <p:cNvSpPr>
              <a:spLocks noEditPoints="1"/>
            </p:cNvSpPr>
            <p:nvPr/>
          </p:nvSpPr>
          <p:spPr bwMode="auto">
            <a:xfrm>
              <a:off x="10528" y="8881"/>
              <a:ext cx="424" cy="1080"/>
            </a:xfrm>
            <a:custGeom>
              <a:avLst/>
              <a:gdLst/>
              <a:ahLst/>
              <a:cxnLst>
                <a:cxn ang="0">
                  <a:pos x="410" y="44"/>
                </a:cxn>
                <a:cxn ang="0">
                  <a:pos x="373" y="8"/>
                </a:cxn>
                <a:cxn ang="0">
                  <a:pos x="329" y="8"/>
                </a:cxn>
                <a:cxn ang="0">
                  <a:pos x="271" y="59"/>
                </a:cxn>
                <a:cxn ang="0">
                  <a:pos x="285" y="133"/>
                </a:cxn>
                <a:cxn ang="0">
                  <a:pos x="373" y="133"/>
                </a:cxn>
                <a:cxn ang="0">
                  <a:pos x="410" y="89"/>
                </a:cxn>
                <a:cxn ang="0">
                  <a:pos x="293" y="661"/>
                </a:cxn>
                <a:cxn ang="0">
                  <a:pos x="315" y="610"/>
                </a:cxn>
                <a:cxn ang="0">
                  <a:pos x="322" y="573"/>
                </a:cxn>
                <a:cxn ang="0">
                  <a:pos x="344" y="514"/>
                </a:cxn>
                <a:cxn ang="0">
                  <a:pos x="336" y="434"/>
                </a:cxn>
                <a:cxn ang="0">
                  <a:pos x="271" y="368"/>
                </a:cxn>
                <a:cxn ang="0">
                  <a:pos x="147" y="368"/>
                </a:cxn>
                <a:cxn ang="0">
                  <a:pos x="52" y="470"/>
                </a:cxn>
                <a:cxn ang="0">
                  <a:pos x="8" y="580"/>
                </a:cxn>
                <a:cxn ang="0">
                  <a:pos x="8" y="610"/>
                </a:cxn>
                <a:cxn ang="0">
                  <a:pos x="30" y="617"/>
                </a:cxn>
                <a:cxn ang="0">
                  <a:pos x="44" y="588"/>
                </a:cxn>
                <a:cxn ang="0">
                  <a:pos x="125" y="434"/>
                </a:cxn>
                <a:cxn ang="0">
                  <a:pos x="212" y="390"/>
                </a:cxn>
                <a:cxn ang="0">
                  <a:pos x="242" y="404"/>
                </a:cxn>
                <a:cxn ang="0">
                  <a:pos x="249" y="463"/>
                </a:cxn>
                <a:cxn ang="0">
                  <a:pos x="234" y="507"/>
                </a:cxn>
                <a:cxn ang="0">
                  <a:pos x="220" y="566"/>
                </a:cxn>
                <a:cxn ang="0">
                  <a:pos x="139" y="771"/>
                </a:cxn>
                <a:cxn ang="0">
                  <a:pos x="103" y="867"/>
                </a:cxn>
                <a:cxn ang="0">
                  <a:pos x="88" y="947"/>
                </a:cxn>
                <a:cxn ang="0">
                  <a:pos x="147" y="1065"/>
                </a:cxn>
                <a:cxn ang="0">
                  <a:pos x="285" y="1065"/>
                </a:cxn>
                <a:cxn ang="0">
                  <a:pos x="380" y="962"/>
                </a:cxn>
                <a:cxn ang="0">
                  <a:pos x="424" y="859"/>
                </a:cxn>
                <a:cxn ang="0">
                  <a:pos x="417" y="823"/>
                </a:cxn>
                <a:cxn ang="0">
                  <a:pos x="410" y="815"/>
                </a:cxn>
                <a:cxn ang="0">
                  <a:pos x="395" y="823"/>
                </a:cxn>
                <a:cxn ang="0">
                  <a:pos x="380" y="845"/>
                </a:cxn>
                <a:cxn ang="0">
                  <a:pos x="322" y="984"/>
                </a:cxn>
                <a:cxn ang="0">
                  <a:pos x="220" y="1050"/>
                </a:cxn>
                <a:cxn ang="0">
                  <a:pos x="183" y="1021"/>
                </a:cxn>
                <a:cxn ang="0">
                  <a:pos x="190" y="933"/>
                </a:cxn>
                <a:cxn ang="0">
                  <a:pos x="227" y="830"/>
                </a:cxn>
              </a:cxnLst>
              <a:rect l="0" t="0" r="r" b="b"/>
              <a:pathLst>
                <a:path w="424" h="1080">
                  <a:moveTo>
                    <a:pt x="410" y="59"/>
                  </a:moveTo>
                  <a:lnTo>
                    <a:pt x="410" y="44"/>
                  </a:lnTo>
                  <a:lnTo>
                    <a:pt x="402" y="22"/>
                  </a:lnTo>
                  <a:lnTo>
                    <a:pt x="373" y="8"/>
                  </a:lnTo>
                  <a:lnTo>
                    <a:pt x="351" y="0"/>
                  </a:lnTo>
                  <a:lnTo>
                    <a:pt x="329" y="8"/>
                  </a:lnTo>
                  <a:lnTo>
                    <a:pt x="300" y="15"/>
                  </a:lnTo>
                  <a:lnTo>
                    <a:pt x="271" y="59"/>
                  </a:lnTo>
                  <a:lnTo>
                    <a:pt x="263" y="89"/>
                  </a:lnTo>
                  <a:lnTo>
                    <a:pt x="285" y="133"/>
                  </a:lnTo>
                  <a:lnTo>
                    <a:pt x="329" y="147"/>
                  </a:lnTo>
                  <a:lnTo>
                    <a:pt x="373" y="133"/>
                  </a:lnTo>
                  <a:lnTo>
                    <a:pt x="395" y="111"/>
                  </a:lnTo>
                  <a:lnTo>
                    <a:pt x="410" y="89"/>
                  </a:lnTo>
                  <a:lnTo>
                    <a:pt x="410" y="59"/>
                  </a:lnTo>
                  <a:close/>
                  <a:moveTo>
                    <a:pt x="293" y="661"/>
                  </a:moveTo>
                  <a:lnTo>
                    <a:pt x="300" y="639"/>
                  </a:lnTo>
                  <a:lnTo>
                    <a:pt x="315" y="610"/>
                  </a:lnTo>
                  <a:lnTo>
                    <a:pt x="315" y="595"/>
                  </a:lnTo>
                  <a:lnTo>
                    <a:pt x="322" y="573"/>
                  </a:lnTo>
                  <a:lnTo>
                    <a:pt x="336" y="544"/>
                  </a:lnTo>
                  <a:lnTo>
                    <a:pt x="344" y="514"/>
                  </a:lnTo>
                  <a:lnTo>
                    <a:pt x="344" y="485"/>
                  </a:lnTo>
                  <a:lnTo>
                    <a:pt x="336" y="434"/>
                  </a:lnTo>
                  <a:lnTo>
                    <a:pt x="307" y="390"/>
                  </a:lnTo>
                  <a:lnTo>
                    <a:pt x="271" y="368"/>
                  </a:lnTo>
                  <a:lnTo>
                    <a:pt x="212" y="353"/>
                  </a:lnTo>
                  <a:lnTo>
                    <a:pt x="147" y="368"/>
                  </a:lnTo>
                  <a:lnTo>
                    <a:pt x="95" y="412"/>
                  </a:lnTo>
                  <a:lnTo>
                    <a:pt x="52" y="470"/>
                  </a:lnTo>
                  <a:lnTo>
                    <a:pt x="22" y="529"/>
                  </a:lnTo>
                  <a:lnTo>
                    <a:pt x="8" y="580"/>
                  </a:lnTo>
                  <a:lnTo>
                    <a:pt x="0" y="602"/>
                  </a:lnTo>
                  <a:lnTo>
                    <a:pt x="8" y="610"/>
                  </a:lnTo>
                  <a:lnTo>
                    <a:pt x="8" y="617"/>
                  </a:lnTo>
                  <a:lnTo>
                    <a:pt x="30" y="617"/>
                  </a:lnTo>
                  <a:lnTo>
                    <a:pt x="44" y="602"/>
                  </a:lnTo>
                  <a:lnTo>
                    <a:pt x="44" y="588"/>
                  </a:lnTo>
                  <a:lnTo>
                    <a:pt x="81" y="492"/>
                  </a:lnTo>
                  <a:lnTo>
                    <a:pt x="125" y="434"/>
                  </a:lnTo>
                  <a:lnTo>
                    <a:pt x="168" y="397"/>
                  </a:lnTo>
                  <a:lnTo>
                    <a:pt x="212" y="390"/>
                  </a:lnTo>
                  <a:lnTo>
                    <a:pt x="227" y="390"/>
                  </a:lnTo>
                  <a:lnTo>
                    <a:pt x="242" y="404"/>
                  </a:lnTo>
                  <a:lnTo>
                    <a:pt x="249" y="419"/>
                  </a:lnTo>
                  <a:lnTo>
                    <a:pt x="249" y="463"/>
                  </a:lnTo>
                  <a:lnTo>
                    <a:pt x="242" y="492"/>
                  </a:lnTo>
                  <a:lnTo>
                    <a:pt x="234" y="507"/>
                  </a:lnTo>
                  <a:lnTo>
                    <a:pt x="234" y="522"/>
                  </a:lnTo>
                  <a:lnTo>
                    <a:pt x="220" y="566"/>
                  </a:lnTo>
                  <a:lnTo>
                    <a:pt x="198" y="624"/>
                  </a:lnTo>
                  <a:lnTo>
                    <a:pt x="139" y="771"/>
                  </a:lnTo>
                  <a:lnTo>
                    <a:pt x="125" y="823"/>
                  </a:lnTo>
                  <a:lnTo>
                    <a:pt x="103" y="867"/>
                  </a:lnTo>
                  <a:lnTo>
                    <a:pt x="88" y="911"/>
                  </a:lnTo>
                  <a:lnTo>
                    <a:pt x="88" y="947"/>
                  </a:lnTo>
                  <a:lnTo>
                    <a:pt x="103" y="1021"/>
                  </a:lnTo>
                  <a:lnTo>
                    <a:pt x="147" y="1065"/>
                  </a:lnTo>
                  <a:lnTo>
                    <a:pt x="220" y="1080"/>
                  </a:lnTo>
                  <a:lnTo>
                    <a:pt x="285" y="1065"/>
                  </a:lnTo>
                  <a:lnTo>
                    <a:pt x="336" y="1021"/>
                  </a:lnTo>
                  <a:lnTo>
                    <a:pt x="380" y="962"/>
                  </a:lnTo>
                  <a:lnTo>
                    <a:pt x="402" y="903"/>
                  </a:lnTo>
                  <a:lnTo>
                    <a:pt x="424" y="859"/>
                  </a:lnTo>
                  <a:lnTo>
                    <a:pt x="424" y="830"/>
                  </a:lnTo>
                  <a:lnTo>
                    <a:pt x="417" y="823"/>
                  </a:lnTo>
                  <a:lnTo>
                    <a:pt x="410" y="823"/>
                  </a:lnTo>
                  <a:lnTo>
                    <a:pt x="410" y="815"/>
                  </a:lnTo>
                  <a:lnTo>
                    <a:pt x="395" y="815"/>
                  </a:lnTo>
                  <a:lnTo>
                    <a:pt x="395" y="823"/>
                  </a:lnTo>
                  <a:lnTo>
                    <a:pt x="388" y="830"/>
                  </a:lnTo>
                  <a:lnTo>
                    <a:pt x="380" y="845"/>
                  </a:lnTo>
                  <a:lnTo>
                    <a:pt x="358" y="918"/>
                  </a:lnTo>
                  <a:lnTo>
                    <a:pt x="322" y="984"/>
                  </a:lnTo>
                  <a:lnTo>
                    <a:pt x="278" y="1028"/>
                  </a:lnTo>
                  <a:lnTo>
                    <a:pt x="220" y="1050"/>
                  </a:lnTo>
                  <a:lnTo>
                    <a:pt x="190" y="1036"/>
                  </a:lnTo>
                  <a:lnTo>
                    <a:pt x="183" y="1021"/>
                  </a:lnTo>
                  <a:lnTo>
                    <a:pt x="183" y="962"/>
                  </a:lnTo>
                  <a:lnTo>
                    <a:pt x="190" y="933"/>
                  </a:lnTo>
                  <a:lnTo>
                    <a:pt x="205" y="896"/>
                  </a:lnTo>
                  <a:lnTo>
                    <a:pt x="227" y="830"/>
                  </a:lnTo>
                  <a:lnTo>
                    <a:pt x="293" y="6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55" name="Freeform 127"/>
            <p:cNvSpPr>
              <a:spLocks/>
            </p:cNvSpPr>
            <p:nvPr/>
          </p:nvSpPr>
          <p:spPr bwMode="auto">
            <a:xfrm>
              <a:off x="11076" y="8742"/>
              <a:ext cx="219" cy="1608"/>
            </a:xfrm>
            <a:custGeom>
              <a:avLst/>
              <a:gdLst/>
              <a:ahLst/>
              <a:cxnLst>
                <a:cxn ang="0">
                  <a:pos x="219" y="0"/>
                </a:cxn>
                <a:cxn ang="0">
                  <a:pos x="0" y="0"/>
                </a:cxn>
                <a:cxn ang="0">
                  <a:pos x="0" y="59"/>
                </a:cxn>
                <a:cxn ang="0">
                  <a:pos x="154" y="59"/>
                </a:cxn>
                <a:cxn ang="0">
                  <a:pos x="154" y="1542"/>
                </a:cxn>
                <a:cxn ang="0">
                  <a:pos x="0" y="1542"/>
                </a:cxn>
                <a:cxn ang="0">
                  <a:pos x="0" y="1608"/>
                </a:cxn>
                <a:cxn ang="0">
                  <a:pos x="219" y="1608"/>
                </a:cxn>
                <a:cxn ang="0">
                  <a:pos x="219" y="0"/>
                </a:cxn>
              </a:cxnLst>
              <a:rect l="0" t="0" r="r" b="b"/>
              <a:pathLst>
                <a:path w="219" h="1608">
                  <a:moveTo>
                    <a:pt x="219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54" y="59"/>
                  </a:lnTo>
                  <a:lnTo>
                    <a:pt x="154" y="1542"/>
                  </a:lnTo>
                  <a:lnTo>
                    <a:pt x="0" y="1542"/>
                  </a:lnTo>
                  <a:lnTo>
                    <a:pt x="0" y="1608"/>
                  </a:lnTo>
                  <a:lnTo>
                    <a:pt x="219" y="1608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56" name="Freeform 128"/>
            <p:cNvSpPr>
              <a:spLocks noEditPoints="1"/>
            </p:cNvSpPr>
            <p:nvPr/>
          </p:nvSpPr>
          <p:spPr bwMode="auto">
            <a:xfrm>
              <a:off x="12019" y="9359"/>
              <a:ext cx="1066" cy="374"/>
            </a:xfrm>
            <a:custGeom>
              <a:avLst/>
              <a:gdLst/>
              <a:ahLst/>
              <a:cxnLst>
                <a:cxn ang="0">
                  <a:pos x="1015" y="58"/>
                </a:cxn>
                <a:cxn ang="0">
                  <a:pos x="1052" y="58"/>
                </a:cxn>
                <a:cxn ang="0">
                  <a:pos x="1066" y="44"/>
                </a:cxn>
                <a:cxn ang="0">
                  <a:pos x="1066" y="14"/>
                </a:cxn>
                <a:cxn ang="0">
                  <a:pos x="1052" y="0"/>
                </a:cxn>
                <a:cxn ang="0">
                  <a:pos x="22" y="0"/>
                </a:cxn>
                <a:cxn ang="0">
                  <a:pos x="7" y="7"/>
                </a:cxn>
                <a:cxn ang="0">
                  <a:pos x="7" y="14"/>
                </a:cxn>
                <a:cxn ang="0">
                  <a:pos x="0" y="29"/>
                </a:cxn>
                <a:cxn ang="0">
                  <a:pos x="7" y="44"/>
                </a:cxn>
                <a:cxn ang="0">
                  <a:pos x="14" y="51"/>
                </a:cxn>
                <a:cxn ang="0">
                  <a:pos x="29" y="58"/>
                </a:cxn>
                <a:cxn ang="0">
                  <a:pos x="58" y="58"/>
                </a:cxn>
                <a:cxn ang="0">
                  <a:pos x="1015" y="58"/>
                </a:cxn>
                <a:cxn ang="0">
                  <a:pos x="1015" y="374"/>
                </a:cxn>
                <a:cxn ang="0">
                  <a:pos x="1037" y="374"/>
                </a:cxn>
                <a:cxn ang="0">
                  <a:pos x="1052" y="367"/>
                </a:cxn>
                <a:cxn ang="0">
                  <a:pos x="1059" y="367"/>
                </a:cxn>
                <a:cxn ang="0">
                  <a:pos x="1066" y="352"/>
                </a:cxn>
                <a:cxn ang="0">
                  <a:pos x="1066" y="323"/>
                </a:cxn>
                <a:cxn ang="0">
                  <a:pos x="1052" y="315"/>
                </a:cxn>
                <a:cxn ang="0">
                  <a:pos x="1044" y="308"/>
                </a:cxn>
                <a:cxn ang="0">
                  <a:pos x="29" y="308"/>
                </a:cxn>
                <a:cxn ang="0">
                  <a:pos x="22" y="315"/>
                </a:cxn>
                <a:cxn ang="0">
                  <a:pos x="7" y="315"/>
                </a:cxn>
                <a:cxn ang="0">
                  <a:pos x="7" y="330"/>
                </a:cxn>
                <a:cxn ang="0">
                  <a:pos x="0" y="337"/>
                </a:cxn>
                <a:cxn ang="0">
                  <a:pos x="0" y="352"/>
                </a:cxn>
                <a:cxn ang="0">
                  <a:pos x="7" y="359"/>
                </a:cxn>
                <a:cxn ang="0">
                  <a:pos x="22" y="367"/>
                </a:cxn>
                <a:cxn ang="0">
                  <a:pos x="29" y="374"/>
                </a:cxn>
                <a:cxn ang="0">
                  <a:pos x="58" y="374"/>
                </a:cxn>
                <a:cxn ang="0">
                  <a:pos x="1015" y="374"/>
                </a:cxn>
              </a:cxnLst>
              <a:rect l="0" t="0" r="r" b="b"/>
              <a:pathLst>
                <a:path w="1066" h="374">
                  <a:moveTo>
                    <a:pt x="1015" y="58"/>
                  </a:moveTo>
                  <a:lnTo>
                    <a:pt x="1052" y="58"/>
                  </a:lnTo>
                  <a:lnTo>
                    <a:pt x="1066" y="44"/>
                  </a:lnTo>
                  <a:lnTo>
                    <a:pt x="1066" y="14"/>
                  </a:lnTo>
                  <a:lnTo>
                    <a:pt x="1052" y="0"/>
                  </a:lnTo>
                  <a:lnTo>
                    <a:pt x="22" y="0"/>
                  </a:lnTo>
                  <a:lnTo>
                    <a:pt x="7" y="7"/>
                  </a:lnTo>
                  <a:lnTo>
                    <a:pt x="7" y="14"/>
                  </a:lnTo>
                  <a:lnTo>
                    <a:pt x="0" y="29"/>
                  </a:lnTo>
                  <a:lnTo>
                    <a:pt x="7" y="44"/>
                  </a:lnTo>
                  <a:lnTo>
                    <a:pt x="14" y="51"/>
                  </a:lnTo>
                  <a:lnTo>
                    <a:pt x="29" y="58"/>
                  </a:lnTo>
                  <a:lnTo>
                    <a:pt x="58" y="58"/>
                  </a:lnTo>
                  <a:lnTo>
                    <a:pt x="1015" y="58"/>
                  </a:lnTo>
                  <a:close/>
                  <a:moveTo>
                    <a:pt x="1015" y="374"/>
                  </a:moveTo>
                  <a:lnTo>
                    <a:pt x="1037" y="374"/>
                  </a:lnTo>
                  <a:lnTo>
                    <a:pt x="1052" y="367"/>
                  </a:lnTo>
                  <a:lnTo>
                    <a:pt x="1059" y="367"/>
                  </a:lnTo>
                  <a:lnTo>
                    <a:pt x="1066" y="352"/>
                  </a:lnTo>
                  <a:lnTo>
                    <a:pt x="1066" y="323"/>
                  </a:lnTo>
                  <a:lnTo>
                    <a:pt x="1052" y="315"/>
                  </a:lnTo>
                  <a:lnTo>
                    <a:pt x="1044" y="308"/>
                  </a:lnTo>
                  <a:lnTo>
                    <a:pt x="29" y="308"/>
                  </a:lnTo>
                  <a:lnTo>
                    <a:pt x="22" y="315"/>
                  </a:lnTo>
                  <a:lnTo>
                    <a:pt x="7" y="315"/>
                  </a:lnTo>
                  <a:lnTo>
                    <a:pt x="7" y="330"/>
                  </a:lnTo>
                  <a:lnTo>
                    <a:pt x="0" y="337"/>
                  </a:lnTo>
                  <a:lnTo>
                    <a:pt x="0" y="352"/>
                  </a:lnTo>
                  <a:lnTo>
                    <a:pt x="7" y="359"/>
                  </a:lnTo>
                  <a:lnTo>
                    <a:pt x="22" y="367"/>
                  </a:lnTo>
                  <a:lnTo>
                    <a:pt x="29" y="374"/>
                  </a:lnTo>
                  <a:lnTo>
                    <a:pt x="58" y="374"/>
                  </a:lnTo>
                  <a:lnTo>
                    <a:pt x="1015" y="37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57" name="Freeform 129"/>
            <p:cNvSpPr>
              <a:spLocks/>
            </p:cNvSpPr>
            <p:nvPr/>
          </p:nvSpPr>
          <p:spPr bwMode="auto">
            <a:xfrm>
              <a:off x="13677" y="8852"/>
              <a:ext cx="1139" cy="1094"/>
            </a:xfrm>
            <a:custGeom>
              <a:avLst/>
              <a:gdLst/>
              <a:ahLst/>
              <a:cxnLst>
                <a:cxn ang="0">
                  <a:pos x="584" y="573"/>
                </a:cxn>
                <a:cxn ang="0">
                  <a:pos x="694" y="587"/>
                </a:cxn>
                <a:cxn ang="0">
                  <a:pos x="716" y="646"/>
                </a:cxn>
                <a:cxn ang="0">
                  <a:pos x="701" y="720"/>
                </a:cxn>
                <a:cxn ang="0">
                  <a:pos x="708" y="756"/>
                </a:cxn>
                <a:cxn ang="0">
                  <a:pos x="745" y="727"/>
                </a:cxn>
                <a:cxn ang="0">
                  <a:pos x="833" y="338"/>
                </a:cxn>
                <a:cxn ang="0">
                  <a:pos x="818" y="330"/>
                </a:cxn>
                <a:cxn ang="0">
                  <a:pos x="803" y="338"/>
                </a:cxn>
                <a:cxn ang="0">
                  <a:pos x="760" y="441"/>
                </a:cxn>
                <a:cxn ang="0">
                  <a:pos x="672" y="514"/>
                </a:cxn>
                <a:cxn ang="0">
                  <a:pos x="438" y="521"/>
                </a:cxn>
                <a:cxn ang="0">
                  <a:pos x="548" y="88"/>
                </a:cxn>
                <a:cxn ang="0">
                  <a:pos x="577" y="51"/>
                </a:cxn>
                <a:cxn ang="0">
                  <a:pos x="942" y="59"/>
                </a:cxn>
                <a:cxn ang="0">
                  <a:pos x="1044" y="110"/>
                </a:cxn>
                <a:cxn ang="0">
                  <a:pos x="1074" y="228"/>
                </a:cxn>
                <a:cxn ang="0">
                  <a:pos x="1066" y="316"/>
                </a:cxn>
                <a:cxn ang="0">
                  <a:pos x="1074" y="360"/>
                </a:cxn>
                <a:cxn ang="0">
                  <a:pos x="1103" y="352"/>
                </a:cxn>
                <a:cxn ang="0">
                  <a:pos x="1110" y="323"/>
                </a:cxn>
                <a:cxn ang="0">
                  <a:pos x="1139" y="7"/>
                </a:cxn>
                <a:cxn ang="0">
                  <a:pos x="285" y="0"/>
                </a:cxn>
                <a:cxn ang="0">
                  <a:pos x="263" y="15"/>
                </a:cxn>
                <a:cxn ang="0">
                  <a:pos x="277" y="44"/>
                </a:cxn>
                <a:cxn ang="0">
                  <a:pos x="380" y="51"/>
                </a:cxn>
                <a:cxn ang="0">
                  <a:pos x="409" y="66"/>
                </a:cxn>
                <a:cxn ang="0">
                  <a:pos x="402" y="118"/>
                </a:cxn>
                <a:cxn ang="0">
                  <a:pos x="182" y="1006"/>
                </a:cxn>
                <a:cxn ang="0">
                  <a:pos x="124" y="1043"/>
                </a:cxn>
                <a:cxn ang="0">
                  <a:pos x="7" y="1050"/>
                </a:cxn>
                <a:cxn ang="0">
                  <a:pos x="0" y="1072"/>
                </a:cxn>
                <a:cxn ang="0">
                  <a:pos x="14" y="1094"/>
                </a:cxn>
                <a:cxn ang="0">
                  <a:pos x="241" y="1087"/>
                </a:cxn>
                <a:cxn ang="0">
                  <a:pos x="402" y="1094"/>
                </a:cxn>
                <a:cxn ang="0">
                  <a:pos x="511" y="1079"/>
                </a:cxn>
                <a:cxn ang="0">
                  <a:pos x="497" y="1043"/>
                </a:cxn>
                <a:cxn ang="0">
                  <a:pos x="350" y="1035"/>
                </a:cxn>
                <a:cxn ang="0">
                  <a:pos x="321" y="1021"/>
                </a:cxn>
                <a:cxn ang="0">
                  <a:pos x="329" y="969"/>
                </a:cxn>
              </a:cxnLst>
              <a:rect l="0" t="0" r="r" b="b"/>
              <a:pathLst>
                <a:path w="1139" h="1094">
                  <a:moveTo>
                    <a:pt x="423" y="573"/>
                  </a:moveTo>
                  <a:lnTo>
                    <a:pt x="584" y="573"/>
                  </a:lnTo>
                  <a:lnTo>
                    <a:pt x="657" y="580"/>
                  </a:lnTo>
                  <a:lnTo>
                    <a:pt x="694" y="587"/>
                  </a:lnTo>
                  <a:lnTo>
                    <a:pt x="708" y="609"/>
                  </a:lnTo>
                  <a:lnTo>
                    <a:pt x="716" y="646"/>
                  </a:lnTo>
                  <a:lnTo>
                    <a:pt x="716" y="675"/>
                  </a:lnTo>
                  <a:lnTo>
                    <a:pt x="701" y="720"/>
                  </a:lnTo>
                  <a:lnTo>
                    <a:pt x="701" y="749"/>
                  </a:lnTo>
                  <a:lnTo>
                    <a:pt x="708" y="756"/>
                  </a:lnTo>
                  <a:lnTo>
                    <a:pt x="730" y="756"/>
                  </a:lnTo>
                  <a:lnTo>
                    <a:pt x="745" y="727"/>
                  </a:lnTo>
                  <a:lnTo>
                    <a:pt x="833" y="374"/>
                  </a:lnTo>
                  <a:lnTo>
                    <a:pt x="833" y="338"/>
                  </a:lnTo>
                  <a:lnTo>
                    <a:pt x="825" y="338"/>
                  </a:lnTo>
                  <a:lnTo>
                    <a:pt x="818" y="330"/>
                  </a:lnTo>
                  <a:lnTo>
                    <a:pt x="803" y="330"/>
                  </a:lnTo>
                  <a:lnTo>
                    <a:pt x="803" y="338"/>
                  </a:lnTo>
                  <a:lnTo>
                    <a:pt x="789" y="367"/>
                  </a:lnTo>
                  <a:lnTo>
                    <a:pt x="760" y="441"/>
                  </a:lnTo>
                  <a:lnTo>
                    <a:pt x="723" y="492"/>
                  </a:lnTo>
                  <a:lnTo>
                    <a:pt x="672" y="514"/>
                  </a:lnTo>
                  <a:lnTo>
                    <a:pt x="584" y="521"/>
                  </a:lnTo>
                  <a:lnTo>
                    <a:pt x="438" y="521"/>
                  </a:lnTo>
                  <a:lnTo>
                    <a:pt x="540" y="110"/>
                  </a:lnTo>
                  <a:lnTo>
                    <a:pt x="548" y="88"/>
                  </a:lnTo>
                  <a:lnTo>
                    <a:pt x="562" y="59"/>
                  </a:lnTo>
                  <a:lnTo>
                    <a:pt x="577" y="51"/>
                  </a:lnTo>
                  <a:lnTo>
                    <a:pt x="840" y="51"/>
                  </a:lnTo>
                  <a:lnTo>
                    <a:pt x="942" y="59"/>
                  </a:lnTo>
                  <a:lnTo>
                    <a:pt x="1008" y="73"/>
                  </a:lnTo>
                  <a:lnTo>
                    <a:pt x="1044" y="110"/>
                  </a:lnTo>
                  <a:lnTo>
                    <a:pt x="1066" y="162"/>
                  </a:lnTo>
                  <a:lnTo>
                    <a:pt x="1074" y="228"/>
                  </a:lnTo>
                  <a:lnTo>
                    <a:pt x="1074" y="294"/>
                  </a:lnTo>
                  <a:lnTo>
                    <a:pt x="1066" y="316"/>
                  </a:lnTo>
                  <a:lnTo>
                    <a:pt x="1066" y="352"/>
                  </a:lnTo>
                  <a:lnTo>
                    <a:pt x="1074" y="360"/>
                  </a:lnTo>
                  <a:lnTo>
                    <a:pt x="1096" y="360"/>
                  </a:lnTo>
                  <a:lnTo>
                    <a:pt x="1103" y="352"/>
                  </a:lnTo>
                  <a:lnTo>
                    <a:pt x="1103" y="338"/>
                  </a:lnTo>
                  <a:lnTo>
                    <a:pt x="1110" y="323"/>
                  </a:lnTo>
                  <a:lnTo>
                    <a:pt x="1139" y="44"/>
                  </a:lnTo>
                  <a:lnTo>
                    <a:pt x="1139" y="7"/>
                  </a:lnTo>
                  <a:lnTo>
                    <a:pt x="1132" y="0"/>
                  </a:lnTo>
                  <a:lnTo>
                    <a:pt x="285" y="0"/>
                  </a:lnTo>
                  <a:lnTo>
                    <a:pt x="270" y="7"/>
                  </a:lnTo>
                  <a:lnTo>
                    <a:pt x="263" y="15"/>
                  </a:lnTo>
                  <a:lnTo>
                    <a:pt x="263" y="44"/>
                  </a:lnTo>
                  <a:lnTo>
                    <a:pt x="277" y="44"/>
                  </a:lnTo>
                  <a:lnTo>
                    <a:pt x="285" y="51"/>
                  </a:lnTo>
                  <a:lnTo>
                    <a:pt x="380" y="51"/>
                  </a:lnTo>
                  <a:lnTo>
                    <a:pt x="402" y="59"/>
                  </a:lnTo>
                  <a:lnTo>
                    <a:pt x="409" y="66"/>
                  </a:lnTo>
                  <a:lnTo>
                    <a:pt x="409" y="103"/>
                  </a:lnTo>
                  <a:lnTo>
                    <a:pt x="402" y="118"/>
                  </a:lnTo>
                  <a:lnTo>
                    <a:pt x="190" y="969"/>
                  </a:lnTo>
                  <a:lnTo>
                    <a:pt x="182" y="1006"/>
                  </a:lnTo>
                  <a:lnTo>
                    <a:pt x="161" y="1028"/>
                  </a:lnTo>
                  <a:lnTo>
                    <a:pt x="124" y="1043"/>
                  </a:lnTo>
                  <a:lnTo>
                    <a:pt x="22" y="1043"/>
                  </a:lnTo>
                  <a:lnTo>
                    <a:pt x="7" y="1050"/>
                  </a:lnTo>
                  <a:lnTo>
                    <a:pt x="7" y="1057"/>
                  </a:lnTo>
                  <a:lnTo>
                    <a:pt x="0" y="1072"/>
                  </a:lnTo>
                  <a:lnTo>
                    <a:pt x="7" y="1087"/>
                  </a:lnTo>
                  <a:lnTo>
                    <a:pt x="14" y="1094"/>
                  </a:lnTo>
                  <a:lnTo>
                    <a:pt x="175" y="1094"/>
                  </a:lnTo>
                  <a:lnTo>
                    <a:pt x="241" y="1087"/>
                  </a:lnTo>
                  <a:lnTo>
                    <a:pt x="314" y="1087"/>
                  </a:lnTo>
                  <a:lnTo>
                    <a:pt x="402" y="1094"/>
                  </a:lnTo>
                  <a:lnTo>
                    <a:pt x="497" y="1094"/>
                  </a:lnTo>
                  <a:lnTo>
                    <a:pt x="511" y="1079"/>
                  </a:lnTo>
                  <a:lnTo>
                    <a:pt x="511" y="1057"/>
                  </a:lnTo>
                  <a:lnTo>
                    <a:pt x="497" y="1043"/>
                  </a:lnTo>
                  <a:lnTo>
                    <a:pt x="372" y="1043"/>
                  </a:lnTo>
                  <a:lnTo>
                    <a:pt x="350" y="1035"/>
                  </a:lnTo>
                  <a:lnTo>
                    <a:pt x="336" y="1035"/>
                  </a:lnTo>
                  <a:lnTo>
                    <a:pt x="321" y="1021"/>
                  </a:lnTo>
                  <a:lnTo>
                    <a:pt x="321" y="991"/>
                  </a:lnTo>
                  <a:lnTo>
                    <a:pt x="329" y="969"/>
                  </a:lnTo>
                  <a:lnTo>
                    <a:pt x="423" y="5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58" name="Freeform 130"/>
            <p:cNvSpPr>
              <a:spLocks/>
            </p:cNvSpPr>
            <p:nvPr/>
          </p:nvSpPr>
          <p:spPr bwMode="auto">
            <a:xfrm>
              <a:off x="15057" y="8742"/>
              <a:ext cx="220" cy="1608"/>
            </a:xfrm>
            <a:custGeom>
              <a:avLst/>
              <a:gdLst/>
              <a:ahLst/>
              <a:cxnLst>
                <a:cxn ang="0">
                  <a:pos x="220" y="1608"/>
                </a:cxn>
                <a:cxn ang="0">
                  <a:pos x="220" y="1542"/>
                </a:cxn>
                <a:cxn ang="0">
                  <a:pos x="66" y="1542"/>
                </a:cxn>
                <a:cxn ang="0">
                  <a:pos x="66" y="59"/>
                </a:cxn>
                <a:cxn ang="0">
                  <a:pos x="220" y="59"/>
                </a:cxn>
                <a:cxn ang="0">
                  <a:pos x="220" y="0"/>
                </a:cxn>
                <a:cxn ang="0">
                  <a:pos x="0" y="0"/>
                </a:cxn>
                <a:cxn ang="0">
                  <a:pos x="0" y="1608"/>
                </a:cxn>
                <a:cxn ang="0">
                  <a:pos x="220" y="1608"/>
                </a:cxn>
              </a:cxnLst>
              <a:rect l="0" t="0" r="r" b="b"/>
              <a:pathLst>
                <a:path w="220" h="1608">
                  <a:moveTo>
                    <a:pt x="220" y="1608"/>
                  </a:moveTo>
                  <a:lnTo>
                    <a:pt x="220" y="1542"/>
                  </a:lnTo>
                  <a:lnTo>
                    <a:pt x="66" y="1542"/>
                  </a:lnTo>
                  <a:lnTo>
                    <a:pt x="66" y="59"/>
                  </a:lnTo>
                  <a:lnTo>
                    <a:pt x="220" y="59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1608"/>
                  </a:lnTo>
                  <a:lnTo>
                    <a:pt x="220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59" name="Freeform 131"/>
            <p:cNvSpPr>
              <a:spLocks noEditPoints="1"/>
            </p:cNvSpPr>
            <p:nvPr/>
          </p:nvSpPr>
          <p:spPr bwMode="auto">
            <a:xfrm>
              <a:off x="15357" y="8881"/>
              <a:ext cx="424" cy="1080"/>
            </a:xfrm>
            <a:custGeom>
              <a:avLst/>
              <a:gdLst/>
              <a:ahLst/>
              <a:cxnLst>
                <a:cxn ang="0">
                  <a:pos x="409" y="44"/>
                </a:cxn>
                <a:cxn ang="0">
                  <a:pos x="372" y="8"/>
                </a:cxn>
                <a:cxn ang="0">
                  <a:pos x="329" y="8"/>
                </a:cxn>
                <a:cxn ang="0">
                  <a:pos x="270" y="59"/>
                </a:cxn>
                <a:cxn ang="0">
                  <a:pos x="285" y="133"/>
                </a:cxn>
                <a:cxn ang="0">
                  <a:pos x="372" y="133"/>
                </a:cxn>
                <a:cxn ang="0">
                  <a:pos x="409" y="89"/>
                </a:cxn>
                <a:cxn ang="0">
                  <a:pos x="292" y="661"/>
                </a:cxn>
                <a:cxn ang="0">
                  <a:pos x="314" y="610"/>
                </a:cxn>
                <a:cxn ang="0">
                  <a:pos x="321" y="573"/>
                </a:cxn>
                <a:cxn ang="0">
                  <a:pos x="343" y="514"/>
                </a:cxn>
                <a:cxn ang="0">
                  <a:pos x="336" y="434"/>
                </a:cxn>
                <a:cxn ang="0">
                  <a:pos x="270" y="368"/>
                </a:cxn>
                <a:cxn ang="0">
                  <a:pos x="146" y="368"/>
                </a:cxn>
                <a:cxn ang="0">
                  <a:pos x="51" y="470"/>
                </a:cxn>
                <a:cxn ang="0">
                  <a:pos x="7" y="580"/>
                </a:cxn>
                <a:cxn ang="0">
                  <a:pos x="7" y="610"/>
                </a:cxn>
                <a:cxn ang="0">
                  <a:pos x="29" y="617"/>
                </a:cxn>
                <a:cxn ang="0">
                  <a:pos x="44" y="588"/>
                </a:cxn>
                <a:cxn ang="0">
                  <a:pos x="124" y="434"/>
                </a:cxn>
                <a:cxn ang="0">
                  <a:pos x="212" y="390"/>
                </a:cxn>
                <a:cxn ang="0">
                  <a:pos x="241" y="404"/>
                </a:cxn>
                <a:cxn ang="0">
                  <a:pos x="248" y="463"/>
                </a:cxn>
                <a:cxn ang="0">
                  <a:pos x="234" y="507"/>
                </a:cxn>
                <a:cxn ang="0">
                  <a:pos x="219" y="566"/>
                </a:cxn>
                <a:cxn ang="0">
                  <a:pos x="139" y="771"/>
                </a:cxn>
                <a:cxn ang="0">
                  <a:pos x="102" y="867"/>
                </a:cxn>
                <a:cxn ang="0">
                  <a:pos x="88" y="947"/>
                </a:cxn>
                <a:cxn ang="0">
                  <a:pos x="146" y="1065"/>
                </a:cxn>
                <a:cxn ang="0">
                  <a:pos x="285" y="1065"/>
                </a:cxn>
                <a:cxn ang="0">
                  <a:pos x="380" y="962"/>
                </a:cxn>
                <a:cxn ang="0">
                  <a:pos x="424" y="859"/>
                </a:cxn>
                <a:cxn ang="0">
                  <a:pos x="416" y="823"/>
                </a:cxn>
                <a:cxn ang="0">
                  <a:pos x="409" y="815"/>
                </a:cxn>
                <a:cxn ang="0">
                  <a:pos x="394" y="823"/>
                </a:cxn>
                <a:cxn ang="0">
                  <a:pos x="380" y="845"/>
                </a:cxn>
                <a:cxn ang="0">
                  <a:pos x="321" y="984"/>
                </a:cxn>
                <a:cxn ang="0">
                  <a:pos x="219" y="1050"/>
                </a:cxn>
                <a:cxn ang="0">
                  <a:pos x="183" y="1021"/>
                </a:cxn>
                <a:cxn ang="0">
                  <a:pos x="190" y="933"/>
                </a:cxn>
                <a:cxn ang="0">
                  <a:pos x="226" y="830"/>
                </a:cxn>
              </a:cxnLst>
              <a:rect l="0" t="0" r="r" b="b"/>
              <a:pathLst>
                <a:path w="424" h="1080">
                  <a:moveTo>
                    <a:pt x="409" y="59"/>
                  </a:moveTo>
                  <a:lnTo>
                    <a:pt x="409" y="44"/>
                  </a:lnTo>
                  <a:lnTo>
                    <a:pt x="402" y="22"/>
                  </a:lnTo>
                  <a:lnTo>
                    <a:pt x="372" y="8"/>
                  </a:lnTo>
                  <a:lnTo>
                    <a:pt x="351" y="0"/>
                  </a:lnTo>
                  <a:lnTo>
                    <a:pt x="329" y="8"/>
                  </a:lnTo>
                  <a:lnTo>
                    <a:pt x="299" y="15"/>
                  </a:lnTo>
                  <a:lnTo>
                    <a:pt x="270" y="59"/>
                  </a:lnTo>
                  <a:lnTo>
                    <a:pt x="263" y="89"/>
                  </a:lnTo>
                  <a:lnTo>
                    <a:pt x="285" y="133"/>
                  </a:lnTo>
                  <a:lnTo>
                    <a:pt x="329" y="147"/>
                  </a:lnTo>
                  <a:lnTo>
                    <a:pt x="372" y="133"/>
                  </a:lnTo>
                  <a:lnTo>
                    <a:pt x="394" y="111"/>
                  </a:lnTo>
                  <a:lnTo>
                    <a:pt x="409" y="89"/>
                  </a:lnTo>
                  <a:lnTo>
                    <a:pt x="409" y="59"/>
                  </a:lnTo>
                  <a:close/>
                  <a:moveTo>
                    <a:pt x="292" y="661"/>
                  </a:moveTo>
                  <a:lnTo>
                    <a:pt x="299" y="639"/>
                  </a:lnTo>
                  <a:lnTo>
                    <a:pt x="314" y="610"/>
                  </a:lnTo>
                  <a:lnTo>
                    <a:pt x="314" y="595"/>
                  </a:lnTo>
                  <a:lnTo>
                    <a:pt x="321" y="573"/>
                  </a:lnTo>
                  <a:lnTo>
                    <a:pt x="336" y="544"/>
                  </a:lnTo>
                  <a:lnTo>
                    <a:pt x="343" y="514"/>
                  </a:lnTo>
                  <a:lnTo>
                    <a:pt x="343" y="485"/>
                  </a:lnTo>
                  <a:lnTo>
                    <a:pt x="336" y="434"/>
                  </a:lnTo>
                  <a:lnTo>
                    <a:pt x="307" y="390"/>
                  </a:lnTo>
                  <a:lnTo>
                    <a:pt x="270" y="368"/>
                  </a:lnTo>
                  <a:lnTo>
                    <a:pt x="212" y="353"/>
                  </a:lnTo>
                  <a:lnTo>
                    <a:pt x="146" y="368"/>
                  </a:lnTo>
                  <a:lnTo>
                    <a:pt x="95" y="412"/>
                  </a:lnTo>
                  <a:lnTo>
                    <a:pt x="51" y="470"/>
                  </a:lnTo>
                  <a:lnTo>
                    <a:pt x="22" y="529"/>
                  </a:lnTo>
                  <a:lnTo>
                    <a:pt x="7" y="580"/>
                  </a:lnTo>
                  <a:lnTo>
                    <a:pt x="0" y="602"/>
                  </a:lnTo>
                  <a:lnTo>
                    <a:pt x="7" y="610"/>
                  </a:lnTo>
                  <a:lnTo>
                    <a:pt x="7" y="617"/>
                  </a:lnTo>
                  <a:lnTo>
                    <a:pt x="29" y="617"/>
                  </a:lnTo>
                  <a:lnTo>
                    <a:pt x="44" y="602"/>
                  </a:lnTo>
                  <a:lnTo>
                    <a:pt x="44" y="588"/>
                  </a:lnTo>
                  <a:lnTo>
                    <a:pt x="80" y="492"/>
                  </a:lnTo>
                  <a:lnTo>
                    <a:pt x="124" y="434"/>
                  </a:lnTo>
                  <a:lnTo>
                    <a:pt x="168" y="397"/>
                  </a:lnTo>
                  <a:lnTo>
                    <a:pt x="212" y="390"/>
                  </a:lnTo>
                  <a:lnTo>
                    <a:pt x="226" y="390"/>
                  </a:lnTo>
                  <a:lnTo>
                    <a:pt x="241" y="404"/>
                  </a:lnTo>
                  <a:lnTo>
                    <a:pt x="248" y="419"/>
                  </a:lnTo>
                  <a:lnTo>
                    <a:pt x="248" y="463"/>
                  </a:lnTo>
                  <a:lnTo>
                    <a:pt x="241" y="492"/>
                  </a:lnTo>
                  <a:lnTo>
                    <a:pt x="234" y="507"/>
                  </a:lnTo>
                  <a:lnTo>
                    <a:pt x="234" y="522"/>
                  </a:lnTo>
                  <a:lnTo>
                    <a:pt x="219" y="566"/>
                  </a:lnTo>
                  <a:lnTo>
                    <a:pt x="197" y="624"/>
                  </a:lnTo>
                  <a:lnTo>
                    <a:pt x="139" y="771"/>
                  </a:lnTo>
                  <a:lnTo>
                    <a:pt x="124" y="823"/>
                  </a:lnTo>
                  <a:lnTo>
                    <a:pt x="102" y="867"/>
                  </a:lnTo>
                  <a:lnTo>
                    <a:pt x="88" y="911"/>
                  </a:lnTo>
                  <a:lnTo>
                    <a:pt x="88" y="947"/>
                  </a:lnTo>
                  <a:lnTo>
                    <a:pt x="102" y="1021"/>
                  </a:lnTo>
                  <a:lnTo>
                    <a:pt x="146" y="1065"/>
                  </a:lnTo>
                  <a:lnTo>
                    <a:pt x="219" y="1080"/>
                  </a:lnTo>
                  <a:lnTo>
                    <a:pt x="285" y="1065"/>
                  </a:lnTo>
                  <a:lnTo>
                    <a:pt x="336" y="1021"/>
                  </a:lnTo>
                  <a:lnTo>
                    <a:pt x="380" y="962"/>
                  </a:lnTo>
                  <a:lnTo>
                    <a:pt x="402" y="903"/>
                  </a:lnTo>
                  <a:lnTo>
                    <a:pt x="424" y="859"/>
                  </a:lnTo>
                  <a:lnTo>
                    <a:pt x="424" y="830"/>
                  </a:lnTo>
                  <a:lnTo>
                    <a:pt x="416" y="823"/>
                  </a:lnTo>
                  <a:lnTo>
                    <a:pt x="409" y="823"/>
                  </a:lnTo>
                  <a:lnTo>
                    <a:pt x="409" y="815"/>
                  </a:lnTo>
                  <a:lnTo>
                    <a:pt x="394" y="815"/>
                  </a:lnTo>
                  <a:lnTo>
                    <a:pt x="394" y="823"/>
                  </a:lnTo>
                  <a:lnTo>
                    <a:pt x="387" y="830"/>
                  </a:lnTo>
                  <a:lnTo>
                    <a:pt x="380" y="845"/>
                  </a:lnTo>
                  <a:lnTo>
                    <a:pt x="358" y="918"/>
                  </a:lnTo>
                  <a:lnTo>
                    <a:pt x="321" y="984"/>
                  </a:lnTo>
                  <a:lnTo>
                    <a:pt x="277" y="1028"/>
                  </a:lnTo>
                  <a:lnTo>
                    <a:pt x="219" y="1050"/>
                  </a:lnTo>
                  <a:lnTo>
                    <a:pt x="190" y="1036"/>
                  </a:lnTo>
                  <a:lnTo>
                    <a:pt x="183" y="1021"/>
                  </a:lnTo>
                  <a:lnTo>
                    <a:pt x="183" y="962"/>
                  </a:lnTo>
                  <a:lnTo>
                    <a:pt x="190" y="933"/>
                  </a:lnTo>
                  <a:lnTo>
                    <a:pt x="204" y="896"/>
                  </a:lnTo>
                  <a:lnTo>
                    <a:pt x="226" y="830"/>
                  </a:lnTo>
                  <a:lnTo>
                    <a:pt x="292" y="6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60" name="Freeform 132"/>
            <p:cNvSpPr>
              <a:spLocks/>
            </p:cNvSpPr>
            <p:nvPr/>
          </p:nvSpPr>
          <p:spPr bwMode="auto">
            <a:xfrm>
              <a:off x="16358" y="9513"/>
              <a:ext cx="979" cy="66"/>
            </a:xfrm>
            <a:custGeom>
              <a:avLst/>
              <a:gdLst/>
              <a:ahLst/>
              <a:cxnLst>
                <a:cxn ang="0">
                  <a:pos x="927" y="66"/>
                </a:cxn>
                <a:cxn ang="0">
                  <a:pos x="949" y="66"/>
                </a:cxn>
                <a:cxn ang="0">
                  <a:pos x="964" y="59"/>
                </a:cxn>
                <a:cxn ang="0">
                  <a:pos x="979" y="44"/>
                </a:cxn>
                <a:cxn ang="0">
                  <a:pos x="979" y="14"/>
                </a:cxn>
                <a:cxn ang="0">
                  <a:pos x="964" y="0"/>
                </a:cxn>
                <a:cxn ang="0">
                  <a:pos x="22" y="0"/>
                </a:cxn>
                <a:cxn ang="0">
                  <a:pos x="7" y="7"/>
                </a:cxn>
                <a:cxn ang="0">
                  <a:pos x="7" y="14"/>
                </a:cxn>
                <a:cxn ang="0">
                  <a:pos x="0" y="29"/>
                </a:cxn>
                <a:cxn ang="0">
                  <a:pos x="0" y="44"/>
                </a:cxn>
                <a:cxn ang="0">
                  <a:pos x="7" y="51"/>
                </a:cxn>
                <a:cxn ang="0">
                  <a:pos x="22" y="59"/>
                </a:cxn>
                <a:cxn ang="0">
                  <a:pos x="29" y="59"/>
                </a:cxn>
                <a:cxn ang="0">
                  <a:pos x="43" y="66"/>
                </a:cxn>
                <a:cxn ang="0">
                  <a:pos x="51" y="66"/>
                </a:cxn>
                <a:cxn ang="0">
                  <a:pos x="927" y="66"/>
                </a:cxn>
              </a:cxnLst>
              <a:rect l="0" t="0" r="r" b="b"/>
              <a:pathLst>
                <a:path w="979" h="66">
                  <a:moveTo>
                    <a:pt x="927" y="66"/>
                  </a:moveTo>
                  <a:lnTo>
                    <a:pt x="949" y="66"/>
                  </a:lnTo>
                  <a:lnTo>
                    <a:pt x="964" y="59"/>
                  </a:lnTo>
                  <a:lnTo>
                    <a:pt x="979" y="44"/>
                  </a:lnTo>
                  <a:lnTo>
                    <a:pt x="979" y="14"/>
                  </a:lnTo>
                  <a:lnTo>
                    <a:pt x="964" y="0"/>
                  </a:lnTo>
                  <a:lnTo>
                    <a:pt x="22" y="0"/>
                  </a:lnTo>
                  <a:lnTo>
                    <a:pt x="7" y="7"/>
                  </a:lnTo>
                  <a:lnTo>
                    <a:pt x="7" y="14"/>
                  </a:lnTo>
                  <a:lnTo>
                    <a:pt x="0" y="29"/>
                  </a:lnTo>
                  <a:lnTo>
                    <a:pt x="0" y="44"/>
                  </a:lnTo>
                  <a:lnTo>
                    <a:pt x="7" y="51"/>
                  </a:lnTo>
                  <a:lnTo>
                    <a:pt x="22" y="59"/>
                  </a:lnTo>
                  <a:lnTo>
                    <a:pt x="29" y="59"/>
                  </a:lnTo>
                  <a:lnTo>
                    <a:pt x="43" y="66"/>
                  </a:lnTo>
                  <a:lnTo>
                    <a:pt x="51" y="66"/>
                  </a:lnTo>
                  <a:lnTo>
                    <a:pt x="927" y="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61" name="Freeform 133"/>
            <p:cNvSpPr>
              <a:spLocks/>
            </p:cNvSpPr>
            <p:nvPr/>
          </p:nvSpPr>
          <p:spPr bwMode="auto">
            <a:xfrm>
              <a:off x="17972" y="8874"/>
              <a:ext cx="526" cy="1072"/>
            </a:xfrm>
            <a:custGeom>
              <a:avLst/>
              <a:gdLst/>
              <a:ahLst/>
              <a:cxnLst>
                <a:cxn ang="0">
                  <a:pos x="321" y="44"/>
                </a:cxn>
                <a:cxn ang="0">
                  <a:pos x="321" y="15"/>
                </a:cxn>
                <a:cxn ang="0">
                  <a:pos x="307" y="0"/>
                </a:cxn>
                <a:cxn ang="0">
                  <a:pos x="285" y="0"/>
                </a:cxn>
                <a:cxn ang="0">
                  <a:pos x="205" y="59"/>
                </a:cxn>
                <a:cxn ang="0">
                  <a:pos x="124" y="88"/>
                </a:cxn>
                <a:cxn ang="0">
                  <a:pos x="51" y="103"/>
                </a:cxn>
                <a:cxn ang="0">
                  <a:pos x="0" y="103"/>
                </a:cxn>
                <a:cxn ang="0">
                  <a:pos x="0" y="154"/>
                </a:cxn>
                <a:cxn ang="0">
                  <a:pos x="51" y="154"/>
                </a:cxn>
                <a:cxn ang="0">
                  <a:pos x="124" y="140"/>
                </a:cxn>
                <a:cxn ang="0">
                  <a:pos x="205" y="110"/>
                </a:cxn>
                <a:cxn ang="0">
                  <a:pos x="205" y="976"/>
                </a:cxn>
                <a:cxn ang="0">
                  <a:pos x="197" y="999"/>
                </a:cxn>
                <a:cxn ang="0">
                  <a:pos x="175" y="1013"/>
                </a:cxn>
                <a:cxn ang="0">
                  <a:pos x="132" y="1021"/>
                </a:cxn>
                <a:cxn ang="0">
                  <a:pos x="7" y="1021"/>
                </a:cxn>
                <a:cxn ang="0">
                  <a:pos x="7" y="1072"/>
                </a:cxn>
                <a:cxn ang="0">
                  <a:pos x="58" y="1072"/>
                </a:cxn>
                <a:cxn ang="0">
                  <a:pos x="132" y="1065"/>
                </a:cxn>
                <a:cxn ang="0">
                  <a:pos x="394" y="1065"/>
                </a:cxn>
                <a:cxn ang="0">
                  <a:pos x="468" y="1072"/>
                </a:cxn>
                <a:cxn ang="0">
                  <a:pos x="526" y="1072"/>
                </a:cxn>
                <a:cxn ang="0">
                  <a:pos x="526" y="1021"/>
                </a:cxn>
                <a:cxn ang="0">
                  <a:pos x="402" y="1021"/>
                </a:cxn>
                <a:cxn ang="0">
                  <a:pos x="358" y="1013"/>
                </a:cxn>
                <a:cxn ang="0">
                  <a:pos x="336" y="999"/>
                </a:cxn>
                <a:cxn ang="0">
                  <a:pos x="329" y="976"/>
                </a:cxn>
                <a:cxn ang="0">
                  <a:pos x="321" y="947"/>
                </a:cxn>
                <a:cxn ang="0">
                  <a:pos x="321" y="44"/>
                </a:cxn>
              </a:cxnLst>
              <a:rect l="0" t="0" r="r" b="b"/>
              <a:pathLst>
                <a:path w="526" h="1072">
                  <a:moveTo>
                    <a:pt x="321" y="44"/>
                  </a:moveTo>
                  <a:lnTo>
                    <a:pt x="321" y="15"/>
                  </a:lnTo>
                  <a:lnTo>
                    <a:pt x="307" y="0"/>
                  </a:lnTo>
                  <a:lnTo>
                    <a:pt x="285" y="0"/>
                  </a:lnTo>
                  <a:lnTo>
                    <a:pt x="205" y="59"/>
                  </a:lnTo>
                  <a:lnTo>
                    <a:pt x="124" y="88"/>
                  </a:lnTo>
                  <a:lnTo>
                    <a:pt x="51" y="103"/>
                  </a:lnTo>
                  <a:lnTo>
                    <a:pt x="0" y="103"/>
                  </a:lnTo>
                  <a:lnTo>
                    <a:pt x="0" y="154"/>
                  </a:lnTo>
                  <a:lnTo>
                    <a:pt x="51" y="154"/>
                  </a:lnTo>
                  <a:lnTo>
                    <a:pt x="124" y="140"/>
                  </a:lnTo>
                  <a:lnTo>
                    <a:pt x="205" y="110"/>
                  </a:lnTo>
                  <a:lnTo>
                    <a:pt x="205" y="976"/>
                  </a:lnTo>
                  <a:lnTo>
                    <a:pt x="197" y="999"/>
                  </a:lnTo>
                  <a:lnTo>
                    <a:pt x="175" y="1013"/>
                  </a:lnTo>
                  <a:lnTo>
                    <a:pt x="132" y="1021"/>
                  </a:lnTo>
                  <a:lnTo>
                    <a:pt x="7" y="1021"/>
                  </a:lnTo>
                  <a:lnTo>
                    <a:pt x="7" y="1072"/>
                  </a:lnTo>
                  <a:lnTo>
                    <a:pt x="58" y="1072"/>
                  </a:lnTo>
                  <a:lnTo>
                    <a:pt x="132" y="1065"/>
                  </a:lnTo>
                  <a:lnTo>
                    <a:pt x="394" y="1065"/>
                  </a:lnTo>
                  <a:lnTo>
                    <a:pt x="468" y="1072"/>
                  </a:lnTo>
                  <a:lnTo>
                    <a:pt x="526" y="1072"/>
                  </a:lnTo>
                  <a:lnTo>
                    <a:pt x="526" y="1021"/>
                  </a:lnTo>
                  <a:lnTo>
                    <a:pt x="402" y="1021"/>
                  </a:lnTo>
                  <a:lnTo>
                    <a:pt x="358" y="1013"/>
                  </a:lnTo>
                  <a:lnTo>
                    <a:pt x="336" y="999"/>
                  </a:lnTo>
                  <a:lnTo>
                    <a:pt x="329" y="976"/>
                  </a:lnTo>
                  <a:lnTo>
                    <a:pt x="321" y="947"/>
                  </a:lnTo>
                  <a:lnTo>
                    <a:pt x="321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62" name="Freeform 134"/>
            <p:cNvSpPr>
              <a:spLocks/>
            </p:cNvSpPr>
            <p:nvPr/>
          </p:nvSpPr>
          <p:spPr bwMode="auto">
            <a:xfrm>
              <a:off x="18659" y="8742"/>
              <a:ext cx="219" cy="1608"/>
            </a:xfrm>
            <a:custGeom>
              <a:avLst/>
              <a:gdLst/>
              <a:ahLst/>
              <a:cxnLst>
                <a:cxn ang="0">
                  <a:pos x="219" y="0"/>
                </a:cxn>
                <a:cxn ang="0">
                  <a:pos x="0" y="0"/>
                </a:cxn>
                <a:cxn ang="0">
                  <a:pos x="0" y="59"/>
                </a:cxn>
                <a:cxn ang="0">
                  <a:pos x="160" y="59"/>
                </a:cxn>
                <a:cxn ang="0">
                  <a:pos x="160" y="1542"/>
                </a:cxn>
                <a:cxn ang="0">
                  <a:pos x="0" y="1542"/>
                </a:cxn>
                <a:cxn ang="0">
                  <a:pos x="0" y="1608"/>
                </a:cxn>
                <a:cxn ang="0">
                  <a:pos x="219" y="1608"/>
                </a:cxn>
                <a:cxn ang="0">
                  <a:pos x="219" y="0"/>
                </a:cxn>
              </a:cxnLst>
              <a:rect l="0" t="0" r="r" b="b"/>
              <a:pathLst>
                <a:path w="219" h="1608">
                  <a:moveTo>
                    <a:pt x="219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60" y="59"/>
                  </a:lnTo>
                  <a:lnTo>
                    <a:pt x="160" y="1542"/>
                  </a:lnTo>
                  <a:lnTo>
                    <a:pt x="0" y="1542"/>
                  </a:lnTo>
                  <a:lnTo>
                    <a:pt x="0" y="1608"/>
                  </a:lnTo>
                  <a:lnTo>
                    <a:pt x="219" y="1608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63" name="Freeform 135"/>
            <p:cNvSpPr>
              <a:spLocks/>
            </p:cNvSpPr>
            <p:nvPr/>
          </p:nvSpPr>
          <p:spPr bwMode="auto">
            <a:xfrm>
              <a:off x="19513" y="9006"/>
              <a:ext cx="1067" cy="1072"/>
            </a:xfrm>
            <a:custGeom>
              <a:avLst/>
              <a:gdLst/>
              <a:ahLst/>
              <a:cxnLst>
                <a:cxn ang="0">
                  <a:pos x="570" y="573"/>
                </a:cxn>
                <a:cxn ang="0">
                  <a:pos x="1038" y="573"/>
                </a:cxn>
                <a:cxn ang="0">
                  <a:pos x="1052" y="566"/>
                </a:cxn>
                <a:cxn ang="0">
                  <a:pos x="1067" y="551"/>
                </a:cxn>
                <a:cxn ang="0">
                  <a:pos x="1067" y="521"/>
                </a:cxn>
                <a:cxn ang="0">
                  <a:pos x="1052" y="507"/>
                </a:cxn>
                <a:cxn ang="0">
                  <a:pos x="570" y="507"/>
                </a:cxn>
                <a:cxn ang="0">
                  <a:pos x="570" y="30"/>
                </a:cxn>
                <a:cxn ang="0">
                  <a:pos x="563" y="22"/>
                </a:cxn>
                <a:cxn ang="0">
                  <a:pos x="555" y="8"/>
                </a:cxn>
                <a:cxn ang="0">
                  <a:pos x="548" y="8"/>
                </a:cxn>
                <a:cxn ang="0">
                  <a:pos x="534" y="0"/>
                </a:cxn>
                <a:cxn ang="0">
                  <a:pos x="519" y="8"/>
                </a:cxn>
                <a:cxn ang="0">
                  <a:pos x="512" y="15"/>
                </a:cxn>
                <a:cxn ang="0">
                  <a:pos x="504" y="30"/>
                </a:cxn>
                <a:cxn ang="0">
                  <a:pos x="504" y="507"/>
                </a:cxn>
                <a:cxn ang="0">
                  <a:pos x="22" y="507"/>
                </a:cxn>
                <a:cxn ang="0">
                  <a:pos x="8" y="514"/>
                </a:cxn>
                <a:cxn ang="0">
                  <a:pos x="8" y="521"/>
                </a:cxn>
                <a:cxn ang="0">
                  <a:pos x="0" y="536"/>
                </a:cxn>
                <a:cxn ang="0">
                  <a:pos x="0" y="551"/>
                </a:cxn>
                <a:cxn ang="0">
                  <a:pos x="8" y="558"/>
                </a:cxn>
                <a:cxn ang="0">
                  <a:pos x="22" y="566"/>
                </a:cxn>
                <a:cxn ang="0">
                  <a:pos x="30" y="566"/>
                </a:cxn>
                <a:cxn ang="0">
                  <a:pos x="44" y="573"/>
                </a:cxn>
                <a:cxn ang="0">
                  <a:pos x="504" y="573"/>
                </a:cxn>
                <a:cxn ang="0">
                  <a:pos x="504" y="1057"/>
                </a:cxn>
                <a:cxn ang="0">
                  <a:pos x="519" y="1072"/>
                </a:cxn>
                <a:cxn ang="0">
                  <a:pos x="548" y="1072"/>
                </a:cxn>
                <a:cxn ang="0">
                  <a:pos x="563" y="1057"/>
                </a:cxn>
                <a:cxn ang="0">
                  <a:pos x="563" y="1043"/>
                </a:cxn>
                <a:cxn ang="0">
                  <a:pos x="570" y="1035"/>
                </a:cxn>
                <a:cxn ang="0">
                  <a:pos x="570" y="1021"/>
                </a:cxn>
                <a:cxn ang="0">
                  <a:pos x="570" y="573"/>
                </a:cxn>
              </a:cxnLst>
              <a:rect l="0" t="0" r="r" b="b"/>
              <a:pathLst>
                <a:path w="1067" h="1072">
                  <a:moveTo>
                    <a:pt x="570" y="573"/>
                  </a:moveTo>
                  <a:lnTo>
                    <a:pt x="1038" y="573"/>
                  </a:lnTo>
                  <a:lnTo>
                    <a:pt x="1052" y="566"/>
                  </a:lnTo>
                  <a:lnTo>
                    <a:pt x="1067" y="551"/>
                  </a:lnTo>
                  <a:lnTo>
                    <a:pt x="1067" y="521"/>
                  </a:lnTo>
                  <a:lnTo>
                    <a:pt x="1052" y="507"/>
                  </a:lnTo>
                  <a:lnTo>
                    <a:pt x="570" y="507"/>
                  </a:lnTo>
                  <a:lnTo>
                    <a:pt x="570" y="30"/>
                  </a:lnTo>
                  <a:lnTo>
                    <a:pt x="563" y="22"/>
                  </a:lnTo>
                  <a:lnTo>
                    <a:pt x="555" y="8"/>
                  </a:lnTo>
                  <a:lnTo>
                    <a:pt x="548" y="8"/>
                  </a:lnTo>
                  <a:lnTo>
                    <a:pt x="534" y="0"/>
                  </a:lnTo>
                  <a:lnTo>
                    <a:pt x="519" y="8"/>
                  </a:lnTo>
                  <a:lnTo>
                    <a:pt x="512" y="15"/>
                  </a:lnTo>
                  <a:lnTo>
                    <a:pt x="504" y="30"/>
                  </a:lnTo>
                  <a:lnTo>
                    <a:pt x="504" y="507"/>
                  </a:lnTo>
                  <a:lnTo>
                    <a:pt x="22" y="507"/>
                  </a:lnTo>
                  <a:lnTo>
                    <a:pt x="8" y="514"/>
                  </a:lnTo>
                  <a:lnTo>
                    <a:pt x="8" y="521"/>
                  </a:lnTo>
                  <a:lnTo>
                    <a:pt x="0" y="536"/>
                  </a:lnTo>
                  <a:lnTo>
                    <a:pt x="0" y="551"/>
                  </a:lnTo>
                  <a:lnTo>
                    <a:pt x="8" y="558"/>
                  </a:lnTo>
                  <a:lnTo>
                    <a:pt x="22" y="566"/>
                  </a:lnTo>
                  <a:lnTo>
                    <a:pt x="30" y="566"/>
                  </a:lnTo>
                  <a:lnTo>
                    <a:pt x="44" y="573"/>
                  </a:lnTo>
                  <a:lnTo>
                    <a:pt x="504" y="573"/>
                  </a:lnTo>
                  <a:lnTo>
                    <a:pt x="504" y="1057"/>
                  </a:lnTo>
                  <a:lnTo>
                    <a:pt x="519" y="1072"/>
                  </a:lnTo>
                  <a:lnTo>
                    <a:pt x="548" y="1072"/>
                  </a:lnTo>
                  <a:lnTo>
                    <a:pt x="563" y="1057"/>
                  </a:lnTo>
                  <a:lnTo>
                    <a:pt x="563" y="1043"/>
                  </a:lnTo>
                  <a:lnTo>
                    <a:pt x="570" y="1035"/>
                  </a:lnTo>
                  <a:lnTo>
                    <a:pt x="570" y="1021"/>
                  </a:lnTo>
                  <a:lnTo>
                    <a:pt x="570" y="5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64" name="Freeform 136"/>
            <p:cNvSpPr>
              <a:spLocks/>
            </p:cNvSpPr>
            <p:nvPr/>
          </p:nvSpPr>
          <p:spPr bwMode="auto">
            <a:xfrm>
              <a:off x="21084" y="8852"/>
              <a:ext cx="1139" cy="1094"/>
            </a:xfrm>
            <a:custGeom>
              <a:avLst/>
              <a:gdLst/>
              <a:ahLst/>
              <a:cxnLst>
                <a:cxn ang="0">
                  <a:pos x="584" y="573"/>
                </a:cxn>
                <a:cxn ang="0">
                  <a:pos x="694" y="587"/>
                </a:cxn>
                <a:cxn ang="0">
                  <a:pos x="716" y="646"/>
                </a:cxn>
                <a:cxn ang="0">
                  <a:pos x="701" y="720"/>
                </a:cxn>
                <a:cxn ang="0">
                  <a:pos x="708" y="756"/>
                </a:cxn>
                <a:cxn ang="0">
                  <a:pos x="745" y="727"/>
                </a:cxn>
                <a:cxn ang="0">
                  <a:pos x="833" y="338"/>
                </a:cxn>
                <a:cxn ang="0">
                  <a:pos x="818" y="330"/>
                </a:cxn>
                <a:cxn ang="0">
                  <a:pos x="803" y="338"/>
                </a:cxn>
                <a:cxn ang="0">
                  <a:pos x="760" y="441"/>
                </a:cxn>
                <a:cxn ang="0">
                  <a:pos x="672" y="514"/>
                </a:cxn>
                <a:cxn ang="0">
                  <a:pos x="438" y="521"/>
                </a:cxn>
                <a:cxn ang="0">
                  <a:pos x="548" y="88"/>
                </a:cxn>
                <a:cxn ang="0">
                  <a:pos x="577" y="51"/>
                </a:cxn>
                <a:cxn ang="0">
                  <a:pos x="942" y="59"/>
                </a:cxn>
                <a:cxn ang="0">
                  <a:pos x="1044" y="110"/>
                </a:cxn>
                <a:cxn ang="0">
                  <a:pos x="1074" y="228"/>
                </a:cxn>
                <a:cxn ang="0">
                  <a:pos x="1066" y="316"/>
                </a:cxn>
                <a:cxn ang="0">
                  <a:pos x="1074" y="360"/>
                </a:cxn>
                <a:cxn ang="0">
                  <a:pos x="1103" y="352"/>
                </a:cxn>
                <a:cxn ang="0">
                  <a:pos x="1110" y="323"/>
                </a:cxn>
                <a:cxn ang="0">
                  <a:pos x="1139" y="7"/>
                </a:cxn>
                <a:cxn ang="0">
                  <a:pos x="285" y="0"/>
                </a:cxn>
                <a:cxn ang="0">
                  <a:pos x="263" y="15"/>
                </a:cxn>
                <a:cxn ang="0">
                  <a:pos x="277" y="44"/>
                </a:cxn>
                <a:cxn ang="0">
                  <a:pos x="380" y="51"/>
                </a:cxn>
                <a:cxn ang="0">
                  <a:pos x="409" y="66"/>
                </a:cxn>
                <a:cxn ang="0">
                  <a:pos x="402" y="118"/>
                </a:cxn>
                <a:cxn ang="0">
                  <a:pos x="182" y="1006"/>
                </a:cxn>
                <a:cxn ang="0">
                  <a:pos x="124" y="1043"/>
                </a:cxn>
                <a:cxn ang="0">
                  <a:pos x="7" y="1050"/>
                </a:cxn>
                <a:cxn ang="0">
                  <a:pos x="0" y="1072"/>
                </a:cxn>
                <a:cxn ang="0">
                  <a:pos x="14" y="1094"/>
                </a:cxn>
                <a:cxn ang="0">
                  <a:pos x="241" y="1087"/>
                </a:cxn>
                <a:cxn ang="0">
                  <a:pos x="402" y="1094"/>
                </a:cxn>
                <a:cxn ang="0">
                  <a:pos x="511" y="1079"/>
                </a:cxn>
                <a:cxn ang="0">
                  <a:pos x="497" y="1043"/>
                </a:cxn>
                <a:cxn ang="0">
                  <a:pos x="350" y="1035"/>
                </a:cxn>
                <a:cxn ang="0">
                  <a:pos x="321" y="1021"/>
                </a:cxn>
                <a:cxn ang="0">
                  <a:pos x="329" y="969"/>
                </a:cxn>
              </a:cxnLst>
              <a:rect l="0" t="0" r="r" b="b"/>
              <a:pathLst>
                <a:path w="1139" h="1094">
                  <a:moveTo>
                    <a:pt x="424" y="573"/>
                  </a:moveTo>
                  <a:lnTo>
                    <a:pt x="584" y="573"/>
                  </a:lnTo>
                  <a:lnTo>
                    <a:pt x="657" y="580"/>
                  </a:lnTo>
                  <a:lnTo>
                    <a:pt x="694" y="587"/>
                  </a:lnTo>
                  <a:lnTo>
                    <a:pt x="708" y="609"/>
                  </a:lnTo>
                  <a:lnTo>
                    <a:pt x="716" y="646"/>
                  </a:lnTo>
                  <a:lnTo>
                    <a:pt x="716" y="675"/>
                  </a:lnTo>
                  <a:lnTo>
                    <a:pt x="701" y="720"/>
                  </a:lnTo>
                  <a:lnTo>
                    <a:pt x="701" y="749"/>
                  </a:lnTo>
                  <a:lnTo>
                    <a:pt x="708" y="756"/>
                  </a:lnTo>
                  <a:lnTo>
                    <a:pt x="730" y="756"/>
                  </a:lnTo>
                  <a:lnTo>
                    <a:pt x="745" y="727"/>
                  </a:lnTo>
                  <a:lnTo>
                    <a:pt x="833" y="374"/>
                  </a:lnTo>
                  <a:lnTo>
                    <a:pt x="833" y="338"/>
                  </a:lnTo>
                  <a:lnTo>
                    <a:pt x="825" y="338"/>
                  </a:lnTo>
                  <a:lnTo>
                    <a:pt x="818" y="330"/>
                  </a:lnTo>
                  <a:lnTo>
                    <a:pt x="803" y="330"/>
                  </a:lnTo>
                  <a:lnTo>
                    <a:pt x="803" y="338"/>
                  </a:lnTo>
                  <a:lnTo>
                    <a:pt x="789" y="367"/>
                  </a:lnTo>
                  <a:lnTo>
                    <a:pt x="760" y="441"/>
                  </a:lnTo>
                  <a:lnTo>
                    <a:pt x="723" y="492"/>
                  </a:lnTo>
                  <a:lnTo>
                    <a:pt x="672" y="514"/>
                  </a:lnTo>
                  <a:lnTo>
                    <a:pt x="584" y="521"/>
                  </a:lnTo>
                  <a:lnTo>
                    <a:pt x="438" y="521"/>
                  </a:lnTo>
                  <a:lnTo>
                    <a:pt x="540" y="110"/>
                  </a:lnTo>
                  <a:lnTo>
                    <a:pt x="548" y="88"/>
                  </a:lnTo>
                  <a:lnTo>
                    <a:pt x="562" y="59"/>
                  </a:lnTo>
                  <a:lnTo>
                    <a:pt x="577" y="51"/>
                  </a:lnTo>
                  <a:lnTo>
                    <a:pt x="840" y="51"/>
                  </a:lnTo>
                  <a:lnTo>
                    <a:pt x="942" y="59"/>
                  </a:lnTo>
                  <a:lnTo>
                    <a:pt x="1008" y="73"/>
                  </a:lnTo>
                  <a:lnTo>
                    <a:pt x="1044" y="110"/>
                  </a:lnTo>
                  <a:lnTo>
                    <a:pt x="1066" y="162"/>
                  </a:lnTo>
                  <a:lnTo>
                    <a:pt x="1074" y="228"/>
                  </a:lnTo>
                  <a:lnTo>
                    <a:pt x="1074" y="294"/>
                  </a:lnTo>
                  <a:lnTo>
                    <a:pt x="1066" y="316"/>
                  </a:lnTo>
                  <a:lnTo>
                    <a:pt x="1066" y="352"/>
                  </a:lnTo>
                  <a:lnTo>
                    <a:pt x="1074" y="360"/>
                  </a:lnTo>
                  <a:lnTo>
                    <a:pt x="1096" y="360"/>
                  </a:lnTo>
                  <a:lnTo>
                    <a:pt x="1103" y="352"/>
                  </a:lnTo>
                  <a:lnTo>
                    <a:pt x="1103" y="338"/>
                  </a:lnTo>
                  <a:lnTo>
                    <a:pt x="1110" y="323"/>
                  </a:lnTo>
                  <a:lnTo>
                    <a:pt x="1139" y="44"/>
                  </a:lnTo>
                  <a:lnTo>
                    <a:pt x="1139" y="7"/>
                  </a:lnTo>
                  <a:lnTo>
                    <a:pt x="1132" y="0"/>
                  </a:lnTo>
                  <a:lnTo>
                    <a:pt x="285" y="0"/>
                  </a:lnTo>
                  <a:lnTo>
                    <a:pt x="270" y="7"/>
                  </a:lnTo>
                  <a:lnTo>
                    <a:pt x="263" y="15"/>
                  </a:lnTo>
                  <a:lnTo>
                    <a:pt x="263" y="44"/>
                  </a:lnTo>
                  <a:lnTo>
                    <a:pt x="277" y="44"/>
                  </a:lnTo>
                  <a:lnTo>
                    <a:pt x="285" y="51"/>
                  </a:lnTo>
                  <a:lnTo>
                    <a:pt x="380" y="51"/>
                  </a:lnTo>
                  <a:lnTo>
                    <a:pt x="402" y="59"/>
                  </a:lnTo>
                  <a:lnTo>
                    <a:pt x="409" y="66"/>
                  </a:lnTo>
                  <a:lnTo>
                    <a:pt x="409" y="103"/>
                  </a:lnTo>
                  <a:lnTo>
                    <a:pt x="402" y="118"/>
                  </a:lnTo>
                  <a:lnTo>
                    <a:pt x="190" y="969"/>
                  </a:lnTo>
                  <a:lnTo>
                    <a:pt x="182" y="1006"/>
                  </a:lnTo>
                  <a:lnTo>
                    <a:pt x="161" y="1028"/>
                  </a:lnTo>
                  <a:lnTo>
                    <a:pt x="124" y="1043"/>
                  </a:lnTo>
                  <a:lnTo>
                    <a:pt x="22" y="1043"/>
                  </a:lnTo>
                  <a:lnTo>
                    <a:pt x="7" y="1050"/>
                  </a:lnTo>
                  <a:lnTo>
                    <a:pt x="7" y="1057"/>
                  </a:lnTo>
                  <a:lnTo>
                    <a:pt x="0" y="1072"/>
                  </a:lnTo>
                  <a:lnTo>
                    <a:pt x="7" y="1087"/>
                  </a:lnTo>
                  <a:lnTo>
                    <a:pt x="14" y="1094"/>
                  </a:lnTo>
                  <a:lnTo>
                    <a:pt x="175" y="1094"/>
                  </a:lnTo>
                  <a:lnTo>
                    <a:pt x="241" y="1087"/>
                  </a:lnTo>
                  <a:lnTo>
                    <a:pt x="314" y="1087"/>
                  </a:lnTo>
                  <a:lnTo>
                    <a:pt x="402" y="1094"/>
                  </a:lnTo>
                  <a:lnTo>
                    <a:pt x="497" y="1094"/>
                  </a:lnTo>
                  <a:lnTo>
                    <a:pt x="511" y="1079"/>
                  </a:lnTo>
                  <a:lnTo>
                    <a:pt x="511" y="1057"/>
                  </a:lnTo>
                  <a:lnTo>
                    <a:pt x="497" y="1043"/>
                  </a:lnTo>
                  <a:lnTo>
                    <a:pt x="372" y="1043"/>
                  </a:lnTo>
                  <a:lnTo>
                    <a:pt x="350" y="1035"/>
                  </a:lnTo>
                  <a:lnTo>
                    <a:pt x="336" y="1035"/>
                  </a:lnTo>
                  <a:lnTo>
                    <a:pt x="321" y="1021"/>
                  </a:lnTo>
                  <a:lnTo>
                    <a:pt x="321" y="991"/>
                  </a:lnTo>
                  <a:lnTo>
                    <a:pt x="329" y="969"/>
                  </a:lnTo>
                  <a:lnTo>
                    <a:pt x="424" y="5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65" name="Freeform 137"/>
            <p:cNvSpPr>
              <a:spLocks/>
            </p:cNvSpPr>
            <p:nvPr/>
          </p:nvSpPr>
          <p:spPr bwMode="auto">
            <a:xfrm>
              <a:off x="22464" y="8742"/>
              <a:ext cx="220" cy="1608"/>
            </a:xfrm>
            <a:custGeom>
              <a:avLst/>
              <a:gdLst/>
              <a:ahLst/>
              <a:cxnLst>
                <a:cxn ang="0">
                  <a:pos x="220" y="1608"/>
                </a:cxn>
                <a:cxn ang="0">
                  <a:pos x="220" y="1542"/>
                </a:cxn>
                <a:cxn ang="0">
                  <a:pos x="66" y="1542"/>
                </a:cxn>
                <a:cxn ang="0">
                  <a:pos x="66" y="59"/>
                </a:cxn>
                <a:cxn ang="0">
                  <a:pos x="220" y="59"/>
                </a:cxn>
                <a:cxn ang="0">
                  <a:pos x="220" y="0"/>
                </a:cxn>
                <a:cxn ang="0">
                  <a:pos x="0" y="0"/>
                </a:cxn>
                <a:cxn ang="0">
                  <a:pos x="0" y="1608"/>
                </a:cxn>
                <a:cxn ang="0">
                  <a:pos x="220" y="1608"/>
                </a:cxn>
              </a:cxnLst>
              <a:rect l="0" t="0" r="r" b="b"/>
              <a:pathLst>
                <a:path w="220" h="1608">
                  <a:moveTo>
                    <a:pt x="220" y="1608"/>
                  </a:moveTo>
                  <a:lnTo>
                    <a:pt x="220" y="1542"/>
                  </a:lnTo>
                  <a:lnTo>
                    <a:pt x="66" y="1542"/>
                  </a:lnTo>
                  <a:lnTo>
                    <a:pt x="66" y="59"/>
                  </a:lnTo>
                  <a:lnTo>
                    <a:pt x="220" y="59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1608"/>
                  </a:lnTo>
                  <a:lnTo>
                    <a:pt x="220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66" name="Freeform 138"/>
            <p:cNvSpPr>
              <a:spLocks noEditPoints="1"/>
            </p:cNvSpPr>
            <p:nvPr/>
          </p:nvSpPr>
          <p:spPr bwMode="auto">
            <a:xfrm>
              <a:off x="22764" y="8881"/>
              <a:ext cx="424" cy="1080"/>
            </a:xfrm>
            <a:custGeom>
              <a:avLst/>
              <a:gdLst/>
              <a:ahLst/>
              <a:cxnLst>
                <a:cxn ang="0">
                  <a:pos x="409" y="44"/>
                </a:cxn>
                <a:cxn ang="0">
                  <a:pos x="372" y="8"/>
                </a:cxn>
                <a:cxn ang="0">
                  <a:pos x="329" y="8"/>
                </a:cxn>
                <a:cxn ang="0">
                  <a:pos x="270" y="59"/>
                </a:cxn>
                <a:cxn ang="0">
                  <a:pos x="285" y="133"/>
                </a:cxn>
                <a:cxn ang="0">
                  <a:pos x="372" y="133"/>
                </a:cxn>
                <a:cxn ang="0">
                  <a:pos x="409" y="89"/>
                </a:cxn>
                <a:cxn ang="0">
                  <a:pos x="292" y="661"/>
                </a:cxn>
                <a:cxn ang="0">
                  <a:pos x="314" y="610"/>
                </a:cxn>
                <a:cxn ang="0">
                  <a:pos x="321" y="573"/>
                </a:cxn>
                <a:cxn ang="0">
                  <a:pos x="343" y="514"/>
                </a:cxn>
                <a:cxn ang="0">
                  <a:pos x="336" y="434"/>
                </a:cxn>
                <a:cxn ang="0">
                  <a:pos x="270" y="368"/>
                </a:cxn>
                <a:cxn ang="0">
                  <a:pos x="146" y="368"/>
                </a:cxn>
                <a:cxn ang="0">
                  <a:pos x="51" y="470"/>
                </a:cxn>
                <a:cxn ang="0">
                  <a:pos x="7" y="580"/>
                </a:cxn>
                <a:cxn ang="0">
                  <a:pos x="7" y="610"/>
                </a:cxn>
                <a:cxn ang="0">
                  <a:pos x="29" y="617"/>
                </a:cxn>
                <a:cxn ang="0">
                  <a:pos x="44" y="588"/>
                </a:cxn>
                <a:cxn ang="0">
                  <a:pos x="124" y="434"/>
                </a:cxn>
                <a:cxn ang="0">
                  <a:pos x="212" y="390"/>
                </a:cxn>
                <a:cxn ang="0">
                  <a:pos x="241" y="404"/>
                </a:cxn>
                <a:cxn ang="0">
                  <a:pos x="248" y="463"/>
                </a:cxn>
                <a:cxn ang="0">
                  <a:pos x="234" y="507"/>
                </a:cxn>
                <a:cxn ang="0">
                  <a:pos x="219" y="566"/>
                </a:cxn>
                <a:cxn ang="0">
                  <a:pos x="139" y="771"/>
                </a:cxn>
                <a:cxn ang="0">
                  <a:pos x="102" y="867"/>
                </a:cxn>
                <a:cxn ang="0">
                  <a:pos x="88" y="947"/>
                </a:cxn>
                <a:cxn ang="0">
                  <a:pos x="146" y="1065"/>
                </a:cxn>
                <a:cxn ang="0">
                  <a:pos x="285" y="1065"/>
                </a:cxn>
                <a:cxn ang="0">
                  <a:pos x="380" y="962"/>
                </a:cxn>
                <a:cxn ang="0">
                  <a:pos x="424" y="859"/>
                </a:cxn>
                <a:cxn ang="0">
                  <a:pos x="416" y="823"/>
                </a:cxn>
                <a:cxn ang="0">
                  <a:pos x="409" y="815"/>
                </a:cxn>
                <a:cxn ang="0">
                  <a:pos x="394" y="823"/>
                </a:cxn>
                <a:cxn ang="0">
                  <a:pos x="380" y="845"/>
                </a:cxn>
                <a:cxn ang="0">
                  <a:pos x="321" y="984"/>
                </a:cxn>
                <a:cxn ang="0">
                  <a:pos x="219" y="1050"/>
                </a:cxn>
                <a:cxn ang="0">
                  <a:pos x="183" y="1021"/>
                </a:cxn>
                <a:cxn ang="0">
                  <a:pos x="190" y="933"/>
                </a:cxn>
                <a:cxn ang="0">
                  <a:pos x="226" y="830"/>
                </a:cxn>
              </a:cxnLst>
              <a:rect l="0" t="0" r="r" b="b"/>
              <a:pathLst>
                <a:path w="424" h="1080">
                  <a:moveTo>
                    <a:pt x="409" y="59"/>
                  </a:moveTo>
                  <a:lnTo>
                    <a:pt x="409" y="44"/>
                  </a:lnTo>
                  <a:lnTo>
                    <a:pt x="402" y="22"/>
                  </a:lnTo>
                  <a:lnTo>
                    <a:pt x="372" y="8"/>
                  </a:lnTo>
                  <a:lnTo>
                    <a:pt x="351" y="0"/>
                  </a:lnTo>
                  <a:lnTo>
                    <a:pt x="329" y="8"/>
                  </a:lnTo>
                  <a:lnTo>
                    <a:pt x="299" y="15"/>
                  </a:lnTo>
                  <a:lnTo>
                    <a:pt x="270" y="59"/>
                  </a:lnTo>
                  <a:lnTo>
                    <a:pt x="263" y="89"/>
                  </a:lnTo>
                  <a:lnTo>
                    <a:pt x="285" y="133"/>
                  </a:lnTo>
                  <a:lnTo>
                    <a:pt x="329" y="147"/>
                  </a:lnTo>
                  <a:lnTo>
                    <a:pt x="372" y="133"/>
                  </a:lnTo>
                  <a:lnTo>
                    <a:pt x="394" y="111"/>
                  </a:lnTo>
                  <a:lnTo>
                    <a:pt x="409" y="89"/>
                  </a:lnTo>
                  <a:lnTo>
                    <a:pt x="409" y="59"/>
                  </a:lnTo>
                  <a:close/>
                  <a:moveTo>
                    <a:pt x="292" y="661"/>
                  </a:moveTo>
                  <a:lnTo>
                    <a:pt x="299" y="639"/>
                  </a:lnTo>
                  <a:lnTo>
                    <a:pt x="314" y="610"/>
                  </a:lnTo>
                  <a:lnTo>
                    <a:pt x="314" y="595"/>
                  </a:lnTo>
                  <a:lnTo>
                    <a:pt x="321" y="573"/>
                  </a:lnTo>
                  <a:lnTo>
                    <a:pt x="336" y="544"/>
                  </a:lnTo>
                  <a:lnTo>
                    <a:pt x="343" y="514"/>
                  </a:lnTo>
                  <a:lnTo>
                    <a:pt x="343" y="485"/>
                  </a:lnTo>
                  <a:lnTo>
                    <a:pt x="336" y="434"/>
                  </a:lnTo>
                  <a:lnTo>
                    <a:pt x="307" y="390"/>
                  </a:lnTo>
                  <a:lnTo>
                    <a:pt x="270" y="368"/>
                  </a:lnTo>
                  <a:lnTo>
                    <a:pt x="212" y="353"/>
                  </a:lnTo>
                  <a:lnTo>
                    <a:pt x="146" y="368"/>
                  </a:lnTo>
                  <a:lnTo>
                    <a:pt x="95" y="412"/>
                  </a:lnTo>
                  <a:lnTo>
                    <a:pt x="51" y="470"/>
                  </a:lnTo>
                  <a:lnTo>
                    <a:pt x="22" y="529"/>
                  </a:lnTo>
                  <a:lnTo>
                    <a:pt x="7" y="580"/>
                  </a:lnTo>
                  <a:lnTo>
                    <a:pt x="0" y="602"/>
                  </a:lnTo>
                  <a:lnTo>
                    <a:pt x="7" y="610"/>
                  </a:lnTo>
                  <a:lnTo>
                    <a:pt x="7" y="617"/>
                  </a:lnTo>
                  <a:lnTo>
                    <a:pt x="29" y="617"/>
                  </a:lnTo>
                  <a:lnTo>
                    <a:pt x="44" y="602"/>
                  </a:lnTo>
                  <a:lnTo>
                    <a:pt x="44" y="588"/>
                  </a:lnTo>
                  <a:lnTo>
                    <a:pt x="80" y="492"/>
                  </a:lnTo>
                  <a:lnTo>
                    <a:pt x="124" y="434"/>
                  </a:lnTo>
                  <a:lnTo>
                    <a:pt x="168" y="397"/>
                  </a:lnTo>
                  <a:lnTo>
                    <a:pt x="212" y="390"/>
                  </a:lnTo>
                  <a:lnTo>
                    <a:pt x="226" y="390"/>
                  </a:lnTo>
                  <a:lnTo>
                    <a:pt x="241" y="404"/>
                  </a:lnTo>
                  <a:lnTo>
                    <a:pt x="248" y="419"/>
                  </a:lnTo>
                  <a:lnTo>
                    <a:pt x="248" y="463"/>
                  </a:lnTo>
                  <a:lnTo>
                    <a:pt x="241" y="492"/>
                  </a:lnTo>
                  <a:lnTo>
                    <a:pt x="234" y="507"/>
                  </a:lnTo>
                  <a:lnTo>
                    <a:pt x="234" y="522"/>
                  </a:lnTo>
                  <a:lnTo>
                    <a:pt x="219" y="566"/>
                  </a:lnTo>
                  <a:lnTo>
                    <a:pt x="197" y="624"/>
                  </a:lnTo>
                  <a:lnTo>
                    <a:pt x="139" y="771"/>
                  </a:lnTo>
                  <a:lnTo>
                    <a:pt x="124" y="823"/>
                  </a:lnTo>
                  <a:lnTo>
                    <a:pt x="102" y="867"/>
                  </a:lnTo>
                  <a:lnTo>
                    <a:pt x="88" y="911"/>
                  </a:lnTo>
                  <a:lnTo>
                    <a:pt x="88" y="947"/>
                  </a:lnTo>
                  <a:lnTo>
                    <a:pt x="102" y="1021"/>
                  </a:lnTo>
                  <a:lnTo>
                    <a:pt x="146" y="1065"/>
                  </a:lnTo>
                  <a:lnTo>
                    <a:pt x="219" y="1080"/>
                  </a:lnTo>
                  <a:lnTo>
                    <a:pt x="285" y="1065"/>
                  </a:lnTo>
                  <a:lnTo>
                    <a:pt x="336" y="1021"/>
                  </a:lnTo>
                  <a:lnTo>
                    <a:pt x="380" y="962"/>
                  </a:lnTo>
                  <a:lnTo>
                    <a:pt x="402" y="903"/>
                  </a:lnTo>
                  <a:lnTo>
                    <a:pt x="424" y="859"/>
                  </a:lnTo>
                  <a:lnTo>
                    <a:pt x="424" y="830"/>
                  </a:lnTo>
                  <a:lnTo>
                    <a:pt x="416" y="823"/>
                  </a:lnTo>
                  <a:lnTo>
                    <a:pt x="409" y="823"/>
                  </a:lnTo>
                  <a:lnTo>
                    <a:pt x="409" y="815"/>
                  </a:lnTo>
                  <a:lnTo>
                    <a:pt x="394" y="815"/>
                  </a:lnTo>
                  <a:lnTo>
                    <a:pt x="394" y="823"/>
                  </a:lnTo>
                  <a:lnTo>
                    <a:pt x="387" y="830"/>
                  </a:lnTo>
                  <a:lnTo>
                    <a:pt x="380" y="845"/>
                  </a:lnTo>
                  <a:lnTo>
                    <a:pt x="358" y="918"/>
                  </a:lnTo>
                  <a:lnTo>
                    <a:pt x="321" y="984"/>
                  </a:lnTo>
                  <a:lnTo>
                    <a:pt x="278" y="1028"/>
                  </a:lnTo>
                  <a:lnTo>
                    <a:pt x="219" y="1050"/>
                  </a:lnTo>
                  <a:lnTo>
                    <a:pt x="190" y="1036"/>
                  </a:lnTo>
                  <a:lnTo>
                    <a:pt x="183" y="1021"/>
                  </a:lnTo>
                  <a:lnTo>
                    <a:pt x="183" y="962"/>
                  </a:lnTo>
                  <a:lnTo>
                    <a:pt x="190" y="933"/>
                  </a:lnTo>
                  <a:lnTo>
                    <a:pt x="204" y="896"/>
                  </a:lnTo>
                  <a:lnTo>
                    <a:pt x="226" y="830"/>
                  </a:lnTo>
                  <a:lnTo>
                    <a:pt x="292" y="6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67" name="Freeform 139"/>
            <p:cNvSpPr>
              <a:spLocks/>
            </p:cNvSpPr>
            <p:nvPr/>
          </p:nvSpPr>
          <p:spPr bwMode="auto">
            <a:xfrm>
              <a:off x="23765" y="9513"/>
              <a:ext cx="979" cy="66"/>
            </a:xfrm>
            <a:custGeom>
              <a:avLst/>
              <a:gdLst/>
              <a:ahLst/>
              <a:cxnLst>
                <a:cxn ang="0">
                  <a:pos x="927" y="66"/>
                </a:cxn>
                <a:cxn ang="0">
                  <a:pos x="949" y="66"/>
                </a:cxn>
                <a:cxn ang="0">
                  <a:pos x="964" y="59"/>
                </a:cxn>
                <a:cxn ang="0">
                  <a:pos x="979" y="44"/>
                </a:cxn>
                <a:cxn ang="0">
                  <a:pos x="979" y="14"/>
                </a:cxn>
                <a:cxn ang="0">
                  <a:pos x="964" y="0"/>
                </a:cxn>
                <a:cxn ang="0">
                  <a:pos x="22" y="0"/>
                </a:cxn>
                <a:cxn ang="0">
                  <a:pos x="7" y="7"/>
                </a:cxn>
                <a:cxn ang="0">
                  <a:pos x="7" y="14"/>
                </a:cxn>
                <a:cxn ang="0">
                  <a:pos x="0" y="29"/>
                </a:cxn>
                <a:cxn ang="0">
                  <a:pos x="0" y="44"/>
                </a:cxn>
                <a:cxn ang="0">
                  <a:pos x="7" y="51"/>
                </a:cxn>
                <a:cxn ang="0">
                  <a:pos x="22" y="59"/>
                </a:cxn>
                <a:cxn ang="0">
                  <a:pos x="29" y="59"/>
                </a:cxn>
                <a:cxn ang="0">
                  <a:pos x="44" y="66"/>
                </a:cxn>
                <a:cxn ang="0">
                  <a:pos x="51" y="66"/>
                </a:cxn>
                <a:cxn ang="0">
                  <a:pos x="927" y="66"/>
                </a:cxn>
              </a:cxnLst>
              <a:rect l="0" t="0" r="r" b="b"/>
              <a:pathLst>
                <a:path w="979" h="66">
                  <a:moveTo>
                    <a:pt x="927" y="66"/>
                  </a:moveTo>
                  <a:lnTo>
                    <a:pt x="949" y="66"/>
                  </a:lnTo>
                  <a:lnTo>
                    <a:pt x="964" y="59"/>
                  </a:lnTo>
                  <a:lnTo>
                    <a:pt x="979" y="44"/>
                  </a:lnTo>
                  <a:lnTo>
                    <a:pt x="979" y="14"/>
                  </a:lnTo>
                  <a:lnTo>
                    <a:pt x="964" y="0"/>
                  </a:lnTo>
                  <a:lnTo>
                    <a:pt x="22" y="0"/>
                  </a:lnTo>
                  <a:lnTo>
                    <a:pt x="7" y="7"/>
                  </a:lnTo>
                  <a:lnTo>
                    <a:pt x="7" y="14"/>
                  </a:lnTo>
                  <a:lnTo>
                    <a:pt x="0" y="29"/>
                  </a:lnTo>
                  <a:lnTo>
                    <a:pt x="0" y="44"/>
                  </a:lnTo>
                  <a:lnTo>
                    <a:pt x="7" y="51"/>
                  </a:lnTo>
                  <a:lnTo>
                    <a:pt x="22" y="59"/>
                  </a:lnTo>
                  <a:lnTo>
                    <a:pt x="29" y="59"/>
                  </a:lnTo>
                  <a:lnTo>
                    <a:pt x="44" y="66"/>
                  </a:lnTo>
                  <a:lnTo>
                    <a:pt x="51" y="66"/>
                  </a:lnTo>
                  <a:lnTo>
                    <a:pt x="927" y="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68" name="Freeform 140"/>
            <p:cNvSpPr>
              <a:spLocks/>
            </p:cNvSpPr>
            <p:nvPr/>
          </p:nvSpPr>
          <p:spPr bwMode="auto">
            <a:xfrm>
              <a:off x="25313" y="8874"/>
              <a:ext cx="636" cy="1072"/>
            </a:xfrm>
            <a:custGeom>
              <a:avLst/>
              <a:gdLst/>
              <a:ahLst/>
              <a:cxnLst>
                <a:cxn ang="0">
                  <a:pos x="636" y="793"/>
                </a:cxn>
                <a:cxn ang="0">
                  <a:pos x="599" y="793"/>
                </a:cxn>
                <a:cxn ang="0">
                  <a:pos x="592" y="844"/>
                </a:cxn>
                <a:cxn ang="0">
                  <a:pos x="577" y="896"/>
                </a:cxn>
                <a:cxn ang="0">
                  <a:pos x="563" y="932"/>
                </a:cxn>
                <a:cxn ang="0">
                  <a:pos x="541" y="940"/>
                </a:cxn>
                <a:cxn ang="0">
                  <a:pos x="497" y="947"/>
                </a:cxn>
                <a:cxn ang="0">
                  <a:pos x="124" y="947"/>
                </a:cxn>
                <a:cxn ang="0">
                  <a:pos x="292" y="786"/>
                </a:cxn>
                <a:cxn ang="0">
                  <a:pos x="402" y="683"/>
                </a:cxn>
                <a:cxn ang="0">
                  <a:pos x="497" y="602"/>
                </a:cxn>
                <a:cxn ang="0">
                  <a:pos x="563" y="521"/>
                </a:cxn>
                <a:cxn ang="0">
                  <a:pos x="607" y="455"/>
                </a:cxn>
                <a:cxn ang="0">
                  <a:pos x="628" y="389"/>
                </a:cxn>
                <a:cxn ang="0">
                  <a:pos x="636" y="316"/>
                </a:cxn>
                <a:cxn ang="0">
                  <a:pos x="621" y="213"/>
                </a:cxn>
                <a:cxn ang="0">
                  <a:pos x="577" y="125"/>
                </a:cxn>
                <a:cxn ang="0">
                  <a:pos x="504" y="59"/>
                </a:cxn>
                <a:cxn ang="0">
                  <a:pos x="409" y="15"/>
                </a:cxn>
                <a:cxn ang="0">
                  <a:pos x="300" y="0"/>
                </a:cxn>
                <a:cxn ang="0">
                  <a:pos x="198" y="15"/>
                </a:cxn>
                <a:cxn ang="0">
                  <a:pos x="117" y="59"/>
                </a:cxn>
                <a:cxn ang="0">
                  <a:pos x="51" y="125"/>
                </a:cxn>
                <a:cxn ang="0">
                  <a:pos x="15" y="206"/>
                </a:cxn>
                <a:cxn ang="0">
                  <a:pos x="0" y="294"/>
                </a:cxn>
                <a:cxn ang="0">
                  <a:pos x="0" y="323"/>
                </a:cxn>
                <a:cxn ang="0">
                  <a:pos x="8" y="338"/>
                </a:cxn>
                <a:cxn ang="0">
                  <a:pos x="44" y="375"/>
                </a:cxn>
                <a:cxn ang="0">
                  <a:pos x="59" y="382"/>
                </a:cxn>
                <a:cxn ang="0">
                  <a:pos x="103" y="382"/>
                </a:cxn>
                <a:cxn ang="0">
                  <a:pos x="146" y="360"/>
                </a:cxn>
                <a:cxn ang="0">
                  <a:pos x="154" y="345"/>
                </a:cxn>
                <a:cxn ang="0">
                  <a:pos x="168" y="323"/>
                </a:cxn>
                <a:cxn ang="0">
                  <a:pos x="168" y="272"/>
                </a:cxn>
                <a:cxn ang="0">
                  <a:pos x="161" y="257"/>
                </a:cxn>
                <a:cxn ang="0">
                  <a:pos x="146" y="235"/>
                </a:cxn>
                <a:cxn ang="0">
                  <a:pos x="132" y="228"/>
                </a:cxn>
                <a:cxn ang="0">
                  <a:pos x="110" y="213"/>
                </a:cxn>
                <a:cxn ang="0">
                  <a:pos x="66" y="213"/>
                </a:cxn>
                <a:cxn ang="0">
                  <a:pos x="103" y="147"/>
                </a:cxn>
                <a:cxn ang="0">
                  <a:pos x="146" y="96"/>
                </a:cxn>
                <a:cxn ang="0">
                  <a:pos x="212" y="59"/>
                </a:cxn>
                <a:cxn ang="0">
                  <a:pos x="278" y="51"/>
                </a:cxn>
                <a:cxn ang="0">
                  <a:pos x="358" y="66"/>
                </a:cxn>
                <a:cxn ang="0">
                  <a:pos x="417" y="103"/>
                </a:cxn>
                <a:cxn ang="0">
                  <a:pos x="460" y="162"/>
                </a:cxn>
                <a:cxn ang="0">
                  <a:pos x="482" y="235"/>
                </a:cxn>
                <a:cxn ang="0">
                  <a:pos x="490" y="316"/>
                </a:cxn>
                <a:cxn ang="0">
                  <a:pos x="468" y="441"/>
                </a:cxn>
                <a:cxn ang="0">
                  <a:pos x="409" y="558"/>
                </a:cxn>
                <a:cxn ang="0">
                  <a:pos x="322" y="668"/>
                </a:cxn>
                <a:cxn ang="0">
                  <a:pos x="15" y="1013"/>
                </a:cxn>
                <a:cxn ang="0">
                  <a:pos x="8" y="1021"/>
                </a:cxn>
                <a:cxn ang="0">
                  <a:pos x="0" y="1035"/>
                </a:cxn>
                <a:cxn ang="0">
                  <a:pos x="0" y="1072"/>
                </a:cxn>
                <a:cxn ang="0">
                  <a:pos x="592" y="1072"/>
                </a:cxn>
                <a:cxn ang="0">
                  <a:pos x="636" y="793"/>
                </a:cxn>
              </a:cxnLst>
              <a:rect l="0" t="0" r="r" b="b"/>
              <a:pathLst>
                <a:path w="636" h="1072">
                  <a:moveTo>
                    <a:pt x="636" y="793"/>
                  </a:moveTo>
                  <a:lnTo>
                    <a:pt x="599" y="793"/>
                  </a:lnTo>
                  <a:lnTo>
                    <a:pt x="592" y="844"/>
                  </a:lnTo>
                  <a:lnTo>
                    <a:pt x="577" y="896"/>
                  </a:lnTo>
                  <a:lnTo>
                    <a:pt x="563" y="932"/>
                  </a:lnTo>
                  <a:lnTo>
                    <a:pt x="541" y="940"/>
                  </a:lnTo>
                  <a:lnTo>
                    <a:pt x="497" y="947"/>
                  </a:lnTo>
                  <a:lnTo>
                    <a:pt x="124" y="947"/>
                  </a:lnTo>
                  <a:lnTo>
                    <a:pt x="292" y="786"/>
                  </a:lnTo>
                  <a:lnTo>
                    <a:pt x="402" y="683"/>
                  </a:lnTo>
                  <a:lnTo>
                    <a:pt x="497" y="602"/>
                  </a:lnTo>
                  <a:lnTo>
                    <a:pt x="563" y="521"/>
                  </a:lnTo>
                  <a:lnTo>
                    <a:pt x="607" y="455"/>
                  </a:lnTo>
                  <a:lnTo>
                    <a:pt x="628" y="389"/>
                  </a:lnTo>
                  <a:lnTo>
                    <a:pt x="636" y="316"/>
                  </a:lnTo>
                  <a:lnTo>
                    <a:pt x="621" y="213"/>
                  </a:lnTo>
                  <a:lnTo>
                    <a:pt x="577" y="125"/>
                  </a:lnTo>
                  <a:lnTo>
                    <a:pt x="504" y="59"/>
                  </a:lnTo>
                  <a:lnTo>
                    <a:pt x="409" y="15"/>
                  </a:lnTo>
                  <a:lnTo>
                    <a:pt x="300" y="0"/>
                  </a:lnTo>
                  <a:lnTo>
                    <a:pt x="198" y="15"/>
                  </a:lnTo>
                  <a:lnTo>
                    <a:pt x="117" y="59"/>
                  </a:lnTo>
                  <a:lnTo>
                    <a:pt x="51" y="125"/>
                  </a:lnTo>
                  <a:lnTo>
                    <a:pt x="15" y="206"/>
                  </a:lnTo>
                  <a:lnTo>
                    <a:pt x="0" y="294"/>
                  </a:lnTo>
                  <a:lnTo>
                    <a:pt x="0" y="323"/>
                  </a:lnTo>
                  <a:lnTo>
                    <a:pt x="8" y="338"/>
                  </a:lnTo>
                  <a:lnTo>
                    <a:pt x="44" y="375"/>
                  </a:lnTo>
                  <a:lnTo>
                    <a:pt x="59" y="382"/>
                  </a:lnTo>
                  <a:lnTo>
                    <a:pt x="103" y="382"/>
                  </a:lnTo>
                  <a:lnTo>
                    <a:pt x="146" y="360"/>
                  </a:lnTo>
                  <a:lnTo>
                    <a:pt x="154" y="345"/>
                  </a:lnTo>
                  <a:lnTo>
                    <a:pt x="168" y="323"/>
                  </a:lnTo>
                  <a:lnTo>
                    <a:pt x="168" y="272"/>
                  </a:lnTo>
                  <a:lnTo>
                    <a:pt x="161" y="257"/>
                  </a:lnTo>
                  <a:lnTo>
                    <a:pt x="146" y="235"/>
                  </a:lnTo>
                  <a:lnTo>
                    <a:pt x="132" y="228"/>
                  </a:lnTo>
                  <a:lnTo>
                    <a:pt x="110" y="213"/>
                  </a:lnTo>
                  <a:lnTo>
                    <a:pt x="66" y="213"/>
                  </a:lnTo>
                  <a:lnTo>
                    <a:pt x="103" y="147"/>
                  </a:lnTo>
                  <a:lnTo>
                    <a:pt x="146" y="96"/>
                  </a:lnTo>
                  <a:lnTo>
                    <a:pt x="212" y="59"/>
                  </a:lnTo>
                  <a:lnTo>
                    <a:pt x="278" y="51"/>
                  </a:lnTo>
                  <a:lnTo>
                    <a:pt x="358" y="66"/>
                  </a:lnTo>
                  <a:lnTo>
                    <a:pt x="417" y="103"/>
                  </a:lnTo>
                  <a:lnTo>
                    <a:pt x="460" y="162"/>
                  </a:lnTo>
                  <a:lnTo>
                    <a:pt x="482" y="235"/>
                  </a:lnTo>
                  <a:lnTo>
                    <a:pt x="490" y="316"/>
                  </a:lnTo>
                  <a:lnTo>
                    <a:pt x="468" y="441"/>
                  </a:lnTo>
                  <a:lnTo>
                    <a:pt x="409" y="558"/>
                  </a:lnTo>
                  <a:lnTo>
                    <a:pt x="322" y="668"/>
                  </a:lnTo>
                  <a:lnTo>
                    <a:pt x="15" y="1013"/>
                  </a:lnTo>
                  <a:lnTo>
                    <a:pt x="8" y="1021"/>
                  </a:lnTo>
                  <a:lnTo>
                    <a:pt x="0" y="1035"/>
                  </a:lnTo>
                  <a:lnTo>
                    <a:pt x="0" y="1072"/>
                  </a:lnTo>
                  <a:lnTo>
                    <a:pt x="592" y="1072"/>
                  </a:lnTo>
                  <a:lnTo>
                    <a:pt x="636" y="7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69" name="Freeform 141"/>
            <p:cNvSpPr>
              <a:spLocks/>
            </p:cNvSpPr>
            <p:nvPr/>
          </p:nvSpPr>
          <p:spPr bwMode="auto">
            <a:xfrm>
              <a:off x="26066" y="8742"/>
              <a:ext cx="219" cy="1608"/>
            </a:xfrm>
            <a:custGeom>
              <a:avLst/>
              <a:gdLst/>
              <a:ahLst/>
              <a:cxnLst>
                <a:cxn ang="0">
                  <a:pos x="219" y="0"/>
                </a:cxn>
                <a:cxn ang="0">
                  <a:pos x="0" y="0"/>
                </a:cxn>
                <a:cxn ang="0">
                  <a:pos x="0" y="59"/>
                </a:cxn>
                <a:cxn ang="0">
                  <a:pos x="160" y="59"/>
                </a:cxn>
                <a:cxn ang="0">
                  <a:pos x="160" y="1542"/>
                </a:cxn>
                <a:cxn ang="0">
                  <a:pos x="0" y="1542"/>
                </a:cxn>
                <a:cxn ang="0">
                  <a:pos x="0" y="1608"/>
                </a:cxn>
                <a:cxn ang="0">
                  <a:pos x="219" y="1608"/>
                </a:cxn>
                <a:cxn ang="0">
                  <a:pos x="219" y="0"/>
                </a:cxn>
              </a:cxnLst>
              <a:rect l="0" t="0" r="r" b="b"/>
              <a:pathLst>
                <a:path w="219" h="1608">
                  <a:moveTo>
                    <a:pt x="219" y="0"/>
                  </a:moveTo>
                  <a:lnTo>
                    <a:pt x="0" y="0"/>
                  </a:lnTo>
                  <a:lnTo>
                    <a:pt x="0" y="59"/>
                  </a:lnTo>
                  <a:lnTo>
                    <a:pt x="160" y="59"/>
                  </a:lnTo>
                  <a:lnTo>
                    <a:pt x="160" y="1542"/>
                  </a:lnTo>
                  <a:lnTo>
                    <a:pt x="0" y="1542"/>
                  </a:lnTo>
                  <a:lnTo>
                    <a:pt x="0" y="1608"/>
                  </a:lnTo>
                  <a:lnTo>
                    <a:pt x="219" y="1608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70" name="Freeform 142"/>
            <p:cNvSpPr>
              <a:spLocks noEditPoints="1"/>
            </p:cNvSpPr>
            <p:nvPr/>
          </p:nvSpPr>
          <p:spPr bwMode="auto">
            <a:xfrm>
              <a:off x="26614" y="9256"/>
              <a:ext cx="175" cy="998"/>
            </a:xfrm>
            <a:custGeom>
              <a:avLst/>
              <a:gdLst/>
              <a:ahLst/>
              <a:cxnLst>
                <a:cxn ang="0">
                  <a:pos x="175" y="81"/>
                </a:cxn>
                <a:cxn ang="0">
                  <a:pos x="168" y="51"/>
                </a:cxn>
                <a:cxn ang="0">
                  <a:pos x="153" y="29"/>
                </a:cxn>
                <a:cxn ang="0">
                  <a:pos x="138" y="15"/>
                </a:cxn>
                <a:cxn ang="0">
                  <a:pos x="116" y="0"/>
                </a:cxn>
                <a:cxn ang="0">
                  <a:pos x="58" y="0"/>
                </a:cxn>
                <a:cxn ang="0">
                  <a:pos x="36" y="15"/>
                </a:cxn>
                <a:cxn ang="0">
                  <a:pos x="21" y="29"/>
                </a:cxn>
                <a:cxn ang="0">
                  <a:pos x="7" y="59"/>
                </a:cxn>
                <a:cxn ang="0">
                  <a:pos x="0" y="81"/>
                </a:cxn>
                <a:cxn ang="0">
                  <a:pos x="7" y="110"/>
                </a:cxn>
                <a:cxn ang="0">
                  <a:pos x="21" y="132"/>
                </a:cxn>
                <a:cxn ang="0">
                  <a:pos x="36" y="147"/>
                </a:cxn>
                <a:cxn ang="0">
                  <a:pos x="58" y="161"/>
                </a:cxn>
                <a:cxn ang="0">
                  <a:pos x="87" y="169"/>
                </a:cxn>
                <a:cxn ang="0">
                  <a:pos x="116" y="161"/>
                </a:cxn>
                <a:cxn ang="0">
                  <a:pos x="138" y="154"/>
                </a:cxn>
                <a:cxn ang="0">
                  <a:pos x="168" y="110"/>
                </a:cxn>
                <a:cxn ang="0">
                  <a:pos x="175" y="81"/>
                </a:cxn>
                <a:cxn ang="0">
                  <a:pos x="138" y="675"/>
                </a:cxn>
                <a:cxn ang="0">
                  <a:pos x="138" y="719"/>
                </a:cxn>
                <a:cxn ang="0">
                  <a:pos x="131" y="793"/>
                </a:cxn>
                <a:cxn ang="0">
                  <a:pos x="94" y="873"/>
                </a:cxn>
                <a:cxn ang="0">
                  <a:pos x="36" y="962"/>
                </a:cxn>
                <a:cxn ang="0">
                  <a:pos x="29" y="969"/>
                </a:cxn>
                <a:cxn ang="0">
                  <a:pos x="29" y="991"/>
                </a:cxn>
                <a:cxn ang="0">
                  <a:pos x="36" y="998"/>
                </a:cxn>
                <a:cxn ang="0">
                  <a:pos x="43" y="998"/>
                </a:cxn>
                <a:cxn ang="0">
                  <a:pos x="65" y="984"/>
                </a:cxn>
                <a:cxn ang="0">
                  <a:pos x="138" y="873"/>
                </a:cxn>
                <a:cxn ang="0">
                  <a:pos x="168" y="793"/>
                </a:cxn>
                <a:cxn ang="0">
                  <a:pos x="175" y="683"/>
                </a:cxn>
                <a:cxn ang="0">
                  <a:pos x="175" y="646"/>
                </a:cxn>
                <a:cxn ang="0">
                  <a:pos x="168" y="609"/>
                </a:cxn>
                <a:cxn ang="0">
                  <a:pos x="153" y="565"/>
                </a:cxn>
                <a:cxn ang="0">
                  <a:pos x="131" y="536"/>
                </a:cxn>
                <a:cxn ang="0">
                  <a:pos x="87" y="521"/>
                </a:cxn>
                <a:cxn ang="0">
                  <a:pos x="58" y="521"/>
                </a:cxn>
                <a:cxn ang="0">
                  <a:pos x="43" y="536"/>
                </a:cxn>
                <a:cxn ang="0">
                  <a:pos x="21" y="543"/>
                </a:cxn>
                <a:cxn ang="0">
                  <a:pos x="7" y="587"/>
                </a:cxn>
                <a:cxn ang="0">
                  <a:pos x="0" y="602"/>
                </a:cxn>
                <a:cxn ang="0">
                  <a:pos x="0" y="624"/>
                </a:cxn>
                <a:cxn ang="0">
                  <a:pos x="7" y="646"/>
                </a:cxn>
                <a:cxn ang="0">
                  <a:pos x="36" y="675"/>
                </a:cxn>
                <a:cxn ang="0">
                  <a:pos x="58" y="690"/>
                </a:cxn>
                <a:cxn ang="0">
                  <a:pos x="116" y="690"/>
                </a:cxn>
                <a:cxn ang="0">
                  <a:pos x="124" y="683"/>
                </a:cxn>
                <a:cxn ang="0">
                  <a:pos x="138" y="675"/>
                </a:cxn>
              </a:cxnLst>
              <a:rect l="0" t="0" r="r" b="b"/>
              <a:pathLst>
                <a:path w="175" h="998">
                  <a:moveTo>
                    <a:pt x="175" y="81"/>
                  </a:moveTo>
                  <a:lnTo>
                    <a:pt x="168" y="51"/>
                  </a:lnTo>
                  <a:lnTo>
                    <a:pt x="153" y="29"/>
                  </a:lnTo>
                  <a:lnTo>
                    <a:pt x="138" y="15"/>
                  </a:lnTo>
                  <a:lnTo>
                    <a:pt x="116" y="0"/>
                  </a:lnTo>
                  <a:lnTo>
                    <a:pt x="58" y="0"/>
                  </a:lnTo>
                  <a:lnTo>
                    <a:pt x="36" y="15"/>
                  </a:lnTo>
                  <a:lnTo>
                    <a:pt x="21" y="29"/>
                  </a:lnTo>
                  <a:lnTo>
                    <a:pt x="7" y="59"/>
                  </a:lnTo>
                  <a:lnTo>
                    <a:pt x="0" y="81"/>
                  </a:lnTo>
                  <a:lnTo>
                    <a:pt x="7" y="110"/>
                  </a:lnTo>
                  <a:lnTo>
                    <a:pt x="21" y="132"/>
                  </a:lnTo>
                  <a:lnTo>
                    <a:pt x="36" y="147"/>
                  </a:lnTo>
                  <a:lnTo>
                    <a:pt x="58" y="161"/>
                  </a:lnTo>
                  <a:lnTo>
                    <a:pt x="87" y="169"/>
                  </a:lnTo>
                  <a:lnTo>
                    <a:pt x="116" y="161"/>
                  </a:lnTo>
                  <a:lnTo>
                    <a:pt x="138" y="154"/>
                  </a:lnTo>
                  <a:lnTo>
                    <a:pt x="168" y="110"/>
                  </a:lnTo>
                  <a:lnTo>
                    <a:pt x="175" y="81"/>
                  </a:lnTo>
                  <a:close/>
                  <a:moveTo>
                    <a:pt x="138" y="675"/>
                  </a:moveTo>
                  <a:lnTo>
                    <a:pt x="138" y="719"/>
                  </a:lnTo>
                  <a:lnTo>
                    <a:pt x="131" y="793"/>
                  </a:lnTo>
                  <a:lnTo>
                    <a:pt x="94" y="873"/>
                  </a:lnTo>
                  <a:lnTo>
                    <a:pt x="36" y="962"/>
                  </a:lnTo>
                  <a:lnTo>
                    <a:pt x="29" y="969"/>
                  </a:lnTo>
                  <a:lnTo>
                    <a:pt x="29" y="991"/>
                  </a:lnTo>
                  <a:lnTo>
                    <a:pt x="36" y="998"/>
                  </a:lnTo>
                  <a:lnTo>
                    <a:pt x="43" y="998"/>
                  </a:lnTo>
                  <a:lnTo>
                    <a:pt x="65" y="984"/>
                  </a:lnTo>
                  <a:lnTo>
                    <a:pt x="138" y="873"/>
                  </a:lnTo>
                  <a:lnTo>
                    <a:pt x="168" y="793"/>
                  </a:lnTo>
                  <a:lnTo>
                    <a:pt x="175" y="683"/>
                  </a:lnTo>
                  <a:lnTo>
                    <a:pt x="175" y="646"/>
                  </a:lnTo>
                  <a:lnTo>
                    <a:pt x="168" y="609"/>
                  </a:lnTo>
                  <a:lnTo>
                    <a:pt x="153" y="565"/>
                  </a:lnTo>
                  <a:lnTo>
                    <a:pt x="131" y="536"/>
                  </a:lnTo>
                  <a:lnTo>
                    <a:pt x="87" y="521"/>
                  </a:lnTo>
                  <a:lnTo>
                    <a:pt x="58" y="521"/>
                  </a:lnTo>
                  <a:lnTo>
                    <a:pt x="43" y="536"/>
                  </a:lnTo>
                  <a:lnTo>
                    <a:pt x="21" y="543"/>
                  </a:lnTo>
                  <a:lnTo>
                    <a:pt x="7" y="587"/>
                  </a:lnTo>
                  <a:lnTo>
                    <a:pt x="0" y="602"/>
                  </a:lnTo>
                  <a:lnTo>
                    <a:pt x="0" y="624"/>
                  </a:lnTo>
                  <a:lnTo>
                    <a:pt x="7" y="646"/>
                  </a:lnTo>
                  <a:lnTo>
                    <a:pt x="36" y="675"/>
                  </a:lnTo>
                  <a:lnTo>
                    <a:pt x="58" y="690"/>
                  </a:lnTo>
                  <a:lnTo>
                    <a:pt x="116" y="690"/>
                  </a:lnTo>
                  <a:lnTo>
                    <a:pt x="124" y="683"/>
                  </a:lnTo>
                  <a:lnTo>
                    <a:pt x="138" y="6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71" name="Freeform 143"/>
            <p:cNvSpPr>
              <a:spLocks/>
            </p:cNvSpPr>
            <p:nvPr/>
          </p:nvSpPr>
          <p:spPr bwMode="auto">
            <a:xfrm>
              <a:off x="4918" y="11165"/>
              <a:ext cx="541" cy="712"/>
            </a:xfrm>
            <a:custGeom>
              <a:avLst/>
              <a:gdLst/>
              <a:ahLst/>
              <a:cxnLst>
                <a:cxn ang="0">
                  <a:pos x="234" y="587"/>
                </a:cxn>
                <a:cxn ang="0">
                  <a:pos x="234" y="337"/>
                </a:cxn>
                <a:cxn ang="0">
                  <a:pos x="241" y="242"/>
                </a:cxn>
                <a:cxn ang="0">
                  <a:pos x="263" y="161"/>
                </a:cxn>
                <a:cxn ang="0">
                  <a:pos x="300" y="95"/>
                </a:cxn>
                <a:cxn ang="0">
                  <a:pos x="351" y="51"/>
                </a:cxn>
                <a:cxn ang="0">
                  <a:pos x="424" y="36"/>
                </a:cxn>
                <a:cxn ang="0">
                  <a:pos x="439" y="36"/>
                </a:cxn>
                <a:cxn ang="0">
                  <a:pos x="417" y="58"/>
                </a:cxn>
                <a:cxn ang="0">
                  <a:pos x="402" y="80"/>
                </a:cxn>
                <a:cxn ang="0">
                  <a:pos x="402" y="124"/>
                </a:cxn>
                <a:cxn ang="0">
                  <a:pos x="417" y="146"/>
                </a:cxn>
                <a:cxn ang="0">
                  <a:pos x="431" y="161"/>
                </a:cxn>
                <a:cxn ang="0">
                  <a:pos x="453" y="168"/>
                </a:cxn>
                <a:cxn ang="0">
                  <a:pos x="483" y="168"/>
                </a:cxn>
                <a:cxn ang="0">
                  <a:pos x="497" y="161"/>
                </a:cxn>
                <a:cxn ang="0">
                  <a:pos x="519" y="154"/>
                </a:cxn>
                <a:cxn ang="0">
                  <a:pos x="534" y="124"/>
                </a:cxn>
                <a:cxn ang="0">
                  <a:pos x="541" y="95"/>
                </a:cxn>
                <a:cxn ang="0">
                  <a:pos x="526" y="51"/>
                </a:cxn>
                <a:cxn ang="0">
                  <a:pos x="483" y="14"/>
                </a:cxn>
                <a:cxn ang="0">
                  <a:pos x="424" y="0"/>
                </a:cxn>
                <a:cxn ang="0">
                  <a:pos x="358" y="14"/>
                </a:cxn>
                <a:cxn ang="0">
                  <a:pos x="307" y="44"/>
                </a:cxn>
                <a:cxn ang="0">
                  <a:pos x="271" y="88"/>
                </a:cxn>
                <a:cxn ang="0">
                  <a:pos x="241" y="132"/>
                </a:cxn>
                <a:cxn ang="0">
                  <a:pos x="227" y="176"/>
                </a:cxn>
                <a:cxn ang="0">
                  <a:pos x="227" y="0"/>
                </a:cxn>
                <a:cxn ang="0">
                  <a:pos x="0" y="22"/>
                </a:cxn>
                <a:cxn ang="0">
                  <a:pos x="0" y="66"/>
                </a:cxn>
                <a:cxn ang="0">
                  <a:pos x="66" y="73"/>
                </a:cxn>
                <a:cxn ang="0">
                  <a:pos x="103" y="80"/>
                </a:cxn>
                <a:cxn ang="0">
                  <a:pos x="125" y="110"/>
                </a:cxn>
                <a:cxn ang="0">
                  <a:pos x="125" y="631"/>
                </a:cxn>
                <a:cxn ang="0">
                  <a:pos x="103" y="653"/>
                </a:cxn>
                <a:cxn ang="0">
                  <a:pos x="66" y="660"/>
                </a:cxn>
                <a:cxn ang="0">
                  <a:pos x="0" y="660"/>
                </a:cxn>
                <a:cxn ang="0">
                  <a:pos x="0" y="712"/>
                </a:cxn>
                <a:cxn ang="0">
                  <a:pos x="103" y="712"/>
                </a:cxn>
                <a:cxn ang="0">
                  <a:pos x="183" y="704"/>
                </a:cxn>
                <a:cxn ang="0">
                  <a:pos x="285" y="704"/>
                </a:cxn>
                <a:cxn ang="0">
                  <a:pos x="388" y="712"/>
                </a:cxn>
                <a:cxn ang="0">
                  <a:pos x="388" y="660"/>
                </a:cxn>
                <a:cxn ang="0">
                  <a:pos x="285" y="660"/>
                </a:cxn>
                <a:cxn ang="0">
                  <a:pos x="249" y="646"/>
                </a:cxn>
                <a:cxn ang="0">
                  <a:pos x="234" y="624"/>
                </a:cxn>
                <a:cxn ang="0">
                  <a:pos x="234" y="587"/>
                </a:cxn>
              </a:cxnLst>
              <a:rect l="0" t="0" r="r" b="b"/>
              <a:pathLst>
                <a:path w="541" h="712">
                  <a:moveTo>
                    <a:pt x="234" y="587"/>
                  </a:moveTo>
                  <a:lnTo>
                    <a:pt x="234" y="337"/>
                  </a:lnTo>
                  <a:lnTo>
                    <a:pt x="241" y="242"/>
                  </a:lnTo>
                  <a:lnTo>
                    <a:pt x="263" y="161"/>
                  </a:lnTo>
                  <a:lnTo>
                    <a:pt x="300" y="95"/>
                  </a:lnTo>
                  <a:lnTo>
                    <a:pt x="351" y="51"/>
                  </a:lnTo>
                  <a:lnTo>
                    <a:pt x="424" y="36"/>
                  </a:lnTo>
                  <a:lnTo>
                    <a:pt x="439" y="36"/>
                  </a:lnTo>
                  <a:lnTo>
                    <a:pt x="417" y="58"/>
                  </a:lnTo>
                  <a:lnTo>
                    <a:pt x="402" y="80"/>
                  </a:lnTo>
                  <a:lnTo>
                    <a:pt x="402" y="124"/>
                  </a:lnTo>
                  <a:lnTo>
                    <a:pt x="417" y="146"/>
                  </a:lnTo>
                  <a:lnTo>
                    <a:pt x="431" y="161"/>
                  </a:lnTo>
                  <a:lnTo>
                    <a:pt x="453" y="168"/>
                  </a:lnTo>
                  <a:lnTo>
                    <a:pt x="483" y="168"/>
                  </a:lnTo>
                  <a:lnTo>
                    <a:pt x="497" y="161"/>
                  </a:lnTo>
                  <a:lnTo>
                    <a:pt x="519" y="154"/>
                  </a:lnTo>
                  <a:lnTo>
                    <a:pt x="534" y="124"/>
                  </a:lnTo>
                  <a:lnTo>
                    <a:pt x="541" y="95"/>
                  </a:lnTo>
                  <a:lnTo>
                    <a:pt x="526" y="51"/>
                  </a:lnTo>
                  <a:lnTo>
                    <a:pt x="483" y="14"/>
                  </a:lnTo>
                  <a:lnTo>
                    <a:pt x="424" y="0"/>
                  </a:lnTo>
                  <a:lnTo>
                    <a:pt x="358" y="14"/>
                  </a:lnTo>
                  <a:lnTo>
                    <a:pt x="307" y="44"/>
                  </a:lnTo>
                  <a:lnTo>
                    <a:pt x="271" y="88"/>
                  </a:lnTo>
                  <a:lnTo>
                    <a:pt x="241" y="132"/>
                  </a:lnTo>
                  <a:lnTo>
                    <a:pt x="227" y="176"/>
                  </a:lnTo>
                  <a:lnTo>
                    <a:pt x="227" y="0"/>
                  </a:lnTo>
                  <a:lnTo>
                    <a:pt x="0" y="22"/>
                  </a:lnTo>
                  <a:lnTo>
                    <a:pt x="0" y="66"/>
                  </a:lnTo>
                  <a:lnTo>
                    <a:pt x="66" y="73"/>
                  </a:lnTo>
                  <a:lnTo>
                    <a:pt x="103" y="80"/>
                  </a:lnTo>
                  <a:lnTo>
                    <a:pt x="125" y="110"/>
                  </a:lnTo>
                  <a:lnTo>
                    <a:pt x="125" y="631"/>
                  </a:lnTo>
                  <a:lnTo>
                    <a:pt x="103" y="653"/>
                  </a:lnTo>
                  <a:lnTo>
                    <a:pt x="66" y="660"/>
                  </a:lnTo>
                  <a:lnTo>
                    <a:pt x="0" y="660"/>
                  </a:lnTo>
                  <a:lnTo>
                    <a:pt x="0" y="712"/>
                  </a:lnTo>
                  <a:lnTo>
                    <a:pt x="103" y="712"/>
                  </a:lnTo>
                  <a:lnTo>
                    <a:pt x="183" y="704"/>
                  </a:lnTo>
                  <a:lnTo>
                    <a:pt x="285" y="704"/>
                  </a:lnTo>
                  <a:lnTo>
                    <a:pt x="388" y="712"/>
                  </a:lnTo>
                  <a:lnTo>
                    <a:pt x="388" y="660"/>
                  </a:lnTo>
                  <a:lnTo>
                    <a:pt x="285" y="660"/>
                  </a:lnTo>
                  <a:lnTo>
                    <a:pt x="249" y="646"/>
                  </a:lnTo>
                  <a:lnTo>
                    <a:pt x="234" y="624"/>
                  </a:lnTo>
                  <a:lnTo>
                    <a:pt x="234" y="5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72" name="Freeform 144"/>
            <p:cNvSpPr>
              <a:spLocks noEditPoints="1"/>
            </p:cNvSpPr>
            <p:nvPr/>
          </p:nvSpPr>
          <p:spPr bwMode="auto">
            <a:xfrm>
              <a:off x="5547" y="11157"/>
              <a:ext cx="621" cy="734"/>
            </a:xfrm>
            <a:custGeom>
              <a:avLst/>
              <a:gdLst/>
              <a:ahLst/>
              <a:cxnLst>
                <a:cxn ang="0">
                  <a:pos x="577" y="345"/>
                </a:cxn>
                <a:cxn ang="0">
                  <a:pos x="613" y="345"/>
                </a:cxn>
                <a:cxn ang="0">
                  <a:pos x="621" y="331"/>
                </a:cxn>
                <a:cxn ang="0">
                  <a:pos x="621" y="316"/>
                </a:cxn>
                <a:cxn ang="0">
                  <a:pos x="613" y="235"/>
                </a:cxn>
                <a:cxn ang="0">
                  <a:pos x="591" y="162"/>
                </a:cxn>
                <a:cxn ang="0">
                  <a:pos x="547" y="96"/>
                </a:cxn>
                <a:cxn ang="0">
                  <a:pos x="496" y="44"/>
                </a:cxn>
                <a:cxn ang="0">
                  <a:pos x="423" y="8"/>
                </a:cxn>
                <a:cxn ang="0">
                  <a:pos x="336" y="0"/>
                </a:cxn>
                <a:cxn ang="0">
                  <a:pos x="226" y="15"/>
                </a:cxn>
                <a:cxn ang="0">
                  <a:pos x="138" y="74"/>
                </a:cxn>
                <a:cxn ang="0">
                  <a:pos x="65" y="147"/>
                </a:cxn>
                <a:cxn ang="0">
                  <a:pos x="14" y="250"/>
                </a:cxn>
                <a:cxn ang="0">
                  <a:pos x="0" y="367"/>
                </a:cxn>
                <a:cxn ang="0">
                  <a:pos x="22" y="485"/>
                </a:cxn>
                <a:cxn ang="0">
                  <a:pos x="73" y="588"/>
                </a:cxn>
                <a:cxn ang="0">
                  <a:pos x="146" y="668"/>
                </a:cxn>
                <a:cxn ang="0">
                  <a:pos x="248" y="720"/>
                </a:cxn>
                <a:cxn ang="0">
                  <a:pos x="350" y="734"/>
                </a:cxn>
                <a:cxn ang="0">
                  <a:pos x="438" y="720"/>
                </a:cxn>
                <a:cxn ang="0">
                  <a:pos x="511" y="690"/>
                </a:cxn>
                <a:cxn ang="0">
                  <a:pos x="562" y="646"/>
                </a:cxn>
                <a:cxn ang="0">
                  <a:pos x="591" y="595"/>
                </a:cxn>
                <a:cxn ang="0">
                  <a:pos x="613" y="551"/>
                </a:cxn>
                <a:cxn ang="0">
                  <a:pos x="621" y="529"/>
                </a:cxn>
                <a:cxn ang="0">
                  <a:pos x="621" y="521"/>
                </a:cxn>
                <a:cxn ang="0">
                  <a:pos x="606" y="507"/>
                </a:cxn>
                <a:cxn ang="0">
                  <a:pos x="599" y="507"/>
                </a:cxn>
                <a:cxn ang="0">
                  <a:pos x="584" y="514"/>
                </a:cxn>
                <a:cxn ang="0">
                  <a:pos x="584" y="521"/>
                </a:cxn>
                <a:cxn ang="0">
                  <a:pos x="577" y="529"/>
                </a:cxn>
                <a:cxn ang="0">
                  <a:pos x="540" y="602"/>
                </a:cxn>
                <a:cxn ang="0">
                  <a:pos x="496" y="646"/>
                </a:cxn>
                <a:cxn ang="0">
                  <a:pos x="453" y="676"/>
                </a:cxn>
                <a:cxn ang="0">
                  <a:pos x="409" y="690"/>
                </a:cxn>
                <a:cxn ang="0">
                  <a:pos x="379" y="698"/>
                </a:cxn>
                <a:cxn ang="0">
                  <a:pos x="365" y="698"/>
                </a:cxn>
                <a:cxn ang="0">
                  <a:pos x="285" y="683"/>
                </a:cxn>
                <a:cxn ang="0">
                  <a:pos x="226" y="646"/>
                </a:cxn>
                <a:cxn ang="0">
                  <a:pos x="182" y="588"/>
                </a:cxn>
                <a:cxn ang="0">
                  <a:pos x="146" y="507"/>
                </a:cxn>
                <a:cxn ang="0">
                  <a:pos x="131" y="419"/>
                </a:cxn>
                <a:cxn ang="0">
                  <a:pos x="131" y="345"/>
                </a:cxn>
                <a:cxn ang="0">
                  <a:pos x="577" y="345"/>
                </a:cxn>
                <a:cxn ang="0">
                  <a:pos x="131" y="316"/>
                </a:cxn>
                <a:cxn ang="0">
                  <a:pos x="146" y="213"/>
                </a:cxn>
                <a:cxn ang="0">
                  <a:pos x="175" y="132"/>
                </a:cxn>
                <a:cxn ang="0">
                  <a:pos x="219" y="81"/>
                </a:cxn>
                <a:cxn ang="0">
                  <a:pos x="255" y="52"/>
                </a:cxn>
                <a:cxn ang="0">
                  <a:pos x="299" y="37"/>
                </a:cxn>
                <a:cxn ang="0">
                  <a:pos x="336" y="37"/>
                </a:cxn>
                <a:cxn ang="0">
                  <a:pos x="394" y="52"/>
                </a:cxn>
                <a:cxn ang="0">
                  <a:pos x="445" y="81"/>
                </a:cxn>
                <a:cxn ang="0">
                  <a:pos x="474" y="125"/>
                </a:cxn>
                <a:cxn ang="0">
                  <a:pos x="496" y="176"/>
                </a:cxn>
                <a:cxn ang="0">
                  <a:pos x="511" y="279"/>
                </a:cxn>
                <a:cxn ang="0">
                  <a:pos x="511" y="316"/>
                </a:cxn>
                <a:cxn ang="0">
                  <a:pos x="131" y="316"/>
                </a:cxn>
              </a:cxnLst>
              <a:rect l="0" t="0" r="r" b="b"/>
              <a:pathLst>
                <a:path w="621" h="734">
                  <a:moveTo>
                    <a:pt x="577" y="345"/>
                  </a:moveTo>
                  <a:lnTo>
                    <a:pt x="613" y="345"/>
                  </a:lnTo>
                  <a:lnTo>
                    <a:pt x="621" y="331"/>
                  </a:lnTo>
                  <a:lnTo>
                    <a:pt x="621" y="316"/>
                  </a:lnTo>
                  <a:lnTo>
                    <a:pt x="613" y="235"/>
                  </a:lnTo>
                  <a:lnTo>
                    <a:pt x="591" y="162"/>
                  </a:lnTo>
                  <a:lnTo>
                    <a:pt x="547" y="96"/>
                  </a:lnTo>
                  <a:lnTo>
                    <a:pt x="496" y="44"/>
                  </a:lnTo>
                  <a:lnTo>
                    <a:pt x="423" y="8"/>
                  </a:lnTo>
                  <a:lnTo>
                    <a:pt x="336" y="0"/>
                  </a:lnTo>
                  <a:lnTo>
                    <a:pt x="226" y="15"/>
                  </a:lnTo>
                  <a:lnTo>
                    <a:pt x="138" y="74"/>
                  </a:lnTo>
                  <a:lnTo>
                    <a:pt x="65" y="147"/>
                  </a:lnTo>
                  <a:lnTo>
                    <a:pt x="14" y="250"/>
                  </a:lnTo>
                  <a:lnTo>
                    <a:pt x="0" y="367"/>
                  </a:lnTo>
                  <a:lnTo>
                    <a:pt x="22" y="485"/>
                  </a:lnTo>
                  <a:lnTo>
                    <a:pt x="73" y="588"/>
                  </a:lnTo>
                  <a:lnTo>
                    <a:pt x="146" y="668"/>
                  </a:lnTo>
                  <a:lnTo>
                    <a:pt x="248" y="720"/>
                  </a:lnTo>
                  <a:lnTo>
                    <a:pt x="350" y="734"/>
                  </a:lnTo>
                  <a:lnTo>
                    <a:pt x="438" y="720"/>
                  </a:lnTo>
                  <a:lnTo>
                    <a:pt x="511" y="690"/>
                  </a:lnTo>
                  <a:lnTo>
                    <a:pt x="562" y="646"/>
                  </a:lnTo>
                  <a:lnTo>
                    <a:pt x="591" y="595"/>
                  </a:lnTo>
                  <a:lnTo>
                    <a:pt x="613" y="551"/>
                  </a:lnTo>
                  <a:lnTo>
                    <a:pt x="621" y="529"/>
                  </a:lnTo>
                  <a:lnTo>
                    <a:pt x="621" y="521"/>
                  </a:lnTo>
                  <a:lnTo>
                    <a:pt x="606" y="507"/>
                  </a:lnTo>
                  <a:lnTo>
                    <a:pt x="599" y="507"/>
                  </a:lnTo>
                  <a:lnTo>
                    <a:pt x="584" y="514"/>
                  </a:lnTo>
                  <a:lnTo>
                    <a:pt x="584" y="521"/>
                  </a:lnTo>
                  <a:lnTo>
                    <a:pt x="577" y="529"/>
                  </a:lnTo>
                  <a:lnTo>
                    <a:pt x="540" y="602"/>
                  </a:lnTo>
                  <a:lnTo>
                    <a:pt x="496" y="646"/>
                  </a:lnTo>
                  <a:lnTo>
                    <a:pt x="453" y="676"/>
                  </a:lnTo>
                  <a:lnTo>
                    <a:pt x="409" y="690"/>
                  </a:lnTo>
                  <a:lnTo>
                    <a:pt x="379" y="698"/>
                  </a:lnTo>
                  <a:lnTo>
                    <a:pt x="365" y="698"/>
                  </a:lnTo>
                  <a:lnTo>
                    <a:pt x="285" y="683"/>
                  </a:lnTo>
                  <a:lnTo>
                    <a:pt x="226" y="646"/>
                  </a:lnTo>
                  <a:lnTo>
                    <a:pt x="182" y="588"/>
                  </a:lnTo>
                  <a:lnTo>
                    <a:pt x="146" y="507"/>
                  </a:lnTo>
                  <a:lnTo>
                    <a:pt x="131" y="419"/>
                  </a:lnTo>
                  <a:lnTo>
                    <a:pt x="131" y="345"/>
                  </a:lnTo>
                  <a:lnTo>
                    <a:pt x="577" y="345"/>
                  </a:lnTo>
                  <a:close/>
                  <a:moveTo>
                    <a:pt x="131" y="316"/>
                  </a:moveTo>
                  <a:lnTo>
                    <a:pt x="146" y="213"/>
                  </a:lnTo>
                  <a:lnTo>
                    <a:pt x="175" y="132"/>
                  </a:lnTo>
                  <a:lnTo>
                    <a:pt x="219" y="81"/>
                  </a:lnTo>
                  <a:lnTo>
                    <a:pt x="255" y="52"/>
                  </a:lnTo>
                  <a:lnTo>
                    <a:pt x="299" y="37"/>
                  </a:lnTo>
                  <a:lnTo>
                    <a:pt x="336" y="37"/>
                  </a:lnTo>
                  <a:lnTo>
                    <a:pt x="394" y="52"/>
                  </a:lnTo>
                  <a:lnTo>
                    <a:pt x="445" y="81"/>
                  </a:lnTo>
                  <a:lnTo>
                    <a:pt x="474" y="125"/>
                  </a:lnTo>
                  <a:lnTo>
                    <a:pt x="496" y="176"/>
                  </a:lnTo>
                  <a:lnTo>
                    <a:pt x="511" y="279"/>
                  </a:lnTo>
                  <a:lnTo>
                    <a:pt x="511" y="316"/>
                  </a:lnTo>
                  <a:lnTo>
                    <a:pt x="131" y="3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73" name="Freeform 145"/>
            <p:cNvSpPr>
              <a:spLocks/>
            </p:cNvSpPr>
            <p:nvPr/>
          </p:nvSpPr>
          <p:spPr bwMode="auto">
            <a:xfrm>
              <a:off x="6241" y="10886"/>
              <a:ext cx="504" cy="1005"/>
            </a:xfrm>
            <a:custGeom>
              <a:avLst/>
              <a:gdLst/>
              <a:ahLst/>
              <a:cxnLst>
                <a:cxn ang="0">
                  <a:pos x="248" y="345"/>
                </a:cxn>
                <a:cxn ang="0">
                  <a:pos x="482" y="345"/>
                </a:cxn>
                <a:cxn ang="0">
                  <a:pos x="482" y="301"/>
                </a:cxn>
                <a:cxn ang="0">
                  <a:pos x="248" y="301"/>
                </a:cxn>
                <a:cxn ang="0">
                  <a:pos x="248" y="0"/>
                </a:cxn>
                <a:cxn ang="0">
                  <a:pos x="211" y="0"/>
                </a:cxn>
                <a:cxn ang="0">
                  <a:pos x="204" y="66"/>
                </a:cxn>
                <a:cxn ang="0">
                  <a:pos x="190" y="139"/>
                </a:cxn>
                <a:cxn ang="0">
                  <a:pos x="168" y="205"/>
                </a:cxn>
                <a:cxn ang="0">
                  <a:pos x="124" y="257"/>
                </a:cxn>
                <a:cxn ang="0">
                  <a:pos x="73" y="293"/>
                </a:cxn>
                <a:cxn ang="0">
                  <a:pos x="0" y="315"/>
                </a:cxn>
                <a:cxn ang="0">
                  <a:pos x="0" y="345"/>
                </a:cxn>
                <a:cxn ang="0">
                  <a:pos x="138" y="345"/>
                </a:cxn>
                <a:cxn ang="0">
                  <a:pos x="138" y="792"/>
                </a:cxn>
                <a:cxn ang="0">
                  <a:pos x="153" y="873"/>
                </a:cxn>
                <a:cxn ang="0">
                  <a:pos x="182" y="939"/>
                </a:cxn>
                <a:cxn ang="0">
                  <a:pos x="219" y="976"/>
                </a:cxn>
                <a:cxn ang="0">
                  <a:pos x="263" y="998"/>
                </a:cxn>
                <a:cxn ang="0">
                  <a:pos x="306" y="1005"/>
                </a:cxn>
                <a:cxn ang="0">
                  <a:pos x="343" y="1005"/>
                </a:cxn>
                <a:cxn ang="0">
                  <a:pos x="401" y="991"/>
                </a:cxn>
                <a:cxn ang="0">
                  <a:pos x="452" y="961"/>
                </a:cxn>
                <a:cxn ang="0">
                  <a:pos x="482" y="910"/>
                </a:cxn>
                <a:cxn ang="0">
                  <a:pos x="496" y="851"/>
                </a:cxn>
                <a:cxn ang="0">
                  <a:pos x="504" y="792"/>
                </a:cxn>
                <a:cxn ang="0">
                  <a:pos x="504" y="697"/>
                </a:cxn>
                <a:cxn ang="0">
                  <a:pos x="467" y="697"/>
                </a:cxn>
                <a:cxn ang="0">
                  <a:pos x="467" y="785"/>
                </a:cxn>
                <a:cxn ang="0">
                  <a:pos x="460" y="866"/>
                </a:cxn>
                <a:cxn ang="0">
                  <a:pos x="431" y="925"/>
                </a:cxn>
                <a:cxn ang="0">
                  <a:pos x="401" y="954"/>
                </a:cxn>
                <a:cxn ang="0">
                  <a:pos x="358" y="969"/>
                </a:cxn>
                <a:cxn ang="0">
                  <a:pos x="314" y="954"/>
                </a:cxn>
                <a:cxn ang="0">
                  <a:pos x="284" y="932"/>
                </a:cxn>
                <a:cxn ang="0">
                  <a:pos x="263" y="895"/>
                </a:cxn>
                <a:cxn ang="0">
                  <a:pos x="255" y="851"/>
                </a:cxn>
                <a:cxn ang="0">
                  <a:pos x="248" y="815"/>
                </a:cxn>
                <a:cxn ang="0">
                  <a:pos x="248" y="792"/>
                </a:cxn>
                <a:cxn ang="0">
                  <a:pos x="248" y="345"/>
                </a:cxn>
              </a:cxnLst>
              <a:rect l="0" t="0" r="r" b="b"/>
              <a:pathLst>
                <a:path w="504" h="1005">
                  <a:moveTo>
                    <a:pt x="248" y="345"/>
                  </a:moveTo>
                  <a:lnTo>
                    <a:pt x="482" y="345"/>
                  </a:lnTo>
                  <a:lnTo>
                    <a:pt x="482" y="301"/>
                  </a:lnTo>
                  <a:lnTo>
                    <a:pt x="248" y="301"/>
                  </a:lnTo>
                  <a:lnTo>
                    <a:pt x="248" y="0"/>
                  </a:lnTo>
                  <a:lnTo>
                    <a:pt x="211" y="0"/>
                  </a:lnTo>
                  <a:lnTo>
                    <a:pt x="204" y="66"/>
                  </a:lnTo>
                  <a:lnTo>
                    <a:pt x="190" y="139"/>
                  </a:lnTo>
                  <a:lnTo>
                    <a:pt x="168" y="205"/>
                  </a:lnTo>
                  <a:lnTo>
                    <a:pt x="124" y="257"/>
                  </a:lnTo>
                  <a:lnTo>
                    <a:pt x="73" y="293"/>
                  </a:lnTo>
                  <a:lnTo>
                    <a:pt x="0" y="315"/>
                  </a:lnTo>
                  <a:lnTo>
                    <a:pt x="0" y="345"/>
                  </a:lnTo>
                  <a:lnTo>
                    <a:pt x="138" y="345"/>
                  </a:lnTo>
                  <a:lnTo>
                    <a:pt x="138" y="792"/>
                  </a:lnTo>
                  <a:lnTo>
                    <a:pt x="153" y="873"/>
                  </a:lnTo>
                  <a:lnTo>
                    <a:pt x="182" y="939"/>
                  </a:lnTo>
                  <a:lnTo>
                    <a:pt x="219" y="976"/>
                  </a:lnTo>
                  <a:lnTo>
                    <a:pt x="263" y="998"/>
                  </a:lnTo>
                  <a:lnTo>
                    <a:pt x="306" y="1005"/>
                  </a:lnTo>
                  <a:lnTo>
                    <a:pt x="343" y="1005"/>
                  </a:lnTo>
                  <a:lnTo>
                    <a:pt x="401" y="991"/>
                  </a:lnTo>
                  <a:lnTo>
                    <a:pt x="452" y="961"/>
                  </a:lnTo>
                  <a:lnTo>
                    <a:pt x="482" y="910"/>
                  </a:lnTo>
                  <a:lnTo>
                    <a:pt x="496" y="851"/>
                  </a:lnTo>
                  <a:lnTo>
                    <a:pt x="504" y="792"/>
                  </a:lnTo>
                  <a:lnTo>
                    <a:pt x="504" y="697"/>
                  </a:lnTo>
                  <a:lnTo>
                    <a:pt x="467" y="697"/>
                  </a:lnTo>
                  <a:lnTo>
                    <a:pt x="467" y="785"/>
                  </a:lnTo>
                  <a:lnTo>
                    <a:pt x="460" y="866"/>
                  </a:lnTo>
                  <a:lnTo>
                    <a:pt x="431" y="925"/>
                  </a:lnTo>
                  <a:lnTo>
                    <a:pt x="401" y="954"/>
                  </a:lnTo>
                  <a:lnTo>
                    <a:pt x="358" y="969"/>
                  </a:lnTo>
                  <a:lnTo>
                    <a:pt x="314" y="954"/>
                  </a:lnTo>
                  <a:lnTo>
                    <a:pt x="284" y="932"/>
                  </a:lnTo>
                  <a:lnTo>
                    <a:pt x="263" y="895"/>
                  </a:lnTo>
                  <a:lnTo>
                    <a:pt x="255" y="851"/>
                  </a:lnTo>
                  <a:lnTo>
                    <a:pt x="248" y="815"/>
                  </a:lnTo>
                  <a:lnTo>
                    <a:pt x="248" y="792"/>
                  </a:lnTo>
                  <a:lnTo>
                    <a:pt x="248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74" name="Freeform 146"/>
            <p:cNvSpPr>
              <a:spLocks/>
            </p:cNvSpPr>
            <p:nvPr/>
          </p:nvSpPr>
          <p:spPr bwMode="auto">
            <a:xfrm>
              <a:off x="6891" y="11165"/>
              <a:ext cx="803" cy="726"/>
            </a:xfrm>
            <a:custGeom>
              <a:avLst/>
              <a:gdLst/>
              <a:ahLst/>
              <a:cxnLst>
                <a:cxn ang="0">
                  <a:pos x="569" y="587"/>
                </a:cxn>
                <a:cxn ang="0">
                  <a:pos x="569" y="726"/>
                </a:cxn>
                <a:cxn ang="0">
                  <a:pos x="803" y="712"/>
                </a:cxn>
                <a:cxn ang="0">
                  <a:pos x="803" y="660"/>
                </a:cxn>
                <a:cxn ang="0">
                  <a:pos x="737" y="660"/>
                </a:cxn>
                <a:cxn ang="0">
                  <a:pos x="694" y="646"/>
                </a:cxn>
                <a:cxn ang="0">
                  <a:pos x="679" y="616"/>
                </a:cxn>
                <a:cxn ang="0">
                  <a:pos x="679" y="0"/>
                </a:cxn>
                <a:cxn ang="0">
                  <a:pos x="438" y="22"/>
                </a:cxn>
                <a:cxn ang="0">
                  <a:pos x="438" y="66"/>
                </a:cxn>
                <a:cxn ang="0">
                  <a:pos x="504" y="73"/>
                </a:cxn>
                <a:cxn ang="0">
                  <a:pos x="548" y="80"/>
                </a:cxn>
                <a:cxn ang="0">
                  <a:pos x="562" y="110"/>
                </a:cxn>
                <a:cxn ang="0">
                  <a:pos x="569" y="161"/>
                </a:cxn>
                <a:cxn ang="0">
                  <a:pos x="569" y="447"/>
                </a:cxn>
                <a:cxn ang="0">
                  <a:pos x="555" y="543"/>
                </a:cxn>
                <a:cxn ang="0">
                  <a:pos x="511" y="624"/>
                </a:cxn>
                <a:cxn ang="0">
                  <a:pos x="453" y="675"/>
                </a:cxn>
                <a:cxn ang="0">
                  <a:pos x="372" y="697"/>
                </a:cxn>
                <a:cxn ang="0">
                  <a:pos x="307" y="690"/>
                </a:cxn>
                <a:cxn ang="0">
                  <a:pos x="263" y="660"/>
                </a:cxn>
                <a:cxn ang="0">
                  <a:pos x="241" y="624"/>
                </a:cxn>
                <a:cxn ang="0">
                  <a:pos x="233" y="587"/>
                </a:cxn>
                <a:cxn ang="0">
                  <a:pos x="233" y="0"/>
                </a:cxn>
                <a:cxn ang="0">
                  <a:pos x="0" y="22"/>
                </a:cxn>
                <a:cxn ang="0">
                  <a:pos x="0" y="66"/>
                </a:cxn>
                <a:cxn ang="0">
                  <a:pos x="73" y="73"/>
                </a:cxn>
                <a:cxn ang="0">
                  <a:pos x="109" y="88"/>
                </a:cxn>
                <a:cxn ang="0">
                  <a:pos x="117" y="132"/>
                </a:cxn>
                <a:cxn ang="0">
                  <a:pos x="124" y="212"/>
                </a:cxn>
                <a:cxn ang="0">
                  <a:pos x="124" y="513"/>
                </a:cxn>
                <a:cxn ang="0">
                  <a:pos x="139" y="616"/>
                </a:cxn>
                <a:cxn ang="0">
                  <a:pos x="168" y="660"/>
                </a:cxn>
                <a:cxn ang="0">
                  <a:pos x="212" y="697"/>
                </a:cxn>
                <a:cxn ang="0">
                  <a:pos x="277" y="719"/>
                </a:cxn>
                <a:cxn ang="0">
                  <a:pos x="365" y="726"/>
                </a:cxn>
                <a:cxn ang="0">
                  <a:pos x="445" y="712"/>
                </a:cxn>
                <a:cxn ang="0">
                  <a:pos x="518" y="668"/>
                </a:cxn>
                <a:cxn ang="0">
                  <a:pos x="569" y="587"/>
                </a:cxn>
              </a:cxnLst>
              <a:rect l="0" t="0" r="r" b="b"/>
              <a:pathLst>
                <a:path w="803" h="726">
                  <a:moveTo>
                    <a:pt x="569" y="587"/>
                  </a:moveTo>
                  <a:lnTo>
                    <a:pt x="569" y="726"/>
                  </a:lnTo>
                  <a:lnTo>
                    <a:pt x="803" y="712"/>
                  </a:lnTo>
                  <a:lnTo>
                    <a:pt x="803" y="660"/>
                  </a:lnTo>
                  <a:lnTo>
                    <a:pt x="737" y="660"/>
                  </a:lnTo>
                  <a:lnTo>
                    <a:pt x="694" y="646"/>
                  </a:lnTo>
                  <a:lnTo>
                    <a:pt x="679" y="616"/>
                  </a:lnTo>
                  <a:lnTo>
                    <a:pt x="679" y="0"/>
                  </a:lnTo>
                  <a:lnTo>
                    <a:pt x="438" y="22"/>
                  </a:lnTo>
                  <a:lnTo>
                    <a:pt x="438" y="66"/>
                  </a:lnTo>
                  <a:lnTo>
                    <a:pt x="504" y="73"/>
                  </a:lnTo>
                  <a:lnTo>
                    <a:pt x="548" y="80"/>
                  </a:lnTo>
                  <a:lnTo>
                    <a:pt x="562" y="110"/>
                  </a:lnTo>
                  <a:lnTo>
                    <a:pt x="569" y="161"/>
                  </a:lnTo>
                  <a:lnTo>
                    <a:pt x="569" y="447"/>
                  </a:lnTo>
                  <a:lnTo>
                    <a:pt x="555" y="543"/>
                  </a:lnTo>
                  <a:lnTo>
                    <a:pt x="511" y="624"/>
                  </a:lnTo>
                  <a:lnTo>
                    <a:pt x="453" y="675"/>
                  </a:lnTo>
                  <a:lnTo>
                    <a:pt x="372" y="697"/>
                  </a:lnTo>
                  <a:lnTo>
                    <a:pt x="307" y="690"/>
                  </a:lnTo>
                  <a:lnTo>
                    <a:pt x="263" y="660"/>
                  </a:lnTo>
                  <a:lnTo>
                    <a:pt x="241" y="624"/>
                  </a:lnTo>
                  <a:lnTo>
                    <a:pt x="233" y="587"/>
                  </a:lnTo>
                  <a:lnTo>
                    <a:pt x="233" y="0"/>
                  </a:lnTo>
                  <a:lnTo>
                    <a:pt x="0" y="22"/>
                  </a:lnTo>
                  <a:lnTo>
                    <a:pt x="0" y="66"/>
                  </a:lnTo>
                  <a:lnTo>
                    <a:pt x="73" y="73"/>
                  </a:lnTo>
                  <a:lnTo>
                    <a:pt x="109" y="88"/>
                  </a:lnTo>
                  <a:lnTo>
                    <a:pt x="117" y="132"/>
                  </a:lnTo>
                  <a:lnTo>
                    <a:pt x="124" y="212"/>
                  </a:lnTo>
                  <a:lnTo>
                    <a:pt x="124" y="513"/>
                  </a:lnTo>
                  <a:lnTo>
                    <a:pt x="139" y="616"/>
                  </a:lnTo>
                  <a:lnTo>
                    <a:pt x="168" y="660"/>
                  </a:lnTo>
                  <a:lnTo>
                    <a:pt x="212" y="697"/>
                  </a:lnTo>
                  <a:lnTo>
                    <a:pt x="277" y="719"/>
                  </a:lnTo>
                  <a:lnTo>
                    <a:pt x="365" y="726"/>
                  </a:lnTo>
                  <a:lnTo>
                    <a:pt x="445" y="712"/>
                  </a:lnTo>
                  <a:lnTo>
                    <a:pt x="518" y="668"/>
                  </a:lnTo>
                  <a:lnTo>
                    <a:pt x="569" y="5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75" name="Freeform 147"/>
            <p:cNvSpPr>
              <a:spLocks/>
            </p:cNvSpPr>
            <p:nvPr/>
          </p:nvSpPr>
          <p:spPr bwMode="auto">
            <a:xfrm>
              <a:off x="7767" y="11165"/>
              <a:ext cx="541" cy="712"/>
            </a:xfrm>
            <a:custGeom>
              <a:avLst/>
              <a:gdLst/>
              <a:ahLst/>
              <a:cxnLst>
                <a:cxn ang="0">
                  <a:pos x="234" y="587"/>
                </a:cxn>
                <a:cxn ang="0">
                  <a:pos x="234" y="337"/>
                </a:cxn>
                <a:cxn ang="0">
                  <a:pos x="241" y="242"/>
                </a:cxn>
                <a:cxn ang="0">
                  <a:pos x="263" y="161"/>
                </a:cxn>
                <a:cxn ang="0">
                  <a:pos x="307" y="95"/>
                </a:cxn>
                <a:cxn ang="0">
                  <a:pos x="358" y="51"/>
                </a:cxn>
                <a:cxn ang="0">
                  <a:pos x="424" y="36"/>
                </a:cxn>
                <a:cxn ang="0">
                  <a:pos x="439" y="36"/>
                </a:cxn>
                <a:cxn ang="0">
                  <a:pos x="417" y="58"/>
                </a:cxn>
                <a:cxn ang="0">
                  <a:pos x="402" y="102"/>
                </a:cxn>
                <a:cxn ang="0">
                  <a:pos x="417" y="146"/>
                </a:cxn>
                <a:cxn ang="0">
                  <a:pos x="431" y="161"/>
                </a:cxn>
                <a:cxn ang="0">
                  <a:pos x="453" y="168"/>
                </a:cxn>
                <a:cxn ang="0">
                  <a:pos x="490" y="168"/>
                </a:cxn>
                <a:cxn ang="0">
                  <a:pos x="519" y="154"/>
                </a:cxn>
                <a:cxn ang="0">
                  <a:pos x="526" y="139"/>
                </a:cxn>
                <a:cxn ang="0">
                  <a:pos x="541" y="124"/>
                </a:cxn>
                <a:cxn ang="0">
                  <a:pos x="541" y="95"/>
                </a:cxn>
                <a:cxn ang="0">
                  <a:pos x="526" y="51"/>
                </a:cxn>
                <a:cxn ang="0">
                  <a:pos x="482" y="14"/>
                </a:cxn>
                <a:cxn ang="0">
                  <a:pos x="424" y="0"/>
                </a:cxn>
                <a:cxn ang="0">
                  <a:pos x="358" y="14"/>
                </a:cxn>
                <a:cxn ang="0">
                  <a:pos x="307" y="44"/>
                </a:cxn>
                <a:cxn ang="0">
                  <a:pos x="271" y="88"/>
                </a:cxn>
                <a:cxn ang="0">
                  <a:pos x="241" y="132"/>
                </a:cxn>
                <a:cxn ang="0">
                  <a:pos x="227" y="176"/>
                </a:cxn>
                <a:cxn ang="0">
                  <a:pos x="227" y="0"/>
                </a:cxn>
                <a:cxn ang="0">
                  <a:pos x="0" y="22"/>
                </a:cxn>
                <a:cxn ang="0">
                  <a:pos x="0" y="66"/>
                </a:cxn>
                <a:cxn ang="0">
                  <a:pos x="66" y="73"/>
                </a:cxn>
                <a:cxn ang="0">
                  <a:pos x="110" y="80"/>
                </a:cxn>
                <a:cxn ang="0">
                  <a:pos x="124" y="110"/>
                </a:cxn>
                <a:cxn ang="0">
                  <a:pos x="124" y="631"/>
                </a:cxn>
                <a:cxn ang="0">
                  <a:pos x="103" y="653"/>
                </a:cxn>
                <a:cxn ang="0">
                  <a:pos x="66" y="660"/>
                </a:cxn>
                <a:cxn ang="0">
                  <a:pos x="0" y="660"/>
                </a:cxn>
                <a:cxn ang="0">
                  <a:pos x="0" y="712"/>
                </a:cxn>
                <a:cxn ang="0">
                  <a:pos x="103" y="712"/>
                </a:cxn>
                <a:cxn ang="0">
                  <a:pos x="183" y="704"/>
                </a:cxn>
                <a:cxn ang="0">
                  <a:pos x="285" y="704"/>
                </a:cxn>
                <a:cxn ang="0">
                  <a:pos x="387" y="712"/>
                </a:cxn>
                <a:cxn ang="0">
                  <a:pos x="387" y="660"/>
                </a:cxn>
                <a:cxn ang="0">
                  <a:pos x="285" y="660"/>
                </a:cxn>
                <a:cxn ang="0">
                  <a:pos x="249" y="646"/>
                </a:cxn>
                <a:cxn ang="0">
                  <a:pos x="234" y="624"/>
                </a:cxn>
                <a:cxn ang="0">
                  <a:pos x="234" y="587"/>
                </a:cxn>
              </a:cxnLst>
              <a:rect l="0" t="0" r="r" b="b"/>
              <a:pathLst>
                <a:path w="541" h="712">
                  <a:moveTo>
                    <a:pt x="234" y="587"/>
                  </a:moveTo>
                  <a:lnTo>
                    <a:pt x="234" y="337"/>
                  </a:lnTo>
                  <a:lnTo>
                    <a:pt x="241" y="242"/>
                  </a:lnTo>
                  <a:lnTo>
                    <a:pt x="263" y="161"/>
                  </a:lnTo>
                  <a:lnTo>
                    <a:pt x="307" y="95"/>
                  </a:lnTo>
                  <a:lnTo>
                    <a:pt x="358" y="51"/>
                  </a:lnTo>
                  <a:lnTo>
                    <a:pt x="424" y="36"/>
                  </a:lnTo>
                  <a:lnTo>
                    <a:pt x="439" y="36"/>
                  </a:lnTo>
                  <a:lnTo>
                    <a:pt x="417" y="58"/>
                  </a:lnTo>
                  <a:lnTo>
                    <a:pt x="402" y="102"/>
                  </a:lnTo>
                  <a:lnTo>
                    <a:pt x="417" y="146"/>
                  </a:lnTo>
                  <a:lnTo>
                    <a:pt x="431" y="161"/>
                  </a:lnTo>
                  <a:lnTo>
                    <a:pt x="453" y="168"/>
                  </a:lnTo>
                  <a:lnTo>
                    <a:pt x="490" y="168"/>
                  </a:lnTo>
                  <a:lnTo>
                    <a:pt x="519" y="154"/>
                  </a:lnTo>
                  <a:lnTo>
                    <a:pt x="526" y="139"/>
                  </a:lnTo>
                  <a:lnTo>
                    <a:pt x="541" y="124"/>
                  </a:lnTo>
                  <a:lnTo>
                    <a:pt x="541" y="95"/>
                  </a:lnTo>
                  <a:lnTo>
                    <a:pt x="526" y="51"/>
                  </a:lnTo>
                  <a:lnTo>
                    <a:pt x="482" y="14"/>
                  </a:lnTo>
                  <a:lnTo>
                    <a:pt x="424" y="0"/>
                  </a:lnTo>
                  <a:lnTo>
                    <a:pt x="358" y="14"/>
                  </a:lnTo>
                  <a:lnTo>
                    <a:pt x="307" y="44"/>
                  </a:lnTo>
                  <a:lnTo>
                    <a:pt x="271" y="88"/>
                  </a:lnTo>
                  <a:lnTo>
                    <a:pt x="241" y="132"/>
                  </a:lnTo>
                  <a:lnTo>
                    <a:pt x="227" y="176"/>
                  </a:lnTo>
                  <a:lnTo>
                    <a:pt x="227" y="0"/>
                  </a:lnTo>
                  <a:lnTo>
                    <a:pt x="0" y="22"/>
                  </a:lnTo>
                  <a:lnTo>
                    <a:pt x="0" y="66"/>
                  </a:lnTo>
                  <a:lnTo>
                    <a:pt x="66" y="73"/>
                  </a:lnTo>
                  <a:lnTo>
                    <a:pt x="110" y="80"/>
                  </a:lnTo>
                  <a:lnTo>
                    <a:pt x="124" y="110"/>
                  </a:lnTo>
                  <a:lnTo>
                    <a:pt x="124" y="631"/>
                  </a:lnTo>
                  <a:lnTo>
                    <a:pt x="103" y="653"/>
                  </a:lnTo>
                  <a:lnTo>
                    <a:pt x="66" y="660"/>
                  </a:lnTo>
                  <a:lnTo>
                    <a:pt x="0" y="660"/>
                  </a:lnTo>
                  <a:lnTo>
                    <a:pt x="0" y="712"/>
                  </a:lnTo>
                  <a:lnTo>
                    <a:pt x="103" y="712"/>
                  </a:lnTo>
                  <a:lnTo>
                    <a:pt x="183" y="704"/>
                  </a:lnTo>
                  <a:lnTo>
                    <a:pt x="285" y="704"/>
                  </a:lnTo>
                  <a:lnTo>
                    <a:pt x="387" y="712"/>
                  </a:lnTo>
                  <a:lnTo>
                    <a:pt x="387" y="660"/>
                  </a:lnTo>
                  <a:lnTo>
                    <a:pt x="285" y="660"/>
                  </a:lnTo>
                  <a:lnTo>
                    <a:pt x="249" y="646"/>
                  </a:lnTo>
                  <a:lnTo>
                    <a:pt x="234" y="624"/>
                  </a:lnTo>
                  <a:lnTo>
                    <a:pt x="234" y="5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76" name="Freeform 148"/>
            <p:cNvSpPr>
              <a:spLocks/>
            </p:cNvSpPr>
            <p:nvPr/>
          </p:nvSpPr>
          <p:spPr bwMode="auto">
            <a:xfrm>
              <a:off x="8403" y="11165"/>
              <a:ext cx="803" cy="712"/>
            </a:xfrm>
            <a:custGeom>
              <a:avLst/>
              <a:gdLst/>
              <a:ahLst/>
              <a:cxnLst>
                <a:cxn ang="0">
                  <a:pos x="124" y="161"/>
                </a:cxn>
                <a:cxn ang="0">
                  <a:pos x="124" y="631"/>
                </a:cxn>
                <a:cxn ang="0">
                  <a:pos x="102" y="653"/>
                </a:cxn>
                <a:cxn ang="0">
                  <a:pos x="66" y="660"/>
                </a:cxn>
                <a:cxn ang="0">
                  <a:pos x="0" y="660"/>
                </a:cxn>
                <a:cxn ang="0">
                  <a:pos x="0" y="712"/>
                </a:cxn>
                <a:cxn ang="0">
                  <a:pos x="66" y="712"/>
                </a:cxn>
                <a:cxn ang="0">
                  <a:pos x="131" y="704"/>
                </a:cxn>
                <a:cxn ang="0">
                  <a:pos x="234" y="704"/>
                </a:cxn>
                <a:cxn ang="0">
                  <a:pos x="299" y="712"/>
                </a:cxn>
                <a:cxn ang="0">
                  <a:pos x="358" y="712"/>
                </a:cxn>
                <a:cxn ang="0">
                  <a:pos x="358" y="660"/>
                </a:cxn>
                <a:cxn ang="0">
                  <a:pos x="292" y="660"/>
                </a:cxn>
                <a:cxn ang="0">
                  <a:pos x="255" y="653"/>
                </a:cxn>
                <a:cxn ang="0">
                  <a:pos x="241" y="631"/>
                </a:cxn>
                <a:cxn ang="0">
                  <a:pos x="234" y="587"/>
                </a:cxn>
                <a:cxn ang="0">
                  <a:pos x="234" y="293"/>
                </a:cxn>
                <a:cxn ang="0">
                  <a:pos x="248" y="205"/>
                </a:cxn>
                <a:cxn ang="0">
                  <a:pos x="285" y="132"/>
                </a:cxn>
                <a:cxn ang="0">
                  <a:pos x="329" y="80"/>
                </a:cxn>
                <a:cxn ang="0">
                  <a:pos x="387" y="44"/>
                </a:cxn>
                <a:cxn ang="0">
                  <a:pos x="453" y="36"/>
                </a:cxn>
                <a:cxn ang="0">
                  <a:pos x="504" y="44"/>
                </a:cxn>
                <a:cxn ang="0">
                  <a:pos x="540" y="73"/>
                </a:cxn>
                <a:cxn ang="0">
                  <a:pos x="555" y="110"/>
                </a:cxn>
                <a:cxn ang="0">
                  <a:pos x="570" y="161"/>
                </a:cxn>
                <a:cxn ang="0">
                  <a:pos x="570" y="587"/>
                </a:cxn>
                <a:cxn ang="0">
                  <a:pos x="562" y="631"/>
                </a:cxn>
                <a:cxn ang="0">
                  <a:pos x="548" y="653"/>
                </a:cxn>
                <a:cxn ang="0">
                  <a:pos x="511" y="660"/>
                </a:cxn>
                <a:cxn ang="0">
                  <a:pos x="445" y="660"/>
                </a:cxn>
                <a:cxn ang="0">
                  <a:pos x="445" y="712"/>
                </a:cxn>
                <a:cxn ang="0">
                  <a:pos x="511" y="712"/>
                </a:cxn>
                <a:cxn ang="0">
                  <a:pos x="570" y="704"/>
                </a:cxn>
                <a:cxn ang="0">
                  <a:pos x="679" y="704"/>
                </a:cxn>
                <a:cxn ang="0">
                  <a:pos x="745" y="712"/>
                </a:cxn>
                <a:cxn ang="0">
                  <a:pos x="803" y="712"/>
                </a:cxn>
                <a:cxn ang="0">
                  <a:pos x="803" y="660"/>
                </a:cxn>
                <a:cxn ang="0">
                  <a:pos x="738" y="660"/>
                </a:cxn>
                <a:cxn ang="0">
                  <a:pos x="694" y="646"/>
                </a:cxn>
                <a:cxn ang="0">
                  <a:pos x="679" y="616"/>
                </a:cxn>
                <a:cxn ang="0">
                  <a:pos x="679" y="220"/>
                </a:cxn>
                <a:cxn ang="0">
                  <a:pos x="672" y="154"/>
                </a:cxn>
                <a:cxn ang="0">
                  <a:pos x="657" y="102"/>
                </a:cxn>
                <a:cxn ang="0">
                  <a:pos x="628" y="58"/>
                </a:cxn>
                <a:cxn ang="0">
                  <a:pos x="599" y="29"/>
                </a:cxn>
                <a:cxn ang="0">
                  <a:pos x="540" y="7"/>
                </a:cxn>
                <a:cxn ang="0">
                  <a:pos x="460" y="0"/>
                </a:cxn>
                <a:cxn ang="0">
                  <a:pos x="380" y="14"/>
                </a:cxn>
                <a:cxn ang="0">
                  <a:pos x="314" y="51"/>
                </a:cxn>
                <a:cxn ang="0">
                  <a:pos x="263" y="102"/>
                </a:cxn>
                <a:cxn ang="0">
                  <a:pos x="226" y="168"/>
                </a:cxn>
                <a:cxn ang="0">
                  <a:pos x="226" y="0"/>
                </a:cxn>
                <a:cxn ang="0">
                  <a:pos x="0" y="22"/>
                </a:cxn>
                <a:cxn ang="0">
                  <a:pos x="0" y="66"/>
                </a:cxn>
                <a:cxn ang="0">
                  <a:pos x="66" y="73"/>
                </a:cxn>
                <a:cxn ang="0">
                  <a:pos x="102" y="80"/>
                </a:cxn>
                <a:cxn ang="0">
                  <a:pos x="124" y="110"/>
                </a:cxn>
                <a:cxn ang="0">
                  <a:pos x="124" y="161"/>
                </a:cxn>
              </a:cxnLst>
              <a:rect l="0" t="0" r="r" b="b"/>
              <a:pathLst>
                <a:path w="803" h="712">
                  <a:moveTo>
                    <a:pt x="124" y="161"/>
                  </a:moveTo>
                  <a:lnTo>
                    <a:pt x="124" y="631"/>
                  </a:lnTo>
                  <a:lnTo>
                    <a:pt x="102" y="653"/>
                  </a:lnTo>
                  <a:lnTo>
                    <a:pt x="66" y="660"/>
                  </a:lnTo>
                  <a:lnTo>
                    <a:pt x="0" y="660"/>
                  </a:lnTo>
                  <a:lnTo>
                    <a:pt x="0" y="712"/>
                  </a:lnTo>
                  <a:lnTo>
                    <a:pt x="66" y="712"/>
                  </a:lnTo>
                  <a:lnTo>
                    <a:pt x="131" y="704"/>
                  </a:lnTo>
                  <a:lnTo>
                    <a:pt x="234" y="704"/>
                  </a:lnTo>
                  <a:lnTo>
                    <a:pt x="299" y="712"/>
                  </a:lnTo>
                  <a:lnTo>
                    <a:pt x="358" y="712"/>
                  </a:lnTo>
                  <a:lnTo>
                    <a:pt x="358" y="660"/>
                  </a:lnTo>
                  <a:lnTo>
                    <a:pt x="292" y="660"/>
                  </a:lnTo>
                  <a:lnTo>
                    <a:pt x="255" y="653"/>
                  </a:lnTo>
                  <a:lnTo>
                    <a:pt x="241" y="631"/>
                  </a:lnTo>
                  <a:lnTo>
                    <a:pt x="234" y="587"/>
                  </a:lnTo>
                  <a:lnTo>
                    <a:pt x="234" y="293"/>
                  </a:lnTo>
                  <a:lnTo>
                    <a:pt x="248" y="205"/>
                  </a:lnTo>
                  <a:lnTo>
                    <a:pt x="285" y="132"/>
                  </a:lnTo>
                  <a:lnTo>
                    <a:pt x="329" y="80"/>
                  </a:lnTo>
                  <a:lnTo>
                    <a:pt x="387" y="44"/>
                  </a:lnTo>
                  <a:lnTo>
                    <a:pt x="453" y="36"/>
                  </a:lnTo>
                  <a:lnTo>
                    <a:pt x="504" y="44"/>
                  </a:lnTo>
                  <a:lnTo>
                    <a:pt x="540" y="73"/>
                  </a:lnTo>
                  <a:lnTo>
                    <a:pt x="555" y="110"/>
                  </a:lnTo>
                  <a:lnTo>
                    <a:pt x="570" y="161"/>
                  </a:lnTo>
                  <a:lnTo>
                    <a:pt x="570" y="587"/>
                  </a:lnTo>
                  <a:lnTo>
                    <a:pt x="562" y="631"/>
                  </a:lnTo>
                  <a:lnTo>
                    <a:pt x="548" y="653"/>
                  </a:lnTo>
                  <a:lnTo>
                    <a:pt x="511" y="660"/>
                  </a:lnTo>
                  <a:lnTo>
                    <a:pt x="445" y="660"/>
                  </a:lnTo>
                  <a:lnTo>
                    <a:pt x="445" y="712"/>
                  </a:lnTo>
                  <a:lnTo>
                    <a:pt x="511" y="712"/>
                  </a:lnTo>
                  <a:lnTo>
                    <a:pt x="570" y="704"/>
                  </a:lnTo>
                  <a:lnTo>
                    <a:pt x="679" y="704"/>
                  </a:lnTo>
                  <a:lnTo>
                    <a:pt x="745" y="712"/>
                  </a:lnTo>
                  <a:lnTo>
                    <a:pt x="803" y="712"/>
                  </a:lnTo>
                  <a:lnTo>
                    <a:pt x="803" y="660"/>
                  </a:lnTo>
                  <a:lnTo>
                    <a:pt x="738" y="660"/>
                  </a:lnTo>
                  <a:lnTo>
                    <a:pt x="694" y="646"/>
                  </a:lnTo>
                  <a:lnTo>
                    <a:pt x="679" y="616"/>
                  </a:lnTo>
                  <a:lnTo>
                    <a:pt x="679" y="220"/>
                  </a:lnTo>
                  <a:lnTo>
                    <a:pt x="672" y="154"/>
                  </a:lnTo>
                  <a:lnTo>
                    <a:pt x="657" y="102"/>
                  </a:lnTo>
                  <a:lnTo>
                    <a:pt x="628" y="58"/>
                  </a:lnTo>
                  <a:lnTo>
                    <a:pt x="599" y="29"/>
                  </a:lnTo>
                  <a:lnTo>
                    <a:pt x="540" y="7"/>
                  </a:lnTo>
                  <a:lnTo>
                    <a:pt x="460" y="0"/>
                  </a:lnTo>
                  <a:lnTo>
                    <a:pt x="380" y="14"/>
                  </a:lnTo>
                  <a:lnTo>
                    <a:pt x="314" y="51"/>
                  </a:lnTo>
                  <a:lnTo>
                    <a:pt x="263" y="102"/>
                  </a:lnTo>
                  <a:lnTo>
                    <a:pt x="226" y="168"/>
                  </a:lnTo>
                  <a:lnTo>
                    <a:pt x="226" y="0"/>
                  </a:lnTo>
                  <a:lnTo>
                    <a:pt x="0" y="22"/>
                  </a:lnTo>
                  <a:lnTo>
                    <a:pt x="0" y="66"/>
                  </a:lnTo>
                  <a:lnTo>
                    <a:pt x="66" y="73"/>
                  </a:lnTo>
                  <a:lnTo>
                    <a:pt x="102" y="80"/>
                  </a:lnTo>
                  <a:lnTo>
                    <a:pt x="124" y="110"/>
                  </a:lnTo>
                  <a:lnTo>
                    <a:pt x="124" y="16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77" name="Freeform 149"/>
            <p:cNvSpPr>
              <a:spLocks/>
            </p:cNvSpPr>
            <p:nvPr/>
          </p:nvSpPr>
          <p:spPr bwMode="auto">
            <a:xfrm>
              <a:off x="9835" y="10783"/>
              <a:ext cx="1139" cy="1094"/>
            </a:xfrm>
            <a:custGeom>
              <a:avLst/>
              <a:gdLst/>
              <a:ahLst/>
              <a:cxnLst>
                <a:cxn ang="0">
                  <a:pos x="584" y="572"/>
                </a:cxn>
                <a:cxn ang="0">
                  <a:pos x="693" y="587"/>
                </a:cxn>
                <a:cxn ang="0">
                  <a:pos x="715" y="646"/>
                </a:cxn>
                <a:cxn ang="0">
                  <a:pos x="701" y="719"/>
                </a:cxn>
                <a:cxn ang="0">
                  <a:pos x="708" y="756"/>
                </a:cxn>
                <a:cxn ang="0">
                  <a:pos x="745" y="727"/>
                </a:cxn>
                <a:cxn ang="0">
                  <a:pos x="832" y="338"/>
                </a:cxn>
                <a:cxn ang="0">
                  <a:pos x="818" y="330"/>
                </a:cxn>
                <a:cxn ang="0">
                  <a:pos x="803" y="338"/>
                </a:cxn>
                <a:cxn ang="0">
                  <a:pos x="759" y="440"/>
                </a:cxn>
                <a:cxn ang="0">
                  <a:pos x="672" y="514"/>
                </a:cxn>
                <a:cxn ang="0">
                  <a:pos x="438" y="521"/>
                </a:cxn>
                <a:cxn ang="0">
                  <a:pos x="547" y="88"/>
                </a:cxn>
                <a:cxn ang="0">
                  <a:pos x="577" y="51"/>
                </a:cxn>
                <a:cxn ang="0">
                  <a:pos x="942" y="59"/>
                </a:cxn>
                <a:cxn ang="0">
                  <a:pos x="1044" y="110"/>
                </a:cxn>
                <a:cxn ang="0">
                  <a:pos x="1073" y="227"/>
                </a:cxn>
                <a:cxn ang="0">
                  <a:pos x="1066" y="316"/>
                </a:cxn>
                <a:cxn ang="0">
                  <a:pos x="1073" y="360"/>
                </a:cxn>
                <a:cxn ang="0">
                  <a:pos x="1103" y="352"/>
                </a:cxn>
                <a:cxn ang="0">
                  <a:pos x="1110" y="323"/>
                </a:cxn>
                <a:cxn ang="0">
                  <a:pos x="1139" y="7"/>
                </a:cxn>
                <a:cxn ang="0">
                  <a:pos x="284" y="0"/>
                </a:cxn>
                <a:cxn ang="0">
                  <a:pos x="262" y="15"/>
                </a:cxn>
                <a:cxn ang="0">
                  <a:pos x="277" y="44"/>
                </a:cxn>
                <a:cxn ang="0">
                  <a:pos x="379" y="51"/>
                </a:cxn>
                <a:cxn ang="0">
                  <a:pos x="409" y="66"/>
                </a:cxn>
                <a:cxn ang="0">
                  <a:pos x="401" y="117"/>
                </a:cxn>
                <a:cxn ang="0">
                  <a:pos x="182" y="1006"/>
                </a:cxn>
                <a:cxn ang="0">
                  <a:pos x="124" y="1042"/>
                </a:cxn>
                <a:cxn ang="0">
                  <a:pos x="7" y="1050"/>
                </a:cxn>
                <a:cxn ang="0">
                  <a:pos x="0" y="1072"/>
                </a:cxn>
                <a:cxn ang="0">
                  <a:pos x="14" y="1094"/>
                </a:cxn>
                <a:cxn ang="0">
                  <a:pos x="241" y="1086"/>
                </a:cxn>
                <a:cxn ang="0">
                  <a:pos x="401" y="1094"/>
                </a:cxn>
                <a:cxn ang="0">
                  <a:pos x="511" y="1079"/>
                </a:cxn>
                <a:cxn ang="0">
                  <a:pos x="496" y="1042"/>
                </a:cxn>
                <a:cxn ang="0">
                  <a:pos x="350" y="1035"/>
                </a:cxn>
                <a:cxn ang="0">
                  <a:pos x="321" y="1020"/>
                </a:cxn>
                <a:cxn ang="0">
                  <a:pos x="328" y="969"/>
                </a:cxn>
              </a:cxnLst>
              <a:rect l="0" t="0" r="r" b="b"/>
              <a:pathLst>
                <a:path w="1139" h="1094">
                  <a:moveTo>
                    <a:pt x="423" y="572"/>
                  </a:moveTo>
                  <a:lnTo>
                    <a:pt x="584" y="572"/>
                  </a:lnTo>
                  <a:lnTo>
                    <a:pt x="657" y="580"/>
                  </a:lnTo>
                  <a:lnTo>
                    <a:pt x="693" y="587"/>
                  </a:lnTo>
                  <a:lnTo>
                    <a:pt x="708" y="609"/>
                  </a:lnTo>
                  <a:lnTo>
                    <a:pt x="715" y="646"/>
                  </a:lnTo>
                  <a:lnTo>
                    <a:pt x="715" y="675"/>
                  </a:lnTo>
                  <a:lnTo>
                    <a:pt x="701" y="719"/>
                  </a:lnTo>
                  <a:lnTo>
                    <a:pt x="701" y="749"/>
                  </a:lnTo>
                  <a:lnTo>
                    <a:pt x="708" y="756"/>
                  </a:lnTo>
                  <a:lnTo>
                    <a:pt x="730" y="756"/>
                  </a:lnTo>
                  <a:lnTo>
                    <a:pt x="745" y="727"/>
                  </a:lnTo>
                  <a:lnTo>
                    <a:pt x="832" y="374"/>
                  </a:lnTo>
                  <a:lnTo>
                    <a:pt x="832" y="338"/>
                  </a:lnTo>
                  <a:lnTo>
                    <a:pt x="825" y="338"/>
                  </a:lnTo>
                  <a:lnTo>
                    <a:pt x="818" y="330"/>
                  </a:lnTo>
                  <a:lnTo>
                    <a:pt x="803" y="330"/>
                  </a:lnTo>
                  <a:lnTo>
                    <a:pt x="803" y="338"/>
                  </a:lnTo>
                  <a:lnTo>
                    <a:pt x="788" y="367"/>
                  </a:lnTo>
                  <a:lnTo>
                    <a:pt x="759" y="440"/>
                  </a:lnTo>
                  <a:lnTo>
                    <a:pt x="723" y="492"/>
                  </a:lnTo>
                  <a:lnTo>
                    <a:pt x="672" y="514"/>
                  </a:lnTo>
                  <a:lnTo>
                    <a:pt x="584" y="521"/>
                  </a:lnTo>
                  <a:lnTo>
                    <a:pt x="438" y="521"/>
                  </a:lnTo>
                  <a:lnTo>
                    <a:pt x="540" y="110"/>
                  </a:lnTo>
                  <a:lnTo>
                    <a:pt x="547" y="88"/>
                  </a:lnTo>
                  <a:lnTo>
                    <a:pt x="562" y="59"/>
                  </a:lnTo>
                  <a:lnTo>
                    <a:pt x="577" y="51"/>
                  </a:lnTo>
                  <a:lnTo>
                    <a:pt x="840" y="51"/>
                  </a:lnTo>
                  <a:lnTo>
                    <a:pt x="942" y="59"/>
                  </a:lnTo>
                  <a:lnTo>
                    <a:pt x="1008" y="73"/>
                  </a:lnTo>
                  <a:lnTo>
                    <a:pt x="1044" y="110"/>
                  </a:lnTo>
                  <a:lnTo>
                    <a:pt x="1066" y="161"/>
                  </a:lnTo>
                  <a:lnTo>
                    <a:pt x="1073" y="227"/>
                  </a:lnTo>
                  <a:lnTo>
                    <a:pt x="1073" y="293"/>
                  </a:lnTo>
                  <a:lnTo>
                    <a:pt x="1066" y="316"/>
                  </a:lnTo>
                  <a:lnTo>
                    <a:pt x="1066" y="352"/>
                  </a:lnTo>
                  <a:lnTo>
                    <a:pt x="1073" y="360"/>
                  </a:lnTo>
                  <a:lnTo>
                    <a:pt x="1095" y="360"/>
                  </a:lnTo>
                  <a:lnTo>
                    <a:pt x="1103" y="352"/>
                  </a:lnTo>
                  <a:lnTo>
                    <a:pt x="1103" y="338"/>
                  </a:lnTo>
                  <a:lnTo>
                    <a:pt x="1110" y="323"/>
                  </a:lnTo>
                  <a:lnTo>
                    <a:pt x="1139" y="44"/>
                  </a:lnTo>
                  <a:lnTo>
                    <a:pt x="1139" y="7"/>
                  </a:lnTo>
                  <a:lnTo>
                    <a:pt x="1132" y="0"/>
                  </a:lnTo>
                  <a:lnTo>
                    <a:pt x="284" y="0"/>
                  </a:lnTo>
                  <a:lnTo>
                    <a:pt x="270" y="7"/>
                  </a:lnTo>
                  <a:lnTo>
                    <a:pt x="262" y="15"/>
                  </a:lnTo>
                  <a:lnTo>
                    <a:pt x="262" y="44"/>
                  </a:lnTo>
                  <a:lnTo>
                    <a:pt x="277" y="44"/>
                  </a:lnTo>
                  <a:lnTo>
                    <a:pt x="284" y="51"/>
                  </a:lnTo>
                  <a:lnTo>
                    <a:pt x="379" y="51"/>
                  </a:lnTo>
                  <a:lnTo>
                    <a:pt x="401" y="59"/>
                  </a:lnTo>
                  <a:lnTo>
                    <a:pt x="409" y="66"/>
                  </a:lnTo>
                  <a:lnTo>
                    <a:pt x="409" y="103"/>
                  </a:lnTo>
                  <a:lnTo>
                    <a:pt x="401" y="117"/>
                  </a:lnTo>
                  <a:lnTo>
                    <a:pt x="189" y="969"/>
                  </a:lnTo>
                  <a:lnTo>
                    <a:pt x="182" y="1006"/>
                  </a:lnTo>
                  <a:lnTo>
                    <a:pt x="160" y="1028"/>
                  </a:lnTo>
                  <a:lnTo>
                    <a:pt x="124" y="1042"/>
                  </a:lnTo>
                  <a:lnTo>
                    <a:pt x="21" y="1042"/>
                  </a:lnTo>
                  <a:lnTo>
                    <a:pt x="7" y="1050"/>
                  </a:lnTo>
                  <a:lnTo>
                    <a:pt x="7" y="1057"/>
                  </a:lnTo>
                  <a:lnTo>
                    <a:pt x="0" y="1072"/>
                  </a:lnTo>
                  <a:lnTo>
                    <a:pt x="7" y="1086"/>
                  </a:lnTo>
                  <a:lnTo>
                    <a:pt x="14" y="1094"/>
                  </a:lnTo>
                  <a:lnTo>
                    <a:pt x="175" y="1094"/>
                  </a:lnTo>
                  <a:lnTo>
                    <a:pt x="241" y="1086"/>
                  </a:lnTo>
                  <a:lnTo>
                    <a:pt x="314" y="1086"/>
                  </a:lnTo>
                  <a:lnTo>
                    <a:pt x="401" y="1094"/>
                  </a:lnTo>
                  <a:lnTo>
                    <a:pt x="496" y="1094"/>
                  </a:lnTo>
                  <a:lnTo>
                    <a:pt x="511" y="1079"/>
                  </a:lnTo>
                  <a:lnTo>
                    <a:pt x="511" y="1057"/>
                  </a:lnTo>
                  <a:lnTo>
                    <a:pt x="496" y="1042"/>
                  </a:lnTo>
                  <a:lnTo>
                    <a:pt x="372" y="1042"/>
                  </a:lnTo>
                  <a:lnTo>
                    <a:pt x="350" y="1035"/>
                  </a:lnTo>
                  <a:lnTo>
                    <a:pt x="336" y="1035"/>
                  </a:lnTo>
                  <a:lnTo>
                    <a:pt x="321" y="1020"/>
                  </a:lnTo>
                  <a:lnTo>
                    <a:pt x="321" y="991"/>
                  </a:lnTo>
                  <a:lnTo>
                    <a:pt x="328" y="969"/>
                  </a:lnTo>
                  <a:lnTo>
                    <a:pt x="423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78" name="Freeform 150"/>
            <p:cNvSpPr>
              <a:spLocks/>
            </p:cNvSpPr>
            <p:nvPr/>
          </p:nvSpPr>
          <p:spPr bwMode="auto">
            <a:xfrm>
              <a:off x="11215" y="10673"/>
              <a:ext cx="219" cy="1607"/>
            </a:xfrm>
            <a:custGeom>
              <a:avLst/>
              <a:gdLst/>
              <a:ahLst/>
              <a:cxnLst>
                <a:cxn ang="0">
                  <a:pos x="219" y="1607"/>
                </a:cxn>
                <a:cxn ang="0">
                  <a:pos x="219" y="1541"/>
                </a:cxn>
                <a:cxn ang="0">
                  <a:pos x="66" y="1541"/>
                </a:cxn>
                <a:cxn ang="0">
                  <a:pos x="66" y="58"/>
                </a:cxn>
                <a:cxn ang="0">
                  <a:pos x="219" y="58"/>
                </a:cxn>
                <a:cxn ang="0">
                  <a:pos x="219" y="0"/>
                </a:cxn>
                <a:cxn ang="0">
                  <a:pos x="0" y="0"/>
                </a:cxn>
                <a:cxn ang="0">
                  <a:pos x="0" y="1607"/>
                </a:cxn>
                <a:cxn ang="0">
                  <a:pos x="219" y="1607"/>
                </a:cxn>
              </a:cxnLst>
              <a:rect l="0" t="0" r="r" b="b"/>
              <a:pathLst>
                <a:path w="219" h="1607">
                  <a:moveTo>
                    <a:pt x="219" y="1607"/>
                  </a:moveTo>
                  <a:lnTo>
                    <a:pt x="219" y="1541"/>
                  </a:lnTo>
                  <a:lnTo>
                    <a:pt x="66" y="1541"/>
                  </a:lnTo>
                  <a:lnTo>
                    <a:pt x="66" y="58"/>
                  </a:lnTo>
                  <a:lnTo>
                    <a:pt x="219" y="58"/>
                  </a:lnTo>
                  <a:lnTo>
                    <a:pt x="219" y="0"/>
                  </a:lnTo>
                  <a:lnTo>
                    <a:pt x="0" y="0"/>
                  </a:lnTo>
                  <a:lnTo>
                    <a:pt x="0" y="1607"/>
                  </a:lnTo>
                  <a:lnTo>
                    <a:pt x="219" y="16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79" name="Freeform 151"/>
            <p:cNvSpPr>
              <a:spLocks/>
            </p:cNvSpPr>
            <p:nvPr/>
          </p:nvSpPr>
          <p:spPr bwMode="auto">
            <a:xfrm>
              <a:off x="11515" y="11165"/>
              <a:ext cx="869" cy="726"/>
            </a:xfrm>
            <a:custGeom>
              <a:avLst/>
              <a:gdLst/>
              <a:ahLst/>
              <a:cxnLst>
                <a:cxn ang="0">
                  <a:pos x="95" y="638"/>
                </a:cxn>
                <a:cxn ang="0">
                  <a:pos x="87" y="675"/>
                </a:cxn>
                <a:cxn ang="0">
                  <a:pos x="87" y="704"/>
                </a:cxn>
                <a:cxn ang="0">
                  <a:pos x="109" y="726"/>
                </a:cxn>
                <a:cxn ang="0">
                  <a:pos x="160" y="719"/>
                </a:cxn>
                <a:cxn ang="0">
                  <a:pos x="190" y="682"/>
                </a:cxn>
                <a:cxn ang="0">
                  <a:pos x="197" y="668"/>
                </a:cxn>
                <a:cxn ang="0">
                  <a:pos x="204" y="631"/>
                </a:cxn>
                <a:cxn ang="0">
                  <a:pos x="211" y="587"/>
                </a:cxn>
                <a:cxn ang="0">
                  <a:pos x="255" y="418"/>
                </a:cxn>
                <a:cxn ang="0">
                  <a:pos x="277" y="315"/>
                </a:cxn>
                <a:cxn ang="0">
                  <a:pos x="292" y="279"/>
                </a:cxn>
                <a:cxn ang="0">
                  <a:pos x="299" y="242"/>
                </a:cxn>
                <a:cxn ang="0">
                  <a:pos x="321" y="190"/>
                </a:cxn>
                <a:cxn ang="0">
                  <a:pos x="409" y="88"/>
                </a:cxn>
                <a:cxn ang="0">
                  <a:pos x="562" y="36"/>
                </a:cxn>
                <a:cxn ang="0">
                  <a:pos x="613" y="51"/>
                </a:cxn>
                <a:cxn ang="0">
                  <a:pos x="635" y="80"/>
                </a:cxn>
                <a:cxn ang="0">
                  <a:pos x="650" y="146"/>
                </a:cxn>
                <a:cxn ang="0">
                  <a:pos x="621" y="301"/>
                </a:cxn>
                <a:cxn ang="0">
                  <a:pos x="562" y="469"/>
                </a:cxn>
                <a:cxn ang="0">
                  <a:pos x="540" y="550"/>
                </a:cxn>
                <a:cxn ang="0">
                  <a:pos x="533" y="587"/>
                </a:cxn>
                <a:cxn ang="0">
                  <a:pos x="547" y="668"/>
                </a:cxn>
                <a:cxn ang="0">
                  <a:pos x="657" y="726"/>
                </a:cxn>
                <a:cxn ang="0">
                  <a:pos x="781" y="668"/>
                </a:cxn>
                <a:cxn ang="0">
                  <a:pos x="847" y="550"/>
                </a:cxn>
                <a:cxn ang="0">
                  <a:pos x="869" y="477"/>
                </a:cxn>
                <a:cxn ang="0">
                  <a:pos x="854" y="469"/>
                </a:cxn>
                <a:cxn ang="0">
                  <a:pos x="840" y="462"/>
                </a:cxn>
                <a:cxn ang="0">
                  <a:pos x="832" y="477"/>
                </a:cxn>
                <a:cxn ang="0">
                  <a:pos x="796" y="572"/>
                </a:cxn>
                <a:cxn ang="0">
                  <a:pos x="715" y="675"/>
                </a:cxn>
                <a:cxn ang="0">
                  <a:pos x="635" y="682"/>
                </a:cxn>
                <a:cxn ang="0">
                  <a:pos x="628" y="602"/>
                </a:cxn>
                <a:cxn ang="0">
                  <a:pos x="686" y="447"/>
                </a:cxn>
                <a:cxn ang="0">
                  <a:pos x="737" y="257"/>
                </a:cxn>
                <a:cxn ang="0">
                  <a:pos x="737" y="102"/>
                </a:cxn>
                <a:cxn ang="0">
                  <a:pos x="642" y="14"/>
                </a:cxn>
                <a:cxn ang="0">
                  <a:pos x="489" y="14"/>
                </a:cxn>
                <a:cxn ang="0">
                  <a:pos x="379" y="73"/>
                </a:cxn>
                <a:cxn ang="0">
                  <a:pos x="321" y="139"/>
                </a:cxn>
                <a:cxn ang="0">
                  <a:pos x="270" y="36"/>
                </a:cxn>
                <a:cxn ang="0">
                  <a:pos x="168" y="0"/>
                </a:cxn>
                <a:cxn ang="0">
                  <a:pos x="87" y="36"/>
                </a:cxn>
                <a:cxn ang="0">
                  <a:pos x="29" y="139"/>
                </a:cxn>
                <a:cxn ang="0">
                  <a:pos x="7" y="227"/>
                </a:cxn>
                <a:cxn ang="0">
                  <a:pos x="7" y="257"/>
                </a:cxn>
                <a:cxn ang="0">
                  <a:pos x="36" y="264"/>
                </a:cxn>
                <a:cxn ang="0">
                  <a:pos x="51" y="227"/>
                </a:cxn>
                <a:cxn ang="0">
                  <a:pos x="95" y="88"/>
                </a:cxn>
                <a:cxn ang="0">
                  <a:pos x="168" y="36"/>
                </a:cxn>
                <a:cxn ang="0">
                  <a:pos x="197" y="44"/>
                </a:cxn>
                <a:cxn ang="0">
                  <a:pos x="211" y="80"/>
                </a:cxn>
                <a:cxn ang="0">
                  <a:pos x="211" y="139"/>
                </a:cxn>
                <a:cxn ang="0">
                  <a:pos x="190" y="242"/>
                </a:cxn>
              </a:cxnLst>
              <a:rect l="0" t="0" r="r" b="b"/>
              <a:pathLst>
                <a:path w="869" h="726">
                  <a:moveTo>
                    <a:pt x="95" y="616"/>
                  </a:moveTo>
                  <a:lnTo>
                    <a:pt x="95" y="638"/>
                  </a:lnTo>
                  <a:lnTo>
                    <a:pt x="87" y="660"/>
                  </a:lnTo>
                  <a:lnTo>
                    <a:pt x="87" y="675"/>
                  </a:lnTo>
                  <a:lnTo>
                    <a:pt x="80" y="682"/>
                  </a:lnTo>
                  <a:lnTo>
                    <a:pt x="87" y="704"/>
                  </a:lnTo>
                  <a:lnTo>
                    <a:pt x="95" y="719"/>
                  </a:lnTo>
                  <a:lnTo>
                    <a:pt x="109" y="726"/>
                  </a:lnTo>
                  <a:lnTo>
                    <a:pt x="146" y="726"/>
                  </a:lnTo>
                  <a:lnTo>
                    <a:pt x="160" y="719"/>
                  </a:lnTo>
                  <a:lnTo>
                    <a:pt x="175" y="704"/>
                  </a:lnTo>
                  <a:lnTo>
                    <a:pt x="190" y="682"/>
                  </a:lnTo>
                  <a:lnTo>
                    <a:pt x="190" y="675"/>
                  </a:lnTo>
                  <a:lnTo>
                    <a:pt x="197" y="668"/>
                  </a:lnTo>
                  <a:lnTo>
                    <a:pt x="197" y="646"/>
                  </a:lnTo>
                  <a:lnTo>
                    <a:pt x="204" y="631"/>
                  </a:lnTo>
                  <a:lnTo>
                    <a:pt x="211" y="609"/>
                  </a:lnTo>
                  <a:lnTo>
                    <a:pt x="211" y="587"/>
                  </a:lnTo>
                  <a:lnTo>
                    <a:pt x="219" y="565"/>
                  </a:lnTo>
                  <a:lnTo>
                    <a:pt x="255" y="418"/>
                  </a:lnTo>
                  <a:lnTo>
                    <a:pt x="270" y="367"/>
                  </a:lnTo>
                  <a:lnTo>
                    <a:pt x="277" y="315"/>
                  </a:lnTo>
                  <a:lnTo>
                    <a:pt x="285" y="293"/>
                  </a:lnTo>
                  <a:lnTo>
                    <a:pt x="292" y="279"/>
                  </a:lnTo>
                  <a:lnTo>
                    <a:pt x="292" y="257"/>
                  </a:lnTo>
                  <a:lnTo>
                    <a:pt x="299" y="242"/>
                  </a:lnTo>
                  <a:lnTo>
                    <a:pt x="299" y="235"/>
                  </a:lnTo>
                  <a:lnTo>
                    <a:pt x="321" y="190"/>
                  </a:lnTo>
                  <a:lnTo>
                    <a:pt x="358" y="139"/>
                  </a:lnTo>
                  <a:lnTo>
                    <a:pt x="409" y="88"/>
                  </a:lnTo>
                  <a:lnTo>
                    <a:pt x="482" y="51"/>
                  </a:lnTo>
                  <a:lnTo>
                    <a:pt x="562" y="36"/>
                  </a:lnTo>
                  <a:lnTo>
                    <a:pt x="591" y="36"/>
                  </a:lnTo>
                  <a:lnTo>
                    <a:pt x="613" y="51"/>
                  </a:lnTo>
                  <a:lnTo>
                    <a:pt x="628" y="66"/>
                  </a:lnTo>
                  <a:lnTo>
                    <a:pt x="635" y="80"/>
                  </a:lnTo>
                  <a:lnTo>
                    <a:pt x="650" y="124"/>
                  </a:lnTo>
                  <a:lnTo>
                    <a:pt x="650" y="146"/>
                  </a:lnTo>
                  <a:lnTo>
                    <a:pt x="642" y="220"/>
                  </a:lnTo>
                  <a:lnTo>
                    <a:pt x="621" y="301"/>
                  </a:lnTo>
                  <a:lnTo>
                    <a:pt x="591" y="389"/>
                  </a:lnTo>
                  <a:lnTo>
                    <a:pt x="562" y="469"/>
                  </a:lnTo>
                  <a:lnTo>
                    <a:pt x="547" y="521"/>
                  </a:lnTo>
                  <a:lnTo>
                    <a:pt x="540" y="550"/>
                  </a:lnTo>
                  <a:lnTo>
                    <a:pt x="533" y="565"/>
                  </a:lnTo>
                  <a:lnTo>
                    <a:pt x="533" y="587"/>
                  </a:lnTo>
                  <a:lnTo>
                    <a:pt x="526" y="594"/>
                  </a:lnTo>
                  <a:lnTo>
                    <a:pt x="547" y="668"/>
                  </a:lnTo>
                  <a:lnTo>
                    <a:pt x="591" y="712"/>
                  </a:lnTo>
                  <a:lnTo>
                    <a:pt x="657" y="726"/>
                  </a:lnTo>
                  <a:lnTo>
                    <a:pt x="723" y="712"/>
                  </a:lnTo>
                  <a:lnTo>
                    <a:pt x="781" y="668"/>
                  </a:lnTo>
                  <a:lnTo>
                    <a:pt x="818" y="609"/>
                  </a:lnTo>
                  <a:lnTo>
                    <a:pt x="847" y="550"/>
                  </a:lnTo>
                  <a:lnTo>
                    <a:pt x="869" y="484"/>
                  </a:lnTo>
                  <a:lnTo>
                    <a:pt x="869" y="477"/>
                  </a:lnTo>
                  <a:lnTo>
                    <a:pt x="862" y="469"/>
                  </a:lnTo>
                  <a:lnTo>
                    <a:pt x="854" y="469"/>
                  </a:lnTo>
                  <a:lnTo>
                    <a:pt x="854" y="462"/>
                  </a:lnTo>
                  <a:lnTo>
                    <a:pt x="840" y="462"/>
                  </a:lnTo>
                  <a:lnTo>
                    <a:pt x="840" y="469"/>
                  </a:lnTo>
                  <a:lnTo>
                    <a:pt x="832" y="477"/>
                  </a:lnTo>
                  <a:lnTo>
                    <a:pt x="825" y="491"/>
                  </a:lnTo>
                  <a:lnTo>
                    <a:pt x="796" y="572"/>
                  </a:lnTo>
                  <a:lnTo>
                    <a:pt x="759" y="638"/>
                  </a:lnTo>
                  <a:lnTo>
                    <a:pt x="715" y="675"/>
                  </a:lnTo>
                  <a:lnTo>
                    <a:pt x="664" y="697"/>
                  </a:lnTo>
                  <a:lnTo>
                    <a:pt x="635" y="682"/>
                  </a:lnTo>
                  <a:lnTo>
                    <a:pt x="628" y="668"/>
                  </a:lnTo>
                  <a:lnTo>
                    <a:pt x="628" y="602"/>
                  </a:lnTo>
                  <a:lnTo>
                    <a:pt x="657" y="528"/>
                  </a:lnTo>
                  <a:lnTo>
                    <a:pt x="686" y="447"/>
                  </a:lnTo>
                  <a:lnTo>
                    <a:pt x="715" y="352"/>
                  </a:lnTo>
                  <a:lnTo>
                    <a:pt x="737" y="257"/>
                  </a:lnTo>
                  <a:lnTo>
                    <a:pt x="752" y="176"/>
                  </a:lnTo>
                  <a:lnTo>
                    <a:pt x="737" y="102"/>
                  </a:lnTo>
                  <a:lnTo>
                    <a:pt x="701" y="44"/>
                  </a:lnTo>
                  <a:lnTo>
                    <a:pt x="642" y="14"/>
                  </a:lnTo>
                  <a:lnTo>
                    <a:pt x="569" y="0"/>
                  </a:lnTo>
                  <a:lnTo>
                    <a:pt x="489" y="14"/>
                  </a:lnTo>
                  <a:lnTo>
                    <a:pt x="423" y="36"/>
                  </a:lnTo>
                  <a:lnTo>
                    <a:pt x="379" y="73"/>
                  </a:lnTo>
                  <a:lnTo>
                    <a:pt x="343" y="110"/>
                  </a:lnTo>
                  <a:lnTo>
                    <a:pt x="321" y="139"/>
                  </a:lnTo>
                  <a:lnTo>
                    <a:pt x="306" y="80"/>
                  </a:lnTo>
                  <a:lnTo>
                    <a:pt x="270" y="36"/>
                  </a:lnTo>
                  <a:lnTo>
                    <a:pt x="226" y="7"/>
                  </a:lnTo>
                  <a:lnTo>
                    <a:pt x="168" y="0"/>
                  </a:lnTo>
                  <a:lnTo>
                    <a:pt x="124" y="7"/>
                  </a:lnTo>
                  <a:lnTo>
                    <a:pt x="87" y="36"/>
                  </a:lnTo>
                  <a:lnTo>
                    <a:pt x="65" y="66"/>
                  </a:lnTo>
                  <a:lnTo>
                    <a:pt x="29" y="139"/>
                  </a:lnTo>
                  <a:lnTo>
                    <a:pt x="14" y="190"/>
                  </a:lnTo>
                  <a:lnTo>
                    <a:pt x="7" y="227"/>
                  </a:lnTo>
                  <a:lnTo>
                    <a:pt x="0" y="249"/>
                  </a:lnTo>
                  <a:lnTo>
                    <a:pt x="7" y="257"/>
                  </a:lnTo>
                  <a:lnTo>
                    <a:pt x="7" y="264"/>
                  </a:lnTo>
                  <a:lnTo>
                    <a:pt x="36" y="264"/>
                  </a:lnTo>
                  <a:lnTo>
                    <a:pt x="36" y="257"/>
                  </a:lnTo>
                  <a:lnTo>
                    <a:pt x="51" y="227"/>
                  </a:lnTo>
                  <a:lnTo>
                    <a:pt x="73" y="146"/>
                  </a:lnTo>
                  <a:lnTo>
                    <a:pt x="95" y="88"/>
                  </a:lnTo>
                  <a:lnTo>
                    <a:pt x="124" y="51"/>
                  </a:lnTo>
                  <a:lnTo>
                    <a:pt x="168" y="36"/>
                  </a:lnTo>
                  <a:lnTo>
                    <a:pt x="182" y="36"/>
                  </a:lnTo>
                  <a:lnTo>
                    <a:pt x="197" y="44"/>
                  </a:lnTo>
                  <a:lnTo>
                    <a:pt x="204" y="58"/>
                  </a:lnTo>
                  <a:lnTo>
                    <a:pt x="211" y="80"/>
                  </a:lnTo>
                  <a:lnTo>
                    <a:pt x="219" y="110"/>
                  </a:lnTo>
                  <a:lnTo>
                    <a:pt x="211" y="139"/>
                  </a:lnTo>
                  <a:lnTo>
                    <a:pt x="204" y="183"/>
                  </a:lnTo>
                  <a:lnTo>
                    <a:pt x="190" y="242"/>
                  </a:lnTo>
                  <a:lnTo>
                    <a:pt x="95" y="6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80" name="Freeform 152"/>
            <p:cNvSpPr>
              <a:spLocks/>
            </p:cNvSpPr>
            <p:nvPr/>
          </p:nvSpPr>
          <p:spPr bwMode="auto">
            <a:xfrm>
              <a:off x="12472" y="10673"/>
              <a:ext cx="219" cy="1607"/>
            </a:xfrm>
            <a:custGeom>
              <a:avLst/>
              <a:gdLst/>
              <a:ahLst/>
              <a:cxnLst>
                <a:cxn ang="0">
                  <a:pos x="219" y="0"/>
                </a:cxn>
                <a:cxn ang="0">
                  <a:pos x="0" y="0"/>
                </a:cxn>
                <a:cxn ang="0">
                  <a:pos x="0" y="58"/>
                </a:cxn>
                <a:cxn ang="0">
                  <a:pos x="153" y="58"/>
                </a:cxn>
                <a:cxn ang="0">
                  <a:pos x="153" y="1541"/>
                </a:cxn>
                <a:cxn ang="0">
                  <a:pos x="0" y="1541"/>
                </a:cxn>
                <a:cxn ang="0">
                  <a:pos x="0" y="1607"/>
                </a:cxn>
                <a:cxn ang="0">
                  <a:pos x="219" y="1607"/>
                </a:cxn>
                <a:cxn ang="0">
                  <a:pos x="219" y="0"/>
                </a:cxn>
              </a:cxnLst>
              <a:rect l="0" t="0" r="r" b="b"/>
              <a:pathLst>
                <a:path w="219" h="1607">
                  <a:moveTo>
                    <a:pt x="219" y="0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153" y="58"/>
                  </a:lnTo>
                  <a:lnTo>
                    <a:pt x="153" y="1541"/>
                  </a:lnTo>
                  <a:lnTo>
                    <a:pt x="0" y="1541"/>
                  </a:lnTo>
                  <a:lnTo>
                    <a:pt x="0" y="1607"/>
                  </a:lnTo>
                  <a:lnTo>
                    <a:pt x="219" y="160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81" name="Freeform 153"/>
            <p:cNvSpPr>
              <a:spLocks noEditPoints="1"/>
            </p:cNvSpPr>
            <p:nvPr/>
          </p:nvSpPr>
          <p:spPr bwMode="auto">
            <a:xfrm>
              <a:off x="13019" y="11187"/>
              <a:ext cx="176" cy="998"/>
            </a:xfrm>
            <a:custGeom>
              <a:avLst/>
              <a:gdLst/>
              <a:ahLst/>
              <a:cxnLst>
                <a:cxn ang="0">
                  <a:pos x="168" y="80"/>
                </a:cxn>
                <a:cxn ang="0">
                  <a:pos x="161" y="51"/>
                </a:cxn>
                <a:cxn ang="0">
                  <a:pos x="154" y="29"/>
                </a:cxn>
                <a:cxn ang="0">
                  <a:pos x="110" y="0"/>
                </a:cxn>
                <a:cxn ang="0">
                  <a:pos x="59" y="0"/>
                </a:cxn>
                <a:cxn ang="0">
                  <a:pos x="30" y="14"/>
                </a:cxn>
                <a:cxn ang="0">
                  <a:pos x="15" y="29"/>
                </a:cxn>
                <a:cxn ang="0">
                  <a:pos x="0" y="58"/>
                </a:cxn>
                <a:cxn ang="0">
                  <a:pos x="0" y="110"/>
                </a:cxn>
                <a:cxn ang="0">
                  <a:pos x="15" y="132"/>
                </a:cxn>
                <a:cxn ang="0">
                  <a:pos x="59" y="161"/>
                </a:cxn>
                <a:cxn ang="0">
                  <a:pos x="81" y="168"/>
                </a:cxn>
                <a:cxn ang="0">
                  <a:pos x="110" y="161"/>
                </a:cxn>
                <a:cxn ang="0">
                  <a:pos x="132" y="154"/>
                </a:cxn>
                <a:cxn ang="0">
                  <a:pos x="154" y="132"/>
                </a:cxn>
                <a:cxn ang="0">
                  <a:pos x="161" y="110"/>
                </a:cxn>
                <a:cxn ang="0">
                  <a:pos x="168" y="80"/>
                </a:cxn>
                <a:cxn ang="0">
                  <a:pos x="139" y="675"/>
                </a:cxn>
                <a:cxn ang="0">
                  <a:pos x="139" y="719"/>
                </a:cxn>
                <a:cxn ang="0">
                  <a:pos x="125" y="792"/>
                </a:cxn>
                <a:cxn ang="0">
                  <a:pos x="95" y="873"/>
                </a:cxn>
                <a:cxn ang="0">
                  <a:pos x="37" y="961"/>
                </a:cxn>
                <a:cxn ang="0">
                  <a:pos x="22" y="976"/>
                </a:cxn>
                <a:cxn ang="0">
                  <a:pos x="22" y="991"/>
                </a:cxn>
                <a:cxn ang="0">
                  <a:pos x="30" y="998"/>
                </a:cxn>
                <a:cxn ang="0">
                  <a:pos x="37" y="998"/>
                </a:cxn>
                <a:cxn ang="0">
                  <a:pos x="59" y="983"/>
                </a:cxn>
                <a:cxn ang="0">
                  <a:pos x="95" y="939"/>
                </a:cxn>
                <a:cxn ang="0">
                  <a:pos x="132" y="873"/>
                </a:cxn>
                <a:cxn ang="0">
                  <a:pos x="161" y="792"/>
                </a:cxn>
                <a:cxn ang="0">
                  <a:pos x="176" y="682"/>
                </a:cxn>
                <a:cxn ang="0">
                  <a:pos x="176" y="646"/>
                </a:cxn>
                <a:cxn ang="0">
                  <a:pos x="168" y="609"/>
                </a:cxn>
                <a:cxn ang="0">
                  <a:pos x="154" y="565"/>
                </a:cxn>
                <a:cxn ang="0">
                  <a:pos x="125" y="536"/>
                </a:cxn>
                <a:cxn ang="0">
                  <a:pos x="81" y="521"/>
                </a:cxn>
                <a:cxn ang="0">
                  <a:pos x="59" y="521"/>
                </a:cxn>
                <a:cxn ang="0">
                  <a:pos x="37" y="536"/>
                </a:cxn>
                <a:cxn ang="0">
                  <a:pos x="22" y="543"/>
                </a:cxn>
                <a:cxn ang="0">
                  <a:pos x="8" y="565"/>
                </a:cxn>
                <a:cxn ang="0">
                  <a:pos x="0" y="587"/>
                </a:cxn>
                <a:cxn ang="0">
                  <a:pos x="0" y="624"/>
                </a:cxn>
                <a:cxn ang="0">
                  <a:pos x="8" y="646"/>
                </a:cxn>
                <a:cxn ang="0">
                  <a:pos x="37" y="675"/>
                </a:cxn>
                <a:cxn ang="0">
                  <a:pos x="59" y="690"/>
                </a:cxn>
                <a:cxn ang="0">
                  <a:pos x="110" y="690"/>
                </a:cxn>
                <a:cxn ang="0">
                  <a:pos x="139" y="675"/>
                </a:cxn>
              </a:cxnLst>
              <a:rect l="0" t="0" r="r" b="b"/>
              <a:pathLst>
                <a:path w="176" h="998">
                  <a:moveTo>
                    <a:pt x="168" y="80"/>
                  </a:moveTo>
                  <a:lnTo>
                    <a:pt x="161" y="51"/>
                  </a:lnTo>
                  <a:lnTo>
                    <a:pt x="154" y="29"/>
                  </a:lnTo>
                  <a:lnTo>
                    <a:pt x="110" y="0"/>
                  </a:lnTo>
                  <a:lnTo>
                    <a:pt x="59" y="0"/>
                  </a:lnTo>
                  <a:lnTo>
                    <a:pt x="30" y="14"/>
                  </a:lnTo>
                  <a:lnTo>
                    <a:pt x="15" y="29"/>
                  </a:lnTo>
                  <a:lnTo>
                    <a:pt x="0" y="58"/>
                  </a:lnTo>
                  <a:lnTo>
                    <a:pt x="0" y="110"/>
                  </a:lnTo>
                  <a:lnTo>
                    <a:pt x="15" y="132"/>
                  </a:lnTo>
                  <a:lnTo>
                    <a:pt x="59" y="161"/>
                  </a:lnTo>
                  <a:lnTo>
                    <a:pt x="81" y="168"/>
                  </a:lnTo>
                  <a:lnTo>
                    <a:pt x="110" y="161"/>
                  </a:lnTo>
                  <a:lnTo>
                    <a:pt x="132" y="154"/>
                  </a:lnTo>
                  <a:lnTo>
                    <a:pt x="154" y="132"/>
                  </a:lnTo>
                  <a:lnTo>
                    <a:pt x="161" y="110"/>
                  </a:lnTo>
                  <a:lnTo>
                    <a:pt x="168" y="80"/>
                  </a:lnTo>
                  <a:close/>
                  <a:moveTo>
                    <a:pt x="139" y="675"/>
                  </a:moveTo>
                  <a:lnTo>
                    <a:pt x="139" y="719"/>
                  </a:lnTo>
                  <a:lnTo>
                    <a:pt x="125" y="792"/>
                  </a:lnTo>
                  <a:lnTo>
                    <a:pt x="95" y="873"/>
                  </a:lnTo>
                  <a:lnTo>
                    <a:pt x="37" y="961"/>
                  </a:lnTo>
                  <a:lnTo>
                    <a:pt x="22" y="976"/>
                  </a:lnTo>
                  <a:lnTo>
                    <a:pt x="22" y="991"/>
                  </a:lnTo>
                  <a:lnTo>
                    <a:pt x="30" y="998"/>
                  </a:lnTo>
                  <a:lnTo>
                    <a:pt x="37" y="998"/>
                  </a:lnTo>
                  <a:lnTo>
                    <a:pt x="59" y="983"/>
                  </a:lnTo>
                  <a:lnTo>
                    <a:pt x="95" y="939"/>
                  </a:lnTo>
                  <a:lnTo>
                    <a:pt x="132" y="873"/>
                  </a:lnTo>
                  <a:lnTo>
                    <a:pt x="161" y="792"/>
                  </a:lnTo>
                  <a:lnTo>
                    <a:pt x="176" y="682"/>
                  </a:lnTo>
                  <a:lnTo>
                    <a:pt x="176" y="646"/>
                  </a:lnTo>
                  <a:lnTo>
                    <a:pt x="168" y="609"/>
                  </a:lnTo>
                  <a:lnTo>
                    <a:pt x="154" y="565"/>
                  </a:lnTo>
                  <a:lnTo>
                    <a:pt x="125" y="536"/>
                  </a:lnTo>
                  <a:lnTo>
                    <a:pt x="81" y="521"/>
                  </a:lnTo>
                  <a:lnTo>
                    <a:pt x="59" y="521"/>
                  </a:lnTo>
                  <a:lnTo>
                    <a:pt x="37" y="536"/>
                  </a:lnTo>
                  <a:lnTo>
                    <a:pt x="22" y="543"/>
                  </a:lnTo>
                  <a:lnTo>
                    <a:pt x="8" y="565"/>
                  </a:lnTo>
                  <a:lnTo>
                    <a:pt x="0" y="587"/>
                  </a:lnTo>
                  <a:lnTo>
                    <a:pt x="0" y="624"/>
                  </a:lnTo>
                  <a:lnTo>
                    <a:pt x="8" y="646"/>
                  </a:lnTo>
                  <a:lnTo>
                    <a:pt x="37" y="675"/>
                  </a:lnTo>
                  <a:lnTo>
                    <a:pt x="59" y="690"/>
                  </a:lnTo>
                  <a:lnTo>
                    <a:pt x="110" y="690"/>
                  </a:lnTo>
                  <a:lnTo>
                    <a:pt x="139" y="6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282" name="Freeform 154"/>
            <p:cNvSpPr>
              <a:spLocks/>
            </p:cNvSpPr>
            <p:nvPr/>
          </p:nvSpPr>
          <p:spPr bwMode="auto">
            <a:xfrm>
              <a:off x="3392" y="12603"/>
              <a:ext cx="570" cy="1608"/>
            </a:xfrm>
            <a:custGeom>
              <a:avLst/>
              <a:gdLst/>
              <a:ahLst/>
              <a:cxnLst>
                <a:cxn ang="0">
                  <a:pos x="336" y="199"/>
                </a:cxn>
                <a:cxn ang="0">
                  <a:pos x="299" y="103"/>
                </a:cxn>
                <a:cxn ang="0">
                  <a:pos x="175" y="23"/>
                </a:cxn>
                <a:cxn ang="0">
                  <a:pos x="7" y="0"/>
                </a:cxn>
                <a:cxn ang="0">
                  <a:pos x="0" y="23"/>
                </a:cxn>
                <a:cxn ang="0">
                  <a:pos x="22" y="30"/>
                </a:cxn>
                <a:cxn ang="0">
                  <a:pos x="168" y="81"/>
                </a:cxn>
                <a:cxn ang="0">
                  <a:pos x="226" y="169"/>
                </a:cxn>
                <a:cxn ang="0">
                  <a:pos x="233" y="639"/>
                </a:cxn>
                <a:cxn ang="0">
                  <a:pos x="307" y="749"/>
                </a:cxn>
                <a:cxn ang="0">
                  <a:pos x="416" y="801"/>
                </a:cxn>
                <a:cxn ang="0">
                  <a:pos x="285" y="874"/>
                </a:cxn>
                <a:cxn ang="0">
                  <a:pos x="233" y="955"/>
                </a:cxn>
                <a:cxn ang="0">
                  <a:pos x="226" y="1395"/>
                </a:cxn>
                <a:cxn ang="0">
                  <a:pos x="190" y="1498"/>
                </a:cxn>
                <a:cxn ang="0">
                  <a:pos x="131" y="1542"/>
                </a:cxn>
                <a:cxn ang="0">
                  <a:pos x="14" y="1572"/>
                </a:cxn>
                <a:cxn ang="0">
                  <a:pos x="0" y="1601"/>
                </a:cxn>
                <a:cxn ang="0">
                  <a:pos x="22" y="1608"/>
                </a:cxn>
                <a:cxn ang="0">
                  <a:pos x="124" y="1601"/>
                </a:cxn>
                <a:cxn ang="0">
                  <a:pos x="270" y="1527"/>
                </a:cxn>
                <a:cxn ang="0">
                  <a:pos x="336" y="1410"/>
                </a:cxn>
                <a:cxn ang="0">
                  <a:pos x="343" y="962"/>
                </a:cxn>
                <a:cxn ang="0">
                  <a:pos x="380" y="889"/>
                </a:cxn>
                <a:cxn ang="0">
                  <a:pos x="431" y="852"/>
                </a:cxn>
                <a:cxn ang="0">
                  <a:pos x="548" y="823"/>
                </a:cxn>
                <a:cxn ang="0">
                  <a:pos x="562" y="815"/>
                </a:cxn>
                <a:cxn ang="0">
                  <a:pos x="555" y="786"/>
                </a:cxn>
                <a:cxn ang="0">
                  <a:pos x="504" y="779"/>
                </a:cxn>
                <a:cxn ang="0">
                  <a:pos x="416" y="742"/>
                </a:cxn>
                <a:cxn ang="0">
                  <a:pos x="343" y="654"/>
                </a:cxn>
                <a:cxn ang="0">
                  <a:pos x="336" y="265"/>
                </a:cxn>
              </a:cxnLst>
              <a:rect l="0" t="0" r="r" b="b"/>
              <a:pathLst>
                <a:path w="570" h="1608">
                  <a:moveTo>
                    <a:pt x="336" y="265"/>
                  </a:moveTo>
                  <a:lnTo>
                    <a:pt x="336" y="199"/>
                  </a:lnTo>
                  <a:lnTo>
                    <a:pt x="328" y="147"/>
                  </a:lnTo>
                  <a:lnTo>
                    <a:pt x="299" y="103"/>
                  </a:lnTo>
                  <a:lnTo>
                    <a:pt x="255" y="59"/>
                  </a:lnTo>
                  <a:lnTo>
                    <a:pt x="175" y="23"/>
                  </a:lnTo>
                  <a:lnTo>
                    <a:pt x="95" y="0"/>
                  </a:lnTo>
                  <a:lnTo>
                    <a:pt x="7" y="0"/>
                  </a:lnTo>
                  <a:lnTo>
                    <a:pt x="0" y="8"/>
                  </a:lnTo>
                  <a:lnTo>
                    <a:pt x="0" y="23"/>
                  </a:lnTo>
                  <a:lnTo>
                    <a:pt x="7" y="30"/>
                  </a:lnTo>
                  <a:lnTo>
                    <a:pt x="22" y="30"/>
                  </a:lnTo>
                  <a:lnTo>
                    <a:pt x="102" y="52"/>
                  </a:lnTo>
                  <a:lnTo>
                    <a:pt x="168" y="81"/>
                  </a:lnTo>
                  <a:lnTo>
                    <a:pt x="204" y="125"/>
                  </a:lnTo>
                  <a:lnTo>
                    <a:pt x="226" y="169"/>
                  </a:lnTo>
                  <a:lnTo>
                    <a:pt x="226" y="602"/>
                  </a:lnTo>
                  <a:lnTo>
                    <a:pt x="233" y="639"/>
                  </a:lnTo>
                  <a:lnTo>
                    <a:pt x="263" y="705"/>
                  </a:lnTo>
                  <a:lnTo>
                    <a:pt x="307" y="749"/>
                  </a:lnTo>
                  <a:lnTo>
                    <a:pt x="365" y="786"/>
                  </a:lnTo>
                  <a:lnTo>
                    <a:pt x="416" y="801"/>
                  </a:lnTo>
                  <a:lnTo>
                    <a:pt x="336" y="830"/>
                  </a:lnTo>
                  <a:lnTo>
                    <a:pt x="285" y="874"/>
                  </a:lnTo>
                  <a:lnTo>
                    <a:pt x="255" y="911"/>
                  </a:lnTo>
                  <a:lnTo>
                    <a:pt x="233" y="955"/>
                  </a:lnTo>
                  <a:lnTo>
                    <a:pt x="226" y="992"/>
                  </a:lnTo>
                  <a:lnTo>
                    <a:pt x="226" y="1395"/>
                  </a:lnTo>
                  <a:lnTo>
                    <a:pt x="219" y="1454"/>
                  </a:lnTo>
                  <a:lnTo>
                    <a:pt x="190" y="1498"/>
                  </a:lnTo>
                  <a:lnTo>
                    <a:pt x="168" y="1520"/>
                  </a:lnTo>
                  <a:lnTo>
                    <a:pt x="131" y="1542"/>
                  </a:lnTo>
                  <a:lnTo>
                    <a:pt x="80" y="1564"/>
                  </a:lnTo>
                  <a:lnTo>
                    <a:pt x="14" y="1572"/>
                  </a:lnTo>
                  <a:lnTo>
                    <a:pt x="0" y="1579"/>
                  </a:lnTo>
                  <a:lnTo>
                    <a:pt x="0" y="1601"/>
                  </a:lnTo>
                  <a:lnTo>
                    <a:pt x="7" y="1601"/>
                  </a:lnTo>
                  <a:lnTo>
                    <a:pt x="22" y="1608"/>
                  </a:lnTo>
                  <a:lnTo>
                    <a:pt x="29" y="1608"/>
                  </a:lnTo>
                  <a:lnTo>
                    <a:pt x="124" y="1601"/>
                  </a:lnTo>
                  <a:lnTo>
                    <a:pt x="204" y="1572"/>
                  </a:lnTo>
                  <a:lnTo>
                    <a:pt x="270" y="1527"/>
                  </a:lnTo>
                  <a:lnTo>
                    <a:pt x="321" y="1476"/>
                  </a:lnTo>
                  <a:lnTo>
                    <a:pt x="336" y="1410"/>
                  </a:lnTo>
                  <a:lnTo>
                    <a:pt x="336" y="1021"/>
                  </a:lnTo>
                  <a:lnTo>
                    <a:pt x="343" y="962"/>
                  </a:lnTo>
                  <a:lnTo>
                    <a:pt x="350" y="925"/>
                  </a:lnTo>
                  <a:lnTo>
                    <a:pt x="380" y="889"/>
                  </a:lnTo>
                  <a:lnTo>
                    <a:pt x="401" y="874"/>
                  </a:lnTo>
                  <a:lnTo>
                    <a:pt x="431" y="852"/>
                  </a:lnTo>
                  <a:lnTo>
                    <a:pt x="482" y="830"/>
                  </a:lnTo>
                  <a:lnTo>
                    <a:pt x="548" y="823"/>
                  </a:lnTo>
                  <a:lnTo>
                    <a:pt x="555" y="823"/>
                  </a:lnTo>
                  <a:lnTo>
                    <a:pt x="562" y="815"/>
                  </a:lnTo>
                  <a:lnTo>
                    <a:pt x="570" y="801"/>
                  </a:lnTo>
                  <a:lnTo>
                    <a:pt x="555" y="786"/>
                  </a:lnTo>
                  <a:lnTo>
                    <a:pt x="540" y="786"/>
                  </a:lnTo>
                  <a:lnTo>
                    <a:pt x="504" y="779"/>
                  </a:lnTo>
                  <a:lnTo>
                    <a:pt x="460" y="764"/>
                  </a:lnTo>
                  <a:lnTo>
                    <a:pt x="416" y="742"/>
                  </a:lnTo>
                  <a:lnTo>
                    <a:pt x="372" y="705"/>
                  </a:lnTo>
                  <a:lnTo>
                    <a:pt x="343" y="654"/>
                  </a:lnTo>
                  <a:lnTo>
                    <a:pt x="336" y="588"/>
                  </a:lnTo>
                  <a:lnTo>
                    <a:pt x="336" y="2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116632"/>
            <a:ext cx="7851648" cy="1828800"/>
          </a:xfrm>
        </p:spPr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3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EE82A-C57A-43D5-87FB-8A7AD2C6E96A}" type="slidenum">
              <a:rPr lang="zh-TW" altLang="en-US"/>
              <a:pPr/>
              <a:t>15</a:t>
            </a:fld>
            <a:endParaRPr lang="en-US" altLang="zh-TW"/>
          </a:p>
        </p:txBody>
      </p:sp>
      <p:graphicFrame>
        <p:nvGraphicFramePr>
          <p:cNvPr id="1419298" name="Group 3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79911094"/>
              </p:ext>
            </p:extLst>
          </p:nvPr>
        </p:nvGraphicFramePr>
        <p:xfrm>
          <a:off x="1314921" y="3472284"/>
          <a:ext cx="5921375" cy="1150938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6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F</a:t>
                      </a: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[</a:t>
                      </a:r>
                      <a:r>
                        <a:rPr kumimoji="1" lang="en-US" altLang="zh-TW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n</a:t>
                      </a: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]</a:t>
                      </a:r>
                      <a:endParaRPr kumimoji="1" lang="en-US" altLang="zh-TW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2339752" y="4623222"/>
            <a:ext cx="1706562" cy="461962"/>
            <a:chOff x="1519" y="2205"/>
            <a:chExt cx="1075" cy="291"/>
          </a:xfrm>
        </p:grpSpPr>
        <p:sp>
          <p:nvSpPr>
            <p:cNvPr id="1419299" name="AutoShape 35"/>
            <p:cNvSpPr>
              <a:spLocks/>
            </p:cNvSpPr>
            <p:nvPr/>
          </p:nvSpPr>
          <p:spPr bwMode="auto">
            <a:xfrm rot="5400000">
              <a:off x="1792" y="1978"/>
              <a:ext cx="226" cy="771"/>
            </a:xfrm>
            <a:prstGeom prst="rightBrace">
              <a:avLst>
                <a:gd name="adj1" fmla="val 28429"/>
                <a:gd name="adj2" fmla="val 50000"/>
              </a:avLst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419301" name="AutoShape 37"/>
            <p:cNvCxnSpPr>
              <a:cxnSpLocks noChangeShapeType="1"/>
              <a:stCxn id="1419299" idx="1"/>
              <a:endCxn id="0" idx="2"/>
            </p:cNvCxnSpPr>
            <p:nvPr/>
          </p:nvCxnSpPr>
          <p:spPr bwMode="auto">
            <a:xfrm rot="5400000" flipH="1" flipV="1">
              <a:off x="2104" y="2006"/>
              <a:ext cx="291" cy="689"/>
            </a:xfrm>
            <a:prstGeom prst="bentConnector3">
              <a:avLst>
                <a:gd name="adj1" fmla="val -42954"/>
              </a:avLst>
            </a:prstGeom>
            <a:noFill/>
            <a:ln w="57150">
              <a:solidFill>
                <a:srgbClr val="FF0000"/>
              </a:solidFill>
              <a:miter lim="800000"/>
              <a:headEnd/>
              <a:tailEnd type="stealth" w="med" len="lg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0.08004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04 1.11111E-6 L 0.15886 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86 1.11111E-6 L 0.25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1.11111E-6 L 0.33455 0.0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走過的留下痕跡</a:t>
            </a:r>
            <a:endParaRPr lang="en-US" altLang="zh-TW" dirty="0"/>
          </a:p>
        </p:txBody>
      </p:sp>
      <p:sp>
        <p:nvSpPr>
          <p:cNvPr id="1420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996952"/>
            <a:ext cx="8229600" cy="332764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動態規劃就是一個「用空間換取時間」的技巧。</a:t>
            </a:r>
            <a:endParaRPr lang="en-US" altLang="zh-TW" dirty="0" smtClean="0"/>
          </a:p>
          <a:p>
            <a:r>
              <a:rPr lang="zh-TW" altLang="en-US" dirty="0" smtClean="0"/>
              <a:t>典型的設計過程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(1) </a:t>
            </a:r>
            <a:r>
              <a:rPr lang="zh-TW" altLang="en-US" dirty="0" smtClean="0"/>
              <a:t>先想出解決問題的遞迴演算法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非常可能是透過</a:t>
            </a:r>
            <a:r>
              <a:rPr lang="en-US" altLang="zh-TW" dirty="0" smtClean="0"/>
              <a:t>divide-and-conquer</a:t>
            </a:r>
            <a:r>
              <a:rPr lang="zh-TW" altLang="en-US" dirty="0" smtClean="0"/>
              <a:t>的想法設計出來的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(2) </a:t>
            </a:r>
            <a:r>
              <a:rPr lang="zh-TW" altLang="en-US" dirty="0" smtClean="0"/>
              <a:t>然後把遞迴演算法調整成一個巧妙順序的填表過程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(3) </a:t>
            </a:r>
            <a:r>
              <a:rPr lang="zh-TW" altLang="en-US" dirty="0" smtClean="0"/>
              <a:t>可能在填完表之後，還需進一步推算所需的答案。（最後</a:t>
            </a:r>
            <a:r>
              <a:rPr lang="zh-TW" altLang="en-US" dirty="0"/>
              <a:t>一</a:t>
            </a:r>
            <a:r>
              <a:rPr lang="zh-TW" altLang="en-US" dirty="0" smtClean="0"/>
              <a:t>個例子需要這個步驟）</a:t>
            </a: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F81C-CDA7-4020-A3B1-792DDE3E3A96}" type="slidenum">
              <a:rPr lang="zh-TW" altLang="en-US"/>
              <a:pPr/>
              <a:t>16</a:t>
            </a:fld>
            <a:endParaRPr lang="en-US" altLang="zh-TW"/>
          </a:p>
        </p:txBody>
      </p:sp>
      <p:pic>
        <p:nvPicPr>
          <p:cNvPr id="6146" name="Picture 2" descr="https://i.kinja-img.com/gawker-media/image/upload/s--4AnTI1Cp--/c_scale,fl_progressive,q_80,w_800/s3pj5cnkp4k30hm2zaqn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249" y="1006839"/>
            <a:ext cx="2987551" cy="1680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想一想</a:t>
            </a:r>
            <a:endParaRPr lang="en-US" altLang="zh-TW" dirty="0"/>
          </a:p>
        </p:txBody>
      </p:sp>
      <p:sp>
        <p:nvSpPr>
          <p:cNvPr id="1498115" name="Rectangle 3"/>
          <p:cNvSpPr>
            <a:spLocks noGrp="1" noChangeArrowheads="1"/>
          </p:cNvSpPr>
          <p:nvPr>
            <p:ph idx="1"/>
          </p:nvPr>
        </p:nvSpPr>
        <p:spPr>
          <a:xfrm>
            <a:off x="434162" y="3501008"/>
            <a:ext cx="8229600" cy="2837284"/>
          </a:xfrm>
        </p:spPr>
        <p:txBody>
          <a:bodyPr/>
          <a:lstStyle/>
          <a:p>
            <a:r>
              <a:rPr lang="en-US" altLang="zh-TW" dirty="0" smtClean="0"/>
              <a:t>Question: </a:t>
            </a:r>
            <a:r>
              <a:rPr lang="zh-TW" altLang="en-US" dirty="0" smtClean="0"/>
              <a:t>有</a:t>
            </a:r>
            <a:r>
              <a:rPr lang="zh-TW" altLang="en-US" dirty="0"/>
              <a:t>沒有可能</a:t>
            </a:r>
            <a:r>
              <a:rPr lang="zh-TW" altLang="en-US" dirty="0" smtClean="0"/>
              <a:t>維持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</a:t>
            </a:r>
            <a:r>
              <a:rPr lang="zh-TW" altLang="en-US" dirty="0"/>
              <a:t>時間，卻將空間降低到</a:t>
            </a:r>
            <a:r>
              <a:rPr lang="en-US" altLang="zh-TW" i="1" dirty="0"/>
              <a:t>O</a:t>
            </a:r>
            <a:r>
              <a:rPr lang="en-US" altLang="zh-TW" dirty="0"/>
              <a:t>(1</a:t>
            </a:r>
            <a:r>
              <a:rPr lang="en-US" altLang="zh-TW" dirty="0" smtClean="0"/>
              <a:t>)?</a:t>
            </a:r>
          </a:p>
          <a:p>
            <a:endParaRPr lang="en-US" altLang="zh-TW" dirty="0"/>
          </a:p>
          <a:p>
            <a:r>
              <a:rPr lang="en-US" altLang="zh-TW" dirty="0" smtClean="0"/>
              <a:t>Answer: </a:t>
            </a:r>
            <a:r>
              <a:rPr lang="zh-TW" altLang="en-US" dirty="0" smtClean="0"/>
              <a:t>資源回收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AF245-F626-4509-8224-9E570F904BBA}" type="slidenum">
              <a:rPr lang="zh-TW" altLang="en-US"/>
              <a:pPr/>
              <a:t>17</a:t>
            </a:fld>
            <a:endParaRPr lang="en-US" altLang="zh-TW"/>
          </a:p>
        </p:txBody>
      </p:sp>
      <p:pic>
        <p:nvPicPr>
          <p:cNvPr id="1026" name="Picture 2" descr="https://lh3.ggpht.com/DGywpmmxOdvdNBYfBYTbTkHLJXWiHxHOMs7JWdvgFrLHjEPedGNN4Ir9FXNAqFBlK7Q=w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4308" y="4646998"/>
            <a:ext cx="1129308" cy="11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i3.imgbus.com/doimg/4yyedtscfnn02d68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2" y="716846"/>
            <a:ext cx="2520280" cy="249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9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Closed 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89040"/>
            <a:ext cx="7924800" cy="2409825"/>
          </a:xfrm>
          <a:prstGeom prst="rect">
            <a:avLst/>
          </a:prstGeom>
        </p:spPr>
      </p:pic>
      <p:pic>
        <p:nvPicPr>
          <p:cNvPr id="4098" name="Picture 2" descr="https://robertlovespi.files.wordpress.com/2014/12/rhombic-triacont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820" y="425268"/>
            <a:ext cx="2218283" cy="2218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1412776"/>
            <a:ext cx="7851648" cy="1828800"/>
          </a:xfrm>
        </p:spPr>
        <p:txBody>
          <a:bodyPr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zh-TW" altLang="en-US" b="0" cap="all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郵票問題</a:t>
            </a:r>
            <a:endParaRPr lang="en-US" altLang="zh-TW" b="0" cap="all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20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A48402C-D0A0-4E7C-95B0-EA951CA3C39A}" type="slidenum">
              <a:rPr lang="zh-TW" altLang="en-US"/>
              <a:pPr/>
              <a:t>19</a:t>
            </a:fld>
            <a:endParaRPr lang="en-US" altLang="zh-TW"/>
          </a:p>
        </p:txBody>
      </p:sp>
      <p:pic>
        <p:nvPicPr>
          <p:cNvPr id="9" name="Picture 2" descr="http://www.post.gov.tw/post/internet/post_news/news_images/pic_126319991336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427984" y="620688"/>
            <a:ext cx="3240360" cy="3940326"/>
          </a:xfrm>
          <a:prstGeom prst="rect">
            <a:avLst/>
          </a:prstGeom>
          <a:noFill/>
          <a:effectLst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演算法大絕之</a:t>
            </a:r>
            <a:r>
              <a:rPr lang="zh-TW" altLang="en-US" dirty="0"/>
              <a:t>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zh-TW" altLang="en-US" dirty="0" smtClean="0"/>
              <a:t>動態規劃 </a:t>
            </a:r>
            <a:r>
              <a:rPr lang="en-US" altLang="zh-TW" dirty="0" smtClean="0"/>
              <a:t> (</a:t>
            </a:r>
            <a:r>
              <a:rPr lang="en-US" altLang="zh-TW" dirty="0"/>
              <a:t>d</a:t>
            </a:r>
            <a:r>
              <a:rPr lang="en-US" altLang="zh-TW" dirty="0" smtClean="0"/>
              <a:t>ynamic programming)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1026" name="Picture 2" descr="http://read.html5.qq.com/image?src=forum&amp;q=5&amp;r=0&amp;imgflag=7&amp;imageUrl=http://mmbiz.qpic.cn/mmbiz/9LLhricbiaD4IR4OCK680Mibxa6E3jeojP6XBZbho1WTujHwdhJetqFibMLJiaT4JicQic5WjmiaohkRDolsgiaUkZu1icqg/0?wx_fmt=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3861048"/>
            <a:ext cx="47625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problem</a:t>
            </a:r>
          </a:p>
        </p:txBody>
      </p:sp>
      <p:sp>
        <p:nvSpPr>
          <p:cNvPr id="142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420888"/>
            <a:ext cx="2530624" cy="3903712"/>
          </a:xfrm>
        </p:spPr>
        <p:txBody>
          <a:bodyPr/>
          <a:lstStyle/>
          <a:p>
            <a:r>
              <a:rPr lang="en-US" altLang="zh-TW" dirty="0"/>
              <a:t>If the postage is </a:t>
            </a:r>
            <a:r>
              <a:rPr lang="en-US" altLang="zh-TW" i="1" dirty="0"/>
              <a:t>n</a:t>
            </a:r>
            <a:r>
              <a:rPr lang="en-US" altLang="zh-TW" dirty="0"/>
              <a:t>, what is the minimum number of stamps to cover the postage?</a:t>
            </a:r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78337-FA10-4BB2-B92B-99AF87178FF3}" type="slidenum">
              <a:rPr lang="zh-TW" altLang="en-US"/>
              <a:pPr/>
              <a:t>20</a:t>
            </a:fld>
            <a:endParaRPr lang="en-US" altLang="zh-TW"/>
          </a:p>
        </p:txBody>
      </p:sp>
      <p:pic>
        <p:nvPicPr>
          <p:cNvPr id="7172" name="Picture 4" descr="http://img1.cna.com.tw/Www/PostWrite/2016/20161018/00202378.201610180834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31" y="2043477"/>
            <a:ext cx="4876800" cy="4133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遞</a:t>
            </a:r>
            <a:r>
              <a:rPr lang="zh-TW" altLang="en-US" dirty="0"/>
              <a:t>迴</a:t>
            </a:r>
            <a:r>
              <a:rPr lang="zh-TW" altLang="en-US" dirty="0" smtClean="0"/>
              <a:t>版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BBB3-9D7D-4FCE-A217-8C41605E6CF9}" type="slidenum">
              <a:rPr lang="zh-TW" altLang="en-US"/>
              <a:pPr/>
              <a:t>21</a:t>
            </a:fld>
            <a:endParaRPr lang="en-US" altLang="zh-TW"/>
          </a:p>
        </p:txBody>
      </p:sp>
      <p:pic>
        <p:nvPicPr>
          <p:cNvPr id="150" name="圖片 149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1403648" y="3631629"/>
            <a:ext cx="3785070" cy="2621291"/>
          </a:xfrm>
          <a:prstGeom prst="rect">
            <a:avLst/>
          </a:prstGeom>
        </p:spPr>
      </p:pic>
      <p:pic>
        <p:nvPicPr>
          <p:cNvPr id="8194" name="Picture 2" descr="https://media.giphy.com/media/AaeanOqPuenS0/giphy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70" y="1293173"/>
            <a:ext cx="3229744" cy="180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16632"/>
            <a:ext cx="7851648" cy="1828800"/>
          </a:xfrm>
        </p:spPr>
        <p:txBody>
          <a:bodyPr/>
          <a:lstStyle/>
          <a:p>
            <a:pPr algn="l"/>
            <a:r>
              <a:rPr lang="zh-TW" altLang="en-US" dirty="0" smtClean="0"/>
              <a:t>動規版</a:t>
            </a:r>
            <a:endParaRPr lang="en-US" altLang="zh-TW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D981B-FF37-447F-8562-7F36C4CF8C7E}" type="slidenum">
              <a:rPr lang="zh-TW" altLang="en-US"/>
              <a:pPr/>
              <a:t>22</a:t>
            </a:fld>
            <a:endParaRPr lang="en-US" altLang="zh-TW"/>
          </a:p>
        </p:txBody>
      </p:sp>
      <p:sp>
        <p:nvSpPr>
          <p:cNvPr id="1424387" name="AutoShape 3"/>
          <p:cNvSpPr>
            <a:spLocks noChangeArrowheads="1"/>
          </p:cNvSpPr>
          <p:nvPr/>
        </p:nvSpPr>
        <p:spPr bwMode="auto">
          <a:xfrm>
            <a:off x="1331640" y="4941168"/>
            <a:ext cx="7272808" cy="1152525"/>
          </a:xfrm>
          <a:prstGeom prst="wedgeEllipseCallout">
            <a:avLst>
              <a:gd name="adj1" fmla="val -34412"/>
              <a:gd name="adj2" fmla="val -52355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2400" b="1" dirty="0">
                <a:latin typeface="Times New Roman" pitchFamily="18" charset="0"/>
              </a:rPr>
              <a:t>The DP-algorithm takes </a:t>
            </a:r>
            <a:r>
              <a:rPr lang="en-US" altLang="zh-TW" sz="2400" b="1" i="1" dirty="0" smtClean="0">
                <a:latin typeface="Times New Roman" pitchFamily="18" charset="0"/>
              </a:rPr>
              <a:t>O</a:t>
            </a:r>
            <a:r>
              <a:rPr lang="en-US" altLang="zh-TW" sz="2400" b="1" dirty="0" smtClean="0">
                <a:latin typeface="Times New Roman" pitchFamily="18" charset="0"/>
              </a:rPr>
              <a:t>(</a:t>
            </a:r>
            <a:r>
              <a:rPr lang="en-US" altLang="zh-TW" sz="2400" b="1" i="1" dirty="0" smtClean="0">
                <a:latin typeface="Times New Roman" pitchFamily="18" charset="0"/>
              </a:rPr>
              <a:t>n</a:t>
            </a:r>
            <a:r>
              <a:rPr lang="en-US" altLang="zh-TW" sz="2400" b="1" dirty="0">
                <a:latin typeface="Times New Roman" pitchFamily="18" charset="0"/>
              </a:rPr>
              <a:t>) time and space!</a:t>
            </a:r>
          </a:p>
        </p:txBody>
      </p:sp>
      <p:grpSp>
        <p:nvGrpSpPr>
          <p:cNvPr id="2" name="Group 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115616" y="2377117"/>
            <a:ext cx="5887080" cy="2180892"/>
            <a:chOff x="2487" y="1193"/>
            <a:chExt cx="40777" cy="15106"/>
          </a:xfrm>
        </p:grpSpPr>
        <p:sp>
          <p:nvSpPr>
            <p:cNvPr id="40965" name="Freeform 5"/>
            <p:cNvSpPr>
              <a:spLocks noEditPoints="1"/>
            </p:cNvSpPr>
            <p:nvPr/>
          </p:nvSpPr>
          <p:spPr bwMode="auto">
            <a:xfrm>
              <a:off x="2487" y="1319"/>
              <a:ext cx="339" cy="1077"/>
            </a:xfrm>
            <a:custGeom>
              <a:avLst/>
              <a:gdLst/>
              <a:ahLst/>
              <a:cxnLst>
                <a:cxn ang="0">
                  <a:pos x="226" y="367"/>
                </a:cxn>
                <a:cxn ang="0">
                  <a:pos x="12" y="380"/>
                </a:cxn>
                <a:cxn ang="0">
                  <a:pos x="12" y="431"/>
                </a:cxn>
                <a:cxn ang="0">
                  <a:pos x="63" y="431"/>
                </a:cxn>
                <a:cxn ang="0">
                  <a:pos x="101" y="443"/>
                </a:cxn>
                <a:cxn ang="0">
                  <a:pos x="113" y="456"/>
                </a:cxn>
                <a:cxn ang="0">
                  <a:pos x="126" y="481"/>
                </a:cxn>
                <a:cxn ang="0">
                  <a:pos x="126" y="988"/>
                </a:cxn>
                <a:cxn ang="0">
                  <a:pos x="113" y="1013"/>
                </a:cxn>
                <a:cxn ang="0">
                  <a:pos x="88" y="1026"/>
                </a:cxn>
                <a:cxn ang="0">
                  <a:pos x="0" y="1026"/>
                </a:cxn>
                <a:cxn ang="0">
                  <a:pos x="0" y="1077"/>
                </a:cxn>
                <a:cxn ang="0">
                  <a:pos x="339" y="1077"/>
                </a:cxn>
                <a:cxn ang="0">
                  <a:pos x="339" y="1026"/>
                </a:cxn>
                <a:cxn ang="0">
                  <a:pos x="264" y="1026"/>
                </a:cxn>
                <a:cxn ang="0">
                  <a:pos x="239" y="1013"/>
                </a:cxn>
                <a:cxn ang="0">
                  <a:pos x="239" y="988"/>
                </a:cxn>
                <a:cxn ang="0">
                  <a:pos x="226" y="950"/>
                </a:cxn>
                <a:cxn ang="0">
                  <a:pos x="226" y="367"/>
                </a:cxn>
                <a:cxn ang="0">
                  <a:pos x="239" y="89"/>
                </a:cxn>
                <a:cxn ang="0">
                  <a:pos x="226" y="51"/>
                </a:cxn>
                <a:cxn ang="0">
                  <a:pos x="214" y="26"/>
                </a:cxn>
                <a:cxn ang="0">
                  <a:pos x="189" y="13"/>
                </a:cxn>
                <a:cxn ang="0">
                  <a:pos x="151" y="0"/>
                </a:cxn>
                <a:cxn ang="0">
                  <a:pos x="113" y="13"/>
                </a:cxn>
                <a:cxn ang="0">
                  <a:pos x="88" y="26"/>
                </a:cxn>
                <a:cxn ang="0">
                  <a:pos x="75" y="51"/>
                </a:cxn>
                <a:cxn ang="0">
                  <a:pos x="75" y="114"/>
                </a:cxn>
                <a:cxn ang="0">
                  <a:pos x="88" y="140"/>
                </a:cxn>
                <a:cxn ang="0">
                  <a:pos x="126" y="165"/>
                </a:cxn>
                <a:cxn ang="0">
                  <a:pos x="151" y="178"/>
                </a:cxn>
                <a:cxn ang="0">
                  <a:pos x="189" y="165"/>
                </a:cxn>
                <a:cxn ang="0">
                  <a:pos x="214" y="152"/>
                </a:cxn>
                <a:cxn ang="0">
                  <a:pos x="226" y="127"/>
                </a:cxn>
                <a:cxn ang="0">
                  <a:pos x="239" y="89"/>
                </a:cxn>
              </a:cxnLst>
              <a:rect l="0" t="0" r="r" b="b"/>
              <a:pathLst>
                <a:path w="339" h="1077">
                  <a:moveTo>
                    <a:pt x="226" y="367"/>
                  </a:moveTo>
                  <a:lnTo>
                    <a:pt x="12" y="380"/>
                  </a:lnTo>
                  <a:lnTo>
                    <a:pt x="12" y="431"/>
                  </a:lnTo>
                  <a:lnTo>
                    <a:pt x="63" y="431"/>
                  </a:lnTo>
                  <a:lnTo>
                    <a:pt x="101" y="443"/>
                  </a:lnTo>
                  <a:lnTo>
                    <a:pt x="113" y="456"/>
                  </a:lnTo>
                  <a:lnTo>
                    <a:pt x="126" y="481"/>
                  </a:lnTo>
                  <a:lnTo>
                    <a:pt x="126" y="988"/>
                  </a:lnTo>
                  <a:lnTo>
                    <a:pt x="113" y="1013"/>
                  </a:lnTo>
                  <a:lnTo>
                    <a:pt x="88" y="1026"/>
                  </a:lnTo>
                  <a:lnTo>
                    <a:pt x="0" y="1026"/>
                  </a:lnTo>
                  <a:lnTo>
                    <a:pt x="0" y="1077"/>
                  </a:lnTo>
                  <a:lnTo>
                    <a:pt x="339" y="1077"/>
                  </a:lnTo>
                  <a:lnTo>
                    <a:pt x="339" y="1026"/>
                  </a:lnTo>
                  <a:lnTo>
                    <a:pt x="264" y="1026"/>
                  </a:lnTo>
                  <a:lnTo>
                    <a:pt x="239" y="1013"/>
                  </a:lnTo>
                  <a:lnTo>
                    <a:pt x="239" y="988"/>
                  </a:lnTo>
                  <a:lnTo>
                    <a:pt x="226" y="950"/>
                  </a:lnTo>
                  <a:lnTo>
                    <a:pt x="226" y="367"/>
                  </a:lnTo>
                  <a:close/>
                  <a:moveTo>
                    <a:pt x="239" y="89"/>
                  </a:moveTo>
                  <a:lnTo>
                    <a:pt x="226" y="51"/>
                  </a:lnTo>
                  <a:lnTo>
                    <a:pt x="214" y="26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13" y="13"/>
                  </a:lnTo>
                  <a:lnTo>
                    <a:pt x="88" y="26"/>
                  </a:lnTo>
                  <a:lnTo>
                    <a:pt x="75" y="51"/>
                  </a:lnTo>
                  <a:lnTo>
                    <a:pt x="75" y="114"/>
                  </a:lnTo>
                  <a:lnTo>
                    <a:pt x="88" y="140"/>
                  </a:lnTo>
                  <a:lnTo>
                    <a:pt x="126" y="165"/>
                  </a:lnTo>
                  <a:lnTo>
                    <a:pt x="151" y="178"/>
                  </a:lnTo>
                  <a:lnTo>
                    <a:pt x="189" y="165"/>
                  </a:lnTo>
                  <a:lnTo>
                    <a:pt x="214" y="152"/>
                  </a:lnTo>
                  <a:lnTo>
                    <a:pt x="226" y="127"/>
                  </a:lnTo>
                  <a:lnTo>
                    <a:pt x="239" y="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66" name="Freeform 6"/>
            <p:cNvSpPr>
              <a:spLocks/>
            </p:cNvSpPr>
            <p:nvPr/>
          </p:nvSpPr>
          <p:spPr bwMode="auto">
            <a:xfrm>
              <a:off x="2927" y="1686"/>
              <a:ext cx="805" cy="710"/>
            </a:xfrm>
            <a:custGeom>
              <a:avLst/>
              <a:gdLst/>
              <a:ahLst/>
              <a:cxnLst>
                <a:cxn ang="0">
                  <a:pos x="126" y="152"/>
                </a:cxn>
                <a:cxn ang="0">
                  <a:pos x="126" y="621"/>
                </a:cxn>
                <a:cxn ang="0">
                  <a:pos x="113" y="646"/>
                </a:cxn>
                <a:cxn ang="0">
                  <a:pos x="88" y="659"/>
                </a:cxn>
                <a:cxn ang="0">
                  <a:pos x="0" y="659"/>
                </a:cxn>
                <a:cxn ang="0">
                  <a:pos x="0" y="710"/>
                </a:cxn>
                <a:cxn ang="0">
                  <a:pos x="365" y="710"/>
                </a:cxn>
                <a:cxn ang="0">
                  <a:pos x="365" y="659"/>
                </a:cxn>
                <a:cxn ang="0">
                  <a:pos x="277" y="659"/>
                </a:cxn>
                <a:cxn ang="0">
                  <a:pos x="251" y="646"/>
                </a:cxn>
                <a:cxn ang="0">
                  <a:pos x="239" y="621"/>
                </a:cxn>
                <a:cxn ang="0">
                  <a:pos x="239" y="292"/>
                </a:cxn>
                <a:cxn ang="0">
                  <a:pos x="264" y="178"/>
                </a:cxn>
                <a:cxn ang="0">
                  <a:pos x="314" y="102"/>
                </a:cxn>
                <a:cxn ang="0">
                  <a:pos x="377" y="51"/>
                </a:cxn>
                <a:cxn ang="0">
                  <a:pos x="453" y="38"/>
                </a:cxn>
                <a:cxn ang="0">
                  <a:pos x="490" y="38"/>
                </a:cxn>
                <a:cxn ang="0">
                  <a:pos x="516" y="51"/>
                </a:cxn>
                <a:cxn ang="0">
                  <a:pos x="541" y="76"/>
                </a:cxn>
                <a:cxn ang="0">
                  <a:pos x="553" y="102"/>
                </a:cxn>
                <a:cxn ang="0">
                  <a:pos x="566" y="140"/>
                </a:cxn>
                <a:cxn ang="0">
                  <a:pos x="566" y="178"/>
                </a:cxn>
                <a:cxn ang="0">
                  <a:pos x="578" y="216"/>
                </a:cxn>
                <a:cxn ang="0">
                  <a:pos x="578" y="621"/>
                </a:cxn>
                <a:cxn ang="0">
                  <a:pos x="566" y="646"/>
                </a:cxn>
                <a:cxn ang="0">
                  <a:pos x="541" y="659"/>
                </a:cxn>
                <a:cxn ang="0">
                  <a:pos x="453" y="659"/>
                </a:cxn>
                <a:cxn ang="0">
                  <a:pos x="453" y="710"/>
                </a:cxn>
                <a:cxn ang="0">
                  <a:pos x="805" y="710"/>
                </a:cxn>
                <a:cxn ang="0">
                  <a:pos x="805" y="659"/>
                </a:cxn>
                <a:cxn ang="0">
                  <a:pos x="729" y="659"/>
                </a:cxn>
                <a:cxn ang="0">
                  <a:pos x="704" y="646"/>
                </a:cxn>
                <a:cxn ang="0">
                  <a:pos x="692" y="634"/>
                </a:cxn>
                <a:cxn ang="0">
                  <a:pos x="679" y="608"/>
                </a:cxn>
                <a:cxn ang="0">
                  <a:pos x="679" y="190"/>
                </a:cxn>
                <a:cxn ang="0">
                  <a:pos x="666" y="114"/>
                </a:cxn>
                <a:cxn ang="0">
                  <a:pos x="629" y="64"/>
                </a:cxn>
                <a:cxn ang="0">
                  <a:pos x="616" y="38"/>
                </a:cxn>
                <a:cxn ang="0">
                  <a:pos x="591" y="26"/>
                </a:cxn>
                <a:cxn ang="0">
                  <a:pos x="516" y="0"/>
                </a:cxn>
                <a:cxn ang="0">
                  <a:pos x="465" y="0"/>
                </a:cxn>
                <a:cxn ang="0">
                  <a:pos x="365" y="26"/>
                </a:cxn>
                <a:cxn ang="0">
                  <a:pos x="289" y="76"/>
                </a:cxn>
                <a:cxn ang="0">
                  <a:pos x="226" y="165"/>
                </a:cxn>
                <a:cxn ang="0">
                  <a:pos x="226" y="0"/>
                </a:cxn>
                <a:cxn ang="0">
                  <a:pos x="0" y="13"/>
                </a:cxn>
                <a:cxn ang="0">
                  <a:pos x="0" y="64"/>
                </a:cxn>
                <a:cxn ang="0">
                  <a:pos x="50" y="64"/>
                </a:cxn>
                <a:cxn ang="0">
                  <a:pos x="88" y="76"/>
                </a:cxn>
                <a:cxn ang="0">
                  <a:pos x="113" y="76"/>
                </a:cxn>
                <a:cxn ang="0">
                  <a:pos x="126" y="102"/>
                </a:cxn>
                <a:cxn ang="0">
                  <a:pos x="126" y="152"/>
                </a:cxn>
              </a:cxnLst>
              <a:rect l="0" t="0" r="r" b="b"/>
              <a:pathLst>
                <a:path w="805" h="710">
                  <a:moveTo>
                    <a:pt x="126" y="152"/>
                  </a:moveTo>
                  <a:lnTo>
                    <a:pt x="126" y="621"/>
                  </a:lnTo>
                  <a:lnTo>
                    <a:pt x="113" y="646"/>
                  </a:lnTo>
                  <a:lnTo>
                    <a:pt x="88" y="659"/>
                  </a:lnTo>
                  <a:lnTo>
                    <a:pt x="0" y="659"/>
                  </a:lnTo>
                  <a:lnTo>
                    <a:pt x="0" y="710"/>
                  </a:lnTo>
                  <a:lnTo>
                    <a:pt x="365" y="710"/>
                  </a:lnTo>
                  <a:lnTo>
                    <a:pt x="365" y="659"/>
                  </a:lnTo>
                  <a:lnTo>
                    <a:pt x="277" y="659"/>
                  </a:lnTo>
                  <a:lnTo>
                    <a:pt x="251" y="646"/>
                  </a:lnTo>
                  <a:lnTo>
                    <a:pt x="239" y="621"/>
                  </a:lnTo>
                  <a:lnTo>
                    <a:pt x="239" y="292"/>
                  </a:lnTo>
                  <a:lnTo>
                    <a:pt x="264" y="178"/>
                  </a:lnTo>
                  <a:lnTo>
                    <a:pt x="314" y="102"/>
                  </a:lnTo>
                  <a:lnTo>
                    <a:pt x="377" y="51"/>
                  </a:lnTo>
                  <a:lnTo>
                    <a:pt x="453" y="38"/>
                  </a:lnTo>
                  <a:lnTo>
                    <a:pt x="490" y="38"/>
                  </a:lnTo>
                  <a:lnTo>
                    <a:pt x="516" y="51"/>
                  </a:lnTo>
                  <a:lnTo>
                    <a:pt x="541" y="76"/>
                  </a:lnTo>
                  <a:lnTo>
                    <a:pt x="553" y="102"/>
                  </a:lnTo>
                  <a:lnTo>
                    <a:pt x="566" y="140"/>
                  </a:lnTo>
                  <a:lnTo>
                    <a:pt x="566" y="178"/>
                  </a:lnTo>
                  <a:lnTo>
                    <a:pt x="578" y="216"/>
                  </a:lnTo>
                  <a:lnTo>
                    <a:pt x="578" y="621"/>
                  </a:lnTo>
                  <a:lnTo>
                    <a:pt x="566" y="646"/>
                  </a:lnTo>
                  <a:lnTo>
                    <a:pt x="541" y="659"/>
                  </a:lnTo>
                  <a:lnTo>
                    <a:pt x="453" y="659"/>
                  </a:lnTo>
                  <a:lnTo>
                    <a:pt x="453" y="710"/>
                  </a:lnTo>
                  <a:lnTo>
                    <a:pt x="805" y="710"/>
                  </a:lnTo>
                  <a:lnTo>
                    <a:pt x="805" y="659"/>
                  </a:lnTo>
                  <a:lnTo>
                    <a:pt x="729" y="659"/>
                  </a:lnTo>
                  <a:lnTo>
                    <a:pt x="704" y="646"/>
                  </a:lnTo>
                  <a:lnTo>
                    <a:pt x="692" y="634"/>
                  </a:lnTo>
                  <a:lnTo>
                    <a:pt x="679" y="608"/>
                  </a:lnTo>
                  <a:lnTo>
                    <a:pt x="679" y="190"/>
                  </a:lnTo>
                  <a:lnTo>
                    <a:pt x="666" y="114"/>
                  </a:lnTo>
                  <a:lnTo>
                    <a:pt x="629" y="64"/>
                  </a:lnTo>
                  <a:lnTo>
                    <a:pt x="616" y="38"/>
                  </a:lnTo>
                  <a:lnTo>
                    <a:pt x="591" y="26"/>
                  </a:lnTo>
                  <a:lnTo>
                    <a:pt x="516" y="0"/>
                  </a:lnTo>
                  <a:lnTo>
                    <a:pt x="465" y="0"/>
                  </a:lnTo>
                  <a:lnTo>
                    <a:pt x="365" y="26"/>
                  </a:lnTo>
                  <a:lnTo>
                    <a:pt x="289" y="76"/>
                  </a:lnTo>
                  <a:lnTo>
                    <a:pt x="226" y="165"/>
                  </a:lnTo>
                  <a:lnTo>
                    <a:pt x="226" y="0"/>
                  </a:lnTo>
                  <a:lnTo>
                    <a:pt x="0" y="13"/>
                  </a:lnTo>
                  <a:lnTo>
                    <a:pt x="0" y="64"/>
                  </a:lnTo>
                  <a:lnTo>
                    <a:pt x="50" y="64"/>
                  </a:lnTo>
                  <a:lnTo>
                    <a:pt x="88" y="76"/>
                  </a:lnTo>
                  <a:lnTo>
                    <a:pt x="113" y="76"/>
                  </a:lnTo>
                  <a:lnTo>
                    <a:pt x="126" y="102"/>
                  </a:lnTo>
                  <a:lnTo>
                    <a:pt x="126" y="1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67" name="Freeform 7"/>
            <p:cNvSpPr>
              <a:spLocks/>
            </p:cNvSpPr>
            <p:nvPr/>
          </p:nvSpPr>
          <p:spPr bwMode="auto">
            <a:xfrm>
              <a:off x="3744" y="1408"/>
              <a:ext cx="503" cy="1000"/>
            </a:xfrm>
            <a:custGeom>
              <a:avLst/>
              <a:gdLst/>
              <a:ahLst/>
              <a:cxnLst>
                <a:cxn ang="0">
                  <a:pos x="252" y="342"/>
                </a:cxn>
                <a:cxn ang="0">
                  <a:pos x="478" y="342"/>
                </a:cxn>
                <a:cxn ang="0">
                  <a:pos x="478" y="291"/>
                </a:cxn>
                <a:cxn ang="0">
                  <a:pos x="252" y="291"/>
                </a:cxn>
                <a:cxn ang="0">
                  <a:pos x="252" y="0"/>
                </a:cxn>
                <a:cxn ang="0">
                  <a:pos x="214" y="0"/>
                </a:cxn>
                <a:cxn ang="0">
                  <a:pos x="201" y="76"/>
                </a:cxn>
                <a:cxn ang="0">
                  <a:pos x="189" y="164"/>
                </a:cxn>
                <a:cxn ang="0">
                  <a:pos x="151" y="240"/>
                </a:cxn>
                <a:cxn ang="0">
                  <a:pos x="88" y="291"/>
                </a:cxn>
                <a:cxn ang="0">
                  <a:pos x="0" y="304"/>
                </a:cxn>
                <a:cxn ang="0">
                  <a:pos x="0" y="342"/>
                </a:cxn>
                <a:cxn ang="0">
                  <a:pos x="139" y="342"/>
                </a:cxn>
                <a:cxn ang="0">
                  <a:pos x="139" y="785"/>
                </a:cxn>
                <a:cxn ang="0">
                  <a:pos x="151" y="886"/>
                </a:cxn>
                <a:cxn ang="0">
                  <a:pos x="201" y="950"/>
                </a:cxn>
                <a:cxn ang="0">
                  <a:pos x="252" y="988"/>
                </a:cxn>
                <a:cxn ang="0">
                  <a:pos x="302" y="1000"/>
                </a:cxn>
                <a:cxn ang="0">
                  <a:pos x="352" y="1000"/>
                </a:cxn>
                <a:cxn ang="0">
                  <a:pos x="428" y="988"/>
                </a:cxn>
                <a:cxn ang="0">
                  <a:pos x="466" y="937"/>
                </a:cxn>
                <a:cxn ang="0">
                  <a:pos x="491" y="861"/>
                </a:cxn>
                <a:cxn ang="0">
                  <a:pos x="503" y="785"/>
                </a:cxn>
                <a:cxn ang="0">
                  <a:pos x="503" y="696"/>
                </a:cxn>
                <a:cxn ang="0">
                  <a:pos x="466" y="696"/>
                </a:cxn>
                <a:cxn ang="0">
                  <a:pos x="466" y="836"/>
                </a:cxn>
                <a:cxn ang="0">
                  <a:pos x="453" y="886"/>
                </a:cxn>
                <a:cxn ang="0">
                  <a:pos x="428" y="924"/>
                </a:cxn>
                <a:cxn ang="0">
                  <a:pos x="415" y="950"/>
                </a:cxn>
                <a:cxn ang="0">
                  <a:pos x="390" y="962"/>
                </a:cxn>
                <a:cxn ang="0">
                  <a:pos x="315" y="962"/>
                </a:cxn>
                <a:cxn ang="0">
                  <a:pos x="290" y="937"/>
                </a:cxn>
                <a:cxn ang="0">
                  <a:pos x="252" y="861"/>
                </a:cxn>
                <a:cxn ang="0">
                  <a:pos x="252" y="798"/>
                </a:cxn>
                <a:cxn ang="0">
                  <a:pos x="252" y="342"/>
                </a:cxn>
              </a:cxnLst>
              <a:rect l="0" t="0" r="r" b="b"/>
              <a:pathLst>
                <a:path w="503" h="1000">
                  <a:moveTo>
                    <a:pt x="252" y="342"/>
                  </a:moveTo>
                  <a:lnTo>
                    <a:pt x="478" y="342"/>
                  </a:lnTo>
                  <a:lnTo>
                    <a:pt x="478" y="291"/>
                  </a:lnTo>
                  <a:lnTo>
                    <a:pt x="252" y="291"/>
                  </a:lnTo>
                  <a:lnTo>
                    <a:pt x="252" y="0"/>
                  </a:lnTo>
                  <a:lnTo>
                    <a:pt x="214" y="0"/>
                  </a:lnTo>
                  <a:lnTo>
                    <a:pt x="201" y="76"/>
                  </a:lnTo>
                  <a:lnTo>
                    <a:pt x="189" y="164"/>
                  </a:lnTo>
                  <a:lnTo>
                    <a:pt x="151" y="240"/>
                  </a:lnTo>
                  <a:lnTo>
                    <a:pt x="88" y="291"/>
                  </a:lnTo>
                  <a:lnTo>
                    <a:pt x="0" y="304"/>
                  </a:lnTo>
                  <a:lnTo>
                    <a:pt x="0" y="342"/>
                  </a:lnTo>
                  <a:lnTo>
                    <a:pt x="139" y="342"/>
                  </a:lnTo>
                  <a:lnTo>
                    <a:pt x="139" y="785"/>
                  </a:lnTo>
                  <a:lnTo>
                    <a:pt x="151" y="886"/>
                  </a:lnTo>
                  <a:lnTo>
                    <a:pt x="201" y="950"/>
                  </a:lnTo>
                  <a:lnTo>
                    <a:pt x="252" y="988"/>
                  </a:lnTo>
                  <a:lnTo>
                    <a:pt x="302" y="1000"/>
                  </a:lnTo>
                  <a:lnTo>
                    <a:pt x="352" y="1000"/>
                  </a:lnTo>
                  <a:lnTo>
                    <a:pt x="428" y="988"/>
                  </a:lnTo>
                  <a:lnTo>
                    <a:pt x="466" y="937"/>
                  </a:lnTo>
                  <a:lnTo>
                    <a:pt x="491" y="861"/>
                  </a:lnTo>
                  <a:lnTo>
                    <a:pt x="503" y="785"/>
                  </a:lnTo>
                  <a:lnTo>
                    <a:pt x="503" y="696"/>
                  </a:lnTo>
                  <a:lnTo>
                    <a:pt x="466" y="696"/>
                  </a:lnTo>
                  <a:lnTo>
                    <a:pt x="466" y="836"/>
                  </a:lnTo>
                  <a:lnTo>
                    <a:pt x="453" y="886"/>
                  </a:lnTo>
                  <a:lnTo>
                    <a:pt x="428" y="924"/>
                  </a:lnTo>
                  <a:lnTo>
                    <a:pt x="415" y="950"/>
                  </a:lnTo>
                  <a:lnTo>
                    <a:pt x="390" y="962"/>
                  </a:lnTo>
                  <a:lnTo>
                    <a:pt x="315" y="962"/>
                  </a:lnTo>
                  <a:lnTo>
                    <a:pt x="290" y="937"/>
                  </a:lnTo>
                  <a:lnTo>
                    <a:pt x="252" y="861"/>
                  </a:lnTo>
                  <a:lnTo>
                    <a:pt x="252" y="798"/>
                  </a:lnTo>
                  <a:lnTo>
                    <a:pt x="252" y="3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68" name="Freeform 8"/>
            <p:cNvSpPr>
              <a:spLocks/>
            </p:cNvSpPr>
            <p:nvPr/>
          </p:nvSpPr>
          <p:spPr bwMode="auto">
            <a:xfrm>
              <a:off x="4914" y="1674"/>
              <a:ext cx="528" cy="734"/>
            </a:xfrm>
            <a:custGeom>
              <a:avLst/>
              <a:gdLst/>
              <a:ahLst/>
              <a:cxnLst>
                <a:cxn ang="0">
                  <a:pos x="301" y="405"/>
                </a:cxn>
                <a:cxn ang="0">
                  <a:pos x="352" y="430"/>
                </a:cxn>
                <a:cxn ang="0">
                  <a:pos x="427" y="481"/>
                </a:cxn>
                <a:cxn ang="0">
                  <a:pos x="427" y="633"/>
                </a:cxn>
                <a:cxn ang="0">
                  <a:pos x="364" y="684"/>
                </a:cxn>
                <a:cxn ang="0">
                  <a:pos x="264" y="709"/>
                </a:cxn>
                <a:cxn ang="0">
                  <a:pos x="113" y="646"/>
                </a:cxn>
                <a:cxn ang="0">
                  <a:pos x="50" y="481"/>
                </a:cxn>
                <a:cxn ang="0">
                  <a:pos x="25" y="443"/>
                </a:cxn>
                <a:cxn ang="0">
                  <a:pos x="0" y="722"/>
                </a:cxn>
                <a:cxn ang="0">
                  <a:pos x="37" y="734"/>
                </a:cxn>
                <a:cxn ang="0">
                  <a:pos x="63" y="709"/>
                </a:cxn>
                <a:cxn ang="0">
                  <a:pos x="88" y="671"/>
                </a:cxn>
                <a:cxn ang="0">
                  <a:pos x="188" y="734"/>
                </a:cxn>
                <a:cxn ang="0">
                  <a:pos x="389" y="722"/>
                </a:cxn>
                <a:cxn ang="0">
                  <a:pos x="515" y="595"/>
                </a:cxn>
                <a:cxn ang="0">
                  <a:pos x="515" y="468"/>
                </a:cxn>
                <a:cxn ang="0">
                  <a:pos x="477" y="380"/>
                </a:cxn>
                <a:cxn ang="0">
                  <a:pos x="415" y="329"/>
                </a:cxn>
                <a:cxn ang="0">
                  <a:pos x="327" y="291"/>
                </a:cxn>
                <a:cxn ang="0">
                  <a:pos x="125" y="240"/>
                </a:cxn>
                <a:cxn ang="0">
                  <a:pos x="88" y="190"/>
                </a:cxn>
                <a:cxn ang="0">
                  <a:pos x="75" y="126"/>
                </a:cxn>
                <a:cxn ang="0">
                  <a:pos x="125" y="63"/>
                </a:cxn>
                <a:cxn ang="0">
                  <a:pos x="301" y="38"/>
                </a:cxn>
                <a:cxn ang="0">
                  <a:pos x="427" y="126"/>
                </a:cxn>
                <a:cxn ang="0">
                  <a:pos x="440" y="177"/>
                </a:cxn>
                <a:cxn ang="0">
                  <a:pos x="452" y="240"/>
                </a:cxn>
                <a:cxn ang="0">
                  <a:pos x="477" y="228"/>
                </a:cxn>
                <a:cxn ang="0">
                  <a:pos x="490" y="12"/>
                </a:cxn>
                <a:cxn ang="0">
                  <a:pos x="465" y="0"/>
                </a:cxn>
                <a:cxn ang="0">
                  <a:pos x="427" y="25"/>
                </a:cxn>
                <a:cxn ang="0">
                  <a:pos x="364" y="25"/>
                </a:cxn>
                <a:cxn ang="0">
                  <a:pos x="276" y="0"/>
                </a:cxn>
                <a:cxn ang="0">
                  <a:pos x="138" y="25"/>
                </a:cxn>
                <a:cxn ang="0">
                  <a:pos x="12" y="126"/>
                </a:cxn>
                <a:cxn ang="0">
                  <a:pos x="12" y="253"/>
                </a:cxn>
                <a:cxn ang="0">
                  <a:pos x="75" y="342"/>
                </a:cxn>
                <a:cxn ang="0">
                  <a:pos x="188" y="392"/>
                </a:cxn>
              </a:cxnLst>
              <a:rect l="0" t="0" r="r" b="b"/>
              <a:pathLst>
                <a:path w="528" h="734">
                  <a:moveTo>
                    <a:pt x="276" y="405"/>
                  </a:moveTo>
                  <a:lnTo>
                    <a:pt x="301" y="405"/>
                  </a:lnTo>
                  <a:lnTo>
                    <a:pt x="314" y="418"/>
                  </a:lnTo>
                  <a:lnTo>
                    <a:pt x="352" y="430"/>
                  </a:lnTo>
                  <a:lnTo>
                    <a:pt x="402" y="456"/>
                  </a:lnTo>
                  <a:lnTo>
                    <a:pt x="427" y="481"/>
                  </a:lnTo>
                  <a:lnTo>
                    <a:pt x="452" y="557"/>
                  </a:lnTo>
                  <a:lnTo>
                    <a:pt x="427" y="633"/>
                  </a:lnTo>
                  <a:lnTo>
                    <a:pt x="402" y="658"/>
                  </a:lnTo>
                  <a:lnTo>
                    <a:pt x="364" y="684"/>
                  </a:lnTo>
                  <a:lnTo>
                    <a:pt x="327" y="696"/>
                  </a:lnTo>
                  <a:lnTo>
                    <a:pt x="264" y="709"/>
                  </a:lnTo>
                  <a:lnTo>
                    <a:pt x="176" y="684"/>
                  </a:lnTo>
                  <a:lnTo>
                    <a:pt x="113" y="646"/>
                  </a:lnTo>
                  <a:lnTo>
                    <a:pt x="75" y="570"/>
                  </a:lnTo>
                  <a:lnTo>
                    <a:pt x="50" y="481"/>
                  </a:lnTo>
                  <a:lnTo>
                    <a:pt x="37" y="456"/>
                  </a:lnTo>
                  <a:lnTo>
                    <a:pt x="25" y="443"/>
                  </a:lnTo>
                  <a:lnTo>
                    <a:pt x="0" y="468"/>
                  </a:lnTo>
                  <a:lnTo>
                    <a:pt x="0" y="722"/>
                  </a:lnTo>
                  <a:lnTo>
                    <a:pt x="12" y="734"/>
                  </a:lnTo>
                  <a:lnTo>
                    <a:pt x="37" y="734"/>
                  </a:lnTo>
                  <a:lnTo>
                    <a:pt x="37" y="722"/>
                  </a:lnTo>
                  <a:lnTo>
                    <a:pt x="63" y="709"/>
                  </a:lnTo>
                  <a:lnTo>
                    <a:pt x="63" y="696"/>
                  </a:lnTo>
                  <a:lnTo>
                    <a:pt x="88" y="671"/>
                  </a:lnTo>
                  <a:lnTo>
                    <a:pt x="138" y="709"/>
                  </a:lnTo>
                  <a:lnTo>
                    <a:pt x="188" y="734"/>
                  </a:lnTo>
                  <a:lnTo>
                    <a:pt x="264" y="734"/>
                  </a:lnTo>
                  <a:lnTo>
                    <a:pt x="389" y="722"/>
                  </a:lnTo>
                  <a:lnTo>
                    <a:pt x="465" y="671"/>
                  </a:lnTo>
                  <a:lnTo>
                    <a:pt x="515" y="595"/>
                  </a:lnTo>
                  <a:lnTo>
                    <a:pt x="528" y="519"/>
                  </a:lnTo>
                  <a:lnTo>
                    <a:pt x="515" y="468"/>
                  </a:lnTo>
                  <a:lnTo>
                    <a:pt x="503" y="430"/>
                  </a:lnTo>
                  <a:lnTo>
                    <a:pt x="477" y="380"/>
                  </a:lnTo>
                  <a:lnTo>
                    <a:pt x="452" y="367"/>
                  </a:lnTo>
                  <a:lnTo>
                    <a:pt x="415" y="329"/>
                  </a:lnTo>
                  <a:lnTo>
                    <a:pt x="377" y="316"/>
                  </a:lnTo>
                  <a:lnTo>
                    <a:pt x="327" y="291"/>
                  </a:lnTo>
                  <a:lnTo>
                    <a:pt x="276" y="291"/>
                  </a:lnTo>
                  <a:lnTo>
                    <a:pt x="125" y="240"/>
                  </a:lnTo>
                  <a:lnTo>
                    <a:pt x="100" y="215"/>
                  </a:lnTo>
                  <a:lnTo>
                    <a:pt x="88" y="190"/>
                  </a:lnTo>
                  <a:lnTo>
                    <a:pt x="75" y="152"/>
                  </a:lnTo>
                  <a:lnTo>
                    <a:pt x="75" y="126"/>
                  </a:lnTo>
                  <a:lnTo>
                    <a:pt x="100" y="76"/>
                  </a:lnTo>
                  <a:lnTo>
                    <a:pt x="125" y="63"/>
                  </a:lnTo>
                  <a:lnTo>
                    <a:pt x="201" y="38"/>
                  </a:lnTo>
                  <a:lnTo>
                    <a:pt x="301" y="38"/>
                  </a:lnTo>
                  <a:lnTo>
                    <a:pt x="352" y="50"/>
                  </a:lnTo>
                  <a:lnTo>
                    <a:pt x="427" y="126"/>
                  </a:lnTo>
                  <a:lnTo>
                    <a:pt x="427" y="152"/>
                  </a:lnTo>
                  <a:lnTo>
                    <a:pt x="440" y="177"/>
                  </a:lnTo>
                  <a:lnTo>
                    <a:pt x="440" y="228"/>
                  </a:lnTo>
                  <a:lnTo>
                    <a:pt x="452" y="240"/>
                  </a:lnTo>
                  <a:lnTo>
                    <a:pt x="477" y="240"/>
                  </a:lnTo>
                  <a:lnTo>
                    <a:pt x="477" y="228"/>
                  </a:lnTo>
                  <a:lnTo>
                    <a:pt x="490" y="202"/>
                  </a:lnTo>
                  <a:lnTo>
                    <a:pt x="490" y="12"/>
                  </a:lnTo>
                  <a:lnTo>
                    <a:pt x="477" y="0"/>
                  </a:lnTo>
                  <a:lnTo>
                    <a:pt x="465" y="0"/>
                  </a:lnTo>
                  <a:lnTo>
                    <a:pt x="440" y="25"/>
                  </a:lnTo>
                  <a:lnTo>
                    <a:pt x="427" y="25"/>
                  </a:lnTo>
                  <a:lnTo>
                    <a:pt x="402" y="50"/>
                  </a:lnTo>
                  <a:lnTo>
                    <a:pt x="364" y="25"/>
                  </a:lnTo>
                  <a:lnTo>
                    <a:pt x="314" y="12"/>
                  </a:lnTo>
                  <a:lnTo>
                    <a:pt x="276" y="0"/>
                  </a:lnTo>
                  <a:lnTo>
                    <a:pt x="251" y="0"/>
                  </a:lnTo>
                  <a:lnTo>
                    <a:pt x="138" y="25"/>
                  </a:lnTo>
                  <a:lnTo>
                    <a:pt x="50" y="63"/>
                  </a:lnTo>
                  <a:lnTo>
                    <a:pt x="12" y="126"/>
                  </a:lnTo>
                  <a:lnTo>
                    <a:pt x="0" y="202"/>
                  </a:lnTo>
                  <a:lnTo>
                    <a:pt x="12" y="253"/>
                  </a:lnTo>
                  <a:lnTo>
                    <a:pt x="37" y="291"/>
                  </a:lnTo>
                  <a:lnTo>
                    <a:pt x="75" y="342"/>
                  </a:lnTo>
                  <a:lnTo>
                    <a:pt x="125" y="367"/>
                  </a:lnTo>
                  <a:lnTo>
                    <a:pt x="188" y="392"/>
                  </a:lnTo>
                  <a:lnTo>
                    <a:pt x="276" y="4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69" name="Freeform 9"/>
            <p:cNvSpPr>
              <a:spLocks/>
            </p:cNvSpPr>
            <p:nvPr/>
          </p:nvSpPr>
          <p:spPr bwMode="auto">
            <a:xfrm>
              <a:off x="5517" y="1408"/>
              <a:ext cx="503" cy="1000"/>
            </a:xfrm>
            <a:custGeom>
              <a:avLst/>
              <a:gdLst/>
              <a:ahLst/>
              <a:cxnLst>
                <a:cxn ang="0">
                  <a:pos x="252" y="342"/>
                </a:cxn>
                <a:cxn ang="0">
                  <a:pos x="478" y="342"/>
                </a:cxn>
                <a:cxn ang="0">
                  <a:pos x="478" y="291"/>
                </a:cxn>
                <a:cxn ang="0">
                  <a:pos x="252" y="291"/>
                </a:cxn>
                <a:cxn ang="0">
                  <a:pos x="252" y="0"/>
                </a:cxn>
                <a:cxn ang="0">
                  <a:pos x="214" y="0"/>
                </a:cxn>
                <a:cxn ang="0">
                  <a:pos x="201" y="76"/>
                </a:cxn>
                <a:cxn ang="0">
                  <a:pos x="189" y="164"/>
                </a:cxn>
                <a:cxn ang="0">
                  <a:pos x="151" y="240"/>
                </a:cxn>
                <a:cxn ang="0">
                  <a:pos x="88" y="291"/>
                </a:cxn>
                <a:cxn ang="0">
                  <a:pos x="0" y="304"/>
                </a:cxn>
                <a:cxn ang="0">
                  <a:pos x="0" y="342"/>
                </a:cxn>
                <a:cxn ang="0">
                  <a:pos x="139" y="342"/>
                </a:cxn>
                <a:cxn ang="0">
                  <a:pos x="139" y="785"/>
                </a:cxn>
                <a:cxn ang="0">
                  <a:pos x="151" y="886"/>
                </a:cxn>
                <a:cxn ang="0">
                  <a:pos x="201" y="950"/>
                </a:cxn>
                <a:cxn ang="0">
                  <a:pos x="252" y="988"/>
                </a:cxn>
                <a:cxn ang="0">
                  <a:pos x="302" y="1000"/>
                </a:cxn>
                <a:cxn ang="0">
                  <a:pos x="352" y="1000"/>
                </a:cxn>
                <a:cxn ang="0">
                  <a:pos x="428" y="988"/>
                </a:cxn>
                <a:cxn ang="0">
                  <a:pos x="465" y="937"/>
                </a:cxn>
                <a:cxn ang="0">
                  <a:pos x="503" y="861"/>
                </a:cxn>
                <a:cxn ang="0">
                  <a:pos x="503" y="696"/>
                </a:cxn>
                <a:cxn ang="0">
                  <a:pos x="465" y="696"/>
                </a:cxn>
                <a:cxn ang="0">
                  <a:pos x="465" y="836"/>
                </a:cxn>
                <a:cxn ang="0">
                  <a:pos x="453" y="886"/>
                </a:cxn>
                <a:cxn ang="0">
                  <a:pos x="440" y="924"/>
                </a:cxn>
                <a:cxn ang="0">
                  <a:pos x="415" y="950"/>
                </a:cxn>
                <a:cxn ang="0">
                  <a:pos x="390" y="962"/>
                </a:cxn>
                <a:cxn ang="0">
                  <a:pos x="327" y="962"/>
                </a:cxn>
                <a:cxn ang="0">
                  <a:pos x="277" y="912"/>
                </a:cxn>
                <a:cxn ang="0">
                  <a:pos x="264" y="886"/>
                </a:cxn>
                <a:cxn ang="0">
                  <a:pos x="264" y="861"/>
                </a:cxn>
                <a:cxn ang="0">
                  <a:pos x="252" y="836"/>
                </a:cxn>
                <a:cxn ang="0">
                  <a:pos x="252" y="798"/>
                </a:cxn>
                <a:cxn ang="0">
                  <a:pos x="252" y="342"/>
                </a:cxn>
              </a:cxnLst>
              <a:rect l="0" t="0" r="r" b="b"/>
              <a:pathLst>
                <a:path w="503" h="1000">
                  <a:moveTo>
                    <a:pt x="252" y="342"/>
                  </a:moveTo>
                  <a:lnTo>
                    <a:pt x="478" y="342"/>
                  </a:lnTo>
                  <a:lnTo>
                    <a:pt x="478" y="291"/>
                  </a:lnTo>
                  <a:lnTo>
                    <a:pt x="252" y="291"/>
                  </a:lnTo>
                  <a:lnTo>
                    <a:pt x="252" y="0"/>
                  </a:lnTo>
                  <a:lnTo>
                    <a:pt x="214" y="0"/>
                  </a:lnTo>
                  <a:lnTo>
                    <a:pt x="201" y="76"/>
                  </a:lnTo>
                  <a:lnTo>
                    <a:pt x="189" y="164"/>
                  </a:lnTo>
                  <a:lnTo>
                    <a:pt x="151" y="240"/>
                  </a:lnTo>
                  <a:lnTo>
                    <a:pt x="88" y="291"/>
                  </a:lnTo>
                  <a:lnTo>
                    <a:pt x="0" y="304"/>
                  </a:lnTo>
                  <a:lnTo>
                    <a:pt x="0" y="342"/>
                  </a:lnTo>
                  <a:lnTo>
                    <a:pt x="139" y="342"/>
                  </a:lnTo>
                  <a:lnTo>
                    <a:pt x="139" y="785"/>
                  </a:lnTo>
                  <a:lnTo>
                    <a:pt x="151" y="886"/>
                  </a:lnTo>
                  <a:lnTo>
                    <a:pt x="201" y="950"/>
                  </a:lnTo>
                  <a:lnTo>
                    <a:pt x="252" y="988"/>
                  </a:lnTo>
                  <a:lnTo>
                    <a:pt x="302" y="1000"/>
                  </a:lnTo>
                  <a:lnTo>
                    <a:pt x="352" y="1000"/>
                  </a:lnTo>
                  <a:lnTo>
                    <a:pt x="428" y="988"/>
                  </a:lnTo>
                  <a:lnTo>
                    <a:pt x="465" y="937"/>
                  </a:lnTo>
                  <a:lnTo>
                    <a:pt x="503" y="861"/>
                  </a:lnTo>
                  <a:lnTo>
                    <a:pt x="503" y="696"/>
                  </a:lnTo>
                  <a:lnTo>
                    <a:pt x="465" y="696"/>
                  </a:lnTo>
                  <a:lnTo>
                    <a:pt x="465" y="836"/>
                  </a:lnTo>
                  <a:lnTo>
                    <a:pt x="453" y="886"/>
                  </a:lnTo>
                  <a:lnTo>
                    <a:pt x="440" y="924"/>
                  </a:lnTo>
                  <a:lnTo>
                    <a:pt x="415" y="950"/>
                  </a:lnTo>
                  <a:lnTo>
                    <a:pt x="390" y="962"/>
                  </a:lnTo>
                  <a:lnTo>
                    <a:pt x="327" y="962"/>
                  </a:lnTo>
                  <a:lnTo>
                    <a:pt x="277" y="912"/>
                  </a:lnTo>
                  <a:lnTo>
                    <a:pt x="264" y="886"/>
                  </a:lnTo>
                  <a:lnTo>
                    <a:pt x="264" y="861"/>
                  </a:lnTo>
                  <a:lnTo>
                    <a:pt x="252" y="836"/>
                  </a:lnTo>
                  <a:lnTo>
                    <a:pt x="252" y="798"/>
                  </a:lnTo>
                  <a:lnTo>
                    <a:pt x="252" y="3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70" name="Freeform 10"/>
            <p:cNvSpPr>
              <a:spLocks noEditPoints="1"/>
            </p:cNvSpPr>
            <p:nvPr/>
          </p:nvSpPr>
          <p:spPr bwMode="auto">
            <a:xfrm>
              <a:off x="6184" y="1674"/>
              <a:ext cx="716" cy="734"/>
            </a:xfrm>
            <a:custGeom>
              <a:avLst/>
              <a:gdLst/>
              <a:ahLst/>
              <a:cxnLst>
                <a:cxn ang="0">
                  <a:pos x="490" y="671"/>
                </a:cxn>
                <a:cxn ang="0">
                  <a:pos x="540" y="722"/>
                </a:cxn>
                <a:cxn ang="0">
                  <a:pos x="603" y="734"/>
                </a:cxn>
                <a:cxn ang="0">
                  <a:pos x="691" y="671"/>
                </a:cxn>
                <a:cxn ang="0">
                  <a:pos x="716" y="494"/>
                </a:cxn>
                <a:cxn ang="0">
                  <a:pos x="679" y="620"/>
                </a:cxn>
                <a:cxn ang="0">
                  <a:pos x="641" y="671"/>
                </a:cxn>
                <a:cxn ang="0">
                  <a:pos x="591" y="684"/>
                </a:cxn>
                <a:cxn ang="0">
                  <a:pos x="565" y="646"/>
                </a:cxn>
                <a:cxn ang="0">
                  <a:pos x="553" y="177"/>
                </a:cxn>
                <a:cxn ang="0">
                  <a:pos x="503" y="88"/>
                </a:cxn>
                <a:cxn ang="0">
                  <a:pos x="289" y="0"/>
                </a:cxn>
                <a:cxn ang="0">
                  <a:pos x="75" y="88"/>
                </a:cxn>
                <a:cxn ang="0">
                  <a:pos x="50" y="215"/>
                </a:cxn>
                <a:cxn ang="0">
                  <a:pos x="88" y="253"/>
                </a:cxn>
                <a:cxn ang="0">
                  <a:pos x="176" y="240"/>
                </a:cxn>
                <a:cxn ang="0">
                  <a:pos x="188" y="164"/>
                </a:cxn>
                <a:cxn ang="0">
                  <a:pos x="163" y="126"/>
                </a:cxn>
                <a:cxn ang="0">
                  <a:pos x="113" y="114"/>
                </a:cxn>
                <a:cxn ang="0">
                  <a:pos x="176" y="63"/>
                </a:cxn>
                <a:cxn ang="0">
                  <a:pos x="276" y="38"/>
                </a:cxn>
                <a:cxn ang="0">
                  <a:pos x="389" y="88"/>
                </a:cxn>
                <a:cxn ang="0">
                  <a:pos x="452" y="240"/>
                </a:cxn>
                <a:cxn ang="0">
                  <a:pos x="314" y="316"/>
                </a:cxn>
                <a:cxn ang="0">
                  <a:pos x="63" y="418"/>
                </a:cxn>
                <a:cxn ang="0">
                  <a:pos x="0" y="570"/>
                </a:cxn>
                <a:cxn ang="0">
                  <a:pos x="88" y="709"/>
                </a:cxn>
                <a:cxn ang="0">
                  <a:pos x="251" y="734"/>
                </a:cxn>
                <a:cxn ang="0">
                  <a:pos x="415" y="671"/>
                </a:cxn>
                <a:cxn ang="0">
                  <a:pos x="452" y="342"/>
                </a:cxn>
                <a:cxn ang="0">
                  <a:pos x="427" y="595"/>
                </a:cxn>
                <a:cxn ang="0">
                  <a:pos x="327" y="696"/>
                </a:cxn>
                <a:cxn ang="0">
                  <a:pos x="213" y="696"/>
                </a:cxn>
                <a:cxn ang="0">
                  <a:pos x="125" y="608"/>
                </a:cxn>
                <a:cxn ang="0">
                  <a:pos x="163" y="456"/>
                </a:cxn>
                <a:cxn ang="0">
                  <a:pos x="314" y="354"/>
                </a:cxn>
              </a:cxnLst>
              <a:rect l="0" t="0" r="r" b="b"/>
              <a:pathLst>
                <a:path w="716" h="734">
                  <a:moveTo>
                    <a:pt x="465" y="595"/>
                  </a:moveTo>
                  <a:lnTo>
                    <a:pt x="490" y="671"/>
                  </a:lnTo>
                  <a:lnTo>
                    <a:pt x="515" y="709"/>
                  </a:lnTo>
                  <a:lnTo>
                    <a:pt x="540" y="722"/>
                  </a:lnTo>
                  <a:lnTo>
                    <a:pt x="591" y="734"/>
                  </a:lnTo>
                  <a:lnTo>
                    <a:pt x="603" y="734"/>
                  </a:lnTo>
                  <a:lnTo>
                    <a:pt x="679" y="696"/>
                  </a:lnTo>
                  <a:lnTo>
                    <a:pt x="691" y="671"/>
                  </a:lnTo>
                  <a:lnTo>
                    <a:pt x="716" y="633"/>
                  </a:lnTo>
                  <a:lnTo>
                    <a:pt x="716" y="494"/>
                  </a:lnTo>
                  <a:lnTo>
                    <a:pt x="679" y="494"/>
                  </a:lnTo>
                  <a:lnTo>
                    <a:pt x="679" y="620"/>
                  </a:lnTo>
                  <a:lnTo>
                    <a:pt x="654" y="671"/>
                  </a:lnTo>
                  <a:lnTo>
                    <a:pt x="641" y="671"/>
                  </a:lnTo>
                  <a:lnTo>
                    <a:pt x="628" y="684"/>
                  </a:lnTo>
                  <a:lnTo>
                    <a:pt x="591" y="684"/>
                  </a:lnTo>
                  <a:lnTo>
                    <a:pt x="578" y="658"/>
                  </a:lnTo>
                  <a:lnTo>
                    <a:pt x="565" y="646"/>
                  </a:lnTo>
                  <a:lnTo>
                    <a:pt x="565" y="228"/>
                  </a:lnTo>
                  <a:lnTo>
                    <a:pt x="553" y="177"/>
                  </a:lnTo>
                  <a:lnTo>
                    <a:pt x="540" y="139"/>
                  </a:lnTo>
                  <a:lnTo>
                    <a:pt x="503" y="88"/>
                  </a:lnTo>
                  <a:lnTo>
                    <a:pt x="402" y="25"/>
                  </a:lnTo>
                  <a:lnTo>
                    <a:pt x="289" y="0"/>
                  </a:lnTo>
                  <a:lnTo>
                    <a:pt x="163" y="25"/>
                  </a:lnTo>
                  <a:lnTo>
                    <a:pt x="75" y="88"/>
                  </a:lnTo>
                  <a:lnTo>
                    <a:pt x="37" y="177"/>
                  </a:lnTo>
                  <a:lnTo>
                    <a:pt x="50" y="215"/>
                  </a:lnTo>
                  <a:lnTo>
                    <a:pt x="63" y="240"/>
                  </a:lnTo>
                  <a:lnTo>
                    <a:pt x="88" y="253"/>
                  </a:lnTo>
                  <a:lnTo>
                    <a:pt x="151" y="253"/>
                  </a:lnTo>
                  <a:lnTo>
                    <a:pt x="176" y="240"/>
                  </a:lnTo>
                  <a:lnTo>
                    <a:pt x="188" y="215"/>
                  </a:lnTo>
                  <a:lnTo>
                    <a:pt x="188" y="164"/>
                  </a:lnTo>
                  <a:lnTo>
                    <a:pt x="176" y="139"/>
                  </a:lnTo>
                  <a:lnTo>
                    <a:pt x="163" y="126"/>
                  </a:lnTo>
                  <a:lnTo>
                    <a:pt x="138" y="114"/>
                  </a:lnTo>
                  <a:lnTo>
                    <a:pt x="113" y="114"/>
                  </a:lnTo>
                  <a:lnTo>
                    <a:pt x="138" y="88"/>
                  </a:lnTo>
                  <a:lnTo>
                    <a:pt x="176" y="63"/>
                  </a:lnTo>
                  <a:lnTo>
                    <a:pt x="251" y="38"/>
                  </a:lnTo>
                  <a:lnTo>
                    <a:pt x="276" y="38"/>
                  </a:lnTo>
                  <a:lnTo>
                    <a:pt x="339" y="50"/>
                  </a:lnTo>
                  <a:lnTo>
                    <a:pt x="389" y="88"/>
                  </a:lnTo>
                  <a:lnTo>
                    <a:pt x="440" y="152"/>
                  </a:lnTo>
                  <a:lnTo>
                    <a:pt x="452" y="240"/>
                  </a:lnTo>
                  <a:lnTo>
                    <a:pt x="452" y="304"/>
                  </a:lnTo>
                  <a:lnTo>
                    <a:pt x="314" y="316"/>
                  </a:lnTo>
                  <a:lnTo>
                    <a:pt x="151" y="354"/>
                  </a:lnTo>
                  <a:lnTo>
                    <a:pt x="63" y="418"/>
                  </a:lnTo>
                  <a:lnTo>
                    <a:pt x="12" y="494"/>
                  </a:lnTo>
                  <a:lnTo>
                    <a:pt x="0" y="570"/>
                  </a:lnTo>
                  <a:lnTo>
                    <a:pt x="25" y="646"/>
                  </a:lnTo>
                  <a:lnTo>
                    <a:pt x="88" y="709"/>
                  </a:lnTo>
                  <a:lnTo>
                    <a:pt x="176" y="734"/>
                  </a:lnTo>
                  <a:lnTo>
                    <a:pt x="251" y="734"/>
                  </a:lnTo>
                  <a:lnTo>
                    <a:pt x="352" y="722"/>
                  </a:lnTo>
                  <a:lnTo>
                    <a:pt x="415" y="671"/>
                  </a:lnTo>
                  <a:lnTo>
                    <a:pt x="465" y="595"/>
                  </a:lnTo>
                  <a:close/>
                  <a:moveTo>
                    <a:pt x="452" y="342"/>
                  </a:moveTo>
                  <a:lnTo>
                    <a:pt x="452" y="494"/>
                  </a:lnTo>
                  <a:lnTo>
                    <a:pt x="427" y="595"/>
                  </a:lnTo>
                  <a:lnTo>
                    <a:pt x="389" y="658"/>
                  </a:lnTo>
                  <a:lnTo>
                    <a:pt x="327" y="696"/>
                  </a:lnTo>
                  <a:lnTo>
                    <a:pt x="264" y="709"/>
                  </a:lnTo>
                  <a:lnTo>
                    <a:pt x="213" y="696"/>
                  </a:lnTo>
                  <a:lnTo>
                    <a:pt x="176" y="684"/>
                  </a:lnTo>
                  <a:lnTo>
                    <a:pt x="125" y="608"/>
                  </a:lnTo>
                  <a:lnTo>
                    <a:pt x="125" y="506"/>
                  </a:lnTo>
                  <a:lnTo>
                    <a:pt x="163" y="456"/>
                  </a:lnTo>
                  <a:lnTo>
                    <a:pt x="226" y="392"/>
                  </a:lnTo>
                  <a:lnTo>
                    <a:pt x="314" y="354"/>
                  </a:lnTo>
                  <a:lnTo>
                    <a:pt x="452" y="3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71" name="Freeform 11"/>
            <p:cNvSpPr>
              <a:spLocks/>
            </p:cNvSpPr>
            <p:nvPr/>
          </p:nvSpPr>
          <p:spPr bwMode="auto">
            <a:xfrm>
              <a:off x="6963" y="1686"/>
              <a:ext cx="1245" cy="710"/>
            </a:xfrm>
            <a:custGeom>
              <a:avLst/>
              <a:gdLst/>
              <a:ahLst/>
              <a:cxnLst>
                <a:cxn ang="0">
                  <a:pos x="126" y="621"/>
                </a:cxn>
                <a:cxn ang="0">
                  <a:pos x="88" y="659"/>
                </a:cxn>
                <a:cxn ang="0">
                  <a:pos x="0" y="710"/>
                </a:cxn>
                <a:cxn ang="0">
                  <a:pos x="365" y="659"/>
                </a:cxn>
                <a:cxn ang="0">
                  <a:pos x="252" y="646"/>
                </a:cxn>
                <a:cxn ang="0">
                  <a:pos x="239" y="292"/>
                </a:cxn>
                <a:cxn ang="0">
                  <a:pos x="302" y="102"/>
                </a:cxn>
                <a:cxn ang="0">
                  <a:pos x="453" y="38"/>
                </a:cxn>
                <a:cxn ang="0">
                  <a:pos x="516" y="51"/>
                </a:cxn>
                <a:cxn ang="0">
                  <a:pos x="553" y="102"/>
                </a:cxn>
                <a:cxn ang="0">
                  <a:pos x="566" y="621"/>
                </a:cxn>
                <a:cxn ang="0">
                  <a:pos x="528" y="659"/>
                </a:cxn>
                <a:cxn ang="0">
                  <a:pos x="440" y="710"/>
                </a:cxn>
                <a:cxn ang="0">
                  <a:pos x="805" y="659"/>
                </a:cxn>
                <a:cxn ang="0">
                  <a:pos x="692" y="646"/>
                </a:cxn>
                <a:cxn ang="0">
                  <a:pos x="679" y="292"/>
                </a:cxn>
                <a:cxn ang="0">
                  <a:pos x="742" y="102"/>
                </a:cxn>
                <a:cxn ang="0">
                  <a:pos x="893" y="38"/>
                </a:cxn>
                <a:cxn ang="0">
                  <a:pos x="956" y="51"/>
                </a:cxn>
                <a:cxn ang="0">
                  <a:pos x="994" y="102"/>
                </a:cxn>
                <a:cxn ang="0">
                  <a:pos x="1006" y="621"/>
                </a:cxn>
                <a:cxn ang="0">
                  <a:pos x="981" y="659"/>
                </a:cxn>
                <a:cxn ang="0">
                  <a:pos x="893" y="710"/>
                </a:cxn>
                <a:cxn ang="0">
                  <a:pos x="1245" y="659"/>
                </a:cxn>
                <a:cxn ang="0">
                  <a:pos x="1144" y="646"/>
                </a:cxn>
                <a:cxn ang="0">
                  <a:pos x="1119" y="608"/>
                </a:cxn>
                <a:cxn ang="0">
                  <a:pos x="1107" y="114"/>
                </a:cxn>
                <a:cxn ang="0">
                  <a:pos x="1056" y="38"/>
                </a:cxn>
                <a:cxn ang="0">
                  <a:pos x="956" y="0"/>
                </a:cxn>
                <a:cxn ang="0">
                  <a:pos x="818" y="13"/>
                </a:cxn>
                <a:cxn ang="0">
                  <a:pos x="704" y="102"/>
                </a:cxn>
                <a:cxn ang="0">
                  <a:pos x="642" y="76"/>
                </a:cxn>
                <a:cxn ang="0">
                  <a:pos x="516" y="0"/>
                </a:cxn>
                <a:cxn ang="0">
                  <a:pos x="365" y="26"/>
                </a:cxn>
                <a:cxn ang="0">
                  <a:pos x="227" y="165"/>
                </a:cxn>
                <a:cxn ang="0">
                  <a:pos x="0" y="13"/>
                </a:cxn>
                <a:cxn ang="0">
                  <a:pos x="51" y="64"/>
                </a:cxn>
                <a:cxn ang="0">
                  <a:pos x="101" y="76"/>
                </a:cxn>
                <a:cxn ang="0">
                  <a:pos x="126" y="152"/>
                </a:cxn>
              </a:cxnLst>
              <a:rect l="0" t="0" r="r" b="b"/>
              <a:pathLst>
                <a:path w="1245" h="710">
                  <a:moveTo>
                    <a:pt x="126" y="152"/>
                  </a:moveTo>
                  <a:lnTo>
                    <a:pt x="126" y="621"/>
                  </a:lnTo>
                  <a:lnTo>
                    <a:pt x="113" y="646"/>
                  </a:lnTo>
                  <a:lnTo>
                    <a:pt x="88" y="659"/>
                  </a:lnTo>
                  <a:lnTo>
                    <a:pt x="0" y="659"/>
                  </a:lnTo>
                  <a:lnTo>
                    <a:pt x="0" y="710"/>
                  </a:lnTo>
                  <a:lnTo>
                    <a:pt x="365" y="710"/>
                  </a:lnTo>
                  <a:lnTo>
                    <a:pt x="365" y="659"/>
                  </a:lnTo>
                  <a:lnTo>
                    <a:pt x="264" y="659"/>
                  </a:lnTo>
                  <a:lnTo>
                    <a:pt x="252" y="646"/>
                  </a:lnTo>
                  <a:lnTo>
                    <a:pt x="239" y="621"/>
                  </a:lnTo>
                  <a:lnTo>
                    <a:pt x="239" y="292"/>
                  </a:lnTo>
                  <a:lnTo>
                    <a:pt x="252" y="178"/>
                  </a:lnTo>
                  <a:lnTo>
                    <a:pt x="302" y="102"/>
                  </a:lnTo>
                  <a:lnTo>
                    <a:pt x="377" y="51"/>
                  </a:lnTo>
                  <a:lnTo>
                    <a:pt x="453" y="38"/>
                  </a:lnTo>
                  <a:lnTo>
                    <a:pt x="491" y="38"/>
                  </a:lnTo>
                  <a:lnTo>
                    <a:pt x="516" y="51"/>
                  </a:lnTo>
                  <a:lnTo>
                    <a:pt x="541" y="76"/>
                  </a:lnTo>
                  <a:lnTo>
                    <a:pt x="553" y="102"/>
                  </a:lnTo>
                  <a:lnTo>
                    <a:pt x="566" y="140"/>
                  </a:lnTo>
                  <a:lnTo>
                    <a:pt x="566" y="621"/>
                  </a:lnTo>
                  <a:lnTo>
                    <a:pt x="553" y="646"/>
                  </a:lnTo>
                  <a:lnTo>
                    <a:pt x="528" y="659"/>
                  </a:lnTo>
                  <a:lnTo>
                    <a:pt x="440" y="659"/>
                  </a:lnTo>
                  <a:lnTo>
                    <a:pt x="440" y="710"/>
                  </a:lnTo>
                  <a:lnTo>
                    <a:pt x="805" y="710"/>
                  </a:lnTo>
                  <a:lnTo>
                    <a:pt x="805" y="659"/>
                  </a:lnTo>
                  <a:lnTo>
                    <a:pt x="717" y="659"/>
                  </a:lnTo>
                  <a:lnTo>
                    <a:pt x="692" y="646"/>
                  </a:lnTo>
                  <a:lnTo>
                    <a:pt x="679" y="621"/>
                  </a:lnTo>
                  <a:lnTo>
                    <a:pt x="679" y="292"/>
                  </a:lnTo>
                  <a:lnTo>
                    <a:pt x="692" y="178"/>
                  </a:lnTo>
                  <a:lnTo>
                    <a:pt x="742" y="102"/>
                  </a:lnTo>
                  <a:lnTo>
                    <a:pt x="818" y="51"/>
                  </a:lnTo>
                  <a:lnTo>
                    <a:pt x="893" y="38"/>
                  </a:lnTo>
                  <a:lnTo>
                    <a:pt x="931" y="38"/>
                  </a:lnTo>
                  <a:lnTo>
                    <a:pt x="956" y="51"/>
                  </a:lnTo>
                  <a:lnTo>
                    <a:pt x="981" y="76"/>
                  </a:lnTo>
                  <a:lnTo>
                    <a:pt x="994" y="102"/>
                  </a:lnTo>
                  <a:lnTo>
                    <a:pt x="1006" y="140"/>
                  </a:lnTo>
                  <a:lnTo>
                    <a:pt x="1006" y="621"/>
                  </a:lnTo>
                  <a:lnTo>
                    <a:pt x="994" y="646"/>
                  </a:lnTo>
                  <a:lnTo>
                    <a:pt x="981" y="659"/>
                  </a:lnTo>
                  <a:lnTo>
                    <a:pt x="893" y="659"/>
                  </a:lnTo>
                  <a:lnTo>
                    <a:pt x="893" y="710"/>
                  </a:lnTo>
                  <a:lnTo>
                    <a:pt x="1245" y="710"/>
                  </a:lnTo>
                  <a:lnTo>
                    <a:pt x="1245" y="659"/>
                  </a:lnTo>
                  <a:lnTo>
                    <a:pt x="1170" y="659"/>
                  </a:lnTo>
                  <a:lnTo>
                    <a:pt x="1144" y="646"/>
                  </a:lnTo>
                  <a:lnTo>
                    <a:pt x="1132" y="634"/>
                  </a:lnTo>
                  <a:lnTo>
                    <a:pt x="1119" y="608"/>
                  </a:lnTo>
                  <a:lnTo>
                    <a:pt x="1119" y="190"/>
                  </a:lnTo>
                  <a:lnTo>
                    <a:pt x="1107" y="114"/>
                  </a:lnTo>
                  <a:lnTo>
                    <a:pt x="1069" y="64"/>
                  </a:lnTo>
                  <a:lnTo>
                    <a:pt x="1056" y="38"/>
                  </a:lnTo>
                  <a:lnTo>
                    <a:pt x="1031" y="26"/>
                  </a:lnTo>
                  <a:lnTo>
                    <a:pt x="956" y="0"/>
                  </a:lnTo>
                  <a:lnTo>
                    <a:pt x="906" y="0"/>
                  </a:lnTo>
                  <a:lnTo>
                    <a:pt x="818" y="13"/>
                  </a:lnTo>
                  <a:lnTo>
                    <a:pt x="755" y="51"/>
                  </a:lnTo>
                  <a:lnTo>
                    <a:pt x="704" y="102"/>
                  </a:lnTo>
                  <a:lnTo>
                    <a:pt x="679" y="152"/>
                  </a:lnTo>
                  <a:lnTo>
                    <a:pt x="642" y="76"/>
                  </a:lnTo>
                  <a:lnTo>
                    <a:pt x="591" y="26"/>
                  </a:lnTo>
                  <a:lnTo>
                    <a:pt x="516" y="0"/>
                  </a:lnTo>
                  <a:lnTo>
                    <a:pt x="465" y="0"/>
                  </a:lnTo>
                  <a:lnTo>
                    <a:pt x="365" y="26"/>
                  </a:lnTo>
                  <a:lnTo>
                    <a:pt x="277" y="76"/>
                  </a:lnTo>
                  <a:lnTo>
                    <a:pt x="227" y="165"/>
                  </a:lnTo>
                  <a:lnTo>
                    <a:pt x="227" y="0"/>
                  </a:lnTo>
                  <a:lnTo>
                    <a:pt x="0" y="13"/>
                  </a:lnTo>
                  <a:lnTo>
                    <a:pt x="0" y="64"/>
                  </a:lnTo>
                  <a:lnTo>
                    <a:pt x="51" y="64"/>
                  </a:lnTo>
                  <a:lnTo>
                    <a:pt x="76" y="76"/>
                  </a:lnTo>
                  <a:lnTo>
                    <a:pt x="101" y="76"/>
                  </a:lnTo>
                  <a:lnTo>
                    <a:pt x="126" y="127"/>
                  </a:lnTo>
                  <a:lnTo>
                    <a:pt x="126" y="1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72" name="Freeform 12"/>
            <p:cNvSpPr>
              <a:spLocks noEditPoints="1"/>
            </p:cNvSpPr>
            <p:nvPr/>
          </p:nvSpPr>
          <p:spPr bwMode="auto">
            <a:xfrm>
              <a:off x="8284" y="1686"/>
              <a:ext cx="792" cy="1026"/>
            </a:xfrm>
            <a:custGeom>
              <a:avLst/>
              <a:gdLst/>
              <a:ahLst/>
              <a:cxnLst>
                <a:cxn ang="0">
                  <a:pos x="238" y="165"/>
                </a:cxn>
                <a:cxn ang="0">
                  <a:pos x="326" y="76"/>
                </a:cxn>
                <a:cxn ang="0">
                  <a:pos x="440" y="38"/>
                </a:cxn>
                <a:cxn ang="0">
                  <a:pos x="528" y="64"/>
                </a:cxn>
                <a:cxn ang="0">
                  <a:pos x="590" y="127"/>
                </a:cxn>
                <a:cxn ang="0">
                  <a:pos x="641" y="241"/>
                </a:cxn>
                <a:cxn ang="0">
                  <a:pos x="653" y="368"/>
                </a:cxn>
                <a:cxn ang="0">
                  <a:pos x="641" y="494"/>
                </a:cxn>
                <a:cxn ang="0">
                  <a:pos x="590" y="596"/>
                </a:cxn>
                <a:cxn ang="0">
                  <a:pos x="515" y="672"/>
                </a:cxn>
                <a:cxn ang="0">
                  <a:pos x="427" y="697"/>
                </a:cxn>
                <a:cxn ang="0">
                  <a:pos x="377" y="684"/>
                </a:cxn>
                <a:cxn ang="0">
                  <a:pos x="339" y="672"/>
                </a:cxn>
                <a:cxn ang="0">
                  <a:pos x="289" y="634"/>
                </a:cxn>
                <a:cxn ang="0">
                  <a:pos x="264" y="596"/>
                </a:cxn>
                <a:cxn ang="0">
                  <a:pos x="251" y="570"/>
                </a:cxn>
                <a:cxn ang="0">
                  <a:pos x="238" y="558"/>
                </a:cxn>
                <a:cxn ang="0">
                  <a:pos x="238" y="532"/>
                </a:cxn>
                <a:cxn ang="0">
                  <a:pos x="238" y="165"/>
                </a:cxn>
                <a:cxn ang="0">
                  <a:pos x="238" y="621"/>
                </a:cxn>
                <a:cxn ang="0">
                  <a:pos x="251" y="634"/>
                </a:cxn>
                <a:cxn ang="0">
                  <a:pos x="264" y="659"/>
                </a:cxn>
                <a:cxn ang="0">
                  <a:pos x="289" y="684"/>
                </a:cxn>
                <a:cxn ang="0">
                  <a:pos x="326" y="710"/>
                </a:cxn>
                <a:cxn ang="0">
                  <a:pos x="377" y="722"/>
                </a:cxn>
                <a:cxn ang="0">
                  <a:pos x="440" y="722"/>
                </a:cxn>
                <a:cxn ang="0">
                  <a:pos x="578" y="697"/>
                </a:cxn>
                <a:cxn ang="0">
                  <a:pos x="679" y="621"/>
                </a:cxn>
                <a:cxn ang="0">
                  <a:pos x="767" y="507"/>
                </a:cxn>
                <a:cxn ang="0">
                  <a:pos x="792" y="368"/>
                </a:cxn>
                <a:cxn ang="0">
                  <a:pos x="767" y="216"/>
                </a:cxn>
                <a:cxn ang="0">
                  <a:pos x="691" y="102"/>
                </a:cxn>
                <a:cxn ang="0">
                  <a:pos x="578" y="26"/>
                </a:cxn>
                <a:cxn ang="0">
                  <a:pos x="452" y="0"/>
                </a:cxn>
                <a:cxn ang="0">
                  <a:pos x="352" y="13"/>
                </a:cxn>
                <a:cxn ang="0">
                  <a:pos x="276" y="64"/>
                </a:cxn>
                <a:cxn ang="0">
                  <a:pos x="238" y="102"/>
                </a:cxn>
                <a:cxn ang="0">
                  <a:pos x="238" y="0"/>
                </a:cxn>
                <a:cxn ang="0">
                  <a:pos x="0" y="13"/>
                </a:cxn>
                <a:cxn ang="0">
                  <a:pos x="0" y="64"/>
                </a:cxn>
                <a:cxn ang="0">
                  <a:pos x="50" y="64"/>
                </a:cxn>
                <a:cxn ang="0">
                  <a:pos x="88" y="76"/>
                </a:cxn>
                <a:cxn ang="0">
                  <a:pos x="113" y="76"/>
                </a:cxn>
                <a:cxn ang="0">
                  <a:pos x="125" y="89"/>
                </a:cxn>
                <a:cxn ang="0">
                  <a:pos x="125" y="937"/>
                </a:cxn>
                <a:cxn ang="0">
                  <a:pos x="113" y="950"/>
                </a:cxn>
                <a:cxn ang="0">
                  <a:pos x="62" y="975"/>
                </a:cxn>
                <a:cxn ang="0">
                  <a:pos x="0" y="975"/>
                </a:cxn>
                <a:cxn ang="0">
                  <a:pos x="0" y="1026"/>
                </a:cxn>
                <a:cxn ang="0">
                  <a:pos x="50" y="1026"/>
                </a:cxn>
                <a:cxn ang="0">
                  <a:pos x="100" y="1013"/>
                </a:cxn>
                <a:cxn ang="0">
                  <a:pos x="301" y="1013"/>
                </a:cxn>
                <a:cxn ang="0">
                  <a:pos x="364" y="1026"/>
                </a:cxn>
                <a:cxn ang="0">
                  <a:pos x="364" y="975"/>
                </a:cxn>
                <a:cxn ang="0">
                  <a:pos x="314" y="975"/>
                </a:cxn>
                <a:cxn ang="0">
                  <a:pos x="276" y="963"/>
                </a:cxn>
                <a:cxn ang="0">
                  <a:pos x="251" y="950"/>
                </a:cxn>
                <a:cxn ang="0">
                  <a:pos x="238" y="937"/>
                </a:cxn>
                <a:cxn ang="0">
                  <a:pos x="238" y="634"/>
                </a:cxn>
                <a:cxn ang="0">
                  <a:pos x="238" y="621"/>
                </a:cxn>
              </a:cxnLst>
              <a:rect l="0" t="0" r="r" b="b"/>
              <a:pathLst>
                <a:path w="792" h="1026">
                  <a:moveTo>
                    <a:pt x="238" y="165"/>
                  </a:moveTo>
                  <a:lnTo>
                    <a:pt x="326" y="76"/>
                  </a:lnTo>
                  <a:lnTo>
                    <a:pt x="440" y="38"/>
                  </a:lnTo>
                  <a:lnTo>
                    <a:pt x="528" y="64"/>
                  </a:lnTo>
                  <a:lnTo>
                    <a:pt x="590" y="127"/>
                  </a:lnTo>
                  <a:lnTo>
                    <a:pt x="641" y="241"/>
                  </a:lnTo>
                  <a:lnTo>
                    <a:pt x="653" y="368"/>
                  </a:lnTo>
                  <a:lnTo>
                    <a:pt x="641" y="494"/>
                  </a:lnTo>
                  <a:lnTo>
                    <a:pt x="590" y="596"/>
                  </a:lnTo>
                  <a:lnTo>
                    <a:pt x="515" y="672"/>
                  </a:lnTo>
                  <a:lnTo>
                    <a:pt x="427" y="697"/>
                  </a:lnTo>
                  <a:lnTo>
                    <a:pt x="377" y="684"/>
                  </a:lnTo>
                  <a:lnTo>
                    <a:pt x="339" y="672"/>
                  </a:lnTo>
                  <a:lnTo>
                    <a:pt x="289" y="634"/>
                  </a:lnTo>
                  <a:lnTo>
                    <a:pt x="264" y="596"/>
                  </a:lnTo>
                  <a:lnTo>
                    <a:pt x="251" y="570"/>
                  </a:lnTo>
                  <a:lnTo>
                    <a:pt x="238" y="558"/>
                  </a:lnTo>
                  <a:lnTo>
                    <a:pt x="238" y="532"/>
                  </a:lnTo>
                  <a:lnTo>
                    <a:pt x="238" y="165"/>
                  </a:lnTo>
                  <a:close/>
                  <a:moveTo>
                    <a:pt x="238" y="621"/>
                  </a:moveTo>
                  <a:lnTo>
                    <a:pt x="251" y="634"/>
                  </a:lnTo>
                  <a:lnTo>
                    <a:pt x="264" y="659"/>
                  </a:lnTo>
                  <a:lnTo>
                    <a:pt x="289" y="684"/>
                  </a:lnTo>
                  <a:lnTo>
                    <a:pt x="326" y="710"/>
                  </a:lnTo>
                  <a:lnTo>
                    <a:pt x="377" y="722"/>
                  </a:lnTo>
                  <a:lnTo>
                    <a:pt x="440" y="722"/>
                  </a:lnTo>
                  <a:lnTo>
                    <a:pt x="578" y="697"/>
                  </a:lnTo>
                  <a:lnTo>
                    <a:pt x="679" y="621"/>
                  </a:lnTo>
                  <a:lnTo>
                    <a:pt x="767" y="507"/>
                  </a:lnTo>
                  <a:lnTo>
                    <a:pt x="792" y="368"/>
                  </a:lnTo>
                  <a:lnTo>
                    <a:pt x="767" y="216"/>
                  </a:lnTo>
                  <a:lnTo>
                    <a:pt x="691" y="102"/>
                  </a:lnTo>
                  <a:lnTo>
                    <a:pt x="578" y="26"/>
                  </a:lnTo>
                  <a:lnTo>
                    <a:pt x="452" y="0"/>
                  </a:lnTo>
                  <a:lnTo>
                    <a:pt x="352" y="13"/>
                  </a:lnTo>
                  <a:lnTo>
                    <a:pt x="276" y="64"/>
                  </a:lnTo>
                  <a:lnTo>
                    <a:pt x="238" y="102"/>
                  </a:lnTo>
                  <a:lnTo>
                    <a:pt x="238" y="0"/>
                  </a:lnTo>
                  <a:lnTo>
                    <a:pt x="0" y="13"/>
                  </a:lnTo>
                  <a:lnTo>
                    <a:pt x="0" y="64"/>
                  </a:lnTo>
                  <a:lnTo>
                    <a:pt x="50" y="64"/>
                  </a:lnTo>
                  <a:lnTo>
                    <a:pt x="88" y="76"/>
                  </a:lnTo>
                  <a:lnTo>
                    <a:pt x="113" y="76"/>
                  </a:lnTo>
                  <a:lnTo>
                    <a:pt x="125" y="89"/>
                  </a:lnTo>
                  <a:lnTo>
                    <a:pt x="125" y="937"/>
                  </a:lnTo>
                  <a:lnTo>
                    <a:pt x="113" y="950"/>
                  </a:lnTo>
                  <a:lnTo>
                    <a:pt x="62" y="975"/>
                  </a:lnTo>
                  <a:lnTo>
                    <a:pt x="0" y="975"/>
                  </a:lnTo>
                  <a:lnTo>
                    <a:pt x="0" y="1026"/>
                  </a:lnTo>
                  <a:lnTo>
                    <a:pt x="50" y="1026"/>
                  </a:lnTo>
                  <a:lnTo>
                    <a:pt x="100" y="1013"/>
                  </a:lnTo>
                  <a:lnTo>
                    <a:pt x="301" y="1013"/>
                  </a:lnTo>
                  <a:lnTo>
                    <a:pt x="364" y="1026"/>
                  </a:lnTo>
                  <a:lnTo>
                    <a:pt x="364" y="975"/>
                  </a:lnTo>
                  <a:lnTo>
                    <a:pt x="314" y="975"/>
                  </a:lnTo>
                  <a:lnTo>
                    <a:pt x="276" y="963"/>
                  </a:lnTo>
                  <a:lnTo>
                    <a:pt x="251" y="950"/>
                  </a:lnTo>
                  <a:lnTo>
                    <a:pt x="238" y="937"/>
                  </a:lnTo>
                  <a:lnTo>
                    <a:pt x="238" y="634"/>
                  </a:lnTo>
                  <a:lnTo>
                    <a:pt x="238" y="6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73" name="Freeform 13"/>
            <p:cNvSpPr>
              <a:spLocks/>
            </p:cNvSpPr>
            <p:nvPr/>
          </p:nvSpPr>
          <p:spPr bwMode="auto">
            <a:xfrm>
              <a:off x="9289" y="1193"/>
              <a:ext cx="365" cy="1608"/>
            </a:xfrm>
            <a:custGeom>
              <a:avLst/>
              <a:gdLst/>
              <a:ahLst/>
              <a:cxnLst>
                <a:cxn ang="0">
                  <a:pos x="365" y="1582"/>
                </a:cxn>
                <a:cxn ang="0">
                  <a:pos x="340" y="1557"/>
                </a:cxn>
                <a:cxn ang="0">
                  <a:pos x="214" y="1392"/>
                </a:cxn>
                <a:cxn ang="0">
                  <a:pos x="139" y="1190"/>
                </a:cxn>
                <a:cxn ang="0">
                  <a:pos x="101" y="987"/>
                </a:cxn>
                <a:cxn ang="0">
                  <a:pos x="88" y="797"/>
                </a:cxn>
                <a:cxn ang="0">
                  <a:pos x="101" y="595"/>
                </a:cxn>
                <a:cxn ang="0">
                  <a:pos x="139" y="392"/>
                </a:cxn>
                <a:cxn ang="0">
                  <a:pos x="227" y="202"/>
                </a:cxn>
                <a:cxn ang="0">
                  <a:pos x="352" y="38"/>
                </a:cxn>
                <a:cxn ang="0">
                  <a:pos x="365" y="25"/>
                </a:cxn>
                <a:cxn ang="0">
                  <a:pos x="365" y="0"/>
                </a:cxn>
                <a:cxn ang="0">
                  <a:pos x="352" y="0"/>
                </a:cxn>
                <a:cxn ang="0">
                  <a:pos x="315" y="12"/>
                </a:cxn>
                <a:cxn ang="0">
                  <a:pos x="252" y="76"/>
                </a:cxn>
                <a:cxn ang="0">
                  <a:pos x="176" y="177"/>
                </a:cxn>
                <a:cxn ang="0">
                  <a:pos x="101" y="316"/>
                </a:cxn>
                <a:cxn ang="0">
                  <a:pos x="38" y="493"/>
                </a:cxn>
                <a:cxn ang="0">
                  <a:pos x="0" y="658"/>
                </a:cxn>
                <a:cxn ang="0">
                  <a:pos x="0" y="949"/>
                </a:cxn>
                <a:cxn ang="0">
                  <a:pos x="38" y="1114"/>
                </a:cxn>
                <a:cxn ang="0">
                  <a:pos x="101" y="1304"/>
                </a:cxn>
                <a:cxn ang="0">
                  <a:pos x="176" y="1430"/>
                </a:cxn>
                <a:cxn ang="0">
                  <a:pos x="252" y="1532"/>
                </a:cxn>
                <a:cxn ang="0">
                  <a:pos x="315" y="1582"/>
                </a:cxn>
                <a:cxn ang="0">
                  <a:pos x="352" y="1608"/>
                </a:cxn>
                <a:cxn ang="0">
                  <a:pos x="365" y="1595"/>
                </a:cxn>
                <a:cxn ang="0">
                  <a:pos x="365" y="1582"/>
                </a:cxn>
              </a:cxnLst>
              <a:rect l="0" t="0" r="r" b="b"/>
              <a:pathLst>
                <a:path w="365" h="1608">
                  <a:moveTo>
                    <a:pt x="365" y="1582"/>
                  </a:moveTo>
                  <a:lnTo>
                    <a:pt x="340" y="1557"/>
                  </a:lnTo>
                  <a:lnTo>
                    <a:pt x="214" y="1392"/>
                  </a:lnTo>
                  <a:lnTo>
                    <a:pt x="139" y="1190"/>
                  </a:lnTo>
                  <a:lnTo>
                    <a:pt x="101" y="987"/>
                  </a:lnTo>
                  <a:lnTo>
                    <a:pt x="88" y="797"/>
                  </a:lnTo>
                  <a:lnTo>
                    <a:pt x="101" y="595"/>
                  </a:lnTo>
                  <a:lnTo>
                    <a:pt x="139" y="392"/>
                  </a:lnTo>
                  <a:lnTo>
                    <a:pt x="227" y="202"/>
                  </a:lnTo>
                  <a:lnTo>
                    <a:pt x="352" y="38"/>
                  </a:lnTo>
                  <a:lnTo>
                    <a:pt x="365" y="25"/>
                  </a:lnTo>
                  <a:lnTo>
                    <a:pt x="365" y="0"/>
                  </a:lnTo>
                  <a:lnTo>
                    <a:pt x="352" y="0"/>
                  </a:lnTo>
                  <a:lnTo>
                    <a:pt x="315" y="12"/>
                  </a:lnTo>
                  <a:lnTo>
                    <a:pt x="252" y="76"/>
                  </a:lnTo>
                  <a:lnTo>
                    <a:pt x="176" y="177"/>
                  </a:lnTo>
                  <a:lnTo>
                    <a:pt x="101" y="316"/>
                  </a:lnTo>
                  <a:lnTo>
                    <a:pt x="38" y="493"/>
                  </a:lnTo>
                  <a:lnTo>
                    <a:pt x="0" y="658"/>
                  </a:lnTo>
                  <a:lnTo>
                    <a:pt x="0" y="949"/>
                  </a:lnTo>
                  <a:lnTo>
                    <a:pt x="38" y="1114"/>
                  </a:lnTo>
                  <a:lnTo>
                    <a:pt x="101" y="1304"/>
                  </a:lnTo>
                  <a:lnTo>
                    <a:pt x="176" y="1430"/>
                  </a:lnTo>
                  <a:lnTo>
                    <a:pt x="252" y="1532"/>
                  </a:lnTo>
                  <a:lnTo>
                    <a:pt x="315" y="1582"/>
                  </a:lnTo>
                  <a:lnTo>
                    <a:pt x="352" y="1608"/>
                  </a:lnTo>
                  <a:lnTo>
                    <a:pt x="365" y="1595"/>
                  </a:lnTo>
                  <a:lnTo>
                    <a:pt x="365" y="15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74" name="Freeform 14"/>
            <p:cNvSpPr>
              <a:spLocks/>
            </p:cNvSpPr>
            <p:nvPr/>
          </p:nvSpPr>
          <p:spPr bwMode="auto">
            <a:xfrm>
              <a:off x="9805" y="1686"/>
              <a:ext cx="855" cy="722"/>
            </a:xfrm>
            <a:custGeom>
              <a:avLst/>
              <a:gdLst/>
              <a:ahLst/>
              <a:cxnLst>
                <a:cxn ang="0">
                  <a:pos x="88" y="634"/>
                </a:cxn>
                <a:cxn ang="0">
                  <a:pos x="75" y="684"/>
                </a:cxn>
                <a:cxn ang="0">
                  <a:pos x="101" y="722"/>
                </a:cxn>
                <a:cxn ang="0">
                  <a:pos x="163" y="710"/>
                </a:cxn>
                <a:cxn ang="0">
                  <a:pos x="176" y="672"/>
                </a:cxn>
                <a:cxn ang="0">
                  <a:pos x="201" y="596"/>
                </a:cxn>
                <a:cxn ang="0">
                  <a:pos x="226" y="494"/>
                </a:cxn>
                <a:cxn ang="0">
                  <a:pos x="277" y="317"/>
                </a:cxn>
                <a:cxn ang="0">
                  <a:pos x="289" y="266"/>
                </a:cxn>
                <a:cxn ang="0">
                  <a:pos x="327" y="178"/>
                </a:cxn>
                <a:cxn ang="0">
                  <a:pos x="453" y="64"/>
                </a:cxn>
                <a:cxn ang="0">
                  <a:pos x="591" y="38"/>
                </a:cxn>
                <a:cxn ang="0">
                  <a:pos x="629" y="89"/>
                </a:cxn>
                <a:cxn ang="0">
                  <a:pos x="641" y="152"/>
                </a:cxn>
                <a:cxn ang="0">
                  <a:pos x="604" y="342"/>
                </a:cxn>
                <a:cxn ang="0">
                  <a:pos x="528" y="558"/>
                </a:cxn>
                <a:cxn ang="0">
                  <a:pos x="515" y="596"/>
                </a:cxn>
                <a:cxn ang="0">
                  <a:pos x="578" y="697"/>
                </a:cxn>
                <a:cxn ang="0">
                  <a:pos x="654" y="722"/>
                </a:cxn>
                <a:cxn ang="0">
                  <a:pos x="792" y="646"/>
                </a:cxn>
                <a:cxn ang="0">
                  <a:pos x="855" y="507"/>
                </a:cxn>
                <a:cxn ang="0">
                  <a:pos x="830" y="469"/>
                </a:cxn>
                <a:cxn ang="0">
                  <a:pos x="805" y="545"/>
                </a:cxn>
                <a:cxn ang="0">
                  <a:pos x="754" y="634"/>
                </a:cxn>
                <a:cxn ang="0">
                  <a:pos x="692" y="684"/>
                </a:cxn>
                <a:cxn ang="0">
                  <a:pos x="629" y="684"/>
                </a:cxn>
                <a:cxn ang="0">
                  <a:pos x="616" y="596"/>
                </a:cxn>
                <a:cxn ang="0">
                  <a:pos x="704" y="355"/>
                </a:cxn>
                <a:cxn ang="0">
                  <a:pos x="742" y="165"/>
                </a:cxn>
                <a:cxn ang="0">
                  <a:pos x="692" y="38"/>
                </a:cxn>
                <a:cxn ang="0">
                  <a:pos x="616" y="0"/>
                </a:cxn>
                <a:cxn ang="0">
                  <a:pos x="465" y="13"/>
                </a:cxn>
                <a:cxn ang="0">
                  <a:pos x="339" y="102"/>
                </a:cxn>
                <a:cxn ang="0">
                  <a:pos x="302" y="89"/>
                </a:cxn>
                <a:cxn ang="0">
                  <a:pos x="201" y="0"/>
                </a:cxn>
                <a:cxn ang="0">
                  <a:pos x="101" y="13"/>
                </a:cxn>
                <a:cxn ang="0">
                  <a:pos x="63" y="51"/>
                </a:cxn>
                <a:cxn ang="0">
                  <a:pos x="38" y="89"/>
                </a:cxn>
                <a:cxn ang="0">
                  <a:pos x="13" y="152"/>
                </a:cxn>
                <a:cxn ang="0">
                  <a:pos x="0" y="216"/>
                </a:cxn>
                <a:cxn ang="0">
                  <a:pos x="13" y="266"/>
                </a:cxn>
                <a:cxn ang="0">
                  <a:pos x="25" y="254"/>
                </a:cxn>
                <a:cxn ang="0">
                  <a:pos x="38" y="228"/>
                </a:cxn>
                <a:cxn ang="0">
                  <a:pos x="75" y="114"/>
                </a:cxn>
                <a:cxn ang="0">
                  <a:pos x="126" y="38"/>
                </a:cxn>
                <a:cxn ang="0">
                  <a:pos x="201" y="51"/>
                </a:cxn>
                <a:cxn ang="0">
                  <a:pos x="214" y="114"/>
                </a:cxn>
                <a:cxn ang="0">
                  <a:pos x="201" y="152"/>
                </a:cxn>
                <a:cxn ang="0">
                  <a:pos x="189" y="203"/>
                </a:cxn>
                <a:cxn ang="0">
                  <a:pos x="88" y="621"/>
                </a:cxn>
              </a:cxnLst>
              <a:rect l="0" t="0" r="r" b="b"/>
              <a:pathLst>
                <a:path w="855" h="722">
                  <a:moveTo>
                    <a:pt x="88" y="621"/>
                  </a:moveTo>
                  <a:lnTo>
                    <a:pt x="88" y="634"/>
                  </a:lnTo>
                  <a:lnTo>
                    <a:pt x="75" y="659"/>
                  </a:lnTo>
                  <a:lnTo>
                    <a:pt x="75" y="684"/>
                  </a:lnTo>
                  <a:lnTo>
                    <a:pt x="88" y="710"/>
                  </a:lnTo>
                  <a:lnTo>
                    <a:pt x="101" y="722"/>
                  </a:lnTo>
                  <a:lnTo>
                    <a:pt x="138" y="722"/>
                  </a:lnTo>
                  <a:lnTo>
                    <a:pt x="163" y="710"/>
                  </a:lnTo>
                  <a:lnTo>
                    <a:pt x="176" y="684"/>
                  </a:lnTo>
                  <a:lnTo>
                    <a:pt x="176" y="672"/>
                  </a:lnTo>
                  <a:lnTo>
                    <a:pt x="201" y="621"/>
                  </a:lnTo>
                  <a:lnTo>
                    <a:pt x="201" y="596"/>
                  </a:lnTo>
                  <a:lnTo>
                    <a:pt x="214" y="558"/>
                  </a:lnTo>
                  <a:lnTo>
                    <a:pt x="226" y="494"/>
                  </a:lnTo>
                  <a:lnTo>
                    <a:pt x="251" y="418"/>
                  </a:lnTo>
                  <a:lnTo>
                    <a:pt x="277" y="317"/>
                  </a:lnTo>
                  <a:lnTo>
                    <a:pt x="277" y="292"/>
                  </a:lnTo>
                  <a:lnTo>
                    <a:pt x="289" y="266"/>
                  </a:lnTo>
                  <a:lnTo>
                    <a:pt x="289" y="228"/>
                  </a:lnTo>
                  <a:lnTo>
                    <a:pt x="327" y="178"/>
                  </a:lnTo>
                  <a:lnTo>
                    <a:pt x="377" y="114"/>
                  </a:lnTo>
                  <a:lnTo>
                    <a:pt x="453" y="64"/>
                  </a:lnTo>
                  <a:lnTo>
                    <a:pt x="553" y="38"/>
                  </a:lnTo>
                  <a:lnTo>
                    <a:pt x="591" y="38"/>
                  </a:lnTo>
                  <a:lnTo>
                    <a:pt x="629" y="76"/>
                  </a:lnTo>
                  <a:lnTo>
                    <a:pt x="629" y="89"/>
                  </a:lnTo>
                  <a:lnTo>
                    <a:pt x="641" y="114"/>
                  </a:lnTo>
                  <a:lnTo>
                    <a:pt x="641" y="152"/>
                  </a:lnTo>
                  <a:lnTo>
                    <a:pt x="629" y="241"/>
                  </a:lnTo>
                  <a:lnTo>
                    <a:pt x="604" y="342"/>
                  </a:lnTo>
                  <a:lnTo>
                    <a:pt x="566" y="444"/>
                  </a:lnTo>
                  <a:lnTo>
                    <a:pt x="528" y="558"/>
                  </a:lnTo>
                  <a:lnTo>
                    <a:pt x="528" y="570"/>
                  </a:lnTo>
                  <a:lnTo>
                    <a:pt x="515" y="596"/>
                  </a:lnTo>
                  <a:lnTo>
                    <a:pt x="541" y="672"/>
                  </a:lnTo>
                  <a:lnTo>
                    <a:pt x="578" y="697"/>
                  </a:lnTo>
                  <a:lnTo>
                    <a:pt x="604" y="722"/>
                  </a:lnTo>
                  <a:lnTo>
                    <a:pt x="654" y="722"/>
                  </a:lnTo>
                  <a:lnTo>
                    <a:pt x="729" y="697"/>
                  </a:lnTo>
                  <a:lnTo>
                    <a:pt x="792" y="646"/>
                  </a:lnTo>
                  <a:lnTo>
                    <a:pt x="830" y="570"/>
                  </a:lnTo>
                  <a:lnTo>
                    <a:pt x="855" y="507"/>
                  </a:lnTo>
                  <a:lnTo>
                    <a:pt x="855" y="469"/>
                  </a:lnTo>
                  <a:lnTo>
                    <a:pt x="830" y="469"/>
                  </a:lnTo>
                  <a:lnTo>
                    <a:pt x="817" y="494"/>
                  </a:lnTo>
                  <a:lnTo>
                    <a:pt x="805" y="545"/>
                  </a:lnTo>
                  <a:lnTo>
                    <a:pt x="780" y="596"/>
                  </a:lnTo>
                  <a:lnTo>
                    <a:pt x="754" y="634"/>
                  </a:lnTo>
                  <a:lnTo>
                    <a:pt x="729" y="659"/>
                  </a:lnTo>
                  <a:lnTo>
                    <a:pt x="692" y="684"/>
                  </a:lnTo>
                  <a:lnTo>
                    <a:pt x="654" y="697"/>
                  </a:lnTo>
                  <a:lnTo>
                    <a:pt x="629" y="684"/>
                  </a:lnTo>
                  <a:lnTo>
                    <a:pt x="616" y="672"/>
                  </a:lnTo>
                  <a:lnTo>
                    <a:pt x="616" y="596"/>
                  </a:lnTo>
                  <a:lnTo>
                    <a:pt x="666" y="444"/>
                  </a:lnTo>
                  <a:lnTo>
                    <a:pt x="704" y="355"/>
                  </a:lnTo>
                  <a:lnTo>
                    <a:pt x="729" y="254"/>
                  </a:lnTo>
                  <a:lnTo>
                    <a:pt x="742" y="165"/>
                  </a:lnTo>
                  <a:lnTo>
                    <a:pt x="742" y="114"/>
                  </a:lnTo>
                  <a:lnTo>
                    <a:pt x="692" y="38"/>
                  </a:lnTo>
                  <a:lnTo>
                    <a:pt x="654" y="26"/>
                  </a:lnTo>
                  <a:lnTo>
                    <a:pt x="616" y="0"/>
                  </a:lnTo>
                  <a:lnTo>
                    <a:pt x="553" y="0"/>
                  </a:lnTo>
                  <a:lnTo>
                    <a:pt x="465" y="13"/>
                  </a:lnTo>
                  <a:lnTo>
                    <a:pt x="390" y="51"/>
                  </a:lnTo>
                  <a:lnTo>
                    <a:pt x="339" y="102"/>
                  </a:lnTo>
                  <a:lnTo>
                    <a:pt x="314" y="140"/>
                  </a:lnTo>
                  <a:lnTo>
                    <a:pt x="302" y="89"/>
                  </a:lnTo>
                  <a:lnTo>
                    <a:pt x="277" y="51"/>
                  </a:lnTo>
                  <a:lnTo>
                    <a:pt x="201" y="0"/>
                  </a:lnTo>
                  <a:lnTo>
                    <a:pt x="126" y="0"/>
                  </a:lnTo>
                  <a:lnTo>
                    <a:pt x="101" y="13"/>
                  </a:lnTo>
                  <a:lnTo>
                    <a:pt x="88" y="38"/>
                  </a:lnTo>
                  <a:lnTo>
                    <a:pt x="63" y="51"/>
                  </a:lnTo>
                  <a:lnTo>
                    <a:pt x="50" y="76"/>
                  </a:lnTo>
                  <a:lnTo>
                    <a:pt x="38" y="89"/>
                  </a:lnTo>
                  <a:lnTo>
                    <a:pt x="25" y="114"/>
                  </a:lnTo>
                  <a:lnTo>
                    <a:pt x="13" y="152"/>
                  </a:lnTo>
                  <a:lnTo>
                    <a:pt x="13" y="190"/>
                  </a:lnTo>
                  <a:lnTo>
                    <a:pt x="0" y="216"/>
                  </a:lnTo>
                  <a:lnTo>
                    <a:pt x="0" y="254"/>
                  </a:lnTo>
                  <a:lnTo>
                    <a:pt x="13" y="266"/>
                  </a:lnTo>
                  <a:lnTo>
                    <a:pt x="25" y="266"/>
                  </a:lnTo>
                  <a:lnTo>
                    <a:pt x="25" y="254"/>
                  </a:lnTo>
                  <a:lnTo>
                    <a:pt x="38" y="241"/>
                  </a:lnTo>
                  <a:lnTo>
                    <a:pt x="38" y="228"/>
                  </a:lnTo>
                  <a:lnTo>
                    <a:pt x="63" y="165"/>
                  </a:lnTo>
                  <a:lnTo>
                    <a:pt x="75" y="114"/>
                  </a:lnTo>
                  <a:lnTo>
                    <a:pt x="101" y="64"/>
                  </a:lnTo>
                  <a:lnTo>
                    <a:pt x="126" y="38"/>
                  </a:lnTo>
                  <a:lnTo>
                    <a:pt x="176" y="38"/>
                  </a:lnTo>
                  <a:lnTo>
                    <a:pt x="201" y="51"/>
                  </a:lnTo>
                  <a:lnTo>
                    <a:pt x="201" y="76"/>
                  </a:lnTo>
                  <a:lnTo>
                    <a:pt x="214" y="114"/>
                  </a:lnTo>
                  <a:lnTo>
                    <a:pt x="214" y="127"/>
                  </a:lnTo>
                  <a:lnTo>
                    <a:pt x="201" y="152"/>
                  </a:lnTo>
                  <a:lnTo>
                    <a:pt x="201" y="165"/>
                  </a:lnTo>
                  <a:lnTo>
                    <a:pt x="189" y="203"/>
                  </a:lnTo>
                  <a:lnTo>
                    <a:pt x="189" y="241"/>
                  </a:lnTo>
                  <a:lnTo>
                    <a:pt x="88" y="6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75" name="Freeform 15"/>
            <p:cNvSpPr>
              <a:spLocks/>
            </p:cNvSpPr>
            <p:nvPr/>
          </p:nvSpPr>
          <p:spPr bwMode="auto">
            <a:xfrm>
              <a:off x="10798" y="1193"/>
              <a:ext cx="378" cy="1608"/>
            </a:xfrm>
            <a:custGeom>
              <a:avLst/>
              <a:gdLst/>
              <a:ahLst/>
              <a:cxnLst>
                <a:cxn ang="0">
                  <a:pos x="378" y="797"/>
                </a:cxn>
                <a:cxn ang="0">
                  <a:pos x="365" y="658"/>
                </a:cxn>
                <a:cxn ang="0">
                  <a:pos x="340" y="481"/>
                </a:cxn>
                <a:cxn ang="0">
                  <a:pos x="264" y="304"/>
                </a:cxn>
                <a:cxn ang="0">
                  <a:pos x="189" y="164"/>
                </a:cxn>
                <a:cxn ang="0">
                  <a:pos x="113" y="76"/>
                </a:cxn>
                <a:cxn ang="0">
                  <a:pos x="51" y="12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3" y="25"/>
                </a:cxn>
                <a:cxn ang="0">
                  <a:pos x="13" y="38"/>
                </a:cxn>
                <a:cxn ang="0">
                  <a:pos x="38" y="50"/>
                </a:cxn>
                <a:cxn ang="0">
                  <a:pos x="139" y="190"/>
                </a:cxn>
                <a:cxn ang="0">
                  <a:pos x="214" y="354"/>
                </a:cxn>
                <a:cxn ang="0">
                  <a:pos x="264" y="569"/>
                </a:cxn>
                <a:cxn ang="0">
                  <a:pos x="277" y="797"/>
                </a:cxn>
                <a:cxn ang="0">
                  <a:pos x="264" y="1000"/>
                </a:cxn>
                <a:cxn ang="0">
                  <a:pos x="227" y="1203"/>
                </a:cxn>
                <a:cxn ang="0">
                  <a:pos x="151" y="1392"/>
                </a:cxn>
                <a:cxn ang="0">
                  <a:pos x="25" y="1557"/>
                </a:cxn>
                <a:cxn ang="0">
                  <a:pos x="0" y="1582"/>
                </a:cxn>
                <a:cxn ang="0">
                  <a:pos x="25" y="1608"/>
                </a:cxn>
                <a:cxn ang="0">
                  <a:pos x="201" y="1430"/>
                </a:cxn>
                <a:cxn ang="0">
                  <a:pos x="277" y="1291"/>
                </a:cxn>
                <a:cxn ang="0">
                  <a:pos x="352" y="1025"/>
                </a:cxn>
                <a:cxn ang="0">
                  <a:pos x="378" y="797"/>
                </a:cxn>
              </a:cxnLst>
              <a:rect l="0" t="0" r="r" b="b"/>
              <a:pathLst>
                <a:path w="378" h="1608">
                  <a:moveTo>
                    <a:pt x="378" y="797"/>
                  </a:moveTo>
                  <a:lnTo>
                    <a:pt x="365" y="658"/>
                  </a:lnTo>
                  <a:lnTo>
                    <a:pt x="340" y="481"/>
                  </a:lnTo>
                  <a:lnTo>
                    <a:pt x="264" y="304"/>
                  </a:lnTo>
                  <a:lnTo>
                    <a:pt x="189" y="164"/>
                  </a:lnTo>
                  <a:lnTo>
                    <a:pt x="113" y="76"/>
                  </a:lnTo>
                  <a:lnTo>
                    <a:pt x="51" y="12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3" y="25"/>
                  </a:lnTo>
                  <a:lnTo>
                    <a:pt x="13" y="38"/>
                  </a:lnTo>
                  <a:lnTo>
                    <a:pt x="38" y="50"/>
                  </a:lnTo>
                  <a:lnTo>
                    <a:pt x="139" y="190"/>
                  </a:lnTo>
                  <a:lnTo>
                    <a:pt x="214" y="354"/>
                  </a:lnTo>
                  <a:lnTo>
                    <a:pt x="264" y="569"/>
                  </a:lnTo>
                  <a:lnTo>
                    <a:pt x="277" y="797"/>
                  </a:lnTo>
                  <a:lnTo>
                    <a:pt x="264" y="1000"/>
                  </a:lnTo>
                  <a:lnTo>
                    <a:pt x="227" y="1203"/>
                  </a:lnTo>
                  <a:lnTo>
                    <a:pt x="151" y="1392"/>
                  </a:lnTo>
                  <a:lnTo>
                    <a:pt x="25" y="1557"/>
                  </a:lnTo>
                  <a:lnTo>
                    <a:pt x="0" y="1582"/>
                  </a:lnTo>
                  <a:lnTo>
                    <a:pt x="25" y="1608"/>
                  </a:lnTo>
                  <a:lnTo>
                    <a:pt x="201" y="1430"/>
                  </a:lnTo>
                  <a:lnTo>
                    <a:pt x="277" y="1291"/>
                  </a:lnTo>
                  <a:lnTo>
                    <a:pt x="352" y="1025"/>
                  </a:lnTo>
                  <a:lnTo>
                    <a:pt x="378" y="7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76" name="Freeform 16"/>
            <p:cNvSpPr>
              <a:spLocks/>
            </p:cNvSpPr>
            <p:nvPr/>
          </p:nvSpPr>
          <p:spPr bwMode="auto">
            <a:xfrm>
              <a:off x="11980" y="1193"/>
              <a:ext cx="566" cy="1608"/>
            </a:xfrm>
            <a:custGeom>
              <a:avLst/>
              <a:gdLst/>
              <a:ahLst/>
              <a:cxnLst>
                <a:cxn ang="0">
                  <a:pos x="340" y="304"/>
                </a:cxn>
                <a:cxn ang="0">
                  <a:pos x="340" y="190"/>
                </a:cxn>
                <a:cxn ang="0">
                  <a:pos x="352" y="164"/>
                </a:cxn>
                <a:cxn ang="0">
                  <a:pos x="352" y="126"/>
                </a:cxn>
                <a:cxn ang="0">
                  <a:pos x="390" y="88"/>
                </a:cxn>
                <a:cxn ang="0">
                  <a:pos x="465" y="50"/>
                </a:cxn>
                <a:cxn ang="0">
                  <a:pos x="503" y="38"/>
                </a:cxn>
                <a:cxn ang="0">
                  <a:pos x="554" y="38"/>
                </a:cxn>
                <a:cxn ang="0">
                  <a:pos x="566" y="25"/>
                </a:cxn>
                <a:cxn ang="0">
                  <a:pos x="566" y="0"/>
                </a:cxn>
                <a:cxn ang="0">
                  <a:pos x="541" y="0"/>
                </a:cxn>
                <a:cxn ang="0">
                  <a:pos x="428" y="12"/>
                </a:cxn>
                <a:cxn ang="0">
                  <a:pos x="327" y="50"/>
                </a:cxn>
                <a:cxn ang="0">
                  <a:pos x="264" y="114"/>
                </a:cxn>
                <a:cxn ang="0">
                  <a:pos x="227" y="190"/>
                </a:cxn>
                <a:cxn ang="0">
                  <a:pos x="227" y="607"/>
                </a:cxn>
                <a:cxn ang="0">
                  <a:pos x="214" y="671"/>
                </a:cxn>
                <a:cxn ang="0">
                  <a:pos x="189" y="709"/>
                </a:cxn>
                <a:cxn ang="0">
                  <a:pos x="151" y="747"/>
                </a:cxn>
                <a:cxn ang="0">
                  <a:pos x="76" y="772"/>
                </a:cxn>
                <a:cxn ang="0">
                  <a:pos x="25" y="785"/>
                </a:cxn>
                <a:cxn ang="0">
                  <a:pos x="0" y="785"/>
                </a:cxn>
                <a:cxn ang="0">
                  <a:pos x="0" y="810"/>
                </a:cxn>
                <a:cxn ang="0">
                  <a:pos x="13" y="823"/>
                </a:cxn>
                <a:cxn ang="0">
                  <a:pos x="25" y="823"/>
                </a:cxn>
                <a:cxn ang="0">
                  <a:pos x="88" y="835"/>
                </a:cxn>
                <a:cxn ang="0">
                  <a:pos x="151" y="861"/>
                </a:cxn>
                <a:cxn ang="0">
                  <a:pos x="214" y="924"/>
                </a:cxn>
                <a:cxn ang="0">
                  <a:pos x="227" y="1013"/>
                </a:cxn>
                <a:cxn ang="0">
                  <a:pos x="227" y="1392"/>
                </a:cxn>
                <a:cxn ang="0">
                  <a:pos x="252" y="1468"/>
                </a:cxn>
                <a:cxn ang="0">
                  <a:pos x="277" y="1506"/>
                </a:cxn>
                <a:cxn ang="0">
                  <a:pos x="315" y="1544"/>
                </a:cxn>
                <a:cxn ang="0">
                  <a:pos x="390" y="1582"/>
                </a:cxn>
                <a:cxn ang="0">
                  <a:pos x="478" y="1595"/>
                </a:cxn>
                <a:cxn ang="0">
                  <a:pos x="541" y="1608"/>
                </a:cxn>
                <a:cxn ang="0">
                  <a:pos x="554" y="1608"/>
                </a:cxn>
                <a:cxn ang="0">
                  <a:pos x="566" y="1595"/>
                </a:cxn>
                <a:cxn ang="0">
                  <a:pos x="566" y="1570"/>
                </a:cxn>
                <a:cxn ang="0">
                  <a:pos x="541" y="1570"/>
                </a:cxn>
                <a:cxn ang="0">
                  <a:pos x="478" y="1557"/>
                </a:cxn>
                <a:cxn ang="0">
                  <a:pos x="440" y="1544"/>
                </a:cxn>
                <a:cxn ang="0">
                  <a:pos x="403" y="1519"/>
                </a:cxn>
                <a:cxn ang="0">
                  <a:pos x="377" y="1494"/>
                </a:cxn>
                <a:cxn ang="0">
                  <a:pos x="352" y="1456"/>
                </a:cxn>
                <a:cxn ang="0">
                  <a:pos x="340" y="1430"/>
                </a:cxn>
                <a:cxn ang="0">
                  <a:pos x="340" y="962"/>
                </a:cxn>
                <a:cxn ang="0">
                  <a:pos x="327" y="911"/>
                </a:cxn>
                <a:cxn ang="0">
                  <a:pos x="264" y="848"/>
                </a:cxn>
                <a:cxn ang="0">
                  <a:pos x="227" y="823"/>
                </a:cxn>
                <a:cxn ang="0">
                  <a:pos x="151" y="797"/>
                </a:cxn>
                <a:cxn ang="0">
                  <a:pos x="264" y="747"/>
                </a:cxn>
                <a:cxn ang="0">
                  <a:pos x="315" y="696"/>
                </a:cxn>
                <a:cxn ang="0">
                  <a:pos x="340" y="633"/>
                </a:cxn>
                <a:cxn ang="0">
                  <a:pos x="340" y="582"/>
                </a:cxn>
                <a:cxn ang="0">
                  <a:pos x="340" y="304"/>
                </a:cxn>
              </a:cxnLst>
              <a:rect l="0" t="0" r="r" b="b"/>
              <a:pathLst>
                <a:path w="566" h="1608">
                  <a:moveTo>
                    <a:pt x="340" y="304"/>
                  </a:moveTo>
                  <a:lnTo>
                    <a:pt x="340" y="190"/>
                  </a:lnTo>
                  <a:lnTo>
                    <a:pt x="352" y="164"/>
                  </a:lnTo>
                  <a:lnTo>
                    <a:pt x="352" y="126"/>
                  </a:lnTo>
                  <a:lnTo>
                    <a:pt x="390" y="88"/>
                  </a:lnTo>
                  <a:lnTo>
                    <a:pt x="465" y="50"/>
                  </a:lnTo>
                  <a:lnTo>
                    <a:pt x="503" y="38"/>
                  </a:lnTo>
                  <a:lnTo>
                    <a:pt x="554" y="38"/>
                  </a:lnTo>
                  <a:lnTo>
                    <a:pt x="566" y="25"/>
                  </a:lnTo>
                  <a:lnTo>
                    <a:pt x="566" y="0"/>
                  </a:lnTo>
                  <a:lnTo>
                    <a:pt x="541" y="0"/>
                  </a:lnTo>
                  <a:lnTo>
                    <a:pt x="428" y="12"/>
                  </a:lnTo>
                  <a:lnTo>
                    <a:pt x="327" y="50"/>
                  </a:lnTo>
                  <a:lnTo>
                    <a:pt x="264" y="114"/>
                  </a:lnTo>
                  <a:lnTo>
                    <a:pt x="227" y="190"/>
                  </a:lnTo>
                  <a:lnTo>
                    <a:pt x="227" y="607"/>
                  </a:lnTo>
                  <a:lnTo>
                    <a:pt x="214" y="671"/>
                  </a:lnTo>
                  <a:lnTo>
                    <a:pt x="189" y="709"/>
                  </a:lnTo>
                  <a:lnTo>
                    <a:pt x="151" y="747"/>
                  </a:lnTo>
                  <a:lnTo>
                    <a:pt x="76" y="772"/>
                  </a:lnTo>
                  <a:lnTo>
                    <a:pt x="25" y="785"/>
                  </a:lnTo>
                  <a:lnTo>
                    <a:pt x="0" y="785"/>
                  </a:lnTo>
                  <a:lnTo>
                    <a:pt x="0" y="810"/>
                  </a:lnTo>
                  <a:lnTo>
                    <a:pt x="13" y="823"/>
                  </a:lnTo>
                  <a:lnTo>
                    <a:pt x="25" y="823"/>
                  </a:lnTo>
                  <a:lnTo>
                    <a:pt x="88" y="835"/>
                  </a:lnTo>
                  <a:lnTo>
                    <a:pt x="151" y="861"/>
                  </a:lnTo>
                  <a:lnTo>
                    <a:pt x="214" y="924"/>
                  </a:lnTo>
                  <a:lnTo>
                    <a:pt x="227" y="1013"/>
                  </a:lnTo>
                  <a:lnTo>
                    <a:pt x="227" y="1392"/>
                  </a:lnTo>
                  <a:lnTo>
                    <a:pt x="252" y="1468"/>
                  </a:lnTo>
                  <a:lnTo>
                    <a:pt x="277" y="1506"/>
                  </a:lnTo>
                  <a:lnTo>
                    <a:pt x="315" y="1544"/>
                  </a:lnTo>
                  <a:lnTo>
                    <a:pt x="390" y="1582"/>
                  </a:lnTo>
                  <a:lnTo>
                    <a:pt x="478" y="1595"/>
                  </a:lnTo>
                  <a:lnTo>
                    <a:pt x="541" y="1608"/>
                  </a:lnTo>
                  <a:lnTo>
                    <a:pt x="554" y="1608"/>
                  </a:lnTo>
                  <a:lnTo>
                    <a:pt x="566" y="1595"/>
                  </a:lnTo>
                  <a:lnTo>
                    <a:pt x="566" y="1570"/>
                  </a:lnTo>
                  <a:lnTo>
                    <a:pt x="541" y="1570"/>
                  </a:lnTo>
                  <a:lnTo>
                    <a:pt x="478" y="1557"/>
                  </a:lnTo>
                  <a:lnTo>
                    <a:pt x="440" y="1544"/>
                  </a:lnTo>
                  <a:lnTo>
                    <a:pt x="403" y="1519"/>
                  </a:lnTo>
                  <a:lnTo>
                    <a:pt x="377" y="1494"/>
                  </a:lnTo>
                  <a:lnTo>
                    <a:pt x="352" y="1456"/>
                  </a:lnTo>
                  <a:lnTo>
                    <a:pt x="340" y="1430"/>
                  </a:lnTo>
                  <a:lnTo>
                    <a:pt x="340" y="962"/>
                  </a:lnTo>
                  <a:lnTo>
                    <a:pt x="327" y="911"/>
                  </a:lnTo>
                  <a:lnTo>
                    <a:pt x="264" y="848"/>
                  </a:lnTo>
                  <a:lnTo>
                    <a:pt x="227" y="823"/>
                  </a:lnTo>
                  <a:lnTo>
                    <a:pt x="151" y="797"/>
                  </a:lnTo>
                  <a:lnTo>
                    <a:pt x="264" y="747"/>
                  </a:lnTo>
                  <a:lnTo>
                    <a:pt x="315" y="696"/>
                  </a:lnTo>
                  <a:lnTo>
                    <a:pt x="340" y="633"/>
                  </a:lnTo>
                  <a:lnTo>
                    <a:pt x="340" y="582"/>
                  </a:lnTo>
                  <a:lnTo>
                    <a:pt x="340" y="3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77" name="Freeform 17"/>
            <p:cNvSpPr>
              <a:spLocks/>
            </p:cNvSpPr>
            <p:nvPr/>
          </p:nvSpPr>
          <p:spPr bwMode="auto">
            <a:xfrm>
              <a:off x="4071" y="3206"/>
              <a:ext cx="352" cy="1114"/>
            </a:xfrm>
            <a:custGeom>
              <a:avLst/>
              <a:gdLst/>
              <a:ahLst/>
              <a:cxnLst>
                <a:cxn ang="0">
                  <a:pos x="227" y="0"/>
                </a:cxn>
                <a:cxn ang="0">
                  <a:pos x="0" y="13"/>
                </a:cxn>
                <a:cxn ang="0">
                  <a:pos x="0" y="63"/>
                </a:cxn>
                <a:cxn ang="0">
                  <a:pos x="51" y="63"/>
                </a:cxn>
                <a:cxn ang="0">
                  <a:pos x="88" y="76"/>
                </a:cxn>
                <a:cxn ang="0">
                  <a:pos x="101" y="76"/>
                </a:cxn>
                <a:cxn ang="0">
                  <a:pos x="126" y="127"/>
                </a:cxn>
                <a:cxn ang="0">
                  <a:pos x="126" y="1026"/>
                </a:cxn>
                <a:cxn ang="0">
                  <a:pos x="113" y="1051"/>
                </a:cxn>
                <a:cxn ang="0">
                  <a:pos x="88" y="1064"/>
                </a:cxn>
                <a:cxn ang="0">
                  <a:pos x="0" y="1064"/>
                </a:cxn>
                <a:cxn ang="0">
                  <a:pos x="0" y="1114"/>
                </a:cxn>
                <a:cxn ang="0">
                  <a:pos x="352" y="1114"/>
                </a:cxn>
                <a:cxn ang="0">
                  <a:pos x="352" y="1064"/>
                </a:cxn>
                <a:cxn ang="0">
                  <a:pos x="264" y="1064"/>
                </a:cxn>
                <a:cxn ang="0">
                  <a:pos x="239" y="1051"/>
                </a:cxn>
                <a:cxn ang="0">
                  <a:pos x="239" y="1026"/>
                </a:cxn>
                <a:cxn ang="0">
                  <a:pos x="227" y="988"/>
                </a:cxn>
                <a:cxn ang="0">
                  <a:pos x="227" y="0"/>
                </a:cxn>
              </a:cxnLst>
              <a:rect l="0" t="0" r="r" b="b"/>
              <a:pathLst>
                <a:path w="352" h="1114">
                  <a:moveTo>
                    <a:pt x="227" y="0"/>
                  </a:moveTo>
                  <a:lnTo>
                    <a:pt x="0" y="13"/>
                  </a:lnTo>
                  <a:lnTo>
                    <a:pt x="0" y="63"/>
                  </a:lnTo>
                  <a:lnTo>
                    <a:pt x="51" y="63"/>
                  </a:lnTo>
                  <a:lnTo>
                    <a:pt x="88" y="76"/>
                  </a:lnTo>
                  <a:lnTo>
                    <a:pt x="101" y="76"/>
                  </a:lnTo>
                  <a:lnTo>
                    <a:pt x="126" y="127"/>
                  </a:lnTo>
                  <a:lnTo>
                    <a:pt x="126" y="1026"/>
                  </a:lnTo>
                  <a:lnTo>
                    <a:pt x="113" y="1051"/>
                  </a:lnTo>
                  <a:lnTo>
                    <a:pt x="88" y="1064"/>
                  </a:lnTo>
                  <a:lnTo>
                    <a:pt x="0" y="1064"/>
                  </a:lnTo>
                  <a:lnTo>
                    <a:pt x="0" y="1114"/>
                  </a:lnTo>
                  <a:lnTo>
                    <a:pt x="352" y="1114"/>
                  </a:lnTo>
                  <a:lnTo>
                    <a:pt x="352" y="1064"/>
                  </a:lnTo>
                  <a:lnTo>
                    <a:pt x="264" y="1064"/>
                  </a:lnTo>
                  <a:lnTo>
                    <a:pt x="239" y="1051"/>
                  </a:lnTo>
                  <a:lnTo>
                    <a:pt x="239" y="1026"/>
                  </a:lnTo>
                  <a:lnTo>
                    <a:pt x="227" y="988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78" name="Freeform 18"/>
            <p:cNvSpPr>
              <a:spLocks noEditPoints="1"/>
            </p:cNvSpPr>
            <p:nvPr/>
          </p:nvSpPr>
          <p:spPr bwMode="auto">
            <a:xfrm>
              <a:off x="4511" y="3598"/>
              <a:ext cx="616" cy="735"/>
            </a:xfrm>
            <a:custGeom>
              <a:avLst/>
              <a:gdLst/>
              <a:ahLst/>
              <a:cxnLst>
                <a:cxn ang="0">
                  <a:pos x="579" y="355"/>
                </a:cxn>
                <a:cxn ang="0">
                  <a:pos x="604" y="355"/>
                </a:cxn>
                <a:cxn ang="0">
                  <a:pos x="604" y="342"/>
                </a:cxn>
                <a:cxn ang="0">
                  <a:pos x="616" y="342"/>
                </a:cxn>
                <a:cxn ang="0">
                  <a:pos x="616" y="317"/>
                </a:cxn>
                <a:cxn ang="0">
                  <a:pos x="604" y="203"/>
                </a:cxn>
                <a:cxn ang="0">
                  <a:pos x="554" y="102"/>
                </a:cxn>
                <a:cxn ang="0">
                  <a:pos x="453" y="26"/>
                </a:cxn>
                <a:cxn ang="0">
                  <a:pos x="327" y="0"/>
                </a:cxn>
                <a:cxn ang="0">
                  <a:pos x="202" y="26"/>
                </a:cxn>
                <a:cxn ang="0">
                  <a:pos x="88" y="114"/>
                </a:cxn>
                <a:cxn ang="0">
                  <a:pos x="25" y="228"/>
                </a:cxn>
                <a:cxn ang="0">
                  <a:pos x="0" y="368"/>
                </a:cxn>
                <a:cxn ang="0">
                  <a:pos x="25" y="520"/>
                </a:cxn>
                <a:cxn ang="0">
                  <a:pos x="101" y="634"/>
                </a:cxn>
                <a:cxn ang="0">
                  <a:pos x="214" y="710"/>
                </a:cxn>
                <a:cxn ang="0">
                  <a:pos x="352" y="735"/>
                </a:cxn>
                <a:cxn ang="0">
                  <a:pos x="453" y="722"/>
                </a:cxn>
                <a:cxn ang="0">
                  <a:pos x="528" y="672"/>
                </a:cxn>
                <a:cxn ang="0">
                  <a:pos x="579" y="621"/>
                </a:cxn>
                <a:cxn ang="0">
                  <a:pos x="604" y="570"/>
                </a:cxn>
                <a:cxn ang="0">
                  <a:pos x="616" y="532"/>
                </a:cxn>
                <a:cxn ang="0">
                  <a:pos x="616" y="520"/>
                </a:cxn>
                <a:cxn ang="0">
                  <a:pos x="604" y="507"/>
                </a:cxn>
                <a:cxn ang="0">
                  <a:pos x="591" y="507"/>
                </a:cxn>
                <a:cxn ang="0">
                  <a:pos x="579" y="520"/>
                </a:cxn>
                <a:cxn ang="0">
                  <a:pos x="579" y="532"/>
                </a:cxn>
                <a:cxn ang="0">
                  <a:pos x="516" y="634"/>
                </a:cxn>
                <a:cxn ang="0">
                  <a:pos x="453" y="684"/>
                </a:cxn>
                <a:cxn ang="0">
                  <a:pos x="390" y="697"/>
                </a:cxn>
                <a:cxn ang="0">
                  <a:pos x="315" y="697"/>
                </a:cxn>
                <a:cxn ang="0">
                  <a:pos x="277" y="684"/>
                </a:cxn>
                <a:cxn ang="0">
                  <a:pos x="239" y="659"/>
                </a:cxn>
                <a:cxn ang="0">
                  <a:pos x="176" y="596"/>
                </a:cxn>
                <a:cxn ang="0">
                  <a:pos x="139" y="507"/>
                </a:cxn>
                <a:cxn ang="0">
                  <a:pos x="126" y="418"/>
                </a:cxn>
                <a:cxn ang="0">
                  <a:pos x="126" y="355"/>
                </a:cxn>
                <a:cxn ang="0">
                  <a:pos x="579" y="355"/>
                </a:cxn>
                <a:cxn ang="0">
                  <a:pos x="126" y="317"/>
                </a:cxn>
                <a:cxn ang="0">
                  <a:pos x="151" y="190"/>
                </a:cxn>
                <a:cxn ang="0">
                  <a:pos x="189" y="114"/>
                </a:cxn>
                <a:cxn ang="0">
                  <a:pos x="239" y="64"/>
                </a:cxn>
                <a:cxn ang="0">
                  <a:pos x="290" y="38"/>
                </a:cxn>
                <a:cxn ang="0">
                  <a:pos x="327" y="38"/>
                </a:cxn>
                <a:cxn ang="0">
                  <a:pos x="415" y="64"/>
                </a:cxn>
                <a:cxn ang="0">
                  <a:pos x="466" y="114"/>
                </a:cxn>
                <a:cxn ang="0">
                  <a:pos x="491" y="190"/>
                </a:cxn>
                <a:cxn ang="0">
                  <a:pos x="503" y="266"/>
                </a:cxn>
                <a:cxn ang="0">
                  <a:pos x="516" y="317"/>
                </a:cxn>
                <a:cxn ang="0">
                  <a:pos x="126" y="317"/>
                </a:cxn>
              </a:cxnLst>
              <a:rect l="0" t="0" r="r" b="b"/>
              <a:pathLst>
                <a:path w="616" h="735">
                  <a:moveTo>
                    <a:pt x="579" y="355"/>
                  </a:moveTo>
                  <a:lnTo>
                    <a:pt x="604" y="355"/>
                  </a:lnTo>
                  <a:lnTo>
                    <a:pt x="604" y="342"/>
                  </a:lnTo>
                  <a:lnTo>
                    <a:pt x="616" y="342"/>
                  </a:lnTo>
                  <a:lnTo>
                    <a:pt x="616" y="317"/>
                  </a:lnTo>
                  <a:lnTo>
                    <a:pt x="604" y="203"/>
                  </a:lnTo>
                  <a:lnTo>
                    <a:pt x="554" y="102"/>
                  </a:lnTo>
                  <a:lnTo>
                    <a:pt x="453" y="26"/>
                  </a:lnTo>
                  <a:lnTo>
                    <a:pt x="327" y="0"/>
                  </a:lnTo>
                  <a:lnTo>
                    <a:pt x="202" y="26"/>
                  </a:lnTo>
                  <a:lnTo>
                    <a:pt x="88" y="114"/>
                  </a:lnTo>
                  <a:lnTo>
                    <a:pt x="25" y="228"/>
                  </a:lnTo>
                  <a:lnTo>
                    <a:pt x="0" y="368"/>
                  </a:lnTo>
                  <a:lnTo>
                    <a:pt x="25" y="520"/>
                  </a:lnTo>
                  <a:lnTo>
                    <a:pt x="101" y="634"/>
                  </a:lnTo>
                  <a:lnTo>
                    <a:pt x="214" y="710"/>
                  </a:lnTo>
                  <a:lnTo>
                    <a:pt x="352" y="735"/>
                  </a:lnTo>
                  <a:lnTo>
                    <a:pt x="453" y="722"/>
                  </a:lnTo>
                  <a:lnTo>
                    <a:pt x="528" y="672"/>
                  </a:lnTo>
                  <a:lnTo>
                    <a:pt x="579" y="621"/>
                  </a:lnTo>
                  <a:lnTo>
                    <a:pt x="604" y="570"/>
                  </a:lnTo>
                  <a:lnTo>
                    <a:pt x="616" y="532"/>
                  </a:lnTo>
                  <a:lnTo>
                    <a:pt x="616" y="520"/>
                  </a:lnTo>
                  <a:lnTo>
                    <a:pt x="604" y="507"/>
                  </a:lnTo>
                  <a:lnTo>
                    <a:pt x="591" y="507"/>
                  </a:lnTo>
                  <a:lnTo>
                    <a:pt x="579" y="520"/>
                  </a:lnTo>
                  <a:lnTo>
                    <a:pt x="579" y="532"/>
                  </a:lnTo>
                  <a:lnTo>
                    <a:pt x="516" y="634"/>
                  </a:lnTo>
                  <a:lnTo>
                    <a:pt x="453" y="684"/>
                  </a:lnTo>
                  <a:lnTo>
                    <a:pt x="390" y="697"/>
                  </a:lnTo>
                  <a:lnTo>
                    <a:pt x="315" y="697"/>
                  </a:lnTo>
                  <a:lnTo>
                    <a:pt x="277" y="684"/>
                  </a:lnTo>
                  <a:lnTo>
                    <a:pt x="239" y="659"/>
                  </a:lnTo>
                  <a:lnTo>
                    <a:pt x="176" y="596"/>
                  </a:lnTo>
                  <a:lnTo>
                    <a:pt x="139" y="507"/>
                  </a:lnTo>
                  <a:lnTo>
                    <a:pt x="126" y="418"/>
                  </a:lnTo>
                  <a:lnTo>
                    <a:pt x="126" y="355"/>
                  </a:lnTo>
                  <a:lnTo>
                    <a:pt x="579" y="355"/>
                  </a:lnTo>
                  <a:close/>
                  <a:moveTo>
                    <a:pt x="126" y="317"/>
                  </a:moveTo>
                  <a:lnTo>
                    <a:pt x="151" y="190"/>
                  </a:lnTo>
                  <a:lnTo>
                    <a:pt x="189" y="114"/>
                  </a:lnTo>
                  <a:lnTo>
                    <a:pt x="239" y="64"/>
                  </a:lnTo>
                  <a:lnTo>
                    <a:pt x="290" y="38"/>
                  </a:lnTo>
                  <a:lnTo>
                    <a:pt x="327" y="38"/>
                  </a:lnTo>
                  <a:lnTo>
                    <a:pt x="415" y="64"/>
                  </a:lnTo>
                  <a:lnTo>
                    <a:pt x="466" y="114"/>
                  </a:lnTo>
                  <a:lnTo>
                    <a:pt x="491" y="190"/>
                  </a:lnTo>
                  <a:lnTo>
                    <a:pt x="503" y="266"/>
                  </a:lnTo>
                  <a:lnTo>
                    <a:pt x="516" y="317"/>
                  </a:lnTo>
                  <a:lnTo>
                    <a:pt x="126" y="3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79" name="Freeform 19"/>
            <p:cNvSpPr>
              <a:spLocks/>
            </p:cNvSpPr>
            <p:nvPr/>
          </p:nvSpPr>
          <p:spPr bwMode="auto">
            <a:xfrm>
              <a:off x="5203" y="3333"/>
              <a:ext cx="503" cy="1000"/>
            </a:xfrm>
            <a:custGeom>
              <a:avLst/>
              <a:gdLst/>
              <a:ahLst/>
              <a:cxnLst>
                <a:cxn ang="0">
                  <a:pos x="251" y="341"/>
                </a:cxn>
                <a:cxn ang="0">
                  <a:pos x="478" y="341"/>
                </a:cxn>
                <a:cxn ang="0">
                  <a:pos x="478" y="291"/>
                </a:cxn>
                <a:cxn ang="0">
                  <a:pos x="251" y="291"/>
                </a:cxn>
                <a:cxn ang="0">
                  <a:pos x="251" y="0"/>
                </a:cxn>
                <a:cxn ang="0">
                  <a:pos x="201" y="0"/>
                </a:cxn>
                <a:cxn ang="0">
                  <a:pos x="201" y="76"/>
                </a:cxn>
                <a:cxn ang="0">
                  <a:pos x="176" y="164"/>
                </a:cxn>
                <a:cxn ang="0">
                  <a:pos x="138" y="240"/>
                </a:cxn>
                <a:cxn ang="0">
                  <a:pos x="88" y="291"/>
                </a:cxn>
                <a:cxn ang="0">
                  <a:pos x="0" y="303"/>
                </a:cxn>
                <a:cxn ang="0">
                  <a:pos x="0" y="341"/>
                </a:cxn>
                <a:cxn ang="0">
                  <a:pos x="138" y="341"/>
                </a:cxn>
                <a:cxn ang="0">
                  <a:pos x="138" y="785"/>
                </a:cxn>
                <a:cxn ang="0">
                  <a:pos x="151" y="886"/>
                </a:cxn>
                <a:cxn ang="0">
                  <a:pos x="188" y="949"/>
                </a:cxn>
                <a:cxn ang="0">
                  <a:pos x="251" y="987"/>
                </a:cxn>
                <a:cxn ang="0">
                  <a:pos x="302" y="1000"/>
                </a:cxn>
                <a:cxn ang="0">
                  <a:pos x="339" y="1000"/>
                </a:cxn>
                <a:cxn ang="0">
                  <a:pos x="415" y="987"/>
                </a:cxn>
                <a:cxn ang="0">
                  <a:pos x="465" y="937"/>
                </a:cxn>
                <a:cxn ang="0">
                  <a:pos x="490" y="861"/>
                </a:cxn>
                <a:cxn ang="0">
                  <a:pos x="503" y="785"/>
                </a:cxn>
                <a:cxn ang="0">
                  <a:pos x="503" y="696"/>
                </a:cxn>
                <a:cxn ang="0">
                  <a:pos x="465" y="696"/>
                </a:cxn>
                <a:cxn ang="0">
                  <a:pos x="465" y="785"/>
                </a:cxn>
                <a:cxn ang="0">
                  <a:pos x="453" y="848"/>
                </a:cxn>
                <a:cxn ang="0">
                  <a:pos x="440" y="899"/>
                </a:cxn>
                <a:cxn ang="0">
                  <a:pos x="415" y="937"/>
                </a:cxn>
                <a:cxn ang="0">
                  <a:pos x="390" y="962"/>
                </a:cxn>
                <a:cxn ang="0">
                  <a:pos x="314" y="962"/>
                </a:cxn>
                <a:cxn ang="0">
                  <a:pos x="289" y="937"/>
                </a:cxn>
                <a:cxn ang="0">
                  <a:pos x="251" y="861"/>
                </a:cxn>
                <a:cxn ang="0">
                  <a:pos x="251" y="797"/>
                </a:cxn>
                <a:cxn ang="0">
                  <a:pos x="251" y="341"/>
                </a:cxn>
              </a:cxnLst>
              <a:rect l="0" t="0" r="r" b="b"/>
              <a:pathLst>
                <a:path w="503" h="1000">
                  <a:moveTo>
                    <a:pt x="251" y="341"/>
                  </a:moveTo>
                  <a:lnTo>
                    <a:pt x="478" y="341"/>
                  </a:lnTo>
                  <a:lnTo>
                    <a:pt x="478" y="291"/>
                  </a:lnTo>
                  <a:lnTo>
                    <a:pt x="251" y="291"/>
                  </a:lnTo>
                  <a:lnTo>
                    <a:pt x="251" y="0"/>
                  </a:lnTo>
                  <a:lnTo>
                    <a:pt x="201" y="0"/>
                  </a:lnTo>
                  <a:lnTo>
                    <a:pt x="201" y="76"/>
                  </a:lnTo>
                  <a:lnTo>
                    <a:pt x="176" y="164"/>
                  </a:lnTo>
                  <a:lnTo>
                    <a:pt x="138" y="240"/>
                  </a:lnTo>
                  <a:lnTo>
                    <a:pt x="88" y="291"/>
                  </a:lnTo>
                  <a:lnTo>
                    <a:pt x="0" y="303"/>
                  </a:lnTo>
                  <a:lnTo>
                    <a:pt x="0" y="341"/>
                  </a:lnTo>
                  <a:lnTo>
                    <a:pt x="138" y="341"/>
                  </a:lnTo>
                  <a:lnTo>
                    <a:pt x="138" y="785"/>
                  </a:lnTo>
                  <a:lnTo>
                    <a:pt x="151" y="886"/>
                  </a:lnTo>
                  <a:lnTo>
                    <a:pt x="188" y="949"/>
                  </a:lnTo>
                  <a:lnTo>
                    <a:pt x="251" y="987"/>
                  </a:lnTo>
                  <a:lnTo>
                    <a:pt x="302" y="1000"/>
                  </a:lnTo>
                  <a:lnTo>
                    <a:pt x="339" y="1000"/>
                  </a:lnTo>
                  <a:lnTo>
                    <a:pt x="415" y="987"/>
                  </a:lnTo>
                  <a:lnTo>
                    <a:pt x="465" y="937"/>
                  </a:lnTo>
                  <a:lnTo>
                    <a:pt x="490" y="861"/>
                  </a:lnTo>
                  <a:lnTo>
                    <a:pt x="503" y="785"/>
                  </a:lnTo>
                  <a:lnTo>
                    <a:pt x="503" y="696"/>
                  </a:lnTo>
                  <a:lnTo>
                    <a:pt x="465" y="696"/>
                  </a:lnTo>
                  <a:lnTo>
                    <a:pt x="465" y="785"/>
                  </a:lnTo>
                  <a:lnTo>
                    <a:pt x="453" y="848"/>
                  </a:lnTo>
                  <a:lnTo>
                    <a:pt x="440" y="899"/>
                  </a:lnTo>
                  <a:lnTo>
                    <a:pt x="415" y="937"/>
                  </a:lnTo>
                  <a:lnTo>
                    <a:pt x="390" y="962"/>
                  </a:lnTo>
                  <a:lnTo>
                    <a:pt x="314" y="962"/>
                  </a:lnTo>
                  <a:lnTo>
                    <a:pt x="289" y="937"/>
                  </a:lnTo>
                  <a:lnTo>
                    <a:pt x="251" y="861"/>
                  </a:lnTo>
                  <a:lnTo>
                    <a:pt x="251" y="797"/>
                  </a:lnTo>
                  <a:lnTo>
                    <a:pt x="251" y="34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80" name="Freeform 20"/>
            <p:cNvSpPr>
              <a:spLocks/>
            </p:cNvSpPr>
            <p:nvPr/>
          </p:nvSpPr>
          <p:spPr bwMode="auto">
            <a:xfrm>
              <a:off x="6410" y="3193"/>
              <a:ext cx="943" cy="1165"/>
            </a:xfrm>
            <a:custGeom>
              <a:avLst/>
              <a:gdLst/>
              <a:ahLst/>
              <a:cxnLst>
                <a:cxn ang="0">
                  <a:pos x="943" y="0"/>
                </a:cxn>
                <a:cxn ang="0">
                  <a:pos x="893" y="13"/>
                </a:cxn>
                <a:cxn ang="0">
                  <a:pos x="767" y="51"/>
                </a:cxn>
                <a:cxn ang="0">
                  <a:pos x="591" y="0"/>
                </a:cxn>
                <a:cxn ang="0">
                  <a:pos x="314" y="114"/>
                </a:cxn>
                <a:cxn ang="0">
                  <a:pos x="201" y="367"/>
                </a:cxn>
                <a:cxn ang="0">
                  <a:pos x="251" y="532"/>
                </a:cxn>
                <a:cxn ang="0">
                  <a:pos x="365" y="595"/>
                </a:cxn>
                <a:cxn ang="0">
                  <a:pos x="553" y="659"/>
                </a:cxn>
                <a:cxn ang="0">
                  <a:pos x="616" y="684"/>
                </a:cxn>
                <a:cxn ang="0">
                  <a:pos x="666" y="722"/>
                </a:cxn>
                <a:cxn ang="0">
                  <a:pos x="679" y="823"/>
                </a:cxn>
                <a:cxn ang="0">
                  <a:pos x="591" y="1026"/>
                </a:cxn>
                <a:cxn ang="0">
                  <a:pos x="390" y="1115"/>
                </a:cxn>
                <a:cxn ang="0">
                  <a:pos x="251" y="1089"/>
                </a:cxn>
                <a:cxn ang="0">
                  <a:pos x="138" y="975"/>
                </a:cxn>
                <a:cxn ang="0">
                  <a:pos x="113" y="836"/>
                </a:cxn>
                <a:cxn ang="0">
                  <a:pos x="126" y="773"/>
                </a:cxn>
                <a:cxn ang="0">
                  <a:pos x="101" y="760"/>
                </a:cxn>
                <a:cxn ang="0">
                  <a:pos x="75" y="798"/>
                </a:cxn>
                <a:cxn ang="0">
                  <a:pos x="13" y="1051"/>
                </a:cxn>
                <a:cxn ang="0">
                  <a:pos x="0" y="1165"/>
                </a:cxn>
                <a:cxn ang="0">
                  <a:pos x="25" y="1153"/>
                </a:cxn>
                <a:cxn ang="0">
                  <a:pos x="201" y="1115"/>
                </a:cxn>
                <a:cxn ang="0">
                  <a:pos x="390" y="1165"/>
                </a:cxn>
                <a:cxn ang="0">
                  <a:pos x="679" y="1026"/>
                </a:cxn>
                <a:cxn ang="0">
                  <a:pos x="792" y="747"/>
                </a:cxn>
                <a:cxn ang="0">
                  <a:pos x="767" y="621"/>
                </a:cxn>
                <a:cxn ang="0">
                  <a:pos x="729" y="570"/>
                </a:cxn>
                <a:cxn ang="0">
                  <a:pos x="679" y="532"/>
                </a:cxn>
                <a:cxn ang="0">
                  <a:pos x="516" y="481"/>
                </a:cxn>
                <a:cxn ang="0">
                  <a:pos x="453" y="469"/>
                </a:cxn>
                <a:cxn ang="0">
                  <a:pos x="402" y="456"/>
                </a:cxn>
                <a:cxn ang="0">
                  <a:pos x="327" y="393"/>
                </a:cxn>
                <a:cxn ang="0">
                  <a:pos x="314" y="304"/>
                </a:cxn>
                <a:cxn ang="0">
                  <a:pos x="390" y="127"/>
                </a:cxn>
                <a:cxn ang="0">
                  <a:pos x="591" y="38"/>
                </a:cxn>
                <a:cxn ang="0">
                  <a:pos x="754" y="102"/>
                </a:cxn>
                <a:cxn ang="0">
                  <a:pos x="817" y="292"/>
                </a:cxn>
                <a:cxn ang="0">
                  <a:pos x="842" y="393"/>
                </a:cxn>
                <a:cxn ang="0">
                  <a:pos x="855" y="367"/>
                </a:cxn>
              </a:cxnLst>
              <a:rect l="0" t="0" r="r" b="b"/>
              <a:pathLst>
                <a:path w="943" h="1165">
                  <a:moveTo>
                    <a:pt x="943" y="13"/>
                  </a:moveTo>
                  <a:lnTo>
                    <a:pt x="943" y="0"/>
                  </a:lnTo>
                  <a:lnTo>
                    <a:pt x="905" y="0"/>
                  </a:lnTo>
                  <a:lnTo>
                    <a:pt x="893" y="13"/>
                  </a:lnTo>
                  <a:lnTo>
                    <a:pt x="817" y="114"/>
                  </a:lnTo>
                  <a:lnTo>
                    <a:pt x="767" y="51"/>
                  </a:lnTo>
                  <a:lnTo>
                    <a:pt x="692" y="13"/>
                  </a:lnTo>
                  <a:lnTo>
                    <a:pt x="591" y="0"/>
                  </a:lnTo>
                  <a:lnTo>
                    <a:pt x="440" y="26"/>
                  </a:lnTo>
                  <a:lnTo>
                    <a:pt x="314" y="114"/>
                  </a:lnTo>
                  <a:lnTo>
                    <a:pt x="226" y="228"/>
                  </a:lnTo>
                  <a:lnTo>
                    <a:pt x="201" y="367"/>
                  </a:lnTo>
                  <a:lnTo>
                    <a:pt x="214" y="456"/>
                  </a:lnTo>
                  <a:lnTo>
                    <a:pt x="251" y="532"/>
                  </a:lnTo>
                  <a:lnTo>
                    <a:pt x="302" y="570"/>
                  </a:lnTo>
                  <a:lnTo>
                    <a:pt x="365" y="595"/>
                  </a:lnTo>
                  <a:lnTo>
                    <a:pt x="528" y="646"/>
                  </a:lnTo>
                  <a:lnTo>
                    <a:pt x="553" y="659"/>
                  </a:lnTo>
                  <a:lnTo>
                    <a:pt x="591" y="659"/>
                  </a:lnTo>
                  <a:lnTo>
                    <a:pt x="616" y="684"/>
                  </a:lnTo>
                  <a:lnTo>
                    <a:pt x="641" y="697"/>
                  </a:lnTo>
                  <a:lnTo>
                    <a:pt x="666" y="722"/>
                  </a:lnTo>
                  <a:lnTo>
                    <a:pt x="679" y="773"/>
                  </a:lnTo>
                  <a:lnTo>
                    <a:pt x="679" y="823"/>
                  </a:lnTo>
                  <a:lnTo>
                    <a:pt x="654" y="925"/>
                  </a:lnTo>
                  <a:lnTo>
                    <a:pt x="591" y="1026"/>
                  </a:lnTo>
                  <a:lnTo>
                    <a:pt x="503" y="1089"/>
                  </a:lnTo>
                  <a:lnTo>
                    <a:pt x="390" y="1115"/>
                  </a:lnTo>
                  <a:lnTo>
                    <a:pt x="327" y="1115"/>
                  </a:lnTo>
                  <a:lnTo>
                    <a:pt x="251" y="1089"/>
                  </a:lnTo>
                  <a:lnTo>
                    <a:pt x="176" y="1051"/>
                  </a:lnTo>
                  <a:lnTo>
                    <a:pt x="138" y="975"/>
                  </a:lnTo>
                  <a:lnTo>
                    <a:pt x="113" y="874"/>
                  </a:lnTo>
                  <a:lnTo>
                    <a:pt x="113" y="836"/>
                  </a:lnTo>
                  <a:lnTo>
                    <a:pt x="126" y="811"/>
                  </a:lnTo>
                  <a:lnTo>
                    <a:pt x="126" y="773"/>
                  </a:lnTo>
                  <a:lnTo>
                    <a:pt x="113" y="760"/>
                  </a:lnTo>
                  <a:lnTo>
                    <a:pt x="101" y="760"/>
                  </a:lnTo>
                  <a:lnTo>
                    <a:pt x="88" y="773"/>
                  </a:lnTo>
                  <a:lnTo>
                    <a:pt x="75" y="798"/>
                  </a:lnTo>
                  <a:lnTo>
                    <a:pt x="63" y="874"/>
                  </a:lnTo>
                  <a:lnTo>
                    <a:pt x="13" y="1051"/>
                  </a:lnTo>
                  <a:lnTo>
                    <a:pt x="0" y="1115"/>
                  </a:lnTo>
                  <a:lnTo>
                    <a:pt x="0" y="1165"/>
                  </a:lnTo>
                  <a:lnTo>
                    <a:pt x="25" y="1165"/>
                  </a:lnTo>
                  <a:lnTo>
                    <a:pt x="25" y="1153"/>
                  </a:lnTo>
                  <a:lnTo>
                    <a:pt x="126" y="1051"/>
                  </a:lnTo>
                  <a:lnTo>
                    <a:pt x="201" y="1115"/>
                  </a:lnTo>
                  <a:lnTo>
                    <a:pt x="289" y="1153"/>
                  </a:lnTo>
                  <a:lnTo>
                    <a:pt x="390" y="1165"/>
                  </a:lnTo>
                  <a:lnTo>
                    <a:pt x="541" y="1127"/>
                  </a:lnTo>
                  <a:lnTo>
                    <a:pt x="679" y="1026"/>
                  </a:lnTo>
                  <a:lnTo>
                    <a:pt x="767" y="899"/>
                  </a:lnTo>
                  <a:lnTo>
                    <a:pt x="792" y="747"/>
                  </a:lnTo>
                  <a:lnTo>
                    <a:pt x="792" y="697"/>
                  </a:lnTo>
                  <a:lnTo>
                    <a:pt x="767" y="621"/>
                  </a:lnTo>
                  <a:lnTo>
                    <a:pt x="742" y="595"/>
                  </a:lnTo>
                  <a:lnTo>
                    <a:pt x="729" y="570"/>
                  </a:lnTo>
                  <a:lnTo>
                    <a:pt x="717" y="557"/>
                  </a:lnTo>
                  <a:lnTo>
                    <a:pt x="679" y="532"/>
                  </a:lnTo>
                  <a:lnTo>
                    <a:pt x="616" y="507"/>
                  </a:lnTo>
                  <a:lnTo>
                    <a:pt x="516" y="481"/>
                  </a:lnTo>
                  <a:lnTo>
                    <a:pt x="490" y="469"/>
                  </a:lnTo>
                  <a:lnTo>
                    <a:pt x="453" y="469"/>
                  </a:lnTo>
                  <a:lnTo>
                    <a:pt x="428" y="456"/>
                  </a:lnTo>
                  <a:lnTo>
                    <a:pt x="402" y="456"/>
                  </a:lnTo>
                  <a:lnTo>
                    <a:pt x="377" y="443"/>
                  </a:lnTo>
                  <a:lnTo>
                    <a:pt x="327" y="393"/>
                  </a:lnTo>
                  <a:lnTo>
                    <a:pt x="314" y="355"/>
                  </a:lnTo>
                  <a:lnTo>
                    <a:pt x="314" y="304"/>
                  </a:lnTo>
                  <a:lnTo>
                    <a:pt x="339" y="203"/>
                  </a:lnTo>
                  <a:lnTo>
                    <a:pt x="390" y="127"/>
                  </a:lnTo>
                  <a:lnTo>
                    <a:pt x="478" y="64"/>
                  </a:lnTo>
                  <a:lnTo>
                    <a:pt x="591" y="38"/>
                  </a:lnTo>
                  <a:lnTo>
                    <a:pt x="679" y="51"/>
                  </a:lnTo>
                  <a:lnTo>
                    <a:pt x="754" y="102"/>
                  </a:lnTo>
                  <a:lnTo>
                    <a:pt x="805" y="178"/>
                  </a:lnTo>
                  <a:lnTo>
                    <a:pt x="817" y="292"/>
                  </a:lnTo>
                  <a:lnTo>
                    <a:pt x="817" y="393"/>
                  </a:lnTo>
                  <a:lnTo>
                    <a:pt x="842" y="393"/>
                  </a:lnTo>
                  <a:lnTo>
                    <a:pt x="855" y="380"/>
                  </a:lnTo>
                  <a:lnTo>
                    <a:pt x="855" y="367"/>
                  </a:lnTo>
                  <a:lnTo>
                    <a:pt x="943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81" name="Freeform 21"/>
            <p:cNvSpPr>
              <a:spLocks/>
            </p:cNvSpPr>
            <p:nvPr/>
          </p:nvSpPr>
          <p:spPr bwMode="auto">
            <a:xfrm>
              <a:off x="7579" y="3117"/>
              <a:ext cx="214" cy="1608"/>
            </a:xfrm>
            <a:custGeom>
              <a:avLst/>
              <a:gdLst/>
              <a:ahLst/>
              <a:cxnLst>
                <a:cxn ang="0">
                  <a:pos x="214" y="1608"/>
                </a:cxn>
                <a:cxn ang="0">
                  <a:pos x="214" y="1545"/>
                </a:cxn>
                <a:cxn ang="0">
                  <a:pos x="63" y="1545"/>
                </a:cxn>
                <a:cxn ang="0">
                  <a:pos x="63" y="64"/>
                </a:cxn>
                <a:cxn ang="0">
                  <a:pos x="214" y="64"/>
                </a:cxn>
                <a:cxn ang="0">
                  <a:pos x="214" y="0"/>
                </a:cxn>
                <a:cxn ang="0">
                  <a:pos x="0" y="0"/>
                </a:cxn>
                <a:cxn ang="0">
                  <a:pos x="0" y="1608"/>
                </a:cxn>
                <a:cxn ang="0">
                  <a:pos x="214" y="1608"/>
                </a:cxn>
              </a:cxnLst>
              <a:rect l="0" t="0" r="r" b="b"/>
              <a:pathLst>
                <a:path w="214" h="1608">
                  <a:moveTo>
                    <a:pt x="214" y="1608"/>
                  </a:moveTo>
                  <a:lnTo>
                    <a:pt x="214" y="1545"/>
                  </a:lnTo>
                  <a:lnTo>
                    <a:pt x="63" y="1545"/>
                  </a:lnTo>
                  <a:lnTo>
                    <a:pt x="63" y="64"/>
                  </a:lnTo>
                  <a:lnTo>
                    <a:pt x="214" y="64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1608"/>
                  </a:lnTo>
                  <a:lnTo>
                    <a:pt x="214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82" name="Freeform 22"/>
            <p:cNvSpPr>
              <a:spLocks noEditPoints="1"/>
            </p:cNvSpPr>
            <p:nvPr/>
          </p:nvSpPr>
          <p:spPr bwMode="auto">
            <a:xfrm>
              <a:off x="7894" y="3244"/>
              <a:ext cx="679" cy="1114"/>
            </a:xfrm>
            <a:custGeom>
              <a:avLst/>
              <a:gdLst/>
              <a:ahLst/>
              <a:cxnLst>
                <a:cxn ang="0">
                  <a:pos x="679" y="557"/>
                </a:cxn>
                <a:cxn ang="0">
                  <a:pos x="666" y="367"/>
                </a:cxn>
                <a:cxn ang="0">
                  <a:pos x="616" y="190"/>
                </a:cxn>
                <a:cxn ang="0">
                  <a:pos x="553" y="89"/>
                </a:cxn>
                <a:cxn ang="0">
                  <a:pos x="478" y="38"/>
                </a:cxn>
                <a:cxn ang="0">
                  <a:pos x="402" y="13"/>
                </a:cxn>
                <a:cxn ang="0">
                  <a:pos x="339" y="0"/>
                </a:cxn>
                <a:cxn ang="0">
                  <a:pos x="264" y="13"/>
                </a:cxn>
                <a:cxn ang="0">
                  <a:pos x="188" y="51"/>
                </a:cxn>
                <a:cxn ang="0">
                  <a:pos x="113" y="101"/>
                </a:cxn>
                <a:cxn ang="0">
                  <a:pos x="63" y="203"/>
                </a:cxn>
                <a:cxn ang="0">
                  <a:pos x="12" y="380"/>
                </a:cxn>
                <a:cxn ang="0">
                  <a:pos x="0" y="557"/>
                </a:cxn>
                <a:cxn ang="0">
                  <a:pos x="0" y="684"/>
                </a:cxn>
                <a:cxn ang="0">
                  <a:pos x="25" y="823"/>
                </a:cxn>
                <a:cxn ang="0">
                  <a:pos x="75" y="950"/>
                </a:cxn>
                <a:cxn ang="0">
                  <a:pos x="151" y="1051"/>
                </a:cxn>
                <a:cxn ang="0">
                  <a:pos x="251" y="1102"/>
                </a:cxn>
                <a:cxn ang="0">
                  <a:pos x="339" y="1114"/>
                </a:cxn>
                <a:cxn ang="0">
                  <a:pos x="402" y="1102"/>
                </a:cxn>
                <a:cxn ang="0">
                  <a:pos x="478" y="1076"/>
                </a:cxn>
                <a:cxn ang="0">
                  <a:pos x="553" y="1013"/>
                </a:cxn>
                <a:cxn ang="0">
                  <a:pos x="616" y="924"/>
                </a:cxn>
                <a:cxn ang="0">
                  <a:pos x="666" y="747"/>
                </a:cxn>
                <a:cxn ang="0">
                  <a:pos x="679" y="557"/>
                </a:cxn>
                <a:cxn ang="0">
                  <a:pos x="339" y="1076"/>
                </a:cxn>
                <a:cxn ang="0">
                  <a:pos x="314" y="1076"/>
                </a:cxn>
                <a:cxn ang="0">
                  <a:pos x="276" y="1064"/>
                </a:cxn>
                <a:cxn ang="0">
                  <a:pos x="251" y="1051"/>
                </a:cxn>
                <a:cxn ang="0">
                  <a:pos x="213" y="1026"/>
                </a:cxn>
                <a:cxn ang="0">
                  <a:pos x="188" y="988"/>
                </a:cxn>
                <a:cxn ang="0">
                  <a:pos x="163" y="937"/>
                </a:cxn>
                <a:cxn ang="0">
                  <a:pos x="151" y="886"/>
                </a:cxn>
                <a:cxn ang="0">
                  <a:pos x="138" y="709"/>
                </a:cxn>
                <a:cxn ang="0">
                  <a:pos x="138" y="392"/>
                </a:cxn>
                <a:cxn ang="0">
                  <a:pos x="151" y="253"/>
                </a:cxn>
                <a:cxn ang="0">
                  <a:pos x="176" y="152"/>
                </a:cxn>
                <a:cxn ang="0">
                  <a:pos x="213" y="89"/>
                </a:cxn>
                <a:cxn ang="0">
                  <a:pos x="264" y="63"/>
                </a:cxn>
                <a:cxn ang="0">
                  <a:pos x="301" y="38"/>
                </a:cxn>
                <a:cxn ang="0">
                  <a:pos x="364" y="38"/>
                </a:cxn>
                <a:cxn ang="0">
                  <a:pos x="390" y="51"/>
                </a:cxn>
                <a:cxn ang="0">
                  <a:pos x="427" y="63"/>
                </a:cxn>
                <a:cxn ang="0">
                  <a:pos x="490" y="127"/>
                </a:cxn>
                <a:cxn ang="0">
                  <a:pos x="503" y="165"/>
                </a:cxn>
                <a:cxn ang="0">
                  <a:pos x="528" y="228"/>
                </a:cxn>
                <a:cxn ang="0">
                  <a:pos x="540" y="380"/>
                </a:cxn>
                <a:cxn ang="0">
                  <a:pos x="540" y="722"/>
                </a:cxn>
                <a:cxn ang="0">
                  <a:pos x="528" y="874"/>
                </a:cxn>
                <a:cxn ang="0">
                  <a:pos x="503" y="975"/>
                </a:cxn>
                <a:cxn ang="0">
                  <a:pos x="452" y="1038"/>
                </a:cxn>
                <a:cxn ang="0">
                  <a:pos x="390" y="1064"/>
                </a:cxn>
                <a:cxn ang="0">
                  <a:pos x="339" y="1076"/>
                </a:cxn>
              </a:cxnLst>
              <a:rect l="0" t="0" r="r" b="b"/>
              <a:pathLst>
                <a:path w="679" h="1114">
                  <a:moveTo>
                    <a:pt x="679" y="557"/>
                  </a:moveTo>
                  <a:lnTo>
                    <a:pt x="666" y="367"/>
                  </a:lnTo>
                  <a:lnTo>
                    <a:pt x="616" y="190"/>
                  </a:lnTo>
                  <a:lnTo>
                    <a:pt x="553" y="89"/>
                  </a:lnTo>
                  <a:lnTo>
                    <a:pt x="478" y="38"/>
                  </a:lnTo>
                  <a:lnTo>
                    <a:pt x="402" y="13"/>
                  </a:lnTo>
                  <a:lnTo>
                    <a:pt x="339" y="0"/>
                  </a:lnTo>
                  <a:lnTo>
                    <a:pt x="264" y="13"/>
                  </a:lnTo>
                  <a:lnTo>
                    <a:pt x="188" y="51"/>
                  </a:lnTo>
                  <a:lnTo>
                    <a:pt x="113" y="101"/>
                  </a:lnTo>
                  <a:lnTo>
                    <a:pt x="63" y="203"/>
                  </a:lnTo>
                  <a:lnTo>
                    <a:pt x="12" y="380"/>
                  </a:lnTo>
                  <a:lnTo>
                    <a:pt x="0" y="557"/>
                  </a:lnTo>
                  <a:lnTo>
                    <a:pt x="0" y="684"/>
                  </a:lnTo>
                  <a:lnTo>
                    <a:pt x="25" y="823"/>
                  </a:lnTo>
                  <a:lnTo>
                    <a:pt x="75" y="950"/>
                  </a:lnTo>
                  <a:lnTo>
                    <a:pt x="151" y="1051"/>
                  </a:lnTo>
                  <a:lnTo>
                    <a:pt x="251" y="1102"/>
                  </a:lnTo>
                  <a:lnTo>
                    <a:pt x="339" y="1114"/>
                  </a:lnTo>
                  <a:lnTo>
                    <a:pt x="402" y="1102"/>
                  </a:lnTo>
                  <a:lnTo>
                    <a:pt x="478" y="1076"/>
                  </a:lnTo>
                  <a:lnTo>
                    <a:pt x="553" y="1013"/>
                  </a:lnTo>
                  <a:lnTo>
                    <a:pt x="616" y="924"/>
                  </a:lnTo>
                  <a:lnTo>
                    <a:pt x="666" y="747"/>
                  </a:lnTo>
                  <a:lnTo>
                    <a:pt x="679" y="557"/>
                  </a:lnTo>
                  <a:close/>
                  <a:moveTo>
                    <a:pt x="339" y="1076"/>
                  </a:moveTo>
                  <a:lnTo>
                    <a:pt x="314" y="1076"/>
                  </a:lnTo>
                  <a:lnTo>
                    <a:pt x="276" y="1064"/>
                  </a:lnTo>
                  <a:lnTo>
                    <a:pt x="251" y="1051"/>
                  </a:lnTo>
                  <a:lnTo>
                    <a:pt x="213" y="1026"/>
                  </a:lnTo>
                  <a:lnTo>
                    <a:pt x="188" y="988"/>
                  </a:lnTo>
                  <a:lnTo>
                    <a:pt x="163" y="937"/>
                  </a:lnTo>
                  <a:lnTo>
                    <a:pt x="151" y="886"/>
                  </a:lnTo>
                  <a:lnTo>
                    <a:pt x="138" y="709"/>
                  </a:lnTo>
                  <a:lnTo>
                    <a:pt x="138" y="392"/>
                  </a:lnTo>
                  <a:lnTo>
                    <a:pt x="151" y="253"/>
                  </a:lnTo>
                  <a:lnTo>
                    <a:pt x="176" y="152"/>
                  </a:lnTo>
                  <a:lnTo>
                    <a:pt x="213" y="89"/>
                  </a:lnTo>
                  <a:lnTo>
                    <a:pt x="264" y="63"/>
                  </a:lnTo>
                  <a:lnTo>
                    <a:pt x="301" y="38"/>
                  </a:lnTo>
                  <a:lnTo>
                    <a:pt x="364" y="38"/>
                  </a:lnTo>
                  <a:lnTo>
                    <a:pt x="390" y="51"/>
                  </a:lnTo>
                  <a:lnTo>
                    <a:pt x="427" y="63"/>
                  </a:lnTo>
                  <a:lnTo>
                    <a:pt x="490" y="127"/>
                  </a:lnTo>
                  <a:lnTo>
                    <a:pt x="503" y="165"/>
                  </a:lnTo>
                  <a:lnTo>
                    <a:pt x="528" y="228"/>
                  </a:lnTo>
                  <a:lnTo>
                    <a:pt x="540" y="380"/>
                  </a:lnTo>
                  <a:lnTo>
                    <a:pt x="540" y="722"/>
                  </a:lnTo>
                  <a:lnTo>
                    <a:pt x="528" y="874"/>
                  </a:lnTo>
                  <a:lnTo>
                    <a:pt x="503" y="975"/>
                  </a:lnTo>
                  <a:lnTo>
                    <a:pt x="452" y="1038"/>
                  </a:lnTo>
                  <a:lnTo>
                    <a:pt x="390" y="1064"/>
                  </a:lnTo>
                  <a:lnTo>
                    <a:pt x="339" y="10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83" name="Freeform 23"/>
            <p:cNvSpPr>
              <a:spLocks/>
            </p:cNvSpPr>
            <p:nvPr/>
          </p:nvSpPr>
          <p:spPr bwMode="auto">
            <a:xfrm>
              <a:off x="8673" y="3117"/>
              <a:ext cx="214" cy="1608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151" y="64"/>
                </a:cxn>
                <a:cxn ang="0">
                  <a:pos x="151" y="1545"/>
                </a:cxn>
                <a:cxn ang="0">
                  <a:pos x="0" y="1545"/>
                </a:cxn>
                <a:cxn ang="0">
                  <a:pos x="0" y="1608"/>
                </a:cxn>
                <a:cxn ang="0">
                  <a:pos x="214" y="1608"/>
                </a:cxn>
                <a:cxn ang="0">
                  <a:pos x="214" y="0"/>
                </a:cxn>
              </a:cxnLst>
              <a:rect l="0" t="0" r="r" b="b"/>
              <a:pathLst>
                <a:path w="214" h="1608">
                  <a:moveTo>
                    <a:pt x="2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151" y="64"/>
                  </a:lnTo>
                  <a:lnTo>
                    <a:pt x="151" y="1545"/>
                  </a:lnTo>
                  <a:lnTo>
                    <a:pt x="0" y="1545"/>
                  </a:lnTo>
                  <a:lnTo>
                    <a:pt x="0" y="1608"/>
                  </a:lnTo>
                  <a:lnTo>
                    <a:pt x="214" y="160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84" name="Freeform 24"/>
            <p:cNvSpPr>
              <a:spLocks noEditPoints="1"/>
            </p:cNvSpPr>
            <p:nvPr/>
          </p:nvSpPr>
          <p:spPr bwMode="auto">
            <a:xfrm>
              <a:off x="9604" y="3725"/>
              <a:ext cx="1069" cy="380"/>
            </a:xfrm>
            <a:custGeom>
              <a:avLst/>
              <a:gdLst/>
              <a:ahLst/>
              <a:cxnLst>
                <a:cxn ang="0">
                  <a:pos x="1006" y="63"/>
                </a:cxn>
                <a:cxn ang="0">
                  <a:pos x="1043" y="63"/>
                </a:cxn>
                <a:cxn ang="0">
                  <a:pos x="1069" y="38"/>
                </a:cxn>
                <a:cxn ang="0">
                  <a:pos x="1031" y="0"/>
                </a:cxn>
                <a:cxn ang="0">
                  <a:pos x="37" y="0"/>
                </a:cxn>
                <a:cxn ang="0">
                  <a:pos x="12" y="13"/>
                </a:cxn>
                <a:cxn ang="0">
                  <a:pos x="0" y="38"/>
                </a:cxn>
                <a:cxn ang="0">
                  <a:pos x="0" y="51"/>
                </a:cxn>
                <a:cxn ang="0">
                  <a:pos x="25" y="63"/>
                </a:cxn>
                <a:cxn ang="0">
                  <a:pos x="50" y="63"/>
                </a:cxn>
                <a:cxn ang="0">
                  <a:pos x="1006" y="63"/>
                </a:cxn>
                <a:cxn ang="0">
                  <a:pos x="1006" y="380"/>
                </a:cxn>
                <a:cxn ang="0">
                  <a:pos x="1043" y="380"/>
                </a:cxn>
                <a:cxn ang="0">
                  <a:pos x="1069" y="355"/>
                </a:cxn>
                <a:cxn ang="0">
                  <a:pos x="1056" y="329"/>
                </a:cxn>
                <a:cxn ang="0">
                  <a:pos x="1043" y="317"/>
                </a:cxn>
                <a:cxn ang="0">
                  <a:pos x="12" y="317"/>
                </a:cxn>
                <a:cxn ang="0">
                  <a:pos x="12" y="329"/>
                </a:cxn>
                <a:cxn ang="0">
                  <a:pos x="0" y="355"/>
                </a:cxn>
                <a:cxn ang="0">
                  <a:pos x="0" y="367"/>
                </a:cxn>
                <a:cxn ang="0">
                  <a:pos x="25" y="380"/>
                </a:cxn>
                <a:cxn ang="0">
                  <a:pos x="50" y="380"/>
                </a:cxn>
                <a:cxn ang="0">
                  <a:pos x="1006" y="380"/>
                </a:cxn>
              </a:cxnLst>
              <a:rect l="0" t="0" r="r" b="b"/>
              <a:pathLst>
                <a:path w="1069" h="380">
                  <a:moveTo>
                    <a:pt x="1006" y="63"/>
                  </a:moveTo>
                  <a:lnTo>
                    <a:pt x="1043" y="63"/>
                  </a:lnTo>
                  <a:lnTo>
                    <a:pt x="1069" y="38"/>
                  </a:lnTo>
                  <a:lnTo>
                    <a:pt x="1031" y="0"/>
                  </a:lnTo>
                  <a:lnTo>
                    <a:pt x="37" y="0"/>
                  </a:lnTo>
                  <a:lnTo>
                    <a:pt x="12" y="13"/>
                  </a:lnTo>
                  <a:lnTo>
                    <a:pt x="0" y="38"/>
                  </a:lnTo>
                  <a:lnTo>
                    <a:pt x="0" y="51"/>
                  </a:lnTo>
                  <a:lnTo>
                    <a:pt x="25" y="63"/>
                  </a:lnTo>
                  <a:lnTo>
                    <a:pt x="50" y="63"/>
                  </a:lnTo>
                  <a:lnTo>
                    <a:pt x="1006" y="63"/>
                  </a:lnTo>
                  <a:close/>
                  <a:moveTo>
                    <a:pt x="1006" y="380"/>
                  </a:moveTo>
                  <a:lnTo>
                    <a:pt x="1043" y="380"/>
                  </a:lnTo>
                  <a:lnTo>
                    <a:pt x="1069" y="355"/>
                  </a:lnTo>
                  <a:lnTo>
                    <a:pt x="1056" y="329"/>
                  </a:lnTo>
                  <a:lnTo>
                    <a:pt x="1043" y="317"/>
                  </a:lnTo>
                  <a:lnTo>
                    <a:pt x="12" y="317"/>
                  </a:lnTo>
                  <a:lnTo>
                    <a:pt x="12" y="329"/>
                  </a:lnTo>
                  <a:lnTo>
                    <a:pt x="0" y="355"/>
                  </a:lnTo>
                  <a:lnTo>
                    <a:pt x="0" y="367"/>
                  </a:lnTo>
                  <a:lnTo>
                    <a:pt x="25" y="380"/>
                  </a:lnTo>
                  <a:lnTo>
                    <a:pt x="50" y="380"/>
                  </a:lnTo>
                  <a:lnTo>
                    <a:pt x="1006" y="3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85" name="Freeform 25"/>
            <p:cNvSpPr>
              <a:spLocks noEditPoints="1"/>
            </p:cNvSpPr>
            <p:nvPr/>
          </p:nvSpPr>
          <p:spPr bwMode="auto">
            <a:xfrm>
              <a:off x="11264" y="3244"/>
              <a:ext cx="666" cy="1114"/>
            </a:xfrm>
            <a:custGeom>
              <a:avLst/>
              <a:gdLst/>
              <a:ahLst/>
              <a:cxnLst>
                <a:cxn ang="0">
                  <a:pos x="666" y="557"/>
                </a:cxn>
                <a:cxn ang="0">
                  <a:pos x="653" y="367"/>
                </a:cxn>
                <a:cxn ang="0">
                  <a:pos x="603" y="190"/>
                </a:cxn>
                <a:cxn ang="0">
                  <a:pos x="540" y="89"/>
                </a:cxn>
                <a:cxn ang="0">
                  <a:pos x="465" y="38"/>
                </a:cxn>
                <a:cxn ang="0">
                  <a:pos x="402" y="13"/>
                </a:cxn>
                <a:cxn ang="0">
                  <a:pos x="339" y="0"/>
                </a:cxn>
                <a:cxn ang="0">
                  <a:pos x="264" y="13"/>
                </a:cxn>
                <a:cxn ang="0">
                  <a:pos x="188" y="51"/>
                </a:cxn>
                <a:cxn ang="0">
                  <a:pos x="113" y="101"/>
                </a:cxn>
                <a:cxn ang="0">
                  <a:pos x="62" y="203"/>
                </a:cxn>
                <a:cxn ang="0">
                  <a:pos x="25" y="316"/>
                </a:cxn>
                <a:cxn ang="0">
                  <a:pos x="0" y="430"/>
                </a:cxn>
                <a:cxn ang="0">
                  <a:pos x="0" y="684"/>
                </a:cxn>
                <a:cxn ang="0">
                  <a:pos x="25" y="823"/>
                </a:cxn>
                <a:cxn ang="0">
                  <a:pos x="75" y="950"/>
                </a:cxn>
                <a:cxn ang="0">
                  <a:pos x="150" y="1051"/>
                </a:cxn>
                <a:cxn ang="0">
                  <a:pos x="251" y="1102"/>
                </a:cxn>
                <a:cxn ang="0">
                  <a:pos x="339" y="1114"/>
                </a:cxn>
                <a:cxn ang="0">
                  <a:pos x="402" y="1102"/>
                </a:cxn>
                <a:cxn ang="0">
                  <a:pos x="477" y="1076"/>
                </a:cxn>
                <a:cxn ang="0">
                  <a:pos x="553" y="1013"/>
                </a:cxn>
                <a:cxn ang="0">
                  <a:pos x="616" y="924"/>
                </a:cxn>
                <a:cxn ang="0">
                  <a:pos x="666" y="747"/>
                </a:cxn>
                <a:cxn ang="0">
                  <a:pos x="666" y="557"/>
                </a:cxn>
                <a:cxn ang="0">
                  <a:pos x="339" y="1076"/>
                </a:cxn>
                <a:cxn ang="0">
                  <a:pos x="314" y="1076"/>
                </a:cxn>
                <a:cxn ang="0">
                  <a:pos x="276" y="1064"/>
                </a:cxn>
                <a:cxn ang="0">
                  <a:pos x="251" y="1051"/>
                </a:cxn>
                <a:cxn ang="0">
                  <a:pos x="213" y="1026"/>
                </a:cxn>
                <a:cxn ang="0">
                  <a:pos x="188" y="988"/>
                </a:cxn>
                <a:cxn ang="0">
                  <a:pos x="163" y="937"/>
                </a:cxn>
                <a:cxn ang="0">
                  <a:pos x="150" y="886"/>
                </a:cxn>
                <a:cxn ang="0">
                  <a:pos x="138" y="709"/>
                </a:cxn>
                <a:cxn ang="0">
                  <a:pos x="125" y="544"/>
                </a:cxn>
                <a:cxn ang="0">
                  <a:pos x="138" y="392"/>
                </a:cxn>
                <a:cxn ang="0">
                  <a:pos x="150" y="253"/>
                </a:cxn>
                <a:cxn ang="0">
                  <a:pos x="176" y="152"/>
                </a:cxn>
                <a:cxn ang="0">
                  <a:pos x="213" y="89"/>
                </a:cxn>
                <a:cxn ang="0">
                  <a:pos x="264" y="63"/>
                </a:cxn>
                <a:cxn ang="0">
                  <a:pos x="301" y="38"/>
                </a:cxn>
                <a:cxn ang="0">
                  <a:pos x="364" y="38"/>
                </a:cxn>
                <a:cxn ang="0">
                  <a:pos x="389" y="51"/>
                </a:cxn>
                <a:cxn ang="0">
                  <a:pos x="427" y="63"/>
                </a:cxn>
                <a:cxn ang="0">
                  <a:pos x="452" y="89"/>
                </a:cxn>
                <a:cxn ang="0">
                  <a:pos x="502" y="165"/>
                </a:cxn>
                <a:cxn ang="0">
                  <a:pos x="528" y="228"/>
                </a:cxn>
                <a:cxn ang="0">
                  <a:pos x="540" y="380"/>
                </a:cxn>
                <a:cxn ang="0">
                  <a:pos x="540" y="722"/>
                </a:cxn>
                <a:cxn ang="0">
                  <a:pos x="515" y="874"/>
                </a:cxn>
                <a:cxn ang="0">
                  <a:pos x="490" y="975"/>
                </a:cxn>
                <a:cxn ang="0">
                  <a:pos x="440" y="1038"/>
                </a:cxn>
                <a:cxn ang="0">
                  <a:pos x="389" y="1064"/>
                </a:cxn>
                <a:cxn ang="0">
                  <a:pos x="339" y="1076"/>
                </a:cxn>
              </a:cxnLst>
              <a:rect l="0" t="0" r="r" b="b"/>
              <a:pathLst>
                <a:path w="666" h="1114">
                  <a:moveTo>
                    <a:pt x="666" y="557"/>
                  </a:moveTo>
                  <a:lnTo>
                    <a:pt x="653" y="367"/>
                  </a:lnTo>
                  <a:lnTo>
                    <a:pt x="603" y="190"/>
                  </a:lnTo>
                  <a:lnTo>
                    <a:pt x="540" y="89"/>
                  </a:lnTo>
                  <a:lnTo>
                    <a:pt x="465" y="38"/>
                  </a:lnTo>
                  <a:lnTo>
                    <a:pt x="402" y="13"/>
                  </a:lnTo>
                  <a:lnTo>
                    <a:pt x="339" y="0"/>
                  </a:lnTo>
                  <a:lnTo>
                    <a:pt x="264" y="13"/>
                  </a:lnTo>
                  <a:lnTo>
                    <a:pt x="188" y="51"/>
                  </a:lnTo>
                  <a:lnTo>
                    <a:pt x="113" y="101"/>
                  </a:lnTo>
                  <a:lnTo>
                    <a:pt x="62" y="203"/>
                  </a:lnTo>
                  <a:lnTo>
                    <a:pt x="25" y="316"/>
                  </a:lnTo>
                  <a:lnTo>
                    <a:pt x="0" y="430"/>
                  </a:lnTo>
                  <a:lnTo>
                    <a:pt x="0" y="684"/>
                  </a:lnTo>
                  <a:lnTo>
                    <a:pt x="25" y="823"/>
                  </a:lnTo>
                  <a:lnTo>
                    <a:pt x="75" y="950"/>
                  </a:lnTo>
                  <a:lnTo>
                    <a:pt x="150" y="1051"/>
                  </a:lnTo>
                  <a:lnTo>
                    <a:pt x="251" y="1102"/>
                  </a:lnTo>
                  <a:lnTo>
                    <a:pt x="339" y="1114"/>
                  </a:lnTo>
                  <a:lnTo>
                    <a:pt x="402" y="1102"/>
                  </a:lnTo>
                  <a:lnTo>
                    <a:pt x="477" y="1076"/>
                  </a:lnTo>
                  <a:lnTo>
                    <a:pt x="553" y="1013"/>
                  </a:lnTo>
                  <a:lnTo>
                    <a:pt x="616" y="924"/>
                  </a:lnTo>
                  <a:lnTo>
                    <a:pt x="666" y="747"/>
                  </a:lnTo>
                  <a:lnTo>
                    <a:pt x="666" y="557"/>
                  </a:lnTo>
                  <a:close/>
                  <a:moveTo>
                    <a:pt x="339" y="1076"/>
                  </a:moveTo>
                  <a:lnTo>
                    <a:pt x="314" y="1076"/>
                  </a:lnTo>
                  <a:lnTo>
                    <a:pt x="276" y="1064"/>
                  </a:lnTo>
                  <a:lnTo>
                    <a:pt x="251" y="1051"/>
                  </a:lnTo>
                  <a:lnTo>
                    <a:pt x="213" y="1026"/>
                  </a:lnTo>
                  <a:lnTo>
                    <a:pt x="188" y="988"/>
                  </a:lnTo>
                  <a:lnTo>
                    <a:pt x="163" y="937"/>
                  </a:lnTo>
                  <a:lnTo>
                    <a:pt x="150" y="886"/>
                  </a:lnTo>
                  <a:lnTo>
                    <a:pt x="138" y="709"/>
                  </a:lnTo>
                  <a:lnTo>
                    <a:pt x="125" y="544"/>
                  </a:lnTo>
                  <a:lnTo>
                    <a:pt x="138" y="392"/>
                  </a:lnTo>
                  <a:lnTo>
                    <a:pt x="150" y="253"/>
                  </a:lnTo>
                  <a:lnTo>
                    <a:pt x="176" y="152"/>
                  </a:lnTo>
                  <a:lnTo>
                    <a:pt x="213" y="89"/>
                  </a:lnTo>
                  <a:lnTo>
                    <a:pt x="264" y="63"/>
                  </a:lnTo>
                  <a:lnTo>
                    <a:pt x="301" y="38"/>
                  </a:lnTo>
                  <a:lnTo>
                    <a:pt x="364" y="38"/>
                  </a:lnTo>
                  <a:lnTo>
                    <a:pt x="389" y="51"/>
                  </a:lnTo>
                  <a:lnTo>
                    <a:pt x="427" y="63"/>
                  </a:lnTo>
                  <a:lnTo>
                    <a:pt x="452" y="89"/>
                  </a:lnTo>
                  <a:lnTo>
                    <a:pt x="502" y="165"/>
                  </a:lnTo>
                  <a:lnTo>
                    <a:pt x="528" y="228"/>
                  </a:lnTo>
                  <a:lnTo>
                    <a:pt x="540" y="380"/>
                  </a:lnTo>
                  <a:lnTo>
                    <a:pt x="540" y="722"/>
                  </a:lnTo>
                  <a:lnTo>
                    <a:pt x="515" y="874"/>
                  </a:lnTo>
                  <a:lnTo>
                    <a:pt x="490" y="975"/>
                  </a:lnTo>
                  <a:lnTo>
                    <a:pt x="440" y="1038"/>
                  </a:lnTo>
                  <a:lnTo>
                    <a:pt x="389" y="1064"/>
                  </a:lnTo>
                  <a:lnTo>
                    <a:pt x="339" y="10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86" name="Freeform 26"/>
            <p:cNvSpPr>
              <a:spLocks noEditPoints="1"/>
            </p:cNvSpPr>
            <p:nvPr/>
          </p:nvSpPr>
          <p:spPr bwMode="auto">
            <a:xfrm>
              <a:off x="12131" y="3624"/>
              <a:ext cx="176" cy="1000"/>
            </a:xfrm>
            <a:custGeom>
              <a:avLst/>
              <a:gdLst/>
              <a:ahLst/>
              <a:cxnLst>
                <a:cxn ang="0">
                  <a:pos x="176" y="88"/>
                </a:cxn>
                <a:cxn ang="0">
                  <a:pos x="164" y="50"/>
                </a:cxn>
                <a:cxn ang="0">
                  <a:pos x="151" y="25"/>
                </a:cxn>
                <a:cxn ang="0">
                  <a:pos x="126" y="12"/>
                </a:cxn>
                <a:cxn ang="0">
                  <a:pos x="88" y="0"/>
                </a:cxn>
                <a:cxn ang="0">
                  <a:pos x="50" y="12"/>
                </a:cxn>
                <a:cxn ang="0">
                  <a:pos x="25" y="25"/>
                </a:cxn>
                <a:cxn ang="0">
                  <a:pos x="13" y="50"/>
                </a:cxn>
                <a:cxn ang="0">
                  <a:pos x="0" y="88"/>
                </a:cxn>
                <a:cxn ang="0">
                  <a:pos x="13" y="126"/>
                </a:cxn>
                <a:cxn ang="0">
                  <a:pos x="25" y="152"/>
                </a:cxn>
                <a:cxn ang="0">
                  <a:pos x="63" y="164"/>
                </a:cxn>
                <a:cxn ang="0">
                  <a:pos x="88" y="177"/>
                </a:cxn>
                <a:cxn ang="0">
                  <a:pos x="126" y="164"/>
                </a:cxn>
                <a:cxn ang="0">
                  <a:pos x="151" y="152"/>
                </a:cxn>
                <a:cxn ang="0">
                  <a:pos x="164" y="126"/>
                </a:cxn>
                <a:cxn ang="0">
                  <a:pos x="176" y="88"/>
                </a:cxn>
                <a:cxn ang="0">
                  <a:pos x="138" y="684"/>
                </a:cxn>
                <a:cxn ang="0">
                  <a:pos x="138" y="747"/>
                </a:cxn>
                <a:cxn ang="0">
                  <a:pos x="113" y="848"/>
                </a:cxn>
                <a:cxn ang="0">
                  <a:pos x="38" y="962"/>
                </a:cxn>
                <a:cxn ang="0">
                  <a:pos x="38" y="975"/>
                </a:cxn>
                <a:cxn ang="0">
                  <a:pos x="25" y="987"/>
                </a:cxn>
                <a:cxn ang="0">
                  <a:pos x="38" y="1000"/>
                </a:cxn>
                <a:cxn ang="0">
                  <a:pos x="50" y="1000"/>
                </a:cxn>
                <a:cxn ang="0">
                  <a:pos x="126" y="924"/>
                </a:cxn>
                <a:cxn ang="0">
                  <a:pos x="164" y="823"/>
                </a:cxn>
                <a:cxn ang="0">
                  <a:pos x="176" y="696"/>
                </a:cxn>
                <a:cxn ang="0">
                  <a:pos x="176" y="608"/>
                </a:cxn>
                <a:cxn ang="0">
                  <a:pos x="151" y="557"/>
                </a:cxn>
                <a:cxn ang="0">
                  <a:pos x="126" y="532"/>
                </a:cxn>
                <a:cxn ang="0">
                  <a:pos x="63" y="532"/>
                </a:cxn>
                <a:cxn ang="0">
                  <a:pos x="38" y="544"/>
                </a:cxn>
                <a:cxn ang="0">
                  <a:pos x="13" y="570"/>
                </a:cxn>
                <a:cxn ang="0">
                  <a:pos x="13" y="582"/>
                </a:cxn>
                <a:cxn ang="0">
                  <a:pos x="0" y="608"/>
                </a:cxn>
                <a:cxn ang="0">
                  <a:pos x="0" y="633"/>
                </a:cxn>
                <a:cxn ang="0">
                  <a:pos x="13" y="658"/>
                </a:cxn>
                <a:cxn ang="0">
                  <a:pos x="38" y="684"/>
                </a:cxn>
                <a:cxn ang="0">
                  <a:pos x="63" y="696"/>
                </a:cxn>
                <a:cxn ang="0">
                  <a:pos x="126" y="696"/>
                </a:cxn>
                <a:cxn ang="0">
                  <a:pos x="138" y="684"/>
                </a:cxn>
              </a:cxnLst>
              <a:rect l="0" t="0" r="r" b="b"/>
              <a:pathLst>
                <a:path w="176" h="1000">
                  <a:moveTo>
                    <a:pt x="176" y="88"/>
                  </a:moveTo>
                  <a:lnTo>
                    <a:pt x="164" y="50"/>
                  </a:lnTo>
                  <a:lnTo>
                    <a:pt x="151" y="25"/>
                  </a:lnTo>
                  <a:lnTo>
                    <a:pt x="126" y="12"/>
                  </a:lnTo>
                  <a:lnTo>
                    <a:pt x="88" y="0"/>
                  </a:lnTo>
                  <a:lnTo>
                    <a:pt x="50" y="12"/>
                  </a:lnTo>
                  <a:lnTo>
                    <a:pt x="25" y="25"/>
                  </a:lnTo>
                  <a:lnTo>
                    <a:pt x="13" y="50"/>
                  </a:lnTo>
                  <a:lnTo>
                    <a:pt x="0" y="88"/>
                  </a:lnTo>
                  <a:lnTo>
                    <a:pt x="13" y="126"/>
                  </a:lnTo>
                  <a:lnTo>
                    <a:pt x="25" y="152"/>
                  </a:lnTo>
                  <a:lnTo>
                    <a:pt x="63" y="164"/>
                  </a:lnTo>
                  <a:lnTo>
                    <a:pt x="88" y="177"/>
                  </a:lnTo>
                  <a:lnTo>
                    <a:pt x="126" y="164"/>
                  </a:lnTo>
                  <a:lnTo>
                    <a:pt x="151" y="152"/>
                  </a:lnTo>
                  <a:lnTo>
                    <a:pt x="164" y="126"/>
                  </a:lnTo>
                  <a:lnTo>
                    <a:pt x="176" y="88"/>
                  </a:lnTo>
                  <a:close/>
                  <a:moveTo>
                    <a:pt x="138" y="684"/>
                  </a:moveTo>
                  <a:lnTo>
                    <a:pt x="138" y="747"/>
                  </a:lnTo>
                  <a:lnTo>
                    <a:pt x="113" y="848"/>
                  </a:lnTo>
                  <a:lnTo>
                    <a:pt x="38" y="962"/>
                  </a:lnTo>
                  <a:lnTo>
                    <a:pt x="38" y="975"/>
                  </a:lnTo>
                  <a:lnTo>
                    <a:pt x="25" y="987"/>
                  </a:lnTo>
                  <a:lnTo>
                    <a:pt x="38" y="1000"/>
                  </a:lnTo>
                  <a:lnTo>
                    <a:pt x="50" y="1000"/>
                  </a:lnTo>
                  <a:lnTo>
                    <a:pt x="126" y="924"/>
                  </a:lnTo>
                  <a:lnTo>
                    <a:pt x="164" y="823"/>
                  </a:lnTo>
                  <a:lnTo>
                    <a:pt x="176" y="696"/>
                  </a:lnTo>
                  <a:lnTo>
                    <a:pt x="176" y="608"/>
                  </a:lnTo>
                  <a:lnTo>
                    <a:pt x="151" y="557"/>
                  </a:lnTo>
                  <a:lnTo>
                    <a:pt x="126" y="532"/>
                  </a:lnTo>
                  <a:lnTo>
                    <a:pt x="63" y="532"/>
                  </a:lnTo>
                  <a:lnTo>
                    <a:pt x="38" y="544"/>
                  </a:lnTo>
                  <a:lnTo>
                    <a:pt x="13" y="570"/>
                  </a:lnTo>
                  <a:lnTo>
                    <a:pt x="13" y="582"/>
                  </a:lnTo>
                  <a:lnTo>
                    <a:pt x="0" y="608"/>
                  </a:lnTo>
                  <a:lnTo>
                    <a:pt x="0" y="633"/>
                  </a:lnTo>
                  <a:lnTo>
                    <a:pt x="13" y="658"/>
                  </a:lnTo>
                  <a:lnTo>
                    <a:pt x="38" y="684"/>
                  </a:lnTo>
                  <a:lnTo>
                    <a:pt x="63" y="696"/>
                  </a:lnTo>
                  <a:lnTo>
                    <a:pt x="126" y="696"/>
                  </a:lnTo>
                  <a:lnTo>
                    <a:pt x="138" y="6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87" name="Freeform 27"/>
            <p:cNvSpPr>
              <a:spLocks/>
            </p:cNvSpPr>
            <p:nvPr/>
          </p:nvSpPr>
          <p:spPr bwMode="auto">
            <a:xfrm>
              <a:off x="4071" y="5131"/>
              <a:ext cx="516" cy="1127"/>
            </a:xfrm>
            <a:custGeom>
              <a:avLst/>
              <a:gdLst/>
              <a:ahLst/>
              <a:cxnLst>
                <a:cxn ang="0">
                  <a:pos x="239" y="481"/>
                </a:cxn>
                <a:cxn ang="0">
                  <a:pos x="415" y="481"/>
                </a:cxn>
                <a:cxn ang="0">
                  <a:pos x="415" y="430"/>
                </a:cxn>
                <a:cxn ang="0">
                  <a:pos x="227" y="430"/>
                </a:cxn>
                <a:cxn ang="0">
                  <a:pos x="227" y="253"/>
                </a:cxn>
                <a:cxn ang="0">
                  <a:pos x="252" y="126"/>
                </a:cxn>
                <a:cxn ang="0">
                  <a:pos x="302" y="50"/>
                </a:cxn>
                <a:cxn ang="0">
                  <a:pos x="377" y="25"/>
                </a:cxn>
                <a:cxn ang="0">
                  <a:pos x="390" y="25"/>
                </a:cxn>
                <a:cxn ang="0">
                  <a:pos x="403" y="38"/>
                </a:cxn>
                <a:cxn ang="0">
                  <a:pos x="428" y="38"/>
                </a:cxn>
                <a:cxn ang="0">
                  <a:pos x="390" y="76"/>
                </a:cxn>
                <a:cxn ang="0">
                  <a:pos x="377" y="114"/>
                </a:cxn>
                <a:cxn ang="0">
                  <a:pos x="390" y="139"/>
                </a:cxn>
                <a:cxn ang="0">
                  <a:pos x="403" y="152"/>
                </a:cxn>
                <a:cxn ang="0">
                  <a:pos x="415" y="177"/>
                </a:cxn>
                <a:cxn ang="0">
                  <a:pos x="478" y="177"/>
                </a:cxn>
                <a:cxn ang="0">
                  <a:pos x="516" y="139"/>
                </a:cxn>
                <a:cxn ang="0">
                  <a:pos x="516" y="63"/>
                </a:cxn>
                <a:cxn ang="0">
                  <a:pos x="465" y="12"/>
                </a:cxn>
                <a:cxn ang="0">
                  <a:pos x="428" y="0"/>
                </a:cxn>
                <a:cxn ang="0">
                  <a:pos x="377" y="0"/>
                </a:cxn>
                <a:cxn ang="0">
                  <a:pos x="289" y="12"/>
                </a:cxn>
                <a:cxn ang="0">
                  <a:pos x="214" y="63"/>
                </a:cxn>
                <a:cxn ang="0">
                  <a:pos x="151" y="139"/>
                </a:cxn>
                <a:cxn ang="0">
                  <a:pos x="126" y="253"/>
                </a:cxn>
                <a:cxn ang="0">
                  <a:pos x="126" y="430"/>
                </a:cxn>
                <a:cxn ang="0">
                  <a:pos x="0" y="430"/>
                </a:cxn>
                <a:cxn ang="0">
                  <a:pos x="0" y="481"/>
                </a:cxn>
                <a:cxn ang="0">
                  <a:pos x="126" y="481"/>
                </a:cxn>
                <a:cxn ang="0">
                  <a:pos x="126" y="1038"/>
                </a:cxn>
                <a:cxn ang="0">
                  <a:pos x="113" y="1063"/>
                </a:cxn>
                <a:cxn ang="0">
                  <a:pos x="88" y="1076"/>
                </a:cxn>
                <a:cxn ang="0">
                  <a:pos x="0" y="1076"/>
                </a:cxn>
                <a:cxn ang="0">
                  <a:pos x="0" y="1127"/>
                </a:cxn>
                <a:cxn ang="0">
                  <a:pos x="390" y="1127"/>
                </a:cxn>
                <a:cxn ang="0">
                  <a:pos x="390" y="1076"/>
                </a:cxn>
                <a:cxn ang="0">
                  <a:pos x="264" y="1076"/>
                </a:cxn>
                <a:cxn ang="0">
                  <a:pos x="239" y="1051"/>
                </a:cxn>
                <a:cxn ang="0">
                  <a:pos x="239" y="1000"/>
                </a:cxn>
                <a:cxn ang="0">
                  <a:pos x="239" y="481"/>
                </a:cxn>
              </a:cxnLst>
              <a:rect l="0" t="0" r="r" b="b"/>
              <a:pathLst>
                <a:path w="516" h="1127">
                  <a:moveTo>
                    <a:pt x="239" y="481"/>
                  </a:moveTo>
                  <a:lnTo>
                    <a:pt x="415" y="481"/>
                  </a:lnTo>
                  <a:lnTo>
                    <a:pt x="415" y="430"/>
                  </a:lnTo>
                  <a:lnTo>
                    <a:pt x="227" y="430"/>
                  </a:lnTo>
                  <a:lnTo>
                    <a:pt x="227" y="253"/>
                  </a:lnTo>
                  <a:lnTo>
                    <a:pt x="252" y="126"/>
                  </a:lnTo>
                  <a:lnTo>
                    <a:pt x="302" y="50"/>
                  </a:lnTo>
                  <a:lnTo>
                    <a:pt x="377" y="25"/>
                  </a:lnTo>
                  <a:lnTo>
                    <a:pt x="390" y="25"/>
                  </a:lnTo>
                  <a:lnTo>
                    <a:pt x="403" y="38"/>
                  </a:lnTo>
                  <a:lnTo>
                    <a:pt x="428" y="38"/>
                  </a:lnTo>
                  <a:lnTo>
                    <a:pt x="390" y="76"/>
                  </a:lnTo>
                  <a:lnTo>
                    <a:pt x="377" y="114"/>
                  </a:lnTo>
                  <a:lnTo>
                    <a:pt x="390" y="139"/>
                  </a:lnTo>
                  <a:lnTo>
                    <a:pt x="403" y="152"/>
                  </a:lnTo>
                  <a:lnTo>
                    <a:pt x="415" y="177"/>
                  </a:lnTo>
                  <a:lnTo>
                    <a:pt x="478" y="177"/>
                  </a:lnTo>
                  <a:lnTo>
                    <a:pt x="516" y="139"/>
                  </a:lnTo>
                  <a:lnTo>
                    <a:pt x="516" y="63"/>
                  </a:lnTo>
                  <a:lnTo>
                    <a:pt x="465" y="12"/>
                  </a:lnTo>
                  <a:lnTo>
                    <a:pt x="428" y="0"/>
                  </a:lnTo>
                  <a:lnTo>
                    <a:pt x="377" y="0"/>
                  </a:lnTo>
                  <a:lnTo>
                    <a:pt x="289" y="12"/>
                  </a:lnTo>
                  <a:lnTo>
                    <a:pt x="214" y="63"/>
                  </a:lnTo>
                  <a:lnTo>
                    <a:pt x="151" y="139"/>
                  </a:lnTo>
                  <a:lnTo>
                    <a:pt x="126" y="253"/>
                  </a:lnTo>
                  <a:lnTo>
                    <a:pt x="126" y="430"/>
                  </a:lnTo>
                  <a:lnTo>
                    <a:pt x="0" y="430"/>
                  </a:lnTo>
                  <a:lnTo>
                    <a:pt x="0" y="481"/>
                  </a:lnTo>
                  <a:lnTo>
                    <a:pt x="126" y="481"/>
                  </a:lnTo>
                  <a:lnTo>
                    <a:pt x="126" y="1038"/>
                  </a:lnTo>
                  <a:lnTo>
                    <a:pt x="113" y="1063"/>
                  </a:lnTo>
                  <a:lnTo>
                    <a:pt x="88" y="1076"/>
                  </a:lnTo>
                  <a:lnTo>
                    <a:pt x="0" y="1076"/>
                  </a:lnTo>
                  <a:lnTo>
                    <a:pt x="0" y="1127"/>
                  </a:lnTo>
                  <a:lnTo>
                    <a:pt x="390" y="1127"/>
                  </a:lnTo>
                  <a:lnTo>
                    <a:pt x="390" y="1076"/>
                  </a:lnTo>
                  <a:lnTo>
                    <a:pt x="264" y="1076"/>
                  </a:lnTo>
                  <a:lnTo>
                    <a:pt x="239" y="1051"/>
                  </a:lnTo>
                  <a:lnTo>
                    <a:pt x="239" y="1000"/>
                  </a:lnTo>
                  <a:lnTo>
                    <a:pt x="239" y="4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88" name="Freeform 28"/>
            <p:cNvSpPr>
              <a:spLocks noEditPoints="1"/>
            </p:cNvSpPr>
            <p:nvPr/>
          </p:nvSpPr>
          <p:spPr bwMode="auto">
            <a:xfrm>
              <a:off x="4549" y="5536"/>
              <a:ext cx="717" cy="734"/>
            </a:xfrm>
            <a:custGeom>
              <a:avLst/>
              <a:gdLst/>
              <a:ahLst/>
              <a:cxnLst>
                <a:cxn ang="0">
                  <a:pos x="717" y="380"/>
                </a:cxn>
                <a:cxn ang="0">
                  <a:pos x="692" y="228"/>
                </a:cxn>
                <a:cxn ang="0">
                  <a:pos x="604" y="114"/>
                </a:cxn>
                <a:cxn ang="0">
                  <a:pos x="490" y="25"/>
                </a:cxn>
                <a:cxn ang="0">
                  <a:pos x="365" y="0"/>
                </a:cxn>
                <a:cxn ang="0">
                  <a:pos x="226" y="25"/>
                </a:cxn>
                <a:cxn ang="0">
                  <a:pos x="113" y="114"/>
                </a:cxn>
                <a:cxn ang="0">
                  <a:pos x="38" y="228"/>
                </a:cxn>
                <a:cxn ang="0">
                  <a:pos x="0" y="380"/>
                </a:cxn>
                <a:cxn ang="0">
                  <a:pos x="25" y="519"/>
                </a:cxn>
                <a:cxn ang="0">
                  <a:pos x="113" y="633"/>
                </a:cxn>
                <a:cxn ang="0">
                  <a:pos x="226" y="709"/>
                </a:cxn>
                <a:cxn ang="0">
                  <a:pos x="352" y="734"/>
                </a:cxn>
                <a:cxn ang="0">
                  <a:pos x="490" y="709"/>
                </a:cxn>
                <a:cxn ang="0">
                  <a:pos x="604" y="633"/>
                </a:cxn>
                <a:cxn ang="0">
                  <a:pos x="679" y="519"/>
                </a:cxn>
                <a:cxn ang="0">
                  <a:pos x="717" y="380"/>
                </a:cxn>
                <a:cxn ang="0">
                  <a:pos x="365" y="696"/>
                </a:cxn>
                <a:cxn ang="0">
                  <a:pos x="314" y="696"/>
                </a:cxn>
                <a:cxn ang="0">
                  <a:pos x="214" y="646"/>
                </a:cxn>
                <a:cxn ang="0">
                  <a:pos x="176" y="595"/>
                </a:cxn>
                <a:cxn ang="0">
                  <a:pos x="138" y="468"/>
                </a:cxn>
                <a:cxn ang="0">
                  <a:pos x="138" y="253"/>
                </a:cxn>
                <a:cxn ang="0">
                  <a:pos x="176" y="139"/>
                </a:cxn>
                <a:cxn ang="0">
                  <a:pos x="201" y="101"/>
                </a:cxn>
                <a:cxn ang="0">
                  <a:pos x="277" y="51"/>
                </a:cxn>
                <a:cxn ang="0">
                  <a:pos x="314" y="38"/>
                </a:cxn>
                <a:cxn ang="0">
                  <a:pos x="402" y="38"/>
                </a:cxn>
                <a:cxn ang="0">
                  <a:pos x="453" y="63"/>
                </a:cxn>
                <a:cxn ang="0">
                  <a:pos x="503" y="101"/>
                </a:cxn>
                <a:cxn ang="0">
                  <a:pos x="541" y="139"/>
                </a:cxn>
                <a:cxn ang="0">
                  <a:pos x="578" y="253"/>
                </a:cxn>
                <a:cxn ang="0">
                  <a:pos x="578" y="468"/>
                </a:cxn>
                <a:cxn ang="0">
                  <a:pos x="541" y="582"/>
                </a:cxn>
                <a:cxn ang="0">
                  <a:pos x="516" y="633"/>
                </a:cxn>
                <a:cxn ang="0">
                  <a:pos x="465" y="671"/>
                </a:cxn>
                <a:cxn ang="0">
                  <a:pos x="415" y="696"/>
                </a:cxn>
                <a:cxn ang="0">
                  <a:pos x="365" y="696"/>
                </a:cxn>
              </a:cxnLst>
              <a:rect l="0" t="0" r="r" b="b"/>
              <a:pathLst>
                <a:path w="717" h="734">
                  <a:moveTo>
                    <a:pt x="717" y="380"/>
                  </a:moveTo>
                  <a:lnTo>
                    <a:pt x="692" y="228"/>
                  </a:lnTo>
                  <a:lnTo>
                    <a:pt x="604" y="114"/>
                  </a:lnTo>
                  <a:lnTo>
                    <a:pt x="490" y="25"/>
                  </a:lnTo>
                  <a:lnTo>
                    <a:pt x="365" y="0"/>
                  </a:lnTo>
                  <a:lnTo>
                    <a:pt x="226" y="25"/>
                  </a:lnTo>
                  <a:lnTo>
                    <a:pt x="113" y="114"/>
                  </a:lnTo>
                  <a:lnTo>
                    <a:pt x="38" y="228"/>
                  </a:lnTo>
                  <a:lnTo>
                    <a:pt x="0" y="380"/>
                  </a:lnTo>
                  <a:lnTo>
                    <a:pt x="25" y="519"/>
                  </a:lnTo>
                  <a:lnTo>
                    <a:pt x="113" y="633"/>
                  </a:lnTo>
                  <a:lnTo>
                    <a:pt x="226" y="709"/>
                  </a:lnTo>
                  <a:lnTo>
                    <a:pt x="352" y="734"/>
                  </a:lnTo>
                  <a:lnTo>
                    <a:pt x="490" y="709"/>
                  </a:lnTo>
                  <a:lnTo>
                    <a:pt x="604" y="633"/>
                  </a:lnTo>
                  <a:lnTo>
                    <a:pt x="679" y="519"/>
                  </a:lnTo>
                  <a:lnTo>
                    <a:pt x="717" y="380"/>
                  </a:lnTo>
                  <a:close/>
                  <a:moveTo>
                    <a:pt x="365" y="696"/>
                  </a:moveTo>
                  <a:lnTo>
                    <a:pt x="314" y="696"/>
                  </a:lnTo>
                  <a:lnTo>
                    <a:pt x="214" y="646"/>
                  </a:lnTo>
                  <a:lnTo>
                    <a:pt x="176" y="595"/>
                  </a:lnTo>
                  <a:lnTo>
                    <a:pt x="138" y="468"/>
                  </a:lnTo>
                  <a:lnTo>
                    <a:pt x="138" y="253"/>
                  </a:lnTo>
                  <a:lnTo>
                    <a:pt x="176" y="139"/>
                  </a:lnTo>
                  <a:lnTo>
                    <a:pt x="201" y="101"/>
                  </a:lnTo>
                  <a:lnTo>
                    <a:pt x="277" y="51"/>
                  </a:lnTo>
                  <a:lnTo>
                    <a:pt x="314" y="38"/>
                  </a:lnTo>
                  <a:lnTo>
                    <a:pt x="402" y="38"/>
                  </a:lnTo>
                  <a:lnTo>
                    <a:pt x="453" y="63"/>
                  </a:lnTo>
                  <a:lnTo>
                    <a:pt x="503" y="101"/>
                  </a:lnTo>
                  <a:lnTo>
                    <a:pt x="541" y="139"/>
                  </a:lnTo>
                  <a:lnTo>
                    <a:pt x="578" y="253"/>
                  </a:lnTo>
                  <a:lnTo>
                    <a:pt x="578" y="468"/>
                  </a:lnTo>
                  <a:lnTo>
                    <a:pt x="541" y="582"/>
                  </a:lnTo>
                  <a:lnTo>
                    <a:pt x="516" y="633"/>
                  </a:lnTo>
                  <a:lnTo>
                    <a:pt x="465" y="671"/>
                  </a:lnTo>
                  <a:lnTo>
                    <a:pt x="415" y="696"/>
                  </a:lnTo>
                  <a:lnTo>
                    <a:pt x="365" y="6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89" name="Freeform 29"/>
            <p:cNvSpPr>
              <a:spLocks/>
            </p:cNvSpPr>
            <p:nvPr/>
          </p:nvSpPr>
          <p:spPr bwMode="auto">
            <a:xfrm>
              <a:off x="5354" y="5549"/>
              <a:ext cx="528" cy="709"/>
            </a:xfrm>
            <a:custGeom>
              <a:avLst/>
              <a:gdLst/>
              <a:ahLst/>
              <a:cxnLst>
                <a:cxn ang="0">
                  <a:pos x="226" y="582"/>
                </a:cxn>
                <a:cxn ang="0">
                  <a:pos x="226" y="341"/>
                </a:cxn>
                <a:cxn ang="0">
                  <a:pos x="239" y="227"/>
                </a:cxn>
                <a:cxn ang="0">
                  <a:pos x="276" y="126"/>
                </a:cxn>
                <a:cxn ang="0">
                  <a:pos x="339" y="63"/>
                </a:cxn>
                <a:cxn ang="0">
                  <a:pos x="415" y="38"/>
                </a:cxn>
                <a:cxn ang="0">
                  <a:pos x="427" y="38"/>
                </a:cxn>
                <a:cxn ang="0">
                  <a:pos x="415" y="50"/>
                </a:cxn>
                <a:cxn ang="0">
                  <a:pos x="402" y="75"/>
                </a:cxn>
                <a:cxn ang="0">
                  <a:pos x="402" y="126"/>
                </a:cxn>
                <a:cxn ang="0">
                  <a:pos x="415" y="151"/>
                </a:cxn>
                <a:cxn ang="0">
                  <a:pos x="440" y="164"/>
                </a:cxn>
                <a:cxn ang="0">
                  <a:pos x="478" y="164"/>
                </a:cxn>
                <a:cxn ang="0">
                  <a:pos x="503" y="151"/>
                </a:cxn>
                <a:cxn ang="0">
                  <a:pos x="528" y="126"/>
                </a:cxn>
                <a:cxn ang="0">
                  <a:pos x="528" y="63"/>
                </a:cxn>
                <a:cxn ang="0">
                  <a:pos x="503" y="25"/>
                </a:cxn>
                <a:cxn ang="0">
                  <a:pos x="465" y="12"/>
                </a:cxn>
                <a:cxn ang="0">
                  <a:pos x="415" y="0"/>
                </a:cxn>
                <a:cxn ang="0">
                  <a:pos x="364" y="0"/>
                </a:cxn>
                <a:cxn ang="0">
                  <a:pos x="327" y="25"/>
                </a:cxn>
                <a:cxn ang="0">
                  <a:pos x="302" y="50"/>
                </a:cxn>
                <a:cxn ang="0">
                  <a:pos x="264" y="75"/>
                </a:cxn>
                <a:cxn ang="0">
                  <a:pos x="251" y="113"/>
                </a:cxn>
                <a:cxn ang="0">
                  <a:pos x="226" y="139"/>
                </a:cxn>
                <a:cxn ang="0">
                  <a:pos x="214" y="177"/>
                </a:cxn>
                <a:cxn ang="0">
                  <a:pos x="214" y="0"/>
                </a:cxn>
                <a:cxn ang="0">
                  <a:pos x="0" y="12"/>
                </a:cxn>
                <a:cxn ang="0">
                  <a:pos x="0" y="63"/>
                </a:cxn>
                <a:cxn ang="0">
                  <a:pos x="50" y="63"/>
                </a:cxn>
                <a:cxn ang="0">
                  <a:pos x="75" y="75"/>
                </a:cxn>
                <a:cxn ang="0">
                  <a:pos x="100" y="75"/>
                </a:cxn>
                <a:cxn ang="0">
                  <a:pos x="126" y="126"/>
                </a:cxn>
                <a:cxn ang="0">
                  <a:pos x="126" y="620"/>
                </a:cxn>
                <a:cxn ang="0">
                  <a:pos x="113" y="645"/>
                </a:cxn>
                <a:cxn ang="0">
                  <a:pos x="88" y="658"/>
                </a:cxn>
                <a:cxn ang="0">
                  <a:pos x="0" y="658"/>
                </a:cxn>
                <a:cxn ang="0">
                  <a:pos x="0" y="709"/>
                </a:cxn>
                <a:cxn ang="0">
                  <a:pos x="377" y="709"/>
                </a:cxn>
                <a:cxn ang="0">
                  <a:pos x="377" y="658"/>
                </a:cxn>
                <a:cxn ang="0">
                  <a:pos x="264" y="658"/>
                </a:cxn>
                <a:cxn ang="0">
                  <a:pos x="239" y="645"/>
                </a:cxn>
                <a:cxn ang="0">
                  <a:pos x="239" y="633"/>
                </a:cxn>
                <a:cxn ang="0">
                  <a:pos x="226" y="607"/>
                </a:cxn>
                <a:cxn ang="0">
                  <a:pos x="226" y="582"/>
                </a:cxn>
              </a:cxnLst>
              <a:rect l="0" t="0" r="r" b="b"/>
              <a:pathLst>
                <a:path w="528" h="709">
                  <a:moveTo>
                    <a:pt x="226" y="582"/>
                  </a:moveTo>
                  <a:lnTo>
                    <a:pt x="226" y="341"/>
                  </a:lnTo>
                  <a:lnTo>
                    <a:pt x="239" y="227"/>
                  </a:lnTo>
                  <a:lnTo>
                    <a:pt x="276" y="126"/>
                  </a:lnTo>
                  <a:lnTo>
                    <a:pt x="339" y="63"/>
                  </a:lnTo>
                  <a:lnTo>
                    <a:pt x="415" y="38"/>
                  </a:lnTo>
                  <a:lnTo>
                    <a:pt x="427" y="38"/>
                  </a:lnTo>
                  <a:lnTo>
                    <a:pt x="415" y="50"/>
                  </a:lnTo>
                  <a:lnTo>
                    <a:pt x="402" y="75"/>
                  </a:lnTo>
                  <a:lnTo>
                    <a:pt x="402" y="126"/>
                  </a:lnTo>
                  <a:lnTo>
                    <a:pt x="415" y="151"/>
                  </a:lnTo>
                  <a:lnTo>
                    <a:pt x="440" y="164"/>
                  </a:lnTo>
                  <a:lnTo>
                    <a:pt x="478" y="164"/>
                  </a:lnTo>
                  <a:lnTo>
                    <a:pt x="503" y="151"/>
                  </a:lnTo>
                  <a:lnTo>
                    <a:pt x="528" y="126"/>
                  </a:lnTo>
                  <a:lnTo>
                    <a:pt x="528" y="63"/>
                  </a:lnTo>
                  <a:lnTo>
                    <a:pt x="503" y="25"/>
                  </a:lnTo>
                  <a:lnTo>
                    <a:pt x="465" y="12"/>
                  </a:lnTo>
                  <a:lnTo>
                    <a:pt x="415" y="0"/>
                  </a:lnTo>
                  <a:lnTo>
                    <a:pt x="364" y="0"/>
                  </a:lnTo>
                  <a:lnTo>
                    <a:pt x="327" y="25"/>
                  </a:lnTo>
                  <a:lnTo>
                    <a:pt x="302" y="50"/>
                  </a:lnTo>
                  <a:lnTo>
                    <a:pt x="264" y="75"/>
                  </a:lnTo>
                  <a:lnTo>
                    <a:pt x="251" y="113"/>
                  </a:lnTo>
                  <a:lnTo>
                    <a:pt x="226" y="139"/>
                  </a:lnTo>
                  <a:lnTo>
                    <a:pt x="214" y="177"/>
                  </a:lnTo>
                  <a:lnTo>
                    <a:pt x="214" y="0"/>
                  </a:lnTo>
                  <a:lnTo>
                    <a:pt x="0" y="12"/>
                  </a:lnTo>
                  <a:lnTo>
                    <a:pt x="0" y="63"/>
                  </a:lnTo>
                  <a:lnTo>
                    <a:pt x="50" y="63"/>
                  </a:lnTo>
                  <a:lnTo>
                    <a:pt x="75" y="75"/>
                  </a:lnTo>
                  <a:lnTo>
                    <a:pt x="100" y="75"/>
                  </a:lnTo>
                  <a:lnTo>
                    <a:pt x="126" y="126"/>
                  </a:lnTo>
                  <a:lnTo>
                    <a:pt x="126" y="620"/>
                  </a:lnTo>
                  <a:lnTo>
                    <a:pt x="113" y="645"/>
                  </a:lnTo>
                  <a:lnTo>
                    <a:pt x="88" y="658"/>
                  </a:lnTo>
                  <a:lnTo>
                    <a:pt x="0" y="658"/>
                  </a:lnTo>
                  <a:lnTo>
                    <a:pt x="0" y="709"/>
                  </a:lnTo>
                  <a:lnTo>
                    <a:pt x="377" y="709"/>
                  </a:lnTo>
                  <a:lnTo>
                    <a:pt x="377" y="658"/>
                  </a:lnTo>
                  <a:lnTo>
                    <a:pt x="264" y="658"/>
                  </a:lnTo>
                  <a:lnTo>
                    <a:pt x="239" y="645"/>
                  </a:lnTo>
                  <a:lnTo>
                    <a:pt x="239" y="633"/>
                  </a:lnTo>
                  <a:lnTo>
                    <a:pt x="226" y="607"/>
                  </a:lnTo>
                  <a:lnTo>
                    <a:pt x="226" y="5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90" name="Freeform 30"/>
            <p:cNvSpPr>
              <a:spLocks noEditPoints="1"/>
            </p:cNvSpPr>
            <p:nvPr/>
          </p:nvSpPr>
          <p:spPr bwMode="auto">
            <a:xfrm>
              <a:off x="6511" y="5194"/>
              <a:ext cx="415" cy="1076"/>
            </a:xfrm>
            <a:custGeom>
              <a:avLst/>
              <a:gdLst/>
              <a:ahLst/>
              <a:cxnLst>
                <a:cxn ang="0">
                  <a:pos x="402" y="38"/>
                </a:cxn>
                <a:cxn ang="0">
                  <a:pos x="364" y="0"/>
                </a:cxn>
                <a:cxn ang="0">
                  <a:pos x="289" y="25"/>
                </a:cxn>
                <a:cxn ang="0">
                  <a:pos x="251" y="89"/>
                </a:cxn>
                <a:cxn ang="0">
                  <a:pos x="289" y="139"/>
                </a:cxn>
                <a:cxn ang="0">
                  <a:pos x="377" y="114"/>
                </a:cxn>
                <a:cxn ang="0">
                  <a:pos x="276" y="658"/>
                </a:cxn>
                <a:cxn ang="0">
                  <a:pos x="301" y="620"/>
                </a:cxn>
                <a:cxn ang="0">
                  <a:pos x="314" y="570"/>
                </a:cxn>
                <a:cxn ang="0">
                  <a:pos x="339" y="481"/>
                </a:cxn>
                <a:cxn ang="0">
                  <a:pos x="289" y="380"/>
                </a:cxn>
                <a:cxn ang="0">
                  <a:pos x="201" y="355"/>
                </a:cxn>
                <a:cxn ang="0">
                  <a:pos x="62" y="430"/>
                </a:cxn>
                <a:cxn ang="0">
                  <a:pos x="0" y="570"/>
                </a:cxn>
                <a:cxn ang="0">
                  <a:pos x="12" y="620"/>
                </a:cxn>
                <a:cxn ang="0">
                  <a:pos x="37" y="608"/>
                </a:cxn>
                <a:cxn ang="0">
                  <a:pos x="62" y="519"/>
                </a:cxn>
                <a:cxn ang="0">
                  <a:pos x="113" y="430"/>
                </a:cxn>
                <a:cxn ang="0">
                  <a:pos x="176" y="393"/>
                </a:cxn>
                <a:cxn ang="0">
                  <a:pos x="226" y="405"/>
                </a:cxn>
                <a:cxn ang="0">
                  <a:pos x="238" y="468"/>
                </a:cxn>
                <a:cxn ang="0">
                  <a:pos x="226" y="519"/>
                </a:cxn>
                <a:cxn ang="0">
                  <a:pos x="176" y="658"/>
                </a:cxn>
                <a:cxn ang="0">
                  <a:pos x="100" y="861"/>
                </a:cxn>
                <a:cxn ang="0">
                  <a:pos x="75" y="924"/>
                </a:cxn>
                <a:cxn ang="0">
                  <a:pos x="100" y="1026"/>
                </a:cxn>
                <a:cxn ang="0">
                  <a:pos x="163" y="1076"/>
                </a:cxn>
                <a:cxn ang="0">
                  <a:pos x="289" y="1051"/>
                </a:cxn>
                <a:cxn ang="0">
                  <a:pos x="389" y="924"/>
                </a:cxn>
                <a:cxn ang="0">
                  <a:pos x="415" y="823"/>
                </a:cxn>
                <a:cxn ang="0">
                  <a:pos x="377" y="848"/>
                </a:cxn>
                <a:cxn ang="0">
                  <a:pos x="339" y="950"/>
                </a:cxn>
                <a:cxn ang="0">
                  <a:pos x="289" y="1013"/>
                </a:cxn>
                <a:cxn ang="0">
                  <a:pos x="213" y="1051"/>
                </a:cxn>
                <a:cxn ang="0">
                  <a:pos x="176" y="1026"/>
                </a:cxn>
                <a:cxn ang="0">
                  <a:pos x="188" y="924"/>
                </a:cxn>
                <a:cxn ang="0">
                  <a:pos x="213" y="836"/>
                </a:cxn>
              </a:cxnLst>
              <a:rect l="0" t="0" r="r" b="b"/>
              <a:pathLst>
                <a:path w="415" h="1076">
                  <a:moveTo>
                    <a:pt x="402" y="63"/>
                  </a:moveTo>
                  <a:lnTo>
                    <a:pt x="402" y="38"/>
                  </a:lnTo>
                  <a:lnTo>
                    <a:pt x="389" y="13"/>
                  </a:lnTo>
                  <a:lnTo>
                    <a:pt x="364" y="0"/>
                  </a:lnTo>
                  <a:lnTo>
                    <a:pt x="339" y="0"/>
                  </a:lnTo>
                  <a:lnTo>
                    <a:pt x="289" y="25"/>
                  </a:lnTo>
                  <a:lnTo>
                    <a:pt x="264" y="51"/>
                  </a:lnTo>
                  <a:lnTo>
                    <a:pt x="251" y="89"/>
                  </a:lnTo>
                  <a:lnTo>
                    <a:pt x="264" y="114"/>
                  </a:lnTo>
                  <a:lnTo>
                    <a:pt x="289" y="139"/>
                  </a:lnTo>
                  <a:lnTo>
                    <a:pt x="339" y="139"/>
                  </a:lnTo>
                  <a:lnTo>
                    <a:pt x="377" y="114"/>
                  </a:lnTo>
                  <a:lnTo>
                    <a:pt x="402" y="63"/>
                  </a:lnTo>
                  <a:close/>
                  <a:moveTo>
                    <a:pt x="276" y="658"/>
                  </a:moveTo>
                  <a:lnTo>
                    <a:pt x="289" y="633"/>
                  </a:lnTo>
                  <a:lnTo>
                    <a:pt x="301" y="620"/>
                  </a:lnTo>
                  <a:lnTo>
                    <a:pt x="301" y="595"/>
                  </a:lnTo>
                  <a:lnTo>
                    <a:pt x="314" y="570"/>
                  </a:lnTo>
                  <a:lnTo>
                    <a:pt x="327" y="532"/>
                  </a:lnTo>
                  <a:lnTo>
                    <a:pt x="339" y="481"/>
                  </a:lnTo>
                  <a:lnTo>
                    <a:pt x="314" y="405"/>
                  </a:lnTo>
                  <a:lnTo>
                    <a:pt x="289" y="380"/>
                  </a:lnTo>
                  <a:lnTo>
                    <a:pt x="251" y="355"/>
                  </a:lnTo>
                  <a:lnTo>
                    <a:pt x="201" y="355"/>
                  </a:lnTo>
                  <a:lnTo>
                    <a:pt x="125" y="380"/>
                  </a:lnTo>
                  <a:lnTo>
                    <a:pt x="62" y="430"/>
                  </a:lnTo>
                  <a:lnTo>
                    <a:pt x="25" y="506"/>
                  </a:lnTo>
                  <a:lnTo>
                    <a:pt x="0" y="570"/>
                  </a:lnTo>
                  <a:lnTo>
                    <a:pt x="0" y="608"/>
                  </a:lnTo>
                  <a:lnTo>
                    <a:pt x="12" y="620"/>
                  </a:lnTo>
                  <a:lnTo>
                    <a:pt x="25" y="620"/>
                  </a:lnTo>
                  <a:lnTo>
                    <a:pt x="37" y="608"/>
                  </a:lnTo>
                  <a:lnTo>
                    <a:pt x="37" y="582"/>
                  </a:lnTo>
                  <a:lnTo>
                    <a:pt x="62" y="519"/>
                  </a:lnTo>
                  <a:lnTo>
                    <a:pt x="88" y="468"/>
                  </a:lnTo>
                  <a:lnTo>
                    <a:pt x="113" y="430"/>
                  </a:lnTo>
                  <a:lnTo>
                    <a:pt x="150" y="405"/>
                  </a:lnTo>
                  <a:lnTo>
                    <a:pt x="176" y="393"/>
                  </a:lnTo>
                  <a:lnTo>
                    <a:pt x="226" y="393"/>
                  </a:lnTo>
                  <a:lnTo>
                    <a:pt x="226" y="405"/>
                  </a:lnTo>
                  <a:lnTo>
                    <a:pt x="238" y="418"/>
                  </a:lnTo>
                  <a:lnTo>
                    <a:pt x="238" y="468"/>
                  </a:lnTo>
                  <a:lnTo>
                    <a:pt x="226" y="506"/>
                  </a:lnTo>
                  <a:lnTo>
                    <a:pt x="226" y="519"/>
                  </a:lnTo>
                  <a:lnTo>
                    <a:pt x="201" y="570"/>
                  </a:lnTo>
                  <a:lnTo>
                    <a:pt x="176" y="658"/>
                  </a:lnTo>
                  <a:lnTo>
                    <a:pt x="138" y="747"/>
                  </a:lnTo>
                  <a:lnTo>
                    <a:pt x="100" y="861"/>
                  </a:lnTo>
                  <a:lnTo>
                    <a:pt x="88" y="886"/>
                  </a:lnTo>
                  <a:lnTo>
                    <a:pt x="75" y="924"/>
                  </a:lnTo>
                  <a:lnTo>
                    <a:pt x="75" y="950"/>
                  </a:lnTo>
                  <a:lnTo>
                    <a:pt x="100" y="1026"/>
                  </a:lnTo>
                  <a:lnTo>
                    <a:pt x="125" y="1051"/>
                  </a:lnTo>
                  <a:lnTo>
                    <a:pt x="163" y="1076"/>
                  </a:lnTo>
                  <a:lnTo>
                    <a:pt x="213" y="1076"/>
                  </a:lnTo>
                  <a:lnTo>
                    <a:pt x="289" y="1051"/>
                  </a:lnTo>
                  <a:lnTo>
                    <a:pt x="352" y="1000"/>
                  </a:lnTo>
                  <a:lnTo>
                    <a:pt x="389" y="924"/>
                  </a:lnTo>
                  <a:lnTo>
                    <a:pt x="415" y="861"/>
                  </a:lnTo>
                  <a:lnTo>
                    <a:pt x="415" y="823"/>
                  </a:lnTo>
                  <a:lnTo>
                    <a:pt x="377" y="823"/>
                  </a:lnTo>
                  <a:lnTo>
                    <a:pt x="377" y="848"/>
                  </a:lnTo>
                  <a:lnTo>
                    <a:pt x="364" y="899"/>
                  </a:lnTo>
                  <a:lnTo>
                    <a:pt x="339" y="950"/>
                  </a:lnTo>
                  <a:lnTo>
                    <a:pt x="314" y="988"/>
                  </a:lnTo>
                  <a:lnTo>
                    <a:pt x="289" y="1013"/>
                  </a:lnTo>
                  <a:lnTo>
                    <a:pt x="251" y="1038"/>
                  </a:lnTo>
                  <a:lnTo>
                    <a:pt x="213" y="1051"/>
                  </a:lnTo>
                  <a:lnTo>
                    <a:pt x="188" y="1038"/>
                  </a:lnTo>
                  <a:lnTo>
                    <a:pt x="176" y="1026"/>
                  </a:lnTo>
                  <a:lnTo>
                    <a:pt x="176" y="950"/>
                  </a:lnTo>
                  <a:lnTo>
                    <a:pt x="188" y="924"/>
                  </a:lnTo>
                  <a:lnTo>
                    <a:pt x="201" y="886"/>
                  </a:lnTo>
                  <a:lnTo>
                    <a:pt x="213" y="836"/>
                  </a:lnTo>
                  <a:lnTo>
                    <a:pt x="276" y="6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91" name="Freeform 31"/>
            <p:cNvSpPr>
              <a:spLocks noEditPoints="1"/>
            </p:cNvSpPr>
            <p:nvPr/>
          </p:nvSpPr>
          <p:spPr bwMode="auto">
            <a:xfrm>
              <a:off x="7542" y="5662"/>
              <a:ext cx="1068" cy="380"/>
            </a:xfrm>
            <a:custGeom>
              <a:avLst/>
              <a:gdLst/>
              <a:ahLst/>
              <a:cxnLst>
                <a:cxn ang="0">
                  <a:pos x="1006" y="64"/>
                </a:cxn>
                <a:cxn ang="0">
                  <a:pos x="1043" y="64"/>
                </a:cxn>
                <a:cxn ang="0">
                  <a:pos x="1068" y="38"/>
                </a:cxn>
                <a:cxn ang="0">
                  <a:pos x="1031" y="0"/>
                </a:cxn>
                <a:cxn ang="0">
                  <a:pos x="37" y="0"/>
                </a:cxn>
                <a:cxn ang="0">
                  <a:pos x="12" y="13"/>
                </a:cxn>
                <a:cxn ang="0">
                  <a:pos x="0" y="38"/>
                </a:cxn>
                <a:cxn ang="0">
                  <a:pos x="0" y="51"/>
                </a:cxn>
                <a:cxn ang="0">
                  <a:pos x="25" y="64"/>
                </a:cxn>
                <a:cxn ang="0">
                  <a:pos x="50" y="64"/>
                </a:cxn>
                <a:cxn ang="0">
                  <a:pos x="1006" y="64"/>
                </a:cxn>
                <a:cxn ang="0">
                  <a:pos x="1006" y="380"/>
                </a:cxn>
                <a:cxn ang="0">
                  <a:pos x="1043" y="380"/>
                </a:cxn>
                <a:cxn ang="0">
                  <a:pos x="1068" y="355"/>
                </a:cxn>
                <a:cxn ang="0">
                  <a:pos x="1056" y="330"/>
                </a:cxn>
                <a:cxn ang="0">
                  <a:pos x="1043" y="317"/>
                </a:cxn>
                <a:cxn ang="0">
                  <a:pos x="12" y="317"/>
                </a:cxn>
                <a:cxn ang="0">
                  <a:pos x="12" y="330"/>
                </a:cxn>
                <a:cxn ang="0">
                  <a:pos x="0" y="355"/>
                </a:cxn>
                <a:cxn ang="0">
                  <a:pos x="0" y="368"/>
                </a:cxn>
                <a:cxn ang="0">
                  <a:pos x="25" y="380"/>
                </a:cxn>
                <a:cxn ang="0">
                  <a:pos x="50" y="380"/>
                </a:cxn>
                <a:cxn ang="0">
                  <a:pos x="1006" y="380"/>
                </a:cxn>
              </a:cxnLst>
              <a:rect l="0" t="0" r="r" b="b"/>
              <a:pathLst>
                <a:path w="1068" h="380">
                  <a:moveTo>
                    <a:pt x="1006" y="64"/>
                  </a:moveTo>
                  <a:lnTo>
                    <a:pt x="1043" y="64"/>
                  </a:lnTo>
                  <a:lnTo>
                    <a:pt x="1068" y="38"/>
                  </a:lnTo>
                  <a:lnTo>
                    <a:pt x="1031" y="0"/>
                  </a:lnTo>
                  <a:lnTo>
                    <a:pt x="37" y="0"/>
                  </a:lnTo>
                  <a:lnTo>
                    <a:pt x="12" y="13"/>
                  </a:lnTo>
                  <a:lnTo>
                    <a:pt x="0" y="38"/>
                  </a:lnTo>
                  <a:lnTo>
                    <a:pt x="0" y="51"/>
                  </a:lnTo>
                  <a:lnTo>
                    <a:pt x="25" y="64"/>
                  </a:lnTo>
                  <a:lnTo>
                    <a:pt x="50" y="64"/>
                  </a:lnTo>
                  <a:lnTo>
                    <a:pt x="1006" y="64"/>
                  </a:lnTo>
                  <a:close/>
                  <a:moveTo>
                    <a:pt x="1006" y="380"/>
                  </a:moveTo>
                  <a:lnTo>
                    <a:pt x="1043" y="380"/>
                  </a:lnTo>
                  <a:lnTo>
                    <a:pt x="1068" y="355"/>
                  </a:lnTo>
                  <a:lnTo>
                    <a:pt x="1056" y="330"/>
                  </a:lnTo>
                  <a:lnTo>
                    <a:pt x="1043" y="317"/>
                  </a:lnTo>
                  <a:lnTo>
                    <a:pt x="12" y="317"/>
                  </a:lnTo>
                  <a:lnTo>
                    <a:pt x="12" y="330"/>
                  </a:lnTo>
                  <a:lnTo>
                    <a:pt x="0" y="355"/>
                  </a:lnTo>
                  <a:lnTo>
                    <a:pt x="0" y="368"/>
                  </a:lnTo>
                  <a:lnTo>
                    <a:pt x="25" y="380"/>
                  </a:lnTo>
                  <a:lnTo>
                    <a:pt x="50" y="380"/>
                  </a:lnTo>
                  <a:lnTo>
                    <a:pt x="1006" y="3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92" name="Freeform 32"/>
            <p:cNvSpPr>
              <a:spLocks/>
            </p:cNvSpPr>
            <p:nvPr/>
          </p:nvSpPr>
          <p:spPr bwMode="auto">
            <a:xfrm>
              <a:off x="9277" y="5827"/>
              <a:ext cx="968" cy="63"/>
            </a:xfrm>
            <a:custGeom>
              <a:avLst/>
              <a:gdLst/>
              <a:ahLst/>
              <a:cxnLst>
                <a:cxn ang="0">
                  <a:pos x="918" y="63"/>
                </a:cxn>
                <a:cxn ang="0">
                  <a:pos x="955" y="63"/>
                </a:cxn>
                <a:cxn ang="0">
                  <a:pos x="968" y="51"/>
                </a:cxn>
                <a:cxn ang="0">
                  <a:pos x="968" y="13"/>
                </a:cxn>
                <a:cxn ang="0">
                  <a:pos x="955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38"/>
                </a:cxn>
                <a:cxn ang="0">
                  <a:pos x="25" y="63"/>
                </a:cxn>
                <a:cxn ang="0">
                  <a:pos x="50" y="63"/>
                </a:cxn>
                <a:cxn ang="0">
                  <a:pos x="918" y="63"/>
                </a:cxn>
              </a:cxnLst>
              <a:rect l="0" t="0" r="r" b="b"/>
              <a:pathLst>
                <a:path w="968" h="63">
                  <a:moveTo>
                    <a:pt x="918" y="63"/>
                  </a:moveTo>
                  <a:lnTo>
                    <a:pt x="955" y="63"/>
                  </a:lnTo>
                  <a:lnTo>
                    <a:pt x="968" y="51"/>
                  </a:lnTo>
                  <a:lnTo>
                    <a:pt x="968" y="13"/>
                  </a:lnTo>
                  <a:lnTo>
                    <a:pt x="955" y="0"/>
                  </a:lnTo>
                  <a:lnTo>
                    <a:pt x="12" y="0"/>
                  </a:lnTo>
                  <a:lnTo>
                    <a:pt x="0" y="13"/>
                  </a:lnTo>
                  <a:lnTo>
                    <a:pt x="0" y="38"/>
                  </a:lnTo>
                  <a:lnTo>
                    <a:pt x="25" y="63"/>
                  </a:lnTo>
                  <a:lnTo>
                    <a:pt x="50" y="63"/>
                  </a:lnTo>
                  <a:lnTo>
                    <a:pt x="918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93" name="Freeform 33"/>
            <p:cNvSpPr>
              <a:spLocks/>
            </p:cNvSpPr>
            <p:nvPr/>
          </p:nvSpPr>
          <p:spPr bwMode="auto">
            <a:xfrm>
              <a:off x="10522" y="5181"/>
              <a:ext cx="528" cy="1077"/>
            </a:xfrm>
            <a:custGeom>
              <a:avLst/>
              <a:gdLst/>
              <a:ahLst/>
              <a:cxnLst>
                <a:cxn ang="0">
                  <a:pos x="327" y="51"/>
                </a:cxn>
                <a:cxn ang="0">
                  <a:pos x="327" y="13"/>
                </a:cxn>
                <a:cxn ang="0">
                  <a:pos x="314" y="13"/>
                </a:cxn>
                <a:cxn ang="0">
                  <a:pos x="289" y="0"/>
                </a:cxn>
                <a:cxn ang="0">
                  <a:pos x="213" y="64"/>
                </a:cxn>
                <a:cxn ang="0">
                  <a:pos x="125" y="102"/>
                </a:cxn>
                <a:cxn ang="0">
                  <a:pos x="63" y="102"/>
                </a:cxn>
                <a:cxn ang="0">
                  <a:pos x="0" y="114"/>
                </a:cxn>
                <a:cxn ang="0">
                  <a:pos x="0" y="165"/>
                </a:cxn>
                <a:cxn ang="0">
                  <a:pos x="88" y="152"/>
                </a:cxn>
                <a:cxn ang="0">
                  <a:pos x="213" y="114"/>
                </a:cxn>
                <a:cxn ang="0">
                  <a:pos x="213" y="988"/>
                </a:cxn>
                <a:cxn ang="0">
                  <a:pos x="188" y="1013"/>
                </a:cxn>
                <a:cxn ang="0">
                  <a:pos x="151" y="1026"/>
                </a:cxn>
                <a:cxn ang="0">
                  <a:pos x="12" y="1026"/>
                </a:cxn>
                <a:cxn ang="0">
                  <a:pos x="12" y="1077"/>
                </a:cxn>
                <a:cxn ang="0">
                  <a:pos x="528" y="1077"/>
                </a:cxn>
                <a:cxn ang="0">
                  <a:pos x="528" y="1026"/>
                </a:cxn>
                <a:cxn ang="0">
                  <a:pos x="389" y="1026"/>
                </a:cxn>
                <a:cxn ang="0">
                  <a:pos x="339" y="1001"/>
                </a:cxn>
                <a:cxn ang="0">
                  <a:pos x="339" y="988"/>
                </a:cxn>
                <a:cxn ang="0">
                  <a:pos x="327" y="975"/>
                </a:cxn>
                <a:cxn ang="0">
                  <a:pos x="327" y="950"/>
                </a:cxn>
                <a:cxn ang="0">
                  <a:pos x="327" y="51"/>
                </a:cxn>
              </a:cxnLst>
              <a:rect l="0" t="0" r="r" b="b"/>
              <a:pathLst>
                <a:path w="528" h="1077">
                  <a:moveTo>
                    <a:pt x="327" y="51"/>
                  </a:moveTo>
                  <a:lnTo>
                    <a:pt x="327" y="13"/>
                  </a:lnTo>
                  <a:lnTo>
                    <a:pt x="314" y="13"/>
                  </a:lnTo>
                  <a:lnTo>
                    <a:pt x="289" y="0"/>
                  </a:lnTo>
                  <a:lnTo>
                    <a:pt x="213" y="64"/>
                  </a:lnTo>
                  <a:lnTo>
                    <a:pt x="125" y="102"/>
                  </a:lnTo>
                  <a:lnTo>
                    <a:pt x="63" y="102"/>
                  </a:lnTo>
                  <a:lnTo>
                    <a:pt x="0" y="114"/>
                  </a:lnTo>
                  <a:lnTo>
                    <a:pt x="0" y="165"/>
                  </a:lnTo>
                  <a:lnTo>
                    <a:pt x="88" y="152"/>
                  </a:lnTo>
                  <a:lnTo>
                    <a:pt x="213" y="114"/>
                  </a:lnTo>
                  <a:lnTo>
                    <a:pt x="213" y="988"/>
                  </a:lnTo>
                  <a:lnTo>
                    <a:pt x="188" y="1013"/>
                  </a:lnTo>
                  <a:lnTo>
                    <a:pt x="151" y="1026"/>
                  </a:lnTo>
                  <a:lnTo>
                    <a:pt x="12" y="1026"/>
                  </a:lnTo>
                  <a:lnTo>
                    <a:pt x="12" y="1077"/>
                  </a:lnTo>
                  <a:lnTo>
                    <a:pt x="528" y="1077"/>
                  </a:lnTo>
                  <a:lnTo>
                    <a:pt x="528" y="1026"/>
                  </a:lnTo>
                  <a:lnTo>
                    <a:pt x="389" y="1026"/>
                  </a:lnTo>
                  <a:lnTo>
                    <a:pt x="339" y="1001"/>
                  </a:lnTo>
                  <a:lnTo>
                    <a:pt x="339" y="988"/>
                  </a:lnTo>
                  <a:lnTo>
                    <a:pt x="327" y="975"/>
                  </a:lnTo>
                  <a:lnTo>
                    <a:pt x="327" y="950"/>
                  </a:lnTo>
                  <a:lnTo>
                    <a:pt x="327" y="5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94" name="Freeform 34"/>
            <p:cNvSpPr>
              <a:spLocks/>
            </p:cNvSpPr>
            <p:nvPr/>
          </p:nvSpPr>
          <p:spPr bwMode="auto">
            <a:xfrm>
              <a:off x="11729" y="5270"/>
              <a:ext cx="503" cy="1000"/>
            </a:xfrm>
            <a:custGeom>
              <a:avLst/>
              <a:gdLst/>
              <a:ahLst/>
              <a:cxnLst>
                <a:cxn ang="0">
                  <a:pos x="251" y="342"/>
                </a:cxn>
                <a:cxn ang="0">
                  <a:pos x="478" y="342"/>
                </a:cxn>
                <a:cxn ang="0">
                  <a:pos x="478" y="291"/>
                </a:cxn>
                <a:cxn ang="0">
                  <a:pos x="251" y="291"/>
                </a:cxn>
                <a:cxn ang="0">
                  <a:pos x="251" y="0"/>
                </a:cxn>
                <a:cxn ang="0">
                  <a:pos x="214" y="0"/>
                </a:cxn>
                <a:cxn ang="0">
                  <a:pos x="201" y="76"/>
                </a:cxn>
                <a:cxn ang="0">
                  <a:pos x="188" y="165"/>
                </a:cxn>
                <a:cxn ang="0">
                  <a:pos x="151" y="241"/>
                </a:cxn>
                <a:cxn ang="0">
                  <a:pos x="88" y="291"/>
                </a:cxn>
                <a:cxn ang="0">
                  <a:pos x="0" y="304"/>
                </a:cxn>
                <a:cxn ang="0">
                  <a:pos x="0" y="342"/>
                </a:cxn>
                <a:cxn ang="0">
                  <a:pos x="138" y="342"/>
                </a:cxn>
                <a:cxn ang="0">
                  <a:pos x="138" y="785"/>
                </a:cxn>
                <a:cxn ang="0">
                  <a:pos x="151" y="886"/>
                </a:cxn>
                <a:cxn ang="0">
                  <a:pos x="201" y="950"/>
                </a:cxn>
                <a:cxn ang="0">
                  <a:pos x="251" y="988"/>
                </a:cxn>
                <a:cxn ang="0">
                  <a:pos x="302" y="1000"/>
                </a:cxn>
                <a:cxn ang="0">
                  <a:pos x="352" y="1000"/>
                </a:cxn>
                <a:cxn ang="0">
                  <a:pos x="427" y="988"/>
                </a:cxn>
                <a:cxn ang="0">
                  <a:pos x="465" y="937"/>
                </a:cxn>
                <a:cxn ang="0">
                  <a:pos x="490" y="861"/>
                </a:cxn>
                <a:cxn ang="0">
                  <a:pos x="503" y="785"/>
                </a:cxn>
                <a:cxn ang="0">
                  <a:pos x="503" y="696"/>
                </a:cxn>
                <a:cxn ang="0">
                  <a:pos x="465" y="696"/>
                </a:cxn>
                <a:cxn ang="0">
                  <a:pos x="465" y="836"/>
                </a:cxn>
                <a:cxn ang="0">
                  <a:pos x="452" y="886"/>
                </a:cxn>
                <a:cxn ang="0">
                  <a:pos x="427" y="924"/>
                </a:cxn>
                <a:cxn ang="0">
                  <a:pos x="415" y="950"/>
                </a:cxn>
                <a:cxn ang="0">
                  <a:pos x="390" y="962"/>
                </a:cxn>
                <a:cxn ang="0">
                  <a:pos x="314" y="962"/>
                </a:cxn>
                <a:cxn ang="0">
                  <a:pos x="289" y="937"/>
                </a:cxn>
                <a:cxn ang="0">
                  <a:pos x="251" y="861"/>
                </a:cxn>
                <a:cxn ang="0">
                  <a:pos x="251" y="798"/>
                </a:cxn>
                <a:cxn ang="0">
                  <a:pos x="251" y="342"/>
                </a:cxn>
              </a:cxnLst>
              <a:rect l="0" t="0" r="r" b="b"/>
              <a:pathLst>
                <a:path w="503" h="1000">
                  <a:moveTo>
                    <a:pt x="251" y="342"/>
                  </a:moveTo>
                  <a:lnTo>
                    <a:pt x="478" y="342"/>
                  </a:lnTo>
                  <a:lnTo>
                    <a:pt x="478" y="291"/>
                  </a:lnTo>
                  <a:lnTo>
                    <a:pt x="251" y="291"/>
                  </a:lnTo>
                  <a:lnTo>
                    <a:pt x="251" y="0"/>
                  </a:lnTo>
                  <a:lnTo>
                    <a:pt x="214" y="0"/>
                  </a:lnTo>
                  <a:lnTo>
                    <a:pt x="201" y="76"/>
                  </a:lnTo>
                  <a:lnTo>
                    <a:pt x="188" y="165"/>
                  </a:lnTo>
                  <a:lnTo>
                    <a:pt x="151" y="241"/>
                  </a:lnTo>
                  <a:lnTo>
                    <a:pt x="88" y="291"/>
                  </a:lnTo>
                  <a:lnTo>
                    <a:pt x="0" y="304"/>
                  </a:lnTo>
                  <a:lnTo>
                    <a:pt x="0" y="342"/>
                  </a:lnTo>
                  <a:lnTo>
                    <a:pt x="138" y="342"/>
                  </a:lnTo>
                  <a:lnTo>
                    <a:pt x="138" y="785"/>
                  </a:lnTo>
                  <a:lnTo>
                    <a:pt x="151" y="886"/>
                  </a:lnTo>
                  <a:lnTo>
                    <a:pt x="201" y="950"/>
                  </a:lnTo>
                  <a:lnTo>
                    <a:pt x="251" y="988"/>
                  </a:lnTo>
                  <a:lnTo>
                    <a:pt x="302" y="1000"/>
                  </a:lnTo>
                  <a:lnTo>
                    <a:pt x="352" y="1000"/>
                  </a:lnTo>
                  <a:lnTo>
                    <a:pt x="427" y="988"/>
                  </a:lnTo>
                  <a:lnTo>
                    <a:pt x="465" y="937"/>
                  </a:lnTo>
                  <a:lnTo>
                    <a:pt x="490" y="861"/>
                  </a:lnTo>
                  <a:lnTo>
                    <a:pt x="503" y="785"/>
                  </a:lnTo>
                  <a:lnTo>
                    <a:pt x="503" y="696"/>
                  </a:lnTo>
                  <a:lnTo>
                    <a:pt x="465" y="696"/>
                  </a:lnTo>
                  <a:lnTo>
                    <a:pt x="465" y="836"/>
                  </a:lnTo>
                  <a:lnTo>
                    <a:pt x="452" y="886"/>
                  </a:lnTo>
                  <a:lnTo>
                    <a:pt x="427" y="924"/>
                  </a:lnTo>
                  <a:lnTo>
                    <a:pt x="415" y="950"/>
                  </a:lnTo>
                  <a:lnTo>
                    <a:pt x="390" y="962"/>
                  </a:lnTo>
                  <a:lnTo>
                    <a:pt x="314" y="962"/>
                  </a:lnTo>
                  <a:lnTo>
                    <a:pt x="289" y="937"/>
                  </a:lnTo>
                  <a:lnTo>
                    <a:pt x="251" y="861"/>
                  </a:lnTo>
                  <a:lnTo>
                    <a:pt x="251" y="798"/>
                  </a:lnTo>
                  <a:lnTo>
                    <a:pt x="251" y="3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95" name="Freeform 35"/>
            <p:cNvSpPr>
              <a:spLocks noEditPoints="1"/>
            </p:cNvSpPr>
            <p:nvPr/>
          </p:nvSpPr>
          <p:spPr bwMode="auto">
            <a:xfrm>
              <a:off x="12370" y="5536"/>
              <a:ext cx="704" cy="734"/>
            </a:xfrm>
            <a:custGeom>
              <a:avLst/>
              <a:gdLst/>
              <a:ahLst/>
              <a:cxnLst>
                <a:cxn ang="0">
                  <a:pos x="704" y="380"/>
                </a:cxn>
                <a:cxn ang="0">
                  <a:pos x="679" y="228"/>
                </a:cxn>
                <a:cxn ang="0">
                  <a:pos x="604" y="114"/>
                </a:cxn>
                <a:cxn ang="0">
                  <a:pos x="490" y="25"/>
                </a:cxn>
                <a:cxn ang="0">
                  <a:pos x="352" y="0"/>
                </a:cxn>
                <a:cxn ang="0">
                  <a:pos x="214" y="25"/>
                </a:cxn>
                <a:cxn ang="0">
                  <a:pos x="101" y="114"/>
                </a:cxn>
                <a:cxn ang="0">
                  <a:pos x="25" y="228"/>
                </a:cxn>
                <a:cxn ang="0">
                  <a:pos x="0" y="380"/>
                </a:cxn>
                <a:cxn ang="0">
                  <a:pos x="25" y="519"/>
                </a:cxn>
                <a:cxn ang="0">
                  <a:pos x="101" y="633"/>
                </a:cxn>
                <a:cxn ang="0">
                  <a:pos x="214" y="709"/>
                </a:cxn>
                <a:cxn ang="0">
                  <a:pos x="352" y="734"/>
                </a:cxn>
                <a:cxn ang="0">
                  <a:pos x="490" y="709"/>
                </a:cxn>
                <a:cxn ang="0">
                  <a:pos x="604" y="633"/>
                </a:cxn>
                <a:cxn ang="0">
                  <a:pos x="679" y="519"/>
                </a:cxn>
                <a:cxn ang="0">
                  <a:pos x="704" y="380"/>
                </a:cxn>
                <a:cxn ang="0">
                  <a:pos x="352" y="696"/>
                </a:cxn>
                <a:cxn ang="0">
                  <a:pos x="302" y="696"/>
                </a:cxn>
                <a:cxn ang="0">
                  <a:pos x="252" y="671"/>
                </a:cxn>
                <a:cxn ang="0">
                  <a:pos x="214" y="646"/>
                </a:cxn>
                <a:cxn ang="0">
                  <a:pos x="176" y="595"/>
                </a:cxn>
                <a:cxn ang="0">
                  <a:pos x="151" y="519"/>
                </a:cxn>
                <a:cxn ang="0">
                  <a:pos x="138" y="430"/>
                </a:cxn>
                <a:cxn ang="0">
                  <a:pos x="126" y="367"/>
                </a:cxn>
                <a:cxn ang="0">
                  <a:pos x="138" y="253"/>
                </a:cxn>
                <a:cxn ang="0">
                  <a:pos x="176" y="139"/>
                </a:cxn>
                <a:cxn ang="0">
                  <a:pos x="201" y="101"/>
                </a:cxn>
                <a:cxn ang="0">
                  <a:pos x="277" y="51"/>
                </a:cxn>
                <a:cxn ang="0">
                  <a:pos x="314" y="38"/>
                </a:cxn>
                <a:cxn ang="0">
                  <a:pos x="402" y="38"/>
                </a:cxn>
                <a:cxn ang="0">
                  <a:pos x="453" y="63"/>
                </a:cxn>
                <a:cxn ang="0">
                  <a:pos x="528" y="139"/>
                </a:cxn>
                <a:cxn ang="0">
                  <a:pos x="566" y="215"/>
                </a:cxn>
                <a:cxn ang="0">
                  <a:pos x="566" y="291"/>
                </a:cxn>
                <a:cxn ang="0">
                  <a:pos x="578" y="367"/>
                </a:cxn>
                <a:cxn ang="0">
                  <a:pos x="566" y="468"/>
                </a:cxn>
                <a:cxn ang="0">
                  <a:pos x="541" y="582"/>
                </a:cxn>
                <a:cxn ang="0">
                  <a:pos x="503" y="633"/>
                </a:cxn>
                <a:cxn ang="0">
                  <a:pos x="465" y="671"/>
                </a:cxn>
                <a:cxn ang="0">
                  <a:pos x="415" y="696"/>
                </a:cxn>
                <a:cxn ang="0">
                  <a:pos x="352" y="696"/>
                </a:cxn>
              </a:cxnLst>
              <a:rect l="0" t="0" r="r" b="b"/>
              <a:pathLst>
                <a:path w="704" h="734">
                  <a:moveTo>
                    <a:pt x="704" y="380"/>
                  </a:moveTo>
                  <a:lnTo>
                    <a:pt x="679" y="228"/>
                  </a:lnTo>
                  <a:lnTo>
                    <a:pt x="604" y="114"/>
                  </a:lnTo>
                  <a:lnTo>
                    <a:pt x="490" y="25"/>
                  </a:lnTo>
                  <a:lnTo>
                    <a:pt x="352" y="0"/>
                  </a:lnTo>
                  <a:lnTo>
                    <a:pt x="214" y="25"/>
                  </a:lnTo>
                  <a:lnTo>
                    <a:pt x="101" y="114"/>
                  </a:lnTo>
                  <a:lnTo>
                    <a:pt x="25" y="228"/>
                  </a:lnTo>
                  <a:lnTo>
                    <a:pt x="0" y="380"/>
                  </a:lnTo>
                  <a:lnTo>
                    <a:pt x="25" y="519"/>
                  </a:lnTo>
                  <a:lnTo>
                    <a:pt x="101" y="633"/>
                  </a:lnTo>
                  <a:lnTo>
                    <a:pt x="214" y="709"/>
                  </a:lnTo>
                  <a:lnTo>
                    <a:pt x="352" y="734"/>
                  </a:lnTo>
                  <a:lnTo>
                    <a:pt x="490" y="709"/>
                  </a:lnTo>
                  <a:lnTo>
                    <a:pt x="604" y="633"/>
                  </a:lnTo>
                  <a:lnTo>
                    <a:pt x="679" y="519"/>
                  </a:lnTo>
                  <a:lnTo>
                    <a:pt x="704" y="380"/>
                  </a:lnTo>
                  <a:close/>
                  <a:moveTo>
                    <a:pt x="352" y="696"/>
                  </a:moveTo>
                  <a:lnTo>
                    <a:pt x="302" y="696"/>
                  </a:lnTo>
                  <a:lnTo>
                    <a:pt x="252" y="671"/>
                  </a:lnTo>
                  <a:lnTo>
                    <a:pt x="214" y="646"/>
                  </a:lnTo>
                  <a:lnTo>
                    <a:pt x="176" y="595"/>
                  </a:lnTo>
                  <a:lnTo>
                    <a:pt x="151" y="519"/>
                  </a:lnTo>
                  <a:lnTo>
                    <a:pt x="138" y="430"/>
                  </a:lnTo>
                  <a:lnTo>
                    <a:pt x="126" y="367"/>
                  </a:lnTo>
                  <a:lnTo>
                    <a:pt x="138" y="253"/>
                  </a:lnTo>
                  <a:lnTo>
                    <a:pt x="176" y="139"/>
                  </a:lnTo>
                  <a:lnTo>
                    <a:pt x="201" y="101"/>
                  </a:lnTo>
                  <a:lnTo>
                    <a:pt x="277" y="51"/>
                  </a:lnTo>
                  <a:lnTo>
                    <a:pt x="314" y="38"/>
                  </a:lnTo>
                  <a:lnTo>
                    <a:pt x="402" y="38"/>
                  </a:lnTo>
                  <a:lnTo>
                    <a:pt x="453" y="63"/>
                  </a:lnTo>
                  <a:lnTo>
                    <a:pt x="528" y="139"/>
                  </a:lnTo>
                  <a:lnTo>
                    <a:pt x="566" y="215"/>
                  </a:lnTo>
                  <a:lnTo>
                    <a:pt x="566" y="291"/>
                  </a:lnTo>
                  <a:lnTo>
                    <a:pt x="578" y="367"/>
                  </a:lnTo>
                  <a:lnTo>
                    <a:pt x="566" y="468"/>
                  </a:lnTo>
                  <a:lnTo>
                    <a:pt x="541" y="582"/>
                  </a:lnTo>
                  <a:lnTo>
                    <a:pt x="503" y="633"/>
                  </a:lnTo>
                  <a:lnTo>
                    <a:pt x="465" y="671"/>
                  </a:lnTo>
                  <a:lnTo>
                    <a:pt x="415" y="696"/>
                  </a:lnTo>
                  <a:lnTo>
                    <a:pt x="352" y="6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96" name="Freeform 36"/>
            <p:cNvSpPr>
              <a:spLocks/>
            </p:cNvSpPr>
            <p:nvPr/>
          </p:nvSpPr>
          <p:spPr bwMode="auto">
            <a:xfrm>
              <a:off x="13791" y="5827"/>
              <a:ext cx="968" cy="63"/>
            </a:xfrm>
            <a:custGeom>
              <a:avLst/>
              <a:gdLst/>
              <a:ahLst/>
              <a:cxnLst>
                <a:cxn ang="0">
                  <a:pos x="918" y="63"/>
                </a:cxn>
                <a:cxn ang="0">
                  <a:pos x="956" y="63"/>
                </a:cxn>
                <a:cxn ang="0">
                  <a:pos x="968" y="51"/>
                </a:cxn>
                <a:cxn ang="0">
                  <a:pos x="968" y="13"/>
                </a:cxn>
                <a:cxn ang="0">
                  <a:pos x="956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38"/>
                </a:cxn>
                <a:cxn ang="0">
                  <a:pos x="25" y="63"/>
                </a:cxn>
                <a:cxn ang="0">
                  <a:pos x="50" y="63"/>
                </a:cxn>
                <a:cxn ang="0">
                  <a:pos x="918" y="63"/>
                </a:cxn>
              </a:cxnLst>
              <a:rect l="0" t="0" r="r" b="b"/>
              <a:pathLst>
                <a:path w="968" h="63">
                  <a:moveTo>
                    <a:pt x="918" y="63"/>
                  </a:moveTo>
                  <a:lnTo>
                    <a:pt x="956" y="63"/>
                  </a:lnTo>
                  <a:lnTo>
                    <a:pt x="968" y="51"/>
                  </a:lnTo>
                  <a:lnTo>
                    <a:pt x="968" y="13"/>
                  </a:lnTo>
                  <a:lnTo>
                    <a:pt x="956" y="0"/>
                  </a:lnTo>
                  <a:lnTo>
                    <a:pt x="12" y="0"/>
                  </a:lnTo>
                  <a:lnTo>
                    <a:pt x="0" y="13"/>
                  </a:lnTo>
                  <a:lnTo>
                    <a:pt x="0" y="38"/>
                  </a:lnTo>
                  <a:lnTo>
                    <a:pt x="25" y="63"/>
                  </a:lnTo>
                  <a:lnTo>
                    <a:pt x="50" y="63"/>
                  </a:lnTo>
                  <a:lnTo>
                    <a:pt x="918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97" name="Freeform 37"/>
            <p:cNvSpPr>
              <a:spLocks/>
            </p:cNvSpPr>
            <p:nvPr/>
          </p:nvSpPr>
          <p:spPr bwMode="auto">
            <a:xfrm>
              <a:off x="15036" y="5181"/>
              <a:ext cx="528" cy="1077"/>
            </a:xfrm>
            <a:custGeom>
              <a:avLst/>
              <a:gdLst/>
              <a:ahLst/>
              <a:cxnLst>
                <a:cxn ang="0">
                  <a:pos x="327" y="51"/>
                </a:cxn>
                <a:cxn ang="0">
                  <a:pos x="327" y="13"/>
                </a:cxn>
                <a:cxn ang="0">
                  <a:pos x="314" y="13"/>
                </a:cxn>
                <a:cxn ang="0">
                  <a:pos x="289" y="0"/>
                </a:cxn>
                <a:cxn ang="0">
                  <a:pos x="213" y="64"/>
                </a:cxn>
                <a:cxn ang="0">
                  <a:pos x="125" y="102"/>
                </a:cxn>
                <a:cxn ang="0">
                  <a:pos x="63" y="102"/>
                </a:cxn>
                <a:cxn ang="0">
                  <a:pos x="0" y="114"/>
                </a:cxn>
                <a:cxn ang="0">
                  <a:pos x="0" y="165"/>
                </a:cxn>
                <a:cxn ang="0">
                  <a:pos x="88" y="152"/>
                </a:cxn>
                <a:cxn ang="0">
                  <a:pos x="213" y="114"/>
                </a:cxn>
                <a:cxn ang="0">
                  <a:pos x="213" y="988"/>
                </a:cxn>
                <a:cxn ang="0">
                  <a:pos x="188" y="1013"/>
                </a:cxn>
                <a:cxn ang="0">
                  <a:pos x="151" y="1026"/>
                </a:cxn>
                <a:cxn ang="0">
                  <a:pos x="12" y="1026"/>
                </a:cxn>
                <a:cxn ang="0">
                  <a:pos x="12" y="1077"/>
                </a:cxn>
                <a:cxn ang="0">
                  <a:pos x="528" y="1077"/>
                </a:cxn>
                <a:cxn ang="0">
                  <a:pos x="528" y="1026"/>
                </a:cxn>
                <a:cxn ang="0">
                  <a:pos x="390" y="1026"/>
                </a:cxn>
                <a:cxn ang="0">
                  <a:pos x="339" y="1001"/>
                </a:cxn>
                <a:cxn ang="0">
                  <a:pos x="339" y="988"/>
                </a:cxn>
                <a:cxn ang="0">
                  <a:pos x="327" y="975"/>
                </a:cxn>
                <a:cxn ang="0">
                  <a:pos x="327" y="950"/>
                </a:cxn>
                <a:cxn ang="0">
                  <a:pos x="327" y="51"/>
                </a:cxn>
              </a:cxnLst>
              <a:rect l="0" t="0" r="r" b="b"/>
              <a:pathLst>
                <a:path w="528" h="1077">
                  <a:moveTo>
                    <a:pt x="327" y="51"/>
                  </a:moveTo>
                  <a:lnTo>
                    <a:pt x="327" y="13"/>
                  </a:lnTo>
                  <a:lnTo>
                    <a:pt x="314" y="13"/>
                  </a:lnTo>
                  <a:lnTo>
                    <a:pt x="289" y="0"/>
                  </a:lnTo>
                  <a:lnTo>
                    <a:pt x="213" y="64"/>
                  </a:lnTo>
                  <a:lnTo>
                    <a:pt x="125" y="102"/>
                  </a:lnTo>
                  <a:lnTo>
                    <a:pt x="63" y="102"/>
                  </a:lnTo>
                  <a:lnTo>
                    <a:pt x="0" y="114"/>
                  </a:lnTo>
                  <a:lnTo>
                    <a:pt x="0" y="165"/>
                  </a:lnTo>
                  <a:lnTo>
                    <a:pt x="88" y="152"/>
                  </a:lnTo>
                  <a:lnTo>
                    <a:pt x="213" y="114"/>
                  </a:lnTo>
                  <a:lnTo>
                    <a:pt x="213" y="988"/>
                  </a:lnTo>
                  <a:lnTo>
                    <a:pt x="188" y="1013"/>
                  </a:lnTo>
                  <a:lnTo>
                    <a:pt x="151" y="1026"/>
                  </a:lnTo>
                  <a:lnTo>
                    <a:pt x="12" y="1026"/>
                  </a:lnTo>
                  <a:lnTo>
                    <a:pt x="12" y="1077"/>
                  </a:lnTo>
                  <a:lnTo>
                    <a:pt x="528" y="1077"/>
                  </a:lnTo>
                  <a:lnTo>
                    <a:pt x="528" y="1026"/>
                  </a:lnTo>
                  <a:lnTo>
                    <a:pt x="390" y="1026"/>
                  </a:lnTo>
                  <a:lnTo>
                    <a:pt x="339" y="1001"/>
                  </a:lnTo>
                  <a:lnTo>
                    <a:pt x="339" y="988"/>
                  </a:lnTo>
                  <a:lnTo>
                    <a:pt x="327" y="975"/>
                  </a:lnTo>
                  <a:lnTo>
                    <a:pt x="327" y="950"/>
                  </a:lnTo>
                  <a:lnTo>
                    <a:pt x="327" y="5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98" name="Freeform 38"/>
            <p:cNvSpPr>
              <a:spLocks/>
            </p:cNvSpPr>
            <p:nvPr/>
          </p:nvSpPr>
          <p:spPr bwMode="auto">
            <a:xfrm>
              <a:off x="15765" y="5181"/>
              <a:ext cx="654" cy="1115"/>
            </a:xfrm>
            <a:custGeom>
              <a:avLst/>
              <a:gdLst/>
              <a:ahLst/>
              <a:cxnLst>
                <a:cxn ang="0">
                  <a:pos x="503" y="443"/>
                </a:cxn>
                <a:cxn ang="0">
                  <a:pos x="616" y="228"/>
                </a:cxn>
                <a:cxn ang="0">
                  <a:pos x="528" y="64"/>
                </a:cxn>
                <a:cxn ang="0">
                  <a:pos x="327" y="0"/>
                </a:cxn>
                <a:cxn ang="0">
                  <a:pos x="75" y="114"/>
                </a:cxn>
                <a:cxn ang="0">
                  <a:pos x="50" y="266"/>
                </a:cxn>
                <a:cxn ang="0">
                  <a:pos x="88" y="304"/>
                </a:cxn>
                <a:cxn ang="0">
                  <a:pos x="201" y="254"/>
                </a:cxn>
                <a:cxn ang="0">
                  <a:pos x="189" y="178"/>
                </a:cxn>
                <a:cxn ang="0">
                  <a:pos x="151" y="152"/>
                </a:cxn>
                <a:cxn ang="0">
                  <a:pos x="163" y="89"/>
                </a:cxn>
                <a:cxn ang="0">
                  <a:pos x="340" y="51"/>
                </a:cxn>
                <a:cxn ang="0">
                  <a:pos x="428" y="89"/>
                </a:cxn>
                <a:cxn ang="0">
                  <a:pos x="465" y="165"/>
                </a:cxn>
                <a:cxn ang="0">
                  <a:pos x="453" y="317"/>
                </a:cxn>
                <a:cxn ang="0">
                  <a:pos x="428" y="406"/>
                </a:cxn>
                <a:cxn ang="0">
                  <a:pos x="365" y="469"/>
                </a:cxn>
                <a:cxn ang="0">
                  <a:pos x="214" y="494"/>
                </a:cxn>
                <a:cxn ang="0">
                  <a:pos x="201" y="532"/>
                </a:cxn>
                <a:cxn ang="0">
                  <a:pos x="390" y="557"/>
                </a:cxn>
                <a:cxn ang="0">
                  <a:pos x="490" y="697"/>
                </a:cxn>
                <a:cxn ang="0">
                  <a:pos x="478" y="912"/>
                </a:cxn>
                <a:cxn ang="0">
                  <a:pos x="402" y="1039"/>
                </a:cxn>
                <a:cxn ang="0">
                  <a:pos x="314" y="1064"/>
                </a:cxn>
                <a:cxn ang="0">
                  <a:pos x="138" y="1013"/>
                </a:cxn>
                <a:cxn ang="0">
                  <a:pos x="101" y="950"/>
                </a:cxn>
                <a:cxn ang="0">
                  <a:pos x="151" y="912"/>
                </a:cxn>
                <a:cxn ang="0">
                  <a:pos x="176" y="823"/>
                </a:cxn>
                <a:cxn ang="0">
                  <a:pos x="113" y="773"/>
                </a:cxn>
                <a:cxn ang="0">
                  <a:pos x="13" y="798"/>
                </a:cxn>
                <a:cxn ang="0">
                  <a:pos x="0" y="861"/>
                </a:cxn>
                <a:cxn ang="0">
                  <a:pos x="88" y="1039"/>
                </a:cxn>
                <a:cxn ang="0">
                  <a:pos x="314" y="1115"/>
                </a:cxn>
                <a:cxn ang="0">
                  <a:pos x="566" y="1013"/>
                </a:cxn>
                <a:cxn ang="0">
                  <a:pos x="654" y="798"/>
                </a:cxn>
                <a:cxn ang="0">
                  <a:pos x="591" y="621"/>
                </a:cxn>
                <a:cxn ang="0">
                  <a:pos x="390" y="507"/>
                </a:cxn>
              </a:cxnLst>
              <a:rect l="0" t="0" r="r" b="b"/>
              <a:pathLst>
                <a:path w="654" h="1115">
                  <a:moveTo>
                    <a:pt x="390" y="507"/>
                  </a:moveTo>
                  <a:lnTo>
                    <a:pt x="503" y="443"/>
                  </a:lnTo>
                  <a:lnTo>
                    <a:pt x="591" y="342"/>
                  </a:lnTo>
                  <a:lnTo>
                    <a:pt x="616" y="228"/>
                  </a:lnTo>
                  <a:lnTo>
                    <a:pt x="591" y="140"/>
                  </a:lnTo>
                  <a:lnTo>
                    <a:pt x="528" y="64"/>
                  </a:lnTo>
                  <a:lnTo>
                    <a:pt x="428" y="26"/>
                  </a:lnTo>
                  <a:lnTo>
                    <a:pt x="327" y="0"/>
                  </a:lnTo>
                  <a:lnTo>
                    <a:pt x="176" y="38"/>
                  </a:lnTo>
                  <a:lnTo>
                    <a:pt x="75" y="114"/>
                  </a:lnTo>
                  <a:lnTo>
                    <a:pt x="38" y="228"/>
                  </a:lnTo>
                  <a:lnTo>
                    <a:pt x="50" y="266"/>
                  </a:lnTo>
                  <a:lnTo>
                    <a:pt x="63" y="292"/>
                  </a:lnTo>
                  <a:lnTo>
                    <a:pt x="88" y="304"/>
                  </a:lnTo>
                  <a:lnTo>
                    <a:pt x="151" y="304"/>
                  </a:lnTo>
                  <a:lnTo>
                    <a:pt x="201" y="254"/>
                  </a:lnTo>
                  <a:lnTo>
                    <a:pt x="201" y="203"/>
                  </a:lnTo>
                  <a:lnTo>
                    <a:pt x="189" y="178"/>
                  </a:lnTo>
                  <a:lnTo>
                    <a:pt x="176" y="165"/>
                  </a:lnTo>
                  <a:lnTo>
                    <a:pt x="151" y="152"/>
                  </a:lnTo>
                  <a:lnTo>
                    <a:pt x="101" y="152"/>
                  </a:lnTo>
                  <a:lnTo>
                    <a:pt x="163" y="89"/>
                  </a:lnTo>
                  <a:lnTo>
                    <a:pt x="251" y="51"/>
                  </a:lnTo>
                  <a:lnTo>
                    <a:pt x="340" y="51"/>
                  </a:lnTo>
                  <a:lnTo>
                    <a:pt x="377" y="64"/>
                  </a:lnTo>
                  <a:lnTo>
                    <a:pt x="428" y="89"/>
                  </a:lnTo>
                  <a:lnTo>
                    <a:pt x="453" y="127"/>
                  </a:lnTo>
                  <a:lnTo>
                    <a:pt x="465" y="165"/>
                  </a:lnTo>
                  <a:lnTo>
                    <a:pt x="465" y="279"/>
                  </a:lnTo>
                  <a:lnTo>
                    <a:pt x="453" y="317"/>
                  </a:lnTo>
                  <a:lnTo>
                    <a:pt x="440" y="368"/>
                  </a:lnTo>
                  <a:lnTo>
                    <a:pt x="428" y="406"/>
                  </a:lnTo>
                  <a:lnTo>
                    <a:pt x="402" y="443"/>
                  </a:lnTo>
                  <a:lnTo>
                    <a:pt x="365" y="469"/>
                  </a:lnTo>
                  <a:lnTo>
                    <a:pt x="314" y="494"/>
                  </a:lnTo>
                  <a:lnTo>
                    <a:pt x="214" y="494"/>
                  </a:lnTo>
                  <a:lnTo>
                    <a:pt x="201" y="507"/>
                  </a:lnTo>
                  <a:lnTo>
                    <a:pt x="201" y="532"/>
                  </a:lnTo>
                  <a:lnTo>
                    <a:pt x="302" y="532"/>
                  </a:lnTo>
                  <a:lnTo>
                    <a:pt x="390" y="557"/>
                  </a:lnTo>
                  <a:lnTo>
                    <a:pt x="453" y="608"/>
                  </a:lnTo>
                  <a:lnTo>
                    <a:pt x="490" y="697"/>
                  </a:lnTo>
                  <a:lnTo>
                    <a:pt x="490" y="798"/>
                  </a:lnTo>
                  <a:lnTo>
                    <a:pt x="478" y="912"/>
                  </a:lnTo>
                  <a:lnTo>
                    <a:pt x="453" y="988"/>
                  </a:lnTo>
                  <a:lnTo>
                    <a:pt x="402" y="1039"/>
                  </a:lnTo>
                  <a:lnTo>
                    <a:pt x="365" y="1064"/>
                  </a:lnTo>
                  <a:lnTo>
                    <a:pt x="314" y="1064"/>
                  </a:lnTo>
                  <a:lnTo>
                    <a:pt x="239" y="1051"/>
                  </a:lnTo>
                  <a:lnTo>
                    <a:pt x="138" y="1013"/>
                  </a:lnTo>
                  <a:lnTo>
                    <a:pt x="75" y="950"/>
                  </a:lnTo>
                  <a:lnTo>
                    <a:pt x="101" y="950"/>
                  </a:lnTo>
                  <a:lnTo>
                    <a:pt x="138" y="937"/>
                  </a:lnTo>
                  <a:lnTo>
                    <a:pt x="151" y="912"/>
                  </a:lnTo>
                  <a:lnTo>
                    <a:pt x="176" y="887"/>
                  </a:lnTo>
                  <a:lnTo>
                    <a:pt x="176" y="823"/>
                  </a:lnTo>
                  <a:lnTo>
                    <a:pt x="163" y="798"/>
                  </a:lnTo>
                  <a:lnTo>
                    <a:pt x="113" y="773"/>
                  </a:lnTo>
                  <a:lnTo>
                    <a:pt x="63" y="773"/>
                  </a:lnTo>
                  <a:lnTo>
                    <a:pt x="13" y="798"/>
                  </a:lnTo>
                  <a:lnTo>
                    <a:pt x="0" y="823"/>
                  </a:lnTo>
                  <a:lnTo>
                    <a:pt x="0" y="861"/>
                  </a:lnTo>
                  <a:lnTo>
                    <a:pt x="25" y="963"/>
                  </a:lnTo>
                  <a:lnTo>
                    <a:pt x="88" y="1039"/>
                  </a:lnTo>
                  <a:lnTo>
                    <a:pt x="201" y="1089"/>
                  </a:lnTo>
                  <a:lnTo>
                    <a:pt x="314" y="1115"/>
                  </a:lnTo>
                  <a:lnTo>
                    <a:pt x="453" y="1089"/>
                  </a:lnTo>
                  <a:lnTo>
                    <a:pt x="566" y="1013"/>
                  </a:lnTo>
                  <a:lnTo>
                    <a:pt x="629" y="925"/>
                  </a:lnTo>
                  <a:lnTo>
                    <a:pt x="654" y="798"/>
                  </a:lnTo>
                  <a:lnTo>
                    <a:pt x="641" y="709"/>
                  </a:lnTo>
                  <a:lnTo>
                    <a:pt x="591" y="621"/>
                  </a:lnTo>
                  <a:lnTo>
                    <a:pt x="503" y="557"/>
                  </a:lnTo>
                  <a:lnTo>
                    <a:pt x="390" y="50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99" name="Freeform 39"/>
            <p:cNvSpPr>
              <a:spLocks noEditPoints="1"/>
            </p:cNvSpPr>
            <p:nvPr/>
          </p:nvSpPr>
          <p:spPr bwMode="auto">
            <a:xfrm>
              <a:off x="17073" y="5143"/>
              <a:ext cx="792" cy="1127"/>
            </a:xfrm>
            <a:custGeom>
              <a:avLst/>
              <a:gdLst/>
              <a:ahLst/>
              <a:cxnLst>
                <a:cxn ang="0">
                  <a:pos x="553" y="1026"/>
                </a:cxn>
                <a:cxn ang="0">
                  <a:pos x="553" y="1127"/>
                </a:cxn>
                <a:cxn ang="0">
                  <a:pos x="792" y="1115"/>
                </a:cxn>
                <a:cxn ang="0">
                  <a:pos x="792" y="1064"/>
                </a:cxn>
                <a:cxn ang="0">
                  <a:pos x="704" y="1064"/>
                </a:cxn>
                <a:cxn ang="0">
                  <a:pos x="679" y="1039"/>
                </a:cxn>
                <a:cxn ang="0">
                  <a:pos x="666" y="1013"/>
                </a:cxn>
                <a:cxn ang="0">
                  <a:pos x="666" y="0"/>
                </a:cxn>
                <a:cxn ang="0">
                  <a:pos x="440" y="13"/>
                </a:cxn>
                <a:cxn ang="0">
                  <a:pos x="440" y="64"/>
                </a:cxn>
                <a:cxn ang="0">
                  <a:pos x="490" y="64"/>
                </a:cxn>
                <a:cxn ang="0">
                  <a:pos x="528" y="76"/>
                </a:cxn>
                <a:cxn ang="0">
                  <a:pos x="553" y="89"/>
                </a:cxn>
                <a:cxn ang="0">
                  <a:pos x="553" y="114"/>
                </a:cxn>
                <a:cxn ang="0">
                  <a:pos x="566" y="152"/>
                </a:cxn>
                <a:cxn ang="0">
                  <a:pos x="566" y="507"/>
                </a:cxn>
                <a:cxn ang="0">
                  <a:pos x="478" y="431"/>
                </a:cxn>
                <a:cxn ang="0">
                  <a:pos x="364" y="406"/>
                </a:cxn>
                <a:cxn ang="0">
                  <a:pos x="226" y="431"/>
                </a:cxn>
                <a:cxn ang="0">
                  <a:pos x="113" y="507"/>
                </a:cxn>
                <a:cxn ang="0">
                  <a:pos x="37" y="621"/>
                </a:cxn>
                <a:cxn ang="0">
                  <a:pos x="0" y="773"/>
                </a:cxn>
                <a:cxn ang="0">
                  <a:pos x="25" y="912"/>
                </a:cxn>
                <a:cxn ang="0">
                  <a:pos x="100" y="1026"/>
                </a:cxn>
                <a:cxn ang="0">
                  <a:pos x="213" y="1102"/>
                </a:cxn>
                <a:cxn ang="0">
                  <a:pos x="339" y="1127"/>
                </a:cxn>
                <a:cxn ang="0">
                  <a:pos x="427" y="1115"/>
                </a:cxn>
                <a:cxn ang="0">
                  <a:pos x="503" y="1077"/>
                </a:cxn>
                <a:cxn ang="0">
                  <a:pos x="553" y="1026"/>
                </a:cxn>
                <a:cxn ang="0">
                  <a:pos x="553" y="595"/>
                </a:cxn>
                <a:cxn ang="0">
                  <a:pos x="553" y="963"/>
                </a:cxn>
                <a:cxn ang="0">
                  <a:pos x="540" y="988"/>
                </a:cxn>
                <a:cxn ang="0">
                  <a:pos x="503" y="1039"/>
                </a:cxn>
                <a:cxn ang="0">
                  <a:pos x="402" y="1089"/>
                </a:cxn>
                <a:cxn ang="0">
                  <a:pos x="352" y="1102"/>
                </a:cxn>
                <a:cxn ang="0">
                  <a:pos x="301" y="1089"/>
                </a:cxn>
                <a:cxn ang="0">
                  <a:pos x="251" y="1064"/>
                </a:cxn>
                <a:cxn ang="0">
                  <a:pos x="213" y="1039"/>
                </a:cxn>
                <a:cxn ang="0">
                  <a:pos x="188" y="988"/>
                </a:cxn>
                <a:cxn ang="0">
                  <a:pos x="151" y="925"/>
                </a:cxn>
                <a:cxn ang="0">
                  <a:pos x="138" y="849"/>
                </a:cxn>
                <a:cxn ang="0">
                  <a:pos x="138" y="659"/>
                </a:cxn>
                <a:cxn ang="0">
                  <a:pos x="188" y="545"/>
                </a:cxn>
                <a:cxn ang="0">
                  <a:pos x="213" y="519"/>
                </a:cxn>
                <a:cxn ang="0">
                  <a:pos x="239" y="481"/>
                </a:cxn>
                <a:cxn ang="0">
                  <a:pos x="276" y="456"/>
                </a:cxn>
                <a:cxn ang="0">
                  <a:pos x="314" y="444"/>
                </a:cxn>
                <a:cxn ang="0">
                  <a:pos x="415" y="444"/>
                </a:cxn>
                <a:cxn ang="0">
                  <a:pos x="452" y="456"/>
                </a:cxn>
                <a:cxn ang="0">
                  <a:pos x="503" y="494"/>
                </a:cxn>
                <a:cxn ang="0">
                  <a:pos x="553" y="545"/>
                </a:cxn>
                <a:cxn ang="0">
                  <a:pos x="553" y="595"/>
                </a:cxn>
              </a:cxnLst>
              <a:rect l="0" t="0" r="r" b="b"/>
              <a:pathLst>
                <a:path w="792" h="1127">
                  <a:moveTo>
                    <a:pt x="553" y="1026"/>
                  </a:moveTo>
                  <a:lnTo>
                    <a:pt x="553" y="1127"/>
                  </a:lnTo>
                  <a:lnTo>
                    <a:pt x="792" y="1115"/>
                  </a:lnTo>
                  <a:lnTo>
                    <a:pt x="792" y="1064"/>
                  </a:lnTo>
                  <a:lnTo>
                    <a:pt x="704" y="1064"/>
                  </a:lnTo>
                  <a:lnTo>
                    <a:pt x="679" y="1039"/>
                  </a:lnTo>
                  <a:lnTo>
                    <a:pt x="666" y="1013"/>
                  </a:lnTo>
                  <a:lnTo>
                    <a:pt x="666" y="0"/>
                  </a:lnTo>
                  <a:lnTo>
                    <a:pt x="440" y="13"/>
                  </a:lnTo>
                  <a:lnTo>
                    <a:pt x="440" y="64"/>
                  </a:lnTo>
                  <a:lnTo>
                    <a:pt x="490" y="64"/>
                  </a:lnTo>
                  <a:lnTo>
                    <a:pt x="528" y="76"/>
                  </a:lnTo>
                  <a:lnTo>
                    <a:pt x="553" y="89"/>
                  </a:lnTo>
                  <a:lnTo>
                    <a:pt x="553" y="114"/>
                  </a:lnTo>
                  <a:lnTo>
                    <a:pt x="566" y="152"/>
                  </a:lnTo>
                  <a:lnTo>
                    <a:pt x="566" y="507"/>
                  </a:lnTo>
                  <a:lnTo>
                    <a:pt x="478" y="431"/>
                  </a:lnTo>
                  <a:lnTo>
                    <a:pt x="364" y="406"/>
                  </a:lnTo>
                  <a:lnTo>
                    <a:pt x="226" y="431"/>
                  </a:lnTo>
                  <a:lnTo>
                    <a:pt x="113" y="507"/>
                  </a:lnTo>
                  <a:lnTo>
                    <a:pt x="37" y="621"/>
                  </a:lnTo>
                  <a:lnTo>
                    <a:pt x="0" y="773"/>
                  </a:lnTo>
                  <a:lnTo>
                    <a:pt x="25" y="912"/>
                  </a:lnTo>
                  <a:lnTo>
                    <a:pt x="100" y="1026"/>
                  </a:lnTo>
                  <a:lnTo>
                    <a:pt x="213" y="1102"/>
                  </a:lnTo>
                  <a:lnTo>
                    <a:pt x="339" y="1127"/>
                  </a:lnTo>
                  <a:lnTo>
                    <a:pt x="427" y="1115"/>
                  </a:lnTo>
                  <a:lnTo>
                    <a:pt x="503" y="1077"/>
                  </a:lnTo>
                  <a:lnTo>
                    <a:pt x="553" y="1026"/>
                  </a:lnTo>
                  <a:close/>
                  <a:moveTo>
                    <a:pt x="553" y="595"/>
                  </a:moveTo>
                  <a:lnTo>
                    <a:pt x="553" y="963"/>
                  </a:lnTo>
                  <a:lnTo>
                    <a:pt x="540" y="988"/>
                  </a:lnTo>
                  <a:lnTo>
                    <a:pt x="503" y="1039"/>
                  </a:lnTo>
                  <a:lnTo>
                    <a:pt x="402" y="1089"/>
                  </a:lnTo>
                  <a:lnTo>
                    <a:pt x="352" y="1102"/>
                  </a:lnTo>
                  <a:lnTo>
                    <a:pt x="301" y="1089"/>
                  </a:lnTo>
                  <a:lnTo>
                    <a:pt x="251" y="1064"/>
                  </a:lnTo>
                  <a:lnTo>
                    <a:pt x="213" y="1039"/>
                  </a:lnTo>
                  <a:lnTo>
                    <a:pt x="188" y="988"/>
                  </a:lnTo>
                  <a:lnTo>
                    <a:pt x="151" y="925"/>
                  </a:lnTo>
                  <a:lnTo>
                    <a:pt x="138" y="849"/>
                  </a:lnTo>
                  <a:lnTo>
                    <a:pt x="138" y="659"/>
                  </a:lnTo>
                  <a:lnTo>
                    <a:pt x="188" y="545"/>
                  </a:lnTo>
                  <a:lnTo>
                    <a:pt x="213" y="519"/>
                  </a:lnTo>
                  <a:lnTo>
                    <a:pt x="239" y="481"/>
                  </a:lnTo>
                  <a:lnTo>
                    <a:pt x="276" y="456"/>
                  </a:lnTo>
                  <a:lnTo>
                    <a:pt x="314" y="444"/>
                  </a:lnTo>
                  <a:lnTo>
                    <a:pt x="415" y="444"/>
                  </a:lnTo>
                  <a:lnTo>
                    <a:pt x="452" y="456"/>
                  </a:lnTo>
                  <a:lnTo>
                    <a:pt x="503" y="494"/>
                  </a:lnTo>
                  <a:lnTo>
                    <a:pt x="553" y="545"/>
                  </a:lnTo>
                  <a:lnTo>
                    <a:pt x="553" y="5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00" name="Freeform 40"/>
            <p:cNvSpPr>
              <a:spLocks noEditPoints="1"/>
            </p:cNvSpPr>
            <p:nvPr/>
          </p:nvSpPr>
          <p:spPr bwMode="auto">
            <a:xfrm>
              <a:off x="17953" y="5536"/>
              <a:ext cx="704" cy="734"/>
            </a:xfrm>
            <a:custGeom>
              <a:avLst/>
              <a:gdLst/>
              <a:ahLst/>
              <a:cxnLst>
                <a:cxn ang="0">
                  <a:pos x="704" y="380"/>
                </a:cxn>
                <a:cxn ang="0">
                  <a:pos x="679" y="228"/>
                </a:cxn>
                <a:cxn ang="0">
                  <a:pos x="603" y="114"/>
                </a:cxn>
                <a:cxn ang="0">
                  <a:pos x="490" y="25"/>
                </a:cxn>
                <a:cxn ang="0">
                  <a:pos x="352" y="0"/>
                </a:cxn>
                <a:cxn ang="0">
                  <a:pos x="214" y="25"/>
                </a:cxn>
                <a:cxn ang="0">
                  <a:pos x="100" y="114"/>
                </a:cxn>
                <a:cxn ang="0">
                  <a:pos x="25" y="228"/>
                </a:cxn>
                <a:cxn ang="0">
                  <a:pos x="0" y="380"/>
                </a:cxn>
                <a:cxn ang="0">
                  <a:pos x="25" y="519"/>
                </a:cxn>
                <a:cxn ang="0">
                  <a:pos x="113" y="633"/>
                </a:cxn>
                <a:cxn ang="0">
                  <a:pos x="214" y="709"/>
                </a:cxn>
                <a:cxn ang="0">
                  <a:pos x="352" y="734"/>
                </a:cxn>
                <a:cxn ang="0">
                  <a:pos x="490" y="709"/>
                </a:cxn>
                <a:cxn ang="0">
                  <a:pos x="603" y="633"/>
                </a:cxn>
                <a:cxn ang="0">
                  <a:pos x="679" y="519"/>
                </a:cxn>
                <a:cxn ang="0">
                  <a:pos x="704" y="380"/>
                </a:cxn>
                <a:cxn ang="0">
                  <a:pos x="352" y="696"/>
                </a:cxn>
                <a:cxn ang="0">
                  <a:pos x="302" y="696"/>
                </a:cxn>
                <a:cxn ang="0">
                  <a:pos x="251" y="671"/>
                </a:cxn>
                <a:cxn ang="0">
                  <a:pos x="214" y="646"/>
                </a:cxn>
                <a:cxn ang="0">
                  <a:pos x="176" y="595"/>
                </a:cxn>
                <a:cxn ang="0">
                  <a:pos x="138" y="468"/>
                </a:cxn>
                <a:cxn ang="0">
                  <a:pos x="138" y="253"/>
                </a:cxn>
                <a:cxn ang="0">
                  <a:pos x="176" y="139"/>
                </a:cxn>
                <a:cxn ang="0">
                  <a:pos x="201" y="101"/>
                </a:cxn>
                <a:cxn ang="0">
                  <a:pos x="277" y="51"/>
                </a:cxn>
                <a:cxn ang="0">
                  <a:pos x="314" y="38"/>
                </a:cxn>
                <a:cxn ang="0">
                  <a:pos x="402" y="38"/>
                </a:cxn>
                <a:cxn ang="0">
                  <a:pos x="453" y="63"/>
                </a:cxn>
                <a:cxn ang="0">
                  <a:pos x="503" y="101"/>
                </a:cxn>
                <a:cxn ang="0">
                  <a:pos x="528" y="139"/>
                </a:cxn>
                <a:cxn ang="0">
                  <a:pos x="566" y="215"/>
                </a:cxn>
                <a:cxn ang="0">
                  <a:pos x="578" y="291"/>
                </a:cxn>
                <a:cxn ang="0">
                  <a:pos x="578" y="367"/>
                </a:cxn>
                <a:cxn ang="0">
                  <a:pos x="566" y="468"/>
                </a:cxn>
                <a:cxn ang="0">
                  <a:pos x="541" y="582"/>
                </a:cxn>
                <a:cxn ang="0">
                  <a:pos x="503" y="633"/>
                </a:cxn>
                <a:cxn ang="0">
                  <a:pos x="465" y="671"/>
                </a:cxn>
                <a:cxn ang="0">
                  <a:pos x="415" y="696"/>
                </a:cxn>
                <a:cxn ang="0">
                  <a:pos x="352" y="696"/>
                </a:cxn>
              </a:cxnLst>
              <a:rect l="0" t="0" r="r" b="b"/>
              <a:pathLst>
                <a:path w="704" h="734">
                  <a:moveTo>
                    <a:pt x="704" y="380"/>
                  </a:moveTo>
                  <a:lnTo>
                    <a:pt x="679" y="228"/>
                  </a:lnTo>
                  <a:lnTo>
                    <a:pt x="603" y="114"/>
                  </a:lnTo>
                  <a:lnTo>
                    <a:pt x="490" y="25"/>
                  </a:lnTo>
                  <a:lnTo>
                    <a:pt x="352" y="0"/>
                  </a:lnTo>
                  <a:lnTo>
                    <a:pt x="214" y="25"/>
                  </a:lnTo>
                  <a:lnTo>
                    <a:pt x="100" y="114"/>
                  </a:lnTo>
                  <a:lnTo>
                    <a:pt x="25" y="228"/>
                  </a:lnTo>
                  <a:lnTo>
                    <a:pt x="0" y="380"/>
                  </a:lnTo>
                  <a:lnTo>
                    <a:pt x="25" y="519"/>
                  </a:lnTo>
                  <a:lnTo>
                    <a:pt x="113" y="633"/>
                  </a:lnTo>
                  <a:lnTo>
                    <a:pt x="214" y="709"/>
                  </a:lnTo>
                  <a:lnTo>
                    <a:pt x="352" y="734"/>
                  </a:lnTo>
                  <a:lnTo>
                    <a:pt x="490" y="709"/>
                  </a:lnTo>
                  <a:lnTo>
                    <a:pt x="603" y="633"/>
                  </a:lnTo>
                  <a:lnTo>
                    <a:pt x="679" y="519"/>
                  </a:lnTo>
                  <a:lnTo>
                    <a:pt x="704" y="380"/>
                  </a:lnTo>
                  <a:close/>
                  <a:moveTo>
                    <a:pt x="352" y="696"/>
                  </a:moveTo>
                  <a:lnTo>
                    <a:pt x="302" y="696"/>
                  </a:lnTo>
                  <a:lnTo>
                    <a:pt x="251" y="671"/>
                  </a:lnTo>
                  <a:lnTo>
                    <a:pt x="214" y="646"/>
                  </a:lnTo>
                  <a:lnTo>
                    <a:pt x="176" y="595"/>
                  </a:lnTo>
                  <a:lnTo>
                    <a:pt x="138" y="468"/>
                  </a:lnTo>
                  <a:lnTo>
                    <a:pt x="138" y="253"/>
                  </a:lnTo>
                  <a:lnTo>
                    <a:pt x="176" y="139"/>
                  </a:lnTo>
                  <a:lnTo>
                    <a:pt x="201" y="101"/>
                  </a:lnTo>
                  <a:lnTo>
                    <a:pt x="277" y="51"/>
                  </a:lnTo>
                  <a:lnTo>
                    <a:pt x="314" y="38"/>
                  </a:lnTo>
                  <a:lnTo>
                    <a:pt x="402" y="38"/>
                  </a:lnTo>
                  <a:lnTo>
                    <a:pt x="453" y="63"/>
                  </a:lnTo>
                  <a:lnTo>
                    <a:pt x="503" y="101"/>
                  </a:lnTo>
                  <a:lnTo>
                    <a:pt x="528" y="139"/>
                  </a:lnTo>
                  <a:lnTo>
                    <a:pt x="566" y="215"/>
                  </a:lnTo>
                  <a:lnTo>
                    <a:pt x="578" y="291"/>
                  </a:lnTo>
                  <a:lnTo>
                    <a:pt x="578" y="367"/>
                  </a:lnTo>
                  <a:lnTo>
                    <a:pt x="566" y="468"/>
                  </a:lnTo>
                  <a:lnTo>
                    <a:pt x="541" y="582"/>
                  </a:lnTo>
                  <a:lnTo>
                    <a:pt x="503" y="633"/>
                  </a:lnTo>
                  <a:lnTo>
                    <a:pt x="465" y="671"/>
                  </a:lnTo>
                  <a:lnTo>
                    <a:pt x="415" y="696"/>
                  </a:lnTo>
                  <a:lnTo>
                    <a:pt x="352" y="6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01" name="Freeform 41"/>
            <p:cNvSpPr>
              <a:spLocks/>
            </p:cNvSpPr>
            <p:nvPr/>
          </p:nvSpPr>
          <p:spPr bwMode="auto">
            <a:xfrm>
              <a:off x="5668" y="7068"/>
              <a:ext cx="352" cy="1114"/>
            </a:xfrm>
            <a:custGeom>
              <a:avLst/>
              <a:gdLst/>
              <a:ahLst/>
              <a:cxnLst>
                <a:cxn ang="0">
                  <a:pos x="226" y="0"/>
                </a:cxn>
                <a:cxn ang="0">
                  <a:pos x="0" y="13"/>
                </a:cxn>
                <a:cxn ang="0">
                  <a:pos x="0" y="63"/>
                </a:cxn>
                <a:cxn ang="0">
                  <a:pos x="50" y="63"/>
                </a:cxn>
                <a:cxn ang="0">
                  <a:pos x="88" y="76"/>
                </a:cxn>
                <a:cxn ang="0">
                  <a:pos x="101" y="76"/>
                </a:cxn>
                <a:cxn ang="0">
                  <a:pos x="126" y="127"/>
                </a:cxn>
                <a:cxn ang="0">
                  <a:pos x="126" y="1026"/>
                </a:cxn>
                <a:cxn ang="0">
                  <a:pos x="113" y="1051"/>
                </a:cxn>
                <a:cxn ang="0">
                  <a:pos x="88" y="1064"/>
                </a:cxn>
                <a:cxn ang="0">
                  <a:pos x="0" y="1064"/>
                </a:cxn>
                <a:cxn ang="0">
                  <a:pos x="0" y="1114"/>
                </a:cxn>
                <a:cxn ang="0">
                  <a:pos x="352" y="1114"/>
                </a:cxn>
                <a:cxn ang="0">
                  <a:pos x="352" y="1064"/>
                </a:cxn>
                <a:cxn ang="0">
                  <a:pos x="264" y="1064"/>
                </a:cxn>
                <a:cxn ang="0">
                  <a:pos x="239" y="1051"/>
                </a:cxn>
                <a:cxn ang="0">
                  <a:pos x="239" y="1026"/>
                </a:cxn>
                <a:cxn ang="0">
                  <a:pos x="226" y="988"/>
                </a:cxn>
                <a:cxn ang="0">
                  <a:pos x="226" y="0"/>
                </a:cxn>
              </a:cxnLst>
              <a:rect l="0" t="0" r="r" b="b"/>
              <a:pathLst>
                <a:path w="352" h="1114">
                  <a:moveTo>
                    <a:pt x="226" y="0"/>
                  </a:moveTo>
                  <a:lnTo>
                    <a:pt x="0" y="13"/>
                  </a:lnTo>
                  <a:lnTo>
                    <a:pt x="0" y="63"/>
                  </a:lnTo>
                  <a:lnTo>
                    <a:pt x="50" y="63"/>
                  </a:lnTo>
                  <a:lnTo>
                    <a:pt x="88" y="76"/>
                  </a:lnTo>
                  <a:lnTo>
                    <a:pt x="101" y="76"/>
                  </a:lnTo>
                  <a:lnTo>
                    <a:pt x="126" y="127"/>
                  </a:lnTo>
                  <a:lnTo>
                    <a:pt x="126" y="1026"/>
                  </a:lnTo>
                  <a:lnTo>
                    <a:pt x="113" y="1051"/>
                  </a:lnTo>
                  <a:lnTo>
                    <a:pt x="88" y="1064"/>
                  </a:lnTo>
                  <a:lnTo>
                    <a:pt x="0" y="1064"/>
                  </a:lnTo>
                  <a:lnTo>
                    <a:pt x="0" y="1114"/>
                  </a:lnTo>
                  <a:lnTo>
                    <a:pt x="352" y="1114"/>
                  </a:lnTo>
                  <a:lnTo>
                    <a:pt x="352" y="1064"/>
                  </a:lnTo>
                  <a:lnTo>
                    <a:pt x="264" y="1064"/>
                  </a:lnTo>
                  <a:lnTo>
                    <a:pt x="239" y="1051"/>
                  </a:lnTo>
                  <a:lnTo>
                    <a:pt x="239" y="1026"/>
                  </a:lnTo>
                  <a:lnTo>
                    <a:pt x="226" y="988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02" name="Freeform 42"/>
            <p:cNvSpPr>
              <a:spLocks noEditPoints="1"/>
            </p:cNvSpPr>
            <p:nvPr/>
          </p:nvSpPr>
          <p:spPr bwMode="auto">
            <a:xfrm>
              <a:off x="6108" y="7461"/>
              <a:ext cx="616" cy="734"/>
            </a:xfrm>
            <a:custGeom>
              <a:avLst/>
              <a:gdLst/>
              <a:ahLst/>
              <a:cxnLst>
                <a:cxn ang="0">
                  <a:pos x="579" y="354"/>
                </a:cxn>
                <a:cxn ang="0">
                  <a:pos x="604" y="354"/>
                </a:cxn>
                <a:cxn ang="0">
                  <a:pos x="604" y="341"/>
                </a:cxn>
                <a:cxn ang="0">
                  <a:pos x="616" y="341"/>
                </a:cxn>
                <a:cxn ang="0">
                  <a:pos x="616" y="316"/>
                </a:cxn>
                <a:cxn ang="0">
                  <a:pos x="604" y="202"/>
                </a:cxn>
                <a:cxn ang="0">
                  <a:pos x="553" y="101"/>
                </a:cxn>
                <a:cxn ang="0">
                  <a:pos x="453" y="25"/>
                </a:cxn>
                <a:cxn ang="0">
                  <a:pos x="327" y="0"/>
                </a:cxn>
                <a:cxn ang="0">
                  <a:pos x="201" y="25"/>
                </a:cxn>
                <a:cxn ang="0">
                  <a:pos x="88" y="114"/>
                </a:cxn>
                <a:cxn ang="0">
                  <a:pos x="25" y="227"/>
                </a:cxn>
                <a:cxn ang="0">
                  <a:pos x="0" y="367"/>
                </a:cxn>
                <a:cxn ang="0">
                  <a:pos x="25" y="519"/>
                </a:cxn>
                <a:cxn ang="0">
                  <a:pos x="101" y="633"/>
                </a:cxn>
                <a:cxn ang="0">
                  <a:pos x="214" y="709"/>
                </a:cxn>
                <a:cxn ang="0">
                  <a:pos x="352" y="734"/>
                </a:cxn>
                <a:cxn ang="0">
                  <a:pos x="453" y="721"/>
                </a:cxn>
                <a:cxn ang="0">
                  <a:pos x="528" y="671"/>
                </a:cxn>
                <a:cxn ang="0">
                  <a:pos x="579" y="620"/>
                </a:cxn>
                <a:cxn ang="0">
                  <a:pos x="604" y="569"/>
                </a:cxn>
                <a:cxn ang="0">
                  <a:pos x="616" y="531"/>
                </a:cxn>
                <a:cxn ang="0">
                  <a:pos x="616" y="519"/>
                </a:cxn>
                <a:cxn ang="0">
                  <a:pos x="604" y="506"/>
                </a:cxn>
                <a:cxn ang="0">
                  <a:pos x="591" y="506"/>
                </a:cxn>
                <a:cxn ang="0">
                  <a:pos x="579" y="519"/>
                </a:cxn>
                <a:cxn ang="0">
                  <a:pos x="579" y="531"/>
                </a:cxn>
                <a:cxn ang="0">
                  <a:pos x="516" y="633"/>
                </a:cxn>
                <a:cxn ang="0">
                  <a:pos x="453" y="683"/>
                </a:cxn>
                <a:cxn ang="0">
                  <a:pos x="390" y="696"/>
                </a:cxn>
                <a:cxn ang="0">
                  <a:pos x="315" y="696"/>
                </a:cxn>
                <a:cxn ang="0">
                  <a:pos x="277" y="683"/>
                </a:cxn>
                <a:cxn ang="0">
                  <a:pos x="239" y="658"/>
                </a:cxn>
                <a:cxn ang="0">
                  <a:pos x="176" y="595"/>
                </a:cxn>
                <a:cxn ang="0">
                  <a:pos x="139" y="506"/>
                </a:cxn>
                <a:cxn ang="0">
                  <a:pos x="126" y="417"/>
                </a:cxn>
                <a:cxn ang="0">
                  <a:pos x="126" y="354"/>
                </a:cxn>
                <a:cxn ang="0">
                  <a:pos x="579" y="354"/>
                </a:cxn>
                <a:cxn ang="0">
                  <a:pos x="126" y="316"/>
                </a:cxn>
                <a:cxn ang="0">
                  <a:pos x="151" y="189"/>
                </a:cxn>
                <a:cxn ang="0">
                  <a:pos x="189" y="114"/>
                </a:cxn>
                <a:cxn ang="0">
                  <a:pos x="239" y="63"/>
                </a:cxn>
                <a:cxn ang="0">
                  <a:pos x="289" y="38"/>
                </a:cxn>
                <a:cxn ang="0">
                  <a:pos x="327" y="38"/>
                </a:cxn>
                <a:cxn ang="0">
                  <a:pos x="415" y="63"/>
                </a:cxn>
                <a:cxn ang="0">
                  <a:pos x="465" y="114"/>
                </a:cxn>
                <a:cxn ang="0">
                  <a:pos x="491" y="189"/>
                </a:cxn>
                <a:cxn ang="0">
                  <a:pos x="503" y="265"/>
                </a:cxn>
                <a:cxn ang="0">
                  <a:pos x="516" y="316"/>
                </a:cxn>
                <a:cxn ang="0">
                  <a:pos x="126" y="316"/>
                </a:cxn>
              </a:cxnLst>
              <a:rect l="0" t="0" r="r" b="b"/>
              <a:pathLst>
                <a:path w="616" h="734">
                  <a:moveTo>
                    <a:pt x="579" y="354"/>
                  </a:moveTo>
                  <a:lnTo>
                    <a:pt x="604" y="354"/>
                  </a:lnTo>
                  <a:lnTo>
                    <a:pt x="604" y="341"/>
                  </a:lnTo>
                  <a:lnTo>
                    <a:pt x="616" y="341"/>
                  </a:lnTo>
                  <a:lnTo>
                    <a:pt x="616" y="316"/>
                  </a:lnTo>
                  <a:lnTo>
                    <a:pt x="604" y="202"/>
                  </a:lnTo>
                  <a:lnTo>
                    <a:pt x="553" y="101"/>
                  </a:lnTo>
                  <a:lnTo>
                    <a:pt x="453" y="25"/>
                  </a:lnTo>
                  <a:lnTo>
                    <a:pt x="327" y="0"/>
                  </a:lnTo>
                  <a:lnTo>
                    <a:pt x="201" y="25"/>
                  </a:lnTo>
                  <a:lnTo>
                    <a:pt x="88" y="114"/>
                  </a:lnTo>
                  <a:lnTo>
                    <a:pt x="25" y="227"/>
                  </a:lnTo>
                  <a:lnTo>
                    <a:pt x="0" y="367"/>
                  </a:lnTo>
                  <a:lnTo>
                    <a:pt x="25" y="519"/>
                  </a:lnTo>
                  <a:lnTo>
                    <a:pt x="101" y="633"/>
                  </a:lnTo>
                  <a:lnTo>
                    <a:pt x="214" y="709"/>
                  </a:lnTo>
                  <a:lnTo>
                    <a:pt x="352" y="734"/>
                  </a:lnTo>
                  <a:lnTo>
                    <a:pt x="453" y="721"/>
                  </a:lnTo>
                  <a:lnTo>
                    <a:pt x="528" y="671"/>
                  </a:lnTo>
                  <a:lnTo>
                    <a:pt x="579" y="620"/>
                  </a:lnTo>
                  <a:lnTo>
                    <a:pt x="604" y="569"/>
                  </a:lnTo>
                  <a:lnTo>
                    <a:pt x="616" y="531"/>
                  </a:lnTo>
                  <a:lnTo>
                    <a:pt x="616" y="519"/>
                  </a:lnTo>
                  <a:lnTo>
                    <a:pt x="604" y="506"/>
                  </a:lnTo>
                  <a:lnTo>
                    <a:pt x="591" y="506"/>
                  </a:lnTo>
                  <a:lnTo>
                    <a:pt x="579" y="519"/>
                  </a:lnTo>
                  <a:lnTo>
                    <a:pt x="579" y="531"/>
                  </a:lnTo>
                  <a:lnTo>
                    <a:pt x="516" y="633"/>
                  </a:lnTo>
                  <a:lnTo>
                    <a:pt x="453" y="683"/>
                  </a:lnTo>
                  <a:lnTo>
                    <a:pt x="390" y="696"/>
                  </a:lnTo>
                  <a:lnTo>
                    <a:pt x="315" y="696"/>
                  </a:lnTo>
                  <a:lnTo>
                    <a:pt x="277" y="683"/>
                  </a:lnTo>
                  <a:lnTo>
                    <a:pt x="239" y="658"/>
                  </a:lnTo>
                  <a:lnTo>
                    <a:pt x="176" y="595"/>
                  </a:lnTo>
                  <a:lnTo>
                    <a:pt x="139" y="506"/>
                  </a:lnTo>
                  <a:lnTo>
                    <a:pt x="126" y="417"/>
                  </a:lnTo>
                  <a:lnTo>
                    <a:pt x="126" y="354"/>
                  </a:lnTo>
                  <a:lnTo>
                    <a:pt x="579" y="354"/>
                  </a:lnTo>
                  <a:close/>
                  <a:moveTo>
                    <a:pt x="126" y="316"/>
                  </a:moveTo>
                  <a:lnTo>
                    <a:pt x="151" y="189"/>
                  </a:lnTo>
                  <a:lnTo>
                    <a:pt x="189" y="114"/>
                  </a:lnTo>
                  <a:lnTo>
                    <a:pt x="239" y="63"/>
                  </a:lnTo>
                  <a:lnTo>
                    <a:pt x="289" y="38"/>
                  </a:lnTo>
                  <a:lnTo>
                    <a:pt x="327" y="38"/>
                  </a:lnTo>
                  <a:lnTo>
                    <a:pt x="415" y="63"/>
                  </a:lnTo>
                  <a:lnTo>
                    <a:pt x="465" y="114"/>
                  </a:lnTo>
                  <a:lnTo>
                    <a:pt x="491" y="189"/>
                  </a:lnTo>
                  <a:lnTo>
                    <a:pt x="503" y="265"/>
                  </a:lnTo>
                  <a:lnTo>
                    <a:pt x="516" y="316"/>
                  </a:lnTo>
                  <a:lnTo>
                    <a:pt x="126" y="3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03" name="Freeform 43"/>
            <p:cNvSpPr>
              <a:spLocks/>
            </p:cNvSpPr>
            <p:nvPr/>
          </p:nvSpPr>
          <p:spPr bwMode="auto">
            <a:xfrm>
              <a:off x="6800" y="7195"/>
              <a:ext cx="503" cy="1000"/>
            </a:xfrm>
            <a:custGeom>
              <a:avLst/>
              <a:gdLst/>
              <a:ahLst/>
              <a:cxnLst>
                <a:cxn ang="0">
                  <a:pos x="251" y="342"/>
                </a:cxn>
                <a:cxn ang="0">
                  <a:pos x="478" y="342"/>
                </a:cxn>
                <a:cxn ang="0">
                  <a:pos x="478" y="291"/>
                </a:cxn>
                <a:cxn ang="0">
                  <a:pos x="251" y="291"/>
                </a:cxn>
                <a:cxn ang="0">
                  <a:pos x="251" y="0"/>
                </a:cxn>
                <a:cxn ang="0">
                  <a:pos x="201" y="0"/>
                </a:cxn>
                <a:cxn ang="0">
                  <a:pos x="201" y="76"/>
                </a:cxn>
                <a:cxn ang="0">
                  <a:pos x="176" y="164"/>
                </a:cxn>
                <a:cxn ang="0">
                  <a:pos x="138" y="240"/>
                </a:cxn>
                <a:cxn ang="0">
                  <a:pos x="88" y="291"/>
                </a:cxn>
                <a:cxn ang="0">
                  <a:pos x="0" y="304"/>
                </a:cxn>
                <a:cxn ang="0">
                  <a:pos x="0" y="342"/>
                </a:cxn>
                <a:cxn ang="0">
                  <a:pos x="138" y="342"/>
                </a:cxn>
                <a:cxn ang="0">
                  <a:pos x="138" y="785"/>
                </a:cxn>
                <a:cxn ang="0">
                  <a:pos x="151" y="886"/>
                </a:cxn>
                <a:cxn ang="0">
                  <a:pos x="188" y="949"/>
                </a:cxn>
                <a:cxn ang="0">
                  <a:pos x="251" y="987"/>
                </a:cxn>
                <a:cxn ang="0">
                  <a:pos x="302" y="1000"/>
                </a:cxn>
                <a:cxn ang="0">
                  <a:pos x="339" y="1000"/>
                </a:cxn>
                <a:cxn ang="0">
                  <a:pos x="415" y="987"/>
                </a:cxn>
                <a:cxn ang="0">
                  <a:pos x="465" y="937"/>
                </a:cxn>
                <a:cxn ang="0">
                  <a:pos x="490" y="861"/>
                </a:cxn>
                <a:cxn ang="0">
                  <a:pos x="503" y="785"/>
                </a:cxn>
                <a:cxn ang="0">
                  <a:pos x="503" y="696"/>
                </a:cxn>
                <a:cxn ang="0">
                  <a:pos x="465" y="696"/>
                </a:cxn>
                <a:cxn ang="0">
                  <a:pos x="465" y="785"/>
                </a:cxn>
                <a:cxn ang="0">
                  <a:pos x="452" y="848"/>
                </a:cxn>
                <a:cxn ang="0">
                  <a:pos x="440" y="899"/>
                </a:cxn>
                <a:cxn ang="0">
                  <a:pos x="415" y="937"/>
                </a:cxn>
                <a:cxn ang="0">
                  <a:pos x="390" y="962"/>
                </a:cxn>
                <a:cxn ang="0">
                  <a:pos x="314" y="962"/>
                </a:cxn>
                <a:cxn ang="0">
                  <a:pos x="289" y="937"/>
                </a:cxn>
                <a:cxn ang="0">
                  <a:pos x="251" y="861"/>
                </a:cxn>
                <a:cxn ang="0">
                  <a:pos x="251" y="797"/>
                </a:cxn>
                <a:cxn ang="0">
                  <a:pos x="251" y="342"/>
                </a:cxn>
              </a:cxnLst>
              <a:rect l="0" t="0" r="r" b="b"/>
              <a:pathLst>
                <a:path w="503" h="1000">
                  <a:moveTo>
                    <a:pt x="251" y="342"/>
                  </a:moveTo>
                  <a:lnTo>
                    <a:pt x="478" y="342"/>
                  </a:lnTo>
                  <a:lnTo>
                    <a:pt x="478" y="291"/>
                  </a:lnTo>
                  <a:lnTo>
                    <a:pt x="251" y="291"/>
                  </a:lnTo>
                  <a:lnTo>
                    <a:pt x="251" y="0"/>
                  </a:lnTo>
                  <a:lnTo>
                    <a:pt x="201" y="0"/>
                  </a:lnTo>
                  <a:lnTo>
                    <a:pt x="201" y="76"/>
                  </a:lnTo>
                  <a:lnTo>
                    <a:pt x="176" y="164"/>
                  </a:lnTo>
                  <a:lnTo>
                    <a:pt x="138" y="240"/>
                  </a:lnTo>
                  <a:lnTo>
                    <a:pt x="88" y="291"/>
                  </a:lnTo>
                  <a:lnTo>
                    <a:pt x="0" y="304"/>
                  </a:lnTo>
                  <a:lnTo>
                    <a:pt x="0" y="342"/>
                  </a:lnTo>
                  <a:lnTo>
                    <a:pt x="138" y="342"/>
                  </a:lnTo>
                  <a:lnTo>
                    <a:pt x="138" y="785"/>
                  </a:lnTo>
                  <a:lnTo>
                    <a:pt x="151" y="886"/>
                  </a:lnTo>
                  <a:lnTo>
                    <a:pt x="188" y="949"/>
                  </a:lnTo>
                  <a:lnTo>
                    <a:pt x="251" y="987"/>
                  </a:lnTo>
                  <a:lnTo>
                    <a:pt x="302" y="1000"/>
                  </a:lnTo>
                  <a:lnTo>
                    <a:pt x="339" y="1000"/>
                  </a:lnTo>
                  <a:lnTo>
                    <a:pt x="415" y="987"/>
                  </a:lnTo>
                  <a:lnTo>
                    <a:pt x="465" y="937"/>
                  </a:lnTo>
                  <a:lnTo>
                    <a:pt x="490" y="861"/>
                  </a:lnTo>
                  <a:lnTo>
                    <a:pt x="503" y="785"/>
                  </a:lnTo>
                  <a:lnTo>
                    <a:pt x="503" y="696"/>
                  </a:lnTo>
                  <a:lnTo>
                    <a:pt x="465" y="696"/>
                  </a:lnTo>
                  <a:lnTo>
                    <a:pt x="465" y="785"/>
                  </a:lnTo>
                  <a:lnTo>
                    <a:pt x="452" y="848"/>
                  </a:lnTo>
                  <a:lnTo>
                    <a:pt x="440" y="899"/>
                  </a:lnTo>
                  <a:lnTo>
                    <a:pt x="415" y="937"/>
                  </a:lnTo>
                  <a:lnTo>
                    <a:pt x="390" y="962"/>
                  </a:lnTo>
                  <a:lnTo>
                    <a:pt x="314" y="962"/>
                  </a:lnTo>
                  <a:lnTo>
                    <a:pt x="289" y="937"/>
                  </a:lnTo>
                  <a:lnTo>
                    <a:pt x="251" y="861"/>
                  </a:lnTo>
                  <a:lnTo>
                    <a:pt x="251" y="797"/>
                  </a:lnTo>
                  <a:lnTo>
                    <a:pt x="251" y="3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04" name="Freeform 44"/>
            <p:cNvSpPr>
              <a:spLocks/>
            </p:cNvSpPr>
            <p:nvPr/>
          </p:nvSpPr>
          <p:spPr bwMode="auto">
            <a:xfrm>
              <a:off x="8007" y="7055"/>
              <a:ext cx="943" cy="1165"/>
            </a:xfrm>
            <a:custGeom>
              <a:avLst/>
              <a:gdLst/>
              <a:ahLst/>
              <a:cxnLst>
                <a:cxn ang="0">
                  <a:pos x="943" y="0"/>
                </a:cxn>
                <a:cxn ang="0">
                  <a:pos x="893" y="13"/>
                </a:cxn>
                <a:cxn ang="0">
                  <a:pos x="767" y="51"/>
                </a:cxn>
                <a:cxn ang="0">
                  <a:pos x="591" y="0"/>
                </a:cxn>
                <a:cxn ang="0">
                  <a:pos x="314" y="114"/>
                </a:cxn>
                <a:cxn ang="0">
                  <a:pos x="201" y="368"/>
                </a:cxn>
                <a:cxn ang="0">
                  <a:pos x="251" y="532"/>
                </a:cxn>
                <a:cxn ang="0">
                  <a:pos x="365" y="595"/>
                </a:cxn>
                <a:cxn ang="0">
                  <a:pos x="553" y="659"/>
                </a:cxn>
                <a:cxn ang="0">
                  <a:pos x="616" y="684"/>
                </a:cxn>
                <a:cxn ang="0">
                  <a:pos x="666" y="722"/>
                </a:cxn>
                <a:cxn ang="0">
                  <a:pos x="679" y="823"/>
                </a:cxn>
                <a:cxn ang="0">
                  <a:pos x="591" y="1026"/>
                </a:cxn>
                <a:cxn ang="0">
                  <a:pos x="390" y="1115"/>
                </a:cxn>
                <a:cxn ang="0">
                  <a:pos x="251" y="1089"/>
                </a:cxn>
                <a:cxn ang="0">
                  <a:pos x="138" y="975"/>
                </a:cxn>
                <a:cxn ang="0">
                  <a:pos x="113" y="836"/>
                </a:cxn>
                <a:cxn ang="0">
                  <a:pos x="126" y="773"/>
                </a:cxn>
                <a:cxn ang="0">
                  <a:pos x="100" y="760"/>
                </a:cxn>
                <a:cxn ang="0">
                  <a:pos x="75" y="798"/>
                </a:cxn>
                <a:cxn ang="0">
                  <a:pos x="12" y="1051"/>
                </a:cxn>
                <a:cxn ang="0">
                  <a:pos x="0" y="1165"/>
                </a:cxn>
                <a:cxn ang="0">
                  <a:pos x="25" y="1153"/>
                </a:cxn>
                <a:cxn ang="0">
                  <a:pos x="201" y="1115"/>
                </a:cxn>
                <a:cxn ang="0">
                  <a:pos x="390" y="1165"/>
                </a:cxn>
                <a:cxn ang="0">
                  <a:pos x="679" y="1026"/>
                </a:cxn>
                <a:cxn ang="0">
                  <a:pos x="792" y="747"/>
                </a:cxn>
                <a:cxn ang="0">
                  <a:pos x="767" y="621"/>
                </a:cxn>
                <a:cxn ang="0">
                  <a:pos x="729" y="570"/>
                </a:cxn>
                <a:cxn ang="0">
                  <a:pos x="679" y="532"/>
                </a:cxn>
                <a:cxn ang="0">
                  <a:pos x="515" y="482"/>
                </a:cxn>
                <a:cxn ang="0">
                  <a:pos x="453" y="469"/>
                </a:cxn>
                <a:cxn ang="0">
                  <a:pos x="402" y="456"/>
                </a:cxn>
                <a:cxn ang="0">
                  <a:pos x="327" y="393"/>
                </a:cxn>
                <a:cxn ang="0">
                  <a:pos x="314" y="304"/>
                </a:cxn>
                <a:cxn ang="0">
                  <a:pos x="390" y="127"/>
                </a:cxn>
                <a:cxn ang="0">
                  <a:pos x="591" y="38"/>
                </a:cxn>
                <a:cxn ang="0">
                  <a:pos x="754" y="102"/>
                </a:cxn>
                <a:cxn ang="0">
                  <a:pos x="817" y="292"/>
                </a:cxn>
                <a:cxn ang="0">
                  <a:pos x="842" y="393"/>
                </a:cxn>
                <a:cxn ang="0">
                  <a:pos x="855" y="368"/>
                </a:cxn>
              </a:cxnLst>
              <a:rect l="0" t="0" r="r" b="b"/>
              <a:pathLst>
                <a:path w="943" h="1165">
                  <a:moveTo>
                    <a:pt x="943" y="13"/>
                  </a:moveTo>
                  <a:lnTo>
                    <a:pt x="943" y="0"/>
                  </a:lnTo>
                  <a:lnTo>
                    <a:pt x="905" y="0"/>
                  </a:lnTo>
                  <a:lnTo>
                    <a:pt x="893" y="13"/>
                  </a:lnTo>
                  <a:lnTo>
                    <a:pt x="817" y="114"/>
                  </a:lnTo>
                  <a:lnTo>
                    <a:pt x="767" y="51"/>
                  </a:lnTo>
                  <a:lnTo>
                    <a:pt x="691" y="13"/>
                  </a:lnTo>
                  <a:lnTo>
                    <a:pt x="591" y="0"/>
                  </a:lnTo>
                  <a:lnTo>
                    <a:pt x="440" y="26"/>
                  </a:lnTo>
                  <a:lnTo>
                    <a:pt x="314" y="114"/>
                  </a:lnTo>
                  <a:lnTo>
                    <a:pt x="226" y="228"/>
                  </a:lnTo>
                  <a:lnTo>
                    <a:pt x="201" y="368"/>
                  </a:lnTo>
                  <a:lnTo>
                    <a:pt x="214" y="456"/>
                  </a:lnTo>
                  <a:lnTo>
                    <a:pt x="251" y="532"/>
                  </a:lnTo>
                  <a:lnTo>
                    <a:pt x="302" y="570"/>
                  </a:lnTo>
                  <a:lnTo>
                    <a:pt x="365" y="595"/>
                  </a:lnTo>
                  <a:lnTo>
                    <a:pt x="528" y="646"/>
                  </a:lnTo>
                  <a:lnTo>
                    <a:pt x="553" y="659"/>
                  </a:lnTo>
                  <a:lnTo>
                    <a:pt x="591" y="659"/>
                  </a:lnTo>
                  <a:lnTo>
                    <a:pt x="616" y="684"/>
                  </a:lnTo>
                  <a:lnTo>
                    <a:pt x="641" y="697"/>
                  </a:lnTo>
                  <a:lnTo>
                    <a:pt x="666" y="722"/>
                  </a:lnTo>
                  <a:lnTo>
                    <a:pt x="679" y="773"/>
                  </a:lnTo>
                  <a:lnTo>
                    <a:pt x="679" y="823"/>
                  </a:lnTo>
                  <a:lnTo>
                    <a:pt x="654" y="925"/>
                  </a:lnTo>
                  <a:lnTo>
                    <a:pt x="591" y="1026"/>
                  </a:lnTo>
                  <a:lnTo>
                    <a:pt x="503" y="1089"/>
                  </a:lnTo>
                  <a:lnTo>
                    <a:pt x="390" y="1115"/>
                  </a:lnTo>
                  <a:lnTo>
                    <a:pt x="327" y="1115"/>
                  </a:lnTo>
                  <a:lnTo>
                    <a:pt x="251" y="1089"/>
                  </a:lnTo>
                  <a:lnTo>
                    <a:pt x="176" y="1051"/>
                  </a:lnTo>
                  <a:lnTo>
                    <a:pt x="138" y="975"/>
                  </a:lnTo>
                  <a:lnTo>
                    <a:pt x="113" y="874"/>
                  </a:lnTo>
                  <a:lnTo>
                    <a:pt x="113" y="836"/>
                  </a:lnTo>
                  <a:lnTo>
                    <a:pt x="126" y="811"/>
                  </a:lnTo>
                  <a:lnTo>
                    <a:pt x="126" y="773"/>
                  </a:lnTo>
                  <a:lnTo>
                    <a:pt x="113" y="760"/>
                  </a:lnTo>
                  <a:lnTo>
                    <a:pt x="100" y="760"/>
                  </a:lnTo>
                  <a:lnTo>
                    <a:pt x="88" y="773"/>
                  </a:lnTo>
                  <a:lnTo>
                    <a:pt x="75" y="798"/>
                  </a:lnTo>
                  <a:lnTo>
                    <a:pt x="63" y="874"/>
                  </a:lnTo>
                  <a:lnTo>
                    <a:pt x="12" y="1051"/>
                  </a:lnTo>
                  <a:lnTo>
                    <a:pt x="0" y="1115"/>
                  </a:lnTo>
                  <a:lnTo>
                    <a:pt x="0" y="1165"/>
                  </a:lnTo>
                  <a:lnTo>
                    <a:pt x="25" y="1165"/>
                  </a:lnTo>
                  <a:lnTo>
                    <a:pt x="25" y="1153"/>
                  </a:lnTo>
                  <a:lnTo>
                    <a:pt x="126" y="1051"/>
                  </a:lnTo>
                  <a:lnTo>
                    <a:pt x="201" y="1115"/>
                  </a:lnTo>
                  <a:lnTo>
                    <a:pt x="289" y="1153"/>
                  </a:lnTo>
                  <a:lnTo>
                    <a:pt x="390" y="1165"/>
                  </a:lnTo>
                  <a:lnTo>
                    <a:pt x="541" y="1127"/>
                  </a:lnTo>
                  <a:lnTo>
                    <a:pt x="679" y="1026"/>
                  </a:lnTo>
                  <a:lnTo>
                    <a:pt x="767" y="899"/>
                  </a:lnTo>
                  <a:lnTo>
                    <a:pt x="792" y="747"/>
                  </a:lnTo>
                  <a:lnTo>
                    <a:pt x="792" y="697"/>
                  </a:lnTo>
                  <a:lnTo>
                    <a:pt x="767" y="621"/>
                  </a:lnTo>
                  <a:lnTo>
                    <a:pt x="742" y="595"/>
                  </a:lnTo>
                  <a:lnTo>
                    <a:pt x="729" y="570"/>
                  </a:lnTo>
                  <a:lnTo>
                    <a:pt x="717" y="558"/>
                  </a:lnTo>
                  <a:lnTo>
                    <a:pt x="679" y="532"/>
                  </a:lnTo>
                  <a:lnTo>
                    <a:pt x="616" y="507"/>
                  </a:lnTo>
                  <a:lnTo>
                    <a:pt x="515" y="482"/>
                  </a:lnTo>
                  <a:lnTo>
                    <a:pt x="490" y="469"/>
                  </a:lnTo>
                  <a:lnTo>
                    <a:pt x="453" y="469"/>
                  </a:lnTo>
                  <a:lnTo>
                    <a:pt x="427" y="456"/>
                  </a:lnTo>
                  <a:lnTo>
                    <a:pt x="402" y="456"/>
                  </a:lnTo>
                  <a:lnTo>
                    <a:pt x="377" y="444"/>
                  </a:lnTo>
                  <a:lnTo>
                    <a:pt x="327" y="393"/>
                  </a:lnTo>
                  <a:lnTo>
                    <a:pt x="314" y="355"/>
                  </a:lnTo>
                  <a:lnTo>
                    <a:pt x="314" y="304"/>
                  </a:lnTo>
                  <a:lnTo>
                    <a:pt x="339" y="203"/>
                  </a:lnTo>
                  <a:lnTo>
                    <a:pt x="390" y="127"/>
                  </a:lnTo>
                  <a:lnTo>
                    <a:pt x="478" y="64"/>
                  </a:lnTo>
                  <a:lnTo>
                    <a:pt x="591" y="38"/>
                  </a:lnTo>
                  <a:lnTo>
                    <a:pt x="679" y="51"/>
                  </a:lnTo>
                  <a:lnTo>
                    <a:pt x="754" y="102"/>
                  </a:lnTo>
                  <a:lnTo>
                    <a:pt x="805" y="178"/>
                  </a:lnTo>
                  <a:lnTo>
                    <a:pt x="817" y="292"/>
                  </a:lnTo>
                  <a:lnTo>
                    <a:pt x="817" y="393"/>
                  </a:lnTo>
                  <a:lnTo>
                    <a:pt x="842" y="393"/>
                  </a:lnTo>
                  <a:lnTo>
                    <a:pt x="855" y="380"/>
                  </a:lnTo>
                  <a:lnTo>
                    <a:pt x="855" y="368"/>
                  </a:lnTo>
                  <a:lnTo>
                    <a:pt x="943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05" name="Freeform 45"/>
            <p:cNvSpPr>
              <a:spLocks/>
            </p:cNvSpPr>
            <p:nvPr/>
          </p:nvSpPr>
          <p:spPr bwMode="auto">
            <a:xfrm>
              <a:off x="9176" y="6979"/>
              <a:ext cx="214" cy="1609"/>
            </a:xfrm>
            <a:custGeom>
              <a:avLst/>
              <a:gdLst/>
              <a:ahLst/>
              <a:cxnLst>
                <a:cxn ang="0">
                  <a:pos x="214" y="1609"/>
                </a:cxn>
                <a:cxn ang="0">
                  <a:pos x="214" y="1545"/>
                </a:cxn>
                <a:cxn ang="0">
                  <a:pos x="63" y="1545"/>
                </a:cxn>
                <a:cxn ang="0">
                  <a:pos x="63" y="64"/>
                </a:cxn>
                <a:cxn ang="0">
                  <a:pos x="214" y="64"/>
                </a:cxn>
                <a:cxn ang="0">
                  <a:pos x="214" y="0"/>
                </a:cxn>
                <a:cxn ang="0">
                  <a:pos x="0" y="0"/>
                </a:cxn>
                <a:cxn ang="0">
                  <a:pos x="0" y="1609"/>
                </a:cxn>
                <a:cxn ang="0">
                  <a:pos x="214" y="1609"/>
                </a:cxn>
              </a:cxnLst>
              <a:rect l="0" t="0" r="r" b="b"/>
              <a:pathLst>
                <a:path w="214" h="1609">
                  <a:moveTo>
                    <a:pt x="214" y="1609"/>
                  </a:moveTo>
                  <a:lnTo>
                    <a:pt x="214" y="1545"/>
                  </a:lnTo>
                  <a:lnTo>
                    <a:pt x="63" y="1545"/>
                  </a:lnTo>
                  <a:lnTo>
                    <a:pt x="63" y="64"/>
                  </a:lnTo>
                  <a:lnTo>
                    <a:pt x="214" y="64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1609"/>
                  </a:lnTo>
                  <a:lnTo>
                    <a:pt x="214" y="16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06" name="Freeform 46"/>
            <p:cNvSpPr>
              <a:spLocks noEditPoints="1"/>
            </p:cNvSpPr>
            <p:nvPr/>
          </p:nvSpPr>
          <p:spPr bwMode="auto">
            <a:xfrm>
              <a:off x="9478" y="7119"/>
              <a:ext cx="415" cy="1076"/>
            </a:xfrm>
            <a:custGeom>
              <a:avLst/>
              <a:gdLst/>
              <a:ahLst/>
              <a:cxnLst>
                <a:cxn ang="0">
                  <a:pos x="402" y="38"/>
                </a:cxn>
                <a:cxn ang="0">
                  <a:pos x="365" y="0"/>
                </a:cxn>
                <a:cxn ang="0">
                  <a:pos x="289" y="25"/>
                </a:cxn>
                <a:cxn ang="0">
                  <a:pos x="252" y="88"/>
                </a:cxn>
                <a:cxn ang="0">
                  <a:pos x="289" y="139"/>
                </a:cxn>
                <a:cxn ang="0">
                  <a:pos x="377" y="114"/>
                </a:cxn>
                <a:cxn ang="0">
                  <a:pos x="277" y="658"/>
                </a:cxn>
                <a:cxn ang="0">
                  <a:pos x="302" y="620"/>
                </a:cxn>
                <a:cxn ang="0">
                  <a:pos x="314" y="569"/>
                </a:cxn>
                <a:cxn ang="0">
                  <a:pos x="340" y="481"/>
                </a:cxn>
                <a:cxn ang="0">
                  <a:pos x="289" y="380"/>
                </a:cxn>
                <a:cxn ang="0">
                  <a:pos x="201" y="354"/>
                </a:cxn>
                <a:cxn ang="0">
                  <a:pos x="63" y="430"/>
                </a:cxn>
                <a:cxn ang="0">
                  <a:pos x="0" y="569"/>
                </a:cxn>
                <a:cxn ang="0">
                  <a:pos x="13" y="620"/>
                </a:cxn>
                <a:cxn ang="0">
                  <a:pos x="38" y="607"/>
                </a:cxn>
                <a:cxn ang="0">
                  <a:pos x="63" y="519"/>
                </a:cxn>
                <a:cxn ang="0">
                  <a:pos x="113" y="430"/>
                </a:cxn>
                <a:cxn ang="0">
                  <a:pos x="176" y="392"/>
                </a:cxn>
                <a:cxn ang="0">
                  <a:pos x="226" y="405"/>
                </a:cxn>
                <a:cxn ang="0">
                  <a:pos x="239" y="468"/>
                </a:cxn>
                <a:cxn ang="0">
                  <a:pos x="226" y="519"/>
                </a:cxn>
                <a:cxn ang="0">
                  <a:pos x="176" y="658"/>
                </a:cxn>
                <a:cxn ang="0">
                  <a:pos x="101" y="861"/>
                </a:cxn>
                <a:cxn ang="0">
                  <a:pos x="75" y="924"/>
                </a:cxn>
                <a:cxn ang="0">
                  <a:pos x="101" y="1025"/>
                </a:cxn>
                <a:cxn ang="0">
                  <a:pos x="163" y="1076"/>
                </a:cxn>
                <a:cxn ang="0">
                  <a:pos x="289" y="1051"/>
                </a:cxn>
                <a:cxn ang="0">
                  <a:pos x="390" y="924"/>
                </a:cxn>
                <a:cxn ang="0">
                  <a:pos x="415" y="823"/>
                </a:cxn>
                <a:cxn ang="0">
                  <a:pos x="377" y="848"/>
                </a:cxn>
                <a:cxn ang="0">
                  <a:pos x="340" y="949"/>
                </a:cxn>
                <a:cxn ang="0">
                  <a:pos x="289" y="1013"/>
                </a:cxn>
                <a:cxn ang="0">
                  <a:pos x="214" y="1051"/>
                </a:cxn>
                <a:cxn ang="0">
                  <a:pos x="176" y="1025"/>
                </a:cxn>
                <a:cxn ang="0">
                  <a:pos x="189" y="924"/>
                </a:cxn>
                <a:cxn ang="0">
                  <a:pos x="214" y="835"/>
                </a:cxn>
              </a:cxnLst>
              <a:rect l="0" t="0" r="r" b="b"/>
              <a:pathLst>
                <a:path w="415" h="1076">
                  <a:moveTo>
                    <a:pt x="402" y="63"/>
                  </a:moveTo>
                  <a:lnTo>
                    <a:pt x="402" y="38"/>
                  </a:lnTo>
                  <a:lnTo>
                    <a:pt x="390" y="12"/>
                  </a:lnTo>
                  <a:lnTo>
                    <a:pt x="365" y="0"/>
                  </a:lnTo>
                  <a:lnTo>
                    <a:pt x="340" y="0"/>
                  </a:lnTo>
                  <a:lnTo>
                    <a:pt x="289" y="25"/>
                  </a:lnTo>
                  <a:lnTo>
                    <a:pt x="264" y="50"/>
                  </a:lnTo>
                  <a:lnTo>
                    <a:pt x="252" y="88"/>
                  </a:lnTo>
                  <a:lnTo>
                    <a:pt x="264" y="114"/>
                  </a:lnTo>
                  <a:lnTo>
                    <a:pt x="289" y="139"/>
                  </a:lnTo>
                  <a:lnTo>
                    <a:pt x="340" y="139"/>
                  </a:lnTo>
                  <a:lnTo>
                    <a:pt x="377" y="114"/>
                  </a:lnTo>
                  <a:lnTo>
                    <a:pt x="402" y="63"/>
                  </a:lnTo>
                  <a:close/>
                  <a:moveTo>
                    <a:pt x="277" y="658"/>
                  </a:moveTo>
                  <a:lnTo>
                    <a:pt x="289" y="633"/>
                  </a:lnTo>
                  <a:lnTo>
                    <a:pt x="302" y="620"/>
                  </a:lnTo>
                  <a:lnTo>
                    <a:pt x="302" y="595"/>
                  </a:lnTo>
                  <a:lnTo>
                    <a:pt x="314" y="569"/>
                  </a:lnTo>
                  <a:lnTo>
                    <a:pt x="327" y="531"/>
                  </a:lnTo>
                  <a:lnTo>
                    <a:pt x="340" y="481"/>
                  </a:lnTo>
                  <a:lnTo>
                    <a:pt x="314" y="405"/>
                  </a:lnTo>
                  <a:lnTo>
                    <a:pt x="289" y="380"/>
                  </a:lnTo>
                  <a:lnTo>
                    <a:pt x="252" y="354"/>
                  </a:lnTo>
                  <a:lnTo>
                    <a:pt x="201" y="354"/>
                  </a:lnTo>
                  <a:lnTo>
                    <a:pt x="126" y="380"/>
                  </a:lnTo>
                  <a:lnTo>
                    <a:pt x="63" y="430"/>
                  </a:lnTo>
                  <a:lnTo>
                    <a:pt x="25" y="506"/>
                  </a:lnTo>
                  <a:lnTo>
                    <a:pt x="0" y="569"/>
                  </a:lnTo>
                  <a:lnTo>
                    <a:pt x="0" y="607"/>
                  </a:lnTo>
                  <a:lnTo>
                    <a:pt x="13" y="620"/>
                  </a:lnTo>
                  <a:lnTo>
                    <a:pt x="25" y="620"/>
                  </a:lnTo>
                  <a:lnTo>
                    <a:pt x="38" y="607"/>
                  </a:lnTo>
                  <a:lnTo>
                    <a:pt x="38" y="582"/>
                  </a:lnTo>
                  <a:lnTo>
                    <a:pt x="63" y="519"/>
                  </a:lnTo>
                  <a:lnTo>
                    <a:pt x="88" y="468"/>
                  </a:lnTo>
                  <a:lnTo>
                    <a:pt x="113" y="430"/>
                  </a:lnTo>
                  <a:lnTo>
                    <a:pt x="151" y="405"/>
                  </a:lnTo>
                  <a:lnTo>
                    <a:pt x="176" y="392"/>
                  </a:lnTo>
                  <a:lnTo>
                    <a:pt x="226" y="392"/>
                  </a:lnTo>
                  <a:lnTo>
                    <a:pt x="226" y="405"/>
                  </a:lnTo>
                  <a:lnTo>
                    <a:pt x="239" y="418"/>
                  </a:lnTo>
                  <a:lnTo>
                    <a:pt x="239" y="468"/>
                  </a:lnTo>
                  <a:lnTo>
                    <a:pt x="226" y="506"/>
                  </a:lnTo>
                  <a:lnTo>
                    <a:pt x="226" y="519"/>
                  </a:lnTo>
                  <a:lnTo>
                    <a:pt x="201" y="569"/>
                  </a:lnTo>
                  <a:lnTo>
                    <a:pt x="176" y="658"/>
                  </a:lnTo>
                  <a:lnTo>
                    <a:pt x="138" y="747"/>
                  </a:lnTo>
                  <a:lnTo>
                    <a:pt x="101" y="861"/>
                  </a:lnTo>
                  <a:lnTo>
                    <a:pt x="88" y="886"/>
                  </a:lnTo>
                  <a:lnTo>
                    <a:pt x="75" y="924"/>
                  </a:lnTo>
                  <a:lnTo>
                    <a:pt x="75" y="949"/>
                  </a:lnTo>
                  <a:lnTo>
                    <a:pt x="101" y="1025"/>
                  </a:lnTo>
                  <a:lnTo>
                    <a:pt x="126" y="1051"/>
                  </a:lnTo>
                  <a:lnTo>
                    <a:pt x="163" y="1076"/>
                  </a:lnTo>
                  <a:lnTo>
                    <a:pt x="214" y="1076"/>
                  </a:lnTo>
                  <a:lnTo>
                    <a:pt x="289" y="1051"/>
                  </a:lnTo>
                  <a:lnTo>
                    <a:pt x="352" y="1000"/>
                  </a:lnTo>
                  <a:lnTo>
                    <a:pt x="390" y="924"/>
                  </a:lnTo>
                  <a:lnTo>
                    <a:pt x="415" y="861"/>
                  </a:lnTo>
                  <a:lnTo>
                    <a:pt x="415" y="823"/>
                  </a:lnTo>
                  <a:lnTo>
                    <a:pt x="377" y="823"/>
                  </a:lnTo>
                  <a:lnTo>
                    <a:pt x="377" y="848"/>
                  </a:lnTo>
                  <a:lnTo>
                    <a:pt x="365" y="899"/>
                  </a:lnTo>
                  <a:lnTo>
                    <a:pt x="340" y="949"/>
                  </a:lnTo>
                  <a:lnTo>
                    <a:pt x="314" y="987"/>
                  </a:lnTo>
                  <a:lnTo>
                    <a:pt x="289" y="1013"/>
                  </a:lnTo>
                  <a:lnTo>
                    <a:pt x="252" y="1038"/>
                  </a:lnTo>
                  <a:lnTo>
                    <a:pt x="214" y="1051"/>
                  </a:lnTo>
                  <a:lnTo>
                    <a:pt x="189" y="1038"/>
                  </a:lnTo>
                  <a:lnTo>
                    <a:pt x="176" y="1025"/>
                  </a:lnTo>
                  <a:lnTo>
                    <a:pt x="176" y="949"/>
                  </a:lnTo>
                  <a:lnTo>
                    <a:pt x="189" y="924"/>
                  </a:lnTo>
                  <a:lnTo>
                    <a:pt x="201" y="886"/>
                  </a:lnTo>
                  <a:lnTo>
                    <a:pt x="214" y="835"/>
                  </a:lnTo>
                  <a:lnTo>
                    <a:pt x="277" y="6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07" name="Freeform 47"/>
            <p:cNvSpPr>
              <a:spLocks/>
            </p:cNvSpPr>
            <p:nvPr/>
          </p:nvSpPr>
          <p:spPr bwMode="auto">
            <a:xfrm>
              <a:off x="10019" y="6979"/>
              <a:ext cx="213" cy="1609"/>
            </a:xfrm>
            <a:custGeom>
              <a:avLst/>
              <a:gdLst/>
              <a:ahLst/>
              <a:cxnLst>
                <a:cxn ang="0">
                  <a:pos x="213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151" y="64"/>
                </a:cxn>
                <a:cxn ang="0">
                  <a:pos x="151" y="1545"/>
                </a:cxn>
                <a:cxn ang="0">
                  <a:pos x="0" y="1545"/>
                </a:cxn>
                <a:cxn ang="0">
                  <a:pos x="0" y="1609"/>
                </a:cxn>
                <a:cxn ang="0">
                  <a:pos x="213" y="1609"/>
                </a:cxn>
                <a:cxn ang="0">
                  <a:pos x="213" y="0"/>
                </a:cxn>
              </a:cxnLst>
              <a:rect l="0" t="0" r="r" b="b"/>
              <a:pathLst>
                <a:path w="213" h="1609">
                  <a:moveTo>
                    <a:pt x="2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151" y="64"/>
                  </a:lnTo>
                  <a:lnTo>
                    <a:pt x="151" y="1545"/>
                  </a:lnTo>
                  <a:lnTo>
                    <a:pt x="0" y="1545"/>
                  </a:lnTo>
                  <a:lnTo>
                    <a:pt x="0" y="1609"/>
                  </a:lnTo>
                  <a:lnTo>
                    <a:pt x="213" y="160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08" name="Freeform 48"/>
            <p:cNvSpPr>
              <a:spLocks noEditPoints="1"/>
            </p:cNvSpPr>
            <p:nvPr/>
          </p:nvSpPr>
          <p:spPr bwMode="auto">
            <a:xfrm>
              <a:off x="10949" y="7587"/>
              <a:ext cx="1069" cy="380"/>
            </a:xfrm>
            <a:custGeom>
              <a:avLst/>
              <a:gdLst/>
              <a:ahLst/>
              <a:cxnLst>
                <a:cxn ang="0">
                  <a:pos x="1006" y="63"/>
                </a:cxn>
                <a:cxn ang="0">
                  <a:pos x="1044" y="63"/>
                </a:cxn>
                <a:cxn ang="0">
                  <a:pos x="1069" y="38"/>
                </a:cxn>
                <a:cxn ang="0">
                  <a:pos x="1031" y="0"/>
                </a:cxn>
                <a:cxn ang="0">
                  <a:pos x="38" y="0"/>
                </a:cxn>
                <a:cxn ang="0">
                  <a:pos x="13" y="13"/>
                </a:cxn>
                <a:cxn ang="0">
                  <a:pos x="0" y="38"/>
                </a:cxn>
                <a:cxn ang="0">
                  <a:pos x="0" y="51"/>
                </a:cxn>
                <a:cxn ang="0">
                  <a:pos x="25" y="63"/>
                </a:cxn>
                <a:cxn ang="0">
                  <a:pos x="50" y="63"/>
                </a:cxn>
                <a:cxn ang="0">
                  <a:pos x="1006" y="63"/>
                </a:cxn>
                <a:cxn ang="0">
                  <a:pos x="1006" y="380"/>
                </a:cxn>
                <a:cxn ang="0">
                  <a:pos x="1044" y="380"/>
                </a:cxn>
                <a:cxn ang="0">
                  <a:pos x="1069" y="355"/>
                </a:cxn>
                <a:cxn ang="0">
                  <a:pos x="1056" y="329"/>
                </a:cxn>
                <a:cxn ang="0">
                  <a:pos x="1044" y="317"/>
                </a:cxn>
                <a:cxn ang="0">
                  <a:pos x="13" y="317"/>
                </a:cxn>
                <a:cxn ang="0">
                  <a:pos x="13" y="329"/>
                </a:cxn>
                <a:cxn ang="0">
                  <a:pos x="0" y="355"/>
                </a:cxn>
                <a:cxn ang="0">
                  <a:pos x="0" y="367"/>
                </a:cxn>
                <a:cxn ang="0">
                  <a:pos x="25" y="380"/>
                </a:cxn>
                <a:cxn ang="0">
                  <a:pos x="50" y="380"/>
                </a:cxn>
                <a:cxn ang="0">
                  <a:pos x="1006" y="380"/>
                </a:cxn>
              </a:cxnLst>
              <a:rect l="0" t="0" r="r" b="b"/>
              <a:pathLst>
                <a:path w="1069" h="380">
                  <a:moveTo>
                    <a:pt x="1006" y="63"/>
                  </a:moveTo>
                  <a:lnTo>
                    <a:pt x="1044" y="63"/>
                  </a:lnTo>
                  <a:lnTo>
                    <a:pt x="1069" y="38"/>
                  </a:lnTo>
                  <a:lnTo>
                    <a:pt x="1031" y="0"/>
                  </a:lnTo>
                  <a:lnTo>
                    <a:pt x="38" y="0"/>
                  </a:lnTo>
                  <a:lnTo>
                    <a:pt x="13" y="13"/>
                  </a:lnTo>
                  <a:lnTo>
                    <a:pt x="0" y="38"/>
                  </a:lnTo>
                  <a:lnTo>
                    <a:pt x="0" y="51"/>
                  </a:lnTo>
                  <a:lnTo>
                    <a:pt x="25" y="63"/>
                  </a:lnTo>
                  <a:lnTo>
                    <a:pt x="50" y="63"/>
                  </a:lnTo>
                  <a:lnTo>
                    <a:pt x="1006" y="63"/>
                  </a:lnTo>
                  <a:close/>
                  <a:moveTo>
                    <a:pt x="1006" y="380"/>
                  </a:moveTo>
                  <a:lnTo>
                    <a:pt x="1044" y="380"/>
                  </a:lnTo>
                  <a:lnTo>
                    <a:pt x="1069" y="355"/>
                  </a:lnTo>
                  <a:lnTo>
                    <a:pt x="1056" y="329"/>
                  </a:lnTo>
                  <a:lnTo>
                    <a:pt x="1044" y="317"/>
                  </a:lnTo>
                  <a:lnTo>
                    <a:pt x="13" y="317"/>
                  </a:lnTo>
                  <a:lnTo>
                    <a:pt x="13" y="329"/>
                  </a:lnTo>
                  <a:lnTo>
                    <a:pt x="0" y="355"/>
                  </a:lnTo>
                  <a:lnTo>
                    <a:pt x="0" y="367"/>
                  </a:lnTo>
                  <a:lnTo>
                    <a:pt x="25" y="380"/>
                  </a:lnTo>
                  <a:lnTo>
                    <a:pt x="50" y="380"/>
                  </a:lnTo>
                  <a:lnTo>
                    <a:pt x="1006" y="3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09" name="Freeform 49"/>
            <p:cNvSpPr>
              <a:spLocks noEditPoints="1"/>
            </p:cNvSpPr>
            <p:nvPr/>
          </p:nvSpPr>
          <p:spPr bwMode="auto">
            <a:xfrm>
              <a:off x="12634" y="7473"/>
              <a:ext cx="1421" cy="722"/>
            </a:xfrm>
            <a:custGeom>
              <a:avLst/>
              <a:gdLst/>
              <a:ahLst/>
              <a:cxnLst>
                <a:cxn ang="0">
                  <a:pos x="679" y="228"/>
                </a:cxn>
                <a:cxn ang="0">
                  <a:pos x="641" y="165"/>
                </a:cxn>
                <a:cxn ang="0">
                  <a:pos x="578" y="114"/>
                </a:cxn>
                <a:cxn ang="0">
                  <a:pos x="428" y="13"/>
                </a:cxn>
                <a:cxn ang="0">
                  <a:pos x="176" y="26"/>
                </a:cxn>
                <a:cxn ang="0">
                  <a:pos x="25" y="228"/>
                </a:cxn>
                <a:cxn ang="0">
                  <a:pos x="25" y="494"/>
                </a:cxn>
                <a:cxn ang="0">
                  <a:pos x="176" y="697"/>
                </a:cxn>
                <a:cxn ang="0">
                  <a:pos x="428" y="697"/>
                </a:cxn>
                <a:cxn ang="0">
                  <a:pos x="616" y="570"/>
                </a:cxn>
                <a:cxn ang="0">
                  <a:pos x="729" y="494"/>
                </a:cxn>
                <a:cxn ang="0">
                  <a:pos x="843" y="621"/>
                </a:cxn>
                <a:cxn ang="0">
                  <a:pos x="993" y="709"/>
                </a:cxn>
                <a:cxn ang="0">
                  <a:pos x="1232" y="697"/>
                </a:cxn>
                <a:cxn ang="0">
                  <a:pos x="1396" y="494"/>
                </a:cxn>
                <a:cxn ang="0">
                  <a:pos x="1396" y="228"/>
                </a:cxn>
                <a:cxn ang="0">
                  <a:pos x="1245" y="26"/>
                </a:cxn>
                <a:cxn ang="0">
                  <a:pos x="993" y="26"/>
                </a:cxn>
                <a:cxn ang="0">
                  <a:pos x="805" y="165"/>
                </a:cxn>
                <a:cxn ang="0">
                  <a:pos x="717" y="266"/>
                </a:cxn>
                <a:cxn ang="0">
                  <a:pos x="817" y="241"/>
                </a:cxn>
                <a:cxn ang="0">
                  <a:pos x="1006" y="76"/>
                </a:cxn>
                <a:cxn ang="0">
                  <a:pos x="1245" y="76"/>
                </a:cxn>
                <a:cxn ang="0">
                  <a:pos x="1371" y="253"/>
                </a:cxn>
                <a:cxn ang="0">
                  <a:pos x="1346" y="507"/>
                </a:cxn>
                <a:cxn ang="0">
                  <a:pos x="1132" y="646"/>
                </a:cxn>
                <a:cxn ang="0">
                  <a:pos x="931" y="532"/>
                </a:cxn>
                <a:cxn ang="0">
                  <a:pos x="817" y="393"/>
                </a:cxn>
                <a:cxn ang="0">
                  <a:pos x="654" y="393"/>
                </a:cxn>
                <a:cxn ang="0">
                  <a:pos x="516" y="583"/>
                </a:cxn>
                <a:cxn ang="0">
                  <a:pos x="289" y="671"/>
                </a:cxn>
                <a:cxn ang="0">
                  <a:pos x="101" y="570"/>
                </a:cxn>
                <a:cxn ang="0">
                  <a:pos x="38" y="367"/>
                </a:cxn>
                <a:cxn ang="0">
                  <a:pos x="164" y="114"/>
                </a:cxn>
                <a:cxn ang="0">
                  <a:pos x="390" y="102"/>
                </a:cxn>
                <a:cxn ang="0">
                  <a:pos x="541" y="253"/>
                </a:cxn>
                <a:cxn ang="0">
                  <a:pos x="654" y="393"/>
                </a:cxn>
              </a:cxnLst>
              <a:rect l="0" t="0" r="r" b="b"/>
              <a:pathLst>
                <a:path w="1421" h="722">
                  <a:moveTo>
                    <a:pt x="717" y="266"/>
                  </a:moveTo>
                  <a:lnTo>
                    <a:pt x="679" y="228"/>
                  </a:lnTo>
                  <a:lnTo>
                    <a:pt x="654" y="190"/>
                  </a:lnTo>
                  <a:lnTo>
                    <a:pt x="641" y="165"/>
                  </a:lnTo>
                  <a:lnTo>
                    <a:pt x="591" y="114"/>
                  </a:lnTo>
                  <a:lnTo>
                    <a:pt x="578" y="114"/>
                  </a:lnTo>
                  <a:lnTo>
                    <a:pt x="516" y="64"/>
                  </a:lnTo>
                  <a:lnTo>
                    <a:pt x="428" y="13"/>
                  </a:lnTo>
                  <a:lnTo>
                    <a:pt x="302" y="0"/>
                  </a:lnTo>
                  <a:lnTo>
                    <a:pt x="176" y="26"/>
                  </a:lnTo>
                  <a:lnTo>
                    <a:pt x="88" y="114"/>
                  </a:lnTo>
                  <a:lnTo>
                    <a:pt x="25" y="228"/>
                  </a:lnTo>
                  <a:lnTo>
                    <a:pt x="0" y="367"/>
                  </a:lnTo>
                  <a:lnTo>
                    <a:pt x="25" y="494"/>
                  </a:lnTo>
                  <a:lnTo>
                    <a:pt x="76" y="608"/>
                  </a:lnTo>
                  <a:lnTo>
                    <a:pt x="176" y="697"/>
                  </a:lnTo>
                  <a:lnTo>
                    <a:pt x="302" y="722"/>
                  </a:lnTo>
                  <a:lnTo>
                    <a:pt x="428" y="697"/>
                  </a:lnTo>
                  <a:lnTo>
                    <a:pt x="528" y="646"/>
                  </a:lnTo>
                  <a:lnTo>
                    <a:pt x="616" y="570"/>
                  </a:lnTo>
                  <a:lnTo>
                    <a:pt x="692" y="456"/>
                  </a:lnTo>
                  <a:lnTo>
                    <a:pt x="729" y="494"/>
                  </a:lnTo>
                  <a:lnTo>
                    <a:pt x="755" y="532"/>
                  </a:lnTo>
                  <a:lnTo>
                    <a:pt x="843" y="621"/>
                  </a:lnTo>
                  <a:lnTo>
                    <a:pt x="905" y="671"/>
                  </a:lnTo>
                  <a:lnTo>
                    <a:pt x="993" y="709"/>
                  </a:lnTo>
                  <a:lnTo>
                    <a:pt x="1107" y="722"/>
                  </a:lnTo>
                  <a:lnTo>
                    <a:pt x="1232" y="697"/>
                  </a:lnTo>
                  <a:lnTo>
                    <a:pt x="1333" y="621"/>
                  </a:lnTo>
                  <a:lnTo>
                    <a:pt x="1396" y="494"/>
                  </a:lnTo>
                  <a:lnTo>
                    <a:pt x="1421" y="367"/>
                  </a:lnTo>
                  <a:lnTo>
                    <a:pt x="1396" y="228"/>
                  </a:lnTo>
                  <a:lnTo>
                    <a:pt x="1333" y="114"/>
                  </a:lnTo>
                  <a:lnTo>
                    <a:pt x="1245" y="26"/>
                  </a:lnTo>
                  <a:lnTo>
                    <a:pt x="1119" y="0"/>
                  </a:lnTo>
                  <a:lnTo>
                    <a:pt x="993" y="26"/>
                  </a:lnTo>
                  <a:lnTo>
                    <a:pt x="880" y="89"/>
                  </a:lnTo>
                  <a:lnTo>
                    <a:pt x="805" y="165"/>
                  </a:lnTo>
                  <a:lnTo>
                    <a:pt x="755" y="228"/>
                  </a:lnTo>
                  <a:lnTo>
                    <a:pt x="717" y="266"/>
                  </a:lnTo>
                  <a:close/>
                  <a:moveTo>
                    <a:pt x="767" y="329"/>
                  </a:moveTo>
                  <a:lnTo>
                    <a:pt x="817" y="241"/>
                  </a:lnTo>
                  <a:lnTo>
                    <a:pt x="905" y="152"/>
                  </a:lnTo>
                  <a:lnTo>
                    <a:pt x="1006" y="76"/>
                  </a:lnTo>
                  <a:lnTo>
                    <a:pt x="1132" y="51"/>
                  </a:lnTo>
                  <a:lnTo>
                    <a:pt x="1245" y="76"/>
                  </a:lnTo>
                  <a:lnTo>
                    <a:pt x="1320" y="152"/>
                  </a:lnTo>
                  <a:lnTo>
                    <a:pt x="1371" y="253"/>
                  </a:lnTo>
                  <a:lnTo>
                    <a:pt x="1383" y="367"/>
                  </a:lnTo>
                  <a:lnTo>
                    <a:pt x="1346" y="507"/>
                  </a:lnTo>
                  <a:lnTo>
                    <a:pt x="1257" y="608"/>
                  </a:lnTo>
                  <a:lnTo>
                    <a:pt x="1132" y="646"/>
                  </a:lnTo>
                  <a:lnTo>
                    <a:pt x="1031" y="621"/>
                  </a:lnTo>
                  <a:lnTo>
                    <a:pt x="931" y="532"/>
                  </a:lnTo>
                  <a:lnTo>
                    <a:pt x="880" y="469"/>
                  </a:lnTo>
                  <a:lnTo>
                    <a:pt x="817" y="393"/>
                  </a:lnTo>
                  <a:lnTo>
                    <a:pt x="767" y="329"/>
                  </a:lnTo>
                  <a:close/>
                  <a:moveTo>
                    <a:pt x="654" y="393"/>
                  </a:moveTo>
                  <a:lnTo>
                    <a:pt x="591" y="481"/>
                  </a:lnTo>
                  <a:lnTo>
                    <a:pt x="516" y="583"/>
                  </a:lnTo>
                  <a:lnTo>
                    <a:pt x="415" y="646"/>
                  </a:lnTo>
                  <a:lnTo>
                    <a:pt x="289" y="671"/>
                  </a:lnTo>
                  <a:lnTo>
                    <a:pt x="176" y="646"/>
                  </a:lnTo>
                  <a:lnTo>
                    <a:pt x="101" y="570"/>
                  </a:lnTo>
                  <a:lnTo>
                    <a:pt x="50" y="469"/>
                  </a:lnTo>
                  <a:lnTo>
                    <a:pt x="38" y="367"/>
                  </a:lnTo>
                  <a:lnTo>
                    <a:pt x="76" y="215"/>
                  </a:lnTo>
                  <a:lnTo>
                    <a:pt x="164" y="114"/>
                  </a:lnTo>
                  <a:lnTo>
                    <a:pt x="277" y="76"/>
                  </a:lnTo>
                  <a:lnTo>
                    <a:pt x="390" y="102"/>
                  </a:lnTo>
                  <a:lnTo>
                    <a:pt x="490" y="190"/>
                  </a:lnTo>
                  <a:lnTo>
                    <a:pt x="541" y="253"/>
                  </a:lnTo>
                  <a:lnTo>
                    <a:pt x="604" y="329"/>
                  </a:lnTo>
                  <a:lnTo>
                    <a:pt x="654" y="3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10" name="Freeform 50"/>
            <p:cNvSpPr>
              <a:spLocks noEditPoints="1"/>
            </p:cNvSpPr>
            <p:nvPr/>
          </p:nvSpPr>
          <p:spPr bwMode="auto">
            <a:xfrm>
              <a:off x="14281" y="7486"/>
              <a:ext cx="176" cy="1000"/>
            </a:xfrm>
            <a:custGeom>
              <a:avLst/>
              <a:gdLst/>
              <a:ahLst/>
              <a:cxnLst>
                <a:cxn ang="0">
                  <a:pos x="164" y="89"/>
                </a:cxn>
                <a:cxn ang="0">
                  <a:pos x="164" y="51"/>
                </a:cxn>
                <a:cxn ang="0">
                  <a:pos x="139" y="25"/>
                </a:cxn>
                <a:cxn ang="0">
                  <a:pos x="88" y="0"/>
                </a:cxn>
                <a:cxn ang="0">
                  <a:pos x="51" y="13"/>
                </a:cxn>
                <a:cxn ang="0">
                  <a:pos x="25" y="25"/>
                </a:cxn>
                <a:cxn ang="0">
                  <a:pos x="0" y="51"/>
                </a:cxn>
                <a:cxn ang="0">
                  <a:pos x="0" y="127"/>
                </a:cxn>
                <a:cxn ang="0">
                  <a:pos x="25" y="152"/>
                </a:cxn>
                <a:cxn ang="0">
                  <a:pos x="51" y="164"/>
                </a:cxn>
                <a:cxn ang="0">
                  <a:pos x="88" y="177"/>
                </a:cxn>
                <a:cxn ang="0">
                  <a:pos x="139" y="152"/>
                </a:cxn>
                <a:cxn ang="0">
                  <a:pos x="164" y="127"/>
                </a:cxn>
                <a:cxn ang="0">
                  <a:pos x="164" y="89"/>
                </a:cxn>
                <a:cxn ang="0">
                  <a:pos x="139" y="684"/>
                </a:cxn>
                <a:cxn ang="0">
                  <a:pos x="139" y="747"/>
                </a:cxn>
                <a:cxn ang="0">
                  <a:pos x="113" y="848"/>
                </a:cxn>
                <a:cxn ang="0">
                  <a:pos x="38" y="962"/>
                </a:cxn>
                <a:cxn ang="0">
                  <a:pos x="25" y="975"/>
                </a:cxn>
                <a:cxn ang="0">
                  <a:pos x="25" y="1000"/>
                </a:cxn>
                <a:cxn ang="0">
                  <a:pos x="38" y="1000"/>
                </a:cxn>
                <a:cxn ang="0">
                  <a:pos x="113" y="924"/>
                </a:cxn>
                <a:cxn ang="0">
                  <a:pos x="151" y="823"/>
                </a:cxn>
                <a:cxn ang="0">
                  <a:pos x="176" y="696"/>
                </a:cxn>
                <a:cxn ang="0">
                  <a:pos x="176" y="646"/>
                </a:cxn>
                <a:cxn ang="0">
                  <a:pos x="164" y="608"/>
                </a:cxn>
                <a:cxn ang="0">
                  <a:pos x="139" y="557"/>
                </a:cxn>
                <a:cxn ang="0">
                  <a:pos x="113" y="532"/>
                </a:cxn>
                <a:cxn ang="0">
                  <a:pos x="51" y="532"/>
                </a:cxn>
                <a:cxn ang="0">
                  <a:pos x="25" y="544"/>
                </a:cxn>
                <a:cxn ang="0">
                  <a:pos x="13" y="570"/>
                </a:cxn>
                <a:cxn ang="0">
                  <a:pos x="0" y="582"/>
                </a:cxn>
                <a:cxn ang="0">
                  <a:pos x="0" y="633"/>
                </a:cxn>
                <a:cxn ang="0">
                  <a:pos x="25" y="684"/>
                </a:cxn>
                <a:cxn ang="0">
                  <a:pos x="51" y="696"/>
                </a:cxn>
                <a:cxn ang="0">
                  <a:pos x="113" y="696"/>
                </a:cxn>
                <a:cxn ang="0">
                  <a:pos x="139" y="684"/>
                </a:cxn>
              </a:cxnLst>
              <a:rect l="0" t="0" r="r" b="b"/>
              <a:pathLst>
                <a:path w="176" h="1000">
                  <a:moveTo>
                    <a:pt x="164" y="89"/>
                  </a:moveTo>
                  <a:lnTo>
                    <a:pt x="164" y="51"/>
                  </a:lnTo>
                  <a:lnTo>
                    <a:pt x="139" y="25"/>
                  </a:lnTo>
                  <a:lnTo>
                    <a:pt x="88" y="0"/>
                  </a:lnTo>
                  <a:lnTo>
                    <a:pt x="51" y="13"/>
                  </a:lnTo>
                  <a:lnTo>
                    <a:pt x="25" y="25"/>
                  </a:lnTo>
                  <a:lnTo>
                    <a:pt x="0" y="51"/>
                  </a:lnTo>
                  <a:lnTo>
                    <a:pt x="0" y="127"/>
                  </a:lnTo>
                  <a:lnTo>
                    <a:pt x="25" y="152"/>
                  </a:lnTo>
                  <a:lnTo>
                    <a:pt x="51" y="164"/>
                  </a:lnTo>
                  <a:lnTo>
                    <a:pt x="88" y="177"/>
                  </a:lnTo>
                  <a:lnTo>
                    <a:pt x="139" y="152"/>
                  </a:lnTo>
                  <a:lnTo>
                    <a:pt x="164" y="127"/>
                  </a:lnTo>
                  <a:lnTo>
                    <a:pt x="164" y="89"/>
                  </a:lnTo>
                  <a:close/>
                  <a:moveTo>
                    <a:pt x="139" y="684"/>
                  </a:moveTo>
                  <a:lnTo>
                    <a:pt x="139" y="747"/>
                  </a:lnTo>
                  <a:lnTo>
                    <a:pt x="113" y="848"/>
                  </a:lnTo>
                  <a:lnTo>
                    <a:pt x="38" y="962"/>
                  </a:lnTo>
                  <a:lnTo>
                    <a:pt x="25" y="975"/>
                  </a:lnTo>
                  <a:lnTo>
                    <a:pt x="25" y="1000"/>
                  </a:lnTo>
                  <a:lnTo>
                    <a:pt x="38" y="1000"/>
                  </a:lnTo>
                  <a:lnTo>
                    <a:pt x="113" y="924"/>
                  </a:lnTo>
                  <a:lnTo>
                    <a:pt x="151" y="823"/>
                  </a:lnTo>
                  <a:lnTo>
                    <a:pt x="176" y="696"/>
                  </a:lnTo>
                  <a:lnTo>
                    <a:pt x="176" y="646"/>
                  </a:lnTo>
                  <a:lnTo>
                    <a:pt x="164" y="608"/>
                  </a:lnTo>
                  <a:lnTo>
                    <a:pt x="139" y="557"/>
                  </a:lnTo>
                  <a:lnTo>
                    <a:pt x="113" y="532"/>
                  </a:lnTo>
                  <a:lnTo>
                    <a:pt x="51" y="532"/>
                  </a:lnTo>
                  <a:lnTo>
                    <a:pt x="25" y="544"/>
                  </a:lnTo>
                  <a:lnTo>
                    <a:pt x="13" y="570"/>
                  </a:lnTo>
                  <a:lnTo>
                    <a:pt x="0" y="582"/>
                  </a:lnTo>
                  <a:lnTo>
                    <a:pt x="0" y="633"/>
                  </a:lnTo>
                  <a:lnTo>
                    <a:pt x="25" y="684"/>
                  </a:lnTo>
                  <a:lnTo>
                    <a:pt x="51" y="696"/>
                  </a:lnTo>
                  <a:lnTo>
                    <a:pt x="113" y="696"/>
                  </a:lnTo>
                  <a:lnTo>
                    <a:pt x="139" y="6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11" name="Freeform 51"/>
            <p:cNvSpPr>
              <a:spLocks/>
            </p:cNvSpPr>
            <p:nvPr/>
          </p:nvSpPr>
          <p:spPr bwMode="auto">
            <a:xfrm>
              <a:off x="4071" y="8980"/>
              <a:ext cx="516" cy="1127"/>
            </a:xfrm>
            <a:custGeom>
              <a:avLst/>
              <a:gdLst/>
              <a:ahLst/>
              <a:cxnLst>
                <a:cxn ang="0">
                  <a:pos x="239" y="481"/>
                </a:cxn>
                <a:cxn ang="0">
                  <a:pos x="415" y="481"/>
                </a:cxn>
                <a:cxn ang="0">
                  <a:pos x="415" y="431"/>
                </a:cxn>
                <a:cxn ang="0">
                  <a:pos x="227" y="431"/>
                </a:cxn>
                <a:cxn ang="0">
                  <a:pos x="227" y="253"/>
                </a:cxn>
                <a:cxn ang="0">
                  <a:pos x="252" y="127"/>
                </a:cxn>
                <a:cxn ang="0">
                  <a:pos x="302" y="51"/>
                </a:cxn>
                <a:cxn ang="0">
                  <a:pos x="377" y="25"/>
                </a:cxn>
                <a:cxn ang="0">
                  <a:pos x="390" y="25"/>
                </a:cxn>
                <a:cxn ang="0">
                  <a:pos x="403" y="38"/>
                </a:cxn>
                <a:cxn ang="0">
                  <a:pos x="428" y="38"/>
                </a:cxn>
                <a:cxn ang="0">
                  <a:pos x="390" y="76"/>
                </a:cxn>
                <a:cxn ang="0">
                  <a:pos x="377" y="114"/>
                </a:cxn>
                <a:cxn ang="0">
                  <a:pos x="390" y="139"/>
                </a:cxn>
                <a:cxn ang="0">
                  <a:pos x="403" y="152"/>
                </a:cxn>
                <a:cxn ang="0">
                  <a:pos x="415" y="177"/>
                </a:cxn>
                <a:cxn ang="0">
                  <a:pos x="478" y="177"/>
                </a:cxn>
                <a:cxn ang="0">
                  <a:pos x="516" y="139"/>
                </a:cxn>
                <a:cxn ang="0">
                  <a:pos x="516" y="63"/>
                </a:cxn>
                <a:cxn ang="0">
                  <a:pos x="465" y="13"/>
                </a:cxn>
                <a:cxn ang="0">
                  <a:pos x="428" y="0"/>
                </a:cxn>
                <a:cxn ang="0">
                  <a:pos x="377" y="0"/>
                </a:cxn>
                <a:cxn ang="0">
                  <a:pos x="289" y="13"/>
                </a:cxn>
                <a:cxn ang="0">
                  <a:pos x="214" y="63"/>
                </a:cxn>
                <a:cxn ang="0">
                  <a:pos x="151" y="139"/>
                </a:cxn>
                <a:cxn ang="0">
                  <a:pos x="126" y="253"/>
                </a:cxn>
                <a:cxn ang="0">
                  <a:pos x="126" y="431"/>
                </a:cxn>
                <a:cxn ang="0">
                  <a:pos x="0" y="431"/>
                </a:cxn>
                <a:cxn ang="0">
                  <a:pos x="0" y="481"/>
                </a:cxn>
                <a:cxn ang="0">
                  <a:pos x="126" y="481"/>
                </a:cxn>
                <a:cxn ang="0">
                  <a:pos x="126" y="1038"/>
                </a:cxn>
                <a:cxn ang="0">
                  <a:pos x="113" y="1064"/>
                </a:cxn>
                <a:cxn ang="0">
                  <a:pos x="88" y="1076"/>
                </a:cxn>
                <a:cxn ang="0">
                  <a:pos x="0" y="1076"/>
                </a:cxn>
                <a:cxn ang="0">
                  <a:pos x="0" y="1127"/>
                </a:cxn>
                <a:cxn ang="0">
                  <a:pos x="390" y="1127"/>
                </a:cxn>
                <a:cxn ang="0">
                  <a:pos x="390" y="1076"/>
                </a:cxn>
                <a:cxn ang="0">
                  <a:pos x="264" y="1076"/>
                </a:cxn>
                <a:cxn ang="0">
                  <a:pos x="239" y="1051"/>
                </a:cxn>
                <a:cxn ang="0">
                  <a:pos x="239" y="1000"/>
                </a:cxn>
                <a:cxn ang="0">
                  <a:pos x="239" y="481"/>
                </a:cxn>
              </a:cxnLst>
              <a:rect l="0" t="0" r="r" b="b"/>
              <a:pathLst>
                <a:path w="516" h="1127">
                  <a:moveTo>
                    <a:pt x="239" y="481"/>
                  </a:moveTo>
                  <a:lnTo>
                    <a:pt x="415" y="481"/>
                  </a:lnTo>
                  <a:lnTo>
                    <a:pt x="415" y="431"/>
                  </a:lnTo>
                  <a:lnTo>
                    <a:pt x="227" y="431"/>
                  </a:lnTo>
                  <a:lnTo>
                    <a:pt x="227" y="253"/>
                  </a:lnTo>
                  <a:lnTo>
                    <a:pt x="252" y="127"/>
                  </a:lnTo>
                  <a:lnTo>
                    <a:pt x="302" y="51"/>
                  </a:lnTo>
                  <a:lnTo>
                    <a:pt x="377" y="25"/>
                  </a:lnTo>
                  <a:lnTo>
                    <a:pt x="390" y="25"/>
                  </a:lnTo>
                  <a:lnTo>
                    <a:pt x="403" y="38"/>
                  </a:lnTo>
                  <a:lnTo>
                    <a:pt x="428" y="38"/>
                  </a:lnTo>
                  <a:lnTo>
                    <a:pt x="390" y="76"/>
                  </a:lnTo>
                  <a:lnTo>
                    <a:pt x="377" y="114"/>
                  </a:lnTo>
                  <a:lnTo>
                    <a:pt x="390" y="139"/>
                  </a:lnTo>
                  <a:lnTo>
                    <a:pt x="403" y="152"/>
                  </a:lnTo>
                  <a:lnTo>
                    <a:pt x="415" y="177"/>
                  </a:lnTo>
                  <a:lnTo>
                    <a:pt x="478" y="177"/>
                  </a:lnTo>
                  <a:lnTo>
                    <a:pt x="516" y="139"/>
                  </a:lnTo>
                  <a:lnTo>
                    <a:pt x="516" y="63"/>
                  </a:lnTo>
                  <a:lnTo>
                    <a:pt x="465" y="13"/>
                  </a:lnTo>
                  <a:lnTo>
                    <a:pt x="428" y="0"/>
                  </a:lnTo>
                  <a:lnTo>
                    <a:pt x="377" y="0"/>
                  </a:lnTo>
                  <a:lnTo>
                    <a:pt x="289" y="13"/>
                  </a:lnTo>
                  <a:lnTo>
                    <a:pt x="214" y="63"/>
                  </a:lnTo>
                  <a:lnTo>
                    <a:pt x="151" y="139"/>
                  </a:lnTo>
                  <a:lnTo>
                    <a:pt x="126" y="253"/>
                  </a:lnTo>
                  <a:lnTo>
                    <a:pt x="126" y="431"/>
                  </a:lnTo>
                  <a:lnTo>
                    <a:pt x="0" y="431"/>
                  </a:lnTo>
                  <a:lnTo>
                    <a:pt x="0" y="481"/>
                  </a:lnTo>
                  <a:lnTo>
                    <a:pt x="126" y="481"/>
                  </a:lnTo>
                  <a:lnTo>
                    <a:pt x="126" y="1038"/>
                  </a:lnTo>
                  <a:lnTo>
                    <a:pt x="113" y="1064"/>
                  </a:lnTo>
                  <a:lnTo>
                    <a:pt x="88" y="1076"/>
                  </a:lnTo>
                  <a:lnTo>
                    <a:pt x="0" y="1076"/>
                  </a:lnTo>
                  <a:lnTo>
                    <a:pt x="0" y="1127"/>
                  </a:lnTo>
                  <a:lnTo>
                    <a:pt x="390" y="1127"/>
                  </a:lnTo>
                  <a:lnTo>
                    <a:pt x="390" y="1076"/>
                  </a:lnTo>
                  <a:lnTo>
                    <a:pt x="264" y="1076"/>
                  </a:lnTo>
                  <a:lnTo>
                    <a:pt x="239" y="1051"/>
                  </a:lnTo>
                  <a:lnTo>
                    <a:pt x="239" y="1000"/>
                  </a:lnTo>
                  <a:lnTo>
                    <a:pt x="239" y="4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12" name="Freeform 52"/>
            <p:cNvSpPr>
              <a:spLocks noEditPoints="1"/>
            </p:cNvSpPr>
            <p:nvPr/>
          </p:nvSpPr>
          <p:spPr bwMode="auto">
            <a:xfrm>
              <a:off x="4549" y="9385"/>
              <a:ext cx="717" cy="735"/>
            </a:xfrm>
            <a:custGeom>
              <a:avLst/>
              <a:gdLst/>
              <a:ahLst/>
              <a:cxnLst>
                <a:cxn ang="0">
                  <a:pos x="717" y="380"/>
                </a:cxn>
                <a:cxn ang="0">
                  <a:pos x="692" y="228"/>
                </a:cxn>
                <a:cxn ang="0">
                  <a:pos x="604" y="114"/>
                </a:cxn>
                <a:cxn ang="0">
                  <a:pos x="490" y="26"/>
                </a:cxn>
                <a:cxn ang="0">
                  <a:pos x="365" y="0"/>
                </a:cxn>
                <a:cxn ang="0">
                  <a:pos x="226" y="26"/>
                </a:cxn>
                <a:cxn ang="0">
                  <a:pos x="113" y="114"/>
                </a:cxn>
                <a:cxn ang="0">
                  <a:pos x="38" y="228"/>
                </a:cxn>
                <a:cxn ang="0">
                  <a:pos x="0" y="380"/>
                </a:cxn>
                <a:cxn ang="0">
                  <a:pos x="25" y="519"/>
                </a:cxn>
                <a:cxn ang="0">
                  <a:pos x="113" y="633"/>
                </a:cxn>
                <a:cxn ang="0">
                  <a:pos x="226" y="709"/>
                </a:cxn>
                <a:cxn ang="0">
                  <a:pos x="352" y="735"/>
                </a:cxn>
                <a:cxn ang="0">
                  <a:pos x="490" y="709"/>
                </a:cxn>
                <a:cxn ang="0">
                  <a:pos x="604" y="633"/>
                </a:cxn>
                <a:cxn ang="0">
                  <a:pos x="679" y="519"/>
                </a:cxn>
                <a:cxn ang="0">
                  <a:pos x="717" y="380"/>
                </a:cxn>
                <a:cxn ang="0">
                  <a:pos x="365" y="697"/>
                </a:cxn>
                <a:cxn ang="0">
                  <a:pos x="314" y="697"/>
                </a:cxn>
                <a:cxn ang="0">
                  <a:pos x="214" y="646"/>
                </a:cxn>
                <a:cxn ang="0">
                  <a:pos x="176" y="595"/>
                </a:cxn>
                <a:cxn ang="0">
                  <a:pos x="138" y="469"/>
                </a:cxn>
                <a:cxn ang="0">
                  <a:pos x="138" y="254"/>
                </a:cxn>
                <a:cxn ang="0">
                  <a:pos x="176" y="140"/>
                </a:cxn>
                <a:cxn ang="0">
                  <a:pos x="201" y="102"/>
                </a:cxn>
                <a:cxn ang="0">
                  <a:pos x="277" y="51"/>
                </a:cxn>
                <a:cxn ang="0">
                  <a:pos x="314" y="38"/>
                </a:cxn>
                <a:cxn ang="0">
                  <a:pos x="402" y="38"/>
                </a:cxn>
                <a:cxn ang="0">
                  <a:pos x="453" y="64"/>
                </a:cxn>
                <a:cxn ang="0">
                  <a:pos x="503" y="102"/>
                </a:cxn>
                <a:cxn ang="0">
                  <a:pos x="541" y="140"/>
                </a:cxn>
                <a:cxn ang="0">
                  <a:pos x="578" y="254"/>
                </a:cxn>
                <a:cxn ang="0">
                  <a:pos x="578" y="469"/>
                </a:cxn>
                <a:cxn ang="0">
                  <a:pos x="541" y="583"/>
                </a:cxn>
                <a:cxn ang="0">
                  <a:pos x="516" y="633"/>
                </a:cxn>
                <a:cxn ang="0">
                  <a:pos x="465" y="671"/>
                </a:cxn>
                <a:cxn ang="0">
                  <a:pos x="415" y="697"/>
                </a:cxn>
                <a:cxn ang="0">
                  <a:pos x="365" y="697"/>
                </a:cxn>
              </a:cxnLst>
              <a:rect l="0" t="0" r="r" b="b"/>
              <a:pathLst>
                <a:path w="717" h="735">
                  <a:moveTo>
                    <a:pt x="717" y="380"/>
                  </a:moveTo>
                  <a:lnTo>
                    <a:pt x="692" y="228"/>
                  </a:lnTo>
                  <a:lnTo>
                    <a:pt x="604" y="114"/>
                  </a:lnTo>
                  <a:lnTo>
                    <a:pt x="490" y="26"/>
                  </a:lnTo>
                  <a:lnTo>
                    <a:pt x="365" y="0"/>
                  </a:lnTo>
                  <a:lnTo>
                    <a:pt x="226" y="26"/>
                  </a:lnTo>
                  <a:lnTo>
                    <a:pt x="113" y="114"/>
                  </a:lnTo>
                  <a:lnTo>
                    <a:pt x="38" y="228"/>
                  </a:lnTo>
                  <a:lnTo>
                    <a:pt x="0" y="380"/>
                  </a:lnTo>
                  <a:lnTo>
                    <a:pt x="25" y="519"/>
                  </a:lnTo>
                  <a:lnTo>
                    <a:pt x="113" y="633"/>
                  </a:lnTo>
                  <a:lnTo>
                    <a:pt x="226" y="709"/>
                  </a:lnTo>
                  <a:lnTo>
                    <a:pt x="352" y="735"/>
                  </a:lnTo>
                  <a:lnTo>
                    <a:pt x="490" y="709"/>
                  </a:lnTo>
                  <a:lnTo>
                    <a:pt x="604" y="633"/>
                  </a:lnTo>
                  <a:lnTo>
                    <a:pt x="679" y="519"/>
                  </a:lnTo>
                  <a:lnTo>
                    <a:pt x="717" y="380"/>
                  </a:lnTo>
                  <a:close/>
                  <a:moveTo>
                    <a:pt x="365" y="697"/>
                  </a:moveTo>
                  <a:lnTo>
                    <a:pt x="314" y="697"/>
                  </a:lnTo>
                  <a:lnTo>
                    <a:pt x="214" y="646"/>
                  </a:lnTo>
                  <a:lnTo>
                    <a:pt x="176" y="595"/>
                  </a:lnTo>
                  <a:lnTo>
                    <a:pt x="138" y="469"/>
                  </a:lnTo>
                  <a:lnTo>
                    <a:pt x="138" y="254"/>
                  </a:lnTo>
                  <a:lnTo>
                    <a:pt x="176" y="140"/>
                  </a:lnTo>
                  <a:lnTo>
                    <a:pt x="201" y="102"/>
                  </a:lnTo>
                  <a:lnTo>
                    <a:pt x="277" y="51"/>
                  </a:lnTo>
                  <a:lnTo>
                    <a:pt x="314" y="38"/>
                  </a:lnTo>
                  <a:lnTo>
                    <a:pt x="402" y="38"/>
                  </a:lnTo>
                  <a:lnTo>
                    <a:pt x="453" y="64"/>
                  </a:lnTo>
                  <a:lnTo>
                    <a:pt x="503" y="102"/>
                  </a:lnTo>
                  <a:lnTo>
                    <a:pt x="541" y="140"/>
                  </a:lnTo>
                  <a:lnTo>
                    <a:pt x="578" y="254"/>
                  </a:lnTo>
                  <a:lnTo>
                    <a:pt x="578" y="469"/>
                  </a:lnTo>
                  <a:lnTo>
                    <a:pt x="541" y="583"/>
                  </a:lnTo>
                  <a:lnTo>
                    <a:pt x="516" y="633"/>
                  </a:lnTo>
                  <a:lnTo>
                    <a:pt x="465" y="671"/>
                  </a:lnTo>
                  <a:lnTo>
                    <a:pt x="415" y="697"/>
                  </a:lnTo>
                  <a:lnTo>
                    <a:pt x="365" y="6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13" name="Freeform 53"/>
            <p:cNvSpPr>
              <a:spLocks/>
            </p:cNvSpPr>
            <p:nvPr/>
          </p:nvSpPr>
          <p:spPr bwMode="auto">
            <a:xfrm>
              <a:off x="5354" y="9398"/>
              <a:ext cx="528" cy="709"/>
            </a:xfrm>
            <a:custGeom>
              <a:avLst/>
              <a:gdLst/>
              <a:ahLst/>
              <a:cxnLst>
                <a:cxn ang="0">
                  <a:pos x="226" y="582"/>
                </a:cxn>
                <a:cxn ang="0">
                  <a:pos x="226" y="342"/>
                </a:cxn>
                <a:cxn ang="0">
                  <a:pos x="239" y="228"/>
                </a:cxn>
                <a:cxn ang="0">
                  <a:pos x="276" y="127"/>
                </a:cxn>
                <a:cxn ang="0">
                  <a:pos x="339" y="63"/>
                </a:cxn>
                <a:cxn ang="0">
                  <a:pos x="415" y="38"/>
                </a:cxn>
                <a:cxn ang="0">
                  <a:pos x="427" y="38"/>
                </a:cxn>
                <a:cxn ang="0">
                  <a:pos x="415" y="51"/>
                </a:cxn>
                <a:cxn ang="0">
                  <a:pos x="402" y="76"/>
                </a:cxn>
                <a:cxn ang="0">
                  <a:pos x="402" y="127"/>
                </a:cxn>
                <a:cxn ang="0">
                  <a:pos x="415" y="152"/>
                </a:cxn>
                <a:cxn ang="0">
                  <a:pos x="440" y="165"/>
                </a:cxn>
                <a:cxn ang="0">
                  <a:pos x="478" y="165"/>
                </a:cxn>
                <a:cxn ang="0">
                  <a:pos x="503" y="152"/>
                </a:cxn>
                <a:cxn ang="0">
                  <a:pos x="528" y="127"/>
                </a:cxn>
                <a:cxn ang="0">
                  <a:pos x="528" y="63"/>
                </a:cxn>
                <a:cxn ang="0">
                  <a:pos x="503" y="25"/>
                </a:cxn>
                <a:cxn ang="0">
                  <a:pos x="465" y="13"/>
                </a:cxn>
                <a:cxn ang="0">
                  <a:pos x="415" y="0"/>
                </a:cxn>
                <a:cxn ang="0">
                  <a:pos x="364" y="0"/>
                </a:cxn>
                <a:cxn ang="0">
                  <a:pos x="327" y="25"/>
                </a:cxn>
                <a:cxn ang="0">
                  <a:pos x="302" y="51"/>
                </a:cxn>
                <a:cxn ang="0">
                  <a:pos x="264" y="76"/>
                </a:cxn>
                <a:cxn ang="0">
                  <a:pos x="251" y="114"/>
                </a:cxn>
                <a:cxn ang="0">
                  <a:pos x="226" y="139"/>
                </a:cxn>
                <a:cxn ang="0">
                  <a:pos x="214" y="177"/>
                </a:cxn>
                <a:cxn ang="0">
                  <a:pos x="214" y="0"/>
                </a:cxn>
                <a:cxn ang="0">
                  <a:pos x="0" y="13"/>
                </a:cxn>
                <a:cxn ang="0">
                  <a:pos x="0" y="63"/>
                </a:cxn>
                <a:cxn ang="0">
                  <a:pos x="50" y="63"/>
                </a:cxn>
                <a:cxn ang="0">
                  <a:pos x="75" y="76"/>
                </a:cxn>
                <a:cxn ang="0">
                  <a:pos x="100" y="76"/>
                </a:cxn>
                <a:cxn ang="0">
                  <a:pos x="126" y="127"/>
                </a:cxn>
                <a:cxn ang="0">
                  <a:pos x="126" y="620"/>
                </a:cxn>
                <a:cxn ang="0">
                  <a:pos x="113" y="646"/>
                </a:cxn>
                <a:cxn ang="0">
                  <a:pos x="88" y="658"/>
                </a:cxn>
                <a:cxn ang="0">
                  <a:pos x="0" y="658"/>
                </a:cxn>
                <a:cxn ang="0">
                  <a:pos x="0" y="709"/>
                </a:cxn>
                <a:cxn ang="0">
                  <a:pos x="377" y="709"/>
                </a:cxn>
                <a:cxn ang="0">
                  <a:pos x="377" y="658"/>
                </a:cxn>
                <a:cxn ang="0">
                  <a:pos x="264" y="658"/>
                </a:cxn>
                <a:cxn ang="0">
                  <a:pos x="239" y="646"/>
                </a:cxn>
                <a:cxn ang="0">
                  <a:pos x="239" y="633"/>
                </a:cxn>
                <a:cxn ang="0">
                  <a:pos x="226" y="608"/>
                </a:cxn>
                <a:cxn ang="0">
                  <a:pos x="226" y="582"/>
                </a:cxn>
              </a:cxnLst>
              <a:rect l="0" t="0" r="r" b="b"/>
              <a:pathLst>
                <a:path w="528" h="709">
                  <a:moveTo>
                    <a:pt x="226" y="582"/>
                  </a:moveTo>
                  <a:lnTo>
                    <a:pt x="226" y="342"/>
                  </a:lnTo>
                  <a:lnTo>
                    <a:pt x="239" y="228"/>
                  </a:lnTo>
                  <a:lnTo>
                    <a:pt x="276" y="127"/>
                  </a:lnTo>
                  <a:lnTo>
                    <a:pt x="339" y="63"/>
                  </a:lnTo>
                  <a:lnTo>
                    <a:pt x="415" y="38"/>
                  </a:lnTo>
                  <a:lnTo>
                    <a:pt x="427" y="38"/>
                  </a:lnTo>
                  <a:lnTo>
                    <a:pt x="415" y="51"/>
                  </a:lnTo>
                  <a:lnTo>
                    <a:pt x="402" y="76"/>
                  </a:lnTo>
                  <a:lnTo>
                    <a:pt x="402" y="127"/>
                  </a:lnTo>
                  <a:lnTo>
                    <a:pt x="415" y="152"/>
                  </a:lnTo>
                  <a:lnTo>
                    <a:pt x="440" y="165"/>
                  </a:lnTo>
                  <a:lnTo>
                    <a:pt x="478" y="165"/>
                  </a:lnTo>
                  <a:lnTo>
                    <a:pt x="503" y="152"/>
                  </a:lnTo>
                  <a:lnTo>
                    <a:pt x="528" y="127"/>
                  </a:lnTo>
                  <a:lnTo>
                    <a:pt x="528" y="63"/>
                  </a:lnTo>
                  <a:lnTo>
                    <a:pt x="503" y="25"/>
                  </a:lnTo>
                  <a:lnTo>
                    <a:pt x="465" y="13"/>
                  </a:lnTo>
                  <a:lnTo>
                    <a:pt x="415" y="0"/>
                  </a:lnTo>
                  <a:lnTo>
                    <a:pt x="364" y="0"/>
                  </a:lnTo>
                  <a:lnTo>
                    <a:pt x="327" y="25"/>
                  </a:lnTo>
                  <a:lnTo>
                    <a:pt x="302" y="51"/>
                  </a:lnTo>
                  <a:lnTo>
                    <a:pt x="264" y="76"/>
                  </a:lnTo>
                  <a:lnTo>
                    <a:pt x="251" y="114"/>
                  </a:lnTo>
                  <a:lnTo>
                    <a:pt x="226" y="139"/>
                  </a:lnTo>
                  <a:lnTo>
                    <a:pt x="214" y="177"/>
                  </a:lnTo>
                  <a:lnTo>
                    <a:pt x="214" y="0"/>
                  </a:lnTo>
                  <a:lnTo>
                    <a:pt x="0" y="13"/>
                  </a:lnTo>
                  <a:lnTo>
                    <a:pt x="0" y="63"/>
                  </a:lnTo>
                  <a:lnTo>
                    <a:pt x="50" y="63"/>
                  </a:lnTo>
                  <a:lnTo>
                    <a:pt x="75" y="76"/>
                  </a:lnTo>
                  <a:lnTo>
                    <a:pt x="100" y="76"/>
                  </a:lnTo>
                  <a:lnTo>
                    <a:pt x="126" y="127"/>
                  </a:lnTo>
                  <a:lnTo>
                    <a:pt x="126" y="620"/>
                  </a:lnTo>
                  <a:lnTo>
                    <a:pt x="113" y="646"/>
                  </a:lnTo>
                  <a:lnTo>
                    <a:pt x="88" y="658"/>
                  </a:lnTo>
                  <a:lnTo>
                    <a:pt x="0" y="658"/>
                  </a:lnTo>
                  <a:lnTo>
                    <a:pt x="0" y="709"/>
                  </a:lnTo>
                  <a:lnTo>
                    <a:pt x="377" y="709"/>
                  </a:lnTo>
                  <a:lnTo>
                    <a:pt x="377" y="658"/>
                  </a:lnTo>
                  <a:lnTo>
                    <a:pt x="264" y="658"/>
                  </a:lnTo>
                  <a:lnTo>
                    <a:pt x="239" y="646"/>
                  </a:lnTo>
                  <a:lnTo>
                    <a:pt x="239" y="633"/>
                  </a:lnTo>
                  <a:lnTo>
                    <a:pt x="226" y="608"/>
                  </a:lnTo>
                  <a:lnTo>
                    <a:pt x="226" y="5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14" name="Freeform 54"/>
            <p:cNvSpPr>
              <a:spLocks noEditPoints="1"/>
            </p:cNvSpPr>
            <p:nvPr/>
          </p:nvSpPr>
          <p:spPr bwMode="auto">
            <a:xfrm>
              <a:off x="6511" y="9043"/>
              <a:ext cx="415" cy="1077"/>
            </a:xfrm>
            <a:custGeom>
              <a:avLst/>
              <a:gdLst/>
              <a:ahLst/>
              <a:cxnLst>
                <a:cxn ang="0">
                  <a:pos x="402" y="38"/>
                </a:cxn>
                <a:cxn ang="0">
                  <a:pos x="364" y="0"/>
                </a:cxn>
                <a:cxn ang="0">
                  <a:pos x="289" y="26"/>
                </a:cxn>
                <a:cxn ang="0">
                  <a:pos x="251" y="89"/>
                </a:cxn>
                <a:cxn ang="0">
                  <a:pos x="289" y="140"/>
                </a:cxn>
                <a:cxn ang="0">
                  <a:pos x="377" y="114"/>
                </a:cxn>
                <a:cxn ang="0">
                  <a:pos x="276" y="659"/>
                </a:cxn>
                <a:cxn ang="0">
                  <a:pos x="301" y="621"/>
                </a:cxn>
                <a:cxn ang="0">
                  <a:pos x="314" y="570"/>
                </a:cxn>
                <a:cxn ang="0">
                  <a:pos x="339" y="482"/>
                </a:cxn>
                <a:cxn ang="0">
                  <a:pos x="289" y="380"/>
                </a:cxn>
                <a:cxn ang="0">
                  <a:pos x="201" y="355"/>
                </a:cxn>
                <a:cxn ang="0">
                  <a:pos x="62" y="431"/>
                </a:cxn>
                <a:cxn ang="0">
                  <a:pos x="0" y="570"/>
                </a:cxn>
                <a:cxn ang="0">
                  <a:pos x="12" y="621"/>
                </a:cxn>
                <a:cxn ang="0">
                  <a:pos x="37" y="608"/>
                </a:cxn>
                <a:cxn ang="0">
                  <a:pos x="62" y="520"/>
                </a:cxn>
                <a:cxn ang="0">
                  <a:pos x="113" y="431"/>
                </a:cxn>
                <a:cxn ang="0">
                  <a:pos x="176" y="393"/>
                </a:cxn>
                <a:cxn ang="0">
                  <a:pos x="226" y="406"/>
                </a:cxn>
                <a:cxn ang="0">
                  <a:pos x="238" y="469"/>
                </a:cxn>
                <a:cxn ang="0">
                  <a:pos x="226" y="520"/>
                </a:cxn>
                <a:cxn ang="0">
                  <a:pos x="176" y="659"/>
                </a:cxn>
                <a:cxn ang="0">
                  <a:pos x="100" y="861"/>
                </a:cxn>
                <a:cxn ang="0">
                  <a:pos x="75" y="925"/>
                </a:cxn>
                <a:cxn ang="0">
                  <a:pos x="100" y="1026"/>
                </a:cxn>
                <a:cxn ang="0">
                  <a:pos x="163" y="1077"/>
                </a:cxn>
                <a:cxn ang="0">
                  <a:pos x="289" y="1051"/>
                </a:cxn>
                <a:cxn ang="0">
                  <a:pos x="389" y="925"/>
                </a:cxn>
                <a:cxn ang="0">
                  <a:pos x="415" y="823"/>
                </a:cxn>
                <a:cxn ang="0">
                  <a:pos x="377" y="849"/>
                </a:cxn>
                <a:cxn ang="0">
                  <a:pos x="339" y="950"/>
                </a:cxn>
                <a:cxn ang="0">
                  <a:pos x="289" y="1013"/>
                </a:cxn>
                <a:cxn ang="0">
                  <a:pos x="213" y="1051"/>
                </a:cxn>
                <a:cxn ang="0">
                  <a:pos x="176" y="1026"/>
                </a:cxn>
                <a:cxn ang="0">
                  <a:pos x="188" y="925"/>
                </a:cxn>
                <a:cxn ang="0">
                  <a:pos x="213" y="836"/>
                </a:cxn>
              </a:cxnLst>
              <a:rect l="0" t="0" r="r" b="b"/>
              <a:pathLst>
                <a:path w="415" h="1077">
                  <a:moveTo>
                    <a:pt x="402" y="64"/>
                  </a:moveTo>
                  <a:lnTo>
                    <a:pt x="402" y="38"/>
                  </a:lnTo>
                  <a:lnTo>
                    <a:pt x="389" y="13"/>
                  </a:lnTo>
                  <a:lnTo>
                    <a:pt x="364" y="0"/>
                  </a:lnTo>
                  <a:lnTo>
                    <a:pt x="339" y="0"/>
                  </a:lnTo>
                  <a:lnTo>
                    <a:pt x="289" y="26"/>
                  </a:lnTo>
                  <a:lnTo>
                    <a:pt x="264" y="51"/>
                  </a:lnTo>
                  <a:lnTo>
                    <a:pt x="251" y="89"/>
                  </a:lnTo>
                  <a:lnTo>
                    <a:pt x="264" y="114"/>
                  </a:lnTo>
                  <a:lnTo>
                    <a:pt x="289" y="140"/>
                  </a:lnTo>
                  <a:lnTo>
                    <a:pt x="339" y="140"/>
                  </a:lnTo>
                  <a:lnTo>
                    <a:pt x="377" y="114"/>
                  </a:lnTo>
                  <a:lnTo>
                    <a:pt x="402" y="64"/>
                  </a:lnTo>
                  <a:close/>
                  <a:moveTo>
                    <a:pt x="276" y="659"/>
                  </a:moveTo>
                  <a:lnTo>
                    <a:pt x="289" y="634"/>
                  </a:lnTo>
                  <a:lnTo>
                    <a:pt x="301" y="621"/>
                  </a:lnTo>
                  <a:lnTo>
                    <a:pt x="301" y="596"/>
                  </a:lnTo>
                  <a:lnTo>
                    <a:pt x="314" y="570"/>
                  </a:lnTo>
                  <a:lnTo>
                    <a:pt x="327" y="532"/>
                  </a:lnTo>
                  <a:lnTo>
                    <a:pt x="339" y="482"/>
                  </a:lnTo>
                  <a:lnTo>
                    <a:pt x="314" y="406"/>
                  </a:lnTo>
                  <a:lnTo>
                    <a:pt x="289" y="380"/>
                  </a:lnTo>
                  <a:lnTo>
                    <a:pt x="251" y="355"/>
                  </a:lnTo>
                  <a:lnTo>
                    <a:pt x="201" y="355"/>
                  </a:lnTo>
                  <a:lnTo>
                    <a:pt x="125" y="380"/>
                  </a:lnTo>
                  <a:lnTo>
                    <a:pt x="62" y="431"/>
                  </a:lnTo>
                  <a:lnTo>
                    <a:pt x="25" y="507"/>
                  </a:lnTo>
                  <a:lnTo>
                    <a:pt x="0" y="570"/>
                  </a:lnTo>
                  <a:lnTo>
                    <a:pt x="0" y="608"/>
                  </a:lnTo>
                  <a:lnTo>
                    <a:pt x="12" y="621"/>
                  </a:lnTo>
                  <a:lnTo>
                    <a:pt x="25" y="621"/>
                  </a:lnTo>
                  <a:lnTo>
                    <a:pt x="37" y="608"/>
                  </a:lnTo>
                  <a:lnTo>
                    <a:pt x="37" y="583"/>
                  </a:lnTo>
                  <a:lnTo>
                    <a:pt x="62" y="520"/>
                  </a:lnTo>
                  <a:lnTo>
                    <a:pt x="88" y="469"/>
                  </a:lnTo>
                  <a:lnTo>
                    <a:pt x="113" y="431"/>
                  </a:lnTo>
                  <a:lnTo>
                    <a:pt x="150" y="406"/>
                  </a:lnTo>
                  <a:lnTo>
                    <a:pt x="176" y="393"/>
                  </a:lnTo>
                  <a:lnTo>
                    <a:pt x="226" y="393"/>
                  </a:lnTo>
                  <a:lnTo>
                    <a:pt x="226" y="406"/>
                  </a:lnTo>
                  <a:lnTo>
                    <a:pt x="238" y="418"/>
                  </a:lnTo>
                  <a:lnTo>
                    <a:pt x="238" y="469"/>
                  </a:lnTo>
                  <a:lnTo>
                    <a:pt x="226" y="507"/>
                  </a:lnTo>
                  <a:lnTo>
                    <a:pt x="226" y="520"/>
                  </a:lnTo>
                  <a:lnTo>
                    <a:pt x="201" y="570"/>
                  </a:lnTo>
                  <a:lnTo>
                    <a:pt x="176" y="659"/>
                  </a:lnTo>
                  <a:lnTo>
                    <a:pt x="138" y="747"/>
                  </a:lnTo>
                  <a:lnTo>
                    <a:pt x="100" y="861"/>
                  </a:lnTo>
                  <a:lnTo>
                    <a:pt x="88" y="887"/>
                  </a:lnTo>
                  <a:lnTo>
                    <a:pt x="75" y="925"/>
                  </a:lnTo>
                  <a:lnTo>
                    <a:pt x="75" y="950"/>
                  </a:lnTo>
                  <a:lnTo>
                    <a:pt x="100" y="1026"/>
                  </a:lnTo>
                  <a:lnTo>
                    <a:pt x="125" y="1051"/>
                  </a:lnTo>
                  <a:lnTo>
                    <a:pt x="163" y="1077"/>
                  </a:lnTo>
                  <a:lnTo>
                    <a:pt x="213" y="1077"/>
                  </a:lnTo>
                  <a:lnTo>
                    <a:pt x="289" y="1051"/>
                  </a:lnTo>
                  <a:lnTo>
                    <a:pt x="352" y="1001"/>
                  </a:lnTo>
                  <a:lnTo>
                    <a:pt x="389" y="925"/>
                  </a:lnTo>
                  <a:lnTo>
                    <a:pt x="415" y="861"/>
                  </a:lnTo>
                  <a:lnTo>
                    <a:pt x="415" y="823"/>
                  </a:lnTo>
                  <a:lnTo>
                    <a:pt x="377" y="823"/>
                  </a:lnTo>
                  <a:lnTo>
                    <a:pt x="377" y="849"/>
                  </a:lnTo>
                  <a:lnTo>
                    <a:pt x="364" y="899"/>
                  </a:lnTo>
                  <a:lnTo>
                    <a:pt x="339" y="950"/>
                  </a:lnTo>
                  <a:lnTo>
                    <a:pt x="314" y="988"/>
                  </a:lnTo>
                  <a:lnTo>
                    <a:pt x="289" y="1013"/>
                  </a:lnTo>
                  <a:lnTo>
                    <a:pt x="251" y="1039"/>
                  </a:lnTo>
                  <a:lnTo>
                    <a:pt x="213" y="1051"/>
                  </a:lnTo>
                  <a:lnTo>
                    <a:pt x="188" y="1039"/>
                  </a:lnTo>
                  <a:lnTo>
                    <a:pt x="176" y="1026"/>
                  </a:lnTo>
                  <a:lnTo>
                    <a:pt x="176" y="950"/>
                  </a:lnTo>
                  <a:lnTo>
                    <a:pt x="188" y="925"/>
                  </a:lnTo>
                  <a:lnTo>
                    <a:pt x="201" y="887"/>
                  </a:lnTo>
                  <a:lnTo>
                    <a:pt x="213" y="836"/>
                  </a:lnTo>
                  <a:lnTo>
                    <a:pt x="276" y="6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15" name="Freeform 55"/>
            <p:cNvSpPr>
              <a:spLocks noEditPoints="1"/>
            </p:cNvSpPr>
            <p:nvPr/>
          </p:nvSpPr>
          <p:spPr bwMode="auto">
            <a:xfrm>
              <a:off x="7542" y="9512"/>
              <a:ext cx="1068" cy="380"/>
            </a:xfrm>
            <a:custGeom>
              <a:avLst/>
              <a:gdLst/>
              <a:ahLst/>
              <a:cxnLst>
                <a:cxn ang="0">
                  <a:pos x="1006" y="63"/>
                </a:cxn>
                <a:cxn ang="0">
                  <a:pos x="1043" y="63"/>
                </a:cxn>
                <a:cxn ang="0">
                  <a:pos x="1068" y="38"/>
                </a:cxn>
                <a:cxn ang="0">
                  <a:pos x="1031" y="0"/>
                </a:cxn>
                <a:cxn ang="0">
                  <a:pos x="37" y="0"/>
                </a:cxn>
                <a:cxn ang="0">
                  <a:pos x="12" y="13"/>
                </a:cxn>
                <a:cxn ang="0">
                  <a:pos x="0" y="38"/>
                </a:cxn>
                <a:cxn ang="0">
                  <a:pos x="0" y="51"/>
                </a:cxn>
                <a:cxn ang="0">
                  <a:pos x="25" y="63"/>
                </a:cxn>
                <a:cxn ang="0">
                  <a:pos x="50" y="63"/>
                </a:cxn>
                <a:cxn ang="0">
                  <a:pos x="1006" y="63"/>
                </a:cxn>
                <a:cxn ang="0">
                  <a:pos x="1006" y="380"/>
                </a:cxn>
                <a:cxn ang="0">
                  <a:pos x="1043" y="380"/>
                </a:cxn>
                <a:cxn ang="0">
                  <a:pos x="1068" y="354"/>
                </a:cxn>
                <a:cxn ang="0">
                  <a:pos x="1056" y="329"/>
                </a:cxn>
                <a:cxn ang="0">
                  <a:pos x="1043" y="316"/>
                </a:cxn>
                <a:cxn ang="0">
                  <a:pos x="12" y="316"/>
                </a:cxn>
                <a:cxn ang="0">
                  <a:pos x="12" y="329"/>
                </a:cxn>
                <a:cxn ang="0">
                  <a:pos x="0" y="354"/>
                </a:cxn>
                <a:cxn ang="0">
                  <a:pos x="0" y="367"/>
                </a:cxn>
                <a:cxn ang="0">
                  <a:pos x="25" y="380"/>
                </a:cxn>
                <a:cxn ang="0">
                  <a:pos x="50" y="380"/>
                </a:cxn>
                <a:cxn ang="0">
                  <a:pos x="1006" y="380"/>
                </a:cxn>
              </a:cxnLst>
              <a:rect l="0" t="0" r="r" b="b"/>
              <a:pathLst>
                <a:path w="1068" h="380">
                  <a:moveTo>
                    <a:pt x="1006" y="63"/>
                  </a:moveTo>
                  <a:lnTo>
                    <a:pt x="1043" y="63"/>
                  </a:lnTo>
                  <a:lnTo>
                    <a:pt x="1068" y="38"/>
                  </a:lnTo>
                  <a:lnTo>
                    <a:pt x="1031" y="0"/>
                  </a:lnTo>
                  <a:lnTo>
                    <a:pt x="37" y="0"/>
                  </a:lnTo>
                  <a:lnTo>
                    <a:pt x="12" y="13"/>
                  </a:lnTo>
                  <a:lnTo>
                    <a:pt x="0" y="38"/>
                  </a:lnTo>
                  <a:lnTo>
                    <a:pt x="0" y="51"/>
                  </a:lnTo>
                  <a:lnTo>
                    <a:pt x="25" y="63"/>
                  </a:lnTo>
                  <a:lnTo>
                    <a:pt x="50" y="63"/>
                  </a:lnTo>
                  <a:lnTo>
                    <a:pt x="1006" y="63"/>
                  </a:lnTo>
                  <a:close/>
                  <a:moveTo>
                    <a:pt x="1006" y="380"/>
                  </a:moveTo>
                  <a:lnTo>
                    <a:pt x="1043" y="380"/>
                  </a:lnTo>
                  <a:lnTo>
                    <a:pt x="1068" y="354"/>
                  </a:lnTo>
                  <a:lnTo>
                    <a:pt x="1056" y="329"/>
                  </a:lnTo>
                  <a:lnTo>
                    <a:pt x="1043" y="316"/>
                  </a:lnTo>
                  <a:lnTo>
                    <a:pt x="12" y="316"/>
                  </a:lnTo>
                  <a:lnTo>
                    <a:pt x="12" y="329"/>
                  </a:lnTo>
                  <a:lnTo>
                    <a:pt x="0" y="354"/>
                  </a:lnTo>
                  <a:lnTo>
                    <a:pt x="0" y="367"/>
                  </a:lnTo>
                  <a:lnTo>
                    <a:pt x="25" y="380"/>
                  </a:lnTo>
                  <a:lnTo>
                    <a:pt x="50" y="380"/>
                  </a:lnTo>
                  <a:lnTo>
                    <a:pt x="1006" y="3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16" name="Freeform 56"/>
            <p:cNvSpPr>
              <a:spLocks/>
            </p:cNvSpPr>
            <p:nvPr/>
          </p:nvSpPr>
          <p:spPr bwMode="auto">
            <a:xfrm>
              <a:off x="9277" y="9031"/>
              <a:ext cx="528" cy="1076"/>
            </a:xfrm>
            <a:custGeom>
              <a:avLst/>
              <a:gdLst/>
              <a:ahLst/>
              <a:cxnLst>
                <a:cxn ang="0">
                  <a:pos x="327" y="50"/>
                </a:cxn>
                <a:cxn ang="0">
                  <a:pos x="327" y="12"/>
                </a:cxn>
                <a:cxn ang="0">
                  <a:pos x="314" y="12"/>
                </a:cxn>
                <a:cxn ang="0">
                  <a:pos x="289" y="0"/>
                </a:cxn>
                <a:cxn ang="0">
                  <a:pos x="214" y="63"/>
                </a:cxn>
                <a:cxn ang="0">
                  <a:pos x="126" y="101"/>
                </a:cxn>
                <a:cxn ang="0">
                  <a:pos x="63" y="101"/>
                </a:cxn>
                <a:cxn ang="0">
                  <a:pos x="0" y="114"/>
                </a:cxn>
                <a:cxn ang="0">
                  <a:pos x="0" y="164"/>
                </a:cxn>
                <a:cxn ang="0">
                  <a:pos x="88" y="152"/>
                </a:cxn>
                <a:cxn ang="0">
                  <a:pos x="214" y="114"/>
                </a:cxn>
                <a:cxn ang="0">
                  <a:pos x="214" y="987"/>
                </a:cxn>
                <a:cxn ang="0">
                  <a:pos x="188" y="1013"/>
                </a:cxn>
                <a:cxn ang="0">
                  <a:pos x="151" y="1025"/>
                </a:cxn>
                <a:cxn ang="0">
                  <a:pos x="12" y="1025"/>
                </a:cxn>
                <a:cxn ang="0">
                  <a:pos x="12" y="1076"/>
                </a:cxn>
                <a:cxn ang="0">
                  <a:pos x="528" y="1076"/>
                </a:cxn>
                <a:cxn ang="0">
                  <a:pos x="528" y="1025"/>
                </a:cxn>
                <a:cxn ang="0">
                  <a:pos x="390" y="1025"/>
                </a:cxn>
                <a:cxn ang="0">
                  <a:pos x="339" y="1000"/>
                </a:cxn>
                <a:cxn ang="0">
                  <a:pos x="339" y="987"/>
                </a:cxn>
                <a:cxn ang="0">
                  <a:pos x="327" y="975"/>
                </a:cxn>
                <a:cxn ang="0">
                  <a:pos x="327" y="949"/>
                </a:cxn>
                <a:cxn ang="0">
                  <a:pos x="327" y="50"/>
                </a:cxn>
              </a:cxnLst>
              <a:rect l="0" t="0" r="r" b="b"/>
              <a:pathLst>
                <a:path w="528" h="1076">
                  <a:moveTo>
                    <a:pt x="327" y="50"/>
                  </a:moveTo>
                  <a:lnTo>
                    <a:pt x="327" y="12"/>
                  </a:lnTo>
                  <a:lnTo>
                    <a:pt x="314" y="12"/>
                  </a:lnTo>
                  <a:lnTo>
                    <a:pt x="289" y="0"/>
                  </a:lnTo>
                  <a:lnTo>
                    <a:pt x="214" y="63"/>
                  </a:lnTo>
                  <a:lnTo>
                    <a:pt x="126" y="101"/>
                  </a:lnTo>
                  <a:lnTo>
                    <a:pt x="63" y="101"/>
                  </a:lnTo>
                  <a:lnTo>
                    <a:pt x="0" y="114"/>
                  </a:lnTo>
                  <a:lnTo>
                    <a:pt x="0" y="164"/>
                  </a:lnTo>
                  <a:lnTo>
                    <a:pt x="88" y="152"/>
                  </a:lnTo>
                  <a:lnTo>
                    <a:pt x="214" y="114"/>
                  </a:lnTo>
                  <a:lnTo>
                    <a:pt x="214" y="987"/>
                  </a:lnTo>
                  <a:lnTo>
                    <a:pt x="188" y="1013"/>
                  </a:lnTo>
                  <a:lnTo>
                    <a:pt x="151" y="1025"/>
                  </a:lnTo>
                  <a:lnTo>
                    <a:pt x="12" y="1025"/>
                  </a:lnTo>
                  <a:lnTo>
                    <a:pt x="12" y="1076"/>
                  </a:lnTo>
                  <a:lnTo>
                    <a:pt x="528" y="1076"/>
                  </a:lnTo>
                  <a:lnTo>
                    <a:pt x="528" y="1025"/>
                  </a:lnTo>
                  <a:lnTo>
                    <a:pt x="390" y="1025"/>
                  </a:lnTo>
                  <a:lnTo>
                    <a:pt x="339" y="1000"/>
                  </a:lnTo>
                  <a:lnTo>
                    <a:pt x="339" y="987"/>
                  </a:lnTo>
                  <a:lnTo>
                    <a:pt x="327" y="975"/>
                  </a:lnTo>
                  <a:lnTo>
                    <a:pt x="327" y="949"/>
                  </a:lnTo>
                  <a:lnTo>
                    <a:pt x="327" y="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17" name="Freeform 57"/>
            <p:cNvSpPr>
              <a:spLocks/>
            </p:cNvSpPr>
            <p:nvPr/>
          </p:nvSpPr>
          <p:spPr bwMode="auto">
            <a:xfrm>
              <a:off x="10484" y="9119"/>
              <a:ext cx="503" cy="1001"/>
            </a:xfrm>
            <a:custGeom>
              <a:avLst/>
              <a:gdLst/>
              <a:ahLst/>
              <a:cxnLst>
                <a:cxn ang="0">
                  <a:pos x="251" y="342"/>
                </a:cxn>
                <a:cxn ang="0">
                  <a:pos x="478" y="342"/>
                </a:cxn>
                <a:cxn ang="0">
                  <a:pos x="478" y="292"/>
                </a:cxn>
                <a:cxn ang="0">
                  <a:pos x="251" y="292"/>
                </a:cxn>
                <a:cxn ang="0">
                  <a:pos x="251" y="0"/>
                </a:cxn>
                <a:cxn ang="0">
                  <a:pos x="214" y="0"/>
                </a:cxn>
                <a:cxn ang="0">
                  <a:pos x="201" y="76"/>
                </a:cxn>
                <a:cxn ang="0">
                  <a:pos x="189" y="165"/>
                </a:cxn>
                <a:cxn ang="0">
                  <a:pos x="151" y="241"/>
                </a:cxn>
                <a:cxn ang="0">
                  <a:pos x="88" y="292"/>
                </a:cxn>
                <a:cxn ang="0">
                  <a:pos x="0" y="304"/>
                </a:cxn>
                <a:cxn ang="0">
                  <a:pos x="0" y="342"/>
                </a:cxn>
                <a:cxn ang="0">
                  <a:pos x="138" y="342"/>
                </a:cxn>
                <a:cxn ang="0">
                  <a:pos x="138" y="785"/>
                </a:cxn>
                <a:cxn ang="0">
                  <a:pos x="151" y="887"/>
                </a:cxn>
                <a:cxn ang="0">
                  <a:pos x="201" y="950"/>
                </a:cxn>
                <a:cxn ang="0">
                  <a:pos x="251" y="988"/>
                </a:cxn>
                <a:cxn ang="0">
                  <a:pos x="302" y="1001"/>
                </a:cxn>
                <a:cxn ang="0">
                  <a:pos x="352" y="1001"/>
                </a:cxn>
                <a:cxn ang="0">
                  <a:pos x="427" y="988"/>
                </a:cxn>
                <a:cxn ang="0">
                  <a:pos x="465" y="937"/>
                </a:cxn>
                <a:cxn ang="0">
                  <a:pos x="490" y="861"/>
                </a:cxn>
                <a:cxn ang="0">
                  <a:pos x="503" y="785"/>
                </a:cxn>
                <a:cxn ang="0">
                  <a:pos x="503" y="697"/>
                </a:cxn>
                <a:cxn ang="0">
                  <a:pos x="465" y="697"/>
                </a:cxn>
                <a:cxn ang="0">
                  <a:pos x="465" y="836"/>
                </a:cxn>
                <a:cxn ang="0">
                  <a:pos x="453" y="887"/>
                </a:cxn>
                <a:cxn ang="0">
                  <a:pos x="427" y="925"/>
                </a:cxn>
                <a:cxn ang="0">
                  <a:pos x="415" y="950"/>
                </a:cxn>
                <a:cxn ang="0">
                  <a:pos x="390" y="963"/>
                </a:cxn>
                <a:cxn ang="0">
                  <a:pos x="314" y="963"/>
                </a:cxn>
                <a:cxn ang="0">
                  <a:pos x="289" y="937"/>
                </a:cxn>
                <a:cxn ang="0">
                  <a:pos x="251" y="861"/>
                </a:cxn>
                <a:cxn ang="0">
                  <a:pos x="251" y="798"/>
                </a:cxn>
                <a:cxn ang="0">
                  <a:pos x="251" y="342"/>
                </a:cxn>
              </a:cxnLst>
              <a:rect l="0" t="0" r="r" b="b"/>
              <a:pathLst>
                <a:path w="503" h="1001">
                  <a:moveTo>
                    <a:pt x="251" y="342"/>
                  </a:moveTo>
                  <a:lnTo>
                    <a:pt x="478" y="342"/>
                  </a:lnTo>
                  <a:lnTo>
                    <a:pt x="478" y="292"/>
                  </a:lnTo>
                  <a:lnTo>
                    <a:pt x="251" y="292"/>
                  </a:lnTo>
                  <a:lnTo>
                    <a:pt x="251" y="0"/>
                  </a:lnTo>
                  <a:lnTo>
                    <a:pt x="214" y="0"/>
                  </a:lnTo>
                  <a:lnTo>
                    <a:pt x="201" y="76"/>
                  </a:lnTo>
                  <a:lnTo>
                    <a:pt x="189" y="165"/>
                  </a:lnTo>
                  <a:lnTo>
                    <a:pt x="151" y="241"/>
                  </a:lnTo>
                  <a:lnTo>
                    <a:pt x="88" y="292"/>
                  </a:lnTo>
                  <a:lnTo>
                    <a:pt x="0" y="304"/>
                  </a:lnTo>
                  <a:lnTo>
                    <a:pt x="0" y="342"/>
                  </a:lnTo>
                  <a:lnTo>
                    <a:pt x="138" y="342"/>
                  </a:lnTo>
                  <a:lnTo>
                    <a:pt x="138" y="785"/>
                  </a:lnTo>
                  <a:lnTo>
                    <a:pt x="151" y="887"/>
                  </a:lnTo>
                  <a:lnTo>
                    <a:pt x="201" y="950"/>
                  </a:lnTo>
                  <a:lnTo>
                    <a:pt x="251" y="988"/>
                  </a:lnTo>
                  <a:lnTo>
                    <a:pt x="302" y="1001"/>
                  </a:lnTo>
                  <a:lnTo>
                    <a:pt x="352" y="1001"/>
                  </a:lnTo>
                  <a:lnTo>
                    <a:pt x="427" y="988"/>
                  </a:lnTo>
                  <a:lnTo>
                    <a:pt x="465" y="937"/>
                  </a:lnTo>
                  <a:lnTo>
                    <a:pt x="490" y="861"/>
                  </a:lnTo>
                  <a:lnTo>
                    <a:pt x="503" y="785"/>
                  </a:lnTo>
                  <a:lnTo>
                    <a:pt x="503" y="697"/>
                  </a:lnTo>
                  <a:lnTo>
                    <a:pt x="465" y="697"/>
                  </a:lnTo>
                  <a:lnTo>
                    <a:pt x="465" y="836"/>
                  </a:lnTo>
                  <a:lnTo>
                    <a:pt x="453" y="887"/>
                  </a:lnTo>
                  <a:lnTo>
                    <a:pt x="427" y="925"/>
                  </a:lnTo>
                  <a:lnTo>
                    <a:pt x="415" y="950"/>
                  </a:lnTo>
                  <a:lnTo>
                    <a:pt x="390" y="963"/>
                  </a:lnTo>
                  <a:lnTo>
                    <a:pt x="314" y="963"/>
                  </a:lnTo>
                  <a:lnTo>
                    <a:pt x="289" y="937"/>
                  </a:lnTo>
                  <a:lnTo>
                    <a:pt x="251" y="861"/>
                  </a:lnTo>
                  <a:lnTo>
                    <a:pt x="251" y="798"/>
                  </a:lnTo>
                  <a:lnTo>
                    <a:pt x="251" y="3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18" name="Freeform 58"/>
            <p:cNvSpPr>
              <a:spLocks noEditPoints="1"/>
            </p:cNvSpPr>
            <p:nvPr/>
          </p:nvSpPr>
          <p:spPr bwMode="auto">
            <a:xfrm>
              <a:off x="11125" y="9385"/>
              <a:ext cx="704" cy="735"/>
            </a:xfrm>
            <a:custGeom>
              <a:avLst/>
              <a:gdLst/>
              <a:ahLst/>
              <a:cxnLst>
                <a:cxn ang="0">
                  <a:pos x="704" y="380"/>
                </a:cxn>
                <a:cxn ang="0">
                  <a:pos x="679" y="228"/>
                </a:cxn>
                <a:cxn ang="0">
                  <a:pos x="604" y="114"/>
                </a:cxn>
                <a:cxn ang="0">
                  <a:pos x="491" y="26"/>
                </a:cxn>
                <a:cxn ang="0">
                  <a:pos x="352" y="0"/>
                </a:cxn>
                <a:cxn ang="0">
                  <a:pos x="214" y="26"/>
                </a:cxn>
                <a:cxn ang="0">
                  <a:pos x="101" y="114"/>
                </a:cxn>
                <a:cxn ang="0">
                  <a:pos x="25" y="228"/>
                </a:cxn>
                <a:cxn ang="0">
                  <a:pos x="0" y="380"/>
                </a:cxn>
                <a:cxn ang="0">
                  <a:pos x="25" y="519"/>
                </a:cxn>
                <a:cxn ang="0">
                  <a:pos x="101" y="633"/>
                </a:cxn>
                <a:cxn ang="0">
                  <a:pos x="214" y="709"/>
                </a:cxn>
                <a:cxn ang="0">
                  <a:pos x="352" y="735"/>
                </a:cxn>
                <a:cxn ang="0">
                  <a:pos x="491" y="709"/>
                </a:cxn>
                <a:cxn ang="0">
                  <a:pos x="604" y="633"/>
                </a:cxn>
                <a:cxn ang="0">
                  <a:pos x="679" y="519"/>
                </a:cxn>
                <a:cxn ang="0">
                  <a:pos x="704" y="380"/>
                </a:cxn>
                <a:cxn ang="0">
                  <a:pos x="352" y="697"/>
                </a:cxn>
                <a:cxn ang="0">
                  <a:pos x="302" y="697"/>
                </a:cxn>
                <a:cxn ang="0">
                  <a:pos x="252" y="671"/>
                </a:cxn>
                <a:cxn ang="0">
                  <a:pos x="214" y="646"/>
                </a:cxn>
                <a:cxn ang="0">
                  <a:pos x="176" y="595"/>
                </a:cxn>
                <a:cxn ang="0">
                  <a:pos x="151" y="519"/>
                </a:cxn>
                <a:cxn ang="0">
                  <a:pos x="139" y="431"/>
                </a:cxn>
                <a:cxn ang="0">
                  <a:pos x="126" y="367"/>
                </a:cxn>
                <a:cxn ang="0">
                  <a:pos x="139" y="254"/>
                </a:cxn>
                <a:cxn ang="0">
                  <a:pos x="176" y="140"/>
                </a:cxn>
                <a:cxn ang="0">
                  <a:pos x="201" y="102"/>
                </a:cxn>
                <a:cxn ang="0">
                  <a:pos x="277" y="51"/>
                </a:cxn>
                <a:cxn ang="0">
                  <a:pos x="315" y="38"/>
                </a:cxn>
                <a:cxn ang="0">
                  <a:pos x="403" y="38"/>
                </a:cxn>
                <a:cxn ang="0">
                  <a:pos x="453" y="64"/>
                </a:cxn>
                <a:cxn ang="0">
                  <a:pos x="528" y="140"/>
                </a:cxn>
                <a:cxn ang="0">
                  <a:pos x="566" y="216"/>
                </a:cxn>
                <a:cxn ang="0">
                  <a:pos x="566" y="292"/>
                </a:cxn>
                <a:cxn ang="0">
                  <a:pos x="579" y="367"/>
                </a:cxn>
                <a:cxn ang="0">
                  <a:pos x="566" y="469"/>
                </a:cxn>
                <a:cxn ang="0">
                  <a:pos x="541" y="583"/>
                </a:cxn>
                <a:cxn ang="0">
                  <a:pos x="503" y="633"/>
                </a:cxn>
                <a:cxn ang="0">
                  <a:pos x="465" y="671"/>
                </a:cxn>
                <a:cxn ang="0">
                  <a:pos x="415" y="697"/>
                </a:cxn>
                <a:cxn ang="0">
                  <a:pos x="352" y="697"/>
                </a:cxn>
              </a:cxnLst>
              <a:rect l="0" t="0" r="r" b="b"/>
              <a:pathLst>
                <a:path w="704" h="735">
                  <a:moveTo>
                    <a:pt x="704" y="380"/>
                  </a:moveTo>
                  <a:lnTo>
                    <a:pt x="679" y="228"/>
                  </a:lnTo>
                  <a:lnTo>
                    <a:pt x="604" y="114"/>
                  </a:lnTo>
                  <a:lnTo>
                    <a:pt x="491" y="26"/>
                  </a:lnTo>
                  <a:lnTo>
                    <a:pt x="352" y="0"/>
                  </a:lnTo>
                  <a:lnTo>
                    <a:pt x="214" y="26"/>
                  </a:lnTo>
                  <a:lnTo>
                    <a:pt x="101" y="114"/>
                  </a:lnTo>
                  <a:lnTo>
                    <a:pt x="25" y="228"/>
                  </a:lnTo>
                  <a:lnTo>
                    <a:pt x="0" y="380"/>
                  </a:lnTo>
                  <a:lnTo>
                    <a:pt x="25" y="519"/>
                  </a:lnTo>
                  <a:lnTo>
                    <a:pt x="101" y="633"/>
                  </a:lnTo>
                  <a:lnTo>
                    <a:pt x="214" y="709"/>
                  </a:lnTo>
                  <a:lnTo>
                    <a:pt x="352" y="735"/>
                  </a:lnTo>
                  <a:lnTo>
                    <a:pt x="491" y="709"/>
                  </a:lnTo>
                  <a:lnTo>
                    <a:pt x="604" y="633"/>
                  </a:lnTo>
                  <a:lnTo>
                    <a:pt x="679" y="519"/>
                  </a:lnTo>
                  <a:lnTo>
                    <a:pt x="704" y="380"/>
                  </a:lnTo>
                  <a:close/>
                  <a:moveTo>
                    <a:pt x="352" y="697"/>
                  </a:moveTo>
                  <a:lnTo>
                    <a:pt x="302" y="697"/>
                  </a:lnTo>
                  <a:lnTo>
                    <a:pt x="252" y="671"/>
                  </a:lnTo>
                  <a:lnTo>
                    <a:pt x="214" y="646"/>
                  </a:lnTo>
                  <a:lnTo>
                    <a:pt x="176" y="595"/>
                  </a:lnTo>
                  <a:lnTo>
                    <a:pt x="151" y="519"/>
                  </a:lnTo>
                  <a:lnTo>
                    <a:pt x="139" y="431"/>
                  </a:lnTo>
                  <a:lnTo>
                    <a:pt x="126" y="367"/>
                  </a:lnTo>
                  <a:lnTo>
                    <a:pt x="139" y="254"/>
                  </a:lnTo>
                  <a:lnTo>
                    <a:pt x="176" y="140"/>
                  </a:lnTo>
                  <a:lnTo>
                    <a:pt x="201" y="102"/>
                  </a:lnTo>
                  <a:lnTo>
                    <a:pt x="277" y="51"/>
                  </a:lnTo>
                  <a:lnTo>
                    <a:pt x="315" y="38"/>
                  </a:lnTo>
                  <a:lnTo>
                    <a:pt x="403" y="38"/>
                  </a:lnTo>
                  <a:lnTo>
                    <a:pt x="453" y="64"/>
                  </a:lnTo>
                  <a:lnTo>
                    <a:pt x="528" y="140"/>
                  </a:lnTo>
                  <a:lnTo>
                    <a:pt x="566" y="216"/>
                  </a:lnTo>
                  <a:lnTo>
                    <a:pt x="566" y="292"/>
                  </a:lnTo>
                  <a:lnTo>
                    <a:pt x="579" y="367"/>
                  </a:lnTo>
                  <a:lnTo>
                    <a:pt x="566" y="469"/>
                  </a:lnTo>
                  <a:lnTo>
                    <a:pt x="541" y="583"/>
                  </a:lnTo>
                  <a:lnTo>
                    <a:pt x="503" y="633"/>
                  </a:lnTo>
                  <a:lnTo>
                    <a:pt x="465" y="671"/>
                  </a:lnTo>
                  <a:lnTo>
                    <a:pt x="415" y="697"/>
                  </a:lnTo>
                  <a:lnTo>
                    <a:pt x="352" y="6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19" name="Freeform 59"/>
            <p:cNvSpPr>
              <a:spLocks/>
            </p:cNvSpPr>
            <p:nvPr/>
          </p:nvSpPr>
          <p:spPr bwMode="auto">
            <a:xfrm>
              <a:off x="12458" y="9398"/>
              <a:ext cx="855" cy="722"/>
            </a:xfrm>
            <a:custGeom>
              <a:avLst/>
              <a:gdLst/>
              <a:ahLst/>
              <a:cxnLst>
                <a:cxn ang="0">
                  <a:pos x="88" y="633"/>
                </a:cxn>
                <a:cxn ang="0">
                  <a:pos x="76" y="684"/>
                </a:cxn>
                <a:cxn ang="0">
                  <a:pos x="101" y="722"/>
                </a:cxn>
                <a:cxn ang="0">
                  <a:pos x="164" y="709"/>
                </a:cxn>
                <a:cxn ang="0">
                  <a:pos x="176" y="671"/>
                </a:cxn>
                <a:cxn ang="0">
                  <a:pos x="201" y="595"/>
                </a:cxn>
                <a:cxn ang="0">
                  <a:pos x="226" y="494"/>
                </a:cxn>
                <a:cxn ang="0">
                  <a:pos x="277" y="316"/>
                </a:cxn>
                <a:cxn ang="0">
                  <a:pos x="289" y="266"/>
                </a:cxn>
                <a:cxn ang="0">
                  <a:pos x="327" y="177"/>
                </a:cxn>
                <a:cxn ang="0">
                  <a:pos x="453" y="63"/>
                </a:cxn>
                <a:cxn ang="0">
                  <a:pos x="591" y="38"/>
                </a:cxn>
                <a:cxn ang="0">
                  <a:pos x="629" y="89"/>
                </a:cxn>
                <a:cxn ang="0">
                  <a:pos x="641" y="152"/>
                </a:cxn>
                <a:cxn ang="0">
                  <a:pos x="604" y="342"/>
                </a:cxn>
                <a:cxn ang="0">
                  <a:pos x="528" y="557"/>
                </a:cxn>
                <a:cxn ang="0">
                  <a:pos x="516" y="595"/>
                </a:cxn>
                <a:cxn ang="0">
                  <a:pos x="578" y="696"/>
                </a:cxn>
                <a:cxn ang="0">
                  <a:pos x="654" y="722"/>
                </a:cxn>
                <a:cxn ang="0">
                  <a:pos x="792" y="646"/>
                </a:cxn>
                <a:cxn ang="0">
                  <a:pos x="855" y="506"/>
                </a:cxn>
                <a:cxn ang="0">
                  <a:pos x="830" y="468"/>
                </a:cxn>
                <a:cxn ang="0">
                  <a:pos x="805" y="544"/>
                </a:cxn>
                <a:cxn ang="0">
                  <a:pos x="754" y="633"/>
                </a:cxn>
                <a:cxn ang="0">
                  <a:pos x="692" y="684"/>
                </a:cxn>
                <a:cxn ang="0">
                  <a:pos x="629" y="684"/>
                </a:cxn>
                <a:cxn ang="0">
                  <a:pos x="616" y="595"/>
                </a:cxn>
                <a:cxn ang="0">
                  <a:pos x="704" y="354"/>
                </a:cxn>
                <a:cxn ang="0">
                  <a:pos x="742" y="165"/>
                </a:cxn>
                <a:cxn ang="0">
                  <a:pos x="692" y="38"/>
                </a:cxn>
                <a:cxn ang="0">
                  <a:pos x="616" y="0"/>
                </a:cxn>
                <a:cxn ang="0">
                  <a:pos x="465" y="13"/>
                </a:cxn>
                <a:cxn ang="0">
                  <a:pos x="340" y="101"/>
                </a:cxn>
                <a:cxn ang="0">
                  <a:pos x="302" y="89"/>
                </a:cxn>
                <a:cxn ang="0">
                  <a:pos x="201" y="0"/>
                </a:cxn>
                <a:cxn ang="0">
                  <a:pos x="101" y="13"/>
                </a:cxn>
                <a:cxn ang="0">
                  <a:pos x="63" y="51"/>
                </a:cxn>
                <a:cxn ang="0">
                  <a:pos x="38" y="89"/>
                </a:cxn>
                <a:cxn ang="0">
                  <a:pos x="13" y="152"/>
                </a:cxn>
                <a:cxn ang="0">
                  <a:pos x="0" y="215"/>
                </a:cxn>
                <a:cxn ang="0">
                  <a:pos x="13" y="266"/>
                </a:cxn>
                <a:cxn ang="0">
                  <a:pos x="25" y="253"/>
                </a:cxn>
                <a:cxn ang="0">
                  <a:pos x="38" y="228"/>
                </a:cxn>
                <a:cxn ang="0">
                  <a:pos x="76" y="114"/>
                </a:cxn>
                <a:cxn ang="0">
                  <a:pos x="126" y="38"/>
                </a:cxn>
                <a:cxn ang="0">
                  <a:pos x="201" y="51"/>
                </a:cxn>
                <a:cxn ang="0">
                  <a:pos x="214" y="114"/>
                </a:cxn>
                <a:cxn ang="0">
                  <a:pos x="201" y="152"/>
                </a:cxn>
                <a:cxn ang="0">
                  <a:pos x="189" y="203"/>
                </a:cxn>
                <a:cxn ang="0">
                  <a:pos x="88" y="620"/>
                </a:cxn>
              </a:cxnLst>
              <a:rect l="0" t="0" r="r" b="b"/>
              <a:pathLst>
                <a:path w="855" h="722">
                  <a:moveTo>
                    <a:pt x="88" y="620"/>
                  </a:moveTo>
                  <a:lnTo>
                    <a:pt x="88" y="633"/>
                  </a:lnTo>
                  <a:lnTo>
                    <a:pt x="76" y="658"/>
                  </a:lnTo>
                  <a:lnTo>
                    <a:pt x="76" y="684"/>
                  </a:lnTo>
                  <a:lnTo>
                    <a:pt x="88" y="709"/>
                  </a:lnTo>
                  <a:lnTo>
                    <a:pt x="101" y="722"/>
                  </a:lnTo>
                  <a:lnTo>
                    <a:pt x="138" y="722"/>
                  </a:lnTo>
                  <a:lnTo>
                    <a:pt x="164" y="709"/>
                  </a:lnTo>
                  <a:lnTo>
                    <a:pt x="176" y="684"/>
                  </a:lnTo>
                  <a:lnTo>
                    <a:pt x="176" y="671"/>
                  </a:lnTo>
                  <a:lnTo>
                    <a:pt x="201" y="620"/>
                  </a:lnTo>
                  <a:lnTo>
                    <a:pt x="201" y="595"/>
                  </a:lnTo>
                  <a:lnTo>
                    <a:pt x="214" y="557"/>
                  </a:lnTo>
                  <a:lnTo>
                    <a:pt x="226" y="494"/>
                  </a:lnTo>
                  <a:lnTo>
                    <a:pt x="252" y="418"/>
                  </a:lnTo>
                  <a:lnTo>
                    <a:pt x="277" y="316"/>
                  </a:lnTo>
                  <a:lnTo>
                    <a:pt x="277" y="291"/>
                  </a:lnTo>
                  <a:lnTo>
                    <a:pt x="289" y="266"/>
                  </a:lnTo>
                  <a:lnTo>
                    <a:pt x="289" y="228"/>
                  </a:lnTo>
                  <a:lnTo>
                    <a:pt x="327" y="177"/>
                  </a:lnTo>
                  <a:lnTo>
                    <a:pt x="377" y="114"/>
                  </a:lnTo>
                  <a:lnTo>
                    <a:pt x="453" y="63"/>
                  </a:lnTo>
                  <a:lnTo>
                    <a:pt x="553" y="38"/>
                  </a:lnTo>
                  <a:lnTo>
                    <a:pt x="591" y="38"/>
                  </a:lnTo>
                  <a:lnTo>
                    <a:pt x="629" y="76"/>
                  </a:lnTo>
                  <a:lnTo>
                    <a:pt x="629" y="89"/>
                  </a:lnTo>
                  <a:lnTo>
                    <a:pt x="641" y="114"/>
                  </a:lnTo>
                  <a:lnTo>
                    <a:pt x="641" y="152"/>
                  </a:lnTo>
                  <a:lnTo>
                    <a:pt x="629" y="241"/>
                  </a:lnTo>
                  <a:lnTo>
                    <a:pt x="604" y="342"/>
                  </a:lnTo>
                  <a:lnTo>
                    <a:pt x="566" y="443"/>
                  </a:lnTo>
                  <a:lnTo>
                    <a:pt x="528" y="557"/>
                  </a:lnTo>
                  <a:lnTo>
                    <a:pt x="528" y="570"/>
                  </a:lnTo>
                  <a:lnTo>
                    <a:pt x="516" y="595"/>
                  </a:lnTo>
                  <a:lnTo>
                    <a:pt x="541" y="671"/>
                  </a:lnTo>
                  <a:lnTo>
                    <a:pt x="578" y="696"/>
                  </a:lnTo>
                  <a:lnTo>
                    <a:pt x="604" y="722"/>
                  </a:lnTo>
                  <a:lnTo>
                    <a:pt x="654" y="722"/>
                  </a:lnTo>
                  <a:lnTo>
                    <a:pt x="729" y="696"/>
                  </a:lnTo>
                  <a:lnTo>
                    <a:pt x="792" y="646"/>
                  </a:lnTo>
                  <a:lnTo>
                    <a:pt x="830" y="570"/>
                  </a:lnTo>
                  <a:lnTo>
                    <a:pt x="855" y="506"/>
                  </a:lnTo>
                  <a:lnTo>
                    <a:pt x="855" y="468"/>
                  </a:lnTo>
                  <a:lnTo>
                    <a:pt x="830" y="468"/>
                  </a:lnTo>
                  <a:lnTo>
                    <a:pt x="817" y="494"/>
                  </a:lnTo>
                  <a:lnTo>
                    <a:pt x="805" y="544"/>
                  </a:lnTo>
                  <a:lnTo>
                    <a:pt x="780" y="595"/>
                  </a:lnTo>
                  <a:lnTo>
                    <a:pt x="754" y="633"/>
                  </a:lnTo>
                  <a:lnTo>
                    <a:pt x="729" y="658"/>
                  </a:lnTo>
                  <a:lnTo>
                    <a:pt x="692" y="684"/>
                  </a:lnTo>
                  <a:lnTo>
                    <a:pt x="654" y="696"/>
                  </a:lnTo>
                  <a:lnTo>
                    <a:pt x="629" y="684"/>
                  </a:lnTo>
                  <a:lnTo>
                    <a:pt x="616" y="671"/>
                  </a:lnTo>
                  <a:lnTo>
                    <a:pt x="616" y="595"/>
                  </a:lnTo>
                  <a:lnTo>
                    <a:pt x="666" y="443"/>
                  </a:lnTo>
                  <a:lnTo>
                    <a:pt x="704" y="354"/>
                  </a:lnTo>
                  <a:lnTo>
                    <a:pt x="729" y="253"/>
                  </a:lnTo>
                  <a:lnTo>
                    <a:pt x="742" y="165"/>
                  </a:lnTo>
                  <a:lnTo>
                    <a:pt x="742" y="114"/>
                  </a:lnTo>
                  <a:lnTo>
                    <a:pt x="692" y="38"/>
                  </a:lnTo>
                  <a:lnTo>
                    <a:pt x="654" y="25"/>
                  </a:lnTo>
                  <a:lnTo>
                    <a:pt x="616" y="0"/>
                  </a:lnTo>
                  <a:lnTo>
                    <a:pt x="553" y="0"/>
                  </a:lnTo>
                  <a:lnTo>
                    <a:pt x="465" y="13"/>
                  </a:lnTo>
                  <a:lnTo>
                    <a:pt x="390" y="51"/>
                  </a:lnTo>
                  <a:lnTo>
                    <a:pt x="340" y="101"/>
                  </a:lnTo>
                  <a:lnTo>
                    <a:pt x="314" y="139"/>
                  </a:lnTo>
                  <a:lnTo>
                    <a:pt x="302" y="89"/>
                  </a:lnTo>
                  <a:lnTo>
                    <a:pt x="277" y="51"/>
                  </a:lnTo>
                  <a:lnTo>
                    <a:pt x="201" y="0"/>
                  </a:lnTo>
                  <a:lnTo>
                    <a:pt x="126" y="0"/>
                  </a:lnTo>
                  <a:lnTo>
                    <a:pt x="101" y="13"/>
                  </a:lnTo>
                  <a:lnTo>
                    <a:pt x="88" y="38"/>
                  </a:lnTo>
                  <a:lnTo>
                    <a:pt x="63" y="51"/>
                  </a:lnTo>
                  <a:lnTo>
                    <a:pt x="50" y="76"/>
                  </a:lnTo>
                  <a:lnTo>
                    <a:pt x="38" y="89"/>
                  </a:lnTo>
                  <a:lnTo>
                    <a:pt x="25" y="114"/>
                  </a:lnTo>
                  <a:lnTo>
                    <a:pt x="13" y="152"/>
                  </a:lnTo>
                  <a:lnTo>
                    <a:pt x="13" y="190"/>
                  </a:lnTo>
                  <a:lnTo>
                    <a:pt x="0" y="215"/>
                  </a:lnTo>
                  <a:lnTo>
                    <a:pt x="0" y="253"/>
                  </a:lnTo>
                  <a:lnTo>
                    <a:pt x="13" y="266"/>
                  </a:lnTo>
                  <a:lnTo>
                    <a:pt x="25" y="266"/>
                  </a:lnTo>
                  <a:lnTo>
                    <a:pt x="25" y="253"/>
                  </a:lnTo>
                  <a:lnTo>
                    <a:pt x="38" y="241"/>
                  </a:lnTo>
                  <a:lnTo>
                    <a:pt x="38" y="228"/>
                  </a:lnTo>
                  <a:lnTo>
                    <a:pt x="63" y="165"/>
                  </a:lnTo>
                  <a:lnTo>
                    <a:pt x="76" y="114"/>
                  </a:lnTo>
                  <a:lnTo>
                    <a:pt x="101" y="63"/>
                  </a:lnTo>
                  <a:lnTo>
                    <a:pt x="126" y="38"/>
                  </a:lnTo>
                  <a:lnTo>
                    <a:pt x="176" y="38"/>
                  </a:lnTo>
                  <a:lnTo>
                    <a:pt x="201" y="51"/>
                  </a:lnTo>
                  <a:lnTo>
                    <a:pt x="201" y="76"/>
                  </a:lnTo>
                  <a:lnTo>
                    <a:pt x="214" y="114"/>
                  </a:lnTo>
                  <a:lnTo>
                    <a:pt x="214" y="127"/>
                  </a:lnTo>
                  <a:lnTo>
                    <a:pt x="201" y="152"/>
                  </a:lnTo>
                  <a:lnTo>
                    <a:pt x="201" y="165"/>
                  </a:lnTo>
                  <a:lnTo>
                    <a:pt x="189" y="203"/>
                  </a:lnTo>
                  <a:lnTo>
                    <a:pt x="189" y="241"/>
                  </a:lnTo>
                  <a:lnTo>
                    <a:pt x="88" y="6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20" name="Freeform 60"/>
            <p:cNvSpPr>
              <a:spLocks noEditPoints="1"/>
            </p:cNvSpPr>
            <p:nvPr/>
          </p:nvSpPr>
          <p:spPr bwMode="auto">
            <a:xfrm>
              <a:off x="13942" y="8993"/>
              <a:ext cx="792" cy="1127"/>
            </a:xfrm>
            <a:custGeom>
              <a:avLst/>
              <a:gdLst/>
              <a:ahLst/>
              <a:cxnLst>
                <a:cxn ang="0">
                  <a:pos x="553" y="1025"/>
                </a:cxn>
                <a:cxn ang="0">
                  <a:pos x="553" y="1127"/>
                </a:cxn>
                <a:cxn ang="0">
                  <a:pos x="792" y="1114"/>
                </a:cxn>
                <a:cxn ang="0">
                  <a:pos x="792" y="1063"/>
                </a:cxn>
                <a:cxn ang="0">
                  <a:pos x="704" y="1063"/>
                </a:cxn>
                <a:cxn ang="0">
                  <a:pos x="679" y="1038"/>
                </a:cxn>
                <a:cxn ang="0">
                  <a:pos x="666" y="1013"/>
                </a:cxn>
                <a:cxn ang="0">
                  <a:pos x="666" y="0"/>
                </a:cxn>
                <a:cxn ang="0">
                  <a:pos x="440" y="12"/>
                </a:cxn>
                <a:cxn ang="0">
                  <a:pos x="440" y="63"/>
                </a:cxn>
                <a:cxn ang="0">
                  <a:pos x="490" y="63"/>
                </a:cxn>
                <a:cxn ang="0">
                  <a:pos x="528" y="76"/>
                </a:cxn>
                <a:cxn ang="0">
                  <a:pos x="553" y="88"/>
                </a:cxn>
                <a:cxn ang="0">
                  <a:pos x="553" y="114"/>
                </a:cxn>
                <a:cxn ang="0">
                  <a:pos x="566" y="152"/>
                </a:cxn>
                <a:cxn ang="0">
                  <a:pos x="566" y="506"/>
                </a:cxn>
                <a:cxn ang="0">
                  <a:pos x="478" y="430"/>
                </a:cxn>
                <a:cxn ang="0">
                  <a:pos x="364" y="405"/>
                </a:cxn>
                <a:cxn ang="0">
                  <a:pos x="226" y="430"/>
                </a:cxn>
                <a:cxn ang="0">
                  <a:pos x="113" y="506"/>
                </a:cxn>
                <a:cxn ang="0">
                  <a:pos x="38" y="620"/>
                </a:cxn>
                <a:cxn ang="0">
                  <a:pos x="0" y="772"/>
                </a:cxn>
                <a:cxn ang="0">
                  <a:pos x="25" y="911"/>
                </a:cxn>
                <a:cxn ang="0">
                  <a:pos x="100" y="1025"/>
                </a:cxn>
                <a:cxn ang="0">
                  <a:pos x="214" y="1101"/>
                </a:cxn>
                <a:cxn ang="0">
                  <a:pos x="339" y="1127"/>
                </a:cxn>
                <a:cxn ang="0">
                  <a:pos x="427" y="1114"/>
                </a:cxn>
                <a:cxn ang="0">
                  <a:pos x="503" y="1076"/>
                </a:cxn>
                <a:cxn ang="0">
                  <a:pos x="553" y="1025"/>
                </a:cxn>
                <a:cxn ang="0">
                  <a:pos x="553" y="595"/>
                </a:cxn>
                <a:cxn ang="0">
                  <a:pos x="553" y="962"/>
                </a:cxn>
                <a:cxn ang="0">
                  <a:pos x="540" y="987"/>
                </a:cxn>
                <a:cxn ang="0">
                  <a:pos x="503" y="1038"/>
                </a:cxn>
                <a:cxn ang="0">
                  <a:pos x="402" y="1089"/>
                </a:cxn>
                <a:cxn ang="0">
                  <a:pos x="352" y="1101"/>
                </a:cxn>
                <a:cxn ang="0">
                  <a:pos x="302" y="1089"/>
                </a:cxn>
                <a:cxn ang="0">
                  <a:pos x="251" y="1063"/>
                </a:cxn>
                <a:cxn ang="0">
                  <a:pos x="214" y="1038"/>
                </a:cxn>
                <a:cxn ang="0">
                  <a:pos x="188" y="987"/>
                </a:cxn>
                <a:cxn ang="0">
                  <a:pos x="151" y="924"/>
                </a:cxn>
                <a:cxn ang="0">
                  <a:pos x="138" y="848"/>
                </a:cxn>
                <a:cxn ang="0">
                  <a:pos x="138" y="658"/>
                </a:cxn>
                <a:cxn ang="0">
                  <a:pos x="188" y="544"/>
                </a:cxn>
                <a:cxn ang="0">
                  <a:pos x="214" y="519"/>
                </a:cxn>
                <a:cxn ang="0">
                  <a:pos x="239" y="481"/>
                </a:cxn>
                <a:cxn ang="0">
                  <a:pos x="276" y="456"/>
                </a:cxn>
                <a:cxn ang="0">
                  <a:pos x="314" y="443"/>
                </a:cxn>
                <a:cxn ang="0">
                  <a:pos x="415" y="443"/>
                </a:cxn>
                <a:cxn ang="0">
                  <a:pos x="452" y="456"/>
                </a:cxn>
                <a:cxn ang="0">
                  <a:pos x="503" y="494"/>
                </a:cxn>
                <a:cxn ang="0">
                  <a:pos x="553" y="544"/>
                </a:cxn>
                <a:cxn ang="0">
                  <a:pos x="553" y="595"/>
                </a:cxn>
              </a:cxnLst>
              <a:rect l="0" t="0" r="r" b="b"/>
              <a:pathLst>
                <a:path w="792" h="1127">
                  <a:moveTo>
                    <a:pt x="553" y="1025"/>
                  </a:moveTo>
                  <a:lnTo>
                    <a:pt x="553" y="1127"/>
                  </a:lnTo>
                  <a:lnTo>
                    <a:pt x="792" y="1114"/>
                  </a:lnTo>
                  <a:lnTo>
                    <a:pt x="792" y="1063"/>
                  </a:lnTo>
                  <a:lnTo>
                    <a:pt x="704" y="1063"/>
                  </a:lnTo>
                  <a:lnTo>
                    <a:pt x="679" y="1038"/>
                  </a:lnTo>
                  <a:lnTo>
                    <a:pt x="666" y="1013"/>
                  </a:lnTo>
                  <a:lnTo>
                    <a:pt x="666" y="0"/>
                  </a:lnTo>
                  <a:lnTo>
                    <a:pt x="440" y="12"/>
                  </a:lnTo>
                  <a:lnTo>
                    <a:pt x="440" y="63"/>
                  </a:lnTo>
                  <a:lnTo>
                    <a:pt x="490" y="63"/>
                  </a:lnTo>
                  <a:lnTo>
                    <a:pt x="528" y="76"/>
                  </a:lnTo>
                  <a:lnTo>
                    <a:pt x="553" y="88"/>
                  </a:lnTo>
                  <a:lnTo>
                    <a:pt x="553" y="114"/>
                  </a:lnTo>
                  <a:lnTo>
                    <a:pt x="566" y="152"/>
                  </a:lnTo>
                  <a:lnTo>
                    <a:pt x="566" y="506"/>
                  </a:lnTo>
                  <a:lnTo>
                    <a:pt x="478" y="430"/>
                  </a:lnTo>
                  <a:lnTo>
                    <a:pt x="364" y="405"/>
                  </a:lnTo>
                  <a:lnTo>
                    <a:pt x="226" y="430"/>
                  </a:lnTo>
                  <a:lnTo>
                    <a:pt x="113" y="506"/>
                  </a:lnTo>
                  <a:lnTo>
                    <a:pt x="38" y="620"/>
                  </a:lnTo>
                  <a:lnTo>
                    <a:pt x="0" y="772"/>
                  </a:lnTo>
                  <a:lnTo>
                    <a:pt x="25" y="911"/>
                  </a:lnTo>
                  <a:lnTo>
                    <a:pt x="100" y="1025"/>
                  </a:lnTo>
                  <a:lnTo>
                    <a:pt x="214" y="1101"/>
                  </a:lnTo>
                  <a:lnTo>
                    <a:pt x="339" y="1127"/>
                  </a:lnTo>
                  <a:lnTo>
                    <a:pt x="427" y="1114"/>
                  </a:lnTo>
                  <a:lnTo>
                    <a:pt x="503" y="1076"/>
                  </a:lnTo>
                  <a:lnTo>
                    <a:pt x="553" y="1025"/>
                  </a:lnTo>
                  <a:close/>
                  <a:moveTo>
                    <a:pt x="553" y="595"/>
                  </a:moveTo>
                  <a:lnTo>
                    <a:pt x="553" y="962"/>
                  </a:lnTo>
                  <a:lnTo>
                    <a:pt x="540" y="987"/>
                  </a:lnTo>
                  <a:lnTo>
                    <a:pt x="503" y="1038"/>
                  </a:lnTo>
                  <a:lnTo>
                    <a:pt x="402" y="1089"/>
                  </a:lnTo>
                  <a:lnTo>
                    <a:pt x="352" y="1101"/>
                  </a:lnTo>
                  <a:lnTo>
                    <a:pt x="302" y="1089"/>
                  </a:lnTo>
                  <a:lnTo>
                    <a:pt x="251" y="1063"/>
                  </a:lnTo>
                  <a:lnTo>
                    <a:pt x="214" y="1038"/>
                  </a:lnTo>
                  <a:lnTo>
                    <a:pt x="188" y="987"/>
                  </a:lnTo>
                  <a:lnTo>
                    <a:pt x="151" y="924"/>
                  </a:lnTo>
                  <a:lnTo>
                    <a:pt x="138" y="848"/>
                  </a:lnTo>
                  <a:lnTo>
                    <a:pt x="138" y="658"/>
                  </a:lnTo>
                  <a:lnTo>
                    <a:pt x="188" y="544"/>
                  </a:lnTo>
                  <a:lnTo>
                    <a:pt x="214" y="519"/>
                  </a:lnTo>
                  <a:lnTo>
                    <a:pt x="239" y="481"/>
                  </a:lnTo>
                  <a:lnTo>
                    <a:pt x="276" y="456"/>
                  </a:lnTo>
                  <a:lnTo>
                    <a:pt x="314" y="443"/>
                  </a:lnTo>
                  <a:lnTo>
                    <a:pt x="415" y="443"/>
                  </a:lnTo>
                  <a:lnTo>
                    <a:pt x="452" y="456"/>
                  </a:lnTo>
                  <a:lnTo>
                    <a:pt x="503" y="494"/>
                  </a:lnTo>
                  <a:lnTo>
                    <a:pt x="553" y="544"/>
                  </a:lnTo>
                  <a:lnTo>
                    <a:pt x="553" y="5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21" name="Freeform 61"/>
            <p:cNvSpPr>
              <a:spLocks noEditPoints="1"/>
            </p:cNvSpPr>
            <p:nvPr/>
          </p:nvSpPr>
          <p:spPr bwMode="auto">
            <a:xfrm>
              <a:off x="14822" y="9385"/>
              <a:ext cx="704" cy="735"/>
            </a:xfrm>
            <a:custGeom>
              <a:avLst/>
              <a:gdLst/>
              <a:ahLst/>
              <a:cxnLst>
                <a:cxn ang="0">
                  <a:pos x="704" y="380"/>
                </a:cxn>
                <a:cxn ang="0">
                  <a:pos x="679" y="228"/>
                </a:cxn>
                <a:cxn ang="0">
                  <a:pos x="604" y="114"/>
                </a:cxn>
                <a:cxn ang="0">
                  <a:pos x="490" y="26"/>
                </a:cxn>
                <a:cxn ang="0">
                  <a:pos x="352" y="0"/>
                </a:cxn>
                <a:cxn ang="0">
                  <a:pos x="214" y="26"/>
                </a:cxn>
                <a:cxn ang="0">
                  <a:pos x="101" y="114"/>
                </a:cxn>
                <a:cxn ang="0">
                  <a:pos x="25" y="228"/>
                </a:cxn>
                <a:cxn ang="0">
                  <a:pos x="0" y="380"/>
                </a:cxn>
                <a:cxn ang="0">
                  <a:pos x="25" y="519"/>
                </a:cxn>
                <a:cxn ang="0">
                  <a:pos x="113" y="633"/>
                </a:cxn>
                <a:cxn ang="0">
                  <a:pos x="214" y="709"/>
                </a:cxn>
                <a:cxn ang="0">
                  <a:pos x="352" y="735"/>
                </a:cxn>
                <a:cxn ang="0">
                  <a:pos x="490" y="709"/>
                </a:cxn>
                <a:cxn ang="0">
                  <a:pos x="604" y="633"/>
                </a:cxn>
                <a:cxn ang="0">
                  <a:pos x="679" y="519"/>
                </a:cxn>
                <a:cxn ang="0">
                  <a:pos x="704" y="380"/>
                </a:cxn>
                <a:cxn ang="0">
                  <a:pos x="352" y="697"/>
                </a:cxn>
                <a:cxn ang="0">
                  <a:pos x="302" y="697"/>
                </a:cxn>
                <a:cxn ang="0">
                  <a:pos x="251" y="671"/>
                </a:cxn>
                <a:cxn ang="0">
                  <a:pos x="214" y="646"/>
                </a:cxn>
                <a:cxn ang="0">
                  <a:pos x="176" y="595"/>
                </a:cxn>
                <a:cxn ang="0">
                  <a:pos x="138" y="469"/>
                </a:cxn>
                <a:cxn ang="0">
                  <a:pos x="138" y="254"/>
                </a:cxn>
                <a:cxn ang="0">
                  <a:pos x="176" y="140"/>
                </a:cxn>
                <a:cxn ang="0">
                  <a:pos x="201" y="102"/>
                </a:cxn>
                <a:cxn ang="0">
                  <a:pos x="277" y="51"/>
                </a:cxn>
                <a:cxn ang="0">
                  <a:pos x="314" y="38"/>
                </a:cxn>
                <a:cxn ang="0">
                  <a:pos x="402" y="38"/>
                </a:cxn>
                <a:cxn ang="0">
                  <a:pos x="453" y="64"/>
                </a:cxn>
                <a:cxn ang="0">
                  <a:pos x="503" y="102"/>
                </a:cxn>
                <a:cxn ang="0">
                  <a:pos x="528" y="140"/>
                </a:cxn>
                <a:cxn ang="0">
                  <a:pos x="566" y="216"/>
                </a:cxn>
                <a:cxn ang="0">
                  <a:pos x="578" y="292"/>
                </a:cxn>
                <a:cxn ang="0">
                  <a:pos x="578" y="367"/>
                </a:cxn>
                <a:cxn ang="0">
                  <a:pos x="566" y="469"/>
                </a:cxn>
                <a:cxn ang="0">
                  <a:pos x="541" y="583"/>
                </a:cxn>
                <a:cxn ang="0">
                  <a:pos x="503" y="633"/>
                </a:cxn>
                <a:cxn ang="0">
                  <a:pos x="465" y="671"/>
                </a:cxn>
                <a:cxn ang="0">
                  <a:pos x="415" y="697"/>
                </a:cxn>
                <a:cxn ang="0">
                  <a:pos x="352" y="697"/>
                </a:cxn>
              </a:cxnLst>
              <a:rect l="0" t="0" r="r" b="b"/>
              <a:pathLst>
                <a:path w="704" h="735">
                  <a:moveTo>
                    <a:pt x="704" y="380"/>
                  </a:moveTo>
                  <a:lnTo>
                    <a:pt x="679" y="228"/>
                  </a:lnTo>
                  <a:lnTo>
                    <a:pt x="604" y="114"/>
                  </a:lnTo>
                  <a:lnTo>
                    <a:pt x="490" y="26"/>
                  </a:lnTo>
                  <a:lnTo>
                    <a:pt x="352" y="0"/>
                  </a:lnTo>
                  <a:lnTo>
                    <a:pt x="214" y="26"/>
                  </a:lnTo>
                  <a:lnTo>
                    <a:pt x="101" y="114"/>
                  </a:lnTo>
                  <a:lnTo>
                    <a:pt x="25" y="228"/>
                  </a:lnTo>
                  <a:lnTo>
                    <a:pt x="0" y="380"/>
                  </a:lnTo>
                  <a:lnTo>
                    <a:pt x="25" y="519"/>
                  </a:lnTo>
                  <a:lnTo>
                    <a:pt x="113" y="633"/>
                  </a:lnTo>
                  <a:lnTo>
                    <a:pt x="214" y="709"/>
                  </a:lnTo>
                  <a:lnTo>
                    <a:pt x="352" y="735"/>
                  </a:lnTo>
                  <a:lnTo>
                    <a:pt x="490" y="709"/>
                  </a:lnTo>
                  <a:lnTo>
                    <a:pt x="604" y="633"/>
                  </a:lnTo>
                  <a:lnTo>
                    <a:pt x="679" y="519"/>
                  </a:lnTo>
                  <a:lnTo>
                    <a:pt x="704" y="380"/>
                  </a:lnTo>
                  <a:close/>
                  <a:moveTo>
                    <a:pt x="352" y="697"/>
                  </a:moveTo>
                  <a:lnTo>
                    <a:pt x="302" y="697"/>
                  </a:lnTo>
                  <a:lnTo>
                    <a:pt x="251" y="671"/>
                  </a:lnTo>
                  <a:lnTo>
                    <a:pt x="214" y="646"/>
                  </a:lnTo>
                  <a:lnTo>
                    <a:pt x="176" y="595"/>
                  </a:lnTo>
                  <a:lnTo>
                    <a:pt x="138" y="469"/>
                  </a:lnTo>
                  <a:lnTo>
                    <a:pt x="138" y="254"/>
                  </a:lnTo>
                  <a:lnTo>
                    <a:pt x="176" y="140"/>
                  </a:lnTo>
                  <a:lnTo>
                    <a:pt x="201" y="102"/>
                  </a:lnTo>
                  <a:lnTo>
                    <a:pt x="277" y="51"/>
                  </a:lnTo>
                  <a:lnTo>
                    <a:pt x="314" y="38"/>
                  </a:lnTo>
                  <a:lnTo>
                    <a:pt x="402" y="38"/>
                  </a:lnTo>
                  <a:lnTo>
                    <a:pt x="453" y="64"/>
                  </a:lnTo>
                  <a:lnTo>
                    <a:pt x="503" y="102"/>
                  </a:lnTo>
                  <a:lnTo>
                    <a:pt x="528" y="140"/>
                  </a:lnTo>
                  <a:lnTo>
                    <a:pt x="566" y="216"/>
                  </a:lnTo>
                  <a:lnTo>
                    <a:pt x="578" y="292"/>
                  </a:lnTo>
                  <a:lnTo>
                    <a:pt x="578" y="367"/>
                  </a:lnTo>
                  <a:lnTo>
                    <a:pt x="566" y="469"/>
                  </a:lnTo>
                  <a:lnTo>
                    <a:pt x="541" y="583"/>
                  </a:lnTo>
                  <a:lnTo>
                    <a:pt x="503" y="633"/>
                  </a:lnTo>
                  <a:lnTo>
                    <a:pt x="465" y="671"/>
                  </a:lnTo>
                  <a:lnTo>
                    <a:pt x="415" y="697"/>
                  </a:lnTo>
                  <a:lnTo>
                    <a:pt x="352" y="6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22" name="Freeform 62"/>
            <p:cNvSpPr>
              <a:spLocks/>
            </p:cNvSpPr>
            <p:nvPr/>
          </p:nvSpPr>
          <p:spPr bwMode="auto">
            <a:xfrm>
              <a:off x="5668" y="10930"/>
              <a:ext cx="352" cy="1114"/>
            </a:xfrm>
            <a:custGeom>
              <a:avLst/>
              <a:gdLst/>
              <a:ahLst/>
              <a:cxnLst>
                <a:cxn ang="0">
                  <a:pos x="226" y="0"/>
                </a:cxn>
                <a:cxn ang="0">
                  <a:pos x="0" y="13"/>
                </a:cxn>
                <a:cxn ang="0">
                  <a:pos x="0" y="63"/>
                </a:cxn>
                <a:cxn ang="0">
                  <a:pos x="50" y="63"/>
                </a:cxn>
                <a:cxn ang="0">
                  <a:pos x="88" y="76"/>
                </a:cxn>
                <a:cxn ang="0">
                  <a:pos x="101" y="76"/>
                </a:cxn>
                <a:cxn ang="0">
                  <a:pos x="126" y="127"/>
                </a:cxn>
                <a:cxn ang="0">
                  <a:pos x="126" y="1026"/>
                </a:cxn>
                <a:cxn ang="0">
                  <a:pos x="113" y="1051"/>
                </a:cxn>
                <a:cxn ang="0">
                  <a:pos x="88" y="1064"/>
                </a:cxn>
                <a:cxn ang="0">
                  <a:pos x="0" y="1064"/>
                </a:cxn>
                <a:cxn ang="0">
                  <a:pos x="0" y="1114"/>
                </a:cxn>
                <a:cxn ang="0">
                  <a:pos x="352" y="1114"/>
                </a:cxn>
                <a:cxn ang="0">
                  <a:pos x="352" y="1064"/>
                </a:cxn>
                <a:cxn ang="0">
                  <a:pos x="264" y="1064"/>
                </a:cxn>
                <a:cxn ang="0">
                  <a:pos x="239" y="1051"/>
                </a:cxn>
                <a:cxn ang="0">
                  <a:pos x="239" y="1026"/>
                </a:cxn>
                <a:cxn ang="0">
                  <a:pos x="226" y="988"/>
                </a:cxn>
                <a:cxn ang="0">
                  <a:pos x="226" y="0"/>
                </a:cxn>
              </a:cxnLst>
              <a:rect l="0" t="0" r="r" b="b"/>
              <a:pathLst>
                <a:path w="352" h="1114">
                  <a:moveTo>
                    <a:pt x="226" y="0"/>
                  </a:moveTo>
                  <a:lnTo>
                    <a:pt x="0" y="13"/>
                  </a:lnTo>
                  <a:lnTo>
                    <a:pt x="0" y="63"/>
                  </a:lnTo>
                  <a:lnTo>
                    <a:pt x="50" y="63"/>
                  </a:lnTo>
                  <a:lnTo>
                    <a:pt x="88" y="76"/>
                  </a:lnTo>
                  <a:lnTo>
                    <a:pt x="101" y="76"/>
                  </a:lnTo>
                  <a:lnTo>
                    <a:pt x="126" y="127"/>
                  </a:lnTo>
                  <a:lnTo>
                    <a:pt x="126" y="1026"/>
                  </a:lnTo>
                  <a:lnTo>
                    <a:pt x="113" y="1051"/>
                  </a:lnTo>
                  <a:lnTo>
                    <a:pt x="88" y="1064"/>
                  </a:lnTo>
                  <a:lnTo>
                    <a:pt x="0" y="1064"/>
                  </a:lnTo>
                  <a:lnTo>
                    <a:pt x="0" y="1114"/>
                  </a:lnTo>
                  <a:lnTo>
                    <a:pt x="352" y="1114"/>
                  </a:lnTo>
                  <a:lnTo>
                    <a:pt x="352" y="1064"/>
                  </a:lnTo>
                  <a:lnTo>
                    <a:pt x="264" y="1064"/>
                  </a:lnTo>
                  <a:lnTo>
                    <a:pt x="239" y="1051"/>
                  </a:lnTo>
                  <a:lnTo>
                    <a:pt x="239" y="1026"/>
                  </a:lnTo>
                  <a:lnTo>
                    <a:pt x="226" y="988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23" name="Freeform 63"/>
            <p:cNvSpPr>
              <a:spLocks noEditPoints="1"/>
            </p:cNvSpPr>
            <p:nvPr/>
          </p:nvSpPr>
          <p:spPr bwMode="auto">
            <a:xfrm>
              <a:off x="6108" y="11323"/>
              <a:ext cx="616" cy="734"/>
            </a:xfrm>
            <a:custGeom>
              <a:avLst/>
              <a:gdLst/>
              <a:ahLst/>
              <a:cxnLst>
                <a:cxn ang="0">
                  <a:pos x="579" y="354"/>
                </a:cxn>
                <a:cxn ang="0">
                  <a:pos x="604" y="354"/>
                </a:cxn>
                <a:cxn ang="0">
                  <a:pos x="604" y="342"/>
                </a:cxn>
                <a:cxn ang="0">
                  <a:pos x="616" y="342"/>
                </a:cxn>
                <a:cxn ang="0">
                  <a:pos x="616" y="316"/>
                </a:cxn>
                <a:cxn ang="0">
                  <a:pos x="604" y="202"/>
                </a:cxn>
                <a:cxn ang="0">
                  <a:pos x="553" y="101"/>
                </a:cxn>
                <a:cxn ang="0">
                  <a:pos x="453" y="25"/>
                </a:cxn>
                <a:cxn ang="0">
                  <a:pos x="327" y="0"/>
                </a:cxn>
                <a:cxn ang="0">
                  <a:pos x="201" y="25"/>
                </a:cxn>
                <a:cxn ang="0">
                  <a:pos x="88" y="114"/>
                </a:cxn>
                <a:cxn ang="0">
                  <a:pos x="25" y="228"/>
                </a:cxn>
                <a:cxn ang="0">
                  <a:pos x="0" y="367"/>
                </a:cxn>
                <a:cxn ang="0">
                  <a:pos x="25" y="519"/>
                </a:cxn>
                <a:cxn ang="0">
                  <a:pos x="101" y="633"/>
                </a:cxn>
                <a:cxn ang="0">
                  <a:pos x="214" y="709"/>
                </a:cxn>
                <a:cxn ang="0">
                  <a:pos x="352" y="734"/>
                </a:cxn>
                <a:cxn ang="0">
                  <a:pos x="453" y="721"/>
                </a:cxn>
                <a:cxn ang="0">
                  <a:pos x="528" y="671"/>
                </a:cxn>
                <a:cxn ang="0">
                  <a:pos x="579" y="620"/>
                </a:cxn>
                <a:cxn ang="0">
                  <a:pos x="604" y="569"/>
                </a:cxn>
                <a:cxn ang="0">
                  <a:pos x="616" y="531"/>
                </a:cxn>
                <a:cxn ang="0">
                  <a:pos x="616" y="519"/>
                </a:cxn>
                <a:cxn ang="0">
                  <a:pos x="604" y="506"/>
                </a:cxn>
                <a:cxn ang="0">
                  <a:pos x="591" y="506"/>
                </a:cxn>
                <a:cxn ang="0">
                  <a:pos x="579" y="519"/>
                </a:cxn>
                <a:cxn ang="0">
                  <a:pos x="579" y="531"/>
                </a:cxn>
                <a:cxn ang="0">
                  <a:pos x="516" y="633"/>
                </a:cxn>
                <a:cxn ang="0">
                  <a:pos x="453" y="683"/>
                </a:cxn>
                <a:cxn ang="0">
                  <a:pos x="390" y="696"/>
                </a:cxn>
                <a:cxn ang="0">
                  <a:pos x="315" y="696"/>
                </a:cxn>
                <a:cxn ang="0">
                  <a:pos x="277" y="683"/>
                </a:cxn>
                <a:cxn ang="0">
                  <a:pos x="239" y="658"/>
                </a:cxn>
                <a:cxn ang="0">
                  <a:pos x="176" y="595"/>
                </a:cxn>
                <a:cxn ang="0">
                  <a:pos x="139" y="506"/>
                </a:cxn>
                <a:cxn ang="0">
                  <a:pos x="126" y="417"/>
                </a:cxn>
                <a:cxn ang="0">
                  <a:pos x="126" y="354"/>
                </a:cxn>
                <a:cxn ang="0">
                  <a:pos x="579" y="354"/>
                </a:cxn>
                <a:cxn ang="0">
                  <a:pos x="126" y="316"/>
                </a:cxn>
                <a:cxn ang="0">
                  <a:pos x="151" y="190"/>
                </a:cxn>
                <a:cxn ang="0">
                  <a:pos x="189" y="114"/>
                </a:cxn>
                <a:cxn ang="0">
                  <a:pos x="239" y="63"/>
                </a:cxn>
                <a:cxn ang="0">
                  <a:pos x="289" y="38"/>
                </a:cxn>
                <a:cxn ang="0">
                  <a:pos x="327" y="38"/>
                </a:cxn>
                <a:cxn ang="0">
                  <a:pos x="415" y="63"/>
                </a:cxn>
                <a:cxn ang="0">
                  <a:pos x="465" y="114"/>
                </a:cxn>
                <a:cxn ang="0">
                  <a:pos x="491" y="190"/>
                </a:cxn>
                <a:cxn ang="0">
                  <a:pos x="503" y="266"/>
                </a:cxn>
                <a:cxn ang="0">
                  <a:pos x="516" y="316"/>
                </a:cxn>
                <a:cxn ang="0">
                  <a:pos x="126" y="316"/>
                </a:cxn>
              </a:cxnLst>
              <a:rect l="0" t="0" r="r" b="b"/>
              <a:pathLst>
                <a:path w="616" h="734">
                  <a:moveTo>
                    <a:pt x="579" y="354"/>
                  </a:moveTo>
                  <a:lnTo>
                    <a:pt x="604" y="354"/>
                  </a:lnTo>
                  <a:lnTo>
                    <a:pt x="604" y="342"/>
                  </a:lnTo>
                  <a:lnTo>
                    <a:pt x="616" y="342"/>
                  </a:lnTo>
                  <a:lnTo>
                    <a:pt x="616" y="316"/>
                  </a:lnTo>
                  <a:lnTo>
                    <a:pt x="604" y="202"/>
                  </a:lnTo>
                  <a:lnTo>
                    <a:pt x="553" y="101"/>
                  </a:lnTo>
                  <a:lnTo>
                    <a:pt x="453" y="25"/>
                  </a:lnTo>
                  <a:lnTo>
                    <a:pt x="327" y="0"/>
                  </a:lnTo>
                  <a:lnTo>
                    <a:pt x="201" y="25"/>
                  </a:lnTo>
                  <a:lnTo>
                    <a:pt x="88" y="114"/>
                  </a:lnTo>
                  <a:lnTo>
                    <a:pt x="25" y="228"/>
                  </a:lnTo>
                  <a:lnTo>
                    <a:pt x="0" y="367"/>
                  </a:lnTo>
                  <a:lnTo>
                    <a:pt x="25" y="519"/>
                  </a:lnTo>
                  <a:lnTo>
                    <a:pt x="101" y="633"/>
                  </a:lnTo>
                  <a:lnTo>
                    <a:pt x="214" y="709"/>
                  </a:lnTo>
                  <a:lnTo>
                    <a:pt x="352" y="734"/>
                  </a:lnTo>
                  <a:lnTo>
                    <a:pt x="453" y="721"/>
                  </a:lnTo>
                  <a:lnTo>
                    <a:pt x="528" y="671"/>
                  </a:lnTo>
                  <a:lnTo>
                    <a:pt x="579" y="620"/>
                  </a:lnTo>
                  <a:lnTo>
                    <a:pt x="604" y="569"/>
                  </a:lnTo>
                  <a:lnTo>
                    <a:pt x="616" y="531"/>
                  </a:lnTo>
                  <a:lnTo>
                    <a:pt x="616" y="519"/>
                  </a:lnTo>
                  <a:lnTo>
                    <a:pt x="604" y="506"/>
                  </a:lnTo>
                  <a:lnTo>
                    <a:pt x="591" y="506"/>
                  </a:lnTo>
                  <a:lnTo>
                    <a:pt x="579" y="519"/>
                  </a:lnTo>
                  <a:lnTo>
                    <a:pt x="579" y="531"/>
                  </a:lnTo>
                  <a:lnTo>
                    <a:pt x="516" y="633"/>
                  </a:lnTo>
                  <a:lnTo>
                    <a:pt x="453" y="683"/>
                  </a:lnTo>
                  <a:lnTo>
                    <a:pt x="390" y="696"/>
                  </a:lnTo>
                  <a:lnTo>
                    <a:pt x="315" y="696"/>
                  </a:lnTo>
                  <a:lnTo>
                    <a:pt x="277" y="683"/>
                  </a:lnTo>
                  <a:lnTo>
                    <a:pt x="239" y="658"/>
                  </a:lnTo>
                  <a:lnTo>
                    <a:pt x="176" y="595"/>
                  </a:lnTo>
                  <a:lnTo>
                    <a:pt x="139" y="506"/>
                  </a:lnTo>
                  <a:lnTo>
                    <a:pt x="126" y="417"/>
                  </a:lnTo>
                  <a:lnTo>
                    <a:pt x="126" y="354"/>
                  </a:lnTo>
                  <a:lnTo>
                    <a:pt x="579" y="354"/>
                  </a:lnTo>
                  <a:close/>
                  <a:moveTo>
                    <a:pt x="126" y="316"/>
                  </a:moveTo>
                  <a:lnTo>
                    <a:pt x="151" y="190"/>
                  </a:lnTo>
                  <a:lnTo>
                    <a:pt x="189" y="114"/>
                  </a:lnTo>
                  <a:lnTo>
                    <a:pt x="239" y="63"/>
                  </a:lnTo>
                  <a:lnTo>
                    <a:pt x="289" y="38"/>
                  </a:lnTo>
                  <a:lnTo>
                    <a:pt x="327" y="38"/>
                  </a:lnTo>
                  <a:lnTo>
                    <a:pt x="415" y="63"/>
                  </a:lnTo>
                  <a:lnTo>
                    <a:pt x="465" y="114"/>
                  </a:lnTo>
                  <a:lnTo>
                    <a:pt x="491" y="190"/>
                  </a:lnTo>
                  <a:lnTo>
                    <a:pt x="503" y="266"/>
                  </a:lnTo>
                  <a:lnTo>
                    <a:pt x="516" y="316"/>
                  </a:lnTo>
                  <a:lnTo>
                    <a:pt x="126" y="31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24" name="Freeform 64"/>
            <p:cNvSpPr>
              <a:spLocks/>
            </p:cNvSpPr>
            <p:nvPr/>
          </p:nvSpPr>
          <p:spPr bwMode="auto">
            <a:xfrm>
              <a:off x="6800" y="11057"/>
              <a:ext cx="503" cy="1000"/>
            </a:xfrm>
            <a:custGeom>
              <a:avLst/>
              <a:gdLst/>
              <a:ahLst/>
              <a:cxnLst>
                <a:cxn ang="0">
                  <a:pos x="251" y="342"/>
                </a:cxn>
                <a:cxn ang="0">
                  <a:pos x="478" y="342"/>
                </a:cxn>
                <a:cxn ang="0">
                  <a:pos x="478" y="291"/>
                </a:cxn>
                <a:cxn ang="0">
                  <a:pos x="251" y="291"/>
                </a:cxn>
                <a:cxn ang="0">
                  <a:pos x="251" y="0"/>
                </a:cxn>
                <a:cxn ang="0">
                  <a:pos x="201" y="0"/>
                </a:cxn>
                <a:cxn ang="0">
                  <a:pos x="201" y="76"/>
                </a:cxn>
                <a:cxn ang="0">
                  <a:pos x="176" y="164"/>
                </a:cxn>
                <a:cxn ang="0">
                  <a:pos x="138" y="240"/>
                </a:cxn>
                <a:cxn ang="0">
                  <a:pos x="88" y="291"/>
                </a:cxn>
                <a:cxn ang="0">
                  <a:pos x="0" y="304"/>
                </a:cxn>
                <a:cxn ang="0">
                  <a:pos x="0" y="342"/>
                </a:cxn>
                <a:cxn ang="0">
                  <a:pos x="138" y="342"/>
                </a:cxn>
                <a:cxn ang="0">
                  <a:pos x="138" y="785"/>
                </a:cxn>
                <a:cxn ang="0">
                  <a:pos x="151" y="886"/>
                </a:cxn>
                <a:cxn ang="0">
                  <a:pos x="188" y="949"/>
                </a:cxn>
                <a:cxn ang="0">
                  <a:pos x="251" y="987"/>
                </a:cxn>
                <a:cxn ang="0">
                  <a:pos x="302" y="1000"/>
                </a:cxn>
                <a:cxn ang="0">
                  <a:pos x="339" y="1000"/>
                </a:cxn>
                <a:cxn ang="0">
                  <a:pos x="415" y="987"/>
                </a:cxn>
                <a:cxn ang="0">
                  <a:pos x="465" y="937"/>
                </a:cxn>
                <a:cxn ang="0">
                  <a:pos x="490" y="861"/>
                </a:cxn>
                <a:cxn ang="0">
                  <a:pos x="503" y="785"/>
                </a:cxn>
                <a:cxn ang="0">
                  <a:pos x="503" y="696"/>
                </a:cxn>
                <a:cxn ang="0">
                  <a:pos x="465" y="696"/>
                </a:cxn>
                <a:cxn ang="0">
                  <a:pos x="465" y="785"/>
                </a:cxn>
                <a:cxn ang="0">
                  <a:pos x="452" y="848"/>
                </a:cxn>
                <a:cxn ang="0">
                  <a:pos x="440" y="899"/>
                </a:cxn>
                <a:cxn ang="0">
                  <a:pos x="415" y="937"/>
                </a:cxn>
                <a:cxn ang="0">
                  <a:pos x="390" y="962"/>
                </a:cxn>
                <a:cxn ang="0">
                  <a:pos x="314" y="962"/>
                </a:cxn>
                <a:cxn ang="0">
                  <a:pos x="289" y="937"/>
                </a:cxn>
                <a:cxn ang="0">
                  <a:pos x="251" y="861"/>
                </a:cxn>
                <a:cxn ang="0">
                  <a:pos x="251" y="797"/>
                </a:cxn>
                <a:cxn ang="0">
                  <a:pos x="251" y="342"/>
                </a:cxn>
              </a:cxnLst>
              <a:rect l="0" t="0" r="r" b="b"/>
              <a:pathLst>
                <a:path w="503" h="1000">
                  <a:moveTo>
                    <a:pt x="251" y="342"/>
                  </a:moveTo>
                  <a:lnTo>
                    <a:pt x="478" y="342"/>
                  </a:lnTo>
                  <a:lnTo>
                    <a:pt x="478" y="291"/>
                  </a:lnTo>
                  <a:lnTo>
                    <a:pt x="251" y="291"/>
                  </a:lnTo>
                  <a:lnTo>
                    <a:pt x="251" y="0"/>
                  </a:lnTo>
                  <a:lnTo>
                    <a:pt x="201" y="0"/>
                  </a:lnTo>
                  <a:lnTo>
                    <a:pt x="201" y="76"/>
                  </a:lnTo>
                  <a:lnTo>
                    <a:pt x="176" y="164"/>
                  </a:lnTo>
                  <a:lnTo>
                    <a:pt x="138" y="240"/>
                  </a:lnTo>
                  <a:lnTo>
                    <a:pt x="88" y="291"/>
                  </a:lnTo>
                  <a:lnTo>
                    <a:pt x="0" y="304"/>
                  </a:lnTo>
                  <a:lnTo>
                    <a:pt x="0" y="342"/>
                  </a:lnTo>
                  <a:lnTo>
                    <a:pt x="138" y="342"/>
                  </a:lnTo>
                  <a:lnTo>
                    <a:pt x="138" y="785"/>
                  </a:lnTo>
                  <a:lnTo>
                    <a:pt x="151" y="886"/>
                  </a:lnTo>
                  <a:lnTo>
                    <a:pt x="188" y="949"/>
                  </a:lnTo>
                  <a:lnTo>
                    <a:pt x="251" y="987"/>
                  </a:lnTo>
                  <a:lnTo>
                    <a:pt x="302" y="1000"/>
                  </a:lnTo>
                  <a:lnTo>
                    <a:pt x="339" y="1000"/>
                  </a:lnTo>
                  <a:lnTo>
                    <a:pt x="415" y="987"/>
                  </a:lnTo>
                  <a:lnTo>
                    <a:pt x="465" y="937"/>
                  </a:lnTo>
                  <a:lnTo>
                    <a:pt x="490" y="861"/>
                  </a:lnTo>
                  <a:lnTo>
                    <a:pt x="503" y="785"/>
                  </a:lnTo>
                  <a:lnTo>
                    <a:pt x="503" y="696"/>
                  </a:lnTo>
                  <a:lnTo>
                    <a:pt x="465" y="696"/>
                  </a:lnTo>
                  <a:lnTo>
                    <a:pt x="465" y="785"/>
                  </a:lnTo>
                  <a:lnTo>
                    <a:pt x="452" y="848"/>
                  </a:lnTo>
                  <a:lnTo>
                    <a:pt x="440" y="899"/>
                  </a:lnTo>
                  <a:lnTo>
                    <a:pt x="415" y="937"/>
                  </a:lnTo>
                  <a:lnTo>
                    <a:pt x="390" y="962"/>
                  </a:lnTo>
                  <a:lnTo>
                    <a:pt x="314" y="962"/>
                  </a:lnTo>
                  <a:lnTo>
                    <a:pt x="289" y="937"/>
                  </a:lnTo>
                  <a:lnTo>
                    <a:pt x="251" y="861"/>
                  </a:lnTo>
                  <a:lnTo>
                    <a:pt x="251" y="797"/>
                  </a:lnTo>
                  <a:lnTo>
                    <a:pt x="251" y="3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25" name="Freeform 65"/>
            <p:cNvSpPr>
              <a:spLocks/>
            </p:cNvSpPr>
            <p:nvPr/>
          </p:nvSpPr>
          <p:spPr bwMode="auto">
            <a:xfrm>
              <a:off x="8007" y="10917"/>
              <a:ext cx="943" cy="1165"/>
            </a:xfrm>
            <a:custGeom>
              <a:avLst/>
              <a:gdLst/>
              <a:ahLst/>
              <a:cxnLst>
                <a:cxn ang="0">
                  <a:pos x="943" y="0"/>
                </a:cxn>
                <a:cxn ang="0">
                  <a:pos x="893" y="13"/>
                </a:cxn>
                <a:cxn ang="0">
                  <a:pos x="767" y="51"/>
                </a:cxn>
                <a:cxn ang="0">
                  <a:pos x="591" y="0"/>
                </a:cxn>
                <a:cxn ang="0">
                  <a:pos x="314" y="114"/>
                </a:cxn>
                <a:cxn ang="0">
                  <a:pos x="201" y="368"/>
                </a:cxn>
                <a:cxn ang="0">
                  <a:pos x="251" y="532"/>
                </a:cxn>
                <a:cxn ang="0">
                  <a:pos x="365" y="596"/>
                </a:cxn>
                <a:cxn ang="0">
                  <a:pos x="553" y="659"/>
                </a:cxn>
                <a:cxn ang="0">
                  <a:pos x="616" y="684"/>
                </a:cxn>
                <a:cxn ang="0">
                  <a:pos x="666" y="722"/>
                </a:cxn>
                <a:cxn ang="0">
                  <a:pos x="679" y="823"/>
                </a:cxn>
                <a:cxn ang="0">
                  <a:pos x="591" y="1026"/>
                </a:cxn>
                <a:cxn ang="0">
                  <a:pos x="390" y="1115"/>
                </a:cxn>
                <a:cxn ang="0">
                  <a:pos x="251" y="1089"/>
                </a:cxn>
                <a:cxn ang="0">
                  <a:pos x="138" y="975"/>
                </a:cxn>
                <a:cxn ang="0">
                  <a:pos x="113" y="836"/>
                </a:cxn>
                <a:cxn ang="0">
                  <a:pos x="126" y="773"/>
                </a:cxn>
                <a:cxn ang="0">
                  <a:pos x="100" y="760"/>
                </a:cxn>
                <a:cxn ang="0">
                  <a:pos x="75" y="798"/>
                </a:cxn>
                <a:cxn ang="0">
                  <a:pos x="12" y="1051"/>
                </a:cxn>
                <a:cxn ang="0">
                  <a:pos x="0" y="1165"/>
                </a:cxn>
                <a:cxn ang="0">
                  <a:pos x="25" y="1153"/>
                </a:cxn>
                <a:cxn ang="0">
                  <a:pos x="201" y="1115"/>
                </a:cxn>
                <a:cxn ang="0">
                  <a:pos x="390" y="1165"/>
                </a:cxn>
                <a:cxn ang="0">
                  <a:pos x="679" y="1026"/>
                </a:cxn>
                <a:cxn ang="0">
                  <a:pos x="792" y="748"/>
                </a:cxn>
                <a:cxn ang="0">
                  <a:pos x="767" y="621"/>
                </a:cxn>
                <a:cxn ang="0">
                  <a:pos x="729" y="570"/>
                </a:cxn>
                <a:cxn ang="0">
                  <a:pos x="679" y="532"/>
                </a:cxn>
                <a:cxn ang="0">
                  <a:pos x="515" y="482"/>
                </a:cxn>
                <a:cxn ang="0">
                  <a:pos x="453" y="469"/>
                </a:cxn>
                <a:cxn ang="0">
                  <a:pos x="402" y="456"/>
                </a:cxn>
                <a:cxn ang="0">
                  <a:pos x="327" y="393"/>
                </a:cxn>
                <a:cxn ang="0">
                  <a:pos x="314" y="304"/>
                </a:cxn>
                <a:cxn ang="0">
                  <a:pos x="390" y="127"/>
                </a:cxn>
                <a:cxn ang="0">
                  <a:pos x="591" y="38"/>
                </a:cxn>
                <a:cxn ang="0">
                  <a:pos x="754" y="102"/>
                </a:cxn>
                <a:cxn ang="0">
                  <a:pos x="817" y="292"/>
                </a:cxn>
                <a:cxn ang="0">
                  <a:pos x="842" y="393"/>
                </a:cxn>
                <a:cxn ang="0">
                  <a:pos x="855" y="368"/>
                </a:cxn>
              </a:cxnLst>
              <a:rect l="0" t="0" r="r" b="b"/>
              <a:pathLst>
                <a:path w="943" h="1165">
                  <a:moveTo>
                    <a:pt x="943" y="13"/>
                  </a:moveTo>
                  <a:lnTo>
                    <a:pt x="943" y="0"/>
                  </a:lnTo>
                  <a:lnTo>
                    <a:pt x="905" y="0"/>
                  </a:lnTo>
                  <a:lnTo>
                    <a:pt x="893" y="13"/>
                  </a:lnTo>
                  <a:lnTo>
                    <a:pt x="817" y="114"/>
                  </a:lnTo>
                  <a:lnTo>
                    <a:pt x="767" y="51"/>
                  </a:lnTo>
                  <a:lnTo>
                    <a:pt x="691" y="13"/>
                  </a:lnTo>
                  <a:lnTo>
                    <a:pt x="591" y="0"/>
                  </a:lnTo>
                  <a:lnTo>
                    <a:pt x="440" y="26"/>
                  </a:lnTo>
                  <a:lnTo>
                    <a:pt x="314" y="114"/>
                  </a:lnTo>
                  <a:lnTo>
                    <a:pt x="226" y="228"/>
                  </a:lnTo>
                  <a:lnTo>
                    <a:pt x="201" y="368"/>
                  </a:lnTo>
                  <a:lnTo>
                    <a:pt x="214" y="456"/>
                  </a:lnTo>
                  <a:lnTo>
                    <a:pt x="251" y="532"/>
                  </a:lnTo>
                  <a:lnTo>
                    <a:pt x="302" y="570"/>
                  </a:lnTo>
                  <a:lnTo>
                    <a:pt x="365" y="596"/>
                  </a:lnTo>
                  <a:lnTo>
                    <a:pt x="528" y="646"/>
                  </a:lnTo>
                  <a:lnTo>
                    <a:pt x="553" y="659"/>
                  </a:lnTo>
                  <a:lnTo>
                    <a:pt x="591" y="659"/>
                  </a:lnTo>
                  <a:lnTo>
                    <a:pt x="616" y="684"/>
                  </a:lnTo>
                  <a:lnTo>
                    <a:pt x="641" y="697"/>
                  </a:lnTo>
                  <a:lnTo>
                    <a:pt x="666" y="722"/>
                  </a:lnTo>
                  <a:lnTo>
                    <a:pt x="679" y="773"/>
                  </a:lnTo>
                  <a:lnTo>
                    <a:pt x="679" y="823"/>
                  </a:lnTo>
                  <a:lnTo>
                    <a:pt x="654" y="925"/>
                  </a:lnTo>
                  <a:lnTo>
                    <a:pt x="591" y="1026"/>
                  </a:lnTo>
                  <a:lnTo>
                    <a:pt x="503" y="1089"/>
                  </a:lnTo>
                  <a:lnTo>
                    <a:pt x="390" y="1115"/>
                  </a:lnTo>
                  <a:lnTo>
                    <a:pt x="327" y="1115"/>
                  </a:lnTo>
                  <a:lnTo>
                    <a:pt x="251" y="1089"/>
                  </a:lnTo>
                  <a:lnTo>
                    <a:pt x="176" y="1051"/>
                  </a:lnTo>
                  <a:lnTo>
                    <a:pt x="138" y="975"/>
                  </a:lnTo>
                  <a:lnTo>
                    <a:pt x="113" y="874"/>
                  </a:lnTo>
                  <a:lnTo>
                    <a:pt x="113" y="836"/>
                  </a:lnTo>
                  <a:lnTo>
                    <a:pt x="126" y="811"/>
                  </a:lnTo>
                  <a:lnTo>
                    <a:pt x="126" y="773"/>
                  </a:lnTo>
                  <a:lnTo>
                    <a:pt x="113" y="760"/>
                  </a:lnTo>
                  <a:lnTo>
                    <a:pt x="100" y="760"/>
                  </a:lnTo>
                  <a:lnTo>
                    <a:pt x="88" y="773"/>
                  </a:lnTo>
                  <a:lnTo>
                    <a:pt x="75" y="798"/>
                  </a:lnTo>
                  <a:lnTo>
                    <a:pt x="63" y="874"/>
                  </a:lnTo>
                  <a:lnTo>
                    <a:pt x="12" y="1051"/>
                  </a:lnTo>
                  <a:lnTo>
                    <a:pt x="0" y="1115"/>
                  </a:lnTo>
                  <a:lnTo>
                    <a:pt x="0" y="1165"/>
                  </a:lnTo>
                  <a:lnTo>
                    <a:pt x="25" y="1165"/>
                  </a:lnTo>
                  <a:lnTo>
                    <a:pt x="25" y="1153"/>
                  </a:lnTo>
                  <a:lnTo>
                    <a:pt x="126" y="1051"/>
                  </a:lnTo>
                  <a:lnTo>
                    <a:pt x="201" y="1115"/>
                  </a:lnTo>
                  <a:lnTo>
                    <a:pt x="289" y="1153"/>
                  </a:lnTo>
                  <a:lnTo>
                    <a:pt x="390" y="1165"/>
                  </a:lnTo>
                  <a:lnTo>
                    <a:pt x="541" y="1127"/>
                  </a:lnTo>
                  <a:lnTo>
                    <a:pt x="679" y="1026"/>
                  </a:lnTo>
                  <a:lnTo>
                    <a:pt x="767" y="899"/>
                  </a:lnTo>
                  <a:lnTo>
                    <a:pt x="792" y="748"/>
                  </a:lnTo>
                  <a:lnTo>
                    <a:pt x="792" y="697"/>
                  </a:lnTo>
                  <a:lnTo>
                    <a:pt x="767" y="621"/>
                  </a:lnTo>
                  <a:lnTo>
                    <a:pt x="742" y="596"/>
                  </a:lnTo>
                  <a:lnTo>
                    <a:pt x="729" y="570"/>
                  </a:lnTo>
                  <a:lnTo>
                    <a:pt x="717" y="558"/>
                  </a:lnTo>
                  <a:lnTo>
                    <a:pt x="679" y="532"/>
                  </a:lnTo>
                  <a:lnTo>
                    <a:pt x="616" y="507"/>
                  </a:lnTo>
                  <a:lnTo>
                    <a:pt x="515" y="482"/>
                  </a:lnTo>
                  <a:lnTo>
                    <a:pt x="490" y="469"/>
                  </a:lnTo>
                  <a:lnTo>
                    <a:pt x="453" y="469"/>
                  </a:lnTo>
                  <a:lnTo>
                    <a:pt x="427" y="456"/>
                  </a:lnTo>
                  <a:lnTo>
                    <a:pt x="402" y="456"/>
                  </a:lnTo>
                  <a:lnTo>
                    <a:pt x="377" y="444"/>
                  </a:lnTo>
                  <a:lnTo>
                    <a:pt x="327" y="393"/>
                  </a:lnTo>
                  <a:lnTo>
                    <a:pt x="314" y="355"/>
                  </a:lnTo>
                  <a:lnTo>
                    <a:pt x="314" y="304"/>
                  </a:lnTo>
                  <a:lnTo>
                    <a:pt x="339" y="203"/>
                  </a:lnTo>
                  <a:lnTo>
                    <a:pt x="390" y="127"/>
                  </a:lnTo>
                  <a:lnTo>
                    <a:pt x="478" y="64"/>
                  </a:lnTo>
                  <a:lnTo>
                    <a:pt x="591" y="38"/>
                  </a:lnTo>
                  <a:lnTo>
                    <a:pt x="679" y="51"/>
                  </a:lnTo>
                  <a:lnTo>
                    <a:pt x="754" y="102"/>
                  </a:lnTo>
                  <a:lnTo>
                    <a:pt x="805" y="178"/>
                  </a:lnTo>
                  <a:lnTo>
                    <a:pt x="817" y="292"/>
                  </a:lnTo>
                  <a:lnTo>
                    <a:pt x="817" y="393"/>
                  </a:lnTo>
                  <a:lnTo>
                    <a:pt x="842" y="393"/>
                  </a:lnTo>
                  <a:lnTo>
                    <a:pt x="855" y="380"/>
                  </a:lnTo>
                  <a:lnTo>
                    <a:pt x="855" y="368"/>
                  </a:lnTo>
                  <a:lnTo>
                    <a:pt x="943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26" name="Freeform 66"/>
            <p:cNvSpPr>
              <a:spLocks/>
            </p:cNvSpPr>
            <p:nvPr/>
          </p:nvSpPr>
          <p:spPr bwMode="auto">
            <a:xfrm>
              <a:off x="9176" y="10841"/>
              <a:ext cx="214" cy="1609"/>
            </a:xfrm>
            <a:custGeom>
              <a:avLst/>
              <a:gdLst/>
              <a:ahLst/>
              <a:cxnLst>
                <a:cxn ang="0">
                  <a:pos x="214" y="1609"/>
                </a:cxn>
                <a:cxn ang="0">
                  <a:pos x="214" y="1545"/>
                </a:cxn>
                <a:cxn ang="0">
                  <a:pos x="63" y="1545"/>
                </a:cxn>
                <a:cxn ang="0">
                  <a:pos x="63" y="64"/>
                </a:cxn>
                <a:cxn ang="0">
                  <a:pos x="214" y="64"/>
                </a:cxn>
                <a:cxn ang="0">
                  <a:pos x="214" y="0"/>
                </a:cxn>
                <a:cxn ang="0">
                  <a:pos x="0" y="0"/>
                </a:cxn>
                <a:cxn ang="0">
                  <a:pos x="0" y="1609"/>
                </a:cxn>
                <a:cxn ang="0">
                  <a:pos x="214" y="1609"/>
                </a:cxn>
              </a:cxnLst>
              <a:rect l="0" t="0" r="r" b="b"/>
              <a:pathLst>
                <a:path w="214" h="1609">
                  <a:moveTo>
                    <a:pt x="214" y="1609"/>
                  </a:moveTo>
                  <a:lnTo>
                    <a:pt x="214" y="1545"/>
                  </a:lnTo>
                  <a:lnTo>
                    <a:pt x="63" y="1545"/>
                  </a:lnTo>
                  <a:lnTo>
                    <a:pt x="63" y="64"/>
                  </a:lnTo>
                  <a:lnTo>
                    <a:pt x="214" y="64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1609"/>
                  </a:lnTo>
                  <a:lnTo>
                    <a:pt x="214" y="16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27" name="Freeform 67"/>
            <p:cNvSpPr>
              <a:spLocks noEditPoints="1"/>
            </p:cNvSpPr>
            <p:nvPr/>
          </p:nvSpPr>
          <p:spPr bwMode="auto">
            <a:xfrm>
              <a:off x="9478" y="10981"/>
              <a:ext cx="415" cy="1076"/>
            </a:xfrm>
            <a:custGeom>
              <a:avLst/>
              <a:gdLst/>
              <a:ahLst/>
              <a:cxnLst>
                <a:cxn ang="0">
                  <a:pos x="402" y="38"/>
                </a:cxn>
                <a:cxn ang="0">
                  <a:pos x="365" y="0"/>
                </a:cxn>
                <a:cxn ang="0">
                  <a:pos x="289" y="25"/>
                </a:cxn>
                <a:cxn ang="0">
                  <a:pos x="252" y="88"/>
                </a:cxn>
                <a:cxn ang="0">
                  <a:pos x="289" y="139"/>
                </a:cxn>
                <a:cxn ang="0">
                  <a:pos x="377" y="114"/>
                </a:cxn>
                <a:cxn ang="0">
                  <a:pos x="277" y="658"/>
                </a:cxn>
                <a:cxn ang="0">
                  <a:pos x="302" y="620"/>
                </a:cxn>
                <a:cxn ang="0">
                  <a:pos x="314" y="570"/>
                </a:cxn>
                <a:cxn ang="0">
                  <a:pos x="340" y="481"/>
                </a:cxn>
                <a:cxn ang="0">
                  <a:pos x="289" y="380"/>
                </a:cxn>
                <a:cxn ang="0">
                  <a:pos x="201" y="354"/>
                </a:cxn>
                <a:cxn ang="0">
                  <a:pos x="63" y="430"/>
                </a:cxn>
                <a:cxn ang="0">
                  <a:pos x="0" y="570"/>
                </a:cxn>
                <a:cxn ang="0">
                  <a:pos x="13" y="620"/>
                </a:cxn>
                <a:cxn ang="0">
                  <a:pos x="38" y="608"/>
                </a:cxn>
                <a:cxn ang="0">
                  <a:pos x="63" y="519"/>
                </a:cxn>
                <a:cxn ang="0">
                  <a:pos x="113" y="430"/>
                </a:cxn>
                <a:cxn ang="0">
                  <a:pos x="176" y="392"/>
                </a:cxn>
                <a:cxn ang="0">
                  <a:pos x="226" y="405"/>
                </a:cxn>
                <a:cxn ang="0">
                  <a:pos x="239" y="468"/>
                </a:cxn>
                <a:cxn ang="0">
                  <a:pos x="226" y="519"/>
                </a:cxn>
                <a:cxn ang="0">
                  <a:pos x="176" y="658"/>
                </a:cxn>
                <a:cxn ang="0">
                  <a:pos x="101" y="861"/>
                </a:cxn>
                <a:cxn ang="0">
                  <a:pos x="75" y="924"/>
                </a:cxn>
                <a:cxn ang="0">
                  <a:pos x="101" y="1025"/>
                </a:cxn>
                <a:cxn ang="0">
                  <a:pos x="163" y="1076"/>
                </a:cxn>
                <a:cxn ang="0">
                  <a:pos x="289" y="1051"/>
                </a:cxn>
                <a:cxn ang="0">
                  <a:pos x="390" y="924"/>
                </a:cxn>
                <a:cxn ang="0">
                  <a:pos x="415" y="823"/>
                </a:cxn>
                <a:cxn ang="0">
                  <a:pos x="377" y="848"/>
                </a:cxn>
                <a:cxn ang="0">
                  <a:pos x="340" y="949"/>
                </a:cxn>
                <a:cxn ang="0">
                  <a:pos x="289" y="1013"/>
                </a:cxn>
                <a:cxn ang="0">
                  <a:pos x="214" y="1051"/>
                </a:cxn>
                <a:cxn ang="0">
                  <a:pos x="176" y="1025"/>
                </a:cxn>
                <a:cxn ang="0">
                  <a:pos x="189" y="924"/>
                </a:cxn>
                <a:cxn ang="0">
                  <a:pos x="214" y="835"/>
                </a:cxn>
              </a:cxnLst>
              <a:rect l="0" t="0" r="r" b="b"/>
              <a:pathLst>
                <a:path w="415" h="1076">
                  <a:moveTo>
                    <a:pt x="402" y="63"/>
                  </a:moveTo>
                  <a:lnTo>
                    <a:pt x="402" y="38"/>
                  </a:lnTo>
                  <a:lnTo>
                    <a:pt x="390" y="12"/>
                  </a:lnTo>
                  <a:lnTo>
                    <a:pt x="365" y="0"/>
                  </a:lnTo>
                  <a:lnTo>
                    <a:pt x="340" y="0"/>
                  </a:lnTo>
                  <a:lnTo>
                    <a:pt x="289" y="25"/>
                  </a:lnTo>
                  <a:lnTo>
                    <a:pt x="264" y="50"/>
                  </a:lnTo>
                  <a:lnTo>
                    <a:pt x="252" y="88"/>
                  </a:lnTo>
                  <a:lnTo>
                    <a:pt x="264" y="114"/>
                  </a:lnTo>
                  <a:lnTo>
                    <a:pt x="289" y="139"/>
                  </a:lnTo>
                  <a:lnTo>
                    <a:pt x="340" y="139"/>
                  </a:lnTo>
                  <a:lnTo>
                    <a:pt x="377" y="114"/>
                  </a:lnTo>
                  <a:lnTo>
                    <a:pt x="402" y="63"/>
                  </a:lnTo>
                  <a:close/>
                  <a:moveTo>
                    <a:pt x="277" y="658"/>
                  </a:moveTo>
                  <a:lnTo>
                    <a:pt x="289" y="633"/>
                  </a:lnTo>
                  <a:lnTo>
                    <a:pt x="302" y="620"/>
                  </a:lnTo>
                  <a:lnTo>
                    <a:pt x="302" y="595"/>
                  </a:lnTo>
                  <a:lnTo>
                    <a:pt x="314" y="570"/>
                  </a:lnTo>
                  <a:lnTo>
                    <a:pt x="327" y="532"/>
                  </a:lnTo>
                  <a:lnTo>
                    <a:pt x="340" y="481"/>
                  </a:lnTo>
                  <a:lnTo>
                    <a:pt x="314" y="405"/>
                  </a:lnTo>
                  <a:lnTo>
                    <a:pt x="289" y="380"/>
                  </a:lnTo>
                  <a:lnTo>
                    <a:pt x="252" y="354"/>
                  </a:lnTo>
                  <a:lnTo>
                    <a:pt x="201" y="354"/>
                  </a:lnTo>
                  <a:lnTo>
                    <a:pt x="126" y="380"/>
                  </a:lnTo>
                  <a:lnTo>
                    <a:pt x="63" y="430"/>
                  </a:lnTo>
                  <a:lnTo>
                    <a:pt x="25" y="506"/>
                  </a:lnTo>
                  <a:lnTo>
                    <a:pt x="0" y="570"/>
                  </a:lnTo>
                  <a:lnTo>
                    <a:pt x="0" y="608"/>
                  </a:lnTo>
                  <a:lnTo>
                    <a:pt x="13" y="620"/>
                  </a:lnTo>
                  <a:lnTo>
                    <a:pt x="25" y="620"/>
                  </a:lnTo>
                  <a:lnTo>
                    <a:pt x="38" y="608"/>
                  </a:lnTo>
                  <a:lnTo>
                    <a:pt x="38" y="582"/>
                  </a:lnTo>
                  <a:lnTo>
                    <a:pt x="63" y="519"/>
                  </a:lnTo>
                  <a:lnTo>
                    <a:pt x="88" y="468"/>
                  </a:lnTo>
                  <a:lnTo>
                    <a:pt x="113" y="430"/>
                  </a:lnTo>
                  <a:lnTo>
                    <a:pt x="151" y="405"/>
                  </a:lnTo>
                  <a:lnTo>
                    <a:pt x="176" y="392"/>
                  </a:lnTo>
                  <a:lnTo>
                    <a:pt x="226" y="392"/>
                  </a:lnTo>
                  <a:lnTo>
                    <a:pt x="226" y="405"/>
                  </a:lnTo>
                  <a:lnTo>
                    <a:pt x="239" y="418"/>
                  </a:lnTo>
                  <a:lnTo>
                    <a:pt x="239" y="468"/>
                  </a:lnTo>
                  <a:lnTo>
                    <a:pt x="226" y="506"/>
                  </a:lnTo>
                  <a:lnTo>
                    <a:pt x="226" y="519"/>
                  </a:lnTo>
                  <a:lnTo>
                    <a:pt x="201" y="570"/>
                  </a:lnTo>
                  <a:lnTo>
                    <a:pt x="176" y="658"/>
                  </a:lnTo>
                  <a:lnTo>
                    <a:pt x="138" y="747"/>
                  </a:lnTo>
                  <a:lnTo>
                    <a:pt x="101" y="861"/>
                  </a:lnTo>
                  <a:lnTo>
                    <a:pt x="88" y="886"/>
                  </a:lnTo>
                  <a:lnTo>
                    <a:pt x="75" y="924"/>
                  </a:lnTo>
                  <a:lnTo>
                    <a:pt x="75" y="949"/>
                  </a:lnTo>
                  <a:lnTo>
                    <a:pt x="101" y="1025"/>
                  </a:lnTo>
                  <a:lnTo>
                    <a:pt x="126" y="1051"/>
                  </a:lnTo>
                  <a:lnTo>
                    <a:pt x="163" y="1076"/>
                  </a:lnTo>
                  <a:lnTo>
                    <a:pt x="214" y="1076"/>
                  </a:lnTo>
                  <a:lnTo>
                    <a:pt x="289" y="1051"/>
                  </a:lnTo>
                  <a:lnTo>
                    <a:pt x="352" y="1000"/>
                  </a:lnTo>
                  <a:lnTo>
                    <a:pt x="390" y="924"/>
                  </a:lnTo>
                  <a:lnTo>
                    <a:pt x="415" y="861"/>
                  </a:lnTo>
                  <a:lnTo>
                    <a:pt x="415" y="823"/>
                  </a:lnTo>
                  <a:lnTo>
                    <a:pt x="377" y="823"/>
                  </a:lnTo>
                  <a:lnTo>
                    <a:pt x="377" y="848"/>
                  </a:lnTo>
                  <a:lnTo>
                    <a:pt x="365" y="899"/>
                  </a:lnTo>
                  <a:lnTo>
                    <a:pt x="340" y="949"/>
                  </a:lnTo>
                  <a:lnTo>
                    <a:pt x="314" y="987"/>
                  </a:lnTo>
                  <a:lnTo>
                    <a:pt x="289" y="1013"/>
                  </a:lnTo>
                  <a:lnTo>
                    <a:pt x="252" y="1038"/>
                  </a:lnTo>
                  <a:lnTo>
                    <a:pt x="214" y="1051"/>
                  </a:lnTo>
                  <a:lnTo>
                    <a:pt x="189" y="1038"/>
                  </a:lnTo>
                  <a:lnTo>
                    <a:pt x="176" y="1025"/>
                  </a:lnTo>
                  <a:lnTo>
                    <a:pt x="176" y="949"/>
                  </a:lnTo>
                  <a:lnTo>
                    <a:pt x="189" y="924"/>
                  </a:lnTo>
                  <a:lnTo>
                    <a:pt x="201" y="886"/>
                  </a:lnTo>
                  <a:lnTo>
                    <a:pt x="214" y="835"/>
                  </a:lnTo>
                  <a:lnTo>
                    <a:pt x="277" y="6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28" name="Freeform 68"/>
            <p:cNvSpPr>
              <a:spLocks/>
            </p:cNvSpPr>
            <p:nvPr/>
          </p:nvSpPr>
          <p:spPr bwMode="auto">
            <a:xfrm>
              <a:off x="10019" y="10841"/>
              <a:ext cx="213" cy="1609"/>
            </a:xfrm>
            <a:custGeom>
              <a:avLst/>
              <a:gdLst/>
              <a:ahLst/>
              <a:cxnLst>
                <a:cxn ang="0">
                  <a:pos x="213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151" y="64"/>
                </a:cxn>
                <a:cxn ang="0">
                  <a:pos x="151" y="1545"/>
                </a:cxn>
                <a:cxn ang="0">
                  <a:pos x="0" y="1545"/>
                </a:cxn>
                <a:cxn ang="0">
                  <a:pos x="0" y="1609"/>
                </a:cxn>
                <a:cxn ang="0">
                  <a:pos x="213" y="1609"/>
                </a:cxn>
                <a:cxn ang="0">
                  <a:pos x="213" y="0"/>
                </a:cxn>
              </a:cxnLst>
              <a:rect l="0" t="0" r="r" b="b"/>
              <a:pathLst>
                <a:path w="213" h="1609">
                  <a:moveTo>
                    <a:pt x="213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151" y="64"/>
                  </a:lnTo>
                  <a:lnTo>
                    <a:pt x="151" y="1545"/>
                  </a:lnTo>
                  <a:lnTo>
                    <a:pt x="0" y="1545"/>
                  </a:lnTo>
                  <a:lnTo>
                    <a:pt x="0" y="1609"/>
                  </a:lnTo>
                  <a:lnTo>
                    <a:pt x="213" y="160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29" name="Freeform 69"/>
            <p:cNvSpPr>
              <a:spLocks noEditPoints="1"/>
            </p:cNvSpPr>
            <p:nvPr/>
          </p:nvSpPr>
          <p:spPr bwMode="auto">
            <a:xfrm>
              <a:off x="10949" y="11449"/>
              <a:ext cx="1069" cy="380"/>
            </a:xfrm>
            <a:custGeom>
              <a:avLst/>
              <a:gdLst/>
              <a:ahLst/>
              <a:cxnLst>
                <a:cxn ang="0">
                  <a:pos x="1006" y="64"/>
                </a:cxn>
                <a:cxn ang="0">
                  <a:pos x="1044" y="64"/>
                </a:cxn>
                <a:cxn ang="0">
                  <a:pos x="1069" y="38"/>
                </a:cxn>
                <a:cxn ang="0">
                  <a:pos x="1031" y="0"/>
                </a:cxn>
                <a:cxn ang="0">
                  <a:pos x="38" y="0"/>
                </a:cxn>
                <a:cxn ang="0">
                  <a:pos x="13" y="13"/>
                </a:cxn>
                <a:cxn ang="0">
                  <a:pos x="0" y="38"/>
                </a:cxn>
                <a:cxn ang="0">
                  <a:pos x="0" y="51"/>
                </a:cxn>
                <a:cxn ang="0">
                  <a:pos x="25" y="64"/>
                </a:cxn>
                <a:cxn ang="0">
                  <a:pos x="50" y="64"/>
                </a:cxn>
                <a:cxn ang="0">
                  <a:pos x="1006" y="64"/>
                </a:cxn>
                <a:cxn ang="0">
                  <a:pos x="1006" y="380"/>
                </a:cxn>
                <a:cxn ang="0">
                  <a:pos x="1044" y="380"/>
                </a:cxn>
                <a:cxn ang="0">
                  <a:pos x="1069" y="355"/>
                </a:cxn>
                <a:cxn ang="0">
                  <a:pos x="1056" y="329"/>
                </a:cxn>
                <a:cxn ang="0">
                  <a:pos x="1044" y="317"/>
                </a:cxn>
                <a:cxn ang="0">
                  <a:pos x="13" y="317"/>
                </a:cxn>
                <a:cxn ang="0">
                  <a:pos x="13" y="329"/>
                </a:cxn>
                <a:cxn ang="0">
                  <a:pos x="0" y="355"/>
                </a:cxn>
                <a:cxn ang="0">
                  <a:pos x="0" y="367"/>
                </a:cxn>
                <a:cxn ang="0">
                  <a:pos x="25" y="380"/>
                </a:cxn>
                <a:cxn ang="0">
                  <a:pos x="50" y="380"/>
                </a:cxn>
                <a:cxn ang="0">
                  <a:pos x="1006" y="380"/>
                </a:cxn>
              </a:cxnLst>
              <a:rect l="0" t="0" r="r" b="b"/>
              <a:pathLst>
                <a:path w="1069" h="380">
                  <a:moveTo>
                    <a:pt x="1006" y="64"/>
                  </a:moveTo>
                  <a:lnTo>
                    <a:pt x="1044" y="64"/>
                  </a:lnTo>
                  <a:lnTo>
                    <a:pt x="1069" y="38"/>
                  </a:lnTo>
                  <a:lnTo>
                    <a:pt x="1031" y="0"/>
                  </a:lnTo>
                  <a:lnTo>
                    <a:pt x="38" y="0"/>
                  </a:lnTo>
                  <a:lnTo>
                    <a:pt x="13" y="13"/>
                  </a:lnTo>
                  <a:lnTo>
                    <a:pt x="0" y="38"/>
                  </a:lnTo>
                  <a:lnTo>
                    <a:pt x="0" y="51"/>
                  </a:lnTo>
                  <a:lnTo>
                    <a:pt x="25" y="64"/>
                  </a:lnTo>
                  <a:lnTo>
                    <a:pt x="50" y="64"/>
                  </a:lnTo>
                  <a:lnTo>
                    <a:pt x="1006" y="64"/>
                  </a:lnTo>
                  <a:close/>
                  <a:moveTo>
                    <a:pt x="1006" y="380"/>
                  </a:moveTo>
                  <a:lnTo>
                    <a:pt x="1044" y="380"/>
                  </a:lnTo>
                  <a:lnTo>
                    <a:pt x="1069" y="355"/>
                  </a:lnTo>
                  <a:lnTo>
                    <a:pt x="1056" y="329"/>
                  </a:lnTo>
                  <a:lnTo>
                    <a:pt x="1044" y="317"/>
                  </a:lnTo>
                  <a:lnTo>
                    <a:pt x="13" y="317"/>
                  </a:lnTo>
                  <a:lnTo>
                    <a:pt x="13" y="329"/>
                  </a:lnTo>
                  <a:lnTo>
                    <a:pt x="0" y="355"/>
                  </a:lnTo>
                  <a:lnTo>
                    <a:pt x="0" y="367"/>
                  </a:lnTo>
                  <a:lnTo>
                    <a:pt x="25" y="380"/>
                  </a:lnTo>
                  <a:lnTo>
                    <a:pt x="50" y="380"/>
                  </a:lnTo>
                  <a:lnTo>
                    <a:pt x="1006" y="3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0" name="Freeform 70"/>
            <p:cNvSpPr>
              <a:spLocks/>
            </p:cNvSpPr>
            <p:nvPr/>
          </p:nvSpPr>
          <p:spPr bwMode="auto">
            <a:xfrm>
              <a:off x="12684" y="10968"/>
              <a:ext cx="528" cy="1076"/>
            </a:xfrm>
            <a:custGeom>
              <a:avLst/>
              <a:gdLst/>
              <a:ahLst/>
              <a:cxnLst>
                <a:cxn ang="0">
                  <a:pos x="327" y="51"/>
                </a:cxn>
                <a:cxn ang="0">
                  <a:pos x="327" y="13"/>
                </a:cxn>
                <a:cxn ang="0">
                  <a:pos x="315" y="13"/>
                </a:cxn>
                <a:cxn ang="0">
                  <a:pos x="290" y="0"/>
                </a:cxn>
                <a:cxn ang="0">
                  <a:pos x="214" y="63"/>
                </a:cxn>
                <a:cxn ang="0">
                  <a:pos x="126" y="101"/>
                </a:cxn>
                <a:cxn ang="0">
                  <a:pos x="63" y="101"/>
                </a:cxn>
                <a:cxn ang="0">
                  <a:pos x="0" y="114"/>
                </a:cxn>
                <a:cxn ang="0">
                  <a:pos x="0" y="165"/>
                </a:cxn>
                <a:cxn ang="0">
                  <a:pos x="88" y="152"/>
                </a:cxn>
                <a:cxn ang="0">
                  <a:pos x="214" y="114"/>
                </a:cxn>
                <a:cxn ang="0">
                  <a:pos x="214" y="988"/>
                </a:cxn>
                <a:cxn ang="0">
                  <a:pos x="189" y="1013"/>
                </a:cxn>
                <a:cxn ang="0">
                  <a:pos x="151" y="1026"/>
                </a:cxn>
                <a:cxn ang="0">
                  <a:pos x="13" y="1026"/>
                </a:cxn>
                <a:cxn ang="0">
                  <a:pos x="13" y="1076"/>
                </a:cxn>
                <a:cxn ang="0">
                  <a:pos x="528" y="1076"/>
                </a:cxn>
                <a:cxn ang="0">
                  <a:pos x="528" y="1026"/>
                </a:cxn>
                <a:cxn ang="0">
                  <a:pos x="390" y="1026"/>
                </a:cxn>
                <a:cxn ang="0">
                  <a:pos x="340" y="1000"/>
                </a:cxn>
                <a:cxn ang="0">
                  <a:pos x="340" y="988"/>
                </a:cxn>
                <a:cxn ang="0">
                  <a:pos x="327" y="975"/>
                </a:cxn>
                <a:cxn ang="0">
                  <a:pos x="327" y="950"/>
                </a:cxn>
                <a:cxn ang="0">
                  <a:pos x="327" y="51"/>
                </a:cxn>
              </a:cxnLst>
              <a:rect l="0" t="0" r="r" b="b"/>
              <a:pathLst>
                <a:path w="528" h="1076">
                  <a:moveTo>
                    <a:pt x="327" y="51"/>
                  </a:moveTo>
                  <a:lnTo>
                    <a:pt x="327" y="13"/>
                  </a:lnTo>
                  <a:lnTo>
                    <a:pt x="315" y="13"/>
                  </a:lnTo>
                  <a:lnTo>
                    <a:pt x="290" y="0"/>
                  </a:lnTo>
                  <a:lnTo>
                    <a:pt x="214" y="63"/>
                  </a:lnTo>
                  <a:lnTo>
                    <a:pt x="126" y="101"/>
                  </a:lnTo>
                  <a:lnTo>
                    <a:pt x="63" y="101"/>
                  </a:lnTo>
                  <a:lnTo>
                    <a:pt x="0" y="114"/>
                  </a:lnTo>
                  <a:lnTo>
                    <a:pt x="0" y="165"/>
                  </a:lnTo>
                  <a:lnTo>
                    <a:pt x="88" y="152"/>
                  </a:lnTo>
                  <a:lnTo>
                    <a:pt x="214" y="114"/>
                  </a:lnTo>
                  <a:lnTo>
                    <a:pt x="214" y="988"/>
                  </a:lnTo>
                  <a:lnTo>
                    <a:pt x="189" y="1013"/>
                  </a:lnTo>
                  <a:lnTo>
                    <a:pt x="151" y="1026"/>
                  </a:lnTo>
                  <a:lnTo>
                    <a:pt x="13" y="1026"/>
                  </a:lnTo>
                  <a:lnTo>
                    <a:pt x="13" y="1076"/>
                  </a:lnTo>
                  <a:lnTo>
                    <a:pt x="528" y="1076"/>
                  </a:lnTo>
                  <a:lnTo>
                    <a:pt x="528" y="1026"/>
                  </a:lnTo>
                  <a:lnTo>
                    <a:pt x="390" y="1026"/>
                  </a:lnTo>
                  <a:lnTo>
                    <a:pt x="340" y="1000"/>
                  </a:lnTo>
                  <a:lnTo>
                    <a:pt x="340" y="988"/>
                  </a:lnTo>
                  <a:lnTo>
                    <a:pt x="327" y="975"/>
                  </a:lnTo>
                  <a:lnTo>
                    <a:pt x="327" y="950"/>
                  </a:lnTo>
                  <a:lnTo>
                    <a:pt x="327" y="5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1" name="Freeform 71"/>
            <p:cNvSpPr>
              <a:spLocks/>
            </p:cNvSpPr>
            <p:nvPr/>
          </p:nvSpPr>
          <p:spPr bwMode="auto">
            <a:xfrm>
              <a:off x="13439" y="11107"/>
              <a:ext cx="1056" cy="1077"/>
            </a:xfrm>
            <a:custGeom>
              <a:avLst/>
              <a:gdLst/>
              <a:ahLst/>
              <a:cxnLst>
                <a:cxn ang="0">
                  <a:pos x="553" y="570"/>
                </a:cxn>
                <a:cxn ang="0">
                  <a:pos x="1043" y="570"/>
                </a:cxn>
                <a:cxn ang="0">
                  <a:pos x="1056" y="558"/>
                </a:cxn>
                <a:cxn ang="0">
                  <a:pos x="1056" y="520"/>
                </a:cxn>
                <a:cxn ang="0">
                  <a:pos x="1043" y="507"/>
                </a:cxn>
                <a:cxn ang="0">
                  <a:pos x="553" y="507"/>
                </a:cxn>
                <a:cxn ang="0">
                  <a:pos x="553" y="13"/>
                </a:cxn>
                <a:cxn ang="0">
                  <a:pos x="541" y="0"/>
                </a:cxn>
                <a:cxn ang="0">
                  <a:pos x="503" y="0"/>
                </a:cxn>
                <a:cxn ang="0">
                  <a:pos x="503" y="13"/>
                </a:cxn>
                <a:cxn ang="0">
                  <a:pos x="490" y="38"/>
                </a:cxn>
                <a:cxn ang="0">
                  <a:pos x="490" y="507"/>
                </a:cxn>
                <a:cxn ang="0">
                  <a:pos x="12" y="507"/>
                </a:cxn>
                <a:cxn ang="0">
                  <a:pos x="0" y="520"/>
                </a:cxn>
                <a:cxn ang="0">
                  <a:pos x="0" y="545"/>
                </a:cxn>
                <a:cxn ang="0">
                  <a:pos x="25" y="570"/>
                </a:cxn>
                <a:cxn ang="0">
                  <a:pos x="490" y="570"/>
                </a:cxn>
                <a:cxn ang="0">
                  <a:pos x="490" y="1039"/>
                </a:cxn>
                <a:cxn ang="0">
                  <a:pos x="503" y="1051"/>
                </a:cxn>
                <a:cxn ang="0">
                  <a:pos x="503" y="1064"/>
                </a:cxn>
                <a:cxn ang="0">
                  <a:pos x="528" y="1077"/>
                </a:cxn>
                <a:cxn ang="0">
                  <a:pos x="553" y="1051"/>
                </a:cxn>
                <a:cxn ang="0">
                  <a:pos x="553" y="1013"/>
                </a:cxn>
                <a:cxn ang="0">
                  <a:pos x="553" y="570"/>
                </a:cxn>
              </a:cxnLst>
              <a:rect l="0" t="0" r="r" b="b"/>
              <a:pathLst>
                <a:path w="1056" h="1077">
                  <a:moveTo>
                    <a:pt x="553" y="570"/>
                  </a:moveTo>
                  <a:lnTo>
                    <a:pt x="1043" y="570"/>
                  </a:lnTo>
                  <a:lnTo>
                    <a:pt x="1056" y="558"/>
                  </a:lnTo>
                  <a:lnTo>
                    <a:pt x="1056" y="520"/>
                  </a:lnTo>
                  <a:lnTo>
                    <a:pt x="1043" y="507"/>
                  </a:lnTo>
                  <a:lnTo>
                    <a:pt x="553" y="507"/>
                  </a:lnTo>
                  <a:lnTo>
                    <a:pt x="553" y="13"/>
                  </a:lnTo>
                  <a:lnTo>
                    <a:pt x="541" y="0"/>
                  </a:lnTo>
                  <a:lnTo>
                    <a:pt x="503" y="0"/>
                  </a:lnTo>
                  <a:lnTo>
                    <a:pt x="503" y="13"/>
                  </a:lnTo>
                  <a:lnTo>
                    <a:pt x="490" y="38"/>
                  </a:lnTo>
                  <a:lnTo>
                    <a:pt x="490" y="507"/>
                  </a:lnTo>
                  <a:lnTo>
                    <a:pt x="12" y="507"/>
                  </a:lnTo>
                  <a:lnTo>
                    <a:pt x="0" y="520"/>
                  </a:lnTo>
                  <a:lnTo>
                    <a:pt x="0" y="545"/>
                  </a:lnTo>
                  <a:lnTo>
                    <a:pt x="25" y="570"/>
                  </a:lnTo>
                  <a:lnTo>
                    <a:pt x="490" y="570"/>
                  </a:lnTo>
                  <a:lnTo>
                    <a:pt x="490" y="1039"/>
                  </a:lnTo>
                  <a:lnTo>
                    <a:pt x="503" y="1051"/>
                  </a:lnTo>
                  <a:lnTo>
                    <a:pt x="503" y="1064"/>
                  </a:lnTo>
                  <a:lnTo>
                    <a:pt x="528" y="1077"/>
                  </a:lnTo>
                  <a:lnTo>
                    <a:pt x="553" y="1051"/>
                  </a:lnTo>
                  <a:lnTo>
                    <a:pt x="553" y="1013"/>
                  </a:lnTo>
                  <a:lnTo>
                    <a:pt x="553" y="5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2" name="Freeform 72"/>
            <p:cNvSpPr>
              <a:spLocks/>
            </p:cNvSpPr>
            <p:nvPr/>
          </p:nvSpPr>
          <p:spPr bwMode="auto">
            <a:xfrm>
              <a:off x="15161" y="11335"/>
              <a:ext cx="1245" cy="709"/>
            </a:xfrm>
            <a:custGeom>
              <a:avLst/>
              <a:gdLst/>
              <a:ahLst/>
              <a:cxnLst>
                <a:cxn ang="0">
                  <a:pos x="126" y="621"/>
                </a:cxn>
                <a:cxn ang="0">
                  <a:pos x="88" y="659"/>
                </a:cxn>
                <a:cxn ang="0">
                  <a:pos x="0" y="709"/>
                </a:cxn>
                <a:cxn ang="0">
                  <a:pos x="365" y="659"/>
                </a:cxn>
                <a:cxn ang="0">
                  <a:pos x="252" y="646"/>
                </a:cxn>
                <a:cxn ang="0">
                  <a:pos x="239" y="292"/>
                </a:cxn>
                <a:cxn ang="0">
                  <a:pos x="302" y="102"/>
                </a:cxn>
                <a:cxn ang="0">
                  <a:pos x="453" y="38"/>
                </a:cxn>
                <a:cxn ang="0">
                  <a:pos x="516" y="51"/>
                </a:cxn>
                <a:cxn ang="0">
                  <a:pos x="554" y="102"/>
                </a:cxn>
                <a:cxn ang="0">
                  <a:pos x="566" y="621"/>
                </a:cxn>
                <a:cxn ang="0">
                  <a:pos x="529" y="659"/>
                </a:cxn>
                <a:cxn ang="0">
                  <a:pos x="441" y="709"/>
                </a:cxn>
                <a:cxn ang="0">
                  <a:pos x="805" y="659"/>
                </a:cxn>
                <a:cxn ang="0">
                  <a:pos x="692" y="646"/>
                </a:cxn>
                <a:cxn ang="0">
                  <a:pos x="679" y="292"/>
                </a:cxn>
                <a:cxn ang="0">
                  <a:pos x="755" y="102"/>
                </a:cxn>
                <a:cxn ang="0">
                  <a:pos x="893" y="38"/>
                </a:cxn>
                <a:cxn ang="0">
                  <a:pos x="956" y="51"/>
                </a:cxn>
                <a:cxn ang="0">
                  <a:pos x="994" y="102"/>
                </a:cxn>
                <a:cxn ang="0">
                  <a:pos x="1006" y="178"/>
                </a:cxn>
                <a:cxn ang="0">
                  <a:pos x="1019" y="621"/>
                </a:cxn>
                <a:cxn ang="0">
                  <a:pos x="981" y="659"/>
                </a:cxn>
                <a:cxn ang="0">
                  <a:pos x="893" y="709"/>
                </a:cxn>
                <a:cxn ang="0">
                  <a:pos x="1245" y="659"/>
                </a:cxn>
                <a:cxn ang="0">
                  <a:pos x="1145" y="646"/>
                </a:cxn>
                <a:cxn ang="0">
                  <a:pos x="1120" y="608"/>
                </a:cxn>
                <a:cxn ang="0">
                  <a:pos x="1107" y="114"/>
                </a:cxn>
                <a:cxn ang="0">
                  <a:pos x="1057" y="38"/>
                </a:cxn>
                <a:cxn ang="0">
                  <a:pos x="956" y="0"/>
                </a:cxn>
                <a:cxn ang="0">
                  <a:pos x="818" y="13"/>
                </a:cxn>
                <a:cxn ang="0">
                  <a:pos x="705" y="102"/>
                </a:cxn>
                <a:cxn ang="0">
                  <a:pos x="642" y="76"/>
                </a:cxn>
                <a:cxn ang="0">
                  <a:pos x="529" y="0"/>
                </a:cxn>
                <a:cxn ang="0">
                  <a:pos x="365" y="26"/>
                </a:cxn>
                <a:cxn ang="0">
                  <a:pos x="227" y="165"/>
                </a:cxn>
                <a:cxn ang="0">
                  <a:pos x="0" y="13"/>
                </a:cxn>
                <a:cxn ang="0">
                  <a:pos x="51" y="64"/>
                </a:cxn>
                <a:cxn ang="0">
                  <a:pos x="101" y="76"/>
                </a:cxn>
                <a:cxn ang="0">
                  <a:pos x="126" y="152"/>
                </a:cxn>
              </a:cxnLst>
              <a:rect l="0" t="0" r="r" b="b"/>
              <a:pathLst>
                <a:path w="1245" h="709">
                  <a:moveTo>
                    <a:pt x="126" y="152"/>
                  </a:moveTo>
                  <a:lnTo>
                    <a:pt x="126" y="621"/>
                  </a:lnTo>
                  <a:lnTo>
                    <a:pt x="114" y="646"/>
                  </a:lnTo>
                  <a:lnTo>
                    <a:pt x="88" y="659"/>
                  </a:lnTo>
                  <a:lnTo>
                    <a:pt x="0" y="659"/>
                  </a:lnTo>
                  <a:lnTo>
                    <a:pt x="0" y="709"/>
                  </a:lnTo>
                  <a:lnTo>
                    <a:pt x="365" y="709"/>
                  </a:lnTo>
                  <a:lnTo>
                    <a:pt x="365" y="659"/>
                  </a:lnTo>
                  <a:lnTo>
                    <a:pt x="277" y="659"/>
                  </a:lnTo>
                  <a:lnTo>
                    <a:pt x="252" y="646"/>
                  </a:lnTo>
                  <a:lnTo>
                    <a:pt x="239" y="621"/>
                  </a:lnTo>
                  <a:lnTo>
                    <a:pt x="239" y="292"/>
                  </a:lnTo>
                  <a:lnTo>
                    <a:pt x="252" y="178"/>
                  </a:lnTo>
                  <a:lnTo>
                    <a:pt x="302" y="102"/>
                  </a:lnTo>
                  <a:lnTo>
                    <a:pt x="378" y="51"/>
                  </a:lnTo>
                  <a:lnTo>
                    <a:pt x="453" y="38"/>
                  </a:lnTo>
                  <a:lnTo>
                    <a:pt x="491" y="38"/>
                  </a:lnTo>
                  <a:lnTo>
                    <a:pt x="516" y="51"/>
                  </a:lnTo>
                  <a:lnTo>
                    <a:pt x="541" y="76"/>
                  </a:lnTo>
                  <a:lnTo>
                    <a:pt x="554" y="102"/>
                  </a:lnTo>
                  <a:lnTo>
                    <a:pt x="566" y="140"/>
                  </a:lnTo>
                  <a:lnTo>
                    <a:pt x="566" y="621"/>
                  </a:lnTo>
                  <a:lnTo>
                    <a:pt x="554" y="646"/>
                  </a:lnTo>
                  <a:lnTo>
                    <a:pt x="529" y="659"/>
                  </a:lnTo>
                  <a:lnTo>
                    <a:pt x="441" y="659"/>
                  </a:lnTo>
                  <a:lnTo>
                    <a:pt x="441" y="709"/>
                  </a:lnTo>
                  <a:lnTo>
                    <a:pt x="805" y="709"/>
                  </a:lnTo>
                  <a:lnTo>
                    <a:pt x="805" y="659"/>
                  </a:lnTo>
                  <a:lnTo>
                    <a:pt x="717" y="659"/>
                  </a:lnTo>
                  <a:lnTo>
                    <a:pt x="692" y="646"/>
                  </a:lnTo>
                  <a:lnTo>
                    <a:pt x="679" y="621"/>
                  </a:lnTo>
                  <a:lnTo>
                    <a:pt x="679" y="292"/>
                  </a:lnTo>
                  <a:lnTo>
                    <a:pt x="705" y="178"/>
                  </a:lnTo>
                  <a:lnTo>
                    <a:pt x="755" y="102"/>
                  </a:lnTo>
                  <a:lnTo>
                    <a:pt x="818" y="51"/>
                  </a:lnTo>
                  <a:lnTo>
                    <a:pt x="893" y="38"/>
                  </a:lnTo>
                  <a:lnTo>
                    <a:pt x="931" y="38"/>
                  </a:lnTo>
                  <a:lnTo>
                    <a:pt x="956" y="51"/>
                  </a:lnTo>
                  <a:lnTo>
                    <a:pt x="981" y="76"/>
                  </a:lnTo>
                  <a:lnTo>
                    <a:pt x="994" y="102"/>
                  </a:lnTo>
                  <a:lnTo>
                    <a:pt x="1006" y="140"/>
                  </a:lnTo>
                  <a:lnTo>
                    <a:pt x="1006" y="178"/>
                  </a:lnTo>
                  <a:lnTo>
                    <a:pt x="1019" y="216"/>
                  </a:lnTo>
                  <a:lnTo>
                    <a:pt x="1019" y="621"/>
                  </a:lnTo>
                  <a:lnTo>
                    <a:pt x="1006" y="646"/>
                  </a:lnTo>
                  <a:lnTo>
                    <a:pt x="981" y="659"/>
                  </a:lnTo>
                  <a:lnTo>
                    <a:pt x="893" y="659"/>
                  </a:lnTo>
                  <a:lnTo>
                    <a:pt x="893" y="709"/>
                  </a:lnTo>
                  <a:lnTo>
                    <a:pt x="1245" y="709"/>
                  </a:lnTo>
                  <a:lnTo>
                    <a:pt x="1245" y="659"/>
                  </a:lnTo>
                  <a:lnTo>
                    <a:pt x="1170" y="659"/>
                  </a:lnTo>
                  <a:lnTo>
                    <a:pt x="1145" y="646"/>
                  </a:lnTo>
                  <a:lnTo>
                    <a:pt x="1132" y="633"/>
                  </a:lnTo>
                  <a:lnTo>
                    <a:pt x="1120" y="608"/>
                  </a:lnTo>
                  <a:lnTo>
                    <a:pt x="1120" y="190"/>
                  </a:lnTo>
                  <a:lnTo>
                    <a:pt x="1107" y="114"/>
                  </a:lnTo>
                  <a:lnTo>
                    <a:pt x="1069" y="64"/>
                  </a:lnTo>
                  <a:lnTo>
                    <a:pt x="1057" y="38"/>
                  </a:lnTo>
                  <a:lnTo>
                    <a:pt x="1032" y="26"/>
                  </a:lnTo>
                  <a:lnTo>
                    <a:pt x="956" y="0"/>
                  </a:lnTo>
                  <a:lnTo>
                    <a:pt x="906" y="0"/>
                  </a:lnTo>
                  <a:lnTo>
                    <a:pt x="818" y="13"/>
                  </a:lnTo>
                  <a:lnTo>
                    <a:pt x="755" y="51"/>
                  </a:lnTo>
                  <a:lnTo>
                    <a:pt x="705" y="102"/>
                  </a:lnTo>
                  <a:lnTo>
                    <a:pt x="679" y="152"/>
                  </a:lnTo>
                  <a:lnTo>
                    <a:pt x="642" y="76"/>
                  </a:lnTo>
                  <a:lnTo>
                    <a:pt x="591" y="26"/>
                  </a:lnTo>
                  <a:lnTo>
                    <a:pt x="529" y="0"/>
                  </a:lnTo>
                  <a:lnTo>
                    <a:pt x="466" y="0"/>
                  </a:lnTo>
                  <a:lnTo>
                    <a:pt x="365" y="26"/>
                  </a:lnTo>
                  <a:lnTo>
                    <a:pt x="277" y="76"/>
                  </a:lnTo>
                  <a:lnTo>
                    <a:pt x="227" y="165"/>
                  </a:lnTo>
                  <a:lnTo>
                    <a:pt x="227" y="0"/>
                  </a:lnTo>
                  <a:lnTo>
                    <a:pt x="0" y="13"/>
                  </a:lnTo>
                  <a:lnTo>
                    <a:pt x="0" y="64"/>
                  </a:lnTo>
                  <a:lnTo>
                    <a:pt x="51" y="64"/>
                  </a:lnTo>
                  <a:lnTo>
                    <a:pt x="88" y="76"/>
                  </a:lnTo>
                  <a:lnTo>
                    <a:pt x="101" y="76"/>
                  </a:lnTo>
                  <a:lnTo>
                    <a:pt x="126" y="127"/>
                  </a:lnTo>
                  <a:lnTo>
                    <a:pt x="126" y="1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3" name="Freeform 73"/>
            <p:cNvSpPr>
              <a:spLocks noEditPoints="1"/>
            </p:cNvSpPr>
            <p:nvPr/>
          </p:nvSpPr>
          <p:spPr bwMode="auto">
            <a:xfrm>
              <a:off x="16494" y="10968"/>
              <a:ext cx="340" cy="1076"/>
            </a:xfrm>
            <a:custGeom>
              <a:avLst/>
              <a:gdLst/>
              <a:ahLst/>
              <a:cxnLst>
                <a:cxn ang="0">
                  <a:pos x="227" y="367"/>
                </a:cxn>
                <a:cxn ang="0">
                  <a:pos x="0" y="380"/>
                </a:cxn>
                <a:cxn ang="0">
                  <a:pos x="0" y="431"/>
                </a:cxn>
                <a:cxn ang="0">
                  <a:pos x="51" y="431"/>
                </a:cxn>
                <a:cxn ang="0">
                  <a:pos x="88" y="443"/>
                </a:cxn>
                <a:cxn ang="0">
                  <a:pos x="113" y="456"/>
                </a:cxn>
                <a:cxn ang="0">
                  <a:pos x="126" y="481"/>
                </a:cxn>
                <a:cxn ang="0">
                  <a:pos x="126" y="988"/>
                </a:cxn>
                <a:cxn ang="0">
                  <a:pos x="113" y="1013"/>
                </a:cxn>
                <a:cxn ang="0">
                  <a:pos x="88" y="1026"/>
                </a:cxn>
                <a:cxn ang="0">
                  <a:pos x="0" y="1026"/>
                </a:cxn>
                <a:cxn ang="0">
                  <a:pos x="0" y="1076"/>
                </a:cxn>
                <a:cxn ang="0">
                  <a:pos x="340" y="1076"/>
                </a:cxn>
                <a:cxn ang="0">
                  <a:pos x="340" y="1026"/>
                </a:cxn>
                <a:cxn ang="0">
                  <a:pos x="264" y="1026"/>
                </a:cxn>
                <a:cxn ang="0">
                  <a:pos x="227" y="988"/>
                </a:cxn>
                <a:cxn ang="0">
                  <a:pos x="227" y="950"/>
                </a:cxn>
                <a:cxn ang="0">
                  <a:pos x="227" y="367"/>
                </a:cxn>
                <a:cxn ang="0">
                  <a:pos x="239" y="89"/>
                </a:cxn>
                <a:cxn ang="0">
                  <a:pos x="227" y="51"/>
                </a:cxn>
                <a:cxn ang="0">
                  <a:pos x="214" y="25"/>
                </a:cxn>
                <a:cxn ang="0">
                  <a:pos x="189" y="13"/>
                </a:cxn>
                <a:cxn ang="0">
                  <a:pos x="151" y="0"/>
                </a:cxn>
                <a:cxn ang="0">
                  <a:pos x="113" y="13"/>
                </a:cxn>
                <a:cxn ang="0">
                  <a:pos x="88" y="25"/>
                </a:cxn>
                <a:cxn ang="0">
                  <a:pos x="76" y="51"/>
                </a:cxn>
                <a:cxn ang="0">
                  <a:pos x="63" y="89"/>
                </a:cxn>
                <a:cxn ang="0">
                  <a:pos x="88" y="139"/>
                </a:cxn>
                <a:cxn ang="0">
                  <a:pos x="113" y="165"/>
                </a:cxn>
                <a:cxn ang="0">
                  <a:pos x="151" y="177"/>
                </a:cxn>
                <a:cxn ang="0">
                  <a:pos x="189" y="165"/>
                </a:cxn>
                <a:cxn ang="0">
                  <a:pos x="214" y="152"/>
                </a:cxn>
                <a:cxn ang="0">
                  <a:pos x="227" y="127"/>
                </a:cxn>
                <a:cxn ang="0">
                  <a:pos x="239" y="89"/>
                </a:cxn>
              </a:cxnLst>
              <a:rect l="0" t="0" r="r" b="b"/>
              <a:pathLst>
                <a:path w="340" h="1076">
                  <a:moveTo>
                    <a:pt x="227" y="367"/>
                  </a:moveTo>
                  <a:lnTo>
                    <a:pt x="0" y="380"/>
                  </a:lnTo>
                  <a:lnTo>
                    <a:pt x="0" y="431"/>
                  </a:lnTo>
                  <a:lnTo>
                    <a:pt x="51" y="431"/>
                  </a:lnTo>
                  <a:lnTo>
                    <a:pt x="88" y="443"/>
                  </a:lnTo>
                  <a:lnTo>
                    <a:pt x="113" y="456"/>
                  </a:lnTo>
                  <a:lnTo>
                    <a:pt x="126" y="481"/>
                  </a:lnTo>
                  <a:lnTo>
                    <a:pt x="126" y="988"/>
                  </a:lnTo>
                  <a:lnTo>
                    <a:pt x="113" y="1013"/>
                  </a:lnTo>
                  <a:lnTo>
                    <a:pt x="88" y="1026"/>
                  </a:lnTo>
                  <a:lnTo>
                    <a:pt x="0" y="1026"/>
                  </a:lnTo>
                  <a:lnTo>
                    <a:pt x="0" y="1076"/>
                  </a:lnTo>
                  <a:lnTo>
                    <a:pt x="340" y="1076"/>
                  </a:lnTo>
                  <a:lnTo>
                    <a:pt x="340" y="1026"/>
                  </a:lnTo>
                  <a:lnTo>
                    <a:pt x="264" y="1026"/>
                  </a:lnTo>
                  <a:lnTo>
                    <a:pt x="227" y="988"/>
                  </a:lnTo>
                  <a:lnTo>
                    <a:pt x="227" y="950"/>
                  </a:lnTo>
                  <a:lnTo>
                    <a:pt x="227" y="367"/>
                  </a:lnTo>
                  <a:close/>
                  <a:moveTo>
                    <a:pt x="239" y="89"/>
                  </a:moveTo>
                  <a:lnTo>
                    <a:pt x="227" y="51"/>
                  </a:lnTo>
                  <a:lnTo>
                    <a:pt x="214" y="25"/>
                  </a:lnTo>
                  <a:lnTo>
                    <a:pt x="189" y="13"/>
                  </a:lnTo>
                  <a:lnTo>
                    <a:pt x="151" y="0"/>
                  </a:lnTo>
                  <a:lnTo>
                    <a:pt x="113" y="13"/>
                  </a:lnTo>
                  <a:lnTo>
                    <a:pt x="88" y="25"/>
                  </a:lnTo>
                  <a:lnTo>
                    <a:pt x="76" y="51"/>
                  </a:lnTo>
                  <a:lnTo>
                    <a:pt x="63" y="89"/>
                  </a:lnTo>
                  <a:lnTo>
                    <a:pt x="88" y="139"/>
                  </a:lnTo>
                  <a:lnTo>
                    <a:pt x="113" y="165"/>
                  </a:lnTo>
                  <a:lnTo>
                    <a:pt x="151" y="177"/>
                  </a:lnTo>
                  <a:lnTo>
                    <a:pt x="189" y="165"/>
                  </a:lnTo>
                  <a:lnTo>
                    <a:pt x="214" y="152"/>
                  </a:lnTo>
                  <a:lnTo>
                    <a:pt x="227" y="127"/>
                  </a:lnTo>
                  <a:lnTo>
                    <a:pt x="239" y="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4" name="Freeform 74"/>
            <p:cNvSpPr>
              <a:spLocks/>
            </p:cNvSpPr>
            <p:nvPr/>
          </p:nvSpPr>
          <p:spPr bwMode="auto">
            <a:xfrm>
              <a:off x="16934" y="11335"/>
              <a:ext cx="805" cy="709"/>
            </a:xfrm>
            <a:custGeom>
              <a:avLst/>
              <a:gdLst/>
              <a:ahLst/>
              <a:cxnLst>
                <a:cxn ang="0">
                  <a:pos x="126" y="152"/>
                </a:cxn>
                <a:cxn ang="0">
                  <a:pos x="126" y="621"/>
                </a:cxn>
                <a:cxn ang="0">
                  <a:pos x="114" y="646"/>
                </a:cxn>
                <a:cxn ang="0">
                  <a:pos x="88" y="659"/>
                </a:cxn>
                <a:cxn ang="0">
                  <a:pos x="0" y="659"/>
                </a:cxn>
                <a:cxn ang="0">
                  <a:pos x="0" y="709"/>
                </a:cxn>
                <a:cxn ang="0">
                  <a:pos x="365" y="709"/>
                </a:cxn>
                <a:cxn ang="0">
                  <a:pos x="365" y="659"/>
                </a:cxn>
                <a:cxn ang="0">
                  <a:pos x="277" y="659"/>
                </a:cxn>
                <a:cxn ang="0">
                  <a:pos x="252" y="646"/>
                </a:cxn>
                <a:cxn ang="0">
                  <a:pos x="239" y="621"/>
                </a:cxn>
                <a:cxn ang="0">
                  <a:pos x="239" y="292"/>
                </a:cxn>
                <a:cxn ang="0">
                  <a:pos x="252" y="178"/>
                </a:cxn>
                <a:cxn ang="0">
                  <a:pos x="302" y="102"/>
                </a:cxn>
                <a:cxn ang="0">
                  <a:pos x="378" y="51"/>
                </a:cxn>
                <a:cxn ang="0">
                  <a:pos x="453" y="38"/>
                </a:cxn>
                <a:cxn ang="0">
                  <a:pos x="491" y="38"/>
                </a:cxn>
                <a:cxn ang="0">
                  <a:pos x="516" y="51"/>
                </a:cxn>
                <a:cxn ang="0">
                  <a:pos x="541" y="76"/>
                </a:cxn>
                <a:cxn ang="0">
                  <a:pos x="554" y="102"/>
                </a:cxn>
                <a:cxn ang="0">
                  <a:pos x="566" y="140"/>
                </a:cxn>
                <a:cxn ang="0">
                  <a:pos x="566" y="621"/>
                </a:cxn>
                <a:cxn ang="0">
                  <a:pos x="554" y="646"/>
                </a:cxn>
                <a:cxn ang="0">
                  <a:pos x="541" y="659"/>
                </a:cxn>
                <a:cxn ang="0">
                  <a:pos x="440" y="659"/>
                </a:cxn>
                <a:cxn ang="0">
                  <a:pos x="440" y="709"/>
                </a:cxn>
                <a:cxn ang="0">
                  <a:pos x="805" y="709"/>
                </a:cxn>
                <a:cxn ang="0">
                  <a:pos x="805" y="659"/>
                </a:cxn>
                <a:cxn ang="0">
                  <a:pos x="730" y="659"/>
                </a:cxn>
                <a:cxn ang="0">
                  <a:pos x="679" y="633"/>
                </a:cxn>
                <a:cxn ang="0">
                  <a:pos x="679" y="190"/>
                </a:cxn>
                <a:cxn ang="0">
                  <a:pos x="667" y="114"/>
                </a:cxn>
                <a:cxn ang="0">
                  <a:pos x="629" y="64"/>
                </a:cxn>
                <a:cxn ang="0">
                  <a:pos x="617" y="38"/>
                </a:cxn>
                <a:cxn ang="0">
                  <a:pos x="591" y="26"/>
                </a:cxn>
                <a:cxn ang="0">
                  <a:pos x="516" y="0"/>
                </a:cxn>
                <a:cxn ang="0">
                  <a:pos x="466" y="0"/>
                </a:cxn>
                <a:cxn ang="0">
                  <a:pos x="365" y="26"/>
                </a:cxn>
                <a:cxn ang="0">
                  <a:pos x="277" y="76"/>
                </a:cxn>
                <a:cxn ang="0">
                  <a:pos x="227" y="165"/>
                </a:cxn>
                <a:cxn ang="0">
                  <a:pos x="227" y="0"/>
                </a:cxn>
                <a:cxn ang="0">
                  <a:pos x="0" y="13"/>
                </a:cxn>
                <a:cxn ang="0">
                  <a:pos x="0" y="64"/>
                </a:cxn>
                <a:cxn ang="0">
                  <a:pos x="51" y="64"/>
                </a:cxn>
                <a:cxn ang="0">
                  <a:pos x="88" y="76"/>
                </a:cxn>
                <a:cxn ang="0">
                  <a:pos x="101" y="76"/>
                </a:cxn>
                <a:cxn ang="0">
                  <a:pos x="126" y="127"/>
                </a:cxn>
                <a:cxn ang="0">
                  <a:pos x="126" y="152"/>
                </a:cxn>
              </a:cxnLst>
              <a:rect l="0" t="0" r="r" b="b"/>
              <a:pathLst>
                <a:path w="805" h="709">
                  <a:moveTo>
                    <a:pt x="126" y="152"/>
                  </a:moveTo>
                  <a:lnTo>
                    <a:pt x="126" y="621"/>
                  </a:lnTo>
                  <a:lnTo>
                    <a:pt x="114" y="646"/>
                  </a:lnTo>
                  <a:lnTo>
                    <a:pt x="88" y="659"/>
                  </a:lnTo>
                  <a:lnTo>
                    <a:pt x="0" y="659"/>
                  </a:lnTo>
                  <a:lnTo>
                    <a:pt x="0" y="709"/>
                  </a:lnTo>
                  <a:lnTo>
                    <a:pt x="365" y="709"/>
                  </a:lnTo>
                  <a:lnTo>
                    <a:pt x="365" y="659"/>
                  </a:lnTo>
                  <a:lnTo>
                    <a:pt x="277" y="659"/>
                  </a:lnTo>
                  <a:lnTo>
                    <a:pt x="252" y="646"/>
                  </a:lnTo>
                  <a:lnTo>
                    <a:pt x="239" y="621"/>
                  </a:lnTo>
                  <a:lnTo>
                    <a:pt x="239" y="292"/>
                  </a:lnTo>
                  <a:lnTo>
                    <a:pt x="252" y="178"/>
                  </a:lnTo>
                  <a:lnTo>
                    <a:pt x="302" y="102"/>
                  </a:lnTo>
                  <a:lnTo>
                    <a:pt x="378" y="51"/>
                  </a:lnTo>
                  <a:lnTo>
                    <a:pt x="453" y="38"/>
                  </a:lnTo>
                  <a:lnTo>
                    <a:pt x="491" y="38"/>
                  </a:lnTo>
                  <a:lnTo>
                    <a:pt x="516" y="51"/>
                  </a:lnTo>
                  <a:lnTo>
                    <a:pt x="541" y="76"/>
                  </a:lnTo>
                  <a:lnTo>
                    <a:pt x="554" y="102"/>
                  </a:lnTo>
                  <a:lnTo>
                    <a:pt x="566" y="140"/>
                  </a:lnTo>
                  <a:lnTo>
                    <a:pt x="566" y="621"/>
                  </a:lnTo>
                  <a:lnTo>
                    <a:pt x="554" y="646"/>
                  </a:lnTo>
                  <a:lnTo>
                    <a:pt x="541" y="659"/>
                  </a:lnTo>
                  <a:lnTo>
                    <a:pt x="440" y="659"/>
                  </a:lnTo>
                  <a:lnTo>
                    <a:pt x="440" y="709"/>
                  </a:lnTo>
                  <a:lnTo>
                    <a:pt x="805" y="709"/>
                  </a:lnTo>
                  <a:lnTo>
                    <a:pt x="805" y="659"/>
                  </a:lnTo>
                  <a:lnTo>
                    <a:pt x="730" y="659"/>
                  </a:lnTo>
                  <a:lnTo>
                    <a:pt x="679" y="633"/>
                  </a:lnTo>
                  <a:lnTo>
                    <a:pt x="679" y="190"/>
                  </a:lnTo>
                  <a:lnTo>
                    <a:pt x="667" y="114"/>
                  </a:lnTo>
                  <a:lnTo>
                    <a:pt x="629" y="64"/>
                  </a:lnTo>
                  <a:lnTo>
                    <a:pt x="617" y="38"/>
                  </a:lnTo>
                  <a:lnTo>
                    <a:pt x="591" y="26"/>
                  </a:lnTo>
                  <a:lnTo>
                    <a:pt x="516" y="0"/>
                  </a:lnTo>
                  <a:lnTo>
                    <a:pt x="466" y="0"/>
                  </a:lnTo>
                  <a:lnTo>
                    <a:pt x="365" y="26"/>
                  </a:lnTo>
                  <a:lnTo>
                    <a:pt x="277" y="76"/>
                  </a:lnTo>
                  <a:lnTo>
                    <a:pt x="227" y="165"/>
                  </a:lnTo>
                  <a:lnTo>
                    <a:pt x="227" y="0"/>
                  </a:lnTo>
                  <a:lnTo>
                    <a:pt x="0" y="13"/>
                  </a:lnTo>
                  <a:lnTo>
                    <a:pt x="0" y="64"/>
                  </a:lnTo>
                  <a:lnTo>
                    <a:pt x="51" y="64"/>
                  </a:lnTo>
                  <a:lnTo>
                    <a:pt x="88" y="76"/>
                  </a:lnTo>
                  <a:lnTo>
                    <a:pt x="101" y="76"/>
                  </a:lnTo>
                  <a:lnTo>
                    <a:pt x="126" y="127"/>
                  </a:lnTo>
                  <a:lnTo>
                    <a:pt x="126" y="1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5" name="Freeform 75"/>
            <p:cNvSpPr>
              <a:spLocks/>
            </p:cNvSpPr>
            <p:nvPr/>
          </p:nvSpPr>
          <p:spPr bwMode="auto">
            <a:xfrm>
              <a:off x="17928" y="10841"/>
              <a:ext cx="377" cy="1609"/>
            </a:xfrm>
            <a:custGeom>
              <a:avLst/>
              <a:gdLst/>
              <a:ahLst/>
              <a:cxnLst>
                <a:cxn ang="0">
                  <a:pos x="377" y="1583"/>
                </a:cxn>
                <a:cxn ang="0">
                  <a:pos x="364" y="1583"/>
                </a:cxn>
                <a:cxn ang="0">
                  <a:pos x="364" y="1571"/>
                </a:cxn>
                <a:cxn ang="0">
                  <a:pos x="339" y="1558"/>
                </a:cxn>
                <a:cxn ang="0">
                  <a:pos x="213" y="1393"/>
                </a:cxn>
                <a:cxn ang="0">
                  <a:pos x="138" y="1191"/>
                </a:cxn>
                <a:cxn ang="0">
                  <a:pos x="100" y="988"/>
                </a:cxn>
                <a:cxn ang="0">
                  <a:pos x="88" y="798"/>
                </a:cxn>
                <a:cxn ang="0">
                  <a:pos x="100" y="596"/>
                </a:cxn>
                <a:cxn ang="0">
                  <a:pos x="151" y="393"/>
                </a:cxn>
                <a:cxn ang="0">
                  <a:pos x="226" y="203"/>
                </a:cxn>
                <a:cxn ang="0">
                  <a:pos x="352" y="38"/>
                </a:cxn>
                <a:cxn ang="0">
                  <a:pos x="377" y="13"/>
                </a:cxn>
                <a:cxn ang="0">
                  <a:pos x="364" y="0"/>
                </a:cxn>
                <a:cxn ang="0">
                  <a:pos x="352" y="0"/>
                </a:cxn>
                <a:cxn ang="0">
                  <a:pos x="327" y="13"/>
                </a:cxn>
                <a:cxn ang="0">
                  <a:pos x="264" y="76"/>
                </a:cxn>
                <a:cxn ang="0">
                  <a:pos x="176" y="178"/>
                </a:cxn>
                <a:cxn ang="0">
                  <a:pos x="100" y="317"/>
                </a:cxn>
                <a:cxn ang="0">
                  <a:pos x="37" y="494"/>
                </a:cxn>
                <a:cxn ang="0">
                  <a:pos x="12" y="659"/>
                </a:cxn>
                <a:cxn ang="0">
                  <a:pos x="0" y="798"/>
                </a:cxn>
                <a:cxn ang="0">
                  <a:pos x="12" y="950"/>
                </a:cxn>
                <a:cxn ang="0">
                  <a:pos x="37" y="1115"/>
                </a:cxn>
                <a:cxn ang="0">
                  <a:pos x="113" y="1305"/>
                </a:cxn>
                <a:cxn ang="0">
                  <a:pos x="188" y="1431"/>
                </a:cxn>
                <a:cxn ang="0">
                  <a:pos x="264" y="1533"/>
                </a:cxn>
                <a:cxn ang="0">
                  <a:pos x="327" y="1583"/>
                </a:cxn>
                <a:cxn ang="0">
                  <a:pos x="352" y="1609"/>
                </a:cxn>
                <a:cxn ang="0">
                  <a:pos x="377" y="1583"/>
                </a:cxn>
              </a:cxnLst>
              <a:rect l="0" t="0" r="r" b="b"/>
              <a:pathLst>
                <a:path w="377" h="1609">
                  <a:moveTo>
                    <a:pt x="377" y="1583"/>
                  </a:moveTo>
                  <a:lnTo>
                    <a:pt x="364" y="1583"/>
                  </a:lnTo>
                  <a:lnTo>
                    <a:pt x="364" y="1571"/>
                  </a:lnTo>
                  <a:lnTo>
                    <a:pt x="339" y="1558"/>
                  </a:lnTo>
                  <a:lnTo>
                    <a:pt x="213" y="1393"/>
                  </a:lnTo>
                  <a:lnTo>
                    <a:pt x="138" y="1191"/>
                  </a:lnTo>
                  <a:lnTo>
                    <a:pt x="100" y="988"/>
                  </a:lnTo>
                  <a:lnTo>
                    <a:pt x="88" y="798"/>
                  </a:lnTo>
                  <a:lnTo>
                    <a:pt x="100" y="596"/>
                  </a:lnTo>
                  <a:lnTo>
                    <a:pt x="151" y="393"/>
                  </a:lnTo>
                  <a:lnTo>
                    <a:pt x="226" y="203"/>
                  </a:lnTo>
                  <a:lnTo>
                    <a:pt x="352" y="38"/>
                  </a:lnTo>
                  <a:lnTo>
                    <a:pt x="377" y="13"/>
                  </a:lnTo>
                  <a:lnTo>
                    <a:pt x="364" y="0"/>
                  </a:lnTo>
                  <a:lnTo>
                    <a:pt x="352" y="0"/>
                  </a:lnTo>
                  <a:lnTo>
                    <a:pt x="327" y="13"/>
                  </a:lnTo>
                  <a:lnTo>
                    <a:pt x="264" y="76"/>
                  </a:lnTo>
                  <a:lnTo>
                    <a:pt x="176" y="178"/>
                  </a:lnTo>
                  <a:lnTo>
                    <a:pt x="100" y="317"/>
                  </a:lnTo>
                  <a:lnTo>
                    <a:pt x="37" y="494"/>
                  </a:lnTo>
                  <a:lnTo>
                    <a:pt x="12" y="659"/>
                  </a:lnTo>
                  <a:lnTo>
                    <a:pt x="0" y="798"/>
                  </a:lnTo>
                  <a:lnTo>
                    <a:pt x="12" y="950"/>
                  </a:lnTo>
                  <a:lnTo>
                    <a:pt x="37" y="1115"/>
                  </a:lnTo>
                  <a:lnTo>
                    <a:pt x="113" y="1305"/>
                  </a:lnTo>
                  <a:lnTo>
                    <a:pt x="188" y="1431"/>
                  </a:lnTo>
                  <a:lnTo>
                    <a:pt x="264" y="1533"/>
                  </a:lnTo>
                  <a:lnTo>
                    <a:pt x="327" y="1583"/>
                  </a:lnTo>
                  <a:lnTo>
                    <a:pt x="352" y="1609"/>
                  </a:lnTo>
                  <a:lnTo>
                    <a:pt x="377" y="15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6" name="Freeform 76"/>
            <p:cNvSpPr>
              <a:spLocks/>
            </p:cNvSpPr>
            <p:nvPr/>
          </p:nvSpPr>
          <p:spPr bwMode="auto">
            <a:xfrm>
              <a:off x="18481" y="10917"/>
              <a:ext cx="943" cy="1165"/>
            </a:xfrm>
            <a:custGeom>
              <a:avLst/>
              <a:gdLst/>
              <a:ahLst/>
              <a:cxnLst>
                <a:cxn ang="0">
                  <a:pos x="943" y="0"/>
                </a:cxn>
                <a:cxn ang="0">
                  <a:pos x="893" y="13"/>
                </a:cxn>
                <a:cxn ang="0">
                  <a:pos x="767" y="51"/>
                </a:cxn>
                <a:cxn ang="0">
                  <a:pos x="591" y="0"/>
                </a:cxn>
                <a:cxn ang="0">
                  <a:pos x="314" y="114"/>
                </a:cxn>
                <a:cxn ang="0">
                  <a:pos x="201" y="368"/>
                </a:cxn>
                <a:cxn ang="0">
                  <a:pos x="251" y="532"/>
                </a:cxn>
                <a:cxn ang="0">
                  <a:pos x="365" y="596"/>
                </a:cxn>
                <a:cxn ang="0">
                  <a:pos x="553" y="659"/>
                </a:cxn>
                <a:cxn ang="0">
                  <a:pos x="616" y="684"/>
                </a:cxn>
                <a:cxn ang="0">
                  <a:pos x="666" y="722"/>
                </a:cxn>
                <a:cxn ang="0">
                  <a:pos x="679" y="823"/>
                </a:cxn>
                <a:cxn ang="0">
                  <a:pos x="591" y="1026"/>
                </a:cxn>
                <a:cxn ang="0">
                  <a:pos x="390" y="1115"/>
                </a:cxn>
                <a:cxn ang="0">
                  <a:pos x="251" y="1089"/>
                </a:cxn>
                <a:cxn ang="0">
                  <a:pos x="138" y="975"/>
                </a:cxn>
                <a:cxn ang="0">
                  <a:pos x="113" y="836"/>
                </a:cxn>
                <a:cxn ang="0">
                  <a:pos x="126" y="773"/>
                </a:cxn>
                <a:cxn ang="0">
                  <a:pos x="101" y="760"/>
                </a:cxn>
                <a:cxn ang="0">
                  <a:pos x="75" y="798"/>
                </a:cxn>
                <a:cxn ang="0">
                  <a:pos x="13" y="1051"/>
                </a:cxn>
                <a:cxn ang="0">
                  <a:pos x="0" y="1165"/>
                </a:cxn>
                <a:cxn ang="0">
                  <a:pos x="25" y="1153"/>
                </a:cxn>
                <a:cxn ang="0">
                  <a:pos x="201" y="1115"/>
                </a:cxn>
                <a:cxn ang="0">
                  <a:pos x="390" y="1165"/>
                </a:cxn>
                <a:cxn ang="0">
                  <a:pos x="679" y="1026"/>
                </a:cxn>
                <a:cxn ang="0">
                  <a:pos x="792" y="748"/>
                </a:cxn>
                <a:cxn ang="0">
                  <a:pos x="767" y="621"/>
                </a:cxn>
                <a:cxn ang="0">
                  <a:pos x="729" y="570"/>
                </a:cxn>
                <a:cxn ang="0">
                  <a:pos x="679" y="532"/>
                </a:cxn>
                <a:cxn ang="0">
                  <a:pos x="516" y="482"/>
                </a:cxn>
                <a:cxn ang="0">
                  <a:pos x="453" y="469"/>
                </a:cxn>
                <a:cxn ang="0">
                  <a:pos x="402" y="456"/>
                </a:cxn>
                <a:cxn ang="0">
                  <a:pos x="327" y="393"/>
                </a:cxn>
                <a:cxn ang="0">
                  <a:pos x="314" y="304"/>
                </a:cxn>
                <a:cxn ang="0">
                  <a:pos x="390" y="127"/>
                </a:cxn>
                <a:cxn ang="0">
                  <a:pos x="591" y="38"/>
                </a:cxn>
                <a:cxn ang="0">
                  <a:pos x="754" y="102"/>
                </a:cxn>
                <a:cxn ang="0">
                  <a:pos x="817" y="292"/>
                </a:cxn>
                <a:cxn ang="0">
                  <a:pos x="842" y="393"/>
                </a:cxn>
                <a:cxn ang="0">
                  <a:pos x="855" y="368"/>
                </a:cxn>
              </a:cxnLst>
              <a:rect l="0" t="0" r="r" b="b"/>
              <a:pathLst>
                <a:path w="943" h="1165">
                  <a:moveTo>
                    <a:pt x="943" y="13"/>
                  </a:moveTo>
                  <a:lnTo>
                    <a:pt x="943" y="0"/>
                  </a:lnTo>
                  <a:lnTo>
                    <a:pt x="905" y="0"/>
                  </a:lnTo>
                  <a:lnTo>
                    <a:pt x="893" y="13"/>
                  </a:lnTo>
                  <a:lnTo>
                    <a:pt x="817" y="114"/>
                  </a:lnTo>
                  <a:lnTo>
                    <a:pt x="767" y="51"/>
                  </a:lnTo>
                  <a:lnTo>
                    <a:pt x="692" y="13"/>
                  </a:lnTo>
                  <a:lnTo>
                    <a:pt x="591" y="0"/>
                  </a:lnTo>
                  <a:lnTo>
                    <a:pt x="440" y="26"/>
                  </a:lnTo>
                  <a:lnTo>
                    <a:pt x="314" y="114"/>
                  </a:lnTo>
                  <a:lnTo>
                    <a:pt x="226" y="228"/>
                  </a:lnTo>
                  <a:lnTo>
                    <a:pt x="201" y="368"/>
                  </a:lnTo>
                  <a:lnTo>
                    <a:pt x="214" y="456"/>
                  </a:lnTo>
                  <a:lnTo>
                    <a:pt x="251" y="532"/>
                  </a:lnTo>
                  <a:lnTo>
                    <a:pt x="302" y="570"/>
                  </a:lnTo>
                  <a:lnTo>
                    <a:pt x="365" y="596"/>
                  </a:lnTo>
                  <a:lnTo>
                    <a:pt x="528" y="646"/>
                  </a:lnTo>
                  <a:lnTo>
                    <a:pt x="553" y="659"/>
                  </a:lnTo>
                  <a:lnTo>
                    <a:pt x="591" y="659"/>
                  </a:lnTo>
                  <a:lnTo>
                    <a:pt x="616" y="684"/>
                  </a:lnTo>
                  <a:lnTo>
                    <a:pt x="641" y="697"/>
                  </a:lnTo>
                  <a:lnTo>
                    <a:pt x="666" y="722"/>
                  </a:lnTo>
                  <a:lnTo>
                    <a:pt x="679" y="773"/>
                  </a:lnTo>
                  <a:lnTo>
                    <a:pt x="679" y="823"/>
                  </a:lnTo>
                  <a:lnTo>
                    <a:pt x="654" y="925"/>
                  </a:lnTo>
                  <a:lnTo>
                    <a:pt x="591" y="1026"/>
                  </a:lnTo>
                  <a:lnTo>
                    <a:pt x="503" y="1089"/>
                  </a:lnTo>
                  <a:lnTo>
                    <a:pt x="390" y="1115"/>
                  </a:lnTo>
                  <a:lnTo>
                    <a:pt x="327" y="1115"/>
                  </a:lnTo>
                  <a:lnTo>
                    <a:pt x="251" y="1089"/>
                  </a:lnTo>
                  <a:lnTo>
                    <a:pt x="176" y="1051"/>
                  </a:lnTo>
                  <a:lnTo>
                    <a:pt x="138" y="975"/>
                  </a:lnTo>
                  <a:lnTo>
                    <a:pt x="113" y="874"/>
                  </a:lnTo>
                  <a:lnTo>
                    <a:pt x="113" y="836"/>
                  </a:lnTo>
                  <a:lnTo>
                    <a:pt x="126" y="811"/>
                  </a:lnTo>
                  <a:lnTo>
                    <a:pt x="126" y="773"/>
                  </a:lnTo>
                  <a:lnTo>
                    <a:pt x="113" y="760"/>
                  </a:lnTo>
                  <a:lnTo>
                    <a:pt x="101" y="760"/>
                  </a:lnTo>
                  <a:lnTo>
                    <a:pt x="88" y="773"/>
                  </a:lnTo>
                  <a:lnTo>
                    <a:pt x="75" y="798"/>
                  </a:lnTo>
                  <a:lnTo>
                    <a:pt x="63" y="874"/>
                  </a:lnTo>
                  <a:lnTo>
                    <a:pt x="13" y="1051"/>
                  </a:lnTo>
                  <a:lnTo>
                    <a:pt x="0" y="1115"/>
                  </a:lnTo>
                  <a:lnTo>
                    <a:pt x="0" y="1165"/>
                  </a:lnTo>
                  <a:lnTo>
                    <a:pt x="25" y="1165"/>
                  </a:lnTo>
                  <a:lnTo>
                    <a:pt x="25" y="1153"/>
                  </a:lnTo>
                  <a:lnTo>
                    <a:pt x="126" y="1051"/>
                  </a:lnTo>
                  <a:lnTo>
                    <a:pt x="201" y="1115"/>
                  </a:lnTo>
                  <a:lnTo>
                    <a:pt x="289" y="1153"/>
                  </a:lnTo>
                  <a:lnTo>
                    <a:pt x="390" y="1165"/>
                  </a:lnTo>
                  <a:lnTo>
                    <a:pt x="541" y="1127"/>
                  </a:lnTo>
                  <a:lnTo>
                    <a:pt x="679" y="1026"/>
                  </a:lnTo>
                  <a:lnTo>
                    <a:pt x="767" y="899"/>
                  </a:lnTo>
                  <a:lnTo>
                    <a:pt x="792" y="748"/>
                  </a:lnTo>
                  <a:lnTo>
                    <a:pt x="792" y="697"/>
                  </a:lnTo>
                  <a:lnTo>
                    <a:pt x="767" y="621"/>
                  </a:lnTo>
                  <a:lnTo>
                    <a:pt x="742" y="596"/>
                  </a:lnTo>
                  <a:lnTo>
                    <a:pt x="729" y="570"/>
                  </a:lnTo>
                  <a:lnTo>
                    <a:pt x="717" y="558"/>
                  </a:lnTo>
                  <a:lnTo>
                    <a:pt x="679" y="532"/>
                  </a:lnTo>
                  <a:lnTo>
                    <a:pt x="616" y="507"/>
                  </a:lnTo>
                  <a:lnTo>
                    <a:pt x="516" y="482"/>
                  </a:lnTo>
                  <a:lnTo>
                    <a:pt x="490" y="469"/>
                  </a:lnTo>
                  <a:lnTo>
                    <a:pt x="453" y="469"/>
                  </a:lnTo>
                  <a:lnTo>
                    <a:pt x="427" y="456"/>
                  </a:lnTo>
                  <a:lnTo>
                    <a:pt x="402" y="456"/>
                  </a:lnTo>
                  <a:lnTo>
                    <a:pt x="377" y="444"/>
                  </a:lnTo>
                  <a:lnTo>
                    <a:pt x="327" y="393"/>
                  </a:lnTo>
                  <a:lnTo>
                    <a:pt x="314" y="355"/>
                  </a:lnTo>
                  <a:lnTo>
                    <a:pt x="314" y="304"/>
                  </a:lnTo>
                  <a:lnTo>
                    <a:pt x="339" y="203"/>
                  </a:lnTo>
                  <a:lnTo>
                    <a:pt x="390" y="127"/>
                  </a:lnTo>
                  <a:lnTo>
                    <a:pt x="478" y="64"/>
                  </a:lnTo>
                  <a:lnTo>
                    <a:pt x="591" y="38"/>
                  </a:lnTo>
                  <a:lnTo>
                    <a:pt x="679" y="51"/>
                  </a:lnTo>
                  <a:lnTo>
                    <a:pt x="754" y="102"/>
                  </a:lnTo>
                  <a:lnTo>
                    <a:pt x="805" y="178"/>
                  </a:lnTo>
                  <a:lnTo>
                    <a:pt x="817" y="292"/>
                  </a:lnTo>
                  <a:lnTo>
                    <a:pt x="817" y="393"/>
                  </a:lnTo>
                  <a:lnTo>
                    <a:pt x="842" y="393"/>
                  </a:lnTo>
                  <a:lnTo>
                    <a:pt x="855" y="380"/>
                  </a:lnTo>
                  <a:lnTo>
                    <a:pt x="855" y="368"/>
                  </a:lnTo>
                  <a:lnTo>
                    <a:pt x="943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7" name="Freeform 77"/>
            <p:cNvSpPr>
              <a:spLocks/>
            </p:cNvSpPr>
            <p:nvPr/>
          </p:nvSpPr>
          <p:spPr bwMode="auto">
            <a:xfrm>
              <a:off x="19650" y="10841"/>
              <a:ext cx="214" cy="1609"/>
            </a:xfrm>
            <a:custGeom>
              <a:avLst/>
              <a:gdLst/>
              <a:ahLst/>
              <a:cxnLst>
                <a:cxn ang="0">
                  <a:pos x="214" y="1609"/>
                </a:cxn>
                <a:cxn ang="0">
                  <a:pos x="214" y="1545"/>
                </a:cxn>
                <a:cxn ang="0">
                  <a:pos x="63" y="1545"/>
                </a:cxn>
                <a:cxn ang="0">
                  <a:pos x="63" y="64"/>
                </a:cxn>
                <a:cxn ang="0">
                  <a:pos x="214" y="64"/>
                </a:cxn>
                <a:cxn ang="0">
                  <a:pos x="214" y="0"/>
                </a:cxn>
                <a:cxn ang="0">
                  <a:pos x="0" y="0"/>
                </a:cxn>
                <a:cxn ang="0">
                  <a:pos x="0" y="1609"/>
                </a:cxn>
                <a:cxn ang="0">
                  <a:pos x="214" y="1609"/>
                </a:cxn>
              </a:cxnLst>
              <a:rect l="0" t="0" r="r" b="b"/>
              <a:pathLst>
                <a:path w="214" h="1609">
                  <a:moveTo>
                    <a:pt x="214" y="1609"/>
                  </a:moveTo>
                  <a:lnTo>
                    <a:pt x="214" y="1545"/>
                  </a:lnTo>
                  <a:lnTo>
                    <a:pt x="63" y="1545"/>
                  </a:lnTo>
                  <a:lnTo>
                    <a:pt x="63" y="64"/>
                  </a:lnTo>
                  <a:lnTo>
                    <a:pt x="214" y="64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1609"/>
                  </a:lnTo>
                  <a:lnTo>
                    <a:pt x="214" y="16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8" name="Freeform 78"/>
            <p:cNvSpPr>
              <a:spLocks noEditPoints="1"/>
            </p:cNvSpPr>
            <p:nvPr/>
          </p:nvSpPr>
          <p:spPr bwMode="auto">
            <a:xfrm>
              <a:off x="19952" y="10981"/>
              <a:ext cx="415" cy="1076"/>
            </a:xfrm>
            <a:custGeom>
              <a:avLst/>
              <a:gdLst/>
              <a:ahLst/>
              <a:cxnLst>
                <a:cxn ang="0">
                  <a:pos x="402" y="38"/>
                </a:cxn>
                <a:cxn ang="0">
                  <a:pos x="365" y="0"/>
                </a:cxn>
                <a:cxn ang="0">
                  <a:pos x="289" y="25"/>
                </a:cxn>
                <a:cxn ang="0">
                  <a:pos x="252" y="88"/>
                </a:cxn>
                <a:cxn ang="0">
                  <a:pos x="289" y="139"/>
                </a:cxn>
                <a:cxn ang="0">
                  <a:pos x="377" y="114"/>
                </a:cxn>
                <a:cxn ang="0">
                  <a:pos x="277" y="658"/>
                </a:cxn>
                <a:cxn ang="0">
                  <a:pos x="302" y="620"/>
                </a:cxn>
                <a:cxn ang="0">
                  <a:pos x="314" y="570"/>
                </a:cxn>
                <a:cxn ang="0">
                  <a:pos x="340" y="481"/>
                </a:cxn>
                <a:cxn ang="0">
                  <a:pos x="289" y="380"/>
                </a:cxn>
                <a:cxn ang="0">
                  <a:pos x="201" y="354"/>
                </a:cxn>
                <a:cxn ang="0">
                  <a:pos x="63" y="430"/>
                </a:cxn>
                <a:cxn ang="0">
                  <a:pos x="0" y="570"/>
                </a:cxn>
                <a:cxn ang="0">
                  <a:pos x="13" y="620"/>
                </a:cxn>
                <a:cxn ang="0">
                  <a:pos x="38" y="608"/>
                </a:cxn>
                <a:cxn ang="0">
                  <a:pos x="63" y="519"/>
                </a:cxn>
                <a:cxn ang="0">
                  <a:pos x="113" y="430"/>
                </a:cxn>
                <a:cxn ang="0">
                  <a:pos x="176" y="392"/>
                </a:cxn>
                <a:cxn ang="0">
                  <a:pos x="226" y="405"/>
                </a:cxn>
                <a:cxn ang="0">
                  <a:pos x="239" y="468"/>
                </a:cxn>
                <a:cxn ang="0">
                  <a:pos x="226" y="519"/>
                </a:cxn>
                <a:cxn ang="0">
                  <a:pos x="176" y="658"/>
                </a:cxn>
                <a:cxn ang="0">
                  <a:pos x="101" y="861"/>
                </a:cxn>
                <a:cxn ang="0">
                  <a:pos x="76" y="924"/>
                </a:cxn>
                <a:cxn ang="0">
                  <a:pos x="101" y="1025"/>
                </a:cxn>
                <a:cxn ang="0">
                  <a:pos x="164" y="1076"/>
                </a:cxn>
                <a:cxn ang="0">
                  <a:pos x="289" y="1051"/>
                </a:cxn>
                <a:cxn ang="0">
                  <a:pos x="390" y="924"/>
                </a:cxn>
                <a:cxn ang="0">
                  <a:pos x="415" y="823"/>
                </a:cxn>
                <a:cxn ang="0">
                  <a:pos x="377" y="848"/>
                </a:cxn>
                <a:cxn ang="0">
                  <a:pos x="340" y="949"/>
                </a:cxn>
                <a:cxn ang="0">
                  <a:pos x="289" y="1013"/>
                </a:cxn>
                <a:cxn ang="0">
                  <a:pos x="214" y="1051"/>
                </a:cxn>
                <a:cxn ang="0">
                  <a:pos x="176" y="1025"/>
                </a:cxn>
                <a:cxn ang="0">
                  <a:pos x="189" y="924"/>
                </a:cxn>
                <a:cxn ang="0">
                  <a:pos x="214" y="835"/>
                </a:cxn>
              </a:cxnLst>
              <a:rect l="0" t="0" r="r" b="b"/>
              <a:pathLst>
                <a:path w="415" h="1076">
                  <a:moveTo>
                    <a:pt x="402" y="63"/>
                  </a:moveTo>
                  <a:lnTo>
                    <a:pt x="402" y="38"/>
                  </a:lnTo>
                  <a:lnTo>
                    <a:pt x="390" y="12"/>
                  </a:lnTo>
                  <a:lnTo>
                    <a:pt x="365" y="0"/>
                  </a:lnTo>
                  <a:lnTo>
                    <a:pt x="340" y="0"/>
                  </a:lnTo>
                  <a:lnTo>
                    <a:pt x="289" y="25"/>
                  </a:lnTo>
                  <a:lnTo>
                    <a:pt x="264" y="50"/>
                  </a:lnTo>
                  <a:lnTo>
                    <a:pt x="252" y="88"/>
                  </a:lnTo>
                  <a:lnTo>
                    <a:pt x="264" y="114"/>
                  </a:lnTo>
                  <a:lnTo>
                    <a:pt x="289" y="139"/>
                  </a:lnTo>
                  <a:lnTo>
                    <a:pt x="340" y="139"/>
                  </a:lnTo>
                  <a:lnTo>
                    <a:pt x="377" y="114"/>
                  </a:lnTo>
                  <a:lnTo>
                    <a:pt x="402" y="63"/>
                  </a:lnTo>
                  <a:close/>
                  <a:moveTo>
                    <a:pt x="277" y="658"/>
                  </a:moveTo>
                  <a:lnTo>
                    <a:pt x="289" y="633"/>
                  </a:lnTo>
                  <a:lnTo>
                    <a:pt x="302" y="620"/>
                  </a:lnTo>
                  <a:lnTo>
                    <a:pt x="302" y="595"/>
                  </a:lnTo>
                  <a:lnTo>
                    <a:pt x="314" y="570"/>
                  </a:lnTo>
                  <a:lnTo>
                    <a:pt x="327" y="532"/>
                  </a:lnTo>
                  <a:lnTo>
                    <a:pt x="340" y="481"/>
                  </a:lnTo>
                  <a:lnTo>
                    <a:pt x="314" y="405"/>
                  </a:lnTo>
                  <a:lnTo>
                    <a:pt x="289" y="380"/>
                  </a:lnTo>
                  <a:lnTo>
                    <a:pt x="252" y="354"/>
                  </a:lnTo>
                  <a:lnTo>
                    <a:pt x="201" y="354"/>
                  </a:lnTo>
                  <a:lnTo>
                    <a:pt x="126" y="380"/>
                  </a:lnTo>
                  <a:lnTo>
                    <a:pt x="63" y="430"/>
                  </a:lnTo>
                  <a:lnTo>
                    <a:pt x="25" y="506"/>
                  </a:lnTo>
                  <a:lnTo>
                    <a:pt x="0" y="570"/>
                  </a:lnTo>
                  <a:lnTo>
                    <a:pt x="0" y="608"/>
                  </a:lnTo>
                  <a:lnTo>
                    <a:pt x="13" y="620"/>
                  </a:lnTo>
                  <a:lnTo>
                    <a:pt x="25" y="620"/>
                  </a:lnTo>
                  <a:lnTo>
                    <a:pt x="38" y="608"/>
                  </a:lnTo>
                  <a:lnTo>
                    <a:pt x="38" y="582"/>
                  </a:lnTo>
                  <a:lnTo>
                    <a:pt x="63" y="519"/>
                  </a:lnTo>
                  <a:lnTo>
                    <a:pt x="88" y="468"/>
                  </a:lnTo>
                  <a:lnTo>
                    <a:pt x="113" y="430"/>
                  </a:lnTo>
                  <a:lnTo>
                    <a:pt x="151" y="405"/>
                  </a:lnTo>
                  <a:lnTo>
                    <a:pt x="176" y="392"/>
                  </a:lnTo>
                  <a:lnTo>
                    <a:pt x="226" y="392"/>
                  </a:lnTo>
                  <a:lnTo>
                    <a:pt x="226" y="405"/>
                  </a:lnTo>
                  <a:lnTo>
                    <a:pt x="239" y="418"/>
                  </a:lnTo>
                  <a:lnTo>
                    <a:pt x="239" y="468"/>
                  </a:lnTo>
                  <a:lnTo>
                    <a:pt x="226" y="506"/>
                  </a:lnTo>
                  <a:lnTo>
                    <a:pt x="226" y="519"/>
                  </a:lnTo>
                  <a:lnTo>
                    <a:pt x="201" y="570"/>
                  </a:lnTo>
                  <a:lnTo>
                    <a:pt x="176" y="658"/>
                  </a:lnTo>
                  <a:lnTo>
                    <a:pt x="138" y="747"/>
                  </a:lnTo>
                  <a:lnTo>
                    <a:pt x="101" y="861"/>
                  </a:lnTo>
                  <a:lnTo>
                    <a:pt x="88" y="886"/>
                  </a:lnTo>
                  <a:lnTo>
                    <a:pt x="76" y="924"/>
                  </a:lnTo>
                  <a:lnTo>
                    <a:pt x="76" y="949"/>
                  </a:lnTo>
                  <a:lnTo>
                    <a:pt x="101" y="1025"/>
                  </a:lnTo>
                  <a:lnTo>
                    <a:pt x="126" y="1051"/>
                  </a:lnTo>
                  <a:lnTo>
                    <a:pt x="164" y="1076"/>
                  </a:lnTo>
                  <a:lnTo>
                    <a:pt x="214" y="1076"/>
                  </a:lnTo>
                  <a:lnTo>
                    <a:pt x="289" y="1051"/>
                  </a:lnTo>
                  <a:lnTo>
                    <a:pt x="352" y="1000"/>
                  </a:lnTo>
                  <a:lnTo>
                    <a:pt x="390" y="924"/>
                  </a:lnTo>
                  <a:lnTo>
                    <a:pt x="415" y="861"/>
                  </a:lnTo>
                  <a:lnTo>
                    <a:pt x="415" y="823"/>
                  </a:lnTo>
                  <a:lnTo>
                    <a:pt x="377" y="823"/>
                  </a:lnTo>
                  <a:lnTo>
                    <a:pt x="377" y="848"/>
                  </a:lnTo>
                  <a:lnTo>
                    <a:pt x="365" y="899"/>
                  </a:lnTo>
                  <a:lnTo>
                    <a:pt x="340" y="949"/>
                  </a:lnTo>
                  <a:lnTo>
                    <a:pt x="314" y="987"/>
                  </a:lnTo>
                  <a:lnTo>
                    <a:pt x="289" y="1013"/>
                  </a:lnTo>
                  <a:lnTo>
                    <a:pt x="252" y="1038"/>
                  </a:lnTo>
                  <a:lnTo>
                    <a:pt x="214" y="1051"/>
                  </a:lnTo>
                  <a:lnTo>
                    <a:pt x="189" y="1038"/>
                  </a:lnTo>
                  <a:lnTo>
                    <a:pt x="176" y="1025"/>
                  </a:lnTo>
                  <a:lnTo>
                    <a:pt x="176" y="949"/>
                  </a:lnTo>
                  <a:lnTo>
                    <a:pt x="189" y="924"/>
                  </a:lnTo>
                  <a:lnTo>
                    <a:pt x="201" y="886"/>
                  </a:lnTo>
                  <a:lnTo>
                    <a:pt x="214" y="835"/>
                  </a:lnTo>
                  <a:lnTo>
                    <a:pt x="277" y="6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39" name="Freeform 79"/>
            <p:cNvSpPr>
              <a:spLocks/>
            </p:cNvSpPr>
            <p:nvPr/>
          </p:nvSpPr>
          <p:spPr bwMode="auto">
            <a:xfrm>
              <a:off x="20945" y="11614"/>
              <a:ext cx="969" cy="63"/>
            </a:xfrm>
            <a:custGeom>
              <a:avLst/>
              <a:gdLst/>
              <a:ahLst/>
              <a:cxnLst>
                <a:cxn ang="0">
                  <a:pos x="918" y="63"/>
                </a:cxn>
                <a:cxn ang="0">
                  <a:pos x="956" y="63"/>
                </a:cxn>
                <a:cxn ang="0">
                  <a:pos x="969" y="51"/>
                </a:cxn>
                <a:cxn ang="0">
                  <a:pos x="969" y="13"/>
                </a:cxn>
                <a:cxn ang="0">
                  <a:pos x="956" y="0"/>
                </a:cxn>
                <a:cxn ang="0">
                  <a:pos x="13" y="0"/>
                </a:cxn>
                <a:cxn ang="0">
                  <a:pos x="0" y="13"/>
                </a:cxn>
                <a:cxn ang="0">
                  <a:pos x="0" y="38"/>
                </a:cxn>
                <a:cxn ang="0">
                  <a:pos x="26" y="63"/>
                </a:cxn>
                <a:cxn ang="0">
                  <a:pos x="51" y="63"/>
                </a:cxn>
                <a:cxn ang="0">
                  <a:pos x="918" y="63"/>
                </a:cxn>
              </a:cxnLst>
              <a:rect l="0" t="0" r="r" b="b"/>
              <a:pathLst>
                <a:path w="969" h="63">
                  <a:moveTo>
                    <a:pt x="918" y="63"/>
                  </a:moveTo>
                  <a:lnTo>
                    <a:pt x="956" y="63"/>
                  </a:lnTo>
                  <a:lnTo>
                    <a:pt x="969" y="51"/>
                  </a:lnTo>
                  <a:lnTo>
                    <a:pt x="969" y="13"/>
                  </a:lnTo>
                  <a:lnTo>
                    <a:pt x="956" y="0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0" y="38"/>
                  </a:lnTo>
                  <a:lnTo>
                    <a:pt x="26" y="63"/>
                  </a:lnTo>
                  <a:lnTo>
                    <a:pt x="51" y="63"/>
                  </a:lnTo>
                  <a:lnTo>
                    <a:pt x="918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0" name="Freeform 80"/>
            <p:cNvSpPr>
              <a:spLocks/>
            </p:cNvSpPr>
            <p:nvPr/>
          </p:nvSpPr>
          <p:spPr bwMode="auto">
            <a:xfrm>
              <a:off x="22479" y="10968"/>
              <a:ext cx="642" cy="1076"/>
            </a:xfrm>
            <a:custGeom>
              <a:avLst/>
              <a:gdLst/>
              <a:ahLst/>
              <a:cxnLst>
                <a:cxn ang="0">
                  <a:pos x="642" y="798"/>
                </a:cxn>
                <a:cxn ang="0">
                  <a:pos x="604" y="798"/>
                </a:cxn>
                <a:cxn ang="0">
                  <a:pos x="591" y="836"/>
                </a:cxn>
                <a:cxn ang="0">
                  <a:pos x="591" y="874"/>
                </a:cxn>
                <a:cxn ang="0">
                  <a:pos x="579" y="912"/>
                </a:cxn>
                <a:cxn ang="0">
                  <a:pos x="566" y="937"/>
                </a:cxn>
                <a:cxn ang="0">
                  <a:pos x="554" y="950"/>
                </a:cxn>
                <a:cxn ang="0">
                  <a:pos x="126" y="950"/>
                </a:cxn>
                <a:cxn ang="0">
                  <a:pos x="302" y="785"/>
                </a:cxn>
                <a:cxn ang="0">
                  <a:pos x="428" y="671"/>
                </a:cxn>
                <a:cxn ang="0">
                  <a:pos x="529" y="570"/>
                </a:cxn>
                <a:cxn ang="0">
                  <a:pos x="591" y="494"/>
                </a:cxn>
                <a:cxn ang="0">
                  <a:pos x="629" y="405"/>
                </a:cxn>
                <a:cxn ang="0">
                  <a:pos x="642" y="317"/>
                </a:cxn>
                <a:cxn ang="0">
                  <a:pos x="617" y="190"/>
                </a:cxn>
                <a:cxn ang="0">
                  <a:pos x="541" y="89"/>
                </a:cxn>
                <a:cxn ang="0">
                  <a:pos x="441" y="25"/>
                </a:cxn>
                <a:cxn ang="0">
                  <a:pos x="302" y="0"/>
                </a:cxn>
                <a:cxn ang="0">
                  <a:pos x="177" y="25"/>
                </a:cxn>
                <a:cxn ang="0">
                  <a:pos x="89" y="101"/>
                </a:cxn>
                <a:cxn ang="0">
                  <a:pos x="26" y="190"/>
                </a:cxn>
                <a:cxn ang="0">
                  <a:pos x="0" y="291"/>
                </a:cxn>
                <a:cxn ang="0">
                  <a:pos x="0" y="329"/>
                </a:cxn>
                <a:cxn ang="0">
                  <a:pos x="13" y="355"/>
                </a:cxn>
                <a:cxn ang="0">
                  <a:pos x="38" y="367"/>
                </a:cxn>
                <a:cxn ang="0">
                  <a:pos x="51" y="380"/>
                </a:cxn>
                <a:cxn ang="0">
                  <a:pos x="76" y="380"/>
                </a:cxn>
                <a:cxn ang="0">
                  <a:pos x="89" y="393"/>
                </a:cxn>
                <a:cxn ang="0">
                  <a:pos x="114" y="393"/>
                </a:cxn>
                <a:cxn ang="0">
                  <a:pos x="164" y="342"/>
                </a:cxn>
                <a:cxn ang="0">
                  <a:pos x="177" y="304"/>
                </a:cxn>
                <a:cxn ang="0">
                  <a:pos x="177" y="279"/>
                </a:cxn>
                <a:cxn ang="0">
                  <a:pos x="164" y="253"/>
                </a:cxn>
                <a:cxn ang="0">
                  <a:pos x="89" y="215"/>
                </a:cxn>
                <a:cxn ang="0">
                  <a:pos x="63" y="215"/>
                </a:cxn>
                <a:cxn ang="0">
                  <a:pos x="114" y="127"/>
                </a:cxn>
                <a:cxn ang="0">
                  <a:pos x="189" y="76"/>
                </a:cxn>
                <a:cxn ang="0">
                  <a:pos x="277" y="51"/>
                </a:cxn>
                <a:cxn ang="0">
                  <a:pos x="378" y="76"/>
                </a:cxn>
                <a:cxn ang="0">
                  <a:pos x="441" y="139"/>
                </a:cxn>
                <a:cxn ang="0">
                  <a:pos x="478" y="215"/>
                </a:cxn>
                <a:cxn ang="0">
                  <a:pos x="491" y="317"/>
                </a:cxn>
                <a:cxn ang="0">
                  <a:pos x="466" y="443"/>
                </a:cxn>
                <a:cxn ang="0">
                  <a:pos x="403" y="570"/>
                </a:cxn>
                <a:cxn ang="0">
                  <a:pos x="327" y="671"/>
                </a:cxn>
                <a:cxn ang="0">
                  <a:pos x="26" y="1013"/>
                </a:cxn>
                <a:cxn ang="0">
                  <a:pos x="13" y="1026"/>
                </a:cxn>
                <a:cxn ang="0">
                  <a:pos x="13" y="1038"/>
                </a:cxn>
                <a:cxn ang="0">
                  <a:pos x="0" y="1051"/>
                </a:cxn>
                <a:cxn ang="0">
                  <a:pos x="0" y="1076"/>
                </a:cxn>
                <a:cxn ang="0">
                  <a:pos x="591" y="1076"/>
                </a:cxn>
                <a:cxn ang="0">
                  <a:pos x="642" y="798"/>
                </a:cxn>
              </a:cxnLst>
              <a:rect l="0" t="0" r="r" b="b"/>
              <a:pathLst>
                <a:path w="642" h="1076">
                  <a:moveTo>
                    <a:pt x="642" y="798"/>
                  </a:moveTo>
                  <a:lnTo>
                    <a:pt x="604" y="798"/>
                  </a:lnTo>
                  <a:lnTo>
                    <a:pt x="591" y="836"/>
                  </a:lnTo>
                  <a:lnTo>
                    <a:pt x="591" y="874"/>
                  </a:lnTo>
                  <a:lnTo>
                    <a:pt x="579" y="912"/>
                  </a:lnTo>
                  <a:lnTo>
                    <a:pt x="566" y="937"/>
                  </a:lnTo>
                  <a:lnTo>
                    <a:pt x="554" y="950"/>
                  </a:lnTo>
                  <a:lnTo>
                    <a:pt x="126" y="950"/>
                  </a:lnTo>
                  <a:lnTo>
                    <a:pt x="302" y="785"/>
                  </a:lnTo>
                  <a:lnTo>
                    <a:pt x="428" y="671"/>
                  </a:lnTo>
                  <a:lnTo>
                    <a:pt x="529" y="570"/>
                  </a:lnTo>
                  <a:lnTo>
                    <a:pt x="591" y="494"/>
                  </a:lnTo>
                  <a:lnTo>
                    <a:pt x="629" y="405"/>
                  </a:lnTo>
                  <a:lnTo>
                    <a:pt x="642" y="317"/>
                  </a:lnTo>
                  <a:lnTo>
                    <a:pt x="617" y="190"/>
                  </a:lnTo>
                  <a:lnTo>
                    <a:pt x="541" y="89"/>
                  </a:lnTo>
                  <a:lnTo>
                    <a:pt x="441" y="25"/>
                  </a:lnTo>
                  <a:lnTo>
                    <a:pt x="302" y="0"/>
                  </a:lnTo>
                  <a:lnTo>
                    <a:pt x="177" y="25"/>
                  </a:lnTo>
                  <a:lnTo>
                    <a:pt x="89" y="101"/>
                  </a:lnTo>
                  <a:lnTo>
                    <a:pt x="26" y="190"/>
                  </a:lnTo>
                  <a:lnTo>
                    <a:pt x="0" y="291"/>
                  </a:lnTo>
                  <a:lnTo>
                    <a:pt x="0" y="329"/>
                  </a:lnTo>
                  <a:lnTo>
                    <a:pt x="13" y="355"/>
                  </a:lnTo>
                  <a:lnTo>
                    <a:pt x="38" y="367"/>
                  </a:lnTo>
                  <a:lnTo>
                    <a:pt x="51" y="380"/>
                  </a:lnTo>
                  <a:lnTo>
                    <a:pt x="76" y="380"/>
                  </a:lnTo>
                  <a:lnTo>
                    <a:pt x="89" y="393"/>
                  </a:lnTo>
                  <a:lnTo>
                    <a:pt x="114" y="393"/>
                  </a:lnTo>
                  <a:lnTo>
                    <a:pt x="164" y="342"/>
                  </a:lnTo>
                  <a:lnTo>
                    <a:pt x="177" y="304"/>
                  </a:lnTo>
                  <a:lnTo>
                    <a:pt x="177" y="279"/>
                  </a:lnTo>
                  <a:lnTo>
                    <a:pt x="164" y="253"/>
                  </a:lnTo>
                  <a:lnTo>
                    <a:pt x="89" y="215"/>
                  </a:lnTo>
                  <a:lnTo>
                    <a:pt x="63" y="215"/>
                  </a:lnTo>
                  <a:lnTo>
                    <a:pt x="114" y="127"/>
                  </a:lnTo>
                  <a:lnTo>
                    <a:pt x="189" y="76"/>
                  </a:lnTo>
                  <a:lnTo>
                    <a:pt x="277" y="51"/>
                  </a:lnTo>
                  <a:lnTo>
                    <a:pt x="378" y="76"/>
                  </a:lnTo>
                  <a:lnTo>
                    <a:pt x="441" y="139"/>
                  </a:lnTo>
                  <a:lnTo>
                    <a:pt x="478" y="215"/>
                  </a:lnTo>
                  <a:lnTo>
                    <a:pt x="491" y="317"/>
                  </a:lnTo>
                  <a:lnTo>
                    <a:pt x="466" y="443"/>
                  </a:lnTo>
                  <a:lnTo>
                    <a:pt x="403" y="570"/>
                  </a:lnTo>
                  <a:lnTo>
                    <a:pt x="327" y="671"/>
                  </a:lnTo>
                  <a:lnTo>
                    <a:pt x="26" y="1013"/>
                  </a:lnTo>
                  <a:lnTo>
                    <a:pt x="13" y="1026"/>
                  </a:lnTo>
                  <a:lnTo>
                    <a:pt x="13" y="1038"/>
                  </a:lnTo>
                  <a:lnTo>
                    <a:pt x="0" y="1051"/>
                  </a:lnTo>
                  <a:lnTo>
                    <a:pt x="0" y="1076"/>
                  </a:lnTo>
                  <a:lnTo>
                    <a:pt x="591" y="1076"/>
                  </a:lnTo>
                  <a:lnTo>
                    <a:pt x="642" y="7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1" name="Freeform 81"/>
            <p:cNvSpPr>
              <a:spLocks/>
            </p:cNvSpPr>
            <p:nvPr/>
          </p:nvSpPr>
          <p:spPr bwMode="auto">
            <a:xfrm>
              <a:off x="23234" y="10841"/>
              <a:ext cx="226" cy="1609"/>
            </a:xfrm>
            <a:custGeom>
              <a:avLst/>
              <a:gdLst/>
              <a:ahLst/>
              <a:cxnLst>
                <a:cxn ang="0">
                  <a:pos x="226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163" y="64"/>
                </a:cxn>
                <a:cxn ang="0">
                  <a:pos x="163" y="1545"/>
                </a:cxn>
                <a:cxn ang="0">
                  <a:pos x="0" y="1545"/>
                </a:cxn>
                <a:cxn ang="0">
                  <a:pos x="0" y="1609"/>
                </a:cxn>
                <a:cxn ang="0">
                  <a:pos x="226" y="1609"/>
                </a:cxn>
                <a:cxn ang="0">
                  <a:pos x="226" y="0"/>
                </a:cxn>
              </a:cxnLst>
              <a:rect l="0" t="0" r="r" b="b"/>
              <a:pathLst>
                <a:path w="226" h="1609">
                  <a:moveTo>
                    <a:pt x="226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163" y="64"/>
                  </a:lnTo>
                  <a:lnTo>
                    <a:pt x="163" y="1545"/>
                  </a:lnTo>
                  <a:lnTo>
                    <a:pt x="0" y="1545"/>
                  </a:lnTo>
                  <a:lnTo>
                    <a:pt x="0" y="1609"/>
                  </a:lnTo>
                  <a:lnTo>
                    <a:pt x="226" y="160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2" name="Freeform 82"/>
            <p:cNvSpPr>
              <a:spLocks/>
            </p:cNvSpPr>
            <p:nvPr/>
          </p:nvSpPr>
          <p:spPr bwMode="auto">
            <a:xfrm>
              <a:off x="23787" y="11880"/>
              <a:ext cx="189" cy="468"/>
            </a:xfrm>
            <a:custGeom>
              <a:avLst/>
              <a:gdLst/>
              <a:ahLst/>
              <a:cxnLst>
                <a:cxn ang="0">
                  <a:pos x="189" y="164"/>
                </a:cxn>
                <a:cxn ang="0">
                  <a:pos x="189" y="101"/>
                </a:cxn>
                <a:cxn ang="0">
                  <a:pos x="164" y="63"/>
                </a:cxn>
                <a:cxn ang="0">
                  <a:pos x="151" y="25"/>
                </a:cxn>
                <a:cxn ang="0">
                  <a:pos x="113" y="0"/>
                </a:cxn>
                <a:cxn ang="0">
                  <a:pos x="63" y="0"/>
                </a:cxn>
                <a:cxn ang="0">
                  <a:pos x="13" y="25"/>
                </a:cxn>
                <a:cxn ang="0">
                  <a:pos x="0" y="50"/>
                </a:cxn>
                <a:cxn ang="0">
                  <a:pos x="0" y="114"/>
                </a:cxn>
                <a:cxn ang="0">
                  <a:pos x="25" y="139"/>
                </a:cxn>
                <a:cxn ang="0">
                  <a:pos x="50" y="152"/>
                </a:cxn>
                <a:cxn ang="0">
                  <a:pos x="88" y="164"/>
                </a:cxn>
                <a:cxn ang="0">
                  <a:pos x="113" y="164"/>
                </a:cxn>
                <a:cxn ang="0">
                  <a:pos x="139" y="139"/>
                </a:cxn>
                <a:cxn ang="0">
                  <a:pos x="151" y="139"/>
                </a:cxn>
                <a:cxn ang="0">
                  <a:pos x="151" y="164"/>
                </a:cxn>
                <a:cxn ang="0">
                  <a:pos x="139" y="278"/>
                </a:cxn>
                <a:cxn ang="0">
                  <a:pos x="88" y="367"/>
                </a:cxn>
                <a:cxn ang="0">
                  <a:pos x="38" y="430"/>
                </a:cxn>
                <a:cxn ang="0">
                  <a:pos x="25" y="443"/>
                </a:cxn>
                <a:cxn ang="0">
                  <a:pos x="25" y="468"/>
                </a:cxn>
                <a:cxn ang="0">
                  <a:pos x="38" y="468"/>
                </a:cxn>
                <a:cxn ang="0">
                  <a:pos x="76" y="456"/>
                </a:cxn>
                <a:cxn ang="0">
                  <a:pos x="113" y="392"/>
                </a:cxn>
                <a:cxn ang="0">
                  <a:pos x="164" y="291"/>
                </a:cxn>
                <a:cxn ang="0">
                  <a:pos x="189" y="164"/>
                </a:cxn>
              </a:cxnLst>
              <a:rect l="0" t="0" r="r" b="b"/>
              <a:pathLst>
                <a:path w="189" h="468">
                  <a:moveTo>
                    <a:pt x="189" y="164"/>
                  </a:moveTo>
                  <a:lnTo>
                    <a:pt x="189" y="101"/>
                  </a:lnTo>
                  <a:lnTo>
                    <a:pt x="164" y="63"/>
                  </a:lnTo>
                  <a:lnTo>
                    <a:pt x="151" y="25"/>
                  </a:lnTo>
                  <a:lnTo>
                    <a:pt x="113" y="0"/>
                  </a:lnTo>
                  <a:lnTo>
                    <a:pt x="63" y="0"/>
                  </a:lnTo>
                  <a:lnTo>
                    <a:pt x="13" y="25"/>
                  </a:lnTo>
                  <a:lnTo>
                    <a:pt x="0" y="50"/>
                  </a:lnTo>
                  <a:lnTo>
                    <a:pt x="0" y="114"/>
                  </a:lnTo>
                  <a:lnTo>
                    <a:pt x="25" y="139"/>
                  </a:lnTo>
                  <a:lnTo>
                    <a:pt x="50" y="152"/>
                  </a:lnTo>
                  <a:lnTo>
                    <a:pt x="88" y="164"/>
                  </a:lnTo>
                  <a:lnTo>
                    <a:pt x="113" y="164"/>
                  </a:lnTo>
                  <a:lnTo>
                    <a:pt x="139" y="139"/>
                  </a:lnTo>
                  <a:lnTo>
                    <a:pt x="151" y="139"/>
                  </a:lnTo>
                  <a:lnTo>
                    <a:pt x="151" y="164"/>
                  </a:lnTo>
                  <a:lnTo>
                    <a:pt x="139" y="278"/>
                  </a:lnTo>
                  <a:lnTo>
                    <a:pt x="88" y="367"/>
                  </a:lnTo>
                  <a:lnTo>
                    <a:pt x="38" y="430"/>
                  </a:lnTo>
                  <a:lnTo>
                    <a:pt x="25" y="443"/>
                  </a:lnTo>
                  <a:lnTo>
                    <a:pt x="25" y="468"/>
                  </a:lnTo>
                  <a:lnTo>
                    <a:pt x="38" y="468"/>
                  </a:lnTo>
                  <a:lnTo>
                    <a:pt x="76" y="456"/>
                  </a:lnTo>
                  <a:lnTo>
                    <a:pt x="113" y="392"/>
                  </a:lnTo>
                  <a:lnTo>
                    <a:pt x="164" y="291"/>
                  </a:lnTo>
                  <a:lnTo>
                    <a:pt x="189" y="1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3" name="Freeform 83"/>
            <p:cNvSpPr>
              <a:spLocks/>
            </p:cNvSpPr>
            <p:nvPr/>
          </p:nvSpPr>
          <p:spPr bwMode="auto">
            <a:xfrm>
              <a:off x="24441" y="10917"/>
              <a:ext cx="943" cy="1165"/>
            </a:xfrm>
            <a:custGeom>
              <a:avLst/>
              <a:gdLst/>
              <a:ahLst/>
              <a:cxnLst>
                <a:cxn ang="0">
                  <a:pos x="943" y="0"/>
                </a:cxn>
                <a:cxn ang="0">
                  <a:pos x="893" y="13"/>
                </a:cxn>
                <a:cxn ang="0">
                  <a:pos x="767" y="51"/>
                </a:cxn>
                <a:cxn ang="0">
                  <a:pos x="591" y="0"/>
                </a:cxn>
                <a:cxn ang="0">
                  <a:pos x="314" y="114"/>
                </a:cxn>
                <a:cxn ang="0">
                  <a:pos x="201" y="368"/>
                </a:cxn>
                <a:cxn ang="0">
                  <a:pos x="252" y="532"/>
                </a:cxn>
                <a:cxn ang="0">
                  <a:pos x="365" y="596"/>
                </a:cxn>
                <a:cxn ang="0">
                  <a:pos x="553" y="659"/>
                </a:cxn>
                <a:cxn ang="0">
                  <a:pos x="616" y="684"/>
                </a:cxn>
                <a:cxn ang="0">
                  <a:pos x="666" y="722"/>
                </a:cxn>
                <a:cxn ang="0">
                  <a:pos x="679" y="823"/>
                </a:cxn>
                <a:cxn ang="0">
                  <a:pos x="591" y="1026"/>
                </a:cxn>
                <a:cxn ang="0">
                  <a:pos x="390" y="1115"/>
                </a:cxn>
                <a:cxn ang="0">
                  <a:pos x="252" y="1089"/>
                </a:cxn>
                <a:cxn ang="0">
                  <a:pos x="138" y="975"/>
                </a:cxn>
                <a:cxn ang="0">
                  <a:pos x="113" y="836"/>
                </a:cxn>
                <a:cxn ang="0">
                  <a:pos x="126" y="773"/>
                </a:cxn>
                <a:cxn ang="0">
                  <a:pos x="101" y="760"/>
                </a:cxn>
                <a:cxn ang="0">
                  <a:pos x="75" y="798"/>
                </a:cxn>
                <a:cxn ang="0">
                  <a:pos x="13" y="1051"/>
                </a:cxn>
                <a:cxn ang="0">
                  <a:pos x="0" y="1165"/>
                </a:cxn>
                <a:cxn ang="0">
                  <a:pos x="25" y="1153"/>
                </a:cxn>
                <a:cxn ang="0">
                  <a:pos x="201" y="1115"/>
                </a:cxn>
                <a:cxn ang="0">
                  <a:pos x="390" y="1165"/>
                </a:cxn>
                <a:cxn ang="0">
                  <a:pos x="679" y="1026"/>
                </a:cxn>
                <a:cxn ang="0">
                  <a:pos x="792" y="748"/>
                </a:cxn>
                <a:cxn ang="0">
                  <a:pos x="767" y="621"/>
                </a:cxn>
                <a:cxn ang="0">
                  <a:pos x="729" y="570"/>
                </a:cxn>
                <a:cxn ang="0">
                  <a:pos x="679" y="532"/>
                </a:cxn>
                <a:cxn ang="0">
                  <a:pos x="516" y="482"/>
                </a:cxn>
                <a:cxn ang="0">
                  <a:pos x="453" y="469"/>
                </a:cxn>
                <a:cxn ang="0">
                  <a:pos x="402" y="456"/>
                </a:cxn>
                <a:cxn ang="0">
                  <a:pos x="327" y="393"/>
                </a:cxn>
                <a:cxn ang="0">
                  <a:pos x="314" y="304"/>
                </a:cxn>
                <a:cxn ang="0">
                  <a:pos x="390" y="127"/>
                </a:cxn>
                <a:cxn ang="0">
                  <a:pos x="591" y="38"/>
                </a:cxn>
                <a:cxn ang="0">
                  <a:pos x="754" y="102"/>
                </a:cxn>
                <a:cxn ang="0">
                  <a:pos x="817" y="292"/>
                </a:cxn>
                <a:cxn ang="0">
                  <a:pos x="842" y="393"/>
                </a:cxn>
                <a:cxn ang="0">
                  <a:pos x="855" y="368"/>
                </a:cxn>
              </a:cxnLst>
              <a:rect l="0" t="0" r="r" b="b"/>
              <a:pathLst>
                <a:path w="943" h="1165">
                  <a:moveTo>
                    <a:pt x="943" y="13"/>
                  </a:moveTo>
                  <a:lnTo>
                    <a:pt x="943" y="0"/>
                  </a:lnTo>
                  <a:lnTo>
                    <a:pt x="905" y="0"/>
                  </a:lnTo>
                  <a:lnTo>
                    <a:pt x="893" y="13"/>
                  </a:lnTo>
                  <a:lnTo>
                    <a:pt x="817" y="114"/>
                  </a:lnTo>
                  <a:lnTo>
                    <a:pt x="767" y="51"/>
                  </a:lnTo>
                  <a:lnTo>
                    <a:pt x="692" y="13"/>
                  </a:lnTo>
                  <a:lnTo>
                    <a:pt x="591" y="0"/>
                  </a:lnTo>
                  <a:lnTo>
                    <a:pt x="440" y="26"/>
                  </a:lnTo>
                  <a:lnTo>
                    <a:pt x="314" y="114"/>
                  </a:lnTo>
                  <a:lnTo>
                    <a:pt x="226" y="228"/>
                  </a:lnTo>
                  <a:lnTo>
                    <a:pt x="201" y="368"/>
                  </a:lnTo>
                  <a:lnTo>
                    <a:pt x="214" y="456"/>
                  </a:lnTo>
                  <a:lnTo>
                    <a:pt x="252" y="532"/>
                  </a:lnTo>
                  <a:lnTo>
                    <a:pt x="302" y="570"/>
                  </a:lnTo>
                  <a:lnTo>
                    <a:pt x="365" y="596"/>
                  </a:lnTo>
                  <a:lnTo>
                    <a:pt x="528" y="646"/>
                  </a:lnTo>
                  <a:lnTo>
                    <a:pt x="553" y="659"/>
                  </a:lnTo>
                  <a:lnTo>
                    <a:pt x="591" y="659"/>
                  </a:lnTo>
                  <a:lnTo>
                    <a:pt x="616" y="684"/>
                  </a:lnTo>
                  <a:lnTo>
                    <a:pt x="641" y="697"/>
                  </a:lnTo>
                  <a:lnTo>
                    <a:pt x="666" y="722"/>
                  </a:lnTo>
                  <a:lnTo>
                    <a:pt x="679" y="773"/>
                  </a:lnTo>
                  <a:lnTo>
                    <a:pt x="679" y="823"/>
                  </a:lnTo>
                  <a:lnTo>
                    <a:pt x="654" y="925"/>
                  </a:lnTo>
                  <a:lnTo>
                    <a:pt x="591" y="1026"/>
                  </a:lnTo>
                  <a:lnTo>
                    <a:pt x="503" y="1089"/>
                  </a:lnTo>
                  <a:lnTo>
                    <a:pt x="390" y="1115"/>
                  </a:lnTo>
                  <a:lnTo>
                    <a:pt x="327" y="1115"/>
                  </a:lnTo>
                  <a:lnTo>
                    <a:pt x="252" y="1089"/>
                  </a:lnTo>
                  <a:lnTo>
                    <a:pt x="176" y="1051"/>
                  </a:lnTo>
                  <a:lnTo>
                    <a:pt x="138" y="975"/>
                  </a:lnTo>
                  <a:lnTo>
                    <a:pt x="113" y="874"/>
                  </a:lnTo>
                  <a:lnTo>
                    <a:pt x="113" y="836"/>
                  </a:lnTo>
                  <a:lnTo>
                    <a:pt x="126" y="811"/>
                  </a:lnTo>
                  <a:lnTo>
                    <a:pt x="126" y="773"/>
                  </a:lnTo>
                  <a:lnTo>
                    <a:pt x="113" y="760"/>
                  </a:lnTo>
                  <a:lnTo>
                    <a:pt x="101" y="760"/>
                  </a:lnTo>
                  <a:lnTo>
                    <a:pt x="88" y="773"/>
                  </a:lnTo>
                  <a:lnTo>
                    <a:pt x="75" y="798"/>
                  </a:lnTo>
                  <a:lnTo>
                    <a:pt x="63" y="874"/>
                  </a:lnTo>
                  <a:lnTo>
                    <a:pt x="13" y="1051"/>
                  </a:lnTo>
                  <a:lnTo>
                    <a:pt x="0" y="1115"/>
                  </a:lnTo>
                  <a:lnTo>
                    <a:pt x="0" y="1165"/>
                  </a:lnTo>
                  <a:lnTo>
                    <a:pt x="25" y="1165"/>
                  </a:lnTo>
                  <a:lnTo>
                    <a:pt x="25" y="1153"/>
                  </a:lnTo>
                  <a:lnTo>
                    <a:pt x="126" y="1051"/>
                  </a:lnTo>
                  <a:lnTo>
                    <a:pt x="201" y="1115"/>
                  </a:lnTo>
                  <a:lnTo>
                    <a:pt x="289" y="1153"/>
                  </a:lnTo>
                  <a:lnTo>
                    <a:pt x="390" y="1165"/>
                  </a:lnTo>
                  <a:lnTo>
                    <a:pt x="541" y="1127"/>
                  </a:lnTo>
                  <a:lnTo>
                    <a:pt x="679" y="1026"/>
                  </a:lnTo>
                  <a:lnTo>
                    <a:pt x="767" y="899"/>
                  </a:lnTo>
                  <a:lnTo>
                    <a:pt x="792" y="748"/>
                  </a:lnTo>
                  <a:lnTo>
                    <a:pt x="792" y="697"/>
                  </a:lnTo>
                  <a:lnTo>
                    <a:pt x="767" y="621"/>
                  </a:lnTo>
                  <a:lnTo>
                    <a:pt x="742" y="596"/>
                  </a:lnTo>
                  <a:lnTo>
                    <a:pt x="729" y="570"/>
                  </a:lnTo>
                  <a:lnTo>
                    <a:pt x="717" y="558"/>
                  </a:lnTo>
                  <a:lnTo>
                    <a:pt x="679" y="532"/>
                  </a:lnTo>
                  <a:lnTo>
                    <a:pt x="616" y="507"/>
                  </a:lnTo>
                  <a:lnTo>
                    <a:pt x="516" y="482"/>
                  </a:lnTo>
                  <a:lnTo>
                    <a:pt x="490" y="469"/>
                  </a:lnTo>
                  <a:lnTo>
                    <a:pt x="453" y="469"/>
                  </a:lnTo>
                  <a:lnTo>
                    <a:pt x="428" y="456"/>
                  </a:lnTo>
                  <a:lnTo>
                    <a:pt x="402" y="456"/>
                  </a:lnTo>
                  <a:lnTo>
                    <a:pt x="377" y="444"/>
                  </a:lnTo>
                  <a:lnTo>
                    <a:pt x="327" y="393"/>
                  </a:lnTo>
                  <a:lnTo>
                    <a:pt x="314" y="355"/>
                  </a:lnTo>
                  <a:lnTo>
                    <a:pt x="314" y="304"/>
                  </a:lnTo>
                  <a:lnTo>
                    <a:pt x="340" y="203"/>
                  </a:lnTo>
                  <a:lnTo>
                    <a:pt x="390" y="127"/>
                  </a:lnTo>
                  <a:lnTo>
                    <a:pt x="478" y="64"/>
                  </a:lnTo>
                  <a:lnTo>
                    <a:pt x="591" y="38"/>
                  </a:lnTo>
                  <a:lnTo>
                    <a:pt x="679" y="51"/>
                  </a:lnTo>
                  <a:lnTo>
                    <a:pt x="754" y="102"/>
                  </a:lnTo>
                  <a:lnTo>
                    <a:pt x="805" y="178"/>
                  </a:lnTo>
                  <a:lnTo>
                    <a:pt x="817" y="292"/>
                  </a:lnTo>
                  <a:lnTo>
                    <a:pt x="817" y="393"/>
                  </a:lnTo>
                  <a:lnTo>
                    <a:pt x="842" y="393"/>
                  </a:lnTo>
                  <a:lnTo>
                    <a:pt x="855" y="380"/>
                  </a:lnTo>
                  <a:lnTo>
                    <a:pt x="855" y="368"/>
                  </a:lnTo>
                  <a:lnTo>
                    <a:pt x="943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4" name="Freeform 84"/>
            <p:cNvSpPr>
              <a:spLocks/>
            </p:cNvSpPr>
            <p:nvPr/>
          </p:nvSpPr>
          <p:spPr bwMode="auto">
            <a:xfrm>
              <a:off x="25610" y="10841"/>
              <a:ext cx="214" cy="1609"/>
            </a:xfrm>
            <a:custGeom>
              <a:avLst/>
              <a:gdLst/>
              <a:ahLst/>
              <a:cxnLst>
                <a:cxn ang="0">
                  <a:pos x="214" y="1609"/>
                </a:cxn>
                <a:cxn ang="0">
                  <a:pos x="214" y="1545"/>
                </a:cxn>
                <a:cxn ang="0">
                  <a:pos x="63" y="1545"/>
                </a:cxn>
                <a:cxn ang="0">
                  <a:pos x="63" y="64"/>
                </a:cxn>
                <a:cxn ang="0">
                  <a:pos x="214" y="64"/>
                </a:cxn>
                <a:cxn ang="0">
                  <a:pos x="214" y="0"/>
                </a:cxn>
                <a:cxn ang="0">
                  <a:pos x="0" y="0"/>
                </a:cxn>
                <a:cxn ang="0">
                  <a:pos x="0" y="1609"/>
                </a:cxn>
                <a:cxn ang="0">
                  <a:pos x="214" y="1609"/>
                </a:cxn>
              </a:cxnLst>
              <a:rect l="0" t="0" r="r" b="b"/>
              <a:pathLst>
                <a:path w="214" h="1609">
                  <a:moveTo>
                    <a:pt x="214" y="1609"/>
                  </a:moveTo>
                  <a:lnTo>
                    <a:pt x="214" y="1545"/>
                  </a:lnTo>
                  <a:lnTo>
                    <a:pt x="63" y="1545"/>
                  </a:lnTo>
                  <a:lnTo>
                    <a:pt x="63" y="64"/>
                  </a:lnTo>
                  <a:lnTo>
                    <a:pt x="214" y="64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1609"/>
                  </a:lnTo>
                  <a:lnTo>
                    <a:pt x="214" y="16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5" name="Freeform 85"/>
            <p:cNvSpPr>
              <a:spLocks noEditPoints="1"/>
            </p:cNvSpPr>
            <p:nvPr/>
          </p:nvSpPr>
          <p:spPr bwMode="auto">
            <a:xfrm>
              <a:off x="25912" y="10981"/>
              <a:ext cx="415" cy="1076"/>
            </a:xfrm>
            <a:custGeom>
              <a:avLst/>
              <a:gdLst/>
              <a:ahLst/>
              <a:cxnLst>
                <a:cxn ang="0">
                  <a:pos x="403" y="38"/>
                </a:cxn>
                <a:cxn ang="0">
                  <a:pos x="365" y="0"/>
                </a:cxn>
                <a:cxn ang="0">
                  <a:pos x="289" y="25"/>
                </a:cxn>
                <a:cxn ang="0">
                  <a:pos x="252" y="88"/>
                </a:cxn>
                <a:cxn ang="0">
                  <a:pos x="289" y="139"/>
                </a:cxn>
                <a:cxn ang="0">
                  <a:pos x="377" y="114"/>
                </a:cxn>
                <a:cxn ang="0">
                  <a:pos x="277" y="658"/>
                </a:cxn>
                <a:cxn ang="0">
                  <a:pos x="302" y="620"/>
                </a:cxn>
                <a:cxn ang="0">
                  <a:pos x="315" y="570"/>
                </a:cxn>
                <a:cxn ang="0">
                  <a:pos x="340" y="481"/>
                </a:cxn>
                <a:cxn ang="0">
                  <a:pos x="289" y="380"/>
                </a:cxn>
                <a:cxn ang="0">
                  <a:pos x="201" y="354"/>
                </a:cxn>
                <a:cxn ang="0">
                  <a:pos x="63" y="430"/>
                </a:cxn>
                <a:cxn ang="0">
                  <a:pos x="0" y="570"/>
                </a:cxn>
                <a:cxn ang="0">
                  <a:pos x="13" y="620"/>
                </a:cxn>
                <a:cxn ang="0">
                  <a:pos x="38" y="608"/>
                </a:cxn>
                <a:cxn ang="0">
                  <a:pos x="63" y="519"/>
                </a:cxn>
                <a:cxn ang="0">
                  <a:pos x="113" y="430"/>
                </a:cxn>
                <a:cxn ang="0">
                  <a:pos x="176" y="392"/>
                </a:cxn>
                <a:cxn ang="0">
                  <a:pos x="227" y="405"/>
                </a:cxn>
                <a:cxn ang="0">
                  <a:pos x="239" y="468"/>
                </a:cxn>
                <a:cxn ang="0">
                  <a:pos x="227" y="519"/>
                </a:cxn>
                <a:cxn ang="0">
                  <a:pos x="176" y="658"/>
                </a:cxn>
                <a:cxn ang="0">
                  <a:pos x="101" y="861"/>
                </a:cxn>
                <a:cxn ang="0">
                  <a:pos x="76" y="924"/>
                </a:cxn>
                <a:cxn ang="0">
                  <a:pos x="101" y="1025"/>
                </a:cxn>
                <a:cxn ang="0">
                  <a:pos x="164" y="1076"/>
                </a:cxn>
                <a:cxn ang="0">
                  <a:pos x="289" y="1051"/>
                </a:cxn>
                <a:cxn ang="0">
                  <a:pos x="390" y="924"/>
                </a:cxn>
                <a:cxn ang="0">
                  <a:pos x="415" y="823"/>
                </a:cxn>
                <a:cxn ang="0">
                  <a:pos x="377" y="848"/>
                </a:cxn>
                <a:cxn ang="0">
                  <a:pos x="340" y="949"/>
                </a:cxn>
                <a:cxn ang="0">
                  <a:pos x="289" y="1013"/>
                </a:cxn>
                <a:cxn ang="0">
                  <a:pos x="214" y="1051"/>
                </a:cxn>
                <a:cxn ang="0">
                  <a:pos x="176" y="1025"/>
                </a:cxn>
                <a:cxn ang="0">
                  <a:pos x="189" y="924"/>
                </a:cxn>
                <a:cxn ang="0">
                  <a:pos x="214" y="835"/>
                </a:cxn>
              </a:cxnLst>
              <a:rect l="0" t="0" r="r" b="b"/>
              <a:pathLst>
                <a:path w="415" h="1076">
                  <a:moveTo>
                    <a:pt x="403" y="63"/>
                  </a:moveTo>
                  <a:lnTo>
                    <a:pt x="403" y="38"/>
                  </a:lnTo>
                  <a:lnTo>
                    <a:pt x="390" y="12"/>
                  </a:lnTo>
                  <a:lnTo>
                    <a:pt x="365" y="0"/>
                  </a:lnTo>
                  <a:lnTo>
                    <a:pt x="340" y="0"/>
                  </a:lnTo>
                  <a:lnTo>
                    <a:pt x="289" y="25"/>
                  </a:lnTo>
                  <a:lnTo>
                    <a:pt x="264" y="50"/>
                  </a:lnTo>
                  <a:lnTo>
                    <a:pt x="252" y="88"/>
                  </a:lnTo>
                  <a:lnTo>
                    <a:pt x="264" y="114"/>
                  </a:lnTo>
                  <a:lnTo>
                    <a:pt x="289" y="139"/>
                  </a:lnTo>
                  <a:lnTo>
                    <a:pt x="340" y="139"/>
                  </a:lnTo>
                  <a:lnTo>
                    <a:pt x="377" y="114"/>
                  </a:lnTo>
                  <a:lnTo>
                    <a:pt x="403" y="63"/>
                  </a:lnTo>
                  <a:close/>
                  <a:moveTo>
                    <a:pt x="277" y="658"/>
                  </a:moveTo>
                  <a:lnTo>
                    <a:pt x="289" y="633"/>
                  </a:lnTo>
                  <a:lnTo>
                    <a:pt x="302" y="620"/>
                  </a:lnTo>
                  <a:lnTo>
                    <a:pt x="302" y="595"/>
                  </a:lnTo>
                  <a:lnTo>
                    <a:pt x="315" y="570"/>
                  </a:lnTo>
                  <a:lnTo>
                    <a:pt x="327" y="532"/>
                  </a:lnTo>
                  <a:lnTo>
                    <a:pt x="340" y="481"/>
                  </a:lnTo>
                  <a:lnTo>
                    <a:pt x="315" y="405"/>
                  </a:lnTo>
                  <a:lnTo>
                    <a:pt x="289" y="380"/>
                  </a:lnTo>
                  <a:lnTo>
                    <a:pt x="252" y="354"/>
                  </a:lnTo>
                  <a:lnTo>
                    <a:pt x="201" y="354"/>
                  </a:lnTo>
                  <a:lnTo>
                    <a:pt x="126" y="380"/>
                  </a:lnTo>
                  <a:lnTo>
                    <a:pt x="63" y="430"/>
                  </a:lnTo>
                  <a:lnTo>
                    <a:pt x="25" y="506"/>
                  </a:lnTo>
                  <a:lnTo>
                    <a:pt x="0" y="570"/>
                  </a:lnTo>
                  <a:lnTo>
                    <a:pt x="0" y="608"/>
                  </a:lnTo>
                  <a:lnTo>
                    <a:pt x="13" y="620"/>
                  </a:lnTo>
                  <a:lnTo>
                    <a:pt x="25" y="620"/>
                  </a:lnTo>
                  <a:lnTo>
                    <a:pt x="38" y="608"/>
                  </a:lnTo>
                  <a:lnTo>
                    <a:pt x="38" y="582"/>
                  </a:lnTo>
                  <a:lnTo>
                    <a:pt x="63" y="519"/>
                  </a:lnTo>
                  <a:lnTo>
                    <a:pt x="88" y="468"/>
                  </a:lnTo>
                  <a:lnTo>
                    <a:pt x="113" y="430"/>
                  </a:lnTo>
                  <a:lnTo>
                    <a:pt x="151" y="405"/>
                  </a:lnTo>
                  <a:lnTo>
                    <a:pt x="176" y="392"/>
                  </a:lnTo>
                  <a:lnTo>
                    <a:pt x="227" y="392"/>
                  </a:lnTo>
                  <a:lnTo>
                    <a:pt x="227" y="405"/>
                  </a:lnTo>
                  <a:lnTo>
                    <a:pt x="239" y="418"/>
                  </a:lnTo>
                  <a:lnTo>
                    <a:pt x="239" y="468"/>
                  </a:lnTo>
                  <a:lnTo>
                    <a:pt x="227" y="506"/>
                  </a:lnTo>
                  <a:lnTo>
                    <a:pt x="227" y="519"/>
                  </a:lnTo>
                  <a:lnTo>
                    <a:pt x="201" y="570"/>
                  </a:lnTo>
                  <a:lnTo>
                    <a:pt x="176" y="658"/>
                  </a:lnTo>
                  <a:lnTo>
                    <a:pt x="138" y="747"/>
                  </a:lnTo>
                  <a:lnTo>
                    <a:pt x="101" y="861"/>
                  </a:lnTo>
                  <a:lnTo>
                    <a:pt x="88" y="886"/>
                  </a:lnTo>
                  <a:lnTo>
                    <a:pt x="76" y="924"/>
                  </a:lnTo>
                  <a:lnTo>
                    <a:pt x="76" y="949"/>
                  </a:lnTo>
                  <a:lnTo>
                    <a:pt x="101" y="1025"/>
                  </a:lnTo>
                  <a:lnTo>
                    <a:pt x="126" y="1051"/>
                  </a:lnTo>
                  <a:lnTo>
                    <a:pt x="164" y="1076"/>
                  </a:lnTo>
                  <a:lnTo>
                    <a:pt x="214" y="1076"/>
                  </a:lnTo>
                  <a:lnTo>
                    <a:pt x="289" y="1051"/>
                  </a:lnTo>
                  <a:lnTo>
                    <a:pt x="352" y="1000"/>
                  </a:lnTo>
                  <a:lnTo>
                    <a:pt x="390" y="924"/>
                  </a:lnTo>
                  <a:lnTo>
                    <a:pt x="415" y="861"/>
                  </a:lnTo>
                  <a:lnTo>
                    <a:pt x="415" y="823"/>
                  </a:lnTo>
                  <a:lnTo>
                    <a:pt x="377" y="823"/>
                  </a:lnTo>
                  <a:lnTo>
                    <a:pt x="377" y="848"/>
                  </a:lnTo>
                  <a:lnTo>
                    <a:pt x="365" y="899"/>
                  </a:lnTo>
                  <a:lnTo>
                    <a:pt x="340" y="949"/>
                  </a:lnTo>
                  <a:lnTo>
                    <a:pt x="315" y="987"/>
                  </a:lnTo>
                  <a:lnTo>
                    <a:pt x="289" y="1013"/>
                  </a:lnTo>
                  <a:lnTo>
                    <a:pt x="252" y="1038"/>
                  </a:lnTo>
                  <a:lnTo>
                    <a:pt x="214" y="1051"/>
                  </a:lnTo>
                  <a:lnTo>
                    <a:pt x="189" y="1038"/>
                  </a:lnTo>
                  <a:lnTo>
                    <a:pt x="176" y="1025"/>
                  </a:lnTo>
                  <a:lnTo>
                    <a:pt x="176" y="949"/>
                  </a:lnTo>
                  <a:lnTo>
                    <a:pt x="189" y="924"/>
                  </a:lnTo>
                  <a:lnTo>
                    <a:pt x="201" y="886"/>
                  </a:lnTo>
                  <a:lnTo>
                    <a:pt x="214" y="835"/>
                  </a:lnTo>
                  <a:lnTo>
                    <a:pt x="277" y="6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6" name="Freeform 86"/>
            <p:cNvSpPr>
              <a:spLocks/>
            </p:cNvSpPr>
            <p:nvPr/>
          </p:nvSpPr>
          <p:spPr bwMode="auto">
            <a:xfrm>
              <a:off x="26906" y="11614"/>
              <a:ext cx="968" cy="63"/>
            </a:xfrm>
            <a:custGeom>
              <a:avLst/>
              <a:gdLst/>
              <a:ahLst/>
              <a:cxnLst>
                <a:cxn ang="0">
                  <a:pos x="917" y="63"/>
                </a:cxn>
                <a:cxn ang="0">
                  <a:pos x="955" y="63"/>
                </a:cxn>
                <a:cxn ang="0">
                  <a:pos x="968" y="51"/>
                </a:cxn>
                <a:cxn ang="0">
                  <a:pos x="968" y="13"/>
                </a:cxn>
                <a:cxn ang="0">
                  <a:pos x="955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38"/>
                </a:cxn>
                <a:cxn ang="0">
                  <a:pos x="25" y="63"/>
                </a:cxn>
                <a:cxn ang="0">
                  <a:pos x="50" y="63"/>
                </a:cxn>
                <a:cxn ang="0">
                  <a:pos x="917" y="63"/>
                </a:cxn>
              </a:cxnLst>
              <a:rect l="0" t="0" r="r" b="b"/>
              <a:pathLst>
                <a:path w="968" h="63">
                  <a:moveTo>
                    <a:pt x="917" y="63"/>
                  </a:moveTo>
                  <a:lnTo>
                    <a:pt x="955" y="63"/>
                  </a:lnTo>
                  <a:lnTo>
                    <a:pt x="968" y="51"/>
                  </a:lnTo>
                  <a:lnTo>
                    <a:pt x="968" y="13"/>
                  </a:lnTo>
                  <a:lnTo>
                    <a:pt x="955" y="0"/>
                  </a:lnTo>
                  <a:lnTo>
                    <a:pt x="12" y="0"/>
                  </a:lnTo>
                  <a:lnTo>
                    <a:pt x="0" y="13"/>
                  </a:lnTo>
                  <a:lnTo>
                    <a:pt x="0" y="38"/>
                  </a:lnTo>
                  <a:lnTo>
                    <a:pt x="25" y="63"/>
                  </a:lnTo>
                  <a:lnTo>
                    <a:pt x="50" y="63"/>
                  </a:lnTo>
                  <a:lnTo>
                    <a:pt x="917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7" name="Freeform 87"/>
            <p:cNvSpPr>
              <a:spLocks/>
            </p:cNvSpPr>
            <p:nvPr/>
          </p:nvSpPr>
          <p:spPr bwMode="auto">
            <a:xfrm>
              <a:off x="28440" y="10968"/>
              <a:ext cx="641" cy="1114"/>
            </a:xfrm>
            <a:custGeom>
              <a:avLst/>
              <a:gdLst/>
              <a:ahLst/>
              <a:cxnLst>
                <a:cxn ang="0">
                  <a:pos x="616" y="621"/>
                </a:cxn>
                <a:cxn ang="0">
                  <a:pos x="452" y="431"/>
                </a:cxn>
                <a:cxn ang="0">
                  <a:pos x="226" y="418"/>
                </a:cxn>
                <a:cxn ang="0">
                  <a:pos x="138" y="165"/>
                </a:cxn>
                <a:cxn ang="0">
                  <a:pos x="226" y="190"/>
                </a:cxn>
                <a:cxn ang="0">
                  <a:pos x="402" y="165"/>
                </a:cxn>
                <a:cxn ang="0">
                  <a:pos x="553" y="63"/>
                </a:cxn>
                <a:cxn ang="0">
                  <a:pos x="578" y="13"/>
                </a:cxn>
                <a:cxn ang="0">
                  <a:pos x="553" y="0"/>
                </a:cxn>
                <a:cxn ang="0">
                  <a:pos x="465" y="38"/>
                </a:cxn>
                <a:cxn ang="0">
                  <a:pos x="226" y="51"/>
                </a:cxn>
                <a:cxn ang="0">
                  <a:pos x="88" y="13"/>
                </a:cxn>
                <a:cxn ang="0">
                  <a:pos x="113" y="570"/>
                </a:cxn>
                <a:cxn ang="0">
                  <a:pos x="125" y="545"/>
                </a:cxn>
                <a:cxn ang="0">
                  <a:pos x="251" y="456"/>
                </a:cxn>
                <a:cxn ang="0">
                  <a:pos x="377" y="443"/>
                </a:cxn>
                <a:cxn ang="0">
                  <a:pos x="427" y="481"/>
                </a:cxn>
                <a:cxn ang="0">
                  <a:pos x="465" y="519"/>
                </a:cxn>
                <a:cxn ang="0">
                  <a:pos x="490" y="608"/>
                </a:cxn>
                <a:cxn ang="0">
                  <a:pos x="503" y="747"/>
                </a:cxn>
                <a:cxn ang="0">
                  <a:pos x="465" y="962"/>
                </a:cxn>
                <a:cxn ang="0">
                  <a:pos x="339" y="1064"/>
                </a:cxn>
                <a:cxn ang="0">
                  <a:pos x="188" y="1038"/>
                </a:cxn>
                <a:cxn ang="0">
                  <a:pos x="50" y="886"/>
                </a:cxn>
                <a:cxn ang="0">
                  <a:pos x="138" y="861"/>
                </a:cxn>
                <a:cxn ang="0">
                  <a:pos x="163" y="785"/>
                </a:cxn>
                <a:cxn ang="0">
                  <a:pos x="50" y="735"/>
                </a:cxn>
                <a:cxn ang="0">
                  <a:pos x="12" y="785"/>
                </a:cxn>
                <a:cxn ang="0">
                  <a:pos x="25" y="924"/>
                </a:cxn>
                <a:cxn ang="0">
                  <a:pos x="176" y="1089"/>
                </a:cxn>
                <a:cxn ang="0">
                  <a:pos x="427" y="1089"/>
                </a:cxn>
                <a:cxn ang="0">
                  <a:pos x="616" y="899"/>
                </a:cxn>
              </a:cxnLst>
              <a:rect l="0" t="0" r="r" b="b"/>
              <a:pathLst>
                <a:path w="641" h="1114">
                  <a:moveTo>
                    <a:pt x="641" y="747"/>
                  </a:moveTo>
                  <a:lnTo>
                    <a:pt x="616" y="621"/>
                  </a:lnTo>
                  <a:lnTo>
                    <a:pt x="553" y="507"/>
                  </a:lnTo>
                  <a:lnTo>
                    <a:pt x="452" y="431"/>
                  </a:lnTo>
                  <a:lnTo>
                    <a:pt x="339" y="405"/>
                  </a:lnTo>
                  <a:lnTo>
                    <a:pt x="226" y="418"/>
                  </a:lnTo>
                  <a:lnTo>
                    <a:pt x="138" y="481"/>
                  </a:lnTo>
                  <a:lnTo>
                    <a:pt x="138" y="165"/>
                  </a:lnTo>
                  <a:lnTo>
                    <a:pt x="176" y="177"/>
                  </a:lnTo>
                  <a:lnTo>
                    <a:pt x="226" y="190"/>
                  </a:lnTo>
                  <a:lnTo>
                    <a:pt x="276" y="190"/>
                  </a:lnTo>
                  <a:lnTo>
                    <a:pt x="402" y="165"/>
                  </a:lnTo>
                  <a:lnTo>
                    <a:pt x="503" y="114"/>
                  </a:lnTo>
                  <a:lnTo>
                    <a:pt x="553" y="63"/>
                  </a:lnTo>
                  <a:lnTo>
                    <a:pt x="578" y="25"/>
                  </a:lnTo>
                  <a:lnTo>
                    <a:pt x="578" y="13"/>
                  </a:lnTo>
                  <a:lnTo>
                    <a:pt x="565" y="0"/>
                  </a:lnTo>
                  <a:lnTo>
                    <a:pt x="553" y="0"/>
                  </a:lnTo>
                  <a:lnTo>
                    <a:pt x="553" y="13"/>
                  </a:lnTo>
                  <a:lnTo>
                    <a:pt x="465" y="38"/>
                  </a:lnTo>
                  <a:lnTo>
                    <a:pt x="326" y="63"/>
                  </a:lnTo>
                  <a:lnTo>
                    <a:pt x="226" y="51"/>
                  </a:lnTo>
                  <a:lnTo>
                    <a:pt x="125" y="13"/>
                  </a:lnTo>
                  <a:lnTo>
                    <a:pt x="88" y="13"/>
                  </a:lnTo>
                  <a:lnTo>
                    <a:pt x="88" y="557"/>
                  </a:lnTo>
                  <a:lnTo>
                    <a:pt x="113" y="570"/>
                  </a:lnTo>
                  <a:lnTo>
                    <a:pt x="125" y="557"/>
                  </a:lnTo>
                  <a:lnTo>
                    <a:pt x="125" y="545"/>
                  </a:lnTo>
                  <a:lnTo>
                    <a:pt x="188" y="481"/>
                  </a:lnTo>
                  <a:lnTo>
                    <a:pt x="251" y="456"/>
                  </a:lnTo>
                  <a:lnTo>
                    <a:pt x="339" y="431"/>
                  </a:lnTo>
                  <a:lnTo>
                    <a:pt x="377" y="443"/>
                  </a:lnTo>
                  <a:lnTo>
                    <a:pt x="402" y="456"/>
                  </a:lnTo>
                  <a:lnTo>
                    <a:pt x="427" y="481"/>
                  </a:lnTo>
                  <a:lnTo>
                    <a:pt x="452" y="494"/>
                  </a:lnTo>
                  <a:lnTo>
                    <a:pt x="465" y="519"/>
                  </a:lnTo>
                  <a:lnTo>
                    <a:pt x="465" y="545"/>
                  </a:lnTo>
                  <a:lnTo>
                    <a:pt x="490" y="608"/>
                  </a:lnTo>
                  <a:lnTo>
                    <a:pt x="503" y="671"/>
                  </a:lnTo>
                  <a:lnTo>
                    <a:pt x="503" y="747"/>
                  </a:lnTo>
                  <a:lnTo>
                    <a:pt x="490" y="848"/>
                  </a:lnTo>
                  <a:lnTo>
                    <a:pt x="465" y="962"/>
                  </a:lnTo>
                  <a:lnTo>
                    <a:pt x="389" y="1038"/>
                  </a:lnTo>
                  <a:lnTo>
                    <a:pt x="339" y="1064"/>
                  </a:lnTo>
                  <a:lnTo>
                    <a:pt x="289" y="1064"/>
                  </a:lnTo>
                  <a:lnTo>
                    <a:pt x="188" y="1038"/>
                  </a:lnTo>
                  <a:lnTo>
                    <a:pt x="100" y="975"/>
                  </a:lnTo>
                  <a:lnTo>
                    <a:pt x="50" y="886"/>
                  </a:lnTo>
                  <a:lnTo>
                    <a:pt x="125" y="886"/>
                  </a:lnTo>
                  <a:lnTo>
                    <a:pt x="138" y="861"/>
                  </a:lnTo>
                  <a:lnTo>
                    <a:pt x="163" y="836"/>
                  </a:lnTo>
                  <a:lnTo>
                    <a:pt x="163" y="785"/>
                  </a:lnTo>
                  <a:lnTo>
                    <a:pt x="113" y="735"/>
                  </a:lnTo>
                  <a:lnTo>
                    <a:pt x="50" y="735"/>
                  </a:lnTo>
                  <a:lnTo>
                    <a:pt x="25" y="760"/>
                  </a:lnTo>
                  <a:lnTo>
                    <a:pt x="12" y="785"/>
                  </a:lnTo>
                  <a:lnTo>
                    <a:pt x="0" y="823"/>
                  </a:lnTo>
                  <a:lnTo>
                    <a:pt x="25" y="924"/>
                  </a:lnTo>
                  <a:lnTo>
                    <a:pt x="75" y="1013"/>
                  </a:lnTo>
                  <a:lnTo>
                    <a:pt x="176" y="1089"/>
                  </a:lnTo>
                  <a:lnTo>
                    <a:pt x="289" y="1114"/>
                  </a:lnTo>
                  <a:lnTo>
                    <a:pt x="427" y="1089"/>
                  </a:lnTo>
                  <a:lnTo>
                    <a:pt x="540" y="1013"/>
                  </a:lnTo>
                  <a:lnTo>
                    <a:pt x="616" y="899"/>
                  </a:lnTo>
                  <a:lnTo>
                    <a:pt x="641" y="7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8" name="Freeform 88"/>
            <p:cNvSpPr>
              <a:spLocks/>
            </p:cNvSpPr>
            <p:nvPr/>
          </p:nvSpPr>
          <p:spPr bwMode="auto">
            <a:xfrm>
              <a:off x="29194" y="10841"/>
              <a:ext cx="226" cy="1609"/>
            </a:xfrm>
            <a:custGeom>
              <a:avLst/>
              <a:gdLst/>
              <a:ahLst/>
              <a:cxnLst>
                <a:cxn ang="0">
                  <a:pos x="226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163" y="64"/>
                </a:cxn>
                <a:cxn ang="0">
                  <a:pos x="163" y="1545"/>
                </a:cxn>
                <a:cxn ang="0">
                  <a:pos x="0" y="1545"/>
                </a:cxn>
                <a:cxn ang="0">
                  <a:pos x="0" y="1609"/>
                </a:cxn>
                <a:cxn ang="0">
                  <a:pos x="226" y="1609"/>
                </a:cxn>
                <a:cxn ang="0">
                  <a:pos x="226" y="0"/>
                </a:cxn>
              </a:cxnLst>
              <a:rect l="0" t="0" r="r" b="b"/>
              <a:pathLst>
                <a:path w="226" h="1609">
                  <a:moveTo>
                    <a:pt x="226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163" y="64"/>
                  </a:lnTo>
                  <a:lnTo>
                    <a:pt x="163" y="1545"/>
                  </a:lnTo>
                  <a:lnTo>
                    <a:pt x="0" y="1545"/>
                  </a:lnTo>
                  <a:lnTo>
                    <a:pt x="0" y="1609"/>
                  </a:lnTo>
                  <a:lnTo>
                    <a:pt x="226" y="160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49" name="Freeform 89"/>
            <p:cNvSpPr>
              <a:spLocks/>
            </p:cNvSpPr>
            <p:nvPr/>
          </p:nvSpPr>
          <p:spPr bwMode="auto">
            <a:xfrm>
              <a:off x="29747" y="11880"/>
              <a:ext cx="189" cy="468"/>
            </a:xfrm>
            <a:custGeom>
              <a:avLst/>
              <a:gdLst/>
              <a:ahLst/>
              <a:cxnLst>
                <a:cxn ang="0">
                  <a:pos x="189" y="164"/>
                </a:cxn>
                <a:cxn ang="0">
                  <a:pos x="189" y="101"/>
                </a:cxn>
                <a:cxn ang="0">
                  <a:pos x="164" y="63"/>
                </a:cxn>
                <a:cxn ang="0">
                  <a:pos x="151" y="25"/>
                </a:cxn>
                <a:cxn ang="0">
                  <a:pos x="113" y="0"/>
                </a:cxn>
                <a:cxn ang="0">
                  <a:pos x="63" y="0"/>
                </a:cxn>
                <a:cxn ang="0">
                  <a:pos x="13" y="25"/>
                </a:cxn>
                <a:cxn ang="0">
                  <a:pos x="0" y="50"/>
                </a:cxn>
                <a:cxn ang="0">
                  <a:pos x="0" y="114"/>
                </a:cxn>
                <a:cxn ang="0">
                  <a:pos x="25" y="139"/>
                </a:cxn>
                <a:cxn ang="0">
                  <a:pos x="51" y="152"/>
                </a:cxn>
                <a:cxn ang="0">
                  <a:pos x="88" y="164"/>
                </a:cxn>
                <a:cxn ang="0">
                  <a:pos x="113" y="164"/>
                </a:cxn>
                <a:cxn ang="0">
                  <a:pos x="139" y="139"/>
                </a:cxn>
                <a:cxn ang="0">
                  <a:pos x="151" y="139"/>
                </a:cxn>
                <a:cxn ang="0">
                  <a:pos x="151" y="164"/>
                </a:cxn>
                <a:cxn ang="0">
                  <a:pos x="139" y="278"/>
                </a:cxn>
                <a:cxn ang="0">
                  <a:pos x="88" y="367"/>
                </a:cxn>
                <a:cxn ang="0">
                  <a:pos x="38" y="430"/>
                </a:cxn>
                <a:cxn ang="0">
                  <a:pos x="25" y="443"/>
                </a:cxn>
                <a:cxn ang="0">
                  <a:pos x="25" y="468"/>
                </a:cxn>
                <a:cxn ang="0">
                  <a:pos x="38" y="468"/>
                </a:cxn>
                <a:cxn ang="0">
                  <a:pos x="76" y="456"/>
                </a:cxn>
                <a:cxn ang="0">
                  <a:pos x="113" y="392"/>
                </a:cxn>
                <a:cxn ang="0">
                  <a:pos x="164" y="291"/>
                </a:cxn>
                <a:cxn ang="0">
                  <a:pos x="189" y="164"/>
                </a:cxn>
              </a:cxnLst>
              <a:rect l="0" t="0" r="r" b="b"/>
              <a:pathLst>
                <a:path w="189" h="468">
                  <a:moveTo>
                    <a:pt x="189" y="164"/>
                  </a:moveTo>
                  <a:lnTo>
                    <a:pt x="189" y="101"/>
                  </a:lnTo>
                  <a:lnTo>
                    <a:pt x="164" y="63"/>
                  </a:lnTo>
                  <a:lnTo>
                    <a:pt x="151" y="25"/>
                  </a:lnTo>
                  <a:lnTo>
                    <a:pt x="113" y="0"/>
                  </a:lnTo>
                  <a:lnTo>
                    <a:pt x="63" y="0"/>
                  </a:lnTo>
                  <a:lnTo>
                    <a:pt x="13" y="25"/>
                  </a:lnTo>
                  <a:lnTo>
                    <a:pt x="0" y="50"/>
                  </a:lnTo>
                  <a:lnTo>
                    <a:pt x="0" y="114"/>
                  </a:lnTo>
                  <a:lnTo>
                    <a:pt x="25" y="139"/>
                  </a:lnTo>
                  <a:lnTo>
                    <a:pt x="51" y="152"/>
                  </a:lnTo>
                  <a:lnTo>
                    <a:pt x="88" y="164"/>
                  </a:lnTo>
                  <a:lnTo>
                    <a:pt x="113" y="164"/>
                  </a:lnTo>
                  <a:lnTo>
                    <a:pt x="139" y="139"/>
                  </a:lnTo>
                  <a:lnTo>
                    <a:pt x="151" y="139"/>
                  </a:lnTo>
                  <a:lnTo>
                    <a:pt x="151" y="164"/>
                  </a:lnTo>
                  <a:lnTo>
                    <a:pt x="139" y="278"/>
                  </a:lnTo>
                  <a:lnTo>
                    <a:pt x="88" y="367"/>
                  </a:lnTo>
                  <a:lnTo>
                    <a:pt x="38" y="430"/>
                  </a:lnTo>
                  <a:lnTo>
                    <a:pt x="25" y="443"/>
                  </a:lnTo>
                  <a:lnTo>
                    <a:pt x="25" y="468"/>
                  </a:lnTo>
                  <a:lnTo>
                    <a:pt x="38" y="468"/>
                  </a:lnTo>
                  <a:lnTo>
                    <a:pt x="76" y="456"/>
                  </a:lnTo>
                  <a:lnTo>
                    <a:pt x="113" y="392"/>
                  </a:lnTo>
                  <a:lnTo>
                    <a:pt x="164" y="291"/>
                  </a:lnTo>
                  <a:lnTo>
                    <a:pt x="189" y="1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0" name="Freeform 90"/>
            <p:cNvSpPr>
              <a:spLocks/>
            </p:cNvSpPr>
            <p:nvPr/>
          </p:nvSpPr>
          <p:spPr bwMode="auto">
            <a:xfrm>
              <a:off x="30401" y="10917"/>
              <a:ext cx="943" cy="1165"/>
            </a:xfrm>
            <a:custGeom>
              <a:avLst/>
              <a:gdLst/>
              <a:ahLst/>
              <a:cxnLst>
                <a:cxn ang="0">
                  <a:pos x="943" y="0"/>
                </a:cxn>
                <a:cxn ang="0">
                  <a:pos x="893" y="13"/>
                </a:cxn>
                <a:cxn ang="0">
                  <a:pos x="767" y="51"/>
                </a:cxn>
                <a:cxn ang="0">
                  <a:pos x="591" y="0"/>
                </a:cxn>
                <a:cxn ang="0">
                  <a:pos x="314" y="114"/>
                </a:cxn>
                <a:cxn ang="0">
                  <a:pos x="201" y="368"/>
                </a:cxn>
                <a:cxn ang="0">
                  <a:pos x="252" y="532"/>
                </a:cxn>
                <a:cxn ang="0">
                  <a:pos x="365" y="596"/>
                </a:cxn>
                <a:cxn ang="0">
                  <a:pos x="553" y="659"/>
                </a:cxn>
                <a:cxn ang="0">
                  <a:pos x="616" y="684"/>
                </a:cxn>
                <a:cxn ang="0">
                  <a:pos x="667" y="722"/>
                </a:cxn>
                <a:cxn ang="0">
                  <a:pos x="679" y="823"/>
                </a:cxn>
                <a:cxn ang="0">
                  <a:pos x="591" y="1026"/>
                </a:cxn>
                <a:cxn ang="0">
                  <a:pos x="390" y="1115"/>
                </a:cxn>
                <a:cxn ang="0">
                  <a:pos x="252" y="1089"/>
                </a:cxn>
                <a:cxn ang="0">
                  <a:pos x="138" y="975"/>
                </a:cxn>
                <a:cxn ang="0">
                  <a:pos x="113" y="836"/>
                </a:cxn>
                <a:cxn ang="0">
                  <a:pos x="126" y="773"/>
                </a:cxn>
                <a:cxn ang="0">
                  <a:pos x="101" y="760"/>
                </a:cxn>
                <a:cxn ang="0">
                  <a:pos x="76" y="798"/>
                </a:cxn>
                <a:cxn ang="0">
                  <a:pos x="13" y="1051"/>
                </a:cxn>
                <a:cxn ang="0">
                  <a:pos x="0" y="1165"/>
                </a:cxn>
                <a:cxn ang="0">
                  <a:pos x="25" y="1153"/>
                </a:cxn>
                <a:cxn ang="0">
                  <a:pos x="201" y="1115"/>
                </a:cxn>
                <a:cxn ang="0">
                  <a:pos x="390" y="1165"/>
                </a:cxn>
                <a:cxn ang="0">
                  <a:pos x="679" y="1026"/>
                </a:cxn>
                <a:cxn ang="0">
                  <a:pos x="792" y="748"/>
                </a:cxn>
                <a:cxn ang="0">
                  <a:pos x="767" y="621"/>
                </a:cxn>
                <a:cxn ang="0">
                  <a:pos x="729" y="570"/>
                </a:cxn>
                <a:cxn ang="0">
                  <a:pos x="679" y="532"/>
                </a:cxn>
                <a:cxn ang="0">
                  <a:pos x="516" y="482"/>
                </a:cxn>
                <a:cxn ang="0">
                  <a:pos x="453" y="469"/>
                </a:cxn>
                <a:cxn ang="0">
                  <a:pos x="402" y="456"/>
                </a:cxn>
                <a:cxn ang="0">
                  <a:pos x="327" y="393"/>
                </a:cxn>
                <a:cxn ang="0">
                  <a:pos x="314" y="304"/>
                </a:cxn>
                <a:cxn ang="0">
                  <a:pos x="390" y="127"/>
                </a:cxn>
                <a:cxn ang="0">
                  <a:pos x="591" y="38"/>
                </a:cxn>
                <a:cxn ang="0">
                  <a:pos x="755" y="102"/>
                </a:cxn>
                <a:cxn ang="0">
                  <a:pos x="817" y="292"/>
                </a:cxn>
                <a:cxn ang="0">
                  <a:pos x="843" y="393"/>
                </a:cxn>
                <a:cxn ang="0">
                  <a:pos x="855" y="368"/>
                </a:cxn>
              </a:cxnLst>
              <a:rect l="0" t="0" r="r" b="b"/>
              <a:pathLst>
                <a:path w="943" h="1165">
                  <a:moveTo>
                    <a:pt x="943" y="13"/>
                  </a:moveTo>
                  <a:lnTo>
                    <a:pt x="943" y="0"/>
                  </a:lnTo>
                  <a:lnTo>
                    <a:pt x="905" y="0"/>
                  </a:lnTo>
                  <a:lnTo>
                    <a:pt x="893" y="13"/>
                  </a:lnTo>
                  <a:lnTo>
                    <a:pt x="817" y="114"/>
                  </a:lnTo>
                  <a:lnTo>
                    <a:pt x="767" y="51"/>
                  </a:lnTo>
                  <a:lnTo>
                    <a:pt x="692" y="13"/>
                  </a:lnTo>
                  <a:lnTo>
                    <a:pt x="591" y="0"/>
                  </a:lnTo>
                  <a:lnTo>
                    <a:pt x="440" y="26"/>
                  </a:lnTo>
                  <a:lnTo>
                    <a:pt x="314" y="114"/>
                  </a:lnTo>
                  <a:lnTo>
                    <a:pt x="226" y="228"/>
                  </a:lnTo>
                  <a:lnTo>
                    <a:pt x="201" y="368"/>
                  </a:lnTo>
                  <a:lnTo>
                    <a:pt x="214" y="456"/>
                  </a:lnTo>
                  <a:lnTo>
                    <a:pt x="252" y="532"/>
                  </a:lnTo>
                  <a:lnTo>
                    <a:pt x="302" y="570"/>
                  </a:lnTo>
                  <a:lnTo>
                    <a:pt x="365" y="596"/>
                  </a:lnTo>
                  <a:lnTo>
                    <a:pt x="528" y="646"/>
                  </a:lnTo>
                  <a:lnTo>
                    <a:pt x="553" y="659"/>
                  </a:lnTo>
                  <a:lnTo>
                    <a:pt x="591" y="659"/>
                  </a:lnTo>
                  <a:lnTo>
                    <a:pt x="616" y="684"/>
                  </a:lnTo>
                  <a:lnTo>
                    <a:pt x="641" y="697"/>
                  </a:lnTo>
                  <a:lnTo>
                    <a:pt x="667" y="722"/>
                  </a:lnTo>
                  <a:lnTo>
                    <a:pt x="679" y="773"/>
                  </a:lnTo>
                  <a:lnTo>
                    <a:pt x="679" y="823"/>
                  </a:lnTo>
                  <a:lnTo>
                    <a:pt x="654" y="925"/>
                  </a:lnTo>
                  <a:lnTo>
                    <a:pt x="591" y="1026"/>
                  </a:lnTo>
                  <a:lnTo>
                    <a:pt x="503" y="1089"/>
                  </a:lnTo>
                  <a:lnTo>
                    <a:pt x="390" y="1115"/>
                  </a:lnTo>
                  <a:lnTo>
                    <a:pt x="327" y="1115"/>
                  </a:lnTo>
                  <a:lnTo>
                    <a:pt x="252" y="1089"/>
                  </a:lnTo>
                  <a:lnTo>
                    <a:pt x="176" y="1051"/>
                  </a:lnTo>
                  <a:lnTo>
                    <a:pt x="138" y="975"/>
                  </a:lnTo>
                  <a:lnTo>
                    <a:pt x="113" y="874"/>
                  </a:lnTo>
                  <a:lnTo>
                    <a:pt x="113" y="836"/>
                  </a:lnTo>
                  <a:lnTo>
                    <a:pt x="126" y="811"/>
                  </a:lnTo>
                  <a:lnTo>
                    <a:pt x="126" y="773"/>
                  </a:lnTo>
                  <a:lnTo>
                    <a:pt x="113" y="760"/>
                  </a:lnTo>
                  <a:lnTo>
                    <a:pt x="101" y="760"/>
                  </a:lnTo>
                  <a:lnTo>
                    <a:pt x="88" y="773"/>
                  </a:lnTo>
                  <a:lnTo>
                    <a:pt x="76" y="798"/>
                  </a:lnTo>
                  <a:lnTo>
                    <a:pt x="63" y="874"/>
                  </a:lnTo>
                  <a:lnTo>
                    <a:pt x="13" y="1051"/>
                  </a:lnTo>
                  <a:lnTo>
                    <a:pt x="0" y="1115"/>
                  </a:lnTo>
                  <a:lnTo>
                    <a:pt x="0" y="1165"/>
                  </a:lnTo>
                  <a:lnTo>
                    <a:pt x="25" y="1165"/>
                  </a:lnTo>
                  <a:lnTo>
                    <a:pt x="25" y="1153"/>
                  </a:lnTo>
                  <a:lnTo>
                    <a:pt x="126" y="1051"/>
                  </a:lnTo>
                  <a:lnTo>
                    <a:pt x="201" y="1115"/>
                  </a:lnTo>
                  <a:lnTo>
                    <a:pt x="289" y="1153"/>
                  </a:lnTo>
                  <a:lnTo>
                    <a:pt x="390" y="1165"/>
                  </a:lnTo>
                  <a:lnTo>
                    <a:pt x="541" y="1127"/>
                  </a:lnTo>
                  <a:lnTo>
                    <a:pt x="679" y="1026"/>
                  </a:lnTo>
                  <a:lnTo>
                    <a:pt x="767" y="899"/>
                  </a:lnTo>
                  <a:lnTo>
                    <a:pt x="792" y="748"/>
                  </a:lnTo>
                  <a:lnTo>
                    <a:pt x="792" y="697"/>
                  </a:lnTo>
                  <a:lnTo>
                    <a:pt x="767" y="621"/>
                  </a:lnTo>
                  <a:lnTo>
                    <a:pt x="742" y="596"/>
                  </a:lnTo>
                  <a:lnTo>
                    <a:pt x="729" y="570"/>
                  </a:lnTo>
                  <a:lnTo>
                    <a:pt x="717" y="558"/>
                  </a:lnTo>
                  <a:lnTo>
                    <a:pt x="679" y="532"/>
                  </a:lnTo>
                  <a:lnTo>
                    <a:pt x="616" y="507"/>
                  </a:lnTo>
                  <a:lnTo>
                    <a:pt x="516" y="482"/>
                  </a:lnTo>
                  <a:lnTo>
                    <a:pt x="490" y="469"/>
                  </a:lnTo>
                  <a:lnTo>
                    <a:pt x="453" y="469"/>
                  </a:lnTo>
                  <a:lnTo>
                    <a:pt x="428" y="456"/>
                  </a:lnTo>
                  <a:lnTo>
                    <a:pt x="402" y="456"/>
                  </a:lnTo>
                  <a:lnTo>
                    <a:pt x="377" y="444"/>
                  </a:lnTo>
                  <a:lnTo>
                    <a:pt x="327" y="393"/>
                  </a:lnTo>
                  <a:lnTo>
                    <a:pt x="314" y="355"/>
                  </a:lnTo>
                  <a:lnTo>
                    <a:pt x="314" y="304"/>
                  </a:lnTo>
                  <a:lnTo>
                    <a:pt x="340" y="203"/>
                  </a:lnTo>
                  <a:lnTo>
                    <a:pt x="390" y="127"/>
                  </a:lnTo>
                  <a:lnTo>
                    <a:pt x="478" y="64"/>
                  </a:lnTo>
                  <a:lnTo>
                    <a:pt x="591" y="38"/>
                  </a:lnTo>
                  <a:lnTo>
                    <a:pt x="679" y="51"/>
                  </a:lnTo>
                  <a:lnTo>
                    <a:pt x="755" y="102"/>
                  </a:lnTo>
                  <a:lnTo>
                    <a:pt x="805" y="178"/>
                  </a:lnTo>
                  <a:lnTo>
                    <a:pt x="817" y="292"/>
                  </a:lnTo>
                  <a:lnTo>
                    <a:pt x="817" y="393"/>
                  </a:lnTo>
                  <a:lnTo>
                    <a:pt x="843" y="393"/>
                  </a:lnTo>
                  <a:lnTo>
                    <a:pt x="855" y="380"/>
                  </a:lnTo>
                  <a:lnTo>
                    <a:pt x="855" y="368"/>
                  </a:lnTo>
                  <a:lnTo>
                    <a:pt x="943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1" name="Freeform 91"/>
            <p:cNvSpPr>
              <a:spLocks/>
            </p:cNvSpPr>
            <p:nvPr/>
          </p:nvSpPr>
          <p:spPr bwMode="auto">
            <a:xfrm>
              <a:off x="31570" y="10841"/>
              <a:ext cx="214" cy="1609"/>
            </a:xfrm>
            <a:custGeom>
              <a:avLst/>
              <a:gdLst/>
              <a:ahLst/>
              <a:cxnLst>
                <a:cxn ang="0">
                  <a:pos x="214" y="1609"/>
                </a:cxn>
                <a:cxn ang="0">
                  <a:pos x="214" y="1545"/>
                </a:cxn>
                <a:cxn ang="0">
                  <a:pos x="63" y="1545"/>
                </a:cxn>
                <a:cxn ang="0">
                  <a:pos x="63" y="64"/>
                </a:cxn>
                <a:cxn ang="0">
                  <a:pos x="214" y="64"/>
                </a:cxn>
                <a:cxn ang="0">
                  <a:pos x="214" y="0"/>
                </a:cxn>
                <a:cxn ang="0">
                  <a:pos x="0" y="0"/>
                </a:cxn>
                <a:cxn ang="0">
                  <a:pos x="0" y="1609"/>
                </a:cxn>
                <a:cxn ang="0">
                  <a:pos x="214" y="1609"/>
                </a:cxn>
              </a:cxnLst>
              <a:rect l="0" t="0" r="r" b="b"/>
              <a:pathLst>
                <a:path w="214" h="1609">
                  <a:moveTo>
                    <a:pt x="214" y="1609"/>
                  </a:moveTo>
                  <a:lnTo>
                    <a:pt x="214" y="1545"/>
                  </a:lnTo>
                  <a:lnTo>
                    <a:pt x="63" y="1545"/>
                  </a:lnTo>
                  <a:lnTo>
                    <a:pt x="63" y="64"/>
                  </a:lnTo>
                  <a:lnTo>
                    <a:pt x="214" y="64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1609"/>
                  </a:lnTo>
                  <a:lnTo>
                    <a:pt x="214" y="16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2" name="Freeform 92"/>
            <p:cNvSpPr>
              <a:spLocks noEditPoints="1"/>
            </p:cNvSpPr>
            <p:nvPr/>
          </p:nvSpPr>
          <p:spPr bwMode="auto">
            <a:xfrm>
              <a:off x="31872" y="10981"/>
              <a:ext cx="415" cy="1076"/>
            </a:xfrm>
            <a:custGeom>
              <a:avLst/>
              <a:gdLst/>
              <a:ahLst/>
              <a:cxnLst>
                <a:cxn ang="0">
                  <a:pos x="403" y="38"/>
                </a:cxn>
                <a:cxn ang="0">
                  <a:pos x="365" y="0"/>
                </a:cxn>
                <a:cxn ang="0">
                  <a:pos x="289" y="25"/>
                </a:cxn>
                <a:cxn ang="0">
                  <a:pos x="252" y="88"/>
                </a:cxn>
                <a:cxn ang="0">
                  <a:pos x="289" y="139"/>
                </a:cxn>
                <a:cxn ang="0">
                  <a:pos x="377" y="114"/>
                </a:cxn>
                <a:cxn ang="0">
                  <a:pos x="277" y="658"/>
                </a:cxn>
                <a:cxn ang="0">
                  <a:pos x="302" y="620"/>
                </a:cxn>
                <a:cxn ang="0">
                  <a:pos x="315" y="570"/>
                </a:cxn>
                <a:cxn ang="0">
                  <a:pos x="340" y="481"/>
                </a:cxn>
                <a:cxn ang="0">
                  <a:pos x="289" y="380"/>
                </a:cxn>
                <a:cxn ang="0">
                  <a:pos x="201" y="354"/>
                </a:cxn>
                <a:cxn ang="0">
                  <a:pos x="63" y="430"/>
                </a:cxn>
                <a:cxn ang="0">
                  <a:pos x="0" y="570"/>
                </a:cxn>
                <a:cxn ang="0">
                  <a:pos x="13" y="620"/>
                </a:cxn>
                <a:cxn ang="0">
                  <a:pos x="38" y="608"/>
                </a:cxn>
                <a:cxn ang="0">
                  <a:pos x="63" y="519"/>
                </a:cxn>
                <a:cxn ang="0">
                  <a:pos x="113" y="430"/>
                </a:cxn>
                <a:cxn ang="0">
                  <a:pos x="176" y="392"/>
                </a:cxn>
                <a:cxn ang="0">
                  <a:pos x="227" y="405"/>
                </a:cxn>
                <a:cxn ang="0">
                  <a:pos x="239" y="468"/>
                </a:cxn>
                <a:cxn ang="0">
                  <a:pos x="227" y="519"/>
                </a:cxn>
                <a:cxn ang="0">
                  <a:pos x="176" y="658"/>
                </a:cxn>
                <a:cxn ang="0">
                  <a:pos x="101" y="861"/>
                </a:cxn>
                <a:cxn ang="0">
                  <a:pos x="76" y="924"/>
                </a:cxn>
                <a:cxn ang="0">
                  <a:pos x="101" y="1025"/>
                </a:cxn>
                <a:cxn ang="0">
                  <a:pos x="164" y="1076"/>
                </a:cxn>
                <a:cxn ang="0">
                  <a:pos x="289" y="1051"/>
                </a:cxn>
                <a:cxn ang="0">
                  <a:pos x="390" y="924"/>
                </a:cxn>
                <a:cxn ang="0">
                  <a:pos x="415" y="823"/>
                </a:cxn>
                <a:cxn ang="0">
                  <a:pos x="377" y="848"/>
                </a:cxn>
                <a:cxn ang="0">
                  <a:pos x="340" y="949"/>
                </a:cxn>
                <a:cxn ang="0">
                  <a:pos x="289" y="1013"/>
                </a:cxn>
                <a:cxn ang="0">
                  <a:pos x="214" y="1051"/>
                </a:cxn>
                <a:cxn ang="0">
                  <a:pos x="176" y="1025"/>
                </a:cxn>
                <a:cxn ang="0">
                  <a:pos x="189" y="924"/>
                </a:cxn>
                <a:cxn ang="0">
                  <a:pos x="214" y="835"/>
                </a:cxn>
              </a:cxnLst>
              <a:rect l="0" t="0" r="r" b="b"/>
              <a:pathLst>
                <a:path w="415" h="1076">
                  <a:moveTo>
                    <a:pt x="403" y="63"/>
                  </a:moveTo>
                  <a:lnTo>
                    <a:pt x="403" y="38"/>
                  </a:lnTo>
                  <a:lnTo>
                    <a:pt x="390" y="12"/>
                  </a:lnTo>
                  <a:lnTo>
                    <a:pt x="365" y="0"/>
                  </a:lnTo>
                  <a:lnTo>
                    <a:pt x="340" y="0"/>
                  </a:lnTo>
                  <a:lnTo>
                    <a:pt x="289" y="25"/>
                  </a:lnTo>
                  <a:lnTo>
                    <a:pt x="264" y="50"/>
                  </a:lnTo>
                  <a:lnTo>
                    <a:pt x="252" y="88"/>
                  </a:lnTo>
                  <a:lnTo>
                    <a:pt x="264" y="114"/>
                  </a:lnTo>
                  <a:lnTo>
                    <a:pt x="289" y="139"/>
                  </a:lnTo>
                  <a:lnTo>
                    <a:pt x="340" y="139"/>
                  </a:lnTo>
                  <a:lnTo>
                    <a:pt x="377" y="114"/>
                  </a:lnTo>
                  <a:lnTo>
                    <a:pt x="403" y="63"/>
                  </a:lnTo>
                  <a:close/>
                  <a:moveTo>
                    <a:pt x="277" y="658"/>
                  </a:moveTo>
                  <a:lnTo>
                    <a:pt x="289" y="633"/>
                  </a:lnTo>
                  <a:lnTo>
                    <a:pt x="302" y="620"/>
                  </a:lnTo>
                  <a:lnTo>
                    <a:pt x="302" y="595"/>
                  </a:lnTo>
                  <a:lnTo>
                    <a:pt x="315" y="570"/>
                  </a:lnTo>
                  <a:lnTo>
                    <a:pt x="327" y="532"/>
                  </a:lnTo>
                  <a:lnTo>
                    <a:pt x="340" y="481"/>
                  </a:lnTo>
                  <a:lnTo>
                    <a:pt x="315" y="405"/>
                  </a:lnTo>
                  <a:lnTo>
                    <a:pt x="289" y="380"/>
                  </a:lnTo>
                  <a:lnTo>
                    <a:pt x="252" y="354"/>
                  </a:lnTo>
                  <a:lnTo>
                    <a:pt x="201" y="354"/>
                  </a:lnTo>
                  <a:lnTo>
                    <a:pt x="126" y="380"/>
                  </a:lnTo>
                  <a:lnTo>
                    <a:pt x="63" y="430"/>
                  </a:lnTo>
                  <a:lnTo>
                    <a:pt x="25" y="506"/>
                  </a:lnTo>
                  <a:lnTo>
                    <a:pt x="0" y="570"/>
                  </a:lnTo>
                  <a:lnTo>
                    <a:pt x="0" y="608"/>
                  </a:lnTo>
                  <a:lnTo>
                    <a:pt x="13" y="620"/>
                  </a:lnTo>
                  <a:lnTo>
                    <a:pt x="25" y="620"/>
                  </a:lnTo>
                  <a:lnTo>
                    <a:pt x="38" y="608"/>
                  </a:lnTo>
                  <a:lnTo>
                    <a:pt x="38" y="582"/>
                  </a:lnTo>
                  <a:lnTo>
                    <a:pt x="63" y="519"/>
                  </a:lnTo>
                  <a:lnTo>
                    <a:pt x="88" y="468"/>
                  </a:lnTo>
                  <a:lnTo>
                    <a:pt x="113" y="430"/>
                  </a:lnTo>
                  <a:lnTo>
                    <a:pt x="151" y="405"/>
                  </a:lnTo>
                  <a:lnTo>
                    <a:pt x="176" y="392"/>
                  </a:lnTo>
                  <a:lnTo>
                    <a:pt x="227" y="392"/>
                  </a:lnTo>
                  <a:lnTo>
                    <a:pt x="227" y="405"/>
                  </a:lnTo>
                  <a:lnTo>
                    <a:pt x="239" y="418"/>
                  </a:lnTo>
                  <a:lnTo>
                    <a:pt x="239" y="468"/>
                  </a:lnTo>
                  <a:lnTo>
                    <a:pt x="227" y="506"/>
                  </a:lnTo>
                  <a:lnTo>
                    <a:pt x="227" y="519"/>
                  </a:lnTo>
                  <a:lnTo>
                    <a:pt x="201" y="570"/>
                  </a:lnTo>
                  <a:lnTo>
                    <a:pt x="176" y="658"/>
                  </a:lnTo>
                  <a:lnTo>
                    <a:pt x="139" y="747"/>
                  </a:lnTo>
                  <a:lnTo>
                    <a:pt x="101" y="861"/>
                  </a:lnTo>
                  <a:lnTo>
                    <a:pt x="88" y="886"/>
                  </a:lnTo>
                  <a:lnTo>
                    <a:pt x="76" y="924"/>
                  </a:lnTo>
                  <a:lnTo>
                    <a:pt x="76" y="949"/>
                  </a:lnTo>
                  <a:lnTo>
                    <a:pt x="101" y="1025"/>
                  </a:lnTo>
                  <a:lnTo>
                    <a:pt x="126" y="1051"/>
                  </a:lnTo>
                  <a:lnTo>
                    <a:pt x="164" y="1076"/>
                  </a:lnTo>
                  <a:lnTo>
                    <a:pt x="214" y="1076"/>
                  </a:lnTo>
                  <a:lnTo>
                    <a:pt x="289" y="1051"/>
                  </a:lnTo>
                  <a:lnTo>
                    <a:pt x="352" y="1000"/>
                  </a:lnTo>
                  <a:lnTo>
                    <a:pt x="390" y="924"/>
                  </a:lnTo>
                  <a:lnTo>
                    <a:pt x="415" y="861"/>
                  </a:lnTo>
                  <a:lnTo>
                    <a:pt x="415" y="823"/>
                  </a:lnTo>
                  <a:lnTo>
                    <a:pt x="377" y="823"/>
                  </a:lnTo>
                  <a:lnTo>
                    <a:pt x="377" y="848"/>
                  </a:lnTo>
                  <a:lnTo>
                    <a:pt x="365" y="899"/>
                  </a:lnTo>
                  <a:lnTo>
                    <a:pt x="340" y="949"/>
                  </a:lnTo>
                  <a:lnTo>
                    <a:pt x="315" y="987"/>
                  </a:lnTo>
                  <a:lnTo>
                    <a:pt x="289" y="1013"/>
                  </a:lnTo>
                  <a:lnTo>
                    <a:pt x="252" y="1038"/>
                  </a:lnTo>
                  <a:lnTo>
                    <a:pt x="214" y="1051"/>
                  </a:lnTo>
                  <a:lnTo>
                    <a:pt x="189" y="1038"/>
                  </a:lnTo>
                  <a:lnTo>
                    <a:pt x="176" y="1025"/>
                  </a:lnTo>
                  <a:lnTo>
                    <a:pt x="176" y="949"/>
                  </a:lnTo>
                  <a:lnTo>
                    <a:pt x="189" y="924"/>
                  </a:lnTo>
                  <a:lnTo>
                    <a:pt x="201" y="886"/>
                  </a:lnTo>
                  <a:lnTo>
                    <a:pt x="214" y="835"/>
                  </a:lnTo>
                  <a:lnTo>
                    <a:pt x="277" y="6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3" name="Freeform 93"/>
            <p:cNvSpPr>
              <a:spLocks/>
            </p:cNvSpPr>
            <p:nvPr/>
          </p:nvSpPr>
          <p:spPr bwMode="auto">
            <a:xfrm>
              <a:off x="32878" y="11614"/>
              <a:ext cx="968" cy="63"/>
            </a:xfrm>
            <a:custGeom>
              <a:avLst/>
              <a:gdLst/>
              <a:ahLst/>
              <a:cxnLst>
                <a:cxn ang="0">
                  <a:pos x="918" y="63"/>
                </a:cxn>
                <a:cxn ang="0">
                  <a:pos x="956" y="63"/>
                </a:cxn>
                <a:cxn ang="0">
                  <a:pos x="968" y="51"/>
                </a:cxn>
                <a:cxn ang="0">
                  <a:pos x="968" y="13"/>
                </a:cxn>
                <a:cxn ang="0">
                  <a:pos x="956" y="0"/>
                </a:cxn>
                <a:cxn ang="0">
                  <a:pos x="13" y="0"/>
                </a:cxn>
                <a:cxn ang="0">
                  <a:pos x="0" y="13"/>
                </a:cxn>
                <a:cxn ang="0">
                  <a:pos x="0" y="38"/>
                </a:cxn>
                <a:cxn ang="0">
                  <a:pos x="25" y="63"/>
                </a:cxn>
                <a:cxn ang="0">
                  <a:pos x="50" y="63"/>
                </a:cxn>
                <a:cxn ang="0">
                  <a:pos x="918" y="63"/>
                </a:cxn>
              </a:cxnLst>
              <a:rect l="0" t="0" r="r" b="b"/>
              <a:pathLst>
                <a:path w="968" h="63">
                  <a:moveTo>
                    <a:pt x="918" y="63"/>
                  </a:moveTo>
                  <a:lnTo>
                    <a:pt x="956" y="63"/>
                  </a:lnTo>
                  <a:lnTo>
                    <a:pt x="968" y="51"/>
                  </a:lnTo>
                  <a:lnTo>
                    <a:pt x="968" y="13"/>
                  </a:lnTo>
                  <a:lnTo>
                    <a:pt x="956" y="0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0" y="38"/>
                  </a:lnTo>
                  <a:lnTo>
                    <a:pt x="25" y="63"/>
                  </a:lnTo>
                  <a:lnTo>
                    <a:pt x="50" y="63"/>
                  </a:lnTo>
                  <a:lnTo>
                    <a:pt x="918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4" name="Freeform 94"/>
            <p:cNvSpPr>
              <a:spLocks noEditPoints="1"/>
            </p:cNvSpPr>
            <p:nvPr/>
          </p:nvSpPr>
          <p:spPr bwMode="auto">
            <a:xfrm>
              <a:off x="34400" y="10968"/>
              <a:ext cx="666" cy="1114"/>
            </a:xfrm>
            <a:custGeom>
              <a:avLst/>
              <a:gdLst/>
              <a:ahLst/>
              <a:cxnLst>
                <a:cxn ang="0">
                  <a:pos x="163" y="317"/>
                </a:cxn>
                <a:cxn ang="0">
                  <a:pos x="113" y="228"/>
                </a:cxn>
                <a:cxn ang="0">
                  <a:pos x="150" y="127"/>
                </a:cxn>
                <a:cxn ang="0">
                  <a:pos x="339" y="51"/>
                </a:cxn>
                <a:cxn ang="0">
                  <a:pos x="528" y="139"/>
                </a:cxn>
                <a:cxn ang="0">
                  <a:pos x="528" y="329"/>
                </a:cxn>
                <a:cxn ang="0">
                  <a:pos x="389" y="469"/>
                </a:cxn>
                <a:cxn ang="0">
                  <a:pos x="427" y="494"/>
                </a:cxn>
                <a:cxn ang="0">
                  <a:pos x="603" y="342"/>
                </a:cxn>
                <a:cxn ang="0">
                  <a:pos x="603" y="139"/>
                </a:cxn>
                <a:cxn ang="0">
                  <a:pos x="440" y="25"/>
                </a:cxn>
                <a:cxn ang="0">
                  <a:pos x="226" y="25"/>
                </a:cxn>
                <a:cxn ang="0">
                  <a:pos x="75" y="165"/>
                </a:cxn>
                <a:cxn ang="0">
                  <a:pos x="50" y="304"/>
                </a:cxn>
                <a:cxn ang="0">
                  <a:pos x="75" y="393"/>
                </a:cxn>
                <a:cxn ang="0">
                  <a:pos x="138" y="469"/>
                </a:cxn>
                <a:cxn ang="0">
                  <a:pos x="201" y="519"/>
                </a:cxn>
                <a:cxn ang="0">
                  <a:pos x="163" y="583"/>
                </a:cxn>
                <a:cxn ang="0">
                  <a:pos x="25" y="722"/>
                </a:cxn>
                <a:cxn ang="0">
                  <a:pos x="25" y="950"/>
                </a:cxn>
                <a:cxn ang="0">
                  <a:pos x="213" y="1089"/>
                </a:cxn>
                <a:cxn ang="0">
                  <a:pos x="465" y="1089"/>
                </a:cxn>
                <a:cxn ang="0">
                  <a:pos x="641" y="924"/>
                </a:cxn>
                <a:cxn ang="0">
                  <a:pos x="666" y="760"/>
                </a:cxn>
                <a:cxn ang="0">
                  <a:pos x="628" y="659"/>
                </a:cxn>
                <a:cxn ang="0">
                  <a:pos x="578" y="595"/>
                </a:cxn>
                <a:cxn ang="0">
                  <a:pos x="540" y="557"/>
                </a:cxn>
                <a:cxn ang="0">
                  <a:pos x="477" y="519"/>
                </a:cxn>
                <a:cxn ang="0">
                  <a:pos x="276" y="557"/>
                </a:cxn>
                <a:cxn ang="0">
                  <a:pos x="352" y="621"/>
                </a:cxn>
                <a:cxn ang="0">
                  <a:pos x="465" y="684"/>
                </a:cxn>
                <a:cxn ang="0">
                  <a:pos x="540" y="747"/>
                </a:cxn>
                <a:cxn ang="0">
                  <a:pos x="591" y="861"/>
                </a:cxn>
                <a:cxn ang="0">
                  <a:pos x="515" y="1013"/>
                </a:cxn>
                <a:cxn ang="0">
                  <a:pos x="339" y="1064"/>
                </a:cxn>
                <a:cxn ang="0">
                  <a:pos x="113" y="950"/>
                </a:cxn>
                <a:cxn ang="0">
                  <a:pos x="100" y="735"/>
                </a:cxn>
                <a:cxn ang="0">
                  <a:pos x="276" y="557"/>
                </a:cxn>
              </a:cxnLst>
              <a:rect l="0" t="0" r="r" b="b"/>
              <a:pathLst>
                <a:path w="666" h="1114">
                  <a:moveTo>
                    <a:pt x="201" y="342"/>
                  </a:moveTo>
                  <a:lnTo>
                    <a:pt x="163" y="317"/>
                  </a:lnTo>
                  <a:lnTo>
                    <a:pt x="138" y="279"/>
                  </a:lnTo>
                  <a:lnTo>
                    <a:pt x="113" y="228"/>
                  </a:lnTo>
                  <a:lnTo>
                    <a:pt x="113" y="215"/>
                  </a:lnTo>
                  <a:lnTo>
                    <a:pt x="150" y="127"/>
                  </a:lnTo>
                  <a:lnTo>
                    <a:pt x="226" y="63"/>
                  </a:lnTo>
                  <a:lnTo>
                    <a:pt x="339" y="51"/>
                  </a:lnTo>
                  <a:lnTo>
                    <a:pt x="440" y="76"/>
                  </a:lnTo>
                  <a:lnTo>
                    <a:pt x="528" y="139"/>
                  </a:lnTo>
                  <a:lnTo>
                    <a:pt x="553" y="241"/>
                  </a:lnTo>
                  <a:lnTo>
                    <a:pt x="528" y="329"/>
                  </a:lnTo>
                  <a:lnTo>
                    <a:pt x="477" y="405"/>
                  </a:lnTo>
                  <a:lnTo>
                    <a:pt x="389" y="469"/>
                  </a:lnTo>
                  <a:lnTo>
                    <a:pt x="201" y="342"/>
                  </a:lnTo>
                  <a:close/>
                  <a:moveTo>
                    <a:pt x="427" y="494"/>
                  </a:moveTo>
                  <a:lnTo>
                    <a:pt x="528" y="431"/>
                  </a:lnTo>
                  <a:lnTo>
                    <a:pt x="603" y="342"/>
                  </a:lnTo>
                  <a:lnTo>
                    <a:pt x="628" y="241"/>
                  </a:lnTo>
                  <a:lnTo>
                    <a:pt x="603" y="139"/>
                  </a:lnTo>
                  <a:lnTo>
                    <a:pt x="540" y="63"/>
                  </a:lnTo>
                  <a:lnTo>
                    <a:pt x="440" y="25"/>
                  </a:lnTo>
                  <a:lnTo>
                    <a:pt x="339" y="0"/>
                  </a:lnTo>
                  <a:lnTo>
                    <a:pt x="226" y="25"/>
                  </a:lnTo>
                  <a:lnTo>
                    <a:pt x="138" y="89"/>
                  </a:lnTo>
                  <a:lnTo>
                    <a:pt x="75" y="165"/>
                  </a:lnTo>
                  <a:lnTo>
                    <a:pt x="50" y="279"/>
                  </a:lnTo>
                  <a:lnTo>
                    <a:pt x="50" y="304"/>
                  </a:lnTo>
                  <a:lnTo>
                    <a:pt x="62" y="342"/>
                  </a:lnTo>
                  <a:lnTo>
                    <a:pt x="75" y="393"/>
                  </a:lnTo>
                  <a:lnTo>
                    <a:pt x="113" y="456"/>
                  </a:lnTo>
                  <a:lnTo>
                    <a:pt x="138" y="469"/>
                  </a:lnTo>
                  <a:lnTo>
                    <a:pt x="163" y="494"/>
                  </a:lnTo>
                  <a:lnTo>
                    <a:pt x="201" y="519"/>
                  </a:lnTo>
                  <a:lnTo>
                    <a:pt x="239" y="532"/>
                  </a:lnTo>
                  <a:lnTo>
                    <a:pt x="163" y="583"/>
                  </a:lnTo>
                  <a:lnTo>
                    <a:pt x="88" y="646"/>
                  </a:lnTo>
                  <a:lnTo>
                    <a:pt x="25" y="722"/>
                  </a:lnTo>
                  <a:lnTo>
                    <a:pt x="0" y="836"/>
                  </a:lnTo>
                  <a:lnTo>
                    <a:pt x="25" y="950"/>
                  </a:lnTo>
                  <a:lnTo>
                    <a:pt x="100" y="1038"/>
                  </a:lnTo>
                  <a:lnTo>
                    <a:pt x="213" y="1089"/>
                  </a:lnTo>
                  <a:lnTo>
                    <a:pt x="339" y="1114"/>
                  </a:lnTo>
                  <a:lnTo>
                    <a:pt x="465" y="1089"/>
                  </a:lnTo>
                  <a:lnTo>
                    <a:pt x="565" y="1026"/>
                  </a:lnTo>
                  <a:lnTo>
                    <a:pt x="641" y="924"/>
                  </a:lnTo>
                  <a:lnTo>
                    <a:pt x="666" y="810"/>
                  </a:lnTo>
                  <a:lnTo>
                    <a:pt x="666" y="760"/>
                  </a:lnTo>
                  <a:lnTo>
                    <a:pt x="653" y="709"/>
                  </a:lnTo>
                  <a:lnTo>
                    <a:pt x="628" y="659"/>
                  </a:lnTo>
                  <a:lnTo>
                    <a:pt x="591" y="608"/>
                  </a:lnTo>
                  <a:lnTo>
                    <a:pt x="578" y="595"/>
                  </a:lnTo>
                  <a:lnTo>
                    <a:pt x="553" y="583"/>
                  </a:lnTo>
                  <a:lnTo>
                    <a:pt x="540" y="557"/>
                  </a:lnTo>
                  <a:lnTo>
                    <a:pt x="515" y="545"/>
                  </a:lnTo>
                  <a:lnTo>
                    <a:pt x="477" y="519"/>
                  </a:lnTo>
                  <a:lnTo>
                    <a:pt x="427" y="494"/>
                  </a:lnTo>
                  <a:close/>
                  <a:moveTo>
                    <a:pt x="276" y="557"/>
                  </a:moveTo>
                  <a:lnTo>
                    <a:pt x="314" y="583"/>
                  </a:lnTo>
                  <a:lnTo>
                    <a:pt x="352" y="621"/>
                  </a:lnTo>
                  <a:lnTo>
                    <a:pt x="415" y="646"/>
                  </a:lnTo>
                  <a:lnTo>
                    <a:pt x="465" y="684"/>
                  </a:lnTo>
                  <a:lnTo>
                    <a:pt x="490" y="697"/>
                  </a:lnTo>
                  <a:lnTo>
                    <a:pt x="540" y="747"/>
                  </a:lnTo>
                  <a:lnTo>
                    <a:pt x="565" y="785"/>
                  </a:lnTo>
                  <a:lnTo>
                    <a:pt x="591" y="861"/>
                  </a:lnTo>
                  <a:lnTo>
                    <a:pt x="565" y="950"/>
                  </a:lnTo>
                  <a:lnTo>
                    <a:pt x="515" y="1013"/>
                  </a:lnTo>
                  <a:lnTo>
                    <a:pt x="427" y="1051"/>
                  </a:lnTo>
                  <a:lnTo>
                    <a:pt x="339" y="1064"/>
                  </a:lnTo>
                  <a:lnTo>
                    <a:pt x="213" y="1038"/>
                  </a:lnTo>
                  <a:lnTo>
                    <a:pt x="113" y="950"/>
                  </a:lnTo>
                  <a:lnTo>
                    <a:pt x="88" y="836"/>
                  </a:lnTo>
                  <a:lnTo>
                    <a:pt x="100" y="735"/>
                  </a:lnTo>
                  <a:lnTo>
                    <a:pt x="163" y="646"/>
                  </a:lnTo>
                  <a:lnTo>
                    <a:pt x="276" y="5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5" name="Freeform 95"/>
            <p:cNvSpPr>
              <a:spLocks/>
            </p:cNvSpPr>
            <p:nvPr/>
          </p:nvSpPr>
          <p:spPr bwMode="auto">
            <a:xfrm>
              <a:off x="35167" y="10841"/>
              <a:ext cx="226" cy="1609"/>
            </a:xfrm>
            <a:custGeom>
              <a:avLst/>
              <a:gdLst/>
              <a:ahLst/>
              <a:cxnLst>
                <a:cxn ang="0">
                  <a:pos x="226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163" y="64"/>
                </a:cxn>
                <a:cxn ang="0">
                  <a:pos x="163" y="1545"/>
                </a:cxn>
                <a:cxn ang="0">
                  <a:pos x="0" y="1545"/>
                </a:cxn>
                <a:cxn ang="0">
                  <a:pos x="0" y="1609"/>
                </a:cxn>
                <a:cxn ang="0">
                  <a:pos x="226" y="1609"/>
                </a:cxn>
                <a:cxn ang="0">
                  <a:pos x="226" y="0"/>
                </a:cxn>
              </a:cxnLst>
              <a:rect l="0" t="0" r="r" b="b"/>
              <a:pathLst>
                <a:path w="226" h="1609">
                  <a:moveTo>
                    <a:pt x="226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163" y="64"/>
                  </a:lnTo>
                  <a:lnTo>
                    <a:pt x="163" y="1545"/>
                  </a:lnTo>
                  <a:lnTo>
                    <a:pt x="0" y="1545"/>
                  </a:lnTo>
                  <a:lnTo>
                    <a:pt x="0" y="1609"/>
                  </a:lnTo>
                  <a:lnTo>
                    <a:pt x="226" y="160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6" name="Freeform 96"/>
            <p:cNvSpPr>
              <a:spLocks/>
            </p:cNvSpPr>
            <p:nvPr/>
          </p:nvSpPr>
          <p:spPr bwMode="auto">
            <a:xfrm>
              <a:off x="35720" y="11880"/>
              <a:ext cx="188" cy="468"/>
            </a:xfrm>
            <a:custGeom>
              <a:avLst/>
              <a:gdLst/>
              <a:ahLst/>
              <a:cxnLst>
                <a:cxn ang="0">
                  <a:pos x="188" y="164"/>
                </a:cxn>
                <a:cxn ang="0">
                  <a:pos x="188" y="101"/>
                </a:cxn>
                <a:cxn ang="0">
                  <a:pos x="163" y="63"/>
                </a:cxn>
                <a:cxn ang="0">
                  <a:pos x="151" y="25"/>
                </a:cxn>
                <a:cxn ang="0">
                  <a:pos x="113" y="0"/>
                </a:cxn>
                <a:cxn ang="0">
                  <a:pos x="63" y="0"/>
                </a:cxn>
                <a:cxn ang="0">
                  <a:pos x="12" y="25"/>
                </a:cxn>
                <a:cxn ang="0">
                  <a:pos x="0" y="50"/>
                </a:cxn>
                <a:cxn ang="0">
                  <a:pos x="0" y="114"/>
                </a:cxn>
                <a:cxn ang="0">
                  <a:pos x="25" y="139"/>
                </a:cxn>
                <a:cxn ang="0">
                  <a:pos x="50" y="152"/>
                </a:cxn>
                <a:cxn ang="0">
                  <a:pos x="88" y="164"/>
                </a:cxn>
                <a:cxn ang="0">
                  <a:pos x="113" y="164"/>
                </a:cxn>
                <a:cxn ang="0">
                  <a:pos x="138" y="139"/>
                </a:cxn>
                <a:cxn ang="0">
                  <a:pos x="151" y="139"/>
                </a:cxn>
                <a:cxn ang="0">
                  <a:pos x="151" y="164"/>
                </a:cxn>
                <a:cxn ang="0">
                  <a:pos x="138" y="278"/>
                </a:cxn>
                <a:cxn ang="0">
                  <a:pos x="88" y="367"/>
                </a:cxn>
                <a:cxn ang="0">
                  <a:pos x="38" y="430"/>
                </a:cxn>
                <a:cxn ang="0">
                  <a:pos x="25" y="443"/>
                </a:cxn>
                <a:cxn ang="0">
                  <a:pos x="25" y="468"/>
                </a:cxn>
                <a:cxn ang="0">
                  <a:pos x="38" y="468"/>
                </a:cxn>
                <a:cxn ang="0">
                  <a:pos x="75" y="456"/>
                </a:cxn>
                <a:cxn ang="0">
                  <a:pos x="113" y="392"/>
                </a:cxn>
                <a:cxn ang="0">
                  <a:pos x="163" y="291"/>
                </a:cxn>
                <a:cxn ang="0">
                  <a:pos x="188" y="164"/>
                </a:cxn>
              </a:cxnLst>
              <a:rect l="0" t="0" r="r" b="b"/>
              <a:pathLst>
                <a:path w="188" h="468">
                  <a:moveTo>
                    <a:pt x="188" y="164"/>
                  </a:moveTo>
                  <a:lnTo>
                    <a:pt x="188" y="101"/>
                  </a:lnTo>
                  <a:lnTo>
                    <a:pt x="163" y="63"/>
                  </a:lnTo>
                  <a:lnTo>
                    <a:pt x="151" y="25"/>
                  </a:lnTo>
                  <a:lnTo>
                    <a:pt x="113" y="0"/>
                  </a:lnTo>
                  <a:lnTo>
                    <a:pt x="63" y="0"/>
                  </a:lnTo>
                  <a:lnTo>
                    <a:pt x="12" y="25"/>
                  </a:lnTo>
                  <a:lnTo>
                    <a:pt x="0" y="50"/>
                  </a:lnTo>
                  <a:lnTo>
                    <a:pt x="0" y="114"/>
                  </a:lnTo>
                  <a:lnTo>
                    <a:pt x="25" y="139"/>
                  </a:lnTo>
                  <a:lnTo>
                    <a:pt x="50" y="152"/>
                  </a:lnTo>
                  <a:lnTo>
                    <a:pt x="88" y="164"/>
                  </a:lnTo>
                  <a:lnTo>
                    <a:pt x="113" y="164"/>
                  </a:lnTo>
                  <a:lnTo>
                    <a:pt x="138" y="139"/>
                  </a:lnTo>
                  <a:lnTo>
                    <a:pt x="151" y="139"/>
                  </a:lnTo>
                  <a:lnTo>
                    <a:pt x="151" y="164"/>
                  </a:lnTo>
                  <a:lnTo>
                    <a:pt x="138" y="278"/>
                  </a:lnTo>
                  <a:lnTo>
                    <a:pt x="88" y="367"/>
                  </a:lnTo>
                  <a:lnTo>
                    <a:pt x="38" y="430"/>
                  </a:lnTo>
                  <a:lnTo>
                    <a:pt x="25" y="443"/>
                  </a:lnTo>
                  <a:lnTo>
                    <a:pt x="25" y="468"/>
                  </a:lnTo>
                  <a:lnTo>
                    <a:pt x="38" y="468"/>
                  </a:lnTo>
                  <a:lnTo>
                    <a:pt x="75" y="456"/>
                  </a:lnTo>
                  <a:lnTo>
                    <a:pt x="113" y="392"/>
                  </a:lnTo>
                  <a:lnTo>
                    <a:pt x="163" y="291"/>
                  </a:lnTo>
                  <a:lnTo>
                    <a:pt x="188" y="16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7" name="Freeform 97"/>
            <p:cNvSpPr>
              <a:spLocks/>
            </p:cNvSpPr>
            <p:nvPr/>
          </p:nvSpPr>
          <p:spPr bwMode="auto">
            <a:xfrm>
              <a:off x="36374" y="10917"/>
              <a:ext cx="943" cy="1165"/>
            </a:xfrm>
            <a:custGeom>
              <a:avLst/>
              <a:gdLst/>
              <a:ahLst/>
              <a:cxnLst>
                <a:cxn ang="0">
                  <a:pos x="943" y="0"/>
                </a:cxn>
                <a:cxn ang="0">
                  <a:pos x="892" y="13"/>
                </a:cxn>
                <a:cxn ang="0">
                  <a:pos x="767" y="51"/>
                </a:cxn>
                <a:cxn ang="0">
                  <a:pos x="591" y="0"/>
                </a:cxn>
                <a:cxn ang="0">
                  <a:pos x="314" y="114"/>
                </a:cxn>
                <a:cxn ang="0">
                  <a:pos x="201" y="368"/>
                </a:cxn>
                <a:cxn ang="0">
                  <a:pos x="251" y="532"/>
                </a:cxn>
                <a:cxn ang="0">
                  <a:pos x="364" y="596"/>
                </a:cxn>
                <a:cxn ang="0">
                  <a:pos x="553" y="659"/>
                </a:cxn>
                <a:cxn ang="0">
                  <a:pos x="616" y="684"/>
                </a:cxn>
                <a:cxn ang="0">
                  <a:pos x="666" y="722"/>
                </a:cxn>
                <a:cxn ang="0">
                  <a:pos x="679" y="823"/>
                </a:cxn>
                <a:cxn ang="0">
                  <a:pos x="591" y="1026"/>
                </a:cxn>
                <a:cxn ang="0">
                  <a:pos x="390" y="1115"/>
                </a:cxn>
                <a:cxn ang="0">
                  <a:pos x="251" y="1089"/>
                </a:cxn>
                <a:cxn ang="0">
                  <a:pos x="138" y="975"/>
                </a:cxn>
                <a:cxn ang="0">
                  <a:pos x="113" y="836"/>
                </a:cxn>
                <a:cxn ang="0">
                  <a:pos x="125" y="773"/>
                </a:cxn>
                <a:cxn ang="0">
                  <a:pos x="100" y="760"/>
                </a:cxn>
                <a:cxn ang="0">
                  <a:pos x="75" y="798"/>
                </a:cxn>
                <a:cxn ang="0">
                  <a:pos x="12" y="1051"/>
                </a:cxn>
                <a:cxn ang="0">
                  <a:pos x="0" y="1165"/>
                </a:cxn>
                <a:cxn ang="0">
                  <a:pos x="25" y="1153"/>
                </a:cxn>
                <a:cxn ang="0">
                  <a:pos x="201" y="1115"/>
                </a:cxn>
                <a:cxn ang="0">
                  <a:pos x="390" y="1165"/>
                </a:cxn>
                <a:cxn ang="0">
                  <a:pos x="679" y="1026"/>
                </a:cxn>
                <a:cxn ang="0">
                  <a:pos x="792" y="748"/>
                </a:cxn>
                <a:cxn ang="0">
                  <a:pos x="767" y="621"/>
                </a:cxn>
                <a:cxn ang="0">
                  <a:pos x="729" y="570"/>
                </a:cxn>
                <a:cxn ang="0">
                  <a:pos x="679" y="532"/>
                </a:cxn>
                <a:cxn ang="0">
                  <a:pos x="515" y="482"/>
                </a:cxn>
                <a:cxn ang="0">
                  <a:pos x="452" y="469"/>
                </a:cxn>
                <a:cxn ang="0">
                  <a:pos x="402" y="456"/>
                </a:cxn>
                <a:cxn ang="0">
                  <a:pos x="327" y="393"/>
                </a:cxn>
                <a:cxn ang="0">
                  <a:pos x="314" y="304"/>
                </a:cxn>
                <a:cxn ang="0">
                  <a:pos x="390" y="127"/>
                </a:cxn>
                <a:cxn ang="0">
                  <a:pos x="591" y="38"/>
                </a:cxn>
                <a:cxn ang="0">
                  <a:pos x="754" y="102"/>
                </a:cxn>
                <a:cxn ang="0">
                  <a:pos x="817" y="292"/>
                </a:cxn>
                <a:cxn ang="0">
                  <a:pos x="842" y="393"/>
                </a:cxn>
                <a:cxn ang="0">
                  <a:pos x="855" y="368"/>
                </a:cxn>
              </a:cxnLst>
              <a:rect l="0" t="0" r="r" b="b"/>
              <a:pathLst>
                <a:path w="943" h="1165">
                  <a:moveTo>
                    <a:pt x="943" y="13"/>
                  </a:moveTo>
                  <a:lnTo>
                    <a:pt x="943" y="0"/>
                  </a:lnTo>
                  <a:lnTo>
                    <a:pt x="905" y="0"/>
                  </a:lnTo>
                  <a:lnTo>
                    <a:pt x="892" y="13"/>
                  </a:lnTo>
                  <a:lnTo>
                    <a:pt x="817" y="114"/>
                  </a:lnTo>
                  <a:lnTo>
                    <a:pt x="767" y="51"/>
                  </a:lnTo>
                  <a:lnTo>
                    <a:pt x="691" y="13"/>
                  </a:lnTo>
                  <a:lnTo>
                    <a:pt x="591" y="0"/>
                  </a:lnTo>
                  <a:lnTo>
                    <a:pt x="440" y="26"/>
                  </a:lnTo>
                  <a:lnTo>
                    <a:pt x="314" y="114"/>
                  </a:lnTo>
                  <a:lnTo>
                    <a:pt x="226" y="228"/>
                  </a:lnTo>
                  <a:lnTo>
                    <a:pt x="201" y="368"/>
                  </a:lnTo>
                  <a:lnTo>
                    <a:pt x="213" y="456"/>
                  </a:lnTo>
                  <a:lnTo>
                    <a:pt x="251" y="532"/>
                  </a:lnTo>
                  <a:lnTo>
                    <a:pt x="301" y="570"/>
                  </a:lnTo>
                  <a:lnTo>
                    <a:pt x="364" y="596"/>
                  </a:lnTo>
                  <a:lnTo>
                    <a:pt x="528" y="646"/>
                  </a:lnTo>
                  <a:lnTo>
                    <a:pt x="553" y="659"/>
                  </a:lnTo>
                  <a:lnTo>
                    <a:pt x="591" y="659"/>
                  </a:lnTo>
                  <a:lnTo>
                    <a:pt x="616" y="684"/>
                  </a:lnTo>
                  <a:lnTo>
                    <a:pt x="641" y="697"/>
                  </a:lnTo>
                  <a:lnTo>
                    <a:pt x="666" y="722"/>
                  </a:lnTo>
                  <a:lnTo>
                    <a:pt x="679" y="773"/>
                  </a:lnTo>
                  <a:lnTo>
                    <a:pt x="679" y="823"/>
                  </a:lnTo>
                  <a:lnTo>
                    <a:pt x="654" y="925"/>
                  </a:lnTo>
                  <a:lnTo>
                    <a:pt x="591" y="1026"/>
                  </a:lnTo>
                  <a:lnTo>
                    <a:pt x="503" y="1089"/>
                  </a:lnTo>
                  <a:lnTo>
                    <a:pt x="390" y="1115"/>
                  </a:lnTo>
                  <a:lnTo>
                    <a:pt x="327" y="1115"/>
                  </a:lnTo>
                  <a:lnTo>
                    <a:pt x="251" y="1089"/>
                  </a:lnTo>
                  <a:lnTo>
                    <a:pt x="176" y="1051"/>
                  </a:lnTo>
                  <a:lnTo>
                    <a:pt x="138" y="975"/>
                  </a:lnTo>
                  <a:lnTo>
                    <a:pt x="113" y="874"/>
                  </a:lnTo>
                  <a:lnTo>
                    <a:pt x="113" y="836"/>
                  </a:lnTo>
                  <a:lnTo>
                    <a:pt x="125" y="811"/>
                  </a:lnTo>
                  <a:lnTo>
                    <a:pt x="125" y="773"/>
                  </a:lnTo>
                  <a:lnTo>
                    <a:pt x="113" y="760"/>
                  </a:lnTo>
                  <a:lnTo>
                    <a:pt x="100" y="760"/>
                  </a:lnTo>
                  <a:lnTo>
                    <a:pt x="88" y="773"/>
                  </a:lnTo>
                  <a:lnTo>
                    <a:pt x="75" y="798"/>
                  </a:lnTo>
                  <a:lnTo>
                    <a:pt x="63" y="874"/>
                  </a:lnTo>
                  <a:lnTo>
                    <a:pt x="12" y="1051"/>
                  </a:lnTo>
                  <a:lnTo>
                    <a:pt x="0" y="1115"/>
                  </a:lnTo>
                  <a:lnTo>
                    <a:pt x="0" y="1165"/>
                  </a:lnTo>
                  <a:lnTo>
                    <a:pt x="25" y="1165"/>
                  </a:lnTo>
                  <a:lnTo>
                    <a:pt x="25" y="1153"/>
                  </a:lnTo>
                  <a:lnTo>
                    <a:pt x="125" y="1051"/>
                  </a:lnTo>
                  <a:lnTo>
                    <a:pt x="201" y="1115"/>
                  </a:lnTo>
                  <a:lnTo>
                    <a:pt x="289" y="1153"/>
                  </a:lnTo>
                  <a:lnTo>
                    <a:pt x="390" y="1165"/>
                  </a:lnTo>
                  <a:lnTo>
                    <a:pt x="540" y="1127"/>
                  </a:lnTo>
                  <a:lnTo>
                    <a:pt x="679" y="1026"/>
                  </a:lnTo>
                  <a:lnTo>
                    <a:pt x="767" y="899"/>
                  </a:lnTo>
                  <a:lnTo>
                    <a:pt x="792" y="748"/>
                  </a:lnTo>
                  <a:lnTo>
                    <a:pt x="792" y="697"/>
                  </a:lnTo>
                  <a:lnTo>
                    <a:pt x="767" y="621"/>
                  </a:lnTo>
                  <a:lnTo>
                    <a:pt x="742" y="596"/>
                  </a:lnTo>
                  <a:lnTo>
                    <a:pt x="729" y="570"/>
                  </a:lnTo>
                  <a:lnTo>
                    <a:pt x="716" y="558"/>
                  </a:lnTo>
                  <a:lnTo>
                    <a:pt x="679" y="532"/>
                  </a:lnTo>
                  <a:lnTo>
                    <a:pt x="616" y="507"/>
                  </a:lnTo>
                  <a:lnTo>
                    <a:pt x="515" y="482"/>
                  </a:lnTo>
                  <a:lnTo>
                    <a:pt x="490" y="469"/>
                  </a:lnTo>
                  <a:lnTo>
                    <a:pt x="452" y="469"/>
                  </a:lnTo>
                  <a:lnTo>
                    <a:pt x="427" y="456"/>
                  </a:lnTo>
                  <a:lnTo>
                    <a:pt x="402" y="456"/>
                  </a:lnTo>
                  <a:lnTo>
                    <a:pt x="377" y="444"/>
                  </a:lnTo>
                  <a:lnTo>
                    <a:pt x="327" y="393"/>
                  </a:lnTo>
                  <a:lnTo>
                    <a:pt x="314" y="355"/>
                  </a:lnTo>
                  <a:lnTo>
                    <a:pt x="314" y="304"/>
                  </a:lnTo>
                  <a:lnTo>
                    <a:pt x="339" y="203"/>
                  </a:lnTo>
                  <a:lnTo>
                    <a:pt x="390" y="127"/>
                  </a:lnTo>
                  <a:lnTo>
                    <a:pt x="478" y="64"/>
                  </a:lnTo>
                  <a:lnTo>
                    <a:pt x="591" y="38"/>
                  </a:lnTo>
                  <a:lnTo>
                    <a:pt x="679" y="51"/>
                  </a:lnTo>
                  <a:lnTo>
                    <a:pt x="754" y="102"/>
                  </a:lnTo>
                  <a:lnTo>
                    <a:pt x="804" y="178"/>
                  </a:lnTo>
                  <a:lnTo>
                    <a:pt x="817" y="292"/>
                  </a:lnTo>
                  <a:lnTo>
                    <a:pt x="817" y="393"/>
                  </a:lnTo>
                  <a:lnTo>
                    <a:pt x="842" y="393"/>
                  </a:lnTo>
                  <a:lnTo>
                    <a:pt x="855" y="380"/>
                  </a:lnTo>
                  <a:lnTo>
                    <a:pt x="855" y="368"/>
                  </a:lnTo>
                  <a:lnTo>
                    <a:pt x="943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8" name="Freeform 98"/>
            <p:cNvSpPr>
              <a:spLocks/>
            </p:cNvSpPr>
            <p:nvPr/>
          </p:nvSpPr>
          <p:spPr bwMode="auto">
            <a:xfrm>
              <a:off x="37543" y="10841"/>
              <a:ext cx="214" cy="1609"/>
            </a:xfrm>
            <a:custGeom>
              <a:avLst/>
              <a:gdLst/>
              <a:ahLst/>
              <a:cxnLst>
                <a:cxn ang="0">
                  <a:pos x="214" y="1609"/>
                </a:cxn>
                <a:cxn ang="0">
                  <a:pos x="214" y="1545"/>
                </a:cxn>
                <a:cxn ang="0">
                  <a:pos x="63" y="1545"/>
                </a:cxn>
                <a:cxn ang="0">
                  <a:pos x="63" y="64"/>
                </a:cxn>
                <a:cxn ang="0">
                  <a:pos x="214" y="64"/>
                </a:cxn>
                <a:cxn ang="0">
                  <a:pos x="214" y="0"/>
                </a:cxn>
                <a:cxn ang="0">
                  <a:pos x="0" y="0"/>
                </a:cxn>
                <a:cxn ang="0">
                  <a:pos x="0" y="1609"/>
                </a:cxn>
                <a:cxn ang="0">
                  <a:pos x="214" y="1609"/>
                </a:cxn>
              </a:cxnLst>
              <a:rect l="0" t="0" r="r" b="b"/>
              <a:pathLst>
                <a:path w="214" h="1609">
                  <a:moveTo>
                    <a:pt x="214" y="1609"/>
                  </a:moveTo>
                  <a:lnTo>
                    <a:pt x="214" y="1545"/>
                  </a:lnTo>
                  <a:lnTo>
                    <a:pt x="63" y="1545"/>
                  </a:lnTo>
                  <a:lnTo>
                    <a:pt x="63" y="64"/>
                  </a:lnTo>
                  <a:lnTo>
                    <a:pt x="214" y="64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1609"/>
                  </a:lnTo>
                  <a:lnTo>
                    <a:pt x="214" y="16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59" name="Freeform 99"/>
            <p:cNvSpPr>
              <a:spLocks noEditPoints="1"/>
            </p:cNvSpPr>
            <p:nvPr/>
          </p:nvSpPr>
          <p:spPr bwMode="auto">
            <a:xfrm>
              <a:off x="37845" y="10981"/>
              <a:ext cx="415" cy="1076"/>
            </a:xfrm>
            <a:custGeom>
              <a:avLst/>
              <a:gdLst/>
              <a:ahLst/>
              <a:cxnLst>
                <a:cxn ang="0">
                  <a:pos x="402" y="38"/>
                </a:cxn>
                <a:cxn ang="0">
                  <a:pos x="365" y="0"/>
                </a:cxn>
                <a:cxn ang="0">
                  <a:pos x="289" y="25"/>
                </a:cxn>
                <a:cxn ang="0">
                  <a:pos x="251" y="88"/>
                </a:cxn>
                <a:cxn ang="0">
                  <a:pos x="289" y="139"/>
                </a:cxn>
                <a:cxn ang="0">
                  <a:pos x="377" y="114"/>
                </a:cxn>
                <a:cxn ang="0">
                  <a:pos x="276" y="658"/>
                </a:cxn>
                <a:cxn ang="0">
                  <a:pos x="302" y="620"/>
                </a:cxn>
                <a:cxn ang="0">
                  <a:pos x="314" y="570"/>
                </a:cxn>
                <a:cxn ang="0">
                  <a:pos x="339" y="481"/>
                </a:cxn>
                <a:cxn ang="0">
                  <a:pos x="289" y="380"/>
                </a:cxn>
                <a:cxn ang="0">
                  <a:pos x="201" y="354"/>
                </a:cxn>
                <a:cxn ang="0">
                  <a:pos x="63" y="430"/>
                </a:cxn>
                <a:cxn ang="0">
                  <a:pos x="0" y="570"/>
                </a:cxn>
                <a:cxn ang="0">
                  <a:pos x="12" y="620"/>
                </a:cxn>
                <a:cxn ang="0">
                  <a:pos x="38" y="608"/>
                </a:cxn>
                <a:cxn ang="0">
                  <a:pos x="63" y="519"/>
                </a:cxn>
                <a:cxn ang="0">
                  <a:pos x="113" y="430"/>
                </a:cxn>
                <a:cxn ang="0">
                  <a:pos x="176" y="392"/>
                </a:cxn>
                <a:cxn ang="0">
                  <a:pos x="226" y="405"/>
                </a:cxn>
                <a:cxn ang="0">
                  <a:pos x="239" y="468"/>
                </a:cxn>
                <a:cxn ang="0">
                  <a:pos x="226" y="519"/>
                </a:cxn>
                <a:cxn ang="0">
                  <a:pos x="176" y="658"/>
                </a:cxn>
                <a:cxn ang="0">
                  <a:pos x="100" y="861"/>
                </a:cxn>
                <a:cxn ang="0">
                  <a:pos x="75" y="924"/>
                </a:cxn>
                <a:cxn ang="0">
                  <a:pos x="100" y="1025"/>
                </a:cxn>
                <a:cxn ang="0">
                  <a:pos x="163" y="1076"/>
                </a:cxn>
                <a:cxn ang="0">
                  <a:pos x="289" y="1051"/>
                </a:cxn>
                <a:cxn ang="0">
                  <a:pos x="390" y="924"/>
                </a:cxn>
                <a:cxn ang="0">
                  <a:pos x="415" y="823"/>
                </a:cxn>
                <a:cxn ang="0">
                  <a:pos x="377" y="848"/>
                </a:cxn>
                <a:cxn ang="0">
                  <a:pos x="339" y="949"/>
                </a:cxn>
                <a:cxn ang="0">
                  <a:pos x="289" y="1013"/>
                </a:cxn>
                <a:cxn ang="0">
                  <a:pos x="214" y="1051"/>
                </a:cxn>
                <a:cxn ang="0">
                  <a:pos x="176" y="1025"/>
                </a:cxn>
                <a:cxn ang="0">
                  <a:pos x="188" y="924"/>
                </a:cxn>
                <a:cxn ang="0">
                  <a:pos x="214" y="835"/>
                </a:cxn>
              </a:cxnLst>
              <a:rect l="0" t="0" r="r" b="b"/>
              <a:pathLst>
                <a:path w="415" h="1076">
                  <a:moveTo>
                    <a:pt x="402" y="63"/>
                  </a:moveTo>
                  <a:lnTo>
                    <a:pt x="402" y="38"/>
                  </a:lnTo>
                  <a:lnTo>
                    <a:pt x="390" y="12"/>
                  </a:lnTo>
                  <a:lnTo>
                    <a:pt x="365" y="0"/>
                  </a:lnTo>
                  <a:lnTo>
                    <a:pt x="339" y="0"/>
                  </a:lnTo>
                  <a:lnTo>
                    <a:pt x="289" y="25"/>
                  </a:lnTo>
                  <a:lnTo>
                    <a:pt x="264" y="50"/>
                  </a:lnTo>
                  <a:lnTo>
                    <a:pt x="251" y="88"/>
                  </a:lnTo>
                  <a:lnTo>
                    <a:pt x="264" y="114"/>
                  </a:lnTo>
                  <a:lnTo>
                    <a:pt x="289" y="139"/>
                  </a:lnTo>
                  <a:lnTo>
                    <a:pt x="339" y="139"/>
                  </a:lnTo>
                  <a:lnTo>
                    <a:pt x="377" y="114"/>
                  </a:lnTo>
                  <a:lnTo>
                    <a:pt x="402" y="63"/>
                  </a:lnTo>
                  <a:close/>
                  <a:moveTo>
                    <a:pt x="276" y="658"/>
                  </a:moveTo>
                  <a:lnTo>
                    <a:pt x="289" y="633"/>
                  </a:lnTo>
                  <a:lnTo>
                    <a:pt x="302" y="620"/>
                  </a:lnTo>
                  <a:lnTo>
                    <a:pt x="302" y="595"/>
                  </a:lnTo>
                  <a:lnTo>
                    <a:pt x="314" y="570"/>
                  </a:lnTo>
                  <a:lnTo>
                    <a:pt x="327" y="532"/>
                  </a:lnTo>
                  <a:lnTo>
                    <a:pt x="339" y="481"/>
                  </a:lnTo>
                  <a:lnTo>
                    <a:pt x="314" y="405"/>
                  </a:lnTo>
                  <a:lnTo>
                    <a:pt x="289" y="380"/>
                  </a:lnTo>
                  <a:lnTo>
                    <a:pt x="251" y="354"/>
                  </a:lnTo>
                  <a:lnTo>
                    <a:pt x="201" y="354"/>
                  </a:lnTo>
                  <a:lnTo>
                    <a:pt x="126" y="380"/>
                  </a:lnTo>
                  <a:lnTo>
                    <a:pt x="63" y="430"/>
                  </a:lnTo>
                  <a:lnTo>
                    <a:pt x="25" y="506"/>
                  </a:lnTo>
                  <a:lnTo>
                    <a:pt x="0" y="570"/>
                  </a:lnTo>
                  <a:lnTo>
                    <a:pt x="0" y="608"/>
                  </a:lnTo>
                  <a:lnTo>
                    <a:pt x="12" y="620"/>
                  </a:lnTo>
                  <a:lnTo>
                    <a:pt x="25" y="620"/>
                  </a:lnTo>
                  <a:lnTo>
                    <a:pt x="38" y="608"/>
                  </a:lnTo>
                  <a:lnTo>
                    <a:pt x="38" y="582"/>
                  </a:lnTo>
                  <a:lnTo>
                    <a:pt x="63" y="519"/>
                  </a:lnTo>
                  <a:lnTo>
                    <a:pt x="88" y="468"/>
                  </a:lnTo>
                  <a:lnTo>
                    <a:pt x="113" y="430"/>
                  </a:lnTo>
                  <a:lnTo>
                    <a:pt x="151" y="405"/>
                  </a:lnTo>
                  <a:lnTo>
                    <a:pt x="176" y="392"/>
                  </a:lnTo>
                  <a:lnTo>
                    <a:pt x="226" y="392"/>
                  </a:lnTo>
                  <a:lnTo>
                    <a:pt x="226" y="405"/>
                  </a:lnTo>
                  <a:lnTo>
                    <a:pt x="239" y="418"/>
                  </a:lnTo>
                  <a:lnTo>
                    <a:pt x="239" y="468"/>
                  </a:lnTo>
                  <a:lnTo>
                    <a:pt x="226" y="506"/>
                  </a:lnTo>
                  <a:lnTo>
                    <a:pt x="226" y="519"/>
                  </a:lnTo>
                  <a:lnTo>
                    <a:pt x="201" y="570"/>
                  </a:lnTo>
                  <a:lnTo>
                    <a:pt x="176" y="658"/>
                  </a:lnTo>
                  <a:lnTo>
                    <a:pt x="138" y="747"/>
                  </a:lnTo>
                  <a:lnTo>
                    <a:pt x="100" y="861"/>
                  </a:lnTo>
                  <a:lnTo>
                    <a:pt x="88" y="886"/>
                  </a:lnTo>
                  <a:lnTo>
                    <a:pt x="75" y="924"/>
                  </a:lnTo>
                  <a:lnTo>
                    <a:pt x="75" y="949"/>
                  </a:lnTo>
                  <a:lnTo>
                    <a:pt x="100" y="1025"/>
                  </a:lnTo>
                  <a:lnTo>
                    <a:pt x="126" y="1051"/>
                  </a:lnTo>
                  <a:lnTo>
                    <a:pt x="163" y="1076"/>
                  </a:lnTo>
                  <a:lnTo>
                    <a:pt x="214" y="1076"/>
                  </a:lnTo>
                  <a:lnTo>
                    <a:pt x="289" y="1051"/>
                  </a:lnTo>
                  <a:lnTo>
                    <a:pt x="352" y="1000"/>
                  </a:lnTo>
                  <a:lnTo>
                    <a:pt x="390" y="924"/>
                  </a:lnTo>
                  <a:lnTo>
                    <a:pt x="415" y="861"/>
                  </a:lnTo>
                  <a:lnTo>
                    <a:pt x="415" y="823"/>
                  </a:lnTo>
                  <a:lnTo>
                    <a:pt x="377" y="823"/>
                  </a:lnTo>
                  <a:lnTo>
                    <a:pt x="377" y="848"/>
                  </a:lnTo>
                  <a:lnTo>
                    <a:pt x="365" y="899"/>
                  </a:lnTo>
                  <a:lnTo>
                    <a:pt x="339" y="949"/>
                  </a:lnTo>
                  <a:lnTo>
                    <a:pt x="314" y="987"/>
                  </a:lnTo>
                  <a:lnTo>
                    <a:pt x="289" y="1013"/>
                  </a:lnTo>
                  <a:lnTo>
                    <a:pt x="251" y="1038"/>
                  </a:lnTo>
                  <a:lnTo>
                    <a:pt x="214" y="1051"/>
                  </a:lnTo>
                  <a:lnTo>
                    <a:pt x="188" y="1038"/>
                  </a:lnTo>
                  <a:lnTo>
                    <a:pt x="176" y="1025"/>
                  </a:lnTo>
                  <a:lnTo>
                    <a:pt x="176" y="949"/>
                  </a:lnTo>
                  <a:lnTo>
                    <a:pt x="188" y="924"/>
                  </a:lnTo>
                  <a:lnTo>
                    <a:pt x="201" y="886"/>
                  </a:lnTo>
                  <a:lnTo>
                    <a:pt x="214" y="835"/>
                  </a:lnTo>
                  <a:lnTo>
                    <a:pt x="276" y="65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0" name="Freeform 100"/>
            <p:cNvSpPr>
              <a:spLocks/>
            </p:cNvSpPr>
            <p:nvPr/>
          </p:nvSpPr>
          <p:spPr bwMode="auto">
            <a:xfrm>
              <a:off x="38838" y="11614"/>
              <a:ext cx="968" cy="63"/>
            </a:xfrm>
            <a:custGeom>
              <a:avLst/>
              <a:gdLst/>
              <a:ahLst/>
              <a:cxnLst>
                <a:cxn ang="0">
                  <a:pos x="918" y="63"/>
                </a:cxn>
                <a:cxn ang="0">
                  <a:pos x="956" y="63"/>
                </a:cxn>
                <a:cxn ang="0">
                  <a:pos x="968" y="51"/>
                </a:cxn>
                <a:cxn ang="0">
                  <a:pos x="968" y="13"/>
                </a:cxn>
                <a:cxn ang="0">
                  <a:pos x="956" y="0"/>
                </a:cxn>
                <a:cxn ang="0">
                  <a:pos x="13" y="0"/>
                </a:cxn>
                <a:cxn ang="0">
                  <a:pos x="0" y="13"/>
                </a:cxn>
                <a:cxn ang="0">
                  <a:pos x="0" y="38"/>
                </a:cxn>
                <a:cxn ang="0">
                  <a:pos x="25" y="63"/>
                </a:cxn>
                <a:cxn ang="0">
                  <a:pos x="51" y="63"/>
                </a:cxn>
                <a:cxn ang="0">
                  <a:pos x="918" y="63"/>
                </a:cxn>
              </a:cxnLst>
              <a:rect l="0" t="0" r="r" b="b"/>
              <a:pathLst>
                <a:path w="968" h="63">
                  <a:moveTo>
                    <a:pt x="918" y="63"/>
                  </a:moveTo>
                  <a:lnTo>
                    <a:pt x="956" y="63"/>
                  </a:lnTo>
                  <a:lnTo>
                    <a:pt x="968" y="51"/>
                  </a:lnTo>
                  <a:lnTo>
                    <a:pt x="968" y="13"/>
                  </a:lnTo>
                  <a:lnTo>
                    <a:pt x="956" y="0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0" y="38"/>
                  </a:lnTo>
                  <a:lnTo>
                    <a:pt x="25" y="63"/>
                  </a:lnTo>
                  <a:lnTo>
                    <a:pt x="51" y="63"/>
                  </a:lnTo>
                  <a:lnTo>
                    <a:pt x="918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1" name="Freeform 101"/>
            <p:cNvSpPr>
              <a:spLocks/>
            </p:cNvSpPr>
            <p:nvPr/>
          </p:nvSpPr>
          <p:spPr bwMode="auto">
            <a:xfrm>
              <a:off x="40435" y="10968"/>
              <a:ext cx="528" cy="1076"/>
            </a:xfrm>
            <a:custGeom>
              <a:avLst/>
              <a:gdLst/>
              <a:ahLst/>
              <a:cxnLst>
                <a:cxn ang="0">
                  <a:pos x="327" y="51"/>
                </a:cxn>
                <a:cxn ang="0">
                  <a:pos x="327" y="13"/>
                </a:cxn>
                <a:cxn ang="0">
                  <a:pos x="314" y="13"/>
                </a:cxn>
                <a:cxn ang="0">
                  <a:pos x="289" y="0"/>
                </a:cxn>
                <a:cxn ang="0">
                  <a:pos x="214" y="63"/>
                </a:cxn>
                <a:cxn ang="0">
                  <a:pos x="126" y="101"/>
                </a:cxn>
                <a:cxn ang="0">
                  <a:pos x="63" y="101"/>
                </a:cxn>
                <a:cxn ang="0">
                  <a:pos x="0" y="114"/>
                </a:cxn>
                <a:cxn ang="0">
                  <a:pos x="0" y="165"/>
                </a:cxn>
                <a:cxn ang="0">
                  <a:pos x="88" y="152"/>
                </a:cxn>
                <a:cxn ang="0">
                  <a:pos x="214" y="114"/>
                </a:cxn>
                <a:cxn ang="0">
                  <a:pos x="214" y="988"/>
                </a:cxn>
                <a:cxn ang="0">
                  <a:pos x="189" y="1013"/>
                </a:cxn>
                <a:cxn ang="0">
                  <a:pos x="151" y="1026"/>
                </a:cxn>
                <a:cxn ang="0">
                  <a:pos x="13" y="1026"/>
                </a:cxn>
                <a:cxn ang="0">
                  <a:pos x="13" y="1076"/>
                </a:cxn>
                <a:cxn ang="0">
                  <a:pos x="528" y="1076"/>
                </a:cxn>
                <a:cxn ang="0">
                  <a:pos x="528" y="1026"/>
                </a:cxn>
                <a:cxn ang="0">
                  <a:pos x="390" y="1026"/>
                </a:cxn>
                <a:cxn ang="0">
                  <a:pos x="340" y="1000"/>
                </a:cxn>
                <a:cxn ang="0">
                  <a:pos x="340" y="988"/>
                </a:cxn>
                <a:cxn ang="0">
                  <a:pos x="327" y="975"/>
                </a:cxn>
                <a:cxn ang="0">
                  <a:pos x="327" y="950"/>
                </a:cxn>
                <a:cxn ang="0">
                  <a:pos x="327" y="51"/>
                </a:cxn>
              </a:cxnLst>
              <a:rect l="0" t="0" r="r" b="b"/>
              <a:pathLst>
                <a:path w="528" h="1076">
                  <a:moveTo>
                    <a:pt x="327" y="51"/>
                  </a:moveTo>
                  <a:lnTo>
                    <a:pt x="327" y="13"/>
                  </a:lnTo>
                  <a:lnTo>
                    <a:pt x="314" y="13"/>
                  </a:lnTo>
                  <a:lnTo>
                    <a:pt x="289" y="0"/>
                  </a:lnTo>
                  <a:lnTo>
                    <a:pt x="214" y="63"/>
                  </a:lnTo>
                  <a:lnTo>
                    <a:pt x="126" y="101"/>
                  </a:lnTo>
                  <a:lnTo>
                    <a:pt x="63" y="101"/>
                  </a:lnTo>
                  <a:lnTo>
                    <a:pt x="0" y="114"/>
                  </a:lnTo>
                  <a:lnTo>
                    <a:pt x="0" y="165"/>
                  </a:lnTo>
                  <a:lnTo>
                    <a:pt x="88" y="152"/>
                  </a:lnTo>
                  <a:lnTo>
                    <a:pt x="214" y="114"/>
                  </a:lnTo>
                  <a:lnTo>
                    <a:pt x="214" y="988"/>
                  </a:lnTo>
                  <a:lnTo>
                    <a:pt x="189" y="1013"/>
                  </a:lnTo>
                  <a:lnTo>
                    <a:pt x="151" y="1026"/>
                  </a:lnTo>
                  <a:lnTo>
                    <a:pt x="13" y="1026"/>
                  </a:lnTo>
                  <a:lnTo>
                    <a:pt x="13" y="1076"/>
                  </a:lnTo>
                  <a:lnTo>
                    <a:pt x="528" y="1076"/>
                  </a:lnTo>
                  <a:lnTo>
                    <a:pt x="528" y="1026"/>
                  </a:lnTo>
                  <a:lnTo>
                    <a:pt x="390" y="1026"/>
                  </a:lnTo>
                  <a:lnTo>
                    <a:pt x="340" y="1000"/>
                  </a:lnTo>
                  <a:lnTo>
                    <a:pt x="340" y="988"/>
                  </a:lnTo>
                  <a:lnTo>
                    <a:pt x="327" y="975"/>
                  </a:lnTo>
                  <a:lnTo>
                    <a:pt x="327" y="950"/>
                  </a:lnTo>
                  <a:lnTo>
                    <a:pt x="327" y="5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2" name="Freeform 102"/>
            <p:cNvSpPr>
              <a:spLocks noEditPoints="1"/>
            </p:cNvSpPr>
            <p:nvPr/>
          </p:nvSpPr>
          <p:spPr bwMode="auto">
            <a:xfrm>
              <a:off x="41139" y="10955"/>
              <a:ext cx="704" cy="1089"/>
            </a:xfrm>
            <a:custGeom>
              <a:avLst/>
              <a:gdLst/>
              <a:ahLst/>
              <a:cxnLst>
                <a:cxn ang="0">
                  <a:pos x="0" y="823"/>
                </a:cxn>
                <a:cxn ang="0">
                  <a:pos x="428" y="823"/>
                </a:cxn>
                <a:cxn ang="0">
                  <a:pos x="428" y="988"/>
                </a:cxn>
                <a:cxn ang="0">
                  <a:pos x="415" y="1013"/>
                </a:cxn>
                <a:cxn ang="0">
                  <a:pos x="415" y="1026"/>
                </a:cxn>
                <a:cxn ang="0">
                  <a:pos x="390" y="1039"/>
                </a:cxn>
                <a:cxn ang="0">
                  <a:pos x="264" y="1039"/>
                </a:cxn>
                <a:cxn ang="0">
                  <a:pos x="264" y="1089"/>
                </a:cxn>
                <a:cxn ang="0">
                  <a:pos x="704" y="1089"/>
                </a:cxn>
                <a:cxn ang="0">
                  <a:pos x="704" y="1039"/>
                </a:cxn>
                <a:cxn ang="0">
                  <a:pos x="579" y="1039"/>
                </a:cxn>
                <a:cxn ang="0">
                  <a:pos x="553" y="1013"/>
                </a:cxn>
                <a:cxn ang="0">
                  <a:pos x="553" y="823"/>
                </a:cxn>
                <a:cxn ang="0">
                  <a:pos x="704" y="823"/>
                </a:cxn>
                <a:cxn ang="0">
                  <a:pos x="704" y="773"/>
                </a:cxn>
                <a:cxn ang="0">
                  <a:pos x="553" y="773"/>
                </a:cxn>
                <a:cxn ang="0">
                  <a:pos x="553" y="13"/>
                </a:cxn>
                <a:cxn ang="0">
                  <a:pos x="541" y="0"/>
                </a:cxn>
                <a:cxn ang="0">
                  <a:pos x="516" y="0"/>
                </a:cxn>
                <a:cxn ang="0">
                  <a:pos x="491" y="26"/>
                </a:cxn>
                <a:cxn ang="0">
                  <a:pos x="0" y="773"/>
                </a:cxn>
                <a:cxn ang="0">
                  <a:pos x="0" y="823"/>
                </a:cxn>
                <a:cxn ang="0">
                  <a:pos x="440" y="773"/>
                </a:cxn>
                <a:cxn ang="0">
                  <a:pos x="51" y="773"/>
                </a:cxn>
                <a:cxn ang="0">
                  <a:pos x="440" y="178"/>
                </a:cxn>
                <a:cxn ang="0">
                  <a:pos x="440" y="773"/>
                </a:cxn>
              </a:cxnLst>
              <a:rect l="0" t="0" r="r" b="b"/>
              <a:pathLst>
                <a:path w="704" h="1089">
                  <a:moveTo>
                    <a:pt x="0" y="823"/>
                  </a:moveTo>
                  <a:lnTo>
                    <a:pt x="428" y="823"/>
                  </a:lnTo>
                  <a:lnTo>
                    <a:pt x="428" y="988"/>
                  </a:lnTo>
                  <a:lnTo>
                    <a:pt x="415" y="1013"/>
                  </a:lnTo>
                  <a:lnTo>
                    <a:pt x="415" y="1026"/>
                  </a:lnTo>
                  <a:lnTo>
                    <a:pt x="390" y="1039"/>
                  </a:lnTo>
                  <a:lnTo>
                    <a:pt x="264" y="1039"/>
                  </a:lnTo>
                  <a:lnTo>
                    <a:pt x="264" y="1089"/>
                  </a:lnTo>
                  <a:lnTo>
                    <a:pt x="704" y="1089"/>
                  </a:lnTo>
                  <a:lnTo>
                    <a:pt x="704" y="1039"/>
                  </a:lnTo>
                  <a:lnTo>
                    <a:pt x="579" y="1039"/>
                  </a:lnTo>
                  <a:lnTo>
                    <a:pt x="553" y="1013"/>
                  </a:lnTo>
                  <a:lnTo>
                    <a:pt x="553" y="823"/>
                  </a:lnTo>
                  <a:lnTo>
                    <a:pt x="704" y="823"/>
                  </a:lnTo>
                  <a:lnTo>
                    <a:pt x="704" y="773"/>
                  </a:lnTo>
                  <a:lnTo>
                    <a:pt x="553" y="773"/>
                  </a:lnTo>
                  <a:lnTo>
                    <a:pt x="553" y="13"/>
                  </a:lnTo>
                  <a:lnTo>
                    <a:pt x="541" y="0"/>
                  </a:lnTo>
                  <a:lnTo>
                    <a:pt x="516" y="0"/>
                  </a:lnTo>
                  <a:lnTo>
                    <a:pt x="491" y="26"/>
                  </a:lnTo>
                  <a:lnTo>
                    <a:pt x="0" y="773"/>
                  </a:lnTo>
                  <a:lnTo>
                    <a:pt x="0" y="823"/>
                  </a:lnTo>
                  <a:close/>
                  <a:moveTo>
                    <a:pt x="440" y="773"/>
                  </a:moveTo>
                  <a:lnTo>
                    <a:pt x="51" y="773"/>
                  </a:lnTo>
                  <a:lnTo>
                    <a:pt x="440" y="178"/>
                  </a:lnTo>
                  <a:lnTo>
                    <a:pt x="440" y="7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3" name="Freeform 103"/>
            <p:cNvSpPr>
              <a:spLocks/>
            </p:cNvSpPr>
            <p:nvPr/>
          </p:nvSpPr>
          <p:spPr bwMode="auto">
            <a:xfrm>
              <a:off x="41931" y="10841"/>
              <a:ext cx="214" cy="1609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151" y="64"/>
                </a:cxn>
                <a:cxn ang="0">
                  <a:pos x="151" y="1545"/>
                </a:cxn>
                <a:cxn ang="0">
                  <a:pos x="0" y="1545"/>
                </a:cxn>
                <a:cxn ang="0">
                  <a:pos x="0" y="1609"/>
                </a:cxn>
                <a:cxn ang="0">
                  <a:pos x="214" y="1609"/>
                </a:cxn>
                <a:cxn ang="0">
                  <a:pos x="214" y="0"/>
                </a:cxn>
              </a:cxnLst>
              <a:rect l="0" t="0" r="r" b="b"/>
              <a:pathLst>
                <a:path w="214" h="1609">
                  <a:moveTo>
                    <a:pt x="214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151" y="64"/>
                  </a:lnTo>
                  <a:lnTo>
                    <a:pt x="151" y="1545"/>
                  </a:lnTo>
                  <a:lnTo>
                    <a:pt x="0" y="1545"/>
                  </a:lnTo>
                  <a:lnTo>
                    <a:pt x="0" y="1609"/>
                  </a:lnTo>
                  <a:lnTo>
                    <a:pt x="214" y="1609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4" name="Freeform 104"/>
            <p:cNvSpPr>
              <a:spLocks/>
            </p:cNvSpPr>
            <p:nvPr/>
          </p:nvSpPr>
          <p:spPr bwMode="auto">
            <a:xfrm>
              <a:off x="42422" y="10841"/>
              <a:ext cx="377" cy="1609"/>
            </a:xfrm>
            <a:custGeom>
              <a:avLst/>
              <a:gdLst/>
              <a:ahLst/>
              <a:cxnLst>
                <a:cxn ang="0">
                  <a:pos x="377" y="798"/>
                </a:cxn>
                <a:cxn ang="0">
                  <a:pos x="364" y="659"/>
                </a:cxn>
                <a:cxn ang="0">
                  <a:pos x="339" y="482"/>
                </a:cxn>
                <a:cxn ang="0">
                  <a:pos x="276" y="304"/>
                </a:cxn>
                <a:cxn ang="0">
                  <a:pos x="201" y="165"/>
                </a:cxn>
                <a:cxn ang="0">
                  <a:pos x="50" y="13"/>
                </a:cxn>
                <a:cxn ang="0">
                  <a:pos x="25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12" y="26"/>
                </a:cxn>
                <a:cxn ang="0">
                  <a:pos x="12" y="38"/>
                </a:cxn>
                <a:cxn ang="0">
                  <a:pos x="38" y="51"/>
                </a:cxn>
                <a:cxn ang="0">
                  <a:pos x="138" y="190"/>
                </a:cxn>
                <a:cxn ang="0">
                  <a:pos x="214" y="355"/>
                </a:cxn>
                <a:cxn ang="0">
                  <a:pos x="264" y="570"/>
                </a:cxn>
                <a:cxn ang="0">
                  <a:pos x="289" y="798"/>
                </a:cxn>
                <a:cxn ang="0">
                  <a:pos x="276" y="1001"/>
                </a:cxn>
                <a:cxn ang="0">
                  <a:pos x="226" y="1203"/>
                </a:cxn>
                <a:cxn ang="0">
                  <a:pos x="151" y="1393"/>
                </a:cxn>
                <a:cxn ang="0">
                  <a:pos x="25" y="1558"/>
                </a:cxn>
                <a:cxn ang="0">
                  <a:pos x="12" y="1571"/>
                </a:cxn>
                <a:cxn ang="0">
                  <a:pos x="12" y="1583"/>
                </a:cxn>
                <a:cxn ang="0">
                  <a:pos x="0" y="1583"/>
                </a:cxn>
                <a:cxn ang="0">
                  <a:pos x="25" y="1609"/>
                </a:cxn>
                <a:cxn ang="0">
                  <a:pos x="201" y="1431"/>
                </a:cxn>
                <a:cxn ang="0">
                  <a:pos x="276" y="1292"/>
                </a:cxn>
                <a:cxn ang="0">
                  <a:pos x="352" y="1026"/>
                </a:cxn>
                <a:cxn ang="0">
                  <a:pos x="377" y="798"/>
                </a:cxn>
              </a:cxnLst>
              <a:rect l="0" t="0" r="r" b="b"/>
              <a:pathLst>
                <a:path w="377" h="1609">
                  <a:moveTo>
                    <a:pt x="377" y="798"/>
                  </a:moveTo>
                  <a:lnTo>
                    <a:pt x="364" y="659"/>
                  </a:lnTo>
                  <a:lnTo>
                    <a:pt x="339" y="482"/>
                  </a:lnTo>
                  <a:lnTo>
                    <a:pt x="276" y="304"/>
                  </a:lnTo>
                  <a:lnTo>
                    <a:pt x="201" y="165"/>
                  </a:lnTo>
                  <a:lnTo>
                    <a:pt x="50" y="13"/>
                  </a:lnTo>
                  <a:lnTo>
                    <a:pt x="25" y="0"/>
                  </a:lnTo>
                  <a:lnTo>
                    <a:pt x="12" y="0"/>
                  </a:lnTo>
                  <a:lnTo>
                    <a:pt x="0" y="13"/>
                  </a:lnTo>
                  <a:lnTo>
                    <a:pt x="12" y="26"/>
                  </a:lnTo>
                  <a:lnTo>
                    <a:pt x="12" y="38"/>
                  </a:lnTo>
                  <a:lnTo>
                    <a:pt x="38" y="51"/>
                  </a:lnTo>
                  <a:lnTo>
                    <a:pt x="138" y="190"/>
                  </a:lnTo>
                  <a:lnTo>
                    <a:pt x="214" y="355"/>
                  </a:lnTo>
                  <a:lnTo>
                    <a:pt x="264" y="570"/>
                  </a:lnTo>
                  <a:lnTo>
                    <a:pt x="289" y="798"/>
                  </a:lnTo>
                  <a:lnTo>
                    <a:pt x="276" y="1001"/>
                  </a:lnTo>
                  <a:lnTo>
                    <a:pt x="226" y="1203"/>
                  </a:lnTo>
                  <a:lnTo>
                    <a:pt x="151" y="1393"/>
                  </a:lnTo>
                  <a:lnTo>
                    <a:pt x="25" y="1558"/>
                  </a:lnTo>
                  <a:lnTo>
                    <a:pt x="12" y="1571"/>
                  </a:lnTo>
                  <a:lnTo>
                    <a:pt x="12" y="1583"/>
                  </a:lnTo>
                  <a:lnTo>
                    <a:pt x="0" y="1583"/>
                  </a:lnTo>
                  <a:lnTo>
                    <a:pt x="25" y="1609"/>
                  </a:lnTo>
                  <a:lnTo>
                    <a:pt x="201" y="1431"/>
                  </a:lnTo>
                  <a:lnTo>
                    <a:pt x="276" y="1292"/>
                  </a:lnTo>
                  <a:lnTo>
                    <a:pt x="352" y="1026"/>
                  </a:lnTo>
                  <a:lnTo>
                    <a:pt x="377" y="7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5" name="Freeform 105"/>
            <p:cNvSpPr>
              <a:spLocks noEditPoints="1"/>
            </p:cNvSpPr>
            <p:nvPr/>
          </p:nvSpPr>
          <p:spPr bwMode="auto">
            <a:xfrm>
              <a:off x="43088" y="11348"/>
              <a:ext cx="176" cy="1000"/>
            </a:xfrm>
            <a:custGeom>
              <a:avLst/>
              <a:gdLst/>
              <a:ahLst/>
              <a:cxnLst>
                <a:cxn ang="0">
                  <a:pos x="176" y="89"/>
                </a:cxn>
                <a:cxn ang="0">
                  <a:pos x="164" y="51"/>
                </a:cxn>
                <a:cxn ang="0">
                  <a:pos x="151" y="25"/>
                </a:cxn>
                <a:cxn ang="0">
                  <a:pos x="126" y="13"/>
                </a:cxn>
                <a:cxn ang="0">
                  <a:pos x="88" y="0"/>
                </a:cxn>
                <a:cxn ang="0">
                  <a:pos x="63" y="13"/>
                </a:cxn>
                <a:cxn ang="0">
                  <a:pos x="25" y="25"/>
                </a:cxn>
                <a:cxn ang="0">
                  <a:pos x="13" y="51"/>
                </a:cxn>
                <a:cxn ang="0">
                  <a:pos x="0" y="89"/>
                </a:cxn>
                <a:cxn ang="0">
                  <a:pos x="13" y="127"/>
                </a:cxn>
                <a:cxn ang="0">
                  <a:pos x="25" y="152"/>
                </a:cxn>
                <a:cxn ang="0">
                  <a:pos x="63" y="165"/>
                </a:cxn>
                <a:cxn ang="0">
                  <a:pos x="88" y="177"/>
                </a:cxn>
                <a:cxn ang="0">
                  <a:pos x="126" y="165"/>
                </a:cxn>
                <a:cxn ang="0">
                  <a:pos x="151" y="152"/>
                </a:cxn>
                <a:cxn ang="0">
                  <a:pos x="164" y="127"/>
                </a:cxn>
                <a:cxn ang="0">
                  <a:pos x="176" y="89"/>
                </a:cxn>
                <a:cxn ang="0">
                  <a:pos x="151" y="684"/>
                </a:cxn>
                <a:cxn ang="0">
                  <a:pos x="139" y="747"/>
                </a:cxn>
                <a:cxn ang="0">
                  <a:pos x="113" y="848"/>
                </a:cxn>
                <a:cxn ang="0">
                  <a:pos x="38" y="962"/>
                </a:cxn>
                <a:cxn ang="0">
                  <a:pos x="38" y="1000"/>
                </a:cxn>
                <a:cxn ang="0">
                  <a:pos x="50" y="1000"/>
                </a:cxn>
                <a:cxn ang="0">
                  <a:pos x="126" y="924"/>
                </a:cxn>
                <a:cxn ang="0">
                  <a:pos x="164" y="823"/>
                </a:cxn>
                <a:cxn ang="0">
                  <a:pos x="176" y="696"/>
                </a:cxn>
                <a:cxn ang="0">
                  <a:pos x="176" y="608"/>
                </a:cxn>
                <a:cxn ang="0">
                  <a:pos x="151" y="557"/>
                </a:cxn>
                <a:cxn ang="0">
                  <a:pos x="126" y="532"/>
                </a:cxn>
                <a:cxn ang="0">
                  <a:pos x="63" y="532"/>
                </a:cxn>
                <a:cxn ang="0">
                  <a:pos x="38" y="544"/>
                </a:cxn>
                <a:cxn ang="0">
                  <a:pos x="25" y="570"/>
                </a:cxn>
                <a:cxn ang="0">
                  <a:pos x="13" y="582"/>
                </a:cxn>
                <a:cxn ang="0">
                  <a:pos x="0" y="608"/>
                </a:cxn>
                <a:cxn ang="0">
                  <a:pos x="0" y="633"/>
                </a:cxn>
                <a:cxn ang="0">
                  <a:pos x="13" y="658"/>
                </a:cxn>
                <a:cxn ang="0">
                  <a:pos x="38" y="684"/>
                </a:cxn>
                <a:cxn ang="0">
                  <a:pos x="63" y="696"/>
                </a:cxn>
                <a:cxn ang="0">
                  <a:pos x="126" y="696"/>
                </a:cxn>
                <a:cxn ang="0">
                  <a:pos x="151" y="684"/>
                </a:cxn>
              </a:cxnLst>
              <a:rect l="0" t="0" r="r" b="b"/>
              <a:pathLst>
                <a:path w="176" h="1000">
                  <a:moveTo>
                    <a:pt x="176" y="89"/>
                  </a:moveTo>
                  <a:lnTo>
                    <a:pt x="164" y="51"/>
                  </a:lnTo>
                  <a:lnTo>
                    <a:pt x="151" y="25"/>
                  </a:lnTo>
                  <a:lnTo>
                    <a:pt x="126" y="13"/>
                  </a:lnTo>
                  <a:lnTo>
                    <a:pt x="88" y="0"/>
                  </a:lnTo>
                  <a:lnTo>
                    <a:pt x="63" y="13"/>
                  </a:lnTo>
                  <a:lnTo>
                    <a:pt x="25" y="25"/>
                  </a:lnTo>
                  <a:lnTo>
                    <a:pt x="13" y="51"/>
                  </a:lnTo>
                  <a:lnTo>
                    <a:pt x="0" y="89"/>
                  </a:lnTo>
                  <a:lnTo>
                    <a:pt x="13" y="127"/>
                  </a:lnTo>
                  <a:lnTo>
                    <a:pt x="25" y="152"/>
                  </a:lnTo>
                  <a:lnTo>
                    <a:pt x="63" y="165"/>
                  </a:lnTo>
                  <a:lnTo>
                    <a:pt x="88" y="177"/>
                  </a:lnTo>
                  <a:lnTo>
                    <a:pt x="126" y="165"/>
                  </a:lnTo>
                  <a:lnTo>
                    <a:pt x="151" y="152"/>
                  </a:lnTo>
                  <a:lnTo>
                    <a:pt x="164" y="127"/>
                  </a:lnTo>
                  <a:lnTo>
                    <a:pt x="176" y="89"/>
                  </a:lnTo>
                  <a:close/>
                  <a:moveTo>
                    <a:pt x="151" y="684"/>
                  </a:moveTo>
                  <a:lnTo>
                    <a:pt x="139" y="747"/>
                  </a:lnTo>
                  <a:lnTo>
                    <a:pt x="113" y="848"/>
                  </a:lnTo>
                  <a:lnTo>
                    <a:pt x="38" y="962"/>
                  </a:lnTo>
                  <a:lnTo>
                    <a:pt x="38" y="1000"/>
                  </a:lnTo>
                  <a:lnTo>
                    <a:pt x="50" y="1000"/>
                  </a:lnTo>
                  <a:lnTo>
                    <a:pt x="126" y="924"/>
                  </a:lnTo>
                  <a:lnTo>
                    <a:pt x="164" y="823"/>
                  </a:lnTo>
                  <a:lnTo>
                    <a:pt x="176" y="696"/>
                  </a:lnTo>
                  <a:lnTo>
                    <a:pt x="176" y="608"/>
                  </a:lnTo>
                  <a:lnTo>
                    <a:pt x="151" y="557"/>
                  </a:lnTo>
                  <a:lnTo>
                    <a:pt x="126" y="532"/>
                  </a:lnTo>
                  <a:lnTo>
                    <a:pt x="63" y="532"/>
                  </a:lnTo>
                  <a:lnTo>
                    <a:pt x="38" y="544"/>
                  </a:lnTo>
                  <a:lnTo>
                    <a:pt x="25" y="570"/>
                  </a:lnTo>
                  <a:lnTo>
                    <a:pt x="13" y="582"/>
                  </a:lnTo>
                  <a:lnTo>
                    <a:pt x="0" y="608"/>
                  </a:lnTo>
                  <a:lnTo>
                    <a:pt x="0" y="633"/>
                  </a:lnTo>
                  <a:lnTo>
                    <a:pt x="13" y="658"/>
                  </a:lnTo>
                  <a:lnTo>
                    <a:pt x="38" y="684"/>
                  </a:lnTo>
                  <a:lnTo>
                    <a:pt x="63" y="696"/>
                  </a:lnTo>
                  <a:lnTo>
                    <a:pt x="126" y="696"/>
                  </a:lnTo>
                  <a:lnTo>
                    <a:pt x="151" y="6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6" name="Freeform 106"/>
            <p:cNvSpPr>
              <a:spLocks/>
            </p:cNvSpPr>
            <p:nvPr/>
          </p:nvSpPr>
          <p:spPr bwMode="auto">
            <a:xfrm>
              <a:off x="4071" y="13260"/>
              <a:ext cx="528" cy="709"/>
            </a:xfrm>
            <a:custGeom>
              <a:avLst/>
              <a:gdLst/>
              <a:ahLst/>
              <a:cxnLst>
                <a:cxn ang="0">
                  <a:pos x="227" y="582"/>
                </a:cxn>
                <a:cxn ang="0">
                  <a:pos x="227" y="342"/>
                </a:cxn>
                <a:cxn ang="0">
                  <a:pos x="239" y="228"/>
                </a:cxn>
                <a:cxn ang="0">
                  <a:pos x="277" y="127"/>
                </a:cxn>
                <a:cxn ang="0">
                  <a:pos x="327" y="63"/>
                </a:cxn>
                <a:cxn ang="0">
                  <a:pos x="415" y="38"/>
                </a:cxn>
                <a:cxn ang="0">
                  <a:pos x="428" y="38"/>
                </a:cxn>
                <a:cxn ang="0">
                  <a:pos x="415" y="51"/>
                </a:cxn>
                <a:cxn ang="0">
                  <a:pos x="390" y="101"/>
                </a:cxn>
                <a:cxn ang="0">
                  <a:pos x="415" y="152"/>
                </a:cxn>
                <a:cxn ang="0">
                  <a:pos x="440" y="165"/>
                </a:cxn>
                <a:cxn ang="0">
                  <a:pos x="478" y="165"/>
                </a:cxn>
                <a:cxn ang="0">
                  <a:pos x="503" y="152"/>
                </a:cxn>
                <a:cxn ang="0">
                  <a:pos x="528" y="127"/>
                </a:cxn>
                <a:cxn ang="0">
                  <a:pos x="528" y="101"/>
                </a:cxn>
                <a:cxn ang="0">
                  <a:pos x="503" y="25"/>
                </a:cxn>
                <a:cxn ang="0">
                  <a:pos x="465" y="13"/>
                </a:cxn>
                <a:cxn ang="0">
                  <a:pos x="415" y="0"/>
                </a:cxn>
                <a:cxn ang="0">
                  <a:pos x="365" y="0"/>
                </a:cxn>
                <a:cxn ang="0">
                  <a:pos x="289" y="51"/>
                </a:cxn>
                <a:cxn ang="0">
                  <a:pos x="264" y="76"/>
                </a:cxn>
                <a:cxn ang="0">
                  <a:pos x="239" y="114"/>
                </a:cxn>
                <a:cxn ang="0">
                  <a:pos x="227" y="139"/>
                </a:cxn>
                <a:cxn ang="0">
                  <a:pos x="214" y="177"/>
                </a:cxn>
                <a:cxn ang="0">
                  <a:pos x="214" y="0"/>
                </a:cxn>
                <a:cxn ang="0">
                  <a:pos x="0" y="13"/>
                </a:cxn>
                <a:cxn ang="0">
                  <a:pos x="0" y="63"/>
                </a:cxn>
                <a:cxn ang="0">
                  <a:pos x="51" y="63"/>
                </a:cxn>
                <a:cxn ang="0">
                  <a:pos x="88" y="76"/>
                </a:cxn>
                <a:cxn ang="0">
                  <a:pos x="113" y="89"/>
                </a:cxn>
                <a:cxn ang="0">
                  <a:pos x="113" y="620"/>
                </a:cxn>
                <a:cxn ang="0">
                  <a:pos x="101" y="646"/>
                </a:cxn>
                <a:cxn ang="0">
                  <a:pos x="88" y="658"/>
                </a:cxn>
                <a:cxn ang="0">
                  <a:pos x="0" y="658"/>
                </a:cxn>
                <a:cxn ang="0">
                  <a:pos x="0" y="709"/>
                </a:cxn>
                <a:cxn ang="0">
                  <a:pos x="377" y="709"/>
                </a:cxn>
                <a:cxn ang="0">
                  <a:pos x="377" y="658"/>
                </a:cxn>
                <a:cxn ang="0">
                  <a:pos x="264" y="658"/>
                </a:cxn>
                <a:cxn ang="0">
                  <a:pos x="239" y="646"/>
                </a:cxn>
                <a:cxn ang="0">
                  <a:pos x="227" y="633"/>
                </a:cxn>
                <a:cxn ang="0">
                  <a:pos x="227" y="582"/>
                </a:cxn>
              </a:cxnLst>
              <a:rect l="0" t="0" r="r" b="b"/>
              <a:pathLst>
                <a:path w="528" h="709">
                  <a:moveTo>
                    <a:pt x="227" y="582"/>
                  </a:moveTo>
                  <a:lnTo>
                    <a:pt x="227" y="342"/>
                  </a:lnTo>
                  <a:lnTo>
                    <a:pt x="239" y="228"/>
                  </a:lnTo>
                  <a:lnTo>
                    <a:pt x="277" y="127"/>
                  </a:lnTo>
                  <a:lnTo>
                    <a:pt x="327" y="63"/>
                  </a:lnTo>
                  <a:lnTo>
                    <a:pt x="415" y="38"/>
                  </a:lnTo>
                  <a:lnTo>
                    <a:pt x="428" y="38"/>
                  </a:lnTo>
                  <a:lnTo>
                    <a:pt x="415" y="51"/>
                  </a:lnTo>
                  <a:lnTo>
                    <a:pt x="390" y="101"/>
                  </a:lnTo>
                  <a:lnTo>
                    <a:pt x="415" y="152"/>
                  </a:lnTo>
                  <a:lnTo>
                    <a:pt x="440" y="165"/>
                  </a:lnTo>
                  <a:lnTo>
                    <a:pt x="478" y="165"/>
                  </a:lnTo>
                  <a:lnTo>
                    <a:pt x="503" y="152"/>
                  </a:lnTo>
                  <a:lnTo>
                    <a:pt x="528" y="127"/>
                  </a:lnTo>
                  <a:lnTo>
                    <a:pt x="528" y="101"/>
                  </a:lnTo>
                  <a:lnTo>
                    <a:pt x="503" y="25"/>
                  </a:lnTo>
                  <a:lnTo>
                    <a:pt x="465" y="13"/>
                  </a:lnTo>
                  <a:lnTo>
                    <a:pt x="415" y="0"/>
                  </a:lnTo>
                  <a:lnTo>
                    <a:pt x="365" y="0"/>
                  </a:lnTo>
                  <a:lnTo>
                    <a:pt x="289" y="51"/>
                  </a:lnTo>
                  <a:lnTo>
                    <a:pt x="264" y="76"/>
                  </a:lnTo>
                  <a:lnTo>
                    <a:pt x="239" y="114"/>
                  </a:lnTo>
                  <a:lnTo>
                    <a:pt x="227" y="139"/>
                  </a:lnTo>
                  <a:lnTo>
                    <a:pt x="214" y="177"/>
                  </a:lnTo>
                  <a:lnTo>
                    <a:pt x="214" y="0"/>
                  </a:lnTo>
                  <a:lnTo>
                    <a:pt x="0" y="13"/>
                  </a:lnTo>
                  <a:lnTo>
                    <a:pt x="0" y="63"/>
                  </a:lnTo>
                  <a:lnTo>
                    <a:pt x="51" y="63"/>
                  </a:lnTo>
                  <a:lnTo>
                    <a:pt x="88" y="76"/>
                  </a:lnTo>
                  <a:lnTo>
                    <a:pt x="113" y="89"/>
                  </a:lnTo>
                  <a:lnTo>
                    <a:pt x="113" y="620"/>
                  </a:lnTo>
                  <a:lnTo>
                    <a:pt x="101" y="646"/>
                  </a:lnTo>
                  <a:lnTo>
                    <a:pt x="88" y="658"/>
                  </a:lnTo>
                  <a:lnTo>
                    <a:pt x="0" y="658"/>
                  </a:lnTo>
                  <a:lnTo>
                    <a:pt x="0" y="709"/>
                  </a:lnTo>
                  <a:lnTo>
                    <a:pt x="377" y="709"/>
                  </a:lnTo>
                  <a:lnTo>
                    <a:pt x="377" y="658"/>
                  </a:lnTo>
                  <a:lnTo>
                    <a:pt x="264" y="658"/>
                  </a:lnTo>
                  <a:lnTo>
                    <a:pt x="239" y="646"/>
                  </a:lnTo>
                  <a:lnTo>
                    <a:pt x="227" y="633"/>
                  </a:lnTo>
                  <a:lnTo>
                    <a:pt x="227" y="5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7" name="Freeform 107"/>
            <p:cNvSpPr>
              <a:spLocks noEditPoints="1"/>
            </p:cNvSpPr>
            <p:nvPr/>
          </p:nvSpPr>
          <p:spPr bwMode="auto">
            <a:xfrm>
              <a:off x="4687" y="13247"/>
              <a:ext cx="616" cy="735"/>
            </a:xfrm>
            <a:custGeom>
              <a:avLst/>
              <a:gdLst/>
              <a:ahLst/>
              <a:cxnLst>
                <a:cxn ang="0">
                  <a:pos x="579" y="355"/>
                </a:cxn>
                <a:cxn ang="0">
                  <a:pos x="604" y="355"/>
                </a:cxn>
                <a:cxn ang="0">
                  <a:pos x="616" y="342"/>
                </a:cxn>
                <a:cxn ang="0">
                  <a:pos x="616" y="317"/>
                </a:cxn>
                <a:cxn ang="0">
                  <a:pos x="604" y="203"/>
                </a:cxn>
                <a:cxn ang="0">
                  <a:pos x="554" y="102"/>
                </a:cxn>
                <a:cxn ang="0">
                  <a:pos x="466" y="26"/>
                </a:cxn>
                <a:cxn ang="0">
                  <a:pos x="340" y="0"/>
                </a:cxn>
                <a:cxn ang="0">
                  <a:pos x="202" y="26"/>
                </a:cxn>
                <a:cxn ang="0">
                  <a:pos x="101" y="114"/>
                </a:cxn>
                <a:cxn ang="0">
                  <a:pos x="26" y="228"/>
                </a:cxn>
                <a:cxn ang="0">
                  <a:pos x="0" y="368"/>
                </a:cxn>
                <a:cxn ang="0">
                  <a:pos x="26" y="520"/>
                </a:cxn>
                <a:cxn ang="0">
                  <a:pos x="114" y="633"/>
                </a:cxn>
                <a:cxn ang="0">
                  <a:pos x="227" y="709"/>
                </a:cxn>
                <a:cxn ang="0">
                  <a:pos x="352" y="735"/>
                </a:cxn>
                <a:cxn ang="0">
                  <a:pos x="453" y="722"/>
                </a:cxn>
                <a:cxn ang="0">
                  <a:pos x="528" y="671"/>
                </a:cxn>
                <a:cxn ang="0">
                  <a:pos x="579" y="621"/>
                </a:cxn>
                <a:cxn ang="0">
                  <a:pos x="616" y="570"/>
                </a:cxn>
                <a:cxn ang="0">
                  <a:pos x="616" y="520"/>
                </a:cxn>
                <a:cxn ang="0">
                  <a:pos x="604" y="507"/>
                </a:cxn>
                <a:cxn ang="0">
                  <a:pos x="591" y="507"/>
                </a:cxn>
                <a:cxn ang="0">
                  <a:pos x="579" y="520"/>
                </a:cxn>
                <a:cxn ang="0">
                  <a:pos x="579" y="532"/>
                </a:cxn>
                <a:cxn ang="0">
                  <a:pos x="528" y="633"/>
                </a:cxn>
                <a:cxn ang="0">
                  <a:pos x="453" y="684"/>
                </a:cxn>
                <a:cxn ang="0">
                  <a:pos x="403" y="697"/>
                </a:cxn>
                <a:cxn ang="0">
                  <a:pos x="315" y="697"/>
                </a:cxn>
                <a:cxn ang="0">
                  <a:pos x="277" y="684"/>
                </a:cxn>
                <a:cxn ang="0">
                  <a:pos x="239" y="659"/>
                </a:cxn>
                <a:cxn ang="0">
                  <a:pos x="214" y="621"/>
                </a:cxn>
                <a:cxn ang="0">
                  <a:pos x="189" y="595"/>
                </a:cxn>
                <a:cxn ang="0">
                  <a:pos x="151" y="507"/>
                </a:cxn>
                <a:cxn ang="0">
                  <a:pos x="139" y="418"/>
                </a:cxn>
                <a:cxn ang="0">
                  <a:pos x="139" y="355"/>
                </a:cxn>
                <a:cxn ang="0">
                  <a:pos x="579" y="355"/>
                </a:cxn>
                <a:cxn ang="0">
                  <a:pos x="139" y="317"/>
                </a:cxn>
                <a:cxn ang="0">
                  <a:pos x="151" y="190"/>
                </a:cxn>
                <a:cxn ang="0">
                  <a:pos x="202" y="114"/>
                </a:cxn>
                <a:cxn ang="0">
                  <a:pos x="239" y="64"/>
                </a:cxn>
                <a:cxn ang="0">
                  <a:pos x="290" y="38"/>
                </a:cxn>
                <a:cxn ang="0">
                  <a:pos x="340" y="38"/>
                </a:cxn>
                <a:cxn ang="0">
                  <a:pos x="415" y="64"/>
                </a:cxn>
                <a:cxn ang="0">
                  <a:pos x="466" y="114"/>
                </a:cxn>
                <a:cxn ang="0">
                  <a:pos x="503" y="190"/>
                </a:cxn>
                <a:cxn ang="0">
                  <a:pos x="516" y="266"/>
                </a:cxn>
                <a:cxn ang="0">
                  <a:pos x="516" y="317"/>
                </a:cxn>
                <a:cxn ang="0">
                  <a:pos x="139" y="317"/>
                </a:cxn>
              </a:cxnLst>
              <a:rect l="0" t="0" r="r" b="b"/>
              <a:pathLst>
                <a:path w="616" h="735">
                  <a:moveTo>
                    <a:pt x="579" y="355"/>
                  </a:moveTo>
                  <a:lnTo>
                    <a:pt x="604" y="355"/>
                  </a:lnTo>
                  <a:lnTo>
                    <a:pt x="616" y="342"/>
                  </a:lnTo>
                  <a:lnTo>
                    <a:pt x="616" y="317"/>
                  </a:lnTo>
                  <a:lnTo>
                    <a:pt x="604" y="203"/>
                  </a:lnTo>
                  <a:lnTo>
                    <a:pt x="554" y="102"/>
                  </a:lnTo>
                  <a:lnTo>
                    <a:pt x="466" y="26"/>
                  </a:lnTo>
                  <a:lnTo>
                    <a:pt x="340" y="0"/>
                  </a:lnTo>
                  <a:lnTo>
                    <a:pt x="202" y="26"/>
                  </a:lnTo>
                  <a:lnTo>
                    <a:pt x="101" y="114"/>
                  </a:lnTo>
                  <a:lnTo>
                    <a:pt x="26" y="228"/>
                  </a:lnTo>
                  <a:lnTo>
                    <a:pt x="0" y="368"/>
                  </a:lnTo>
                  <a:lnTo>
                    <a:pt x="26" y="520"/>
                  </a:lnTo>
                  <a:lnTo>
                    <a:pt x="114" y="633"/>
                  </a:lnTo>
                  <a:lnTo>
                    <a:pt x="227" y="709"/>
                  </a:lnTo>
                  <a:lnTo>
                    <a:pt x="352" y="735"/>
                  </a:lnTo>
                  <a:lnTo>
                    <a:pt x="453" y="722"/>
                  </a:lnTo>
                  <a:lnTo>
                    <a:pt x="528" y="671"/>
                  </a:lnTo>
                  <a:lnTo>
                    <a:pt x="579" y="621"/>
                  </a:lnTo>
                  <a:lnTo>
                    <a:pt x="616" y="570"/>
                  </a:lnTo>
                  <a:lnTo>
                    <a:pt x="616" y="520"/>
                  </a:lnTo>
                  <a:lnTo>
                    <a:pt x="604" y="507"/>
                  </a:lnTo>
                  <a:lnTo>
                    <a:pt x="591" y="507"/>
                  </a:lnTo>
                  <a:lnTo>
                    <a:pt x="579" y="520"/>
                  </a:lnTo>
                  <a:lnTo>
                    <a:pt x="579" y="532"/>
                  </a:lnTo>
                  <a:lnTo>
                    <a:pt x="528" y="633"/>
                  </a:lnTo>
                  <a:lnTo>
                    <a:pt x="453" y="684"/>
                  </a:lnTo>
                  <a:lnTo>
                    <a:pt x="403" y="697"/>
                  </a:lnTo>
                  <a:lnTo>
                    <a:pt x="315" y="697"/>
                  </a:lnTo>
                  <a:lnTo>
                    <a:pt x="277" y="684"/>
                  </a:lnTo>
                  <a:lnTo>
                    <a:pt x="239" y="659"/>
                  </a:lnTo>
                  <a:lnTo>
                    <a:pt x="214" y="621"/>
                  </a:lnTo>
                  <a:lnTo>
                    <a:pt x="189" y="595"/>
                  </a:lnTo>
                  <a:lnTo>
                    <a:pt x="151" y="507"/>
                  </a:lnTo>
                  <a:lnTo>
                    <a:pt x="139" y="418"/>
                  </a:lnTo>
                  <a:lnTo>
                    <a:pt x="139" y="355"/>
                  </a:lnTo>
                  <a:lnTo>
                    <a:pt x="579" y="355"/>
                  </a:lnTo>
                  <a:close/>
                  <a:moveTo>
                    <a:pt x="139" y="317"/>
                  </a:moveTo>
                  <a:lnTo>
                    <a:pt x="151" y="190"/>
                  </a:lnTo>
                  <a:lnTo>
                    <a:pt x="202" y="114"/>
                  </a:lnTo>
                  <a:lnTo>
                    <a:pt x="239" y="64"/>
                  </a:lnTo>
                  <a:lnTo>
                    <a:pt x="290" y="38"/>
                  </a:lnTo>
                  <a:lnTo>
                    <a:pt x="340" y="38"/>
                  </a:lnTo>
                  <a:lnTo>
                    <a:pt x="415" y="64"/>
                  </a:lnTo>
                  <a:lnTo>
                    <a:pt x="466" y="114"/>
                  </a:lnTo>
                  <a:lnTo>
                    <a:pt x="503" y="190"/>
                  </a:lnTo>
                  <a:lnTo>
                    <a:pt x="516" y="266"/>
                  </a:lnTo>
                  <a:lnTo>
                    <a:pt x="516" y="317"/>
                  </a:lnTo>
                  <a:lnTo>
                    <a:pt x="139" y="31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8" name="Freeform 108"/>
            <p:cNvSpPr>
              <a:spLocks/>
            </p:cNvSpPr>
            <p:nvPr/>
          </p:nvSpPr>
          <p:spPr bwMode="auto">
            <a:xfrm>
              <a:off x="5391" y="12981"/>
              <a:ext cx="491" cy="1001"/>
            </a:xfrm>
            <a:custGeom>
              <a:avLst/>
              <a:gdLst/>
              <a:ahLst/>
              <a:cxnLst>
                <a:cxn ang="0">
                  <a:pos x="239" y="342"/>
                </a:cxn>
                <a:cxn ang="0">
                  <a:pos x="466" y="342"/>
                </a:cxn>
                <a:cxn ang="0">
                  <a:pos x="466" y="292"/>
                </a:cxn>
                <a:cxn ang="0">
                  <a:pos x="239" y="292"/>
                </a:cxn>
                <a:cxn ang="0">
                  <a:pos x="239" y="0"/>
                </a:cxn>
                <a:cxn ang="0">
                  <a:pos x="202" y="0"/>
                </a:cxn>
                <a:cxn ang="0">
                  <a:pos x="189" y="76"/>
                </a:cxn>
                <a:cxn ang="0">
                  <a:pos x="177" y="165"/>
                </a:cxn>
                <a:cxn ang="0">
                  <a:pos x="139" y="241"/>
                </a:cxn>
                <a:cxn ang="0">
                  <a:pos x="76" y="292"/>
                </a:cxn>
                <a:cxn ang="0">
                  <a:pos x="0" y="304"/>
                </a:cxn>
                <a:cxn ang="0">
                  <a:pos x="0" y="342"/>
                </a:cxn>
                <a:cxn ang="0">
                  <a:pos x="126" y="342"/>
                </a:cxn>
                <a:cxn ang="0">
                  <a:pos x="126" y="786"/>
                </a:cxn>
                <a:cxn ang="0">
                  <a:pos x="139" y="887"/>
                </a:cxn>
                <a:cxn ang="0">
                  <a:pos x="189" y="950"/>
                </a:cxn>
                <a:cxn ang="0">
                  <a:pos x="239" y="988"/>
                </a:cxn>
                <a:cxn ang="0">
                  <a:pos x="290" y="1001"/>
                </a:cxn>
                <a:cxn ang="0">
                  <a:pos x="340" y="1001"/>
                </a:cxn>
                <a:cxn ang="0">
                  <a:pos x="415" y="988"/>
                </a:cxn>
                <a:cxn ang="0">
                  <a:pos x="453" y="937"/>
                </a:cxn>
                <a:cxn ang="0">
                  <a:pos x="491" y="861"/>
                </a:cxn>
                <a:cxn ang="0">
                  <a:pos x="491" y="697"/>
                </a:cxn>
                <a:cxn ang="0">
                  <a:pos x="453" y="697"/>
                </a:cxn>
                <a:cxn ang="0">
                  <a:pos x="453" y="836"/>
                </a:cxn>
                <a:cxn ang="0">
                  <a:pos x="441" y="887"/>
                </a:cxn>
                <a:cxn ang="0">
                  <a:pos x="428" y="925"/>
                </a:cxn>
                <a:cxn ang="0">
                  <a:pos x="403" y="950"/>
                </a:cxn>
                <a:cxn ang="0">
                  <a:pos x="378" y="963"/>
                </a:cxn>
                <a:cxn ang="0">
                  <a:pos x="315" y="963"/>
                </a:cxn>
                <a:cxn ang="0">
                  <a:pos x="265" y="912"/>
                </a:cxn>
                <a:cxn ang="0">
                  <a:pos x="252" y="887"/>
                </a:cxn>
                <a:cxn ang="0">
                  <a:pos x="252" y="861"/>
                </a:cxn>
                <a:cxn ang="0">
                  <a:pos x="239" y="836"/>
                </a:cxn>
                <a:cxn ang="0">
                  <a:pos x="239" y="798"/>
                </a:cxn>
                <a:cxn ang="0">
                  <a:pos x="239" y="342"/>
                </a:cxn>
              </a:cxnLst>
              <a:rect l="0" t="0" r="r" b="b"/>
              <a:pathLst>
                <a:path w="491" h="1001">
                  <a:moveTo>
                    <a:pt x="239" y="342"/>
                  </a:moveTo>
                  <a:lnTo>
                    <a:pt x="466" y="342"/>
                  </a:lnTo>
                  <a:lnTo>
                    <a:pt x="466" y="292"/>
                  </a:lnTo>
                  <a:lnTo>
                    <a:pt x="239" y="292"/>
                  </a:lnTo>
                  <a:lnTo>
                    <a:pt x="239" y="0"/>
                  </a:lnTo>
                  <a:lnTo>
                    <a:pt x="202" y="0"/>
                  </a:lnTo>
                  <a:lnTo>
                    <a:pt x="189" y="76"/>
                  </a:lnTo>
                  <a:lnTo>
                    <a:pt x="177" y="165"/>
                  </a:lnTo>
                  <a:lnTo>
                    <a:pt x="139" y="241"/>
                  </a:lnTo>
                  <a:lnTo>
                    <a:pt x="76" y="292"/>
                  </a:lnTo>
                  <a:lnTo>
                    <a:pt x="0" y="304"/>
                  </a:lnTo>
                  <a:lnTo>
                    <a:pt x="0" y="342"/>
                  </a:lnTo>
                  <a:lnTo>
                    <a:pt x="126" y="342"/>
                  </a:lnTo>
                  <a:lnTo>
                    <a:pt x="126" y="786"/>
                  </a:lnTo>
                  <a:lnTo>
                    <a:pt x="139" y="887"/>
                  </a:lnTo>
                  <a:lnTo>
                    <a:pt x="189" y="950"/>
                  </a:lnTo>
                  <a:lnTo>
                    <a:pt x="239" y="988"/>
                  </a:lnTo>
                  <a:lnTo>
                    <a:pt x="290" y="1001"/>
                  </a:lnTo>
                  <a:lnTo>
                    <a:pt x="340" y="1001"/>
                  </a:lnTo>
                  <a:lnTo>
                    <a:pt x="415" y="988"/>
                  </a:lnTo>
                  <a:lnTo>
                    <a:pt x="453" y="937"/>
                  </a:lnTo>
                  <a:lnTo>
                    <a:pt x="491" y="861"/>
                  </a:lnTo>
                  <a:lnTo>
                    <a:pt x="491" y="697"/>
                  </a:lnTo>
                  <a:lnTo>
                    <a:pt x="453" y="697"/>
                  </a:lnTo>
                  <a:lnTo>
                    <a:pt x="453" y="836"/>
                  </a:lnTo>
                  <a:lnTo>
                    <a:pt x="441" y="887"/>
                  </a:lnTo>
                  <a:lnTo>
                    <a:pt x="428" y="925"/>
                  </a:lnTo>
                  <a:lnTo>
                    <a:pt x="403" y="950"/>
                  </a:lnTo>
                  <a:lnTo>
                    <a:pt x="378" y="963"/>
                  </a:lnTo>
                  <a:lnTo>
                    <a:pt x="315" y="963"/>
                  </a:lnTo>
                  <a:lnTo>
                    <a:pt x="265" y="912"/>
                  </a:lnTo>
                  <a:lnTo>
                    <a:pt x="252" y="887"/>
                  </a:lnTo>
                  <a:lnTo>
                    <a:pt x="252" y="861"/>
                  </a:lnTo>
                  <a:lnTo>
                    <a:pt x="239" y="836"/>
                  </a:lnTo>
                  <a:lnTo>
                    <a:pt x="239" y="798"/>
                  </a:lnTo>
                  <a:lnTo>
                    <a:pt x="239" y="3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69" name="Freeform 109"/>
            <p:cNvSpPr>
              <a:spLocks/>
            </p:cNvSpPr>
            <p:nvPr/>
          </p:nvSpPr>
          <p:spPr bwMode="auto">
            <a:xfrm>
              <a:off x="6033" y="13260"/>
              <a:ext cx="792" cy="722"/>
            </a:xfrm>
            <a:custGeom>
              <a:avLst/>
              <a:gdLst/>
              <a:ahLst/>
              <a:cxnLst>
                <a:cxn ang="0">
                  <a:pos x="566" y="582"/>
                </a:cxn>
                <a:cxn ang="0">
                  <a:pos x="566" y="722"/>
                </a:cxn>
                <a:cxn ang="0">
                  <a:pos x="792" y="709"/>
                </a:cxn>
                <a:cxn ang="0">
                  <a:pos x="792" y="658"/>
                </a:cxn>
                <a:cxn ang="0">
                  <a:pos x="716" y="658"/>
                </a:cxn>
                <a:cxn ang="0">
                  <a:pos x="691" y="646"/>
                </a:cxn>
                <a:cxn ang="0">
                  <a:pos x="679" y="633"/>
                </a:cxn>
                <a:cxn ang="0">
                  <a:pos x="679" y="0"/>
                </a:cxn>
                <a:cxn ang="0">
                  <a:pos x="440" y="13"/>
                </a:cxn>
                <a:cxn ang="0">
                  <a:pos x="440" y="63"/>
                </a:cxn>
                <a:cxn ang="0">
                  <a:pos x="490" y="63"/>
                </a:cxn>
                <a:cxn ang="0">
                  <a:pos x="515" y="76"/>
                </a:cxn>
                <a:cxn ang="0">
                  <a:pos x="540" y="76"/>
                </a:cxn>
                <a:cxn ang="0">
                  <a:pos x="566" y="127"/>
                </a:cxn>
                <a:cxn ang="0">
                  <a:pos x="566" y="443"/>
                </a:cxn>
                <a:cxn ang="0">
                  <a:pos x="540" y="570"/>
                </a:cxn>
                <a:cxn ang="0">
                  <a:pos x="465" y="658"/>
                </a:cxn>
                <a:cxn ang="0">
                  <a:pos x="364" y="696"/>
                </a:cxn>
                <a:cxn ang="0">
                  <a:pos x="314" y="696"/>
                </a:cxn>
                <a:cxn ang="0">
                  <a:pos x="276" y="671"/>
                </a:cxn>
                <a:cxn ang="0">
                  <a:pos x="251" y="658"/>
                </a:cxn>
                <a:cxn ang="0">
                  <a:pos x="239" y="633"/>
                </a:cxn>
                <a:cxn ang="0">
                  <a:pos x="239" y="595"/>
                </a:cxn>
                <a:cxn ang="0">
                  <a:pos x="226" y="570"/>
                </a:cxn>
                <a:cxn ang="0">
                  <a:pos x="226" y="0"/>
                </a:cxn>
                <a:cxn ang="0">
                  <a:pos x="0" y="13"/>
                </a:cxn>
                <a:cxn ang="0">
                  <a:pos x="0" y="63"/>
                </a:cxn>
                <a:cxn ang="0">
                  <a:pos x="50" y="63"/>
                </a:cxn>
                <a:cxn ang="0">
                  <a:pos x="88" y="76"/>
                </a:cxn>
                <a:cxn ang="0">
                  <a:pos x="100" y="89"/>
                </a:cxn>
                <a:cxn ang="0">
                  <a:pos x="113" y="114"/>
                </a:cxn>
                <a:cxn ang="0">
                  <a:pos x="113" y="532"/>
                </a:cxn>
                <a:cxn ang="0">
                  <a:pos x="138" y="608"/>
                </a:cxn>
                <a:cxn ang="0">
                  <a:pos x="176" y="671"/>
                </a:cxn>
                <a:cxn ang="0">
                  <a:pos x="239" y="709"/>
                </a:cxn>
                <a:cxn ang="0">
                  <a:pos x="364" y="722"/>
                </a:cxn>
                <a:cxn ang="0">
                  <a:pos x="440" y="709"/>
                </a:cxn>
                <a:cxn ang="0">
                  <a:pos x="515" y="658"/>
                </a:cxn>
                <a:cxn ang="0">
                  <a:pos x="566" y="582"/>
                </a:cxn>
              </a:cxnLst>
              <a:rect l="0" t="0" r="r" b="b"/>
              <a:pathLst>
                <a:path w="792" h="722">
                  <a:moveTo>
                    <a:pt x="566" y="582"/>
                  </a:moveTo>
                  <a:lnTo>
                    <a:pt x="566" y="722"/>
                  </a:lnTo>
                  <a:lnTo>
                    <a:pt x="792" y="709"/>
                  </a:lnTo>
                  <a:lnTo>
                    <a:pt x="792" y="658"/>
                  </a:lnTo>
                  <a:lnTo>
                    <a:pt x="716" y="658"/>
                  </a:lnTo>
                  <a:lnTo>
                    <a:pt x="691" y="646"/>
                  </a:lnTo>
                  <a:lnTo>
                    <a:pt x="679" y="633"/>
                  </a:lnTo>
                  <a:lnTo>
                    <a:pt x="679" y="0"/>
                  </a:lnTo>
                  <a:lnTo>
                    <a:pt x="440" y="13"/>
                  </a:lnTo>
                  <a:lnTo>
                    <a:pt x="440" y="63"/>
                  </a:lnTo>
                  <a:lnTo>
                    <a:pt x="490" y="63"/>
                  </a:lnTo>
                  <a:lnTo>
                    <a:pt x="515" y="76"/>
                  </a:lnTo>
                  <a:lnTo>
                    <a:pt x="540" y="76"/>
                  </a:lnTo>
                  <a:lnTo>
                    <a:pt x="566" y="127"/>
                  </a:lnTo>
                  <a:lnTo>
                    <a:pt x="566" y="443"/>
                  </a:lnTo>
                  <a:lnTo>
                    <a:pt x="540" y="570"/>
                  </a:lnTo>
                  <a:lnTo>
                    <a:pt x="465" y="658"/>
                  </a:lnTo>
                  <a:lnTo>
                    <a:pt x="364" y="696"/>
                  </a:lnTo>
                  <a:lnTo>
                    <a:pt x="314" y="696"/>
                  </a:lnTo>
                  <a:lnTo>
                    <a:pt x="276" y="671"/>
                  </a:lnTo>
                  <a:lnTo>
                    <a:pt x="251" y="658"/>
                  </a:lnTo>
                  <a:lnTo>
                    <a:pt x="239" y="633"/>
                  </a:lnTo>
                  <a:lnTo>
                    <a:pt x="239" y="595"/>
                  </a:lnTo>
                  <a:lnTo>
                    <a:pt x="226" y="570"/>
                  </a:lnTo>
                  <a:lnTo>
                    <a:pt x="226" y="0"/>
                  </a:lnTo>
                  <a:lnTo>
                    <a:pt x="0" y="13"/>
                  </a:lnTo>
                  <a:lnTo>
                    <a:pt x="0" y="63"/>
                  </a:lnTo>
                  <a:lnTo>
                    <a:pt x="50" y="63"/>
                  </a:lnTo>
                  <a:lnTo>
                    <a:pt x="88" y="76"/>
                  </a:lnTo>
                  <a:lnTo>
                    <a:pt x="100" y="89"/>
                  </a:lnTo>
                  <a:lnTo>
                    <a:pt x="113" y="114"/>
                  </a:lnTo>
                  <a:lnTo>
                    <a:pt x="113" y="532"/>
                  </a:lnTo>
                  <a:lnTo>
                    <a:pt x="138" y="608"/>
                  </a:lnTo>
                  <a:lnTo>
                    <a:pt x="176" y="671"/>
                  </a:lnTo>
                  <a:lnTo>
                    <a:pt x="239" y="709"/>
                  </a:lnTo>
                  <a:lnTo>
                    <a:pt x="364" y="722"/>
                  </a:lnTo>
                  <a:lnTo>
                    <a:pt x="440" y="709"/>
                  </a:lnTo>
                  <a:lnTo>
                    <a:pt x="515" y="658"/>
                  </a:lnTo>
                  <a:lnTo>
                    <a:pt x="566" y="5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70" name="Freeform 110"/>
            <p:cNvSpPr>
              <a:spLocks/>
            </p:cNvSpPr>
            <p:nvPr/>
          </p:nvSpPr>
          <p:spPr bwMode="auto">
            <a:xfrm>
              <a:off x="6913" y="13260"/>
              <a:ext cx="528" cy="709"/>
            </a:xfrm>
            <a:custGeom>
              <a:avLst/>
              <a:gdLst/>
              <a:ahLst/>
              <a:cxnLst>
                <a:cxn ang="0">
                  <a:pos x="226" y="582"/>
                </a:cxn>
                <a:cxn ang="0">
                  <a:pos x="226" y="342"/>
                </a:cxn>
                <a:cxn ang="0">
                  <a:pos x="239" y="228"/>
                </a:cxn>
                <a:cxn ang="0">
                  <a:pos x="277" y="127"/>
                </a:cxn>
                <a:cxn ang="0">
                  <a:pos x="327" y="63"/>
                </a:cxn>
                <a:cxn ang="0">
                  <a:pos x="415" y="38"/>
                </a:cxn>
                <a:cxn ang="0">
                  <a:pos x="427" y="38"/>
                </a:cxn>
                <a:cxn ang="0">
                  <a:pos x="415" y="51"/>
                </a:cxn>
                <a:cxn ang="0">
                  <a:pos x="390" y="101"/>
                </a:cxn>
                <a:cxn ang="0">
                  <a:pos x="415" y="152"/>
                </a:cxn>
                <a:cxn ang="0">
                  <a:pos x="440" y="165"/>
                </a:cxn>
                <a:cxn ang="0">
                  <a:pos x="478" y="165"/>
                </a:cxn>
                <a:cxn ang="0">
                  <a:pos x="503" y="152"/>
                </a:cxn>
                <a:cxn ang="0">
                  <a:pos x="528" y="127"/>
                </a:cxn>
                <a:cxn ang="0">
                  <a:pos x="528" y="101"/>
                </a:cxn>
                <a:cxn ang="0">
                  <a:pos x="503" y="25"/>
                </a:cxn>
                <a:cxn ang="0">
                  <a:pos x="465" y="13"/>
                </a:cxn>
                <a:cxn ang="0">
                  <a:pos x="415" y="0"/>
                </a:cxn>
                <a:cxn ang="0">
                  <a:pos x="365" y="0"/>
                </a:cxn>
                <a:cxn ang="0">
                  <a:pos x="289" y="51"/>
                </a:cxn>
                <a:cxn ang="0">
                  <a:pos x="264" y="76"/>
                </a:cxn>
                <a:cxn ang="0">
                  <a:pos x="239" y="114"/>
                </a:cxn>
                <a:cxn ang="0">
                  <a:pos x="226" y="139"/>
                </a:cxn>
                <a:cxn ang="0">
                  <a:pos x="214" y="177"/>
                </a:cxn>
                <a:cxn ang="0">
                  <a:pos x="214" y="0"/>
                </a:cxn>
                <a:cxn ang="0">
                  <a:pos x="0" y="13"/>
                </a:cxn>
                <a:cxn ang="0">
                  <a:pos x="0" y="63"/>
                </a:cxn>
                <a:cxn ang="0">
                  <a:pos x="50" y="63"/>
                </a:cxn>
                <a:cxn ang="0">
                  <a:pos x="88" y="76"/>
                </a:cxn>
                <a:cxn ang="0">
                  <a:pos x="113" y="89"/>
                </a:cxn>
                <a:cxn ang="0">
                  <a:pos x="113" y="620"/>
                </a:cxn>
                <a:cxn ang="0">
                  <a:pos x="101" y="646"/>
                </a:cxn>
                <a:cxn ang="0">
                  <a:pos x="88" y="658"/>
                </a:cxn>
                <a:cxn ang="0">
                  <a:pos x="0" y="658"/>
                </a:cxn>
                <a:cxn ang="0">
                  <a:pos x="0" y="709"/>
                </a:cxn>
                <a:cxn ang="0">
                  <a:pos x="377" y="709"/>
                </a:cxn>
                <a:cxn ang="0">
                  <a:pos x="377" y="658"/>
                </a:cxn>
                <a:cxn ang="0">
                  <a:pos x="264" y="658"/>
                </a:cxn>
                <a:cxn ang="0">
                  <a:pos x="239" y="646"/>
                </a:cxn>
                <a:cxn ang="0">
                  <a:pos x="226" y="633"/>
                </a:cxn>
                <a:cxn ang="0">
                  <a:pos x="226" y="582"/>
                </a:cxn>
              </a:cxnLst>
              <a:rect l="0" t="0" r="r" b="b"/>
              <a:pathLst>
                <a:path w="528" h="709">
                  <a:moveTo>
                    <a:pt x="226" y="582"/>
                  </a:moveTo>
                  <a:lnTo>
                    <a:pt x="226" y="342"/>
                  </a:lnTo>
                  <a:lnTo>
                    <a:pt x="239" y="228"/>
                  </a:lnTo>
                  <a:lnTo>
                    <a:pt x="277" y="127"/>
                  </a:lnTo>
                  <a:lnTo>
                    <a:pt x="327" y="63"/>
                  </a:lnTo>
                  <a:lnTo>
                    <a:pt x="415" y="38"/>
                  </a:lnTo>
                  <a:lnTo>
                    <a:pt x="427" y="38"/>
                  </a:lnTo>
                  <a:lnTo>
                    <a:pt x="415" y="51"/>
                  </a:lnTo>
                  <a:lnTo>
                    <a:pt x="390" y="101"/>
                  </a:lnTo>
                  <a:lnTo>
                    <a:pt x="415" y="152"/>
                  </a:lnTo>
                  <a:lnTo>
                    <a:pt x="440" y="165"/>
                  </a:lnTo>
                  <a:lnTo>
                    <a:pt x="478" y="165"/>
                  </a:lnTo>
                  <a:lnTo>
                    <a:pt x="503" y="152"/>
                  </a:lnTo>
                  <a:lnTo>
                    <a:pt x="528" y="127"/>
                  </a:lnTo>
                  <a:lnTo>
                    <a:pt x="528" y="101"/>
                  </a:lnTo>
                  <a:lnTo>
                    <a:pt x="503" y="25"/>
                  </a:lnTo>
                  <a:lnTo>
                    <a:pt x="465" y="13"/>
                  </a:lnTo>
                  <a:lnTo>
                    <a:pt x="415" y="0"/>
                  </a:lnTo>
                  <a:lnTo>
                    <a:pt x="365" y="0"/>
                  </a:lnTo>
                  <a:lnTo>
                    <a:pt x="289" y="51"/>
                  </a:lnTo>
                  <a:lnTo>
                    <a:pt x="264" y="76"/>
                  </a:lnTo>
                  <a:lnTo>
                    <a:pt x="239" y="114"/>
                  </a:lnTo>
                  <a:lnTo>
                    <a:pt x="226" y="139"/>
                  </a:lnTo>
                  <a:lnTo>
                    <a:pt x="214" y="177"/>
                  </a:lnTo>
                  <a:lnTo>
                    <a:pt x="214" y="0"/>
                  </a:lnTo>
                  <a:lnTo>
                    <a:pt x="0" y="13"/>
                  </a:lnTo>
                  <a:lnTo>
                    <a:pt x="0" y="63"/>
                  </a:lnTo>
                  <a:lnTo>
                    <a:pt x="50" y="63"/>
                  </a:lnTo>
                  <a:lnTo>
                    <a:pt x="88" y="76"/>
                  </a:lnTo>
                  <a:lnTo>
                    <a:pt x="113" y="89"/>
                  </a:lnTo>
                  <a:lnTo>
                    <a:pt x="113" y="620"/>
                  </a:lnTo>
                  <a:lnTo>
                    <a:pt x="101" y="646"/>
                  </a:lnTo>
                  <a:lnTo>
                    <a:pt x="88" y="658"/>
                  </a:lnTo>
                  <a:lnTo>
                    <a:pt x="0" y="658"/>
                  </a:lnTo>
                  <a:lnTo>
                    <a:pt x="0" y="709"/>
                  </a:lnTo>
                  <a:lnTo>
                    <a:pt x="377" y="709"/>
                  </a:lnTo>
                  <a:lnTo>
                    <a:pt x="377" y="658"/>
                  </a:lnTo>
                  <a:lnTo>
                    <a:pt x="264" y="658"/>
                  </a:lnTo>
                  <a:lnTo>
                    <a:pt x="239" y="646"/>
                  </a:lnTo>
                  <a:lnTo>
                    <a:pt x="226" y="633"/>
                  </a:lnTo>
                  <a:lnTo>
                    <a:pt x="226" y="5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71" name="Freeform 111"/>
            <p:cNvSpPr>
              <a:spLocks/>
            </p:cNvSpPr>
            <p:nvPr/>
          </p:nvSpPr>
          <p:spPr bwMode="auto">
            <a:xfrm>
              <a:off x="7542" y="13260"/>
              <a:ext cx="804" cy="709"/>
            </a:xfrm>
            <a:custGeom>
              <a:avLst/>
              <a:gdLst/>
              <a:ahLst/>
              <a:cxnLst>
                <a:cxn ang="0">
                  <a:pos x="125" y="152"/>
                </a:cxn>
                <a:cxn ang="0">
                  <a:pos x="125" y="620"/>
                </a:cxn>
                <a:cxn ang="0">
                  <a:pos x="113" y="646"/>
                </a:cxn>
                <a:cxn ang="0">
                  <a:pos x="88" y="658"/>
                </a:cxn>
                <a:cxn ang="0">
                  <a:pos x="0" y="658"/>
                </a:cxn>
                <a:cxn ang="0">
                  <a:pos x="0" y="709"/>
                </a:cxn>
                <a:cxn ang="0">
                  <a:pos x="352" y="709"/>
                </a:cxn>
                <a:cxn ang="0">
                  <a:pos x="352" y="658"/>
                </a:cxn>
                <a:cxn ang="0">
                  <a:pos x="264" y="658"/>
                </a:cxn>
                <a:cxn ang="0">
                  <a:pos x="239" y="646"/>
                </a:cxn>
                <a:cxn ang="0">
                  <a:pos x="239" y="620"/>
                </a:cxn>
                <a:cxn ang="0">
                  <a:pos x="226" y="582"/>
                </a:cxn>
                <a:cxn ang="0">
                  <a:pos x="226" y="291"/>
                </a:cxn>
                <a:cxn ang="0">
                  <a:pos x="251" y="177"/>
                </a:cxn>
                <a:cxn ang="0">
                  <a:pos x="301" y="101"/>
                </a:cxn>
                <a:cxn ang="0">
                  <a:pos x="364" y="51"/>
                </a:cxn>
                <a:cxn ang="0">
                  <a:pos x="452" y="38"/>
                </a:cxn>
                <a:cxn ang="0">
                  <a:pos x="490" y="38"/>
                </a:cxn>
                <a:cxn ang="0">
                  <a:pos x="515" y="51"/>
                </a:cxn>
                <a:cxn ang="0">
                  <a:pos x="540" y="76"/>
                </a:cxn>
                <a:cxn ang="0">
                  <a:pos x="553" y="101"/>
                </a:cxn>
                <a:cxn ang="0">
                  <a:pos x="565" y="139"/>
                </a:cxn>
                <a:cxn ang="0">
                  <a:pos x="565" y="620"/>
                </a:cxn>
                <a:cxn ang="0">
                  <a:pos x="553" y="646"/>
                </a:cxn>
                <a:cxn ang="0">
                  <a:pos x="528" y="658"/>
                </a:cxn>
                <a:cxn ang="0">
                  <a:pos x="440" y="658"/>
                </a:cxn>
                <a:cxn ang="0">
                  <a:pos x="440" y="709"/>
                </a:cxn>
                <a:cxn ang="0">
                  <a:pos x="804" y="709"/>
                </a:cxn>
                <a:cxn ang="0">
                  <a:pos x="804" y="658"/>
                </a:cxn>
                <a:cxn ang="0">
                  <a:pos x="716" y="658"/>
                </a:cxn>
                <a:cxn ang="0">
                  <a:pos x="691" y="646"/>
                </a:cxn>
                <a:cxn ang="0">
                  <a:pos x="679" y="633"/>
                </a:cxn>
                <a:cxn ang="0">
                  <a:pos x="679" y="190"/>
                </a:cxn>
                <a:cxn ang="0">
                  <a:pos x="666" y="114"/>
                </a:cxn>
                <a:cxn ang="0">
                  <a:pos x="628" y="63"/>
                </a:cxn>
                <a:cxn ang="0">
                  <a:pos x="616" y="38"/>
                </a:cxn>
                <a:cxn ang="0">
                  <a:pos x="591" y="25"/>
                </a:cxn>
                <a:cxn ang="0">
                  <a:pos x="515" y="0"/>
                </a:cxn>
                <a:cxn ang="0">
                  <a:pos x="452" y="0"/>
                </a:cxn>
                <a:cxn ang="0">
                  <a:pos x="352" y="25"/>
                </a:cxn>
                <a:cxn ang="0">
                  <a:pos x="276" y="76"/>
                </a:cxn>
                <a:cxn ang="0">
                  <a:pos x="226" y="165"/>
                </a:cxn>
                <a:cxn ang="0">
                  <a:pos x="226" y="0"/>
                </a:cxn>
                <a:cxn ang="0">
                  <a:pos x="0" y="13"/>
                </a:cxn>
                <a:cxn ang="0">
                  <a:pos x="0" y="63"/>
                </a:cxn>
                <a:cxn ang="0">
                  <a:pos x="50" y="63"/>
                </a:cxn>
                <a:cxn ang="0">
                  <a:pos x="88" y="76"/>
                </a:cxn>
                <a:cxn ang="0">
                  <a:pos x="113" y="89"/>
                </a:cxn>
                <a:cxn ang="0">
                  <a:pos x="125" y="114"/>
                </a:cxn>
                <a:cxn ang="0">
                  <a:pos x="125" y="152"/>
                </a:cxn>
              </a:cxnLst>
              <a:rect l="0" t="0" r="r" b="b"/>
              <a:pathLst>
                <a:path w="804" h="709">
                  <a:moveTo>
                    <a:pt x="125" y="152"/>
                  </a:moveTo>
                  <a:lnTo>
                    <a:pt x="125" y="620"/>
                  </a:lnTo>
                  <a:lnTo>
                    <a:pt x="113" y="646"/>
                  </a:lnTo>
                  <a:lnTo>
                    <a:pt x="88" y="658"/>
                  </a:lnTo>
                  <a:lnTo>
                    <a:pt x="0" y="658"/>
                  </a:lnTo>
                  <a:lnTo>
                    <a:pt x="0" y="709"/>
                  </a:lnTo>
                  <a:lnTo>
                    <a:pt x="352" y="709"/>
                  </a:lnTo>
                  <a:lnTo>
                    <a:pt x="352" y="658"/>
                  </a:lnTo>
                  <a:lnTo>
                    <a:pt x="264" y="658"/>
                  </a:lnTo>
                  <a:lnTo>
                    <a:pt x="239" y="646"/>
                  </a:lnTo>
                  <a:lnTo>
                    <a:pt x="239" y="620"/>
                  </a:lnTo>
                  <a:lnTo>
                    <a:pt x="226" y="582"/>
                  </a:lnTo>
                  <a:lnTo>
                    <a:pt x="226" y="291"/>
                  </a:lnTo>
                  <a:lnTo>
                    <a:pt x="251" y="177"/>
                  </a:lnTo>
                  <a:lnTo>
                    <a:pt x="301" y="101"/>
                  </a:lnTo>
                  <a:lnTo>
                    <a:pt x="364" y="51"/>
                  </a:lnTo>
                  <a:lnTo>
                    <a:pt x="452" y="38"/>
                  </a:lnTo>
                  <a:lnTo>
                    <a:pt x="490" y="38"/>
                  </a:lnTo>
                  <a:lnTo>
                    <a:pt x="515" y="51"/>
                  </a:lnTo>
                  <a:lnTo>
                    <a:pt x="540" y="76"/>
                  </a:lnTo>
                  <a:lnTo>
                    <a:pt x="553" y="101"/>
                  </a:lnTo>
                  <a:lnTo>
                    <a:pt x="565" y="139"/>
                  </a:lnTo>
                  <a:lnTo>
                    <a:pt x="565" y="620"/>
                  </a:lnTo>
                  <a:lnTo>
                    <a:pt x="553" y="646"/>
                  </a:lnTo>
                  <a:lnTo>
                    <a:pt x="528" y="658"/>
                  </a:lnTo>
                  <a:lnTo>
                    <a:pt x="440" y="658"/>
                  </a:lnTo>
                  <a:lnTo>
                    <a:pt x="440" y="709"/>
                  </a:lnTo>
                  <a:lnTo>
                    <a:pt x="804" y="709"/>
                  </a:lnTo>
                  <a:lnTo>
                    <a:pt x="804" y="658"/>
                  </a:lnTo>
                  <a:lnTo>
                    <a:pt x="716" y="658"/>
                  </a:lnTo>
                  <a:lnTo>
                    <a:pt x="691" y="646"/>
                  </a:lnTo>
                  <a:lnTo>
                    <a:pt x="679" y="633"/>
                  </a:lnTo>
                  <a:lnTo>
                    <a:pt x="679" y="190"/>
                  </a:lnTo>
                  <a:lnTo>
                    <a:pt x="666" y="114"/>
                  </a:lnTo>
                  <a:lnTo>
                    <a:pt x="628" y="63"/>
                  </a:lnTo>
                  <a:lnTo>
                    <a:pt x="616" y="38"/>
                  </a:lnTo>
                  <a:lnTo>
                    <a:pt x="591" y="25"/>
                  </a:lnTo>
                  <a:lnTo>
                    <a:pt x="515" y="0"/>
                  </a:lnTo>
                  <a:lnTo>
                    <a:pt x="452" y="0"/>
                  </a:lnTo>
                  <a:lnTo>
                    <a:pt x="352" y="25"/>
                  </a:lnTo>
                  <a:lnTo>
                    <a:pt x="276" y="76"/>
                  </a:lnTo>
                  <a:lnTo>
                    <a:pt x="226" y="165"/>
                  </a:lnTo>
                  <a:lnTo>
                    <a:pt x="226" y="0"/>
                  </a:lnTo>
                  <a:lnTo>
                    <a:pt x="0" y="13"/>
                  </a:lnTo>
                  <a:lnTo>
                    <a:pt x="0" y="63"/>
                  </a:lnTo>
                  <a:lnTo>
                    <a:pt x="50" y="63"/>
                  </a:lnTo>
                  <a:lnTo>
                    <a:pt x="88" y="76"/>
                  </a:lnTo>
                  <a:lnTo>
                    <a:pt x="113" y="89"/>
                  </a:lnTo>
                  <a:lnTo>
                    <a:pt x="125" y="114"/>
                  </a:lnTo>
                  <a:lnTo>
                    <a:pt x="125" y="1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72" name="Freeform 112"/>
            <p:cNvSpPr>
              <a:spLocks/>
            </p:cNvSpPr>
            <p:nvPr/>
          </p:nvSpPr>
          <p:spPr bwMode="auto">
            <a:xfrm>
              <a:off x="8988" y="12842"/>
              <a:ext cx="943" cy="1165"/>
            </a:xfrm>
            <a:custGeom>
              <a:avLst/>
              <a:gdLst/>
              <a:ahLst/>
              <a:cxnLst>
                <a:cxn ang="0">
                  <a:pos x="943" y="0"/>
                </a:cxn>
                <a:cxn ang="0">
                  <a:pos x="892" y="13"/>
                </a:cxn>
                <a:cxn ang="0">
                  <a:pos x="767" y="51"/>
                </a:cxn>
                <a:cxn ang="0">
                  <a:pos x="591" y="0"/>
                </a:cxn>
                <a:cxn ang="0">
                  <a:pos x="314" y="114"/>
                </a:cxn>
                <a:cxn ang="0">
                  <a:pos x="201" y="367"/>
                </a:cxn>
                <a:cxn ang="0">
                  <a:pos x="251" y="532"/>
                </a:cxn>
                <a:cxn ang="0">
                  <a:pos x="364" y="595"/>
                </a:cxn>
                <a:cxn ang="0">
                  <a:pos x="553" y="659"/>
                </a:cxn>
                <a:cxn ang="0">
                  <a:pos x="616" y="684"/>
                </a:cxn>
                <a:cxn ang="0">
                  <a:pos x="666" y="722"/>
                </a:cxn>
                <a:cxn ang="0">
                  <a:pos x="679" y="823"/>
                </a:cxn>
                <a:cxn ang="0">
                  <a:pos x="591" y="1026"/>
                </a:cxn>
                <a:cxn ang="0">
                  <a:pos x="389" y="1114"/>
                </a:cxn>
                <a:cxn ang="0">
                  <a:pos x="251" y="1089"/>
                </a:cxn>
                <a:cxn ang="0">
                  <a:pos x="138" y="975"/>
                </a:cxn>
                <a:cxn ang="0">
                  <a:pos x="113" y="836"/>
                </a:cxn>
                <a:cxn ang="0">
                  <a:pos x="125" y="773"/>
                </a:cxn>
                <a:cxn ang="0">
                  <a:pos x="100" y="760"/>
                </a:cxn>
                <a:cxn ang="0">
                  <a:pos x="75" y="798"/>
                </a:cxn>
                <a:cxn ang="0">
                  <a:pos x="12" y="1051"/>
                </a:cxn>
                <a:cxn ang="0">
                  <a:pos x="0" y="1165"/>
                </a:cxn>
                <a:cxn ang="0">
                  <a:pos x="25" y="1152"/>
                </a:cxn>
                <a:cxn ang="0">
                  <a:pos x="201" y="1114"/>
                </a:cxn>
                <a:cxn ang="0">
                  <a:pos x="389" y="1165"/>
                </a:cxn>
                <a:cxn ang="0">
                  <a:pos x="679" y="1026"/>
                </a:cxn>
                <a:cxn ang="0">
                  <a:pos x="792" y="747"/>
                </a:cxn>
                <a:cxn ang="0">
                  <a:pos x="767" y="621"/>
                </a:cxn>
                <a:cxn ang="0">
                  <a:pos x="729" y="570"/>
                </a:cxn>
                <a:cxn ang="0">
                  <a:pos x="679" y="532"/>
                </a:cxn>
                <a:cxn ang="0">
                  <a:pos x="515" y="481"/>
                </a:cxn>
                <a:cxn ang="0">
                  <a:pos x="452" y="469"/>
                </a:cxn>
                <a:cxn ang="0">
                  <a:pos x="402" y="456"/>
                </a:cxn>
                <a:cxn ang="0">
                  <a:pos x="327" y="393"/>
                </a:cxn>
                <a:cxn ang="0">
                  <a:pos x="314" y="304"/>
                </a:cxn>
                <a:cxn ang="0">
                  <a:pos x="389" y="127"/>
                </a:cxn>
                <a:cxn ang="0">
                  <a:pos x="591" y="38"/>
                </a:cxn>
                <a:cxn ang="0">
                  <a:pos x="754" y="101"/>
                </a:cxn>
                <a:cxn ang="0">
                  <a:pos x="817" y="291"/>
                </a:cxn>
                <a:cxn ang="0">
                  <a:pos x="842" y="393"/>
                </a:cxn>
                <a:cxn ang="0">
                  <a:pos x="855" y="367"/>
                </a:cxn>
              </a:cxnLst>
              <a:rect l="0" t="0" r="r" b="b"/>
              <a:pathLst>
                <a:path w="943" h="1165">
                  <a:moveTo>
                    <a:pt x="943" y="13"/>
                  </a:moveTo>
                  <a:lnTo>
                    <a:pt x="943" y="0"/>
                  </a:lnTo>
                  <a:lnTo>
                    <a:pt x="905" y="0"/>
                  </a:lnTo>
                  <a:lnTo>
                    <a:pt x="892" y="13"/>
                  </a:lnTo>
                  <a:lnTo>
                    <a:pt x="817" y="114"/>
                  </a:lnTo>
                  <a:lnTo>
                    <a:pt x="767" y="51"/>
                  </a:lnTo>
                  <a:lnTo>
                    <a:pt x="691" y="13"/>
                  </a:lnTo>
                  <a:lnTo>
                    <a:pt x="591" y="0"/>
                  </a:lnTo>
                  <a:lnTo>
                    <a:pt x="440" y="25"/>
                  </a:lnTo>
                  <a:lnTo>
                    <a:pt x="314" y="114"/>
                  </a:lnTo>
                  <a:lnTo>
                    <a:pt x="226" y="228"/>
                  </a:lnTo>
                  <a:lnTo>
                    <a:pt x="201" y="367"/>
                  </a:lnTo>
                  <a:lnTo>
                    <a:pt x="213" y="456"/>
                  </a:lnTo>
                  <a:lnTo>
                    <a:pt x="251" y="532"/>
                  </a:lnTo>
                  <a:lnTo>
                    <a:pt x="301" y="570"/>
                  </a:lnTo>
                  <a:lnTo>
                    <a:pt x="364" y="595"/>
                  </a:lnTo>
                  <a:lnTo>
                    <a:pt x="528" y="646"/>
                  </a:lnTo>
                  <a:lnTo>
                    <a:pt x="553" y="659"/>
                  </a:lnTo>
                  <a:lnTo>
                    <a:pt x="591" y="659"/>
                  </a:lnTo>
                  <a:lnTo>
                    <a:pt x="616" y="684"/>
                  </a:lnTo>
                  <a:lnTo>
                    <a:pt x="641" y="697"/>
                  </a:lnTo>
                  <a:lnTo>
                    <a:pt x="666" y="722"/>
                  </a:lnTo>
                  <a:lnTo>
                    <a:pt x="679" y="773"/>
                  </a:lnTo>
                  <a:lnTo>
                    <a:pt x="679" y="823"/>
                  </a:lnTo>
                  <a:lnTo>
                    <a:pt x="653" y="925"/>
                  </a:lnTo>
                  <a:lnTo>
                    <a:pt x="591" y="1026"/>
                  </a:lnTo>
                  <a:lnTo>
                    <a:pt x="503" y="1089"/>
                  </a:lnTo>
                  <a:lnTo>
                    <a:pt x="389" y="1114"/>
                  </a:lnTo>
                  <a:lnTo>
                    <a:pt x="327" y="1114"/>
                  </a:lnTo>
                  <a:lnTo>
                    <a:pt x="251" y="1089"/>
                  </a:lnTo>
                  <a:lnTo>
                    <a:pt x="176" y="1051"/>
                  </a:lnTo>
                  <a:lnTo>
                    <a:pt x="138" y="975"/>
                  </a:lnTo>
                  <a:lnTo>
                    <a:pt x="113" y="874"/>
                  </a:lnTo>
                  <a:lnTo>
                    <a:pt x="113" y="836"/>
                  </a:lnTo>
                  <a:lnTo>
                    <a:pt x="125" y="811"/>
                  </a:lnTo>
                  <a:lnTo>
                    <a:pt x="125" y="773"/>
                  </a:lnTo>
                  <a:lnTo>
                    <a:pt x="113" y="760"/>
                  </a:lnTo>
                  <a:lnTo>
                    <a:pt x="100" y="760"/>
                  </a:lnTo>
                  <a:lnTo>
                    <a:pt x="88" y="773"/>
                  </a:lnTo>
                  <a:lnTo>
                    <a:pt x="75" y="798"/>
                  </a:lnTo>
                  <a:lnTo>
                    <a:pt x="63" y="874"/>
                  </a:lnTo>
                  <a:lnTo>
                    <a:pt x="12" y="1051"/>
                  </a:lnTo>
                  <a:lnTo>
                    <a:pt x="0" y="1114"/>
                  </a:lnTo>
                  <a:lnTo>
                    <a:pt x="0" y="1165"/>
                  </a:lnTo>
                  <a:lnTo>
                    <a:pt x="25" y="1165"/>
                  </a:lnTo>
                  <a:lnTo>
                    <a:pt x="25" y="1152"/>
                  </a:lnTo>
                  <a:lnTo>
                    <a:pt x="125" y="1051"/>
                  </a:lnTo>
                  <a:lnTo>
                    <a:pt x="201" y="1114"/>
                  </a:lnTo>
                  <a:lnTo>
                    <a:pt x="289" y="1152"/>
                  </a:lnTo>
                  <a:lnTo>
                    <a:pt x="389" y="1165"/>
                  </a:lnTo>
                  <a:lnTo>
                    <a:pt x="540" y="1127"/>
                  </a:lnTo>
                  <a:lnTo>
                    <a:pt x="679" y="1026"/>
                  </a:lnTo>
                  <a:lnTo>
                    <a:pt x="767" y="899"/>
                  </a:lnTo>
                  <a:lnTo>
                    <a:pt x="792" y="747"/>
                  </a:lnTo>
                  <a:lnTo>
                    <a:pt x="792" y="697"/>
                  </a:lnTo>
                  <a:lnTo>
                    <a:pt x="767" y="621"/>
                  </a:lnTo>
                  <a:lnTo>
                    <a:pt x="742" y="595"/>
                  </a:lnTo>
                  <a:lnTo>
                    <a:pt x="729" y="570"/>
                  </a:lnTo>
                  <a:lnTo>
                    <a:pt x="716" y="557"/>
                  </a:lnTo>
                  <a:lnTo>
                    <a:pt x="679" y="532"/>
                  </a:lnTo>
                  <a:lnTo>
                    <a:pt x="616" y="507"/>
                  </a:lnTo>
                  <a:lnTo>
                    <a:pt x="515" y="481"/>
                  </a:lnTo>
                  <a:lnTo>
                    <a:pt x="490" y="469"/>
                  </a:lnTo>
                  <a:lnTo>
                    <a:pt x="452" y="469"/>
                  </a:lnTo>
                  <a:lnTo>
                    <a:pt x="427" y="456"/>
                  </a:lnTo>
                  <a:lnTo>
                    <a:pt x="402" y="456"/>
                  </a:lnTo>
                  <a:lnTo>
                    <a:pt x="377" y="443"/>
                  </a:lnTo>
                  <a:lnTo>
                    <a:pt x="327" y="393"/>
                  </a:lnTo>
                  <a:lnTo>
                    <a:pt x="314" y="355"/>
                  </a:lnTo>
                  <a:lnTo>
                    <a:pt x="314" y="304"/>
                  </a:lnTo>
                  <a:lnTo>
                    <a:pt x="339" y="203"/>
                  </a:lnTo>
                  <a:lnTo>
                    <a:pt x="389" y="127"/>
                  </a:lnTo>
                  <a:lnTo>
                    <a:pt x="477" y="63"/>
                  </a:lnTo>
                  <a:lnTo>
                    <a:pt x="591" y="38"/>
                  </a:lnTo>
                  <a:lnTo>
                    <a:pt x="679" y="51"/>
                  </a:lnTo>
                  <a:lnTo>
                    <a:pt x="754" y="101"/>
                  </a:lnTo>
                  <a:lnTo>
                    <a:pt x="804" y="177"/>
                  </a:lnTo>
                  <a:lnTo>
                    <a:pt x="817" y="291"/>
                  </a:lnTo>
                  <a:lnTo>
                    <a:pt x="817" y="393"/>
                  </a:lnTo>
                  <a:lnTo>
                    <a:pt x="842" y="393"/>
                  </a:lnTo>
                  <a:lnTo>
                    <a:pt x="855" y="380"/>
                  </a:lnTo>
                  <a:lnTo>
                    <a:pt x="855" y="367"/>
                  </a:lnTo>
                  <a:lnTo>
                    <a:pt x="943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73" name="Freeform 113"/>
            <p:cNvSpPr>
              <a:spLocks/>
            </p:cNvSpPr>
            <p:nvPr/>
          </p:nvSpPr>
          <p:spPr bwMode="auto">
            <a:xfrm>
              <a:off x="10157" y="12766"/>
              <a:ext cx="214" cy="1608"/>
            </a:xfrm>
            <a:custGeom>
              <a:avLst/>
              <a:gdLst/>
              <a:ahLst/>
              <a:cxnLst>
                <a:cxn ang="0">
                  <a:pos x="214" y="1608"/>
                </a:cxn>
                <a:cxn ang="0">
                  <a:pos x="214" y="1545"/>
                </a:cxn>
                <a:cxn ang="0">
                  <a:pos x="63" y="1545"/>
                </a:cxn>
                <a:cxn ang="0">
                  <a:pos x="63" y="63"/>
                </a:cxn>
                <a:cxn ang="0">
                  <a:pos x="214" y="63"/>
                </a:cxn>
                <a:cxn ang="0">
                  <a:pos x="214" y="0"/>
                </a:cxn>
                <a:cxn ang="0">
                  <a:pos x="0" y="0"/>
                </a:cxn>
                <a:cxn ang="0">
                  <a:pos x="0" y="1608"/>
                </a:cxn>
                <a:cxn ang="0">
                  <a:pos x="214" y="1608"/>
                </a:cxn>
              </a:cxnLst>
              <a:rect l="0" t="0" r="r" b="b"/>
              <a:pathLst>
                <a:path w="214" h="1608">
                  <a:moveTo>
                    <a:pt x="214" y="1608"/>
                  </a:moveTo>
                  <a:lnTo>
                    <a:pt x="214" y="1545"/>
                  </a:lnTo>
                  <a:lnTo>
                    <a:pt x="63" y="1545"/>
                  </a:lnTo>
                  <a:lnTo>
                    <a:pt x="63" y="63"/>
                  </a:lnTo>
                  <a:lnTo>
                    <a:pt x="214" y="63"/>
                  </a:lnTo>
                  <a:lnTo>
                    <a:pt x="214" y="0"/>
                  </a:lnTo>
                  <a:lnTo>
                    <a:pt x="0" y="0"/>
                  </a:lnTo>
                  <a:lnTo>
                    <a:pt x="0" y="1608"/>
                  </a:lnTo>
                  <a:lnTo>
                    <a:pt x="214" y="16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74" name="Freeform 114"/>
            <p:cNvSpPr>
              <a:spLocks/>
            </p:cNvSpPr>
            <p:nvPr/>
          </p:nvSpPr>
          <p:spPr bwMode="auto">
            <a:xfrm>
              <a:off x="10459" y="13260"/>
              <a:ext cx="855" cy="722"/>
            </a:xfrm>
            <a:custGeom>
              <a:avLst/>
              <a:gdLst/>
              <a:ahLst/>
              <a:cxnLst>
                <a:cxn ang="0">
                  <a:pos x="88" y="633"/>
                </a:cxn>
                <a:cxn ang="0">
                  <a:pos x="75" y="684"/>
                </a:cxn>
                <a:cxn ang="0">
                  <a:pos x="100" y="722"/>
                </a:cxn>
                <a:cxn ang="0">
                  <a:pos x="163" y="709"/>
                </a:cxn>
                <a:cxn ang="0">
                  <a:pos x="176" y="671"/>
                </a:cxn>
                <a:cxn ang="0">
                  <a:pos x="201" y="595"/>
                </a:cxn>
                <a:cxn ang="0">
                  <a:pos x="226" y="494"/>
                </a:cxn>
                <a:cxn ang="0">
                  <a:pos x="276" y="317"/>
                </a:cxn>
                <a:cxn ang="0">
                  <a:pos x="289" y="266"/>
                </a:cxn>
                <a:cxn ang="0">
                  <a:pos x="327" y="177"/>
                </a:cxn>
                <a:cxn ang="0">
                  <a:pos x="452" y="63"/>
                </a:cxn>
                <a:cxn ang="0">
                  <a:pos x="591" y="38"/>
                </a:cxn>
                <a:cxn ang="0">
                  <a:pos x="628" y="89"/>
                </a:cxn>
                <a:cxn ang="0">
                  <a:pos x="641" y="152"/>
                </a:cxn>
                <a:cxn ang="0">
                  <a:pos x="603" y="342"/>
                </a:cxn>
                <a:cxn ang="0">
                  <a:pos x="528" y="557"/>
                </a:cxn>
                <a:cxn ang="0">
                  <a:pos x="515" y="595"/>
                </a:cxn>
                <a:cxn ang="0">
                  <a:pos x="578" y="696"/>
                </a:cxn>
                <a:cxn ang="0">
                  <a:pos x="654" y="722"/>
                </a:cxn>
                <a:cxn ang="0">
                  <a:pos x="792" y="646"/>
                </a:cxn>
                <a:cxn ang="0">
                  <a:pos x="855" y="507"/>
                </a:cxn>
                <a:cxn ang="0">
                  <a:pos x="830" y="469"/>
                </a:cxn>
                <a:cxn ang="0">
                  <a:pos x="805" y="544"/>
                </a:cxn>
                <a:cxn ang="0">
                  <a:pos x="754" y="633"/>
                </a:cxn>
                <a:cxn ang="0">
                  <a:pos x="691" y="684"/>
                </a:cxn>
                <a:cxn ang="0">
                  <a:pos x="628" y="684"/>
                </a:cxn>
                <a:cxn ang="0">
                  <a:pos x="616" y="595"/>
                </a:cxn>
                <a:cxn ang="0">
                  <a:pos x="704" y="355"/>
                </a:cxn>
                <a:cxn ang="0">
                  <a:pos x="742" y="165"/>
                </a:cxn>
                <a:cxn ang="0">
                  <a:pos x="691" y="38"/>
                </a:cxn>
                <a:cxn ang="0">
                  <a:pos x="616" y="0"/>
                </a:cxn>
                <a:cxn ang="0">
                  <a:pos x="465" y="13"/>
                </a:cxn>
                <a:cxn ang="0">
                  <a:pos x="339" y="101"/>
                </a:cxn>
                <a:cxn ang="0">
                  <a:pos x="302" y="89"/>
                </a:cxn>
                <a:cxn ang="0">
                  <a:pos x="201" y="0"/>
                </a:cxn>
                <a:cxn ang="0">
                  <a:pos x="100" y="13"/>
                </a:cxn>
                <a:cxn ang="0">
                  <a:pos x="63" y="51"/>
                </a:cxn>
                <a:cxn ang="0">
                  <a:pos x="38" y="89"/>
                </a:cxn>
                <a:cxn ang="0">
                  <a:pos x="12" y="152"/>
                </a:cxn>
                <a:cxn ang="0">
                  <a:pos x="0" y="215"/>
                </a:cxn>
                <a:cxn ang="0">
                  <a:pos x="12" y="266"/>
                </a:cxn>
                <a:cxn ang="0">
                  <a:pos x="25" y="253"/>
                </a:cxn>
                <a:cxn ang="0">
                  <a:pos x="38" y="228"/>
                </a:cxn>
                <a:cxn ang="0">
                  <a:pos x="75" y="114"/>
                </a:cxn>
                <a:cxn ang="0">
                  <a:pos x="126" y="38"/>
                </a:cxn>
                <a:cxn ang="0">
                  <a:pos x="201" y="51"/>
                </a:cxn>
                <a:cxn ang="0">
                  <a:pos x="214" y="114"/>
                </a:cxn>
                <a:cxn ang="0">
                  <a:pos x="201" y="152"/>
                </a:cxn>
                <a:cxn ang="0">
                  <a:pos x="188" y="203"/>
                </a:cxn>
                <a:cxn ang="0">
                  <a:pos x="88" y="620"/>
                </a:cxn>
              </a:cxnLst>
              <a:rect l="0" t="0" r="r" b="b"/>
              <a:pathLst>
                <a:path w="855" h="722">
                  <a:moveTo>
                    <a:pt x="88" y="620"/>
                  </a:moveTo>
                  <a:lnTo>
                    <a:pt x="88" y="633"/>
                  </a:lnTo>
                  <a:lnTo>
                    <a:pt x="75" y="658"/>
                  </a:lnTo>
                  <a:lnTo>
                    <a:pt x="75" y="684"/>
                  </a:lnTo>
                  <a:lnTo>
                    <a:pt x="88" y="709"/>
                  </a:lnTo>
                  <a:lnTo>
                    <a:pt x="100" y="722"/>
                  </a:lnTo>
                  <a:lnTo>
                    <a:pt x="138" y="722"/>
                  </a:lnTo>
                  <a:lnTo>
                    <a:pt x="163" y="709"/>
                  </a:lnTo>
                  <a:lnTo>
                    <a:pt x="176" y="684"/>
                  </a:lnTo>
                  <a:lnTo>
                    <a:pt x="176" y="671"/>
                  </a:lnTo>
                  <a:lnTo>
                    <a:pt x="201" y="620"/>
                  </a:lnTo>
                  <a:lnTo>
                    <a:pt x="201" y="595"/>
                  </a:lnTo>
                  <a:lnTo>
                    <a:pt x="214" y="557"/>
                  </a:lnTo>
                  <a:lnTo>
                    <a:pt x="226" y="494"/>
                  </a:lnTo>
                  <a:lnTo>
                    <a:pt x="251" y="418"/>
                  </a:lnTo>
                  <a:lnTo>
                    <a:pt x="276" y="317"/>
                  </a:lnTo>
                  <a:lnTo>
                    <a:pt x="276" y="291"/>
                  </a:lnTo>
                  <a:lnTo>
                    <a:pt x="289" y="266"/>
                  </a:lnTo>
                  <a:lnTo>
                    <a:pt x="289" y="228"/>
                  </a:lnTo>
                  <a:lnTo>
                    <a:pt x="327" y="177"/>
                  </a:lnTo>
                  <a:lnTo>
                    <a:pt x="377" y="114"/>
                  </a:lnTo>
                  <a:lnTo>
                    <a:pt x="452" y="63"/>
                  </a:lnTo>
                  <a:lnTo>
                    <a:pt x="553" y="38"/>
                  </a:lnTo>
                  <a:lnTo>
                    <a:pt x="591" y="38"/>
                  </a:lnTo>
                  <a:lnTo>
                    <a:pt x="628" y="76"/>
                  </a:lnTo>
                  <a:lnTo>
                    <a:pt x="628" y="89"/>
                  </a:lnTo>
                  <a:lnTo>
                    <a:pt x="641" y="114"/>
                  </a:lnTo>
                  <a:lnTo>
                    <a:pt x="641" y="152"/>
                  </a:lnTo>
                  <a:lnTo>
                    <a:pt x="628" y="241"/>
                  </a:lnTo>
                  <a:lnTo>
                    <a:pt x="603" y="342"/>
                  </a:lnTo>
                  <a:lnTo>
                    <a:pt x="566" y="443"/>
                  </a:lnTo>
                  <a:lnTo>
                    <a:pt x="528" y="557"/>
                  </a:lnTo>
                  <a:lnTo>
                    <a:pt x="528" y="570"/>
                  </a:lnTo>
                  <a:lnTo>
                    <a:pt x="515" y="595"/>
                  </a:lnTo>
                  <a:lnTo>
                    <a:pt x="540" y="671"/>
                  </a:lnTo>
                  <a:lnTo>
                    <a:pt x="578" y="696"/>
                  </a:lnTo>
                  <a:lnTo>
                    <a:pt x="603" y="722"/>
                  </a:lnTo>
                  <a:lnTo>
                    <a:pt x="654" y="722"/>
                  </a:lnTo>
                  <a:lnTo>
                    <a:pt x="729" y="696"/>
                  </a:lnTo>
                  <a:lnTo>
                    <a:pt x="792" y="646"/>
                  </a:lnTo>
                  <a:lnTo>
                    <a:pt x="830" y="570"/>
                  </a:lnTo>
                  <a:lnTo>
                    <a:pt x="855" y="507"/>
                  </a:lnTo>
                  <a:lnTo>
                    <a:pt x="855" y="469"/>
                  </a:lnTo>
                  <a:lnTo>
                    <a:pt x="830" y="469"/>
                  </a:lnTo>
                  <a:lnTo>
                    <a:pt x="817" y="494"/>
                  </a:lnTo>
                  <a:lnTo>
                    <a:pt x="805" y="544"/>
                  </a:lnTo>
                  <a:lnTo>
                    <a:pt x="779" y="595"/>
                  </a:lnTo>
                  <a:lnTo>
                    <a:pt x="754" y="633"/>
                  </a:lnTo>
                  <a:lnTo>
                    <a:pt x="729" y="658"/>
                  </a:lnTo>
                  <a:lnTo>
                    <a:pt x="691" y="684"/>
                  </a:lnTo>
                  <a:lnTo>
                    <a:pt x="654" y="696"/>
                  </a:lnTo>
                  <a:lnTo>
                    <a:pt x="628" y="684"/>
                  </a:lnTo>
                  <a:lnTo>
                    <a:pt x="616" y="671"/>
                  </a:lnTo>
                  <a:lnTo>
                    <a:pt x="616" y="595"/>
                  </a:lnTo>
                  <a:lnTo>
                    <a:pt x="666" y="443"/>
                  </a:lnTo>
                  <a:lnTo>
                    <a:pt x="704" y="355"/>
                  </a:lnTo>
                  <a:lnTo>
                    <a:pt x="729" y="253"/>
                  </a:lnTo>
                  <a:lnTo>
                    <a:pt x="742" y="165"/>
                  </a:lnTo>
                  <a:lnTo>
                    <a:pt x="742" y="114"/>
                  </a:lnTo>
                  <a:lnTo>
                    <a:pt x="691" y="38"/>
                  </a:lnTo>
                  <a:lnTo>
                    <a:pt x="654" y="25"/>
                  </a:lnTo>
                  <a:lnTo>
                    <a:pt x="616" y="0"/>
                  </a:lnTo>
                  <a:lnTo>
                    <a:pt x="553" y="0"/>
                  </a:lnTo>
                  <a:lnTo>
                    <a:pt x="465" y="13"/>
                  </a:lnTo>
                  <a:lnTo>
                    <a:pt x="390" y="51"/>
                  </a:lnTo>
                  <a:lnTo>
                    <a:pt x="339" y="101"/>
                  </a:lnTo>
                  <a:lnTo>
                    <a:pt x="314" y="139"/>
                  </a:lnTo>
                  <a:lnTo>
                    <a:pt x="302" y="89"/>
                  </a:lnTo>
                  <a:lnTo>
                    <a:pt x="276" y="51"/>
                  </a:lnTo>
                  <a:lnTo>
                    <a:pt x="201" y="0"/>
                  </a:lnTo>
                  <a:lnTo>
                    <a:pt x="126" y="0"/>
                  </a:lnTo>
                  <a:lnTo>
                    <a:pt x="100" y="13"/>
                  </a:lnTo>
                  <a:lnTo>
                    <a:pt x="88" y="38"/>
                  </a:lnTo>
                  <a:lnTo>
                    <a:pt x="63" y="51"/>
                  </a:lnTo>
                  <a:lnTo>
                    <a:pt x="50" y="76"/>
                  </a:lnTo>
                  <a:lnTo>
                    <a:pt x="38" y="89"/>
                  </a:lnTo>
                  <a:lnTo>
                    <a:pt x="25" y="114"/>
                  </a:lnTo>
                  <a:lnTo>
                    <a:pt x="12" y="152"/>
                  </a:lnTo>
                  <a:lnTo>
                    <a:pt x="12" y="190"/>
                  </a:lnTo>
                  <a:lnTo>
                    <a:pt x="0" y="215"/>
                  </a:lnTo>
                  <a:lnTo>
                    <a:pt x="0" y="253"/>
                  </a:lnTo>
                  <a:lnTo>
                    <a:pt x="12" y="266"/>
                  </a:lnTo>
                  <a:lnTo>
                    <a:pt x="25" y="266"/>
                  </a:lnTo>
                  <a:lnTo>
                    <a:pt x="25" y="253"/>
                  </a:lnTo>
                  <a:lnTo>
                    <a:pt x="38" y="241"/>
                  </a:lnTo>
                  <a:lnTo>
                    <a:pt x="38" y="228"/>
                  </a:lnTo>
                  <a:lnTo>
                    <a:pt x="63" y="165"/>
                  </a:lnTo>
                  <a:lnTo>
                    <a:pt x="75" y="114"/>
                  </a:lnTo>
                  <a:lnTo>
                    <a:pt x="100" y="63"/>
                  </a:lnTo>
                  <a:lnTo>
                    <a:pt x="126" y="38"/>
                  </a:lnTo>
                  <a:lnTo>
                    <a:pt x="176" y="38"/>
                  </a:lnTo>
                  <a:lnTo>
                    <a:pt x="201" y="51"/>
                  </a:lnTo>
                  <a:lnTo>
                    <a:pt x="201" y="76"/>
                  </a:lnTo>
                  <a:lnTo>
                    <a:pt x="214" y="114"/>
                  </a:lnTo>
                  <a:lnTo>
                    <a:pt x="214" y="127"/>
                  </a:lnTo>
                  <a:lnTo>
                    <a:pt x="201" y="152"/>
                  </a:lnTo>
                  <a:lnTo>
                    <a:pt x="201" y="165"/>
                  </a:lnTo>
                  <a:lnTo>
                    <a:pt x="188" y="203"/>
                  </a:lnTo>
                  <a:lnTo>
                    <a:pt x="188" y="241"/>
                  </a:lnTo>
                  <a:lnTo>
                    <a:pt x="88" y="6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75" name="Freeform 115"/>
            <p:cNvSpPr>
              <a:spLocks/>
            </p:cNvSpPr>
            <p:nvPr/>
          </p:nvSpPr>
          <p:spPr bwMode="auto">
            <a:xfrm>
              <a:off x="11402" y="12766"/>
              <a:ext cx="214" cy="1608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0" y="0"/>
                </a:cxn>
                <a:cxn ang="0">
                  <a:pos x="0" y="63"/>
                </a:cxn>
                <a:cxn ang="0">
                  <a:pos x="151" y="63"/>
                </a:cxn>
                <a:cxn ang="0">
                  <a:pos x="151" y="1545"/>
                </a:cxn>
                <a:cxn ang="0">
                  <a:pos x="0" y="1545"/>
                </a:cxn>
                <a:cxn ang="0">
                  <a:pos x="0" y="1608"/>
                </a:cxn>
                <a:cxn ang="0">
                  <a:pos x="214" y="1608"/>
                </a:cxn>
                <a:cxn ang="0">
                  <a:pos x="214" y="0"/>
                </a:cxn>
              </a:cxnLst>
              <a:rect l="0" t="0" r="r" b="b"/>
              <a:pathLst>
                <a:path w="214" h="1608">
                  <a:moveTo>
                    <a:pt x="214" y="0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151" y="63"/>
                  </a:lnTo>
                  <a:lnTo>
                    <a:pt x="151" y="1545"/>
                  </a:lnTo>
                  <a:lnTo>
                    <a:pt x="0" y="1545"/>
                  </a:lnTo>
                  <a:lnTo>
                    <a:pt x="0" y="1608"/>
                  </a:lnTo>
                  <a:lnTo>
                    <a:pt x="214" y="160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76" name="Freeform 116"/>
            <p:cNvSpPr>
              <a:spLocks noEditPoints="1"/>
            </p:cNvSpPr>
            <p:nvPr/>
          </p:nvSpPr>
          <p:spPr bwMode="auto">
            <a:xfrm>
              <a:off x="11943" y="13273"/>
              <a:ext cx="176" cy="1000"/>
            </a:xfrm>
            <a:custGeom>
              <a:avLst/>
              <a:gdLst/>
              <a:ahLst/>
              <a:cxnLst>
                <a:cxn ang="0">
                  <a:pos x="176" y="88"/>
                </a:cxn>
                <a:cxn ang="0">
                  <a:pos x="163" y="50"/>
                </a:cxn>
                <a:cxn ang="0">
                  <a:pos x="150" y="25"/>
                </a:cxn>
                <a:cxn ang="0">
                  <a:pos x="125" y="12"/>
                </a:cxn>
                <a:cxn ang="0">
                  <a:pos x="88" y="0"/>
                </a:cxn>
                <a:cxn ang="0">
                  <a:pos x="50" y="12"/>
                </a:cxn>
                <a:cxn ang="0">
                  <a:pos x="25" y="25"/>
                </a:cxn>
                <a:cxn ang="0">
                  <a:pos x="12" y="50"/>
                </a:cxn>
                <a:cxn ang="0">
                  <a:pos x="0" y="88"/>
                </a:cxn>
                <a:cxn ang="0">
                  <a:pos x="12" y="126"/>
                </a:cxn>
                <a:cxn ang="0">
                  <a:pos x="25" y="152"/>
                </a:cxn>
                <a:cxn ang="0">
                  <a:pos x="50" y="164"/>
                </a:cxn>
                <a:cxn ang="0">
                  <a:pos x="88" y="177"/>
                </a:cxn>
                <a:cxn ang="0">
                  <a:pos x="125" y="164"/>
                </a:cxn>
                <a:cxn ang="0">
                  <a:pos x="150" y="152"/>
                </a:cxn>
                <a:cxn ang="0">
                  <a:pos x="163" y="126"/>
                </a:cxn>
                <a:cxn ang="0">
                  <a:pos x="176" y="88"/>
                </a:cxn>
                <a:cxn ang="0">
                  <a:pos x="138" y="683"/>
                </a:cxn>
                <a:cxn ang="0">
                  <a:pos x="138" y="747"/>
                </a:cxn>
                <a:cxn ang="0">
                  <a:pos x="113" y="848"/>
                </a:cxn>
                <a:cxn ang="0">
                  <a:pos x="37" y="962"/>
                </a:cxn>
                <a:cxn ang="0">
                  <a:pos x="25" y="975"/>
                </a:cxn>
                <a:cxn ang="0">
                  <a:pos x="25" y="987"/>
                </a:cxn>
                <a:cxn ang="0">
                  <a:pos x="37" y="1000"/>
                </a:cxn>
                <a:cxn ang="0">
                  <a:pos x="75" y="975"/>
                </a:cxn>
                <a:cxn ang="0">
                  <a:pos x="113" y="924"/>
                </a:cxn>
                <a:cxn ang="0">
                  <a:pos x="163" y="823"/>
                </a:cxn>
                <a:cxn ang="0">
                  <a:pos x="176" y="696"/>
                </a:cxn>
                <a:cxn ang="0">
                  <a:pos x="176" y="645"/>
                </a:cxn>
                <a:cxn ang="0">
                  <a:pos x="163" y="607"/>
                </a:cxn>
                <a:cxn ang="0">
                  <a:pos x="163" y="582"/>
                </a:cxn>
                <a:cxn ang="0">
                  <a:pos x="113" y="531"/>
                </a:cxn>
                <a:cxn ang="0">
                  <a:pos x="62" y="531"/>
                </a:cxn>
                <a:cxn ang="0">
                  <a:pos x="37" y="544"/>
                </a:cxn>
                <a:cxn ang="0">
                  <a:pos x="0" y="582"/>
                </a:cxn>
                <a:cxn ang="0">
                  <a:pos x="0" y="633"/>
                </a:cxn>
                <a:cxn ang="0">
                  <a:pos x="12" y="658"/>
                </a:cxn>
                <a:cxn ang="0">
                  <a:pos x="50" y="696"/>
                </a:cxn>
                <a:cxn ang="0">
                  <a:pos x="125" y="696"/>
                </a:cxn>
                <a:cxn ang="0">
                  <a:pos x="138" y="683"/>
                </a:cxn>
              </a:cxnLst>
              <a:rect l="0" t="0" r="r" b="b"/>
              <a:pathLst>
                <a:path w="176" h="1000">
                  <a:moveTo>
                    <a:pt x="176" y="88"/>
                  </a:moveTo>
                  <a:lnTo>
                    <a:pt x="163" y="50"/>
                  </a:lnTo>
                  <a:lnTo>
                    <a:pt x="150" y="25"/>
                  </a:lnTo>
                  <a:lnTo>
                    <a:pt x="125" y="12"/>
                  </a:lnTo>
                  <a:lnTo>
                    <a:pt x="88" y="0"/>
                  </a:lnTo>
                  <a:lnTo>
                    <a:pt x="50" y="12"/>
                  </a:lnTo>
                  <a:lnTo>
                    <a:pt x="25" y="25"/>
                  </a:lnTo>
                  <a:lnTo>
                    <a:pt x="12" y="50"/>
                  </a:lnTo>
                  <a:lnTo>
                    <a:pt x="0" y="88"/>
                  </a:lnTo>
                  <a:lnTo>
                    <a:pt x="12" y="126"/>
                  </a:lnTo>
                  <a:lnTo>
                    <a:pt x="25" y="152"/>
                  </a:lnTo>
                  <a:lnTo>
                    <a:pt x="50" y="164"/>
                  </a:lnTo>
                  <a:lnTo>
                    <a:pt x="88" y="177"/>
                  </a:lnTo>
                  <a:lnTo>
                    <a:pt x="125" y="164"/>
                  </a:lnTo>
                  <a:lnTo>
                    <a:pt x="150" y="152"/>
                  </a:lnTo>
                  <a:lnTo>
                    <a:pt x="163" y="126"/>
                  </a:lnTo>
                  <a:lnTo>
                    <a:pt x="176" y="88"/>
                  </a:lnTo>
                  <a:close/>
                  <a:moveTo>
                    <a:pt x="138" y="683"/>
                  </a:moveTo>
                  <a:lnTo>
                    <a:pt x="138" y="747"/>
                  </a:lnTo>
                  <a:lnTo>
                    <a:pt x="113" y="848"/>
                  </a:lnTo>
                  <a:lnTo>
                    <a:pt x="37" y="962"/>
                  </a:lnTo>
                  <a:lnTo>
                    <a:pt x="25" y="975"/>
                  </a:lnTo>
                  <a:lnTo>
                    <a:pt x="25" y="987"/>
                  </a:lnTo>
                  <a:lnTo>
                    <a:pt x="37" y="1000"/>
                  </a:lnTo>
                  <a:lnTo>
                    <a:pt x="75" y="975"/>
                  </a:lnTo>
                  <a:lnTo>
                    <a:pt x="113" y="924"/>
                  </a:lnTo>
                  <a:lnTo>
                    <a:pt x="163" y="823"/>
                  </a:lnTo>
                  <a:lnTo>
                    <a:pt x="176" y="696"/>
                  </a:lnTo>
                  <a:lnTo>
                    <a:pt x="176" y="645"/>
                  </a:lnTo>
                  <a:lnTo>
                    <a:pt x="163" y="607"/>
                  </a:lnTo>
                  <a:lnTo>
                    <a:pt x="163" y="582"/>
                  </a:lnTo>
                  <a:lnTo>
                    <a:pt x="113" y="531"/>
                  </a:lnTo>
                  <a:lnTo>
                    <a:pt x="62" y="531"/>
                  </a:lnTo>
                  <a:lnTo>
                    <a:pt x="37" y="544"/>
                  </a:lnTo>
                  <a:lnTo>
                    <a:pt x="0" y="582"/>
                  </a:lnTo>
                  <a:lnTo>
                    <a:pt x="0" y="633"/>
                  </a:lnTo>
                  <a:lnTo>
                    <a:pt x="12" y="658"/>
                  </a:lnTo>
                  <a:lnTo>
                    <a:pt x="50" y="696"/>
                  </a:lnTo>
                  <a:lnTo>
                    <a:pt x="125" y="696"/>
                  </a:lnTo>
                  <a:lnTo>
                    <a:pt x="138" y="6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77" name="Freeform 117"/>
            <p:cNvSpPr>
              <a:spLocks/>
            </p:cNvSpPr>
            <p:nvPr/>
          </p:nvSpPr>
          <p:spPr bwMode="auto">
            <a:xfrm>
              <a:off x="2550" y="14691"/>
              <a:ext cx="566" cy="1608"/>
            </a:xfrm>
            <a:custGeom>
              <a:avLst/>
              <a:gdLst/>
              <a:ahLst/>
              <a:cxnLst>
                <a:cxn ang="0">
                  <a:pos x="339" y="266"/>
                </a:cxn>
                <a:cxn ang="0">
                  <a:pos x="339" y="190"/>
                </a:cxn>
                <a:cxn ang="0">
                  <a:pos x="314" y="114"/>
                </a:cxn>
                <a:cxn ang="0">
                  <a:pos x="251" y="63"/>
                </a:cxn>
                <a:cxn ang="0">
                  <a:pos x="176" y="25"/>
                </a:cxn>
                <a:cxn ang="0">
                  <a:pos x="100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12" y="25"/>
                </a:cxn>
                <a:cxn ang="0">
                  <a:pos x="25" y="38"/>
                </a:cxn>
                <a:cxn ang="0">
                  <a:pos x="126" y="63"/>
                </a:cxn>
                <a:cxn ang="0">
                  <a:pos x="201" y="114"/>
                </a:cxn>
                <a:cxn ang="0">
                  <a:pos x="226" y="177"/>
                </a:cxn>
                <a:cxn ang="0">
                  <a:pos x="226" y="595"/>
                </a:cxn>
                <a:cxn ang="0">
                  <a:pos x="239" y="620"/>
                </a:cxn>
                <a:cxn ang="0">
                  <a:pos x="239" y="633"/>
                </a:cxn>
                <a:cxn ang="0">
                  <a:pos x="251" y="671"/>
                </a:cxn>
                <a:cxn ang="0">
                  <a:pos x="276" y="709"/>
                </a:cxn>
                <a:cxn ang="0">
                  <a:pos x="327" y="760"/>
                </a:cxn>
                <a:cxn ang="0">
                  <a:pos x="364" y="785"/>
                </a:cxn>
                <a:cxn ang="0">
                  <a:pos x="390" y="798"/>
                </a:cxn>
                <a:cxn ang="0">
                  <a:pos x="415" y="798"/>
                </a:cxn>
                <a:cxn ang="0">
                  <a:pos x="314" y="848"/>
                </a:cxn>
                <a:cxn ang="0">
                  <a:pos x="251" y="912"/>
                </a:cxn>
                <a:cxn ang="0">
                  <a:pos x="239" y="975"/>
                </a:cxn>
                <a:cxn ang="0">
                  <a:pos x="226" y="1013"/>
                </a:cxn>
                <a:cxn ang="0">
                  <a:pos x="226" y="1443"/>
                </a:cxn>
                <a:cxn ang="0">
                  <a:pos x="214" y="1469"/>
                </a:cxn>
                <a:cxn ang="0">
                  <a:pos x="138" y="1545"/>
                </a:cxn>
                <a:cxn ang="0">
                  <a:pos x="100" y="1557"/>
                </a:cxn>
                <a:cxn ang="0">
                  <a:pos x="63" y="1557"/>
                </a:cxn>
                <a:cxn ang="0">
                  <a:pos x="12" y="1570"/>
                </a:cxn>
                <a:cxn ang="0">
                  <a:pos x="0" y="1570"/>
                </a:cxn>
                <a:cxn ang="0">
                  <a:pos x="0" y="1595"/>
                </a:cxn>
                <a:cxn ang="0">
                  <a:pos x="12" y="1608"/>
                </a:cxn>
                <a:cxn ang="0">
                  <a:pos x="38" y="1608"/>
                </a:cxn>
                <a:cxn ang="0">
                  <a:pos x="151" y="1595"/>
                </a:cxn>
                <a:cxn ang="0">
                  <a:pos x="251" y="1545"/>
                </a:cxn>
                <a:cxn ang="0">
                  <a:pos x="314" y="1481"/>
                </a:cxn>
                <a:cxn ang="0">
                  <a:pos x="339" y="1405"/>
                </a:cxn>
                <a:cxn ang="0">
                  <a:pos x="339" y="1000"/>
                </a:cxn>
                <a:cxn ang="0">
                  <a:pos x="352" y="937"/>
                </a:cxn>
                <a:cxn ang="0">
                  <a:pos x="377" y="886"/>
                </a:cxn>
                <a:cxn ang="0">
                  <a:pos x="390" y="874"/>
                </a:cxn>
                <a:cxn ang="0">
                  <a:pos x="415" y="861"/>
                </a:cxn>
                <a:cxn ang="0">
                  <a:pos x="452" y="836"/>
                </a:cxn>
                <a:cxn ang="0">
                  <a:pos x="490" y="823"/>
                </a:cxn>
                <a:cxn ang="0">
                  <a:pos x="553" y="823"/>
                </a:cxn>
                <a:cxn ang="0">
                  <a:pos x="566" y="810"/>
                </a:cxn>
                <a:cxn ang="0">
                  <a:pos x="566" y="785"/>
                </a:cxn>
                <a:cxn ang="0">
                  <a:pos x="540" y="785"/>
                </a:cxn>
                <a:cxn ang="0">
                  <a:pos x="478" y="772"/>
                </a:cxn>
                <a:cxn ang="0">
                  <a:pos x="415" y="747"/>
                </a:cxn>
                <a:cxn ang="0">
                  <a:pos x="364" y="684"/>
                </a:cxn>
                <a:cxn ang="0">
                  <a:pos x="339" y="582"/>
                </a:cxn>
                <a:cxn ang="0">
                  <a:pos x="339" y="266"/>
                </a:cxn>
              </a:cxnLst>
              <a:rect l="0" t="0" r="r" b="b"/>
              <a:pathLst>
                <a:path w="566" h="1608">
                  <a:moveTo>
                    <a:pt x="339" y="266"/>
                  </a:moveTo>
                  <a:lnTo>
                    <a:pt x="339" y="190"/>
                  </a:lnTo>
                  <a:lnTo>
                    <a:pt x="314" y="114"/>
                  </a:lnTo>
                  <a:lnTo>
                    <a:pt x="251" y="63"/>
                  </a:lnTo>
                  <a:lnTo>
                    <a:pt x="176" y="25"/>
                  </a:lnTo>
                  <a:lnTo>
                    <a:pt x="100" y="0"/>
                  </a:lnTo>
                  <a:lnTo>
                    <a:pt x="12" y="0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2" y="25"/>
                  </a:lnTo>
                  <a:lnTo>
                    <a:pt x="25" y="38"/>
                  </a:lnTo>
                  <a:lnTo>
                    <a:pt x="126" y="63"/>
                  </a:lnTo>
                  <a:lnTo>
                    <a:pt x="201" y="114"/>
                  </a:lnTo>
                  <a:lnTo>
                    <a:pt x="226" y="177"/>
                  </a:lnTo>
                  <a:lnTo>
                    <a:pt x="226" y="595"/>
                  </a:lnTo>
                  <a:lnTo>
                    <a:pt x="239" y="620"/>
                  </a:lnTo>
                  <a:lnTo>
                    <a:pt x="239" y="633"/>
                  </a:lnTo>
                  <a:lnTo>
                    <a:pt x="251" y="671"/>
                  </a:lnTo>
                  <a:lnTo>
                    <a:pt x="276" y="709"/>
                  </a:lnTo>
                  <a:lnTo>
                    <a:pt x="327" y="760"/>
                  </a:lnTo>
                  <a:lnTo>
                    <a:pt x="364" y="785"/>
                  </a:lnTo>
                  <a:lnTo>
                    <a:pt x="390" y="798"/>
                  </a:lnTo>
                  <a:lnTo>
                    <a:pt x="415" y="798"/>
                  </a:lnTo>
                  <a:lnTo>
                    <a:pt x="314" y="848"/>
                  </a:lnTo>
                  <a:lnTo>
                    <a:pt x="251" y="912"/>
                  </a:lnTo>
                  <a:lnTo>
                    <a:pt x="239" y="975"/>
                  </a:lnTo>
                  <a:lnTo>
                    <a:pt x="226" y="1013"/>
                  </a:lnTo>
                  <a:lnTo>
                    <a:pt x="226" y="1443"/>
                  </a:lnTo>
                  <a:lnTo>
                    <a:pt x="214" y="1469"/>
                  </a:lnTo>
                  <a:lnTo>
                    <a:pt x="138" y="1545"/>
                  </a:lnTo>
                  <a:lnTo>
                    <a:pt x="100" y="1557"/>
                  </a:lnTo>
                  <a:lnTo>
                    <a:pt x="63" y="1557"/>
                  </a:lnTo>
                  <a:lnTo>
                    <a:pt x="12" y="1570"/>
                  </a:lnTo>
                  <a:lnTo>
                    <a:pt x="0" y="1570"/>
                  </a:lnTo>
                  <a:lnTo>
                    <a:pt x="0" y="1595"/>
                  </a:lnTo>
                  <a:lnTo>
                    <a:pt x="12" y="1608"/>
                  </a:lnTo>
                  <a:lnTo>
                    <a:pt x="38" y="1608"/>
                  </a:lnTo>
                  <a:lnTo>
                    <a:pt x="151" y="1595"/>
                  </a:lnTo>
                  <a:lnTo>
                    <a:pt x="251" y="1545"/>
                  </a:lnTo>
                  <a:lnTo>
                    <a:pt x="314" y="1481"/>
                  </a:lnTo>
                  <a:lnTo>
                    <a:pt x="339" y="1405"/>
                  </a:lnTo>
                  <a:lnTo>
                    <a:pt x="339" y="1000"/>
                  </a:lnTo>
                  <a:lnTo>
                    <a:pt x="352" y="937"/>
                  </a:lnTo>
                  <a:lnTo>
                    <a:pt x="377" y="886"/>
                  </a:lnTo>
                  <a:lnTo>
                    <a:pt x="390" y="874"/>
                  </a:lnTo>
                  <a:lnTo>
                    <a:pt x="415" y="861"/>
                  </a:lnTo>
                  <a:lnTo>
                    <a:pt x="452" y="836"/>
                  </a:lnTo>
                  <a:lnTo>
                    <a:pt x="490" y="823"/>
                  </a:lnTo>
                  <a:lnTo>
                    <a:pt x="553" y="823"/>
                  </a:lnTo>
                  <a:lnTo>
                    <a:pt x="566" y="810"/>
                  </a:lnTo>
                  <a:lnTo>
                    <a:pt x="566" y="785"/>
                  </a:lnTo>
                  <a:lnTo>
                    <a:pt x="540" y="785"/>
                  </a:lnTo>
                  <a:lnTo>
                    <a:pt x="478" y="772"/>
                  </a:lnTo>
                  <a:lnTo>
                    <a:pt x="415" y="747"/>
                  </a:lnTo>
                  <a:lnTo>
                    <a:pt x="364" y="684"/>
                  </a:lnTo>
                  <a:lnTo>
                    <a:pt x="339" y="582"/>
                  </a:lnTo>
                  <a:lnTo>
                    <a:pt x="339" y="2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9218" name="Picture 2" descr="http://lovelace-media.imgix.net/uploads/489/1fe62770-aafd-0132-4669-0e9062a7590a.gif?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14" y="892175"/>
            <a:ext cx="4099810" cy="20089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424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424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43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6667-7DE4-4734-B189-C0EEE5999E3F}" type="slidenum">
              <a:rPr lang="zh-TW" altLang="en-US"/>
              <a:pPr/>
              <a:t>23</a:t>
            </a:fld>
            <a:endParaRPr lang="en-US" altLang="zh-TW"/>
          </a:p>
        </p:txBody>
      </p:sp>
      <p:sp>
        <p:nvSpPr>
          <p:cNvPr id="142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7543800" cy="1431925"/>
          </a:xfrm>
        </p:spPr>
        <p:txBody>
          <a:bodyPr>
            <a:normAutofit/>
          </a:bodyPr>
          <a:lstStyle/>
          <a:p>
            <a:r>
              <a:rPr lang="zh-TW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示意圖</a:t>
            </a:r>
            <a:endParaRPr lang="en-US" altLang="zh-TW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aphicFrame>
        <p:nvGraphicFramePr>
          <p:cNvPr id="1425411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630136"/>
              </p:ext>
            </p:extLst>
          </p:nvPr>
        </p:nvGraphicFramePr>
        <p:xfrm>
          <a:off x="895773" y="3853532"/>
          <a:ext cx="7543800" cy="942976"/>
        </p:xfrm>
        <a:graphic>
          <a:graphicData uri="http://schemas.openxmlformats.org/drawingml/2006/table">
            <a:tbl>
              <a:tblPr/>
              <a:tblGrid>
                <a:gridCol w="303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3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32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32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32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003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321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00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321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003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321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-2988840" y="4940970"/>
            <a:ext cx="4487863" cy="576262"/>
            <a:chOff x="2638" y="1933"/>
            <a:chExt cx="2827" cy="363"/>
          </a:xfrm>
        </p:grpSpPr>
        <p:sp>
          <p:nvSpPr>
            <p:cNvPr id="1425492" name="AutoShape 84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493" name="AutoShape 85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494" name="AutoShape 86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495" name="AutoShape 87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496" name="AutoShape 88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3" name="Group 89"/>
          <p:cNvGrpSpPr>
            <a:grpSpLocks/>
          </p:cNvGrpSpPr>
          <p:nvPr/>
        </p:nvGrpSpPr>
        <p:grpSpPr bwMode="auto">
          <a:xfrm>
            <a:off x="-2701503" y="4940970"/>
            <a:ext cx="4487863" cy="576262"/>
            <a:chOff x="2638" y="1933"/>
            <a:chExt cx="2827" cy="363"/>
          </a:xfrm>
        </p:grpSpPr>
        <p:sp>
          <p:nvSpPr>
            <p:cNvPr id="1425498" name="AutoShape 90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499" name="AutoShape 91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00" name="AutoShape 92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01" name="AutoShape 93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02" name="AutoShape 94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4" name="Group 95"/>
          <p:cNvGrpSpPr>
            <a:grpSpLocks/>
          </p:cNvGrpSpPr>
          <p:nvPr/>
        </p:nvGrpSpPr>
        <p:grpSpPr bwMode="auto">
          <a:xfrm>
            <a:off x="-2388765" y="4940970"/>
            <a:ext cx="4487863" cy="576262"/>
            <a:chOff x="2638" y="1933"/>
            <a:chExt cx="2827" cy="363"/>
          </a:xfrm>
        </p:grpSpPr>
        <p:sp>
          <p:nvSpPr>
            <p:cNvPr id="1425504" name="AutoShape 96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05" name="AutoShape 97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06" name="AutoShape 98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07" name="AutoShape 99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08" name="AutoShape 100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5" name="Group 101"/>
          <p:cNvGrpSpPr>
            <a:grpSpLocks/>
          </p:cNvGrpSpPr>
          <p:nvPr/>
        </p:nvGrpSpPr>
        <p:grpSpPr bwMode="auto">
          <a:xfrm>
            <a:off x="-2101428" y="4940970"/>
            <a:ext cx="4487863" cy="576262"/>
            <a:chOff x="2638" y="1933"/>
            <a:chExt cx="2827" cy="363"/>
          </a:xfrm>
        </p:grpSpPr>
        <p:sp>
          <p:nvSpPr>
            <p:cNvPr id="1425510" name="AutoShape 102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11" name="AutoShape 103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12" name="AutoShape 104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13" name="AutoShape 105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14" name="AutoShape 106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6" name="Group 107"/>
          <p:cNvGrpSpPr>
            <a:grpSpLocks/>
          </p:cNvGrpSpPr>
          <p:nvPr/>
        </p:nvGrpSpPr>
        <p:grpSpPr bwMode="auto">
          <a:xfrm>
            <a:off x="-1785515" y="4940970"/>
            <a:ext cx="4487863" cy="576262"/>
            <a:chOff x="2638" y="1933"/>
            <a:chExt cx="2827" cy="363"/>
          </a:xfrm>
        </p:grpSpPr>
        <p:sp>
          <p:nvSpPr>
            <p:cNvPr id="1425516" name="AutoShape 108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17" name="AutoShape 109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18" name="AutoShape 110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19" name="AutoShape 111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20" name="AutoShape 112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7" name="Group 113"/>
          <p:cNvGrpSpPr>
            <a:grpSpLocks/>
          </p:cNvGrpSpPr>
          <p:nvPr/>
        </p:nvGrpSpPr>
        <p:grpSpPr bwMode="auto">
          <a:xfrm>
            <a:off x="-1496590" y="4940970"/>
            <a:ext cx="4487863" cy="576262"/>
            <a:chOff x="2638" y="1933"/>
            <a:chExt cx="2827" cy="363"/>
          </a:xfrm>
        </p:grpSpPr>
        <p:sp>
          <p:nvSpPr>
            <p:cNvPr id="1425522" name="AutoShape 114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23" name="AutoShape 115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24" name="AutoShape 116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25" name="AutoShape 117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26" name="AutoShape 118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8" name="Group 119"/>
          <p:cNvGrpSpPr>
            <a:grpSpLocks/>
          </p:cNvGrpSpPr>
          <p:nvPr/>
        </p:nvGrpSpPr>
        <p:grpSpPr bwMode="auto">
          <a:xfrm>
            <a:off x="-1209253" y="4940970"/>
            <a:ext cx="4487863" cy="576262"/>
            <a:chOff x="2638" y="1933"/>
            <a:chExt cx="2827" cy="363"/>
          </a:xfrm>
        </p:grpSpPr>
        <p:sp>
          <p:nvSpPr>
            <p:cNvPr id="1425528" name="AutoShape 120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29" name="AutoShape 121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30" name="AutoShape 122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31" name="AutoShape 123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32" name="AutoShape 124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-901278" y="4940970"/>
            <a:ext cx="4487863" cy="576262"/>
            <a:chOff x="2638" y="1933"/>
            <a:chExt cx="2827" cy="363"/>
          </a:xfrm>
        </p:grpSpPr>
        <p:sp>
          <p:nvSpPr>
            <p:cNvPr id="1425534" name="AutoShape 126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35" name="AutoShape 127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36" name="AutoShape 128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37" name="AutoShape 129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38" name="AutoShape 130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0" name="Group 131"/>
          <p:cNvGrpSpPr>
            <a:grpSpLocks/>
          </p:cNvGrpSpPr>
          <p:nvPr/>
        </p:nvGrpSpPr>
        <p:grpSpPr bwMode="auto">
          <a:xfrm>
            <a:off x="-598065" y="4940970"/>
            <a:ext cx="4487863" cy="576262"/>
            <a:chOff x="2638" y="1933"/>
            <a:chExt cx="2827" cy="363"/>
          </a:xfrm>
        </p:grpSpPr>
        <p:sp>
          <p:nvSpPr>
            <p:cNvPr id="1425540" name="AutoShape 132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41" name="AutoShape 133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42" name="AutoShape 134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43" name="AutoShape 135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44" name="AutoShape 136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-305965" y="4940970"/>
            <a:ext cx="4487863" cy="576262"/>
            <a:chOff x="2638" y="1933"/>
            <a:chExt cx="2827" cy="363"/>
          </a:xfrm>
        </p:grpSpPr>
        <p:sp>
          <p:nvSpPr>
            <p:cNvPr id="1425546" name="AutoShape 138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47" name="AutoShape 139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48" name="AutoShape 140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49" name="AutoShape 141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50" name="AutoShape 142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2" name="Group 143"/>
          <p:cNvGrpSpPr>
            <a:grpSpLocks/>
          </p:cNvGrpSpPr>
          <p:nvPr/>
        </p:nvGrpSpPr>
        <p:grpSpPr bwMode="auto">
          <a:xfrm>
            <a:off x="5185" y="4940970"/>
            <a:ext cx="4487863" cy="576262"/>
            <a:chOff x="2638" y="1933"/>
            <a:chExt cx="2827" cy="363"/>
          </a:xfrm>
        </p:grpSpPr>
        <p:sp>
          <p:nvSpPr>
            <p:cNvPr id="1425552" name="AutoShape 144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53" name="AutoShape 145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54" name="AutoShape 146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55" name="AutoShape 147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56" name="AutoShape 148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3" name="Group 149"/>
          <p:cNvGrpSpPr>
            <a:grpSpLocks/>
          </p:cNvGrpSpPr>
          <p:nvPr/>
        </p:nvGrpSpPr>
        <p:grpSpPr bwMode="auto">
          <a:xfrm>
            <a:off x="303635" y="4940970"/>
            <a:ext cx="4487863" cy="576262"/>
            <a:chOff x="2638" y="1933"/>
            <a:chExt cx="2827" cy="363"/>
          </a:xfrm>
        </p:grpSpPr>
        <p:sp>
          <p:nvSpPr>
            <p:cNvPr id="1425558" name="AutoShape 150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59" name="AutoShape 151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60" name="AutoShape 152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61" name="AutoShape 153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62" name="AutoShape 154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4" name="Group 155"/>
          <p:cNvGrpSpPr>
            <a:grpSpLocks/>
          </p:cNvGrpSpPr>
          <p:nvPr/>
        </p:nvGrpSpPr>
        <p:grpSpPr bwMode="auto">
          <a:xfrm>
            <a:off x="600498" y="4940970"/>
            <a:ext cx="4487862" cy="576262"/>
            <a:chOff x="2638" y="1933"/>
            <a:chExt cx="2827" cy="363"/>
          </a:xfrm>
        </p:grpSpPr>
        <p:sp>
          <p:nvSpPr>
            <p:cNvPr id="1425564" name="AutoShape 156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65" name="AutoShape 157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66" name="AutoShape 158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67" name="AutoShape 159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68" name="AutoShape 160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5" name="Group 161"/>
          <p:cNvGrpSpPr>
            <a:grpSpLocks/>
          </p:cNvGrpSpPr>
          <p:nvPr/>
        </p:nvGrpSpPr>
        <p:grpSpPr bwMode="auto">
          <a:xfrm>
            <a:off x="917998" y="4940970"/>
            <a:ext cx="4487862" cy="576262"/>
            <a:chOff x="2638" y="1933"/>
            <a:chExt cx="2827" cy="363"/>
          </a:xfrm>
        </p:grpSpPr>
        <p:sp>
          <p:nvSpPr>
            <p:cNvPr id="1425570" name="AutoShape 162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71" name="AutoShape 163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72" name="AutoShape 164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73" name="AutoShape 165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74" name="AutoShape 166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6" name="Group 167"/>
          <p:cNvGrpSpPr>
            <a:grpSpLocks/>
          </p:cNvGrpSpPr>
          <p:nvPr/>
        </p:nvGrpSpPr>
        <p:grpSpPr bwMode="auto">
          <a:xfrm>
            <a:off x="1211685" y="4940970"/>
            <a:ext cx="4487863" cy="576262"/>
            <a:chOff x="2638" y="1933"/>
            <a:chExt cx="2827" cy="363"/>
          </a:xfrm>
        </p:grpSpPr>
        <p:sp>
          <p:nvSpPr>
            <p:cNvPr id="1425576" name="AutoShape 168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77" name="AutoShape 169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78" name="AutoShape 170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79" name="AutoShape 171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80" name="AutoShape 172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7" name="Group 173"/>
          <p:cNvGrpSpPr>
            <a:grpSpLocks/>
          </p:cNvGrpSpPr>
          <p:nvPr/>
        </p:nvGrpSpPr>
        <p:grpSpPr bwMode="auto">
          <a:xfrm>
            <a:off x="1527598" y="4940970"/>
            <a:ext cx="4487862" cy="576262"/>
            <a:chOff x="2638" y="1933"/>
            <a:chExt cx="2827" cy="363"/>
          </a:xfrm>
        </p:grpSpPr>
        <p:sp>
          <p:nvSpPr>
            <p:cNvPr id="1425582" name="AutoShape 174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83" name="AutoShape 175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84" name="AutoShape 176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85" name="AutoShape 177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86" name="AutoShape 178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8" name="Group 179"/>
          <p:cNvGrpSpPr>
            <a:grpSpLocks/>
          </p:cNvGrpSpPr>
          <p:nvPr/>
        </p:nvGrpSpPr>
        <p:grpSpPr bwMode="auto">
          <a:xfrm>
            <a:off x="1814935" y="4940970"/>
            <a:ext cx="4487863" cy="576262"/>
            <a:chOff x="2638" y="1933"/>
            <a:chExt cx="2827" cy="363"/>
          </a:xfrm>
        </p:grpSpPr>
        <p:sp>
          <p:nvSpPr>
            <p:cNvPr id="1425588" name="AutoShape 180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89" name="AutoShape 181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90" name="AutoShape 182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91" name="AutoShape 183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92" name="AutoShape 184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19" name="Group 185"/>
          <p:cNvGrpSpPr>
            <a:grpSpLocks/>
          </p:cNvGrpSpPr>
          <p:nvPr/>
        </p:nvGrpSpPr>
        <p:grpSpPr bwMode="auto">
          <a:xfrm>
            <a:off x="2103860" y="4940970"/>
            <a:ext cx="4487863" cy="576262"/>
            <a:chOff x="2638" y="1933"/>
            <a:chExt cx="2827" cy="363"/>
          </a:xfrm>
        </p:grpSpPr>
        <p:sp>
          <p:nvSpPr>
            <p:cNvPr id="1425594" name="AutoShape 186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95" name="AutoShape 187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96" name="AutoShape 188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97" name="AutoShape 189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598" name="AutoShape 190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20" name="Group 191"/>
          <p:cNvGrpSpPr>
            <a:grpSpLocks/>
          </p:cNvGrpSpPr>
          <p:nvPr/>
        </p:nvGrpSpPr>
        <p:grpSpPr bwMode="auto">
          <a:xfrm>
            <a:off x="2410248" y="4940970"/>
            <a:ext cx="4487862" cy="576262"/>
            <a:chOff x="2638" y="1933"/>
            <a:chExt cx="2827" cy="363"/>
          </a:xfrm>
        </p:grpSpPr>
        <p:sp>
          <p:nvSpPr>
            <p:cNvPr id="1425600" name="AutoShape 192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01" name="AutoShape 193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02" name="AutoShape 194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03" name="AutoShape 195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04" name="AutoShape 196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21" name="Group 197"/>
          <p:cNvGrpSpPr>
            <a:grpSpLocks/>
          </p:cNvGrpSpPr>
          <p:nvPr/>
        </p:nvGrpSpPr>
        <p:grpSpPr bwMode="auto">
          <a:xfrm>
            <a:off x="2708698" y="4940970"/>
            <a:ext cx="4487862" cy="576262"/>
            <a:chOff x="2638" y="1933"/>
            <a:chExt cx="2827" cy="363"/>
          </a:xfrm>
        </p:grpSpPr>
        <p:sp>
          <p:nvSpPr>
            <p:cNvPr id="1425606" name="AutoShape 198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07" name="AutoShape 199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08" name="AutoShape 200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09" name="AutoShape 201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10" name="AutoShape 202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22" name="Group 203"/>
          <p:cNvGrpSpPr>
            <a:grpSpLocks/>
          </p:cNvGrpSpPr>
          <p:nvPr/>
        </p:nvGrpSpPr>
        <p:grpSpPr bwMode="auto">
          <a:xfrm>
            <a:off x="3011910" y="4940970"/>
            <a:ext cx="4487863" cy="576262"/>
            <a:chOff x="2638" y="1933"/>
            <a:chExt cx="2827" cy="363"/>
          </a:xfrm>
        </p:grpSpPr>
        <p:sp>
          <p:nvSpPr>
            <p:cNvPr id="1425612" name="AutoShape 204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13" name="AutoShape 205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14" name="AutoShape 206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15" name="AutoShape 207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16" name="AutoShape 208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23" name="Group 209"/>
          <p:cNvGrpSpPr>
            <a:grpSpLocks/>
          </p:cNvGrpSpPr>
          <p:nvPr/>
        </p:nvGrpSpPr>
        <p:grpSpPr bwMode="auto">
          <a:xfrm>
            <a:off x="3318298" y="4940970"/>
            <a:ext cx="4487862" cy="576262"/>
            <a:chOff x="2638" y="1933"/>
            <a:chExt cx="2827" cy="363"/>
          </a:xfrm>
        </p:grpSpPr>
        <p:sp>
          <p:nvSpPr>
            <p:cNvPr id="1425618" name="AutoShape 210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19" name="AutoShape 211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20" name="AutoShape 212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21" name="AutoShape 213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22" name="AutoShape 214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24" name="Group 215"/>
          <p:cNvGrpSpPr>
            <a:grpSpLocks/>
          </p:cNvGrpSpPr>
          <p:nvPr/>
        </p:nvGrpSpPr>
        <p:grpSpPr bwMode="auto">
          <a:xfrm>
            <a:off x="3615160" y="4940970"/>
            <a:ext cx="4487863" cy="576262"/>
            <a:chOff x="2638" y="1933"/>
            <a:chExt cx="2827" cy="363"/>
          </a:xfrm>
        </p:grpSpPr>
        <p:sp>
          <p:nvSpPr>
            <p:cNvPr id="1425624" name="AutoShape 216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25" name="AutoShape 217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26" name="AutoShape 218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27" name="AutoShape 219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28" name="AutoShape 220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grpSp>
        <p:nvGrpSpPr>
          <p:cNvPr id="25" name="Group 221"/>
          <p:cNvGrpSpPr>
            <a:grpSpLocks/>
          </p:cNvGrpSpPr>
          <p:nvPr/>
        </p:nvGrpSpPr>
        <p:grpSpPr bwMode="auto">
          <a:xfrm>
            <a:off x="3904085" y="4940970"/>
            <a:ext cx="4487863" cy="576262"/>
            <a:chOff x="2638" y="1933"/>
            <a:chExt cx="2827" cy="363"/>
          </a:xfrm>
        </p:grpSpPr>
        <p:sp>
          <p:nvSpPr>
            <p:cNvPr id="1425630" name="AutoShape 222"/>
            <p:cNvSpPr>
              <a:spLocks noChangeArrowheads="1"/>
            </p:cNvSpPr>
            <p:nvPr/>
          </p:nvSpPr>
          <p:spPr bwMode="auto">
            <a:xfrm>
              <a:off x="2638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31" name="AutoShape 223"/>
            <p:cNvSpPr>
              <a:spLocks noChangeArrowheads="1"/>
            </p:cNvSpPr>
            <p:nvPr/>
          </p:nvSpPr>
          <p:spPr bwMode="auto">
            <a:xfrm>
              <a:off x="4906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32" name="AutoShape 224"/>
            <p:cNvSpPr>
              <a:spLocks noChangeArrowheads="1"/>
            </p:cNvSpPr>
            <p:nvPr/>
          </p:nvSpPr>
          <p:spPr bwMode="auto">
            <a:xfrm>
              <a:off x="4339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33" name="AutoShape 225"/>
            <p:cNvSpPr>
              <a:spLocks noChangeArrowheads="1"/>
            </p:cNvSpPr>
            <p:nvPr/>
          </p:nvSpPr>
          <p:spPr bwMode="auto">
            <a:xfrm>
              <a:off x="3772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425634" name="AutoShape 226"/>
            <p:cNvSpPr>
              <a:spLocks noChangeArrowheads="1"/>
            </p:cNvSpPr>
            <p:nvPr/>
          </p:nvSpPr>
          <p:spPr bwMode="auto">
            <a:xfrm>
              <a:off x="5284" y="1933"/>
              <a:ext cx="181" cy="363"/>
            </a:xfrm>
            <a:prstGeom prst="upArrow">
              <a:avLst>
                <a:gd name="adj1" fmla="val 40093"/>
                <a:gd name="adj2" fmla="val 112709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pic>
        <p:nvPicPr>
          <p:cNvPr id="10242" name="Picture 2" descr="http://cherry-adv.net/images/kreativen_grafichen_dizai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7"/>
          <a:stretch/>
        </p:blipFill>
        <p:spPr bwMode="auto">
          <a:xfrm>
            <a:off x="3615160" y="1169334"/>
            <a:ext cx="4859154" cy="21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小聲</a:t>
            </a:r>
            <a:r>
              <a:rPr lang="zh-TW" altLang="en-US" dirty="0"/>
              <a:t>問</a:t>
            </a:r>
            <a:endParaRPr lang="en-US" altLang="zh-TW" dirty="0"/>
          </a:p>
        </p:txBody>
      </p:sp>
      <p:sp>
        <p:nvSpPr>
          <p:cNvPr id="14428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02168"/>
            <a:ext cx="8229600" cy="1922431"/>
          </a:xfrm>
        </p:spPr>
        <p:txBody>
          <a:bodyPr>
            <a:normAutofit/>
          </a:bodyPr>
          <a:lstStyle/>
          <a:p>
            <a:r>
              <a:rPr lang="zh-TW" altLang="en-US" dirty="0"/>
              <a:t>剛剛只是</a:t>
            </a:r>
            <a:r>
              <a:rPr lang="zh-TW" altLang="en-US" dirty="0" smtClean="0"/>
              <a:t>問最少張郵票的數字。</a:t>
            </a:r>
            <a:endParaRPr lang="en-US" altLang="zh-TW" dirty="0"/>
          </a:p>
          <a:p>
            <a:r>
              <a:rPr lang="zh-TW" altLang="en-US" dirty="0"/>
              <a:t>如果我們想要知道最少張郵票</a:t>
            </a:r>
            <a:r>
              <a:rPr lang="zh-TW" altLang="en-US" dirty="0" smtClean="0"/>
              <a:t>的「貼法」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每</a:t>
            </a:r>
            <a:r>
              <a:rPr lang="zh-TW" altLang="en-US" dirty="0"/>
              <a:t>一種面額的郵票</a:t>
            </a:r>
            <a:r>
              <a:rPr lang="zh-TW" altLang="en-US" dirty="0" smtClean="0"/>
              <a:t>各需幾</a:t>
            </a:r>
            <a:r>
              <a:rPr lang="zh-TW" altLang="en-US" dirty="0"/>
              <a:t>張，應該如何處理？需要額外再花空間嗎？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7AF43-CC64-48EC-B2CC-348BE3C4882D}" type="slidenum">
              <a:rPr lang="zh-TW" altLang="en-US"/>
              <a:pPr/>
              <a:t>24</a:t>
            </a:fld>
            <a:endParaRPr lang="en-US" altLang="zh-TW"/>
          </a:p>
        </p:txBody>
      </p:sp>
      <p:pic>
        <p:nvPicPr>
          <p:cNvPr id="11266" name="Picture 2" descr="http://www.teepr.com/wp-content/uploads/2015/03/anigif_enhanced-5340-1426167611-1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428" y="1124744"/>
            <a:ext cx="4762500" cy="2676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66667-7DE4-4734-B189-C0EEE5999E3F}" type="slidenum">
              <a:rPr lang="zh-TW" altLang="en-US"/>
              <a:pPr/>
              <a:t>25</a:t>
            </a:fld>
            <a:endParaRPr lang="en-US" altLang="zh-TW"/>
          </a:p>
        </p:txBody>
      </p:sp>
      <p:sp>
        <p:nvSpPr>
          <p:cNvPr id="142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7543800" cy="1431925"/>
          </a:xfrm>
        </p:spPr>
        <p:txBody>
          <a:bodyPr>
            <a:normAutofit/>
          </a:bodyPr>
          <a:lstStyle/>
          <a:p>
            <a:r>
              <a:rPr lang="zh-TW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示意圖</a:t>
            </a:r>
            <a:endParaRPr lang="en-US" altLang="zh-TW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aphicFrame>
        <p:nvGraphicFramePr>
          <p:cNvPr id="1425411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908305"/>
              </p:ext>
            </p:extLst>
          </p:nvPr>
        </p:nvGraphicFramePr>
        <p:xfrm>
          <a:off x="700608" y="4574256"/>
          <a:ext cx="7543800" cy="942976"/>
        </p:xfrm>
        <a:graphic>
          <a:graphicData uri="http://schemas.openxmlformats.org/drawingml/2006/table">
            <a:tbl>
              <a:tblPr/>
              <a:tblGrid>
                <a:gridCol w="303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3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32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32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32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003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321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003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321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003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321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42" name="Picture 2" descr="http://cherry-adv.net/images/kreativen_grafichen_dizai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7"/>
          <a:stretch/>
        </p:blipFill>
        <p:spPr bwMode="auto">
          <a:xfrm>
            <a:off x="3313246" y="1403503"/>
            <a:ext cx="4859154" cy="21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3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能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(1) space?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780928"/>
            <a:ext cx="4546848" cy="354367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計算郵票的最少張數</a:t>
            </a:r>
            <a:r>
              <a:rPr lang="en-US" altLang="zh-TW" dirty="0" smtClean="0"/>
              <a:t>, </a:t>
            </a:r>
            <a:r>
              <a:rPr lang="zh-TW" altLang="en-US" dirty="0" smtClean="0"/>
              <a:t>利用空間回收的方法可以維持只使用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(1) space.</a:t>
            </a:r>
          </a:p>
          <a:p>
            <a:r>
              <a:rPr lang="zh-TW" altLang="en-US" dirty="0" smtClean="0"/>
              <a:t>最少張數的貼法就是</a:t>
            </a:r>
            <a:r>
              <a:rPr lang="en-US" altLang="zh-TW" dirty="0" smtClean="0"/>
              <a:t>2</a:t>
            </a:r>
            <a:r>
              <a:rPr lang="zh-TW" altLang="en-US" dirty="0" smtClean="0"/>
              <a:t>元</a:t>
            </a:r>
            <a:r>
              <a:rPr lang="en-US" altLang="zh-TW" dirty="0" smtClean="0"/>
              <a:t>5</a:t>
            </a:r>
            <a:r>
              <a:rPr lang="zh-TW" altLang="en-US" dirty="0" smtClean="0"/>
              <a:t>元</a:t>
            </a:r>
            <a:r>
              <a:rPr lang="en-US" altLang="zh-TW" dirty="0" smtClean="0"/>
              <a:t>8</a:t>
            </a:r>
            <a:r>
              <a:rPr lang="zh-TW" altLang="en-US" dirty="0" smtClean="0"/>
              <a:t>元</a:t>
            </a:r>
            <a:r>
              <a:rPr lang="en-US" altLang="zh-TW" dirty="0" smtClean="0"/>
              <a:t>14</a:t>
            </a:r>
            <a:r>
              <a:rPr lang="zh-TW" altLang="en-US" dirty="0" smtClean="0"/>
              <a:t>元各幾張，記錄這資訊只需</a:t>
            </a:r>
            <a:r>
              <a:rPr lang="en-US" altLang="zh-TW" i="1" dirty="0" smtClean="0"/>
              <a:t>O</a:t>
            </a:r>
            <a:r>
              <a:rPr lang="en-US" altLang="zh-TW" dirty="0" smtClean="0"/>
              <a:t>(1)</a:t>
            </a:r>
            <a:r>
              <a:rPr lang="zh-TW" altLang="en-US" dirty="0" smtClean="0"/>
              <a:t>空間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所以在算張數的時候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就可以順便用表格記下來</a:t>
            </a:r>
            <a:r>
              <a:rPr lang="en-US" altLang="zh-TW" dirty="0" smtClean="0"/>
              <a:t>. </a:t>
            </a:r>
            <a:r>
              <a:rPr lang="zh-TW" altLang="en-US" dirty="0" smtClean="0"/>
              <a:t>不需要事後再回推</a:t>
            </a:r>
            <a:r>
              <a:rPr lang="en-US" altLang="zh-TW" dirty="0" smtClean="0"/>
              <a:t>.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43B20-428C-4330-B906-917CB0CEC04C}" type="slidenum">
              <a:rPr lang="zh-TW" altLang="en-US" smtClean="0"/>
              <a:pPr/>
              <a:t>26</a:t>
            </a:fld>
            <a:endParaRPr lang="en-US" altLang="zh-TW"/>
          </a:p>
        </p:txBody>
      </p:sp>
      <p:pic>
        <p:nvPicPr>
          <p:cNvPr id="12290" name="Picture 2" descr="http://4.blog.xuite.net/4/8/1/5/237093459/blog_4202130/txt/432574488/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780928"/>
            <a:ext cx="2396229" cy="3436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9552" y="5445224"/>
            <a:ext cx="8077200" cy="1124744"/>
          </a:xfrm>
        </p:spPr>
        <p:txBody>
          <a:bodyPr/>
          <a:lstStyle/>
          <a:p>
            <a:r>
              <a:rPr lang="zh-TW" altLang="en-US" smtClean="0"/>
              <a:t>矩陣連乘</a:t>
            </a:r>
            <a:endParaRPr lang="en-US" altLang="zh-TW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7DE0AD0-F64E-4E9B-A2E0-886E0D2B93E4}" type="slidenum">
              <a:rPr lang="zh-TW" altLang="en-US"/>
              <a:pPr/>
              <a:t>27</a:t>
            </a:fld>
            <a:endParaRPr lang="en-US" altLang="zh-TW"/>
          </a:p>
        </p:txBody>
      </p:sp>
      <p:pic>
        <p:nvPicPr>
          <p:cNvPr id="1499147" name="Picture 11" descr="matrix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36712"/>
            <a:ext cx="8384065" cy="3532237"/>
          </a:xfrm>
          <a:prstGeom prst="rect">
            <a:avLst/>
          </a:prstGeom>
          <a:noFill/>
          <a:effectLst>
            <a:softEdge rad="635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60648"/>
            <a:ext cx="7851648" cy="1828800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按照定義的矩陣相乘</a:t>
            </a:r>
            <a:endParaRPr lang="en-US" altLang="zh-TW" sz="4800" dirty="0"/>
          </a:p>
        </p:txBody>
      </p:sp>
      <p:sp>
        <p:nvSpPr>
          <p:cNvPr id="20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E00A-1DE0-40EA-B660-42BD0724649B}" type="slidenum">
              <a:rPr lang="zh-TW" altLang="en-US"/>
              <a:pPr/>
              <a:t>28</a:t>
            </a:fld>
            <a:endParaRPr lang="en-US" altLang="zh-TW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375" y="2924944"/>
            <a:ext cx="7733697" cy="3214710"/>
            <a:chOff x="866" y="1503"/>
            <a:chExt cx="43137" cy="17931"/>
          </a:xfrm>
        </p:grpSpPr>
        <p:sp>
          <p:nvSpPr>
            <p:cNvPr id="51206" name="Line 6"/>
            <p:cNvSpPr>
              <a:spLocks noChangeShapeType="1"/>
            </p:cNvSpPr>
            <p:nvPr/>
          </p:nvSpPr>
          <p:spPr bwMode="auto">
            <a:xfrm>
              <a:off x="866" y="1503"/>
              <a:ext cx="43137" cy="1"/>
            </a:xfrm>
            <a:prstGeom prst="line">
              <a:avLst/>
            </a:prstGeom>
            <a:noFill/>
            <a:ln w="6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07" name="Freeform 7"/>
            <p:cNvSpPr>
              <a:spLocks/>
            </p:cNvSpPr>
            <p:nvPr/>
          </p:nvSpPr>
          <p:spPr bwMode="auto">
            <a:xfrm>
              <a:off x="919" y="2524"/>
              <a:ext cx="881" cy="1101"/>
            </a:xfrm>
            <a:custGeom>
              <a:avLst/>
              <a:gdLst/>
              <a:ahLst/>
              <a:cxnLst>
                <a:cxn ang="0">
                  <a:pos x="881" y="690"/>
                </a:cxn>
                <a:cxn ang="0">
                  <a:pos x="842" y="690"/>
                </a:cxn>
                <a:cxn ang="0">
                  <a:pos x="816" y="849"/>
                </a:cxn>
                <a:cxn ang="0">
                  <a:pos x="776" y="929"/>
                </a:cxn>
                <a:cxn ang="0">
                  <a:pos x="724" y="995"/>
                </a:cxn>
                <a:cxn ang="0">
                  <a:pos x="631" y="1035"/>
                </a:cxn>
                <a:cxn ang="0">
                  <a:pos x="513" y="1048"/>
                </a:cxn>
                <a:cxn ang="0">
                  <a:pos x="329" y="1048"/>
                </a:cxn>
                <a:cxn ang="0">
                  <a:pos x="316" y="1035"/>
                </a:cxn>
                <a:cxn ang="0">
                  <a:pos x="303" y="1008"/>
                </a:cxn>
                <a:cxn ang="0">
                  <a:pos x="303" y="93"/>
                </a:cxn>
                <a:cxn ang="0">
                  <a:pos x="329" y="67"/>
                </a:cxn>
                <a:cxn ang="0">
                  <a:pos x="355" y="53"/>
                </a:cxn>
                <a:cxn ang="0">
                  <a:pos x="513" y="53"/>
                </a:cxn>
                <a:cxn ang="0">
                  <a:pos x="513" y="0"/>
                </a:cxn>
                <a:cxn ang="0">
                  <a:pos x="329" y="0"/>
                </a:cxn>
                <a:cxn ang="0">
                  <a:pos x="237" y="14"/>
                </a:cxn>
                <a:cxn ang="0">
                  <a:pos x="158" y="14"/>
                </a:cxn>
                <a:cxn ang="0">
                  <a:pos x="79" y="0"/>
                </a:cxn>
                <a:cxn ang="0">
                  <a:pos x="0" y="0"/>
                </a:cxn>
                <a:cxn ang="0">
                  <a:pos x="0" y="53"/>
                </a:cxn>
                <a:cxn ang="0">
                  <a:pos x="132" y="53"/>
                </a:cxn>
                <a:cxn ang="0">
                  <a:pos x="158" y="80"/>
                </a:cxn>
                <a:cxn ang="0">
                  <a:pos x="158" y="1021"/>
                </a:cxn>
                <a:cxn ang="0">
                  <a:pos x="132" y="1048"/>
                </a:cxn>
                <a:cxn ang="0">
                  <a:pos x="0" y="1048"/>
                </a:cxn>
                <a:cxn ang="0">
                  <a:pos x="0" y="1101"/>
                </a:cxn>
                <a:cxn ang="0">
                  <a:pos x="829" y="1101"/>
                </a:cxn>
                <a:cxn ang="0">
                  <a:pos x="881" y="690"/>
                </a:cxn>
              </a:cxnLst>
              <a:rect l="0" t="0" r="r" b="b"/>
              <a:pathLst>
                <a:path w="881" h="1101">
                  <a:moveTo>
                    <a:pt x="881" y="690"/>
                  </a:moveTo>
                  <a:lnTo>
                    <a:pt x="842" y="690"/>
                  </a:lnTo>
                  <a:lnTo>
                    <a:pt x="816" y="849"/>
                  </a:lnTo>
                  <a:lnTo>
                    <a:pt x="776" y="929"/>
                  </a:lnTo>
                  <a:lnTo>
                    <a:pt x="724" y="995"/>
                  </a:lnTo>
                  <a:lnTo>
                    <a:pt x="631" y="1035"/>
                  </a:lnTo>
                  <a:lnTo>
                    <a:pt x="513" y="1048"/>
                  </a:lnTo>
                  <a:lnTo>
                    <a:pt x="329" y="1048"/>
                  </a:lnTo>
                  <a:lnTo>
                    <a:pt x="316" y="1035"/>
                  </a:lnTo>
                  <a:lnTo>
                    <a:pt x="303" y="1008"/>
                  </a:lnTo>
                  <a:lnTo>
                    <a:pt x="303" y="93"/>
                  </a:lnTo>
                  <a:lnTo>
                    <a:pt x="329" y="67"/>
                  </a:lnTo>
                  <a:lnTo>
                    <a:pt x="355" y="53"/>
                  </a:lnTo>
                  <a:lnTo>
                    <a:pt x="513" y="53"/>
                  </a:lnTo>
                  <a:lnTo>
                    <a:pt x="513" y="0"/>
                  </a:lnTo>
                  <a:lnTo>
                    <a:pt x="329" y="0"/>
                  </a:lnTo>
                  <a:lnTo>
                    <a:pt x="237" y="14"/>
                  </a:lnTo>
                  <a:lnTo>
                    <a:pt x="158" y="14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132" y="53"/>
                  </a:lnTo>
                  <a:lnTo>
                    <a:pt x="158" y="80"/>
                  </a:lnTo>
                  <a:lnTo>
                    <a:pt x="158" y="1021"/>
                  </a:lnTo>
                  <a:lnTo>
                    <a:pt x="132" y="1048"/>
                  </a:lnTo>
                  <a:lnTo>
                    <a:pt x="0" y="1048"/>
                  </a:lnTo>
                  <a:lnTo>
                    <a:pt x="0" y="1101"/>
                  </a:lnTo>
                  <a:lnTo>
                    <a:pt x="829" y="1101"/>
                  </a:lnTo>
                  <a:lnTo>
                    <a:pt x="881" y="6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08" name="Freeform 8"/>
            <p:cNvSpPr>
              <a:spLocks noEditPoints="1"/>
            </p:cNvSpPr>
            <p:nvPr/>
          </p:nvSpPr>
          <p:spPr bwMode="auto">
            <a:xfrm>
              <a:off x="1906" y="2909"/>
              <a:ext cx="618" cy="729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8" y="331"/>
                </a:cxn>
                <a:cxn ang="0">
                  <a:pos x="618" y="305"/>
                </a:cxn>
                <a:cxn ang="0">
                  <a:pos x="605" y="186"/>
                </a:cxn>
                <a:cxn ang="0">
                  <a:pos x="552" y="93"/>
                </a:cxn>
                <a:cxn ang="0">
                  <a:pos x="460" y="26"/>
                </a:cxn>
                <a:cxn ang="0">
                  <a:pos x="329" y="0"/>
                </a:cxn>
                <a:cxn ang="0">
                  <a:pos x="197" y="26"/>
                </a:cxn>
                <a:cxn ang="0">
                  <a:pos x="105" y="106"/>
                </a:cxn>
                <a:cxn ang="0">
                  <a:pos x="26" y="225"/>
                </a:cxn>
                <a:cxn ang="0">
                  <a:pos x="0" y="358"/>
                </a:cxn>
                <a:cxn ang="0">
                  <a:pos x="26" y="504"/>
                </a:cxn>
                <a:cxn ang="0">
                  <a:pos x="105" y="623"/>
                </a:cxn>
                <a:cxn ang="0">
                  <a:pos x="223" y="703"/>
                </a:cxn>
                <a:cxn ang="0">
                  <a:pos x="355" y="729"/>
                </a:cxn>
                <a:cxn ang="0">
                  <a:pos x="460" y="716"/>
                </a:cxn>
                <a:cxn ang="0">
                  <a:pos x="526" y="663"/>
                </a:cxn>
                <a:cxn ang="0">
                  <a:pos x="579" y="610"/>
                </a:cxn>
                <a:cxn ang="0">
                  <a:pos x="618" y="530"/>
                </a:cxn>
                <a:cxn ang="0">
                  <a:pos x="618" y="517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79" y="517"/>
                </a:cxn>
                <a:cxn ang="0">
                  <a:pos x="579" y="530"/>
                </a:cxn>
                <a:cxn ang="0">
                  <a:pos x="526" y="623"/>
                </a:cxn>
                <a:cxn ang="0">
                  <a:pos x="460" y="676"/>
                </a:cxn>
                <a:cxn ang="0">
                  <a:pos x="394" y="689"/>
                </a:cxn>
                <a:cxn ang="0">
                  <a:pos x="315" y="689"/>
                </a:cxn>
                <a:cxn ang="0">
                  <a:pos x="276" y="676"/>
                </a:cxn>
                <a:cxn ang="0">
                  <a:pos x="236" y="650"/>
                </a:cxn>
                <a:cxn ang="0">
                  <a:pos x="210" y="623"/>
                </a:cxn>
                <a:cxn ang="0">
                  <a:pos x="184" y="583"/>
                </a:cxn>
                <a:cxn ang="0">
                  <a:pos x="144" y="504"/>
                </a:cxn>
                <a:cxn ang="0">
                  <a:pos x="131" y="411"/>
                </a:cxn>
                <a:cxn ang="0">
                  <a:pos x="131" y="345"/>
                </a:cxn>
                <a:cxn ang="0">
                  <a:pos x="579" y="345"/>
                </a:cxn>
                <a:cxn ang="0">
                  <a:pos x="131" y="305"/>
                </a:cxn>
                <a:cxn ang="0">
                  <a:pos x="158" y="186"/>
                </a:cxn>
                <a:cxn ang="0">
                  <a:pos x="197" y="106"/>
                </a:cxn>
                <a:cxn ang="0">
                  <a:pos x="250" y="66"/>
                </a:cxn>
                <a:cxn ang="0">
                  <a:pos x="289" y="40"/>
                </a:cxn>
                <a:cxn ang="0">
                  <a:pos x="329" y="26"/>
                </a:cxn>
                <a:cxn ang="0">
                  <a:pos x="408" y="53"/>
                </a:cxn>
                <a:cxn ang="0">
                  <a:pos x="473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31" y="305"/>
                </a:cxn>
              </a:cxnLst>
              <a:rect l="0" t="0" r="r" b="b"/>
              <a:pathLst>
                <a:path w="618" h="729">
                  <a:moveTo>
                    <a:pt x="579" y="345"/>
                  </a:moveTo>
                  <a:lnTo>
                    <a:pt x="605" y="345"/>
                  </a:lnTo>
                  <a:lnTo>
                    <a:pt x="618" y="331"/>
                  </a:lnTo>
                  <a:lnTo>
                    <a:pt x="618" y="305"/>
                  </a:lnTo>
                  <a:lnTo>
                    <a:pt x="605" y="186"/>
                  </a:lnTo>
                  <a:lnTo>
                    <a:pt x="552" y="93"/>
                  </a:lnTo>
                  <a:lnTo>
                    <a:pt x="460" y="26"/>
                  </a:lnTo>
                  <a:lnTo>
                    <a:pt x="329" y="0"/>
                  </a:lnTo>
                  <a:lnTo>
                    <a:pt x="197" y="26"/>
                  </a:lnTo>
                  <a:lnTo>
                    <a:pt x="105" y="106"/>
                  </a:lnTo>
                  <a:lnTo>
                    <a:pt x="26" y="225"/>
                  </a:lnTo>
                  <a:lnTo>
                    <a:pt x="0" y="358"/>
                  </a:lnTo>
                  <a:lnTo>
                    <a:pt x="26" y="504"/>
                  </a:lnTo>
                  <a:lnTo>
                    <a:pt x="105" y="623"/>
                  </a:lnTo>
                  <a:lnTo>
                    <a:pt x="223" y="703"/>
                  </a:lnTo>
                  <a:lnTo>
                    <a:pt x="355" y="729"/>
                  </a:lnTo>
                  <a:lnTo>
                    <a:pt x="460" y="716"/>
                  </a:lnTo>
                  <a:lnTo>
                    <a:pt x="526" y="663"/>
                  </a:lnTo>
                  <a:lnTo>
                    <a:pt x="579" y="610"/>
                  </a:lnTo>
                  <a:lnTo>
                    <a:pt x="618" y="530"/>
                  </a:lnTo>
                  <a:lnTo>
                    <a:pt x="618" y="517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79" y="517"/>
                  </a:lnTo>
                  <a:lnTo>
                    <a:pt x="579" y="530"/>
                  </a:lnTo>
                  <a:lnTo>
                    <a:pt x="526" y="623"/>
                  </a:lnTo>
                  <a:lnTo>
                    <a:pt x="460" y="676"/>
                  </a:lnTo>
                  <a:lnTo>
                    <a:pt x="394" y="689"/>
                  </a:lnTo>
                  <a:lnTo>
                    <a:pt x="315" y="689"/>
                  </a:lnTo>
                  <a:lnTo>
                    <a:pt x="276" y="676"/>
                  </a:lnTo>
                  <a:lnTo>
                    <a:pt x="236" y="650"/>
                  </a:lnTo>
                  <a:lnTo>
                    <a:pt x="210" y="623"/>
                  </a:lnTo>
                  <a:lnTo>
                    <a:pt x="184" y="583"/>
                  </a:lnTo>
                  <a:lnTo>
                    <a:pt x="144" y="504"/>
                  </a:lnTo>
                  <a:lnTo>
                    <a:pt x="131" y="411"/>
                  </a:lnTo>
                  <a:lnTo>
                    <a:pt x="131" y="345"/>
                  </a:lnTo>
                  <a:lnTo>
                    <a:pt x="579" y="345"/>
                  </a:lnTo>
                  <a:close/>
                  <a:moveTo>
                    <a:pt x="131" y="305"/>
                  </a:moveTo>
                  <a:lnTo>
                    <a:pt x="158" y="186"/>
                  </a:lnTo>
                  <a:lnTo>
                    <a:pt x="197" y="106"/>
                  </a:lnTo>
                  <a:lnTo>
                    <a:pt x="250" y="66"/>
                  </a:lnTo>
                  <a:lnTo>
                    <a:pt x="289" y="40"/>
                  </a:lnTo>
                  <a:lnTo>
                    <a:pt x="329" y="26"/>
                  </a:lnTo>
                  <a:lnTo>
                    <a:pt x="408" y="53"/>
                  </a:lnTo>
                  <a:lnTo>
                    <a:pt x="473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31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09" name="Freeform 9"/>
            <p:cNvSpPr>
              <a:spLocks/>
            </p:cNvSpPr>
            <p:nvPr/>
          </p:nvSpPr>
          <p:spPr bwMode="auto">
            <a:xfrm>
              <a:off x="2603" y="2630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4" y="345"/>
                </a:cxn>
                <a:cxn ang="0">
                  <a:pos x="474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58" y="213"/>
                </a:cxn>
                <a:cxn ang="0">
                  <a:pos x="92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31" y="345"/>
                </a:cxn>
                <a:cxn ang="0">
                  <a:pos x="131" y="796"/>
                </a:cxn>
                <a:cxn ang="0">
                  <a:pos x="145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3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0" y="942"/>
                </a:cxn>
                <a:cxn ang="0">
                  <a:pos x="487" y="876"/>
                </a:cxn>
                <a:cxn ang="0">
                  <a:pos x="500" y="796"/>
                </a:cxn>
                <a:cxn ang="0">
                  <a:pos x="500" y="703"/>
                </a:cxn>
                <a:cxn ang="0">
                  <a:pos x="460" y="703"/>
                </a:cxn>
                <a:cxn ang="0">
                  <a:pos x="460" y="862"/>
                </a:cxn>
                <a:cxn ang="0">
                  <a:pos x="434" y="902"/>
                </a:cxn>
                <a:cxn ang="0">
                  <a:pos x="421" y="942"/>
                </a:cxn>
                <a:cxn ang="0">
                  <a:pos x="381" y="968"/>
                </a:cxn>
                <a:cxn ang="0">
                  <a:pos x="316" y="968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4" y="345"/>
                  </a:lnTo>
                  <a:lnTo>
                    <a:pt x="474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58" y="213"/>
                  </a:lnTo>
                  <a:lnTo>
                    <a:pt x="92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31" y="345"/>
                  </a:lnTo>
                  <a:lnTo>
                    <a:pt x="131" y="796"/>
                  </a:lnTo>
                  <a:lnTo>
                    <a:pt x="145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3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0" y="942"/>
                  </a:lnTo>
                  <a:lnTo>
                    <a:pt x="487" y="876"/>
                  </a:lnTo>
                  <a:lnTo>
                    <a:pt x="500" y="796"/>
                  </a:lnTo>
                  <a:lnTo>
                    <a:pt x="500" y="703"/>
                  </a:lnTo>
                  <a:lnTo>
                    <a:pt x="460" y="703"/>
                  </a:lnTo>
                  <a:lnTo>
                    <a:pt x="460" y="862"/>
                  </a:lnTo>
                  <a:lnTo>
                    <a:pt x="434" y="902"/>
                  </a:lnTo>
                  <a:lnTo>
                    <a:pt x="421" y="942"/>
                  </a:lnTo>
                  <a:lnTo>
                    <a:pt x="381" y="968"/>
                  </a:lnTo>
                  <a:lnTo>
                    <a:pt x="316" y="968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10" name="Freeform 10"/>
            <p:cNvSpPr>
              <a:spLocks noEditPoints="1"/>
            </p:cNvSpPr>
            <p:nvPr/>
          </p:nvSpPr>
          <p:spPr bwMode="auto">
            <a:xfrm>
              <a:off x="3826" y="2471"/>
              <a:ext cx="1092" cy="1154"/>
            </a:xfrm>
            <a:custGeom>
              <a:avLst/>
              <a:gdLst/>
              <a:ahLst/>
              <a:cxnLst>
                <a:cxn ang="0">
                  <a:pos x="237" y="968"/>
                </a:cxn>
                <a:cxn ang="0">
                  <a:pos x="198" y="1021"/>
                </a:cxn>
                <a:cxn ang="0">
                  <a:pos x="158" y="1061"/>
                </a:cxn>
                <a:cxn ang="0">
                  <a:pos x="119" y="1088"/>
                </a:cxn>
                <a:cxn ang="0">
                  <a:pos x="79" y="1101"/>
                </a:cxn>
                <a:cxn ang="0">
                  <a:pos x="27" y="1101"/>
                </a:cxn>
                <a:cxn ang="0">
                  <a:pos x="14" y="1114"/>
                </a:cxn>
                <a:cxn ang="0">
                  <a:pos x="0" y="1114"/>
                </a:cxn>
                <a:cxn ang="0">
                  <a:pos x="0" y="1141"/>
                </a:cxn>
                <a:cxn ang="0">
                  <a:pos x="14" y="1154"/>
                </a:cxn>
                <a:cxn ang="0">
                  <a:pos x="342" y="1154"/>
                </a:cxn>
                <a:cxn ang="0">
                  <a:pos x="342" y="1141"/>
                </a:cxn>
                <a:cxn ang="0">
                  <a:pos x="356" y="1127"/>
                </a:cxn>
                <a:cxn ang="0">
                  <a:pos x="342" y="1114"/>
                </a:cxn>
                <a:cxn ang="0">
                  <a:pos x="342" y="1101"/>
                </a:cxn>
                <a:cxn ang="0">
                  <a:pos x="303" y="1101"/>
                </a:cxn>
                <a:cxn ang="0">
                  <a:pos x="277" y="1088"/>
                </a:cxn>
                <a:cxn ang="0">
                  <a:pos x="264" y="1074"/>
                </a:cxn>
                <a:cxn ang="0">
                  <a:pos x="250" y="1048"/>
                </a:cxn>
                <a:cxn ang="0">
                  <a:pos x="277" y="995"/>
                </a:cxn>
                <a:cxn ang="0">
                  <a:pos x="277" y="982"/>
                </a:cxn>
                <a:cxn ang="0">
                  <a:pos x="290" y="968"/>
                </a:cxn>
                <a:cxn ang="0">
                  <a:pos x="303" y="929"/>
                </a:cxn>
                <a:cxn ang="0">
                  <a:pos x="342" y="876"/>
                </a:cxn>
                <a:cxn ang="0">
                  <a:pos x="395" y="783"/>
                </a:cxn>
                <a:cxn ang="0">
                  <a:pos x="790" y="783"/>
                </a:cxn>
                <a:cxn ang="0">
                  <a:pos x="803" y="836"/>
                </a:cxn>
                <a:cxn ang="0">
                  <a:pos x="803" y="929"/>
                </a:cxn>
                <a:cxn ang="0">
                  <a:pos x="816" y="1008"/>
                </a:cxn>
                <a:cxn ang="0">
                  <a:pos x="816" y="1074"/>
                </a:cxn>
                <a:cxn ang="0">
                  <a:pos x="803" y="1088"/>
                </a:cxn>
                <a:cxn ang="0">
                  <a:pos x="777" y="1101"/>
                </a:cxn>
                <a:cxn ang="0">
                  <a:pos x="698" y="1101"/>
                </a:cxn>
                <a:cxn ang="0">
                  <a:pos x="684" y="1114"/>
                </a:cxn>
                <a:cxn ang="0">
                  <a:pos x="671" y="1114"/>
                </a:cxn>
                <a:cxn ang="0">
                  <a:pos x="671" y="1154"/>
                </a:cxn>
                <a:cxn ang="0">
                  <a:pos x="1092" y="1154"/>
                </a:cxn>
                <a:cxn ang="0">
                  <a:pos x="1092" y="1101"/>
                </a:cxn>
                <a:cxn ang="0">
                  <a:pos x="987" y="1101"/>
                </a:cxn>
                <a:cxn ang="0">
                  <a:pos x="974" y="1088"/>
                </a:cxn>
                <a:cxn ang="0">
                  <a:pos x="961" y="1088"/>
                </a:cxn>
                <a:cxn ang="0">
                  <a:pos x="961" y="1048"/>
                </a:cxn>
                <a:cxn ang="0">
                  <a:pos x="856" y="40"/>
                </a:cxn>
                <a:cxn ang="0">
                  <a:pos x="856" y="0"/>
                </a:cxn>
                <a:cxn ang="0">
                  <a:pos x="816" y="0"/>
                </a:cxn>
                <a:cxn ang="0">
                  <a:pos x="790" y="27"/>
                </a:cxn>
                <a:cxn ang="0">
                  <a:pos x="237" y="968"/>
                </a:cxn>
                <a:cxn ang="0">
                  <a:pos x="421" y="730"/>
                </a:cxn>
                <a:cxn ang="0">
                  <a:pos x="737" y="199"/>
                </a:cxn>
                <a:cxn ang="0">
                  <a:pos x="790" y="730"/>
                </a:cxn>
                <a:cxn ang="0">
                  <a:pos x="421" y="730"/>
                </a:cxn>
              </a:cxnLst>
              <a:rect l="0" t="0" r="r" b="b"/>
              <a:pathLst>
                <a:path w="1092" h="1154">
                  <a:moveTo>
                    <a:pt x="237" y="968"/>
                  </a:moveTo>
                  <a:lnTo>
                    <a:pt x="198" y="1021"/>
                  </a:lnTo>
                  <a:lnTo>
                    <a:pt x="158" y="1061"/>
                  </a:lnTo>
                  <a:lnTo>
                    <a:pt x="119" y="1088"/>
                  </a:lnTo>
                  <a:lnTo>
                    <a:pt x="79" y="1101"/>
                  </a:lnTo>
                  <a:lnTo>
                    <a:pt x="27" y="1101"/>
                  </a:lnTo>
                  <a:lnTo>
                    <a:pt x="14" y="1114"/>
                  </a:lnTo>
                  <a:lnTo>
                    <a:pt x="0" y="1114"/>
                  </a:lnTo>
                  <a:lnTo>
                    <a:pt x="0" y="1141"/>
                  </a:lnTo>
                  <a:lnTo>
                    <a:pt x="14" y="1154"/>
                  </a:lnTo>
                  <a:lnTo>
                    <a:pt x="342" y="1154"/>
                  </a:lnTo>
                  <a:lnTo>
                    <a:pt x="342" y="1141"/>
                  </a:lnTo>
                  <a:lnTo>
                    <a:pt x="356" y="1127"/>
                  </a:lnTo>
                  <a:lnTo>
                    <a:pt x="342" y="1114"/>
                  </a:lnTo>
                  <a:lnTo>
                    <a:pt x="342" y="1101"/>
                  </a:lnTo>
                  <a:lnTo>
                    <a:pt x="303" y="1101"/>
                  </a:lnTo>
                  <a:lnTo>
                    <a:pt x="277" y="1088"/>
                  </a:lnTo>
                  <a:lnTo>
                    <a:pt x="264" y="1074"/>
                  </a:lnTo>
                  <a:lnTo>
                    <a:pt x="250" y="1048"/>
                  </a:lnTo>
                  <a:lnTo>
                    <a:pt x="277" y="995"/>
                  </a:lnTo>
                  <a:lnTo>
                    <a:pt x="277" y="982"/>
                  </a:lnTo>
                  <a:lnTo>
                    <a:pt x="290" y="968"/>
                  </a:lnTo>
                  <a:lnTo>
                    <a:pt x="303" y="929"/>
                  </a:lnTo>
                  <a:lnTo>
                    <a:pt x="342" y="876"/>
                  </a:lnTo>
                  <a:lnTo>
                    <a:pt x="395" y="783"/>
                  </a:lnTo>
                  <a:lnTo>
                    <a:pt x="790" y="783"/>
                  </a:lnTo>
                  <a:lnTo>
                    <a:pt x="803" y="836"/>
                  </a:lnTo>
                  <a:lnTo>
                    <a:pt x="803" y="929"/>
                  </a:lnTo>
                  <a:lnTo>
                    <a:pt x="816" y="1008"/>
                  </a:lnTo>
                  <a:lnTo>
                    <a:pt x="816" y="1074"/>
                  </a:lnTo>
                  <a:lnTo>
                    <a:pt x="803" y="1088"/>
                  </a:lnTo>
                  <a:lnTo>
                    <a:pt x="777" y="1101"/>
                  </a:lnTo>
                  <a:lnTo>
                    <a:pt x="698" y="1101"/>
                  </a:lnTo>
                  <a:lnTo>
                    <a:pt x="684" y="1114"/>
                  </a:lnTo>
                  <a:lnTo>
                    <a:pt x="671" y="1114"/>
                  </a:lnTo>
                  <a:lnTo>
                    <a:pt x="671" y="1154"/>
                  </a:lnTo>
                  <a:lnTo>
                    <a:pt x="1092" y="1154"/>
                  </a:lnTo>
                  <a:lnTo>
                    <a:pt x="1092" y="1101"/>
                  </a:lnTo>
                  <a:lnTo>
                    <a:pt x="987" y="1101"/>
                  </a:lnTo>
                  <a:lnTo>
                    <a:pt x="974" y="1088"/>
                  </a:lnTo>
                  <a:lnTo>
                    <a:pt x="961" y="1088"/>
                  </a:lnTo>
                  <a:lnTo>
                    <a:pt x="961" y="1048"/>
                  </a:lnTo>
                  <a:lnTo>
                    <a:pt x="856" y="40"/>
                  </a:lnTo>
                  <a:lnTo>
                    <a:pt x="856" y="0"/>
                  </a:lnTo>
                  <a:lnTo>
                    <a:pt x="816" y="0"/>
                  </a:lnTo>
                  <a:lnTo>
                    <a:pt x="790" y="27"/>
                  </a:lnTo>
                  <a:lnTo>
                    <a:pt x="237" y="968"/>
                  </a:lnTo>
                  <a:close/>
                  <a:moveTo>
                    <a:pt x="421" y="730"/>
                  </a:moveTo>
                  <a:lnTo>
                    <a:pt x="737" y="199"/>
                  </a:lnTo>
                  <a:lnTo>
                    <a:pt x="790" y="730"/>
                  </a:lnTo>
                  <a:lnTo>
                    <a:pt x="421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11" name="Freeform 11"/>
            <p:cNvSpPr>
              <a:spLocks noEditPoints="1"/>
            </p:cNvSpPr>
            <p:nvPr/>
          </p:nvSpPr>
          <p:spPr bwMode="auto">
            <a:xfrm>
              <a:off x="5576" y="2511"/>
              <a:ext cx="789" cy="1127"/>
            </a:xfrm>
            <a:custGeom>
              <a:avLst/>
              <a:gdLst/>
              <a:ahLst/>
              <a:cxnLst>
                <a:cxn ang="0">
                  <a:pos x="237" y="504"/>
                </a:cxn>
                <a:cxn ang="0">
                  <a:pos x="237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92" y="66"/>
                </a:cxn>
                <a:cxn ang="0">
                  <a:pos x="118" y="93"/>
                </a:cxn>
                <a:cxn ang="0">
                  <a:pos x="132" y="119"/>
                </a:cxn>
                <a:cxn ang="0">
                  <a:pos x="132" y="1114"/>
                </a:cxn>
                <a:cxn ang="0">
                  <a:pos x="171" y="1114"/>
                </a:cxn>
                <a:cxn ang="0">
                  <a:pos x="184" y="1101"/>
                </a:cxn>
                <a:cxn ang="0">
                  <a:pos x="184" y="1087"/>
                </a:cxn>
                <a:cxn ang="0">
                  <a:pos x="211" y="1048"/>
                </a:cxn>
                <a:cxn ang="0">
                  <a:pos x="224" y="1008"/>
                </a:cxn>
                <a:cxn ang="0">
                  <a:pos x="263" y="1061"/>
                </a:cxn>
                <a:cxn ang="0">
                  <a:pos x="329" y="1114"/>
                </a:cxn>
                <a:cxn ang="0">
                  <a:pos x="434" y="1127"/>
                </a:cxn>
                <a:cxn ang="0">
                  <a:pos x="566" y="1101"/>
                </a:cxn>
                <a:cxn ang="0">
                  <a:pos x="684" y="1021"/>
                </a:cxn>
                <a:cxn ang="0">
                  <a:pos x="763" y="915"/>
                </a:cxn>
                <a:cxn ang="0">
                  <a:pos x="789" y="769"/>
                </a:cxn>
                <a:cxn ang="0">
                  <a:pos x="763" y="623"/>
                </a:cxn>
                <a:cxn ang="0">
                  <a:pos x="697" y="504"/>
                </a:cxn>
                <a:cxn ang="0">
                  <a:pos x="579" y="424"/>
                </a:cxn>
                <a:cxn ang="0">
                  <a:pos x="447" y="398"/>
                </a:cxn>
                <a:cxn ang="0">
                  <a:pos x="342" y="424"/>
                </a:cxn>
                <a:cxn ang="0">
                  <a:pos x="276" y="464"/>
                </a:cxn>
                <a:cxn ang="0">
                  <a:pos x="237" y="504"/>
                </a:cxn>
                <a:cxn ang="0">
                  <a:pos x="237" y="928"/>
                </a:cxn>
                <a:cxn ang="0">
                  <a:pos x="237" y="570"/>
                </a:cxn>
                <a:cxn ang="0">
                  <a:pos x="263" y="544"/>
                </a:cxn>
                <a:cxn ang="0">
                  <a:pos x="290" y="504"/>
                </a:cxn>
                <a:cxn ang="0">
                  <a:pos x="329" y="477"/>
                </a:cxn>
                <a:cxn ang="0">
                  <a:pos x="355" y="451"/>
                </a:cxn>
                <a:cxn ang="0">
                  <a:pos x="395" y="451"/>
                </a:cxn>
                <a:cxn ang="0">
                  <a:pos x="421" y="438"/>
                </a:cxn>
                <a:cxn ang="0">
                  <a:pos x="447" y="438"/>
                </a:cxn>
                <a:cxn ang="0">
                  <a:pos x="500" y="451"/>
                </a:cxn>
                <a:cxn ang="0">
                  <a:pos x="539" y="464"/>
                </a:cxn>
                <a:cxn ang="0">
                  <a:pos x="618" y="544"/>
                </a:cxn>
                <a:cxn ang="0">
                  <a:pos x="658" y="650"/>
                </a:cxn>
                <a:cxn ang="0">
                  <a:pos x="658" y="875"/>
                </a:cxn>
                <a:cxn ang="0">
                  <a:pos x="605" y="995"/>
                </a:cxn>
                <a:cxn ang="0">
                  <a:pos x="526" y="1074"/>
                </a:cxn>
                <a:cxn ang="0">
                  <a:pos x="474" y="1087"/>
                </a:cxn>
                <a:cxn ang="0">
                  <a:pos x="434" y="1101"/>
                </a:cxn>
                <a:cxn ang="0">
                  <a:pos x="329" y="1074"/>
                </a:cxn>
                <a:cxn ang="0">
                  <a:pos x="290" y="1034"/>
                </a:cxn>
                <a:cxn ang="0">
                  <a:pos x="263" y="995"/>
                </a:cxn>
                <a:cxn ang="0">
                  <a:pos x="237" y="968"/>
                </a:cxn>
                <a:cxn ang="0">
                  <a:pos x="237" y="928"/>
                </a:cxn>
              </a:cxnLst>
              <a:rect l="0" t="0" r="r" b="b"/>
              <a:pathLst>
                <a:path w="789" h="1127">
                  <a:moveTo>
                    <a:pt x="237" y="504"/>
                  </a:moveTo>
                  <a:lnTo>
                    <a:pt x="237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92" y="66"/>
                  </a:lnTo>
                  <a:lnTo>
                    <a:pt x="118" y="93"/>
                  </a:lnTo>
                  <a:lnTo>
                    <a:pt x="132" y="119"/>
                  </a:lnTo>
                  <a:lnTo>
                    <a:pt x="132" y="1114"/>
                  </a:lnTo>
                  <a:lnTo>
                    <a:pt x="171" y="1114"/>
                  </a:lnTo>
                  <a:lnTo>
                    <a:pt x="184" y="1101"/>
                  </a:lnTo>
                  <a:lnTo>
                    <a:pt x="184" y="1087"/>
                  </a:lnTo>
                  <a:lnTo>
                    <a:pt x="211" y="1048"/>
                  </a:lnTo>
                  <a:lnTo>
                    <a:pt x="224" y="1008"/>
                  </a:lnTo>
                  <a:lnTo>
                    <a:pt x="263" y="1061"/>
                  </a:lnTo>
                  <a:lnTo>
                    <a:pt x="329" y="1114"/>
                  </a:lnTo>
                  <a:lnTo>
                    <a:pt x="434" y="1127"/>
                  </a:lnTo>
                  <a:lnTo>
                    <a:pt x="566" y="1101"/>
                  </a:lnTo>
                  <a:lnTo>
                    <a:pt x="684" y="1021"/>
                  </a:lnTo>
                  <a:lnTo>
                    <a:pt x="763" y="915"/>
                  </a:lnTo>
                  <a:lnTo>
                    <a:pt x="789" y="769"/>
                  </a:lnTo>
                  <a:lnTo>
                    <a:pt x="763" y="623"/>
                  </a:lnTo>
                  <a:lnTo>
                    <a:pt x="697" y="504"/>
                  </a:lnTo>
                  <a:lnTo>
                    <a:pt x="579" y="424"/>
                  </a:lnTo>
                  <a:lnTo>
                    <a:pt x="447" y="398"/>
                  </a:lnTo>
                  <a:lnTo>
                    <a:pt x="342" y="424"/>
                  </a:lnTo>
                  <a:lnTo>
                    <a:pt x="276" y="464"/>
                  </a:lnTo>
                  <a:lnTo>
                    <a:pt x="237" y="504"/>
                  </a:lnTo>
                  <a:close/>
                  <a:moveTo>
                    <a:pt x="237" y="928"/>
                  </a:moveTo>
                  <a:lnTo>
                    <a:pt x="237" y="570"/>
                  </a:lnTo>
                  <a:lnTo>
                    <a:pt x="263" y="544"/>
                  </a:lnTo>
                  <a:lnTo>
                    <a:pt x="290" y="504"/>
                  </a:lnTo>
                  <a:lnTo>
                    <a:pt x="329" y="477"/>
                  </a:lnTo>
                  <a:lnTo>
                    <a:pt x="355" y="451"/>
                  </a:lnTo>
                  <a:lnTo>
                    <a:pt x="395" y="451"/>
                  </a:lnTo>
                  <a:lnTo>
                    <a:pt x="421" y="438"/>
                  </a:lnTo>
                  <a:lnTo>
                    <a:pt x="447" y="438"/>
                  </a:lnTo>
                  <a:lnTo>
                    <a:pt x="500" y="451"/>
                  </a:lnTo>
                  <a:lnTo>
                    <a:pt x="539" y="464"/>
                  </a:lnTo>
                  <a:lnTo>
                    <a:pt x="618" y="544"/>
                  </a:lnTo>
                  <a:lnTo>
                    <a:pt x="658" y="650"/>
                  </a:lnTo>
                  <a:lnTo>
                    <a:pt x="658" y="875"/>
                  </a:lnTo>
                  <a:lnTo>
                    <a:pt x="605" y="995"/>
                  </a:lnTo>
                  <a:lnTo>
                    <a:pt x="526" y="1074"/>
                  </a:lnTo>
                  <a:lnTo>
                    <a:pt x="474" y="1087"/>
                  </a:lnTo>
                  <a:lnTo>
                    <a:pt x="434" y="1101"/>
                  </a:lnTo>
                  <a:lnTo>
                    <a:pt x="329" y="1074"/>
                  </a:lnTo>
                  <a:lnTo>
                    <a:pt x="290" y="1034"/>
                  </a:lnTo>
                  <a:lnTo>
                    <a:pt x="263" y="995"/>
                  </a:lnTo>
                  <a:lnTo>
                    <a:pt x="237" y="968"/>
                  </a:lnTo>
                  <a:lnTo>
                    <a:pt x="237" y="9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12" name="Freeform 12"/>
            <p:cNvSpPr>
              <a:spLocks noEditPoints="1"/>
            </p:cNvSpPr>
            <p:nvPr/>
          </p:nvSpPr>
          <p:spPr bwMode="auto">
            <a:xfrm>
              <a:off x="6497" y="2909"/>
              <a:ext cx="618" cy="729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8" y="331"/>
                </a:cxn>
                <a:cxn ang="0">
                  <a:pos x="618" y="305"/>
                </a:cxn>
                <a:cxn ang="0">
                  <a:pos x="605" y="186"/>
                </a:cxn>
                <a:cxn ang="0">
                  <a:pos x="552" y="93"/>
                </a:cxn>
                <a:cxn ang="0">
                  <a:pos x="460" y="26"/>
                </a:cxn>
                <a:cxn ang="0">
                  <a:pos x="342" y="0"/>
                </a:cxn>
                <a:cxn ang="0">
                  <a:pos x="210" y="26"/>
                </a:cxn>
                <a:cxn ang="0">
                  <a:pos x="105" y="106"/>
                </a:cxn>
                <a:cxn ang="0">
                  <a:pos x="26" y="225"/>
                </a:cxn>
                <a:cxn ang="0">
                  <a:pos x="0" y="358"/>
                </a:cxn>
                <a:cxn ang="0">
                  <a:pos x="26" y="504"/>
                </a:cxn>
                <a:cxn ang="0">
                  <a:pos x="105" y="623"/>
                </a:cxn>
                <a:cxn ang="0">
                  <a:pos x="224" y="703"/>
                </a:cxn>
                <a:cxn ang="0">
                  <a:pos x="355" y="729"/>
                </a:cxn>
                <a:cxn ang="0">
                  <a:pos x="460" y="716"/>
                </a:cxn>
                <a:cxn ang="0">
                  <a:pos x="539" y="663"/>
                </a:cxn>
                <a:cxn ang="0">
                  <a:pos x="618" y="557"/>
                </a:cxn>
                <a:cxn ang="0">
                  <a:pos x="618" y="517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79" y="517"/>
                </a:cxn>
                <a:cxn ang="0">
                  <a:pos x="579" y="530"/>
                </a:cxn>
                <a:cxn ang="0">
                  <a:pos x="526" y="623"/>
                </a:cxn>
                <a:cxn ang="0">
                  <a:pos x="460" y="676"/>
                </a:cxn>
                <a:cxn ang="0">
                  <a:pos x="395" y="689"/>
                </a:cxn>
                <a:cxn ang="0">
                  <a:pos x="316" y="689"/>
                </a:cxn>
                <a:cxn ang="0">
                  <a:pos x="276" y="676"/>
                </a:cxn>
                <a:cxn ang="0">
                  <a:pos x="237" y="650"/>
                </a:cxn>
                <a:cxn ang="0">
                  <a:pos x="210" y="623"/>
                </a:cxn>
                <a:cxn ang="0">
                  <a:pos x="184" y="583"/>
                </a:cxn>
                <a:cxn ang="0">
                  <a:pos x="158" y="504"/>
                </a:cxn>
                <a:cxn ang="0">
                  <a:pos x="145" y="411"/>
                </a:cxn>
                <a:cxn ang="0">
                  <a:pos x="132" y="345"/>
                </a:cxn>
                <a:cxn ang="0">
                  <a:pos x="579" y="345"/>
                </a:cxn>
                <a:cxn ang="0">
                  <a:pos x="145" y="305"/>
                </a:cxn>
                <a:cxn ang="0">
                  <a:pos x="158" y="186"/>
                </a:cxn>
                <a:cxn ang="0">
                  <a:pos x="197" y="106"/>
                </a:cxn>
                <a:cxn ang="0">
                  <a:pos x="250" y="66"/>
                </a:cxn>
                <a:cxn ang="0">
                  <a:pos x="303" y="40"/>
                </a:cxn>
                <a:cxn ang="0">
                  <a:pos x="342" y="26"/>
                </a:cxn>
                <a:cxn ang="0">
                  <a:pos x="421" y="53"/>
                </a:cxn>
                <a:cxn ang="0">
                  <a:pos x="474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45" y="305"/>
                </a:cxn>
              </a:cxnLst>
              <a:rect l="0" t="0" r="r" b="b"/>
              <a:pathLst>
                <a:path w="618" h="729">
                  <a:moveTo>
                    <a:pt x="579" y="345"/>
                  </a:moveTo>
                  <a:lnTo>
                    <a:pt x="605" y="345"/>
                  </a:lnTo>
                  <a:lnTo>
                    <a:pt x="618" y="331"/>
                  </a:lnTo>
                  <a:lnTo>
                    <a:pt x="618" y="305"/>
                  </a:lnTo>
                  <a:lnTo>
                    <a:pt x="605" y="186"/>
                  </a:lnTo>
                  <a:lnTo>
                    <a:pt x="552" y="93"/>
                  </a:lnTo>
                  <a:lnTo>
                    <a:pt x="460" y="26"/>
                  </a:lnTo>
                  <a:lnTo>
                    <a:pt x="342" y="0"/>
                  </a:lnTo>
                  <a:lnTo>
                    <a:pt x="210" y="26"/>
                  </a:lnTo>
                  <a:lnTo>
                    <a:pt x="105" y="106"/>
                  </a:lnTo>
                  <a:lnTo>
                    <a:pt x="26" y="225"/>
                  </a:lnTo>
                  <a:lnTo>
                    <a:pt x="0" y="358"/>
                  </a:lnTo>
                  <a:lnTo>
                    <a:pt x="26" y="504"/>
                  </a:lnTo>
                  <a:lnTo>
                    <a:pt x="105" y="623"/>
                  </a:lnTo>
                  <a:lnTo>
                    <a:pt x="224" y="703"/>
                  </a:lnTo>
                  <a:lnTo>
                    <a:pt x="355" y="729"/>
                  </a:lnTo>
                  <a:lnTo>
                    <a:pt x="460" y="716"/>
                  </a:lnTo>
                  <a:lnTo>
                    <a:pt x="539" y="663"/>
                  </a:lnTo>
                  <a:lnTo>
                    <a:pt x="618" y="557"/>
                  </a:lnTo>
                  <a:lnTo>
                    <a:pt x="618" y="517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79" y="517"/>
                  </a:lnTo>
                  <a:lnTo>
                    <a:pt x="579" y="530"/>
                  </a:lnTo>
                  <a:lnTo>
                    <a:pt x="526" y="623"/>
                  </a:lnTo>
                  <a:lnTo>
                    <a:pt x="460" y="676"/>
                  </a:lnTo>
                  <a:lnTo>
                    <a:pt x="395" y="689"/>
                  </a:lnTo>
                  <a:lnTo>
                    <a:pt x="316" y="689"/>
                  </a:lnTo>
                  <a:lnTo>
                    <a:pt x="276" y="676"/>
                  </a:lnTo>
                  <a:lnTo>
                    <a:pt x="237" y="650"/>
                  </a:lnTo>
                  <a:lnTo>
                    <a:pt x="210" y="623"/>
                  </a:lnTo>
                  <a:lnTo>
                    <a:pt x="184" y="583"/>
                  </a:lnTo>
                  <a:lnTo>
                    <a:pt x="158" y="504"/>
                  </a:lnTo>
                  <a:lnTo>
                    <a:pt x="145" y="411"/>
                  </a:lnTo>
                  <a:lnTo>
                    <a:pt x="132" y="345"/>
                  </a:lnTo>
                  <a:lnTo>
                    <a:pt x="579" y="345"/>
                  </a:lnTo>
                  <a:close/>
                  <a:moveTo>
                    <a:pt x="145" y="305"/>
                  </a:moveTo>
                  <a:lnTo>
                    <a:pt x="158" y="186"/>
                  </a:lnTo>
                  <a:lnTo>
                    <a:pt x="197" y="106"/>
                  </a:lnTo>
                  <a:lnTo>
                    <a:pt x="250" y="66"/>
                  </a:lnTo>
                  <a:lnTo>
                    <a:pt x="303" y="40"/>
                  </a:lnTo>
                  <a:lnTo>
                    <a:pt x="342" y="26"/>
                  </a:lnTo>
                  <a:lnTo>
                    <a:pt x="421" y="53"/>
                  </a:lnTo>
                  <a:lnTo>
                    <a:pt x="474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45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13" name="Freeform 13"/>
            <p:cNvSpPr>
              <a:spLocks noEditPoints="1"/>
            </p:cNvSpPr>
            <p:nvPr/>
          </p:nvSpPr>
          <p:spPr bwMode="auto">
            <a:xfrm>
              <a:off x="7813" y="2909"/>
              <a:ext cx="723" cy="729"/>
            </a:xfrm>
            <a:custGeom>
              <a:avLst/>
              <a:gdLst/>
              <a:ahLst/>
              <a:cxnLst>
                <a:cxn ang="0">
                  <a:pos x="473" y="636"/>
                </a:cxn>
                <a:cxn ang="0">
                  <a:pos x="513" y="703"/>
                </a:cxn>
                <a:cxn ang="0">
                  <a:pos x="605" y="729"/>
                </a:cxn>
                <a:cxn ang="0">
                  <a:pos x="697" y="663"/>
                </a:cxn>
                <a:cxn ang="0">
                  <a:pos x="723" y="570"/>
                </a:cxn>
                <a:cxn ang="0">
                  <a:pos x="684" y="477"/>
                </a:cxn>
                <a:cxn ang="0">
                  <a:pos x="657" y="663"/>
                </a:cxn>
                <a:cxn ang="0">
                  <a:pos x="592" y="676"/>
                </a:cxn>
                <a:cxn ang="0">
                  <a:pos x="578" y="636"/>
                </a:cxn>
                <a:cxn ang="0">
                  <a:pos x="565" y="225"/>
                </a:cxn>
                <a:cxn ang="0">
                  <a:pos x="539" y="132"/>
                </a:cxn>
                <a:cxn ang="0">
                  <a:pos x="407" y="13"/>
                </a:cxn>
                <a:cxn ang="0">
                  <a:pos x="171" y="26"/>
                </a:cxn>
                <a:cxn ang="0">
                  <a:pos x="52" y="172"/>
                </a:cxn>
                <a:cxn ang="0">
                  <a:pos x="65" y="239"/>
                </a:cxn>
                <a:cxn ang="0">
                  <a:pos x="144" y="252"/>
                </a:cxn>
                <a:cxn ang="0">
                  <a:pos x="197" y="172"/>
                </a:cxn>
                <a:cxn ang="0">
                  <a:pos x="184" y="146"/>
                </a:cxn>
                <a:cxn ang="0">
                  <a:pos x="171" y="119"/>
                </a:cxn>
                <a:cxn ang="0">
                  <a:pos x="118" y="106"/>
                </a:cxn>
                <a:cxn ang="0">
                  <a:pos x="184" y="53"/>
                </a:cxn>
                <a:cxn ang="0">
                  <a:pos x="249" y="26"/>
                </a:cxn>
                <a:cxn ang="0">
                  <a:pos x="355" y="40"/>
                </a:cxn>
                <a:cxn ang="0">
                  <a:pos x="434" y="132"/>
                </a:cxn>
                <a:cxn ang="0">
                  <a:pos x="460" y="292"/>
                </a:cxn>
                <a:cxn ang="0">
                  <a:pos x="157" y="358"/>
                </a:cxn>
                <a:cxn ang="0">
                  <a:pos x="52" y="438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5" y="729"/>
                </a:cxn>
                <a:cxn ang="0">
                  <a:pos x="407" y="676"/>
                </a:cxn>
                <a:cxn ang="0">
                  <a:pos x="460" y="597"/>
                </a:cxn>
                <a:cxn ang="0">
                  <a:pos x="460" y="491"/>
                </a:cxn>
                <a:cxn ang="0">
                  <a:pos x="434" y="597"/>
                </a:cxn>
                <a:cxn ang="0">
                  <a:pos x="368" y="663"/>
                </a:cxn>
                <a:cxn ang="0">
                  <a:pos x="302" y="689"/>
                </a:cxn>
                <a:cxn ang="0">
                  <a:pos x="184" y="676"/>
                </a:cxn>
                <a:cxn ang="0">
                  <a:pos x="131" y="610"/>
                </a:cxn>
                <a:cxn ang="0">
                  <a:pos x="131" y="504"/>
                </a:cxn>
                <a:cxn ang="0">
                  <a:pos x="223" y="384"/>
                </a:cxn>
                <a:cxn ang="0">
                  <a:pos x="460" y="331"/>
                </a:cxn>
              </a:cxnLst>
              <a:rect l="0" t="0" r="r" b="b"/>
              <a:pathLst>
                <a:path w="723" h="729">
                  <a:moveTo>
                    <a:pt x="460" y="597"/>
                  </a:moveTo>
                  <a:lnTo>
                    <a:pt x="473" y="636"/>
                  </a:lnTo>
                  <a:lnTo>
                    <a:pt x="486" y="663"/>
                  </a:lnTo>
                  <a:lnTo>
                    <a:pt x="513" y="703"/>
                  </a:lnTo>
                  <a:lnTo>
                    <a:pt x="592" y="729"/>
                  </a:lnTo>
                  <a:lnTo>
                    <a:pt x="605" y="729"/>
                  </a:lnTo>
                  <a:lnTo>
                    <a:pt x="684" y="689"/>
                  </a:lnTo>
                  <a:lnTo>
                    <a:pt x="697" y="663"/>
                  </a:lnTo>
                  <a:lnTo>
                    <a:pt x="710" y="623"/>
                  </a:lnTo>
                  <a:lnTo>
                    <a:pt x="723" y="570"/>
                  </a:lnTo>
                  <a:lnTo>
                    <a:pt x="723" y="477"/>
                  </a:lnTo>
                  <a:lnTo>
                    <a:pt x="684" y="477"/>
                  </a:lnTo>
                  <a:lnTo>
                    <a:pt x="684" y="610"/>
                  </a:lnTo>
                  <a:lnTo>
                    <a:pt x="657" y="663"/>
                  </a:lnTo>
                  <a:lnTo>
                    <a:pt x="644" y="676"/>
                  </a:lnTo>
                  <a:lnTo>
                    <a:pt x="592" y="676"/>
                  </a:lnTo>
                  <a:lnTo>
                    <a:pt x="578" y="663"/>
                  </a:lnTo>
                  <a:lnTo>
                    <a:pt x="578" y="636"/>
                  </a:lnTo>
                  <a:lnTo>
                    <a:pt x="565" y="623"/>
                  </a:lnTo>
                  <a:lnTo>
                    <a:pt x="565" y="225"/>
                  </a:lnTo>
                  <a:lnTo>
                    <a:pt x="552" y="172"/>
                  </a:lnTo>
                  <a:lnTo>
                    <a:pt x="539" y="132"/>
                  </a:lnTo>
                  <a:lnTo>
                    <a:pt x="513" y="79"/>
                  </a:lnTo>
                  <a:lnTo>
                    <a:pt x="407" y="13"/>
                  </a:lnTo>
                  <a:lnTo>
                    <a:pt x="289" y="0"/>
                  </a:lnTo>
                  <a:lnTo>
                    <a:pt x="171" y="26"/>
                  </a:lnTo>
                  <a:lnTo>
                    <a:pt x="78" y="79"/>
                  </a:lnTo>
                  <a:lnTo>
                    <a:pt x="52" y="172"/>
                  </a:lnTo>
                  <a:lnTo>
                    <a:pt x="52" y="212"/>
                  </a:lnTo>
                  <a:lnTo>
                    <a:pt x="65" y="239"/>
                  </a:lnTo>
                  <a:lnTo>
                    <a:pt x="92" y="252"/>
                  </a:lnTo>
                  <a:lnTo>
                    <a:pt x="144" y="252"/>
                  </a:lnTo>
                  <a:lnTo>
                    <a:pt x="184" y="212"/>
                  </a:lnTo>
                  <a:lnTo>
                    <a:pt x="197" y="172"/>
                  </a:lnTo>
                  <a:lnTo>
                    <a:pt x="197" y="159"/>
                  </a:lnTo>
                  <a:lnTo>
                    <a:pt x="184" y="146"/>
                  </a:lnTo>
                  <a:lnTo>
                    <a:pt x="184" y="132"/>
                  </a:lnTo>
                  <a:lnTo>
                    <a:pt x="171" y="119"/>
                  </a:lnTo>
                  <a:lnTo>
                    <a:pt x="144" y="106"/>
                  </a:lnTo>
                  <a:lnTo>
                    <a:pt x="118" y="106"/>
                  </a:lnTo>
                  <a:lnTo>
                    <a:pt x="144" y="79"/>
                  </a:lnTo>
                  <a:lnTo>
                    <a:pt x="184" y="53"/>
                  </a:lnTo>
                  <a:lnTo>
                    <a:pt x="210" y="40"/>
                  </a:lnTo>
                  <a:lnTo>
                    <a:pt x="249" y="26"/>
                  </a:lnTo>
                  <a:lnTo>
                    <a:pt x="315" y="26"/>
                  </a:lnTo>
                  <a:lnTo>
                    <a:pt x="355" y="40"/>
                  </a:lnTo>
                  <a:lnTo>
                    <a:pt x="407" y="93"/>
                  </a:lnTo>
                  <a:lnTo>
                    <a:pt x="434" y="132"/>
                  </a:lnTo>
                  <a:lnTo>
                    <a:pt x="460" y="239"/>
                  </a:lnTo>
                  <a:lnTo>
                    <a:pt x="460" y="292"/>
                  </a:lnTo>
                  <a:lnTo>
                    <a:pt x="315" y="305"/>
                  </a:lnTo>
                  <a:lnTo>
                    <a:pt x="157" y="358"/>
                  </a:lnTo>
                  <a:lnTo>
                    <a:pt x="92" y="398"/>
                  </a:lnTo>
                  <a:lnTo>
                    <a:pt x="52" y="438"/>
                  </a:lnTo>
                  <a:lnTo>
                    <a:pt x="0" y="517"/>
                  </a:lnTo>
                  <a:lnTo>
                    <a:pt x="0" y="557"/>
                  </a:lnTo>
                  <a:lnTo>
                    <a:pt x="26" y="636"/>
                  </a:lnTo>
                  <a:lnTo>
                    <a:pt x="92" y="703"/>
                  </a:lnTo>
                  <a:lnTo>
                    <a:pt x="171" y="729"/>
                  </a:lnTo>
                  <a:lnTo>
                    <a:pt x="315" y="729"/>
                  </a:lnTo>
                  <a:lnTo>
                    <a:pt x="368" y="703"/>
                  </a:lnTo>
                  <a:lnTo>
                    <a:pt x="407" y="676"/>
                  </a:lnTo>
                  <a:lnTo>
                    <a:pt x="447" y="636"/>
                  </a:lnTo>
                  <a:lnTo>
                    <a:pt x="460" y="597"/>
                  </a:lnTo>
                  <a:close/>
                  <a:moveTo>
                    <a:pt x="460" y="331"/>
                  </a:moveTo>
                  <a:lnTo>
                    <a:pt x="460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7" y="636"/>
                  </a:lnTo>
                  <a:lnTo>
                    <a:pt x="368" y="663"/>
                  </a:lnTo>
                  <a:lnTo>
                    <a:pt x="342" y="689"/>
                  </a:lnTo>
                  <a:lnTo>
                    <a:pt x="302" y="689"/>
                  </a:lnTo>
                  <a:lnTo>
                    <a:pt x="263" y="703"/>
                  </a:lnTo>
                  <a:lnTo>
                    <a:pt x="184" y="676"/>
                  </a:lnTo>
                  <a:lnTo>
                    <a:pt x="157" y="650"/>
                  </a:lnTo>
                  <a:lnTo>
                    <a:pt x="131" y="610"/>
                  </a:lnTo>
                  <a:lnTo>
                    <a:pt x="118" y="557"/>
                  </a:lnTo>
                  <a:lnTo>
                    <a:pt x="131" y="504"/>
                  </a:lnTo>
                  <a:lnTo>
                    <a:pt x="157" y="438"/>
                  </a:lnTo>
                  <a:lnTo>
                    <a:pt x="223" y="384"/>
                  </a:lnTo>
                  <a:lnTo>
                    <a:pt x="315" y="345"/>
                  </a:lnTo>
                  <a:lnTo>
                    <a:pt x="460" y="3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14" name="Freeform 14"/>
            <p:cNvSpPr>
              <a:spLocks noEditPoints="1"/>
            </p:cNvSpPr>
            <p:nvPr/>
          </p:nvSpPr>
          <p:spPr bwMode="auto">
            <a:xfrm>
              <a:off x="9075" y="2909"/>
              <a:ext cx="829" cy="1034"/>
            </a:xfrm>
            <a:custGeom>
              <a:avLst/>
              <a:gdLst/>
              <a:ahLst/>
              <a:cxnLst>
                <a:cxn ang="0">
                  <a:pos x="119" y="941"/>
                </a:cxn>
                <a:cxn ang="0">
                  <a:pos x="14" y="981"/>
                </a:cxn>
                <a:cxn ang="0">
                  <a:pos x="0" y="1008"/>
                </a:cxn>
                <a:cxn ang="0">
                  <a:pos x="93" y="1021"/>
                </a:cxn>
                <a:cxn ang="0">
                  <a:pos x="316" y="1034"/>
                </a:cxn>
                <a:cxn ang="0">
                  <a:pos x="329" y="1021"/>
                </a:cxn>
                <a:cxn ang="0">
                  <a:pos x="342" y="981"/>
                </a:cxn>
                <a:cxn ang="0">
                  <a:pos x="237" y="968"/>
                </a:cxn>
                <a:cxn ang="0">
                  <a:pos x="224" y="955"/>
                </a:cxn>
                <a:cxn ang="0">
                  <a:pos x="250" y="849"/>
                </a:cxn>
                <a:cxn ang="0">
                  <a:pos x="290" y="676"/>
                </a:cxn>
                <a:cxn ang="0">
                  <a:pos x="316" y="663"/>
                </a:cxn>
                <a:cxn ang="0">
                  <a:pos x="408" y="729"/>
                </a:cxn>
                <a:cxn ang="0">
                  <a:pos x="592" y="689"/>
                </a:cxn>
                <a:cxn ang="0">
                  <a:pos x="803" y="438"/>
                </a:cxn>
                <a:cxn ang="0">
                  <a:pos x="803" y="132"/>
                </a:cxn>
                <a:cxn ang="0">
                  <a:pos x="619" y="0"/>
                </a:cxn>
                <a:cxn ang="0">
                  <a:pos x="514" y="40"/>
                </a:cxn>
                <a:cxn ang="0">
                  <a:pos x="395" y="79"/>
                </a:cxn>
                <a:cxn ang="0">
                  <a:pos x="342" y="26"/>
                </a:cxn>
                <a:cxn ang="0">
                  <a:pos x="224" y="13"/>
                </a:cxn>
                <a:cxn ang="0">
                  <a:pos x="185" y="53"/>
                </a:cxn>
                <a:cxn ang="0">
                  <a:pos x="158" y="93"/>
                </a:cxn>
                <a:cxn ang="0">
                  <a:pos x="119" y="199"/>
                </a:cxn>
                <a:cxn ang="0">
                  <a:pos x="106" y="265"/>
                </a:cxn>
                <a:cxn ang="0">
                  <a:pos x="145" y="252"/>
                </a:cxn>
                <a:cxn ang="0">
                  <a:pos x="158" y="159"/>
                </a:cxn>
                <a:cxn ang="0">
                  <a:pos x="237" y="53"/>
                </a:cxn>
                <a:cxn ang="0">
                  <a:pos x="277" y="40"/>
                </a:cxn>
                <a:cxn ang="0">
                  <a:pos x="316" y="146"/>
                </a:cxn>
                <a:cxn ang="0">
                  <a:pos x="303" y="199"/>
                </a:cxn>
                <a:cxn ang="0">
                  <a:pos x="408" y="212"/>
                </a:cxn>
                <a:cxn ang="0">
                  <a:pos x="527" y="66"/>
                </a:cxn>
                <a:cxn ang="0">
                  <a:pos x="592" y="40"/>
                </a:cxn>
                <a:cxn ang="0">
                  <a:pos x="658" y="53"/>
                </a:cxn>
                <a:cxn ang="0">
                  <a:pos x="698" y="93"/>
                </a:cxn>
                <a:cxn ang="0">
                  <a:pos x="724" y="186"/>
                </a:cxn>
                <a:cxn ang="0">
                  <a:pos x="671" y="438"/>
                </a:cxn>
                <a:cxn ang="0">
                  <a:pos x="606" y="597"/>
                </a:cxn>
                <a:cxn ang="0">
                  <a:pos x="448" y="703"/>
                </a:cxn>
                <a:cxn ang="0">
                  <a:pos x="382" y="676"/>
                </a:cxn>
                <a:cxn ang="0">
                  <a:pos x="342" y="610"/>
                </a:cxn>
                <a:cxn ang="0">
                  <a:pos x="329" y="530"/>
                </a:cxn>
              </a:cxnLst>
              <a:rect l="0" t="0" r="r" b="b"/>
              <a:pathLst>
                <a:path w="829" h="1034">
                  <a:moveTo>
                    <a:pt x="119" y="915"/>
                  </a:moveTo>
                  <a:lnTo>
                    <a:pt x="119" y="941"/>
                  </a:lnTo>
                  <a:lnTo>
                    <a:pt x="79" y="981"/>
                  </a:lnTo>
                  <a:lnTo>
                    <a:pt x="14" y="981"/>
                  </a:lnTo>
                  <a:lnTo>
                    <a:pt x="0" y="995"/>
                  </a:lnTo>
                  <a:lnTo>
                    <a:pt x="0" y="1008"/>
                  </a:lnTo>
                  <a:lnTo>
                    <a:pt x="27" y="1034"/>
                  </a:lnTo>
                  <a:lnTo>
                    <a:pt x="93" y="1021"/>
                  </a:lnTo>
                  <a:lnTo>
                    <a:pt x="237" y="1021"/>
                  </a:lnTo>
                  <a:lnTo>
                    <a:pt x="316" y="1034"/>
                  </a:lnTo>
                  <a:lnTo>
                    <a:pt x="329" y="1034"/>
                  </a:lnTo>
                  <a:lnTo>
                    <a:pt x="329" y="1021"/>
                  </a:lnTo>
                  <a:lnTo>
                    <a:pt x="342" y="1021"/>
                  </a:lnTo>
                  <a:lnTo>
                    <a:pt x="342" y="981"/>
                  </a:lnTo>
                  <a:lnTo>
                    <a:pt x="264" y="981"/>
                  </a:lnTo>
                  <a:lnTo>
                    <a:pt x="237" y="968"/>
                  </a:lnTo>
                  <a:lnTo>
                    <a:pt x="224" y="968"/>
                  </a:lnTo>
                  <a:lnTo>
                    <a:pt x="224" y="955"/>
                  </a:lnTo>
                  <a:lnTo>
                    <a:pt x="237" y="915"/>
                  </a:lnTo>
                  <a:lnTo>
                    <a:pt x="250" y="849"/>
                  </a:lnTo>
                  <a:lnTo>
                    <a:pt x="277" y="756"/>
                  </a:lnTo>
                  <a:lnTo>
                    <a:pt x="290" y="676"/>
                  </a:lnTo>
                  <a:lnTo>
                    <a:pt x="303" y="636"/>
                  </a:lnTo>
                  <a:lnTo>
                    <a:pt x="316" y="663"/>
                  </a:lnTo>
                  <a:lnTo>
                    <a:pt x="369" y="716"/>
                  </a:lnTo>
                  <a:lnTo>
                    <a:pt x="408" y="729"/>
                  </a:lnTo>
                  <a:lnTo>
                    <a:pt x="448" y="729"/>
                  </a:lnTo>
                  <a:lnTo>
                    <a:pt x="592" y="689"/>
                  </a:lnTo>
                  <a:lnTo>
                    <a:pt x="711" y="583"/>
                  </a:lnTo>
                  <a:lnTo>
                    <a:pt x="803" y="438"/>
                  </a:lnTo>
                  <a:lnTo>
                    <a:pt x="829" y="265"/>
                  </a:lnTo>
                  <a:lnTo>
                    <a:pt x="803" y="132"/>
                  </a:lnTo>
                  <a:lnTo>
                    <a:pt x="737" y="40"/>
                  </a:lnTo>
                  <a:lnTo>
                    <a:pt x="619" y="0"/>
                  </a:lnTo>
                  <a:lnTo>
                    <a:pt x="566" y="13"/>
                  </a:lnTo>
                  <a:lnTo>
                    <a:pt x="514" y="40"/>
                  </a:lnTo>
                  <a:lnTo>
                    <a:pt x="408" y="119"/>
                  </a:lnTo>
                  <a:lnTo>
                    <a:pt x="395" y="79"/>
                  </a:lnTo>
                  <a:lnTo>
                    <a:pt x="369" y="40"/>
                  </a:lnTo>
                  <a:lnTo>
                    <a:pt x="342" y="26"/>
                  </a:lnTo>
                  <a:lnTo>
                    <a:pt x="264" y="0"/>
                  </a:lnTo>
                  <a:lnTo>
                    <a:pt x="224" y="13"/>
                  </a:lnTo>
                  <a:lnTo>
                    <a:pt x="198" y="26"/>
                  </a:lnTo>
                  <a:lnTo>
                    <a:pt x="185" y="53"/>
                  </a:lnTo>
                  <a:lnTo>
                    <a:pt x="158" y="79"/>
                  </a:lnTo>
                  <a:lnTo>
                    <a:pt x="158" y="93"/>
                  </a:lnTo>
                  <a:lnTo>
                    <a:pt x="145" y="119"/>
                  </a:lnTo>
                  <a:lnTo>
                    <a:pt x="119" y="199"/>
                  </a:lnTo>
                  <a:lnTo>
                    <a:pt x="106" y="225"/>
                  </a:lnTo>
                  <a:lnTo>
                    <a:pt x="106" y="265"/>
                  </a:lnTo>
                  <a:lnTo>
                    <a:pt x="132" y="265"/>
                  </a:lnTo>
                  <a:lnTo>
                    <a:pt x="145" y="252"/>
                  </a:lnTo>
                  <a:lnTo>
                    <a:pt x="145" y="225"/>
                  </a:lnTo>
                  <a:lnTo>
                    <a:pt x="158" y="159"/>
                  </a:lnTo>
                  <a:lnTo>
                    <a:pt x="211" y="79"/>
                  </a:lnTo>
                  <a:lnTo>
                    <a:pt x="237" y="53"/>
                  </a:lnTo>
                  <a:lnTo>
                    <a:pt x="264" y="40"/>
                  </a:lnTo>
                  <a:lnTo>
                    <a:pt x="277" y="40"/>
                  </a:lnTo>
                  <a:lnTo>
                    <a:pt x="316" y="79"/>
                  </a:lnTo>
                  <a:lnTo>
                    <a:pt x="316" y="146"/>
                  </a:lnTo>
                  <a:lnTo>
                    <a:pt x="303" y="172"/>
                  </a:lnTo>
                  <a:lnTo>
                    <a:pt x="303" y="199"/>
                  </a:lnTo>
                  <a:lnTo>
                    <a:pt x="119" y="915"/>
                  </a:lnTo>
                  <a:close/>
                  <a:moveTo>
                    <a:pt x="408" y="212"/>
                  </a:moveTo>
                  <a:lnTo>
                    <a:pt x="421" y="172"/>
                  </a:lnTo>
                  <a:lnTo>
                    <a:pt x="527" y="66"/>
                  </a:lnTo>
                  <a:lnTo>
                    <a:pt x="566" y="53"/>
                  </a:lnTo>
                  <a:lnTo>
                    <a:pt x="592" y="40"/>
                  </a:lnTo>
                  <a:lnTo>
                    <a:pt x="619" y="40"/>
                  </a:lnTo>
                  <a:lnTo>
                    <a:pt x="658" y="53"/>
                  </a:lnTo>
                  <a:lnTo>
                    <a:pt x="685" y="66"/>
                  </a:lnTo>
                  <a:lnTo>
                    <a:pt x="698" y="93"/>
                  </a:lnTo>
                  <a:lnTo>
                    <a:pt x="711" y="146"/>
                  </a:lnTo>
                  <a:lnTo>
                    <a:pt x="724" y="186"/>
                  </a:lnTo>
                  <a:lnTo>
                    <a:pt x="711" y="305"/>
                  </a:lnTo>
                  <a:lnTo>
                    <a:pt x="671" y="438"/>
                  </a:lnTo>
                  <a:lnTo>
                    <a:pt x="645" y="530"/>
                  </a:lnTo>
                  <a:lnTo>
                    <a:pt x="606" y="597"/>
                  </a:lnTo>
                  <a:lnTo>
                    <a:pt x="527" y="676"/>
                  </a:lnTo>
                  <a:lnTo>
                    <a:pt x="448" y="703"/>
                  </a:lnTo>
                  <a:lnTo>
                    <a:pt x="408" y="689"/>
                  </a:lnTo>
                  <a:lnTo>
                    <a:pt x="382" y="676"/>
                  </a:lnTo>
                  <a:lnTo>
                    <a:pt x="356" y="650"/>
                  </a:lnTo>
                  <a:lnTo>
                    <a:pt x="342" y="610"/>
                  </a:lnTo>
                  <a:lnTo>
                    <a:pt x="329" y="583"/>
                  </a:lnTo>
                  <a:lnTo>
                    <a:pt x="329" y="530"/>
                  </a:lnTo>
                  <a:lnTo>
                    <a:pt x="408" y="2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15" name="Freeform 15"/>
            <p:cNvSpPr>
              <a:spLocks/>
            </p:cNvSpPr>
            <p:nvPr/>
          </p:nvSpPr>
          <p:spPr bwMode="auto">
            <a:xfrm>
              <a:off x="10549" y="2829"/>
              <a:ext cx="763" cy="783"/>
            </a:xfrm>
            <a:custGeom>
              <a:avLst/>
              <a:gdLst/>
              <a:ahLst/>
              <a:cxnLst>
                <a:cxn ang="0">
                  <a:pos x="434" y="398"/>
                </a:cxn>
                <a:cxn ang="0">
                  <a:pos x="750" y="67"/>
                </a:cxn>
                <a:cxn ang="0">
                  <a:pos x="763" y="53"/>
                </a:cxn>
                <a:cxn ang="0">
                  <a:pos x="763" y="27"/>
                </a:cxn>
                <a:cxn ang="0">
                  <a:pos x="737" y="0"/>
                </a:cxn>
                <a:cxn ang="0">
                  <a:pos x="723" y="14"/>
                </a:cxn>
                <a:cxn ang="0">
                  <a:pos x="697" y="27"/>
                </a:cxn>
                <a:cxn ang="0">
                  <a:pos x="381" y="345"/>
                </a:cxn>
                <a:cxn ang="0">
                  <a:pos x="52" y="14"/>
                </a:cxn>
                <a:cxn ang="0">
                  <a:pos x="39" y="14"/>
                </a:cxn>
                <a:cxn ang="0">
                  <a:pos x="26" y="0"/>
                </a:cxn>
                <a:cxn ang="0">
                  <a:pos x="0" y="27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3" y="716"/>
                </a:cxn>
                <a:cxn ang="0">
                  <a:pos x="0" y="730"/>
                </a:cxn>
                <a:cxn ang="0">
                  <a:pos x="0" y="769"/>
                </a:cxn>
                <a:cxn ang="0">
                  <a:pos x="13" y="783"/>
                </a:cxn>
                <a:cxn ang="0">
                  <a:pos x="39" y="783"/>
                </a:cxn>
                <a:cxn ang="0">
                  <a:pos x="381" y="438"/>
                </a:cxn>
                <a:cxn ang="0">
                  <a:pos x="723" y="783"/>
                </a:cxn>
                <a:cxn ang="0">
                  <a:pos x="750" y="783"/>
                </a:cxn>
                <a:cxn ang="0">
                  <a:pos x="763" y="769"/>
                </a:cxn>
                <a:cxn ang="0">
                  <a:pos x="763" y="730"/>
                </a:cxn>
                <a:cxn ang="0">
                  <a:pos x="750" y="716"/>
                </a:cxn>
                <a:cxn ang="0">
                  <a:pos x="434" y="398"/>
                </a:cxn>
              </a:cxnLst>
              <a:rect l="0" t="0" r="r" b="b"/>
              <a:pathLst>
                <a:path w="763" h="783">
                  <a:moveTo>
                    <a:pt x="434" y="398"/>
                  </a:moveTo>
                  <a:lnTo>
                    <a:pt x="750" y="67"/>
                  </a:lnTo>
                  <a:lnTo>
                    <a:pt x="763" y="53"/>
                  </a:lnTo>
                  <a:lnTo>
                    <a:pt x="763" y="27"/>
                  </a:lnTo>
                  <a:lnTo>
                    <a:pt x="737" y="0"/>
                  </a:lnTo>
                  <a:lnTo>
                    <a:pt x="723" y="14"/>
                  </a:lnTo>
                  <a:lnTo>
                    <a:pt x="697" y="27"/>
                  </a:lnTo>
                  <a:lnTo>
                    <a:pt x="381" y="345"/>
                  </a:lnTo>
                  <a:lnTo>
                    <a:pt x="52" y="14"/>
                  </a:lnTo>
                  <a:lnTo>
                    <a:pt x="39" y="14"/>
                  </a:lnTo>
                  <a:lnTo>
                    <a:pt x="26" y="0"/>
                  </a:lnTo>
                  <a:lnTo>
                    <a:pt x="0" y="27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3" y="716"/>
                  </a:lnTo>
                  <a:lnTo>
                    <a:pt x="0" y="730"/>
                  </a:lnTo>
                  <a:lnTo>
                    <a:pt x="0" y="769"/>
                  </a:lnTo>
                  <a:lnTo>
                    <a:pt x="13" y="783"/>
                  </a:lnTo>
                  <a:lnTo>
                    <a:pt x="39" y="783"/>
                  </a:lnTo>
                  <a:lnTo>
                    <a:pt x="381" y="438"/>
                  </a:lnTo>
                  <a:lnTo>
                    <a:pt x="723" y="783"/>
                  </a:lnTo>
                  <a:lnTo>
                    <a:pt x="750" y="783"/>
                  </a:lnTo>
                  <a:lnTo>
                    <a:pt x="763" y="769"/>
                  </a:lnTo>
                  <a:lnTo>
                    <a:pt x="763" y="730"/>
                  </a:lnTo>
                  <a:lnTo>
                    <a:pt x="750" y="716"/>
                  </a:lnTo>
                  <a:lnTo>
                    <a:pt x="434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16" name="Freeform 16"/>
            <p:cNvSpPr>
              <a:spLocks noEditPoints="1"/>
            </p:cNvSpPr>
            <p:nvPr/>
          </p:nvSpPr>
          <p:spPr bwMode="auto">
            <a:xfrm>
              <a:off x="11996" y="2909"/>
              <a:ext cx="658" cy="1034"/>
            </a:xfrm>
            <a:custGeom>
              <a:avLst/>
              <a:gdLst/>
              <a:ahLst/>
              <a:cxnLst>
                <a:cxn ang="0">
                  <a:pos x="658" y="13"/>
                </a:cxn>
                <a:cxn ang="0">
                  <a:pos x="631" y="13"/>
                </a:cxn>
                <a:cxn ang="0">
                  <a:pos x="579" y="53"/>
                </a:cxn>
                <a:cxn ang="0">
                  <a:pos x="526" y="119"/>
                </a:cxn>
                <a:cxn ang="0">
                  <a:pos x="447" y="13"/>
                </a:cxn>
                <a:cxn ang="0">
                  <a:pos x="381" y="0"/>
                </a:cxn>
                <a:cxn ang="0">
                  <a:pos x="118" y="159"/>
                </a:cxn>
                <a:cxn ang="0">
                  <a:pos x="0" y="477"/>
                </a:cxn>
                <a:cxn ang="0">
                  <a:pos x="105" y="703"/>
                </a:cxn>
                <a:cxn ang="0">
                  <a:pos x="263" y="729"/>
                </a:cxn>
                <a:cxn ang="0">
                  <a:pos x="355" y="676"/>
                </a:cxn>
                <a:cxn ang="0">
                  <a:pos x="381" y="703"/>
                </a:cxn>
                <a:cxn ang="0">
                  <a:pos x="342" y="888"/>
                </a:cxn>
                <a:cxn ang="0">
                  <a:pos x="316" y="955"/>
                </a:cxn>
                <a:cxn ang="0">
                  <a:pos x="289" y="968"/>
                </a:cxn>
                <a:cxn ang="0">
                  <a:pos x="184" y="981"/>
                </a:cxn>
                <a:cxn ang="0">
                  <a:pos x="171" y="1021"/>
                </a:cxn>
                <a:cxn ang="0">
                  <a:pos x="197" y="1034"/>
                </a:cxn>
                <a:cxn ang="0">
                  <a:pos x="434" y="1021"/>
                </a:cxn>
                <a:cxn ang="0">
                  <a:pos x="526" y="1034"/>
                </a:cxn>
                <a:cxn ang="0">
                  <a:pos x="553" y="995"/>
                </a:cxn>
                <a:cxn ang="0">
                  <a:pos x="460" y="981"/>
                </a:cxn>
                <a:cxn ang="0">
                  <a:pos x="434" y="968"/>
                </a:cxn>
                <a:cxn ang="0">
                  <a:pos x="658" y="26"/>
                </a:cxn>
                <a:cxn ang="0">
                  <a:pos x="171" y="689"/>
                </a:cxn>
                <a:cxn ang="0">
                  <a:pos x="118" y="623"/>
                </a:cxn>
                <a:cxn ang="0">
                  <a:pos x="105" y="544"/>
                </a:cxn>
                <a:cxn ang="0">
                  <a:pos x="158" y="318"/>
                </a:cxn>
                <a:cxn ang="0">
                  <a:pos x="224" y="159"/>
                </a:cxn>
                <a:cxn ang="0">
                  <a:pos x="303" y="66"/>
                </a:cxn>
                <a:cxn ang="0">
                  <a:pos x="421" y="53"/>
                </a:cxn>
                <a:cxn ang="0">
                  <a:pos x="474" y="93"/>
                </a:cxn>
                <a:cxn ang="0">
                  <a:pos x="513" y="186"/>
                </a:cxn>
                <a:cxn ang="0">
                  <a:pos x="474" y="318"/>
                </a:cxn>
                <a:cxn ang="0">
                  <a:pos x="434" y="517"/>
                </a:cxn>
                <a:cxn ang="0">
                  <a:pos x="408" y="583"/>
                </a:cxn>
                <a:cxn ang="0">
                  <a:pos x="303" y="676"/>
                </a:cxn>
                <a:cxn ang="0">
                  <a:pos x="210" y="703"/>
                </a:cxn>
              </a:cxnLst>
              <a:rect l="0" t="0" r="r" b="b"/>
              <a:pathLst>
                <a:path w="658" h="1034">
                  <a:moveTo>
                    <a:pt x="658" y="26"/>
                  </a:moveTo>
                  <a:lnTo>
                    <a:pt x="658" y="13"/>
                  </a:lnTo>
                  <a:lnTo>
                    <a:pt x="645" y="0"/>
                  </a:lnTo>
                  <a:lnTo>
                    <a:pt x="631" y="13"/>
                  </a:lnTo>
                  <a:lnTo>
                    <a:pt x="605" y="26"/>
                  </a:lnTo>
                  <a:lnTo>
                    <a:pt x="579" y="53"/>
                  </a:lnTo>
                  <a:lnTo>
                    <a:pt x="553" y="93"/>
                  </a:lnTo>
                  <a:lnTo>
                    <a:pt x="526" y="119"/>
                  </a:lnTo>
                  <a:lnTo>
                    <a:pt x="474" y="40"/>
                  </a:lnTo>
                  <a:lnTo>
                    <a:pt x="447" y="13"/>
                  </a:lnTo>
                  <a:lnTo>
                    <a:pt x="408" y="13"/>
                  </a:lnTo>
                  <a:lnTo>
                    <a:pt x="381" y="0"/>
                  </a:lnTo>
                  <a:lnTo>
                    <a:pt x="237" y="40"/>
                  </a:lnTo>
                  <a:lnTo>
                    <a:pt x="118" y="159"/>
                  </a:lnTo>
                  <a:lnTo>
                    <a:pt x="26" y="305"/>
                  </a:lnTo>
                  <a:lnTo>
                    <a:pt x="0" y="477"/>
                  </a:lnTo>
                  <a:lnTo>
                    <a:pt x="26" y="610"/>
                  </a:lnTo>
                  <a:lnTo>
                    <a:pt x="105" y="703"/>
                  </a:lnTo>
                  <a:lnTo>
                    <a:pt x="210" y="729"/>
                  </a:lnTo>
                  <a:lnTo>
                    <a:pt x="263" y="729"/>
                  </a:lnTo>
                  <a:lnTo>
                    <a:pt x="303" y="703"/>
                  </a:lnTo>
                  <a:lnTo>
                    <a:pt x="355" y="676"/>
                  </a:lnTo>
                  <a:lnTo>
                    <a:pt x="395" y="636"/>
                  </a:lnTo>
                  <a:lnTo>
                    <a:pt x="381" y="703"/>
                  </a:lnTo>
                  <a:lnTo>
                    <a:pt x="355" y="796"/>
                  </a:lnTo>
                  <a:lnTo>
                    <a:pt x="342" y="888"/>
                  </a:lnTo>
                  <a:lnTo>
                    <a:pt x="329" y="928"/>
                  </a:lnTo>
                  <a:lnTo>
                    <a:pt x="316" y="955"/>
                  </a:lnTo>
                  <a:lnTo>
                    <a:pt x="303" y="968"/>
                  </a:lnTo>
                  <a:lnTo>
                    <a:pt x="289" y="968"/>
                  </a:lnTo>
                  <a:lnTo>
                    <a:pt x="250" y="981"/>
                  </a:lnTo>
                  <a:lnTo>
                    <a:pt x="184" y="981"/>
                  </a:lnTo>
                  <a:lnTo>
                    <a:pt x="171" y="995"/>
                  </a:lnTo>
                  <a:lnTo>
                    <a:pt x="171" y="1021"/>
                  </a:lnTo>
                  <a:lnTo>
                    <a:pt x="184" y="1021"/>
                  </a:lnTo>
                  <a:lnTo>
                    <a:pt x="197" y="1034"/>
                  </a:lnTo>
                  <a:lnTo>
                    <a:pt x="276" y="1021"/>
                  </a:lnTo>
                  <a:lnTo>
                    <a:pt x="434" y="1021"/>
                  </a:lnTo>
                  <a:lnTo>
                    <a:pt x="513" y="1034"/>
                  </a:lnTo>
                  <a:lnTo>
                    <a:pt x="526" y="1034"/>
                  </a:lnTo>
                  <a:lnTo>
                    <a:pt x="539" y="1021"/>
                  </a:lnTo>
                  <a:lnTo>
                    <a:pt x="553" y="995"/>
                  </a:lnTo>
                  <a:lnTo>
                    <a:pt x="539" y="981"/>
                  </a:lnTo>
                  <a:lnTo>
                    <a:pt x="460" y="981"/>
                  </a:lnTo>
                  <a:lnTo>
                    <a:pt x="447" y="968"/>
                  </a:lnTo>
                  <a:lnTo>
                    <a:pt x="434" y="968"/>
                  </a:lnTo>
                  <a:lnTo>
                    <a:pt x="434" y="915"/>
                  </a:lnTo>
                  <a:lnTo>
                    <a:pt x="658" y="26"/>
                  </a:lnTo>
                  <a:close/>
                  <a:moveTo>
                    <a:pt x="210" y="703"/>
                  </a:moveTo>
                  <a:lnTo>
                    <a:pt x="171" y="689"/>
                  </a:lnTo>
                  <a:lnTo>
                    <a:pt x="145" y="676"/>
                  </a:lnTo>
                  <a:lnTo>
                    <a:pt x="118" y="623"/>
                  </a:lnTo>
                  <a:lnTo>
                    <a:pt x="118" y="570"/>
                  </a:lnTo>
                  <a:lnTo>
                    <a:pt x="105" y="544"/>
                  </a:lnTo>
                  <a:lnTo>
                    <a:pt x="118" y="438"/>
                  </a:lnTo>
                  <a:lnTo>
                    <a:pt x="158" y="318"/>
                  </a:lnTo>
                  <a:lnTo>
                    <a:pt x="184" y="225"/>
                  </a:lnTo>
                  <a:lnTo>
                    <a:pt x="224" y="159"/>
                  </a:lnTo>
                  <a:lnTo>
                    <a:pt x="263" y="106"/>
                  </a:lnTo>
                  <a:lnTo>
                    <a:pt x="303" y="66"/>
                  </a:lnTo>
                  <a:lnTo>
                    <a:pt x="381" y="40"/>
                  </a:lnTo>
                  <a:lnTo>
                    <a:pt x="421" y="53"/>
                  </a:lnTo>
                  <a:lnTo>
                    <a:pt x="447" y="66"/>
                  </a:lnTo>
                  <a:lnTo>
                    <a:pt x="474" y="93"/>
                  </a:lnTo>
                  <a:lnTo>
                    <a:pt x="513" y="172"/>
                  </a:lnTo>
                  <a:lnTo>
                    <a:pt x="513" y="186"/>
                  </a:lnTo>
                  <a:lnTo>
                    <a:pt x="500" y="225"/>
                  </a:lnTo>
                  <a:lnTo>
                    <a:pt x="474" y="318"/>
                  </a:lnTo>
                  <a:lnTo>
                    <a:pt x="447" y="424"/>
                  </a:lnTo>
                  <a:lnTo>
                    <a:pt x="434" y="517"/>
                  </a:lnTo>
                  <a:lnTo>
                    <a:pt x="421" y="557"/>
                  </a:lnTo>
                  <a:lnTo>
                    <a:pt x="408" y="583"/>
                  </a:lnTo>
                  <a:lnTo>
                    <a:pt x="368" y="610"/>
                  </a:lnTo>
                  <a:lnTo>
                    <a:pt x="303" y="676"/>
                  </a:lnTo>
                  <a:lnTo>
                    <a:pt x="263" y="689"/>
                  </a:lnTo>
                  <a:lnTo>
                    <a:pt x="210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17" name="Freeform 17"/>
            <p:cNvSpPr>
              <a:spLocks/>
            </p:cNvSpPr>
            <p:nvPr/>
          </p:nvSpPr>
          <p:spPr bwMode="auto">
            <a:xfrm>
              <a:off x="13325" y="2909"/>
              <a:ext cx="1249" cy="716"/>
            </a:xfrm>
            <a:custGeom>
              <a:avLst/>
              <a:gdLst/>
              <a:ahLst/>
              <a:cxnLst>
                <a:cxn ang="0">
                  <a:pos x="118" y="636"/>
                </a:cxn>
                <a:cxn ang="0">
                  <a:pos x="0" y="663"/>
                </a:cxn>
                <a:cxn ang="0">
                  <a:pos x="355" y="716"/>
                </a:cxn>
                <a:cxn ang="0">
                  <a:pos x="263" y="663"/>
                </a:cxn>
                <a:cxn ang="0">
                  <a:pos x="236" y="623"/>
                </a:cxn>
                <a:cxn ang="0">
                  <a:pos x="250" y="186"/>
                </a:cxn>
                <a:cxn ang="0">
                  <a:pos x="368" y="53"/>
                </a:cxn>
                <a:cxn ang="0">
                  <a:pos x="486" y="40"/>
                </a:cxn>
                <a:cxn ang="0">
                  <a:pos x="539" y="79"/>
                </a:cxn>
                <a:cxn ang="0">
                  <a:pos x="565" y="146"/>
                </a:cxn>
                <a:cxn ang="0">
                  <a:pos x="552" y="650"/>
                </a:cxn>
                <a:cxn ang="0">
                  <a:pos x="447" y="663"/>
                </a:cxn>
                <a:cxn ang="0">
                  <a:pos x="802" y="716"/>
                </a:cxn>
                <a:cxn ang="0">
                  <a:pos x="710" y="663"/>
                </a:cxn>
                <a:cxn ang="0">
                  <a:pos x="684" y="623"/>
                </a:cxn>
                <a:cxn ang="0">
                  <a:pos x="671" y="292"/>
                </a:cxn>
                <a:cxn ang="0">
                  <a:pos x="750" y="106"/>
                </a:cxn>
                <a:cxn ang="0">
                  <a:pos x="894" y="40"/>
                </a:cxn>
                <a:cxn ang="0">
                  <a:pos x="960" y="53"/>
                </a:cxn>
                <a:cxn ang="0">
                  <a:pos x="1000" y="106"/>
                </a:cxn>
                <a:cxn ang="0">
                  <a:pos x="1013" y="186"/>
                </a:cxn>
                <a:cxn ang="0">
                  <a:pos x="1000" y="650"/>
                </a:cxn>
                <a:cxn ang="0">
                  <a:pos x="881" y="663"/>
                </a:cxn>
                <a:cxn ang="0">
                  <a:pos x="1249" y="716"/>
                </a:cxn>
                <a:cxn ang="0">
                  <a:pos x="1171" y="663"/>
                </a:cxn>
                <a:cxn ang="0">
                  <a:pos x="1118" y="623"/>
                </a:cxn>
                <a:cxn ang="0">
                  <a:pos x="1105" y="119"/>
                </a:cxn>
                <a:cxn ang="0">
                  <a:pos x="1026" y="26"/>
                </a:cxn>
                <a:cxn ang="0">
                  <a:pos x="960" y="13"/>
                </a:cxn>
                <a:cxn ang="0">
                  <a:pos x="815" y="13"/>
                </a:cxn>
                <a:cxn ang="0">
                  <a:pos x="697" y="106"/>
                </a:cxn>
                <a:cxn ang="0">
                  <a:pos x="644" y="79"/>
                </a:cxn>
                <a:cxn ang="0">
                  <a:pos x="526" y="13"/>
                </a:cxn>
                <a:cxn ang="0">
                  <a:pos x="355" y="26"/>
                </a:cxn>
                <a:cxn ang="0">
                  <a:pos x="223" y="172"/>
                </a:cxn>
                <a:cxn ang="0">
                  <a:pos x="0" y="26"/>
                </a:cxn>
                <a:cxn ang="0">
                  <a:pos x="52" y="66"/>
                </a:cxn>
                <a:cxn ang="0">
                  <a:pos x="105" y="93"/>
                </a:cxn>
                <a:cxn ang="0">
                  <a:pos x="118" y="159"/>
                </a:cxn>
              </a:cxnLst>
              <a:rect l="0" t="0" r="r" b="b"/>
              <a:pathLst>
                <a:path w="1249" h="716">
                  <a:moveTo>
                    <a:pt x="118" y="159"/>
                  </a:moveTo>
                  <a:lnTo>
                    <a:pt x="118" y="636"/>
                  </a:lnTo>
                  <a:lnTo>
                    <a:pt x="92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55" y="716"/>
                  </a:lnTo>
                  <a:lnTo>
                    <a:pt x="355" y="663"/>
                  </a:lnTo>
                  <a:lnTo>
                    <a:pt x="263" y="663"/>
                  </a:lnTo>
                  <a:lnTo>
                    <a:pt x="250" y="650"/>
                  </a:lnTo>
                  <a:lnTo>
                    <a:pt x="236" y="623"/>
                  </a:lnTo>
                  <a:lnTo>
                    <a:pt x="236" y="292"/>
                  </a:lnTo>
                  <a:lnTo>
                    <a:pt x="250" y="186"/>
                  </a:lnTo>
                  <a:lnTo>
                    <a:pt x="302" y="106"/>
                  </a:lnTo>
                  <a:lnTo>
                    <a:pt x="368" y="53"/>
                  </a:lnTo>
                  <a:lnTo>
                    <a:pt x="447" y="40"/>
                  </a:lnTo>
                  <a:lnTo>
                    <a:pt x="486" y="40"/>
                  </a:lnTo>
                  <a:lnTo>
                    <a:pt x="513" y="53"/>
                  </a:lnTo>
                  <a:lnTo>
                    <a:pt x="539" y="79"/>
                  </a:lnTo>
                  <a:lnTo>
                    <a:pt x="552" y="106"/>
                  </a:lnTo>
                  <a:lnTo>
                    <a:pt x="565" y="146"/>
                  </a:lnTo>
                  <a:lnTo>
                    <a:pt x="565" y="636"/>
                  </a:lnTo>
                  <a:lnTo>
                    <a:pt x="552" y="650"/>
                  </a:lnTo>
                  <a:lnTo>
                    <a:pt x="526" y="663"/>
                  </a:lnTo>
                  <a:lnTo>
                    <a:pt x="447" y="663"/>
                  </a:lnTo>
                  <a:lnTo>
                    <a:pt x="447" y="716"/>
                  </a:lnTo>
                  <a:lnTo>
                    <a:pt x="802" y="716"/>
                  </a:lnTo>
                  <a:lnTo>
                    <a:pt x="802" y="663"/>
                  </a:lnTo>
                  <a:lnTo>
                    <a:pt x="710" y="663"/>
                  </a:lnTo>
                  <a:lnTo>
                    <a:pt x="684" y="650"/>
                  </a:lnTo>
                  <a:lnTo>
                    <a:pt x="684" y="623"/>
                  </a:lnTo>
                  <a:lnTo>
                    <a:pt x="671" y="597"/>
                  </a:lnTo>
                  <a:lnTo>
                    <a:pt x="671" y="292"/>
                  </a:lnTo>
                  <a:lnTo>
                    <a:pt x="697" y="186"/>
                  </a:lnTo>
                  <a:lnTo>
                    <a:pt x="750" y="106"/>
                  </a:lnTo>
                  <a:lnTo>
                    <a:pt x="815" y="53"/>
                  </a:lnTo>
                  <a:lnTo>
                    <a:pt x="894" y="40"/>
                  </a:lnTo>
                  <a:lnTo>
                    <a:pt x="934" y="40"/>
                  </a:lnTo>
                  <a:lnTo>
                    <a:pt x="960" y="53"/>
                  </a:lnTo>
                  <a:lnTo>
                    <a:pt x="986" y="79"/>
                  </a:lnTo>
                  <a:lnTo>
                    <a:pt x="1000" y="106"/>
                  </a:lnTo>
                  <a:lnTo>
                    <a:pt x="1000" y="146"/>
                  </a:lnTo>
                  <a:lnTo>
                    <a:pt x="1013" y="186"/>
                  </a:lnTo>
                  <a:lnTo>
                    <a:pt x="1013" y="636"/>
                  </a:lnTo>
                  <a:lnTo>
                    <a:pt x="1000" y="650"/>
                  </a:lnTo>
                  <a:lnTo>
                    <a:pt x="973" y="663"/>
                  </a:lnTo>
                  <a:lnTo>
                    <a:pt x="881" y="663"/>
                  </a:lnTo>
                  <a:lnTo>
                    <a:pt x="881" y="716"/>
                  </a:lnTo>
                  <a:lnTo>
                    <a:pt x="1249" y="716"/>
                  </a:lnTo>
                  <a:lnTo>
                    <a:pt x="1249" y="663"/>
                  </a:lnTo>
                  <a:lnTo>
                    <a:pt x="1171" y="663"/>
                  </a:lnTo>
                  <a:lnTo>
                    <a:pt x="1144" y="650"/>
                  </a:lnTo>
                  <a:lnTo>
                    <a:pt x="1118" y="623"/>
                  </a:lnTo>
                  <a:lnTo>
                    <a:pt x="1118" y="199"/>
                  </a:lnTo>
                  <a:lnTo>
                    <a:pt x="1105" y="119"/>
                  </a:lnTo>
                  <a:lnTo>
                    <a:pt x="1065" y="66"/>
                  </a:lnTo>
                  <a:lnTo>
                    <a:pt x="1026" y="26"/>
                  </a:lnTo>
                  <a:lnTo>
                    <a:pt x="1000" y="13"/>
                  </a:lnTo>
                  <a:lnTo>
                    <a:pt x="960" y="13"/>
                  </a:lnTo>
                  <a:lnTo>
                    <a:pt x="907" y="0"/>
                  </a:lnTo>
                  <a:lnTo>
                    <a:pt x="815" y="13"/>
                  </a:lnTo>
                  <a:lnTo>
                    <a:pt x="750" y="66"/>
                  </a:lnTo>
                  <a:lnTo>
                    <a:pt x="697" y="106"/>
                  </a:lnTo>
                  <a:lnTo>
                    <a:pt x="671" y="159"/>
                  </a:lnTo>
                  <a:lnTo>
                    <a:pt x="644" y="79"/>
                  </a:lnTo>
                  <a:lnTo>
                    <a:pt x="579" y="26"/>
                  </a:lnTo>
                  <a:lnTo>
                    <a:pt x="526" y="13"/>
                  </a:lnTo>
                  <a:lnTo>
                    <a:pt x="460" y="0"/>
                  </a:lnTo>
                  <a:lnTo>
                    <a:pt x="355" y="26"/>
                  </a:lnTo>
                  <a:lnTo>
                    <a:pt x="276" y="79"/>
                  </a:lnTo>
                  <a:lnTo>
                    <a:pt x="223" y="172"/>
                  </a:lnTo>
                  <a:lnTo>
                    <a:pt x="223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2" y="66"/>
                  </a:lnTo>
                  <a:lnTo>
                    <a:pt x="92" y="79"/>
                  </a:lnTo>
                  <a:lnTo>
                    <a:pt x="105" y="93"/>
                  </a:lnTo>
                  <a:lnTo>
                    <a:pt x="118" y="119"/>
                  </a:lnTo>
                  <a:lnTo>
                    <a:pt x="118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18" name="Freeform 18"/>
            <p:cNvSpPr>
              <a:spLocks noEditPoints="1"/>
            </p:cNvSpPr>
            <p:nvPr/>
          </p:nvSpPr>
          <p:spPr bwMode="auto">
            <a:xfrm>
              <a:off x="14667" y="2909"/>
              <a:ext cx="723" cy="729"/>
            </a:xfrm>
            <a:custGeom>
              <a:avLst/>
              <a:gdLst/>
              <a:ahLst/>
              <a:cxnLst>
                <a:cxn ang="0">
                  <a:pos x="473" y="636"/>
                </a:cxn>
                <a:cxn ang="0">
                  <a:pos x="513" y="703"/>
                </a:cxn>
                <a:cxn ang="0">
                  <a:pos x="605" y="729"/>
                </a:cxn>
                <a:cxn ang="0">
                  <a:pos x="697" y="663"/>
                </a:cxn>
                <a:cxn ang="0">
                  <a:pos x="723" y="570"/>
                </a:cxn>
                <a:cxn ang="0">
                  <a:pos x="684" y="477"/>
                </a:cxn>
                <a:cxn ang="0">
                  <a:pos x="657" y="663"/>
                </a:cxn>
                <a:cxn ang="0">
                  <a:pos x="605" y="676"/>
                </a:cxn>
                <a:cxn ang="0">
                  <a:pos x="578" y="636"/>
                </a:cxn>
                <a:cxn ang="0">
                  <a:pos x="565" y="225"/>
                </a:cxn>
                <a:cxn ang="0">
                  <a:pos x="539" y="132"/>
                </a:cxn>
                <a:cxn ang="0">
                  <a:pos x="407" y="13"/>
                </a:cxn>
                <a:cxn ang="0">
                  <a:pos x="171" y="26"/>
                </a:cxn>
                <a:cxn ang="0">
                  <a:pos x="52" y="172"/>
                </a:cxn>
                <a:cxn ang="0">
                  <a:pos x="65" y="239"/>
                </a:cxn>
                <a:cxn ang="0">
                  <a:pos x="144" y="252"/>
                </a:cxn>
                <a:cxn ang="0">
                  <a:pos x="197" y="172"/>
                </a:cxn>
                <a:cxn ang="0">
                  <a:pos x="171" y="119"/>
                </a:cxn>
                <a:cxn ang="0">
                  <a:pos x="118" y="106"/>
                </a:cxn>
                <a:cxn ang="0">
                  <a:pos x="184" y="53"/>
                </a:cxn>
                <a:cxn ang="0">
                  <a:pos x="250" y="26"/>
                </a:cxn>
                <a:cxn ang="0">
                  <a:pos x="355" y="40"/>
                </a:cxn>
                <a:cxn ang="0">
                  <a:pos x="434" y="132"/>
                </a:cxn>
                <a:cxn ang="0">
                  <a:pos x="460" y="292"/>
                </a:cxn>
                <a:cxn ang="0">
                  <a:pos x="157" y="358"/>
                </a:cxn>
                <a:cxn ang="0">
                  <a:pos x="52" y="438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5" y="729"/>
                </a:cxn>
                <a:cxn ang="0">
                  <a:pos x="407" y="676"/>
                </a:cxn>
                <a:cxn ang="0">
                  <a:pos x="460" y="597"/>
                </a:cxn>
                <a:cxn ang="0">
                  <a:pos x="460" y="491"/>
                </a:cxn>
                <a:cxn ang="0">
                  <a:pos x="434" y="597"/>
                </a:cxn>
                <a:cxn ang="0">
                  <a:pos x="368" y="663"/>
                </a:cxn>
                <a:cxn ang="0">
                  <a:pos x="302" y="689"/>
                </a:cxn>
                <a:cxn ang="0">
                  <a:pos x="184" y="676"/>
                </a:cxn>
                <a:cxn ang="0">
                  <a:pos x="131" y="610"/>
                </a:cxn>
                <a:cxn ang="0">
                  <a:pos x="171" y="438"/>
                </a:cxn>
                <a:cxn ang="0">
                  <a:pos x="315" y="345"/>
                </a:cxn>
              </a:cxnLst>
              <a:rect l="0" t="0" r="r" b="b"/>
              <a:pathLst>
                <a:path w="723" h="729">
                  <a:moveTo>
                    <a:pt x="460" y="597"/>
                  </a:moveTo>
                  <a:lnTo>
                    <a:pt x="473" y="636"/>
                  </a:lnTo>
                  <a:lnTo>
                    <a:pt x="486" y="663"/>
                  </a:lnTo>
                  <a:lnTo>
                    <a:pt x="513" y="703"/>
                  </a:lnTo>
                  <a:lnTo>
                    <a:pt x="592" y="729"/>
                  </a:lnTo>
                  <a:lnTo>
                    <a:pt x="605" y="729"/>
                  </a:lnTo>
                  <a:lnTo>
                    <a:pt x="684" y="689"/>
                  </a:lnTo>
                  <a:lnTo>
                    <a:pt x="697" y="663"/>
                  </a:lnTo>
                  <a:lnTo>
                    <a:pt x="710" y="623"/>
                  </a:lnTo>
                  <a:lnTo>
                    <a:pt x="723" y="570"/>
                  </a:lnTo>
                  <a:lnTo>
                    <a:pt x="723" y="477"/>
                  </a:lnTo>
                  <a:lnTo>
                    <a:pt x="684" y="477"/>
                  </a:lnTo>
                  <a:lnTo>
                    <a:pt x="684" y="610"/>
                  </a:lnTo>
                  <a:lnTo>
                    <a:pt x="657" y="663"/>
                  </a:lnTo>
                  <a:lnTo>
                    <a:pt x="644" y="676"/>
                  </a:lnTo>
                  <a:lnTo>
                    <a:pt x="605" y="676"/>
                  </a:lnTo>
                  <a:lnTo>
                    <a:pt x="592" y="663"/>
                  </a:lnTo>
                  <a:lnTo>
                    <a:pt x="578" y="636"/>
                  </a:lnTo>
                  <a:lnTo>
                    <a:pt x="565" y="623"/>
                  </a:lnTo>
                  <a:lnTo>
                    <a:pt x="565" y="225"/>
                  </a:lnTo>
                  <a:lnTo>
                    <a:pt x="552" y="172"/>
                  </a:lnTo>
                  <a:lnTo>
                    <a:pt x="539" y="132"/>
                  </a:lnTo>
                  <a:lnTo>
                    <a:pt x="513" y="79"/>
                  </a:lnTo>
                  <a:lnTo>
                    <a:pt x="407" y="13"/>
                  </a:lnTo>
                  <a:lnTo>
                    <a:pt x="289" y="0"/>
                  </a:lnTo>
                  <a:lnTo>
                    <a:pt x="171" y="26"/>
                  </a:lnTo>
                  <a:lnTo>
                    <a:pt x="78" y="79"/>
                  </a:lnTo>
                  <a:lnTo>
                    <a:pt x="52" y="172"/>
                  </a:lnTo>
                  <a:lnTo>
                    <a:pt x="52" y="212"/>
                  </a:lnTo>
                  <a:lnTo>
                    <a:pt x="65" y="239"/>
                  </a:lnTo>
                  <a:lnTo>
                    <a:pt x="92" y="252"/>
                  </a:lnTo>
                  <a:lnTo>
                    <a:pt x="144" y="252"/>
                  </a:lnTo>
                  <a:lnTo>
                    <a:pt x="184" y="212"/>
                  </a:lnTo>
                  <a:lnTo>
                    <a:pt x="197" y="172"/>
                  </a:lnTo>
                  <a:lnTo>
                    <a:pt x="197" y="146"/>
                  </a:lnTo>
                  <a:lnTo>
                    <a:pt x="171" y="119"/>
                  </a:lnTo>
                  <a:lnTo>
                    <a:pt x="144" y="106"/>
                  </a:lnTo>
                  <a:lnTo>
                    <a:pt x="118" y="106"/>
                  </a:lnTo>
                  <a:lnTo>
                    <a:pt x="144" y="79"/>
                  </a:lnTo>
                  <a:lnTo>
                    <a:pt x="184" y="53"/>
                  </a:lnTo>
                  <a:lnTo>
                    <a:pt x="210" y="40"/>
                  </a:lnTo>
                  <a:lnTo>
                    <a:pt x="250" y="26"/>
                  </a:lnTo>
                  <a:lnTo>
                    <a:pt x="328" y="26"/>
                  </a:lnTo>
                  <a:lnTo>
                    <a:pt x="355" y="40"/>
                  </a:lnTo>
                  <a:lnTo>
                    <a:pt x="407" y="93"/>
                  </a:lnTo>
                  <a:lnTo>
                    <a:pt x="434" y="132"/>
                  </a:lnTo>
                  <a:lnTo>
                    <a:pt x="460" y="239"/>
                  </a:lnTo>
                  <a:lnTo>
                    <a:pt x="460" y="292"/>
                  </a:lnTo>
                  <a:lnTo>
                    <a:pt x="315" y="305"/>
                  </a:lnTo>
                  <a:lnTo>
                    <a:pt x="157" y="358"/>
                  </a:lnTo>
                  <a:lnTo>
                    <a:pt x="92" y="398"/>
                  </a:lnTo>
                  <a:lnTo>
                    <a:pt x="52" y="438"/>
                  </a:lnTo>
                  <a:lnTo>
                    <a:pt x="26" y="477"/>
                  </a:lnTo>
                  <a:lnTo>
                    <a:pt x="0" y="557"/>
                  </a:lnTo>
                  <a:lnTo>
                    <a:pt x="26" y="636"/>
                  </a:lnTo>
                  <a:lnTo>
                    <a:pt x="92" y="703"/>
                  </a:lnTo>
                  <a:lnTo>
                    <a:pt x="171" y="729"/>
                  </a:lnTo>
                  <a:lnTo>
                    <a:pt x="315" y="729"/>
                  </a:lnTo>
                  <a:lnTo>
                    <a:pt x="368" y="703"/>
                  </a:lnTo>
                  <a:lnTo>
                    <a:pt x="407" y="676"/>
                  </a:lnTo>
                  <a:lnTo>
                    <a:pt x="447" y="636"/>
                  </a:lnTo>
                  <a:lnTo>
                    <a:pt x="460" y="597"/>
                  </a:lnTo>
                  <a:close/>
                  <a:moveTo>
                    <a:pt x="460" y="331"/>
                  </a:moveTo>
                  <a:lnTo>
                    <a:pt x="460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7" y="636"/>
                  </a:lnTo>
                  <a:lnTo>
                    <a:pt x="368" y="663"/>
                  </a:lnTo>
                  <a:lnTo>
                    <a:pt x="342" y="689"/>
                  </a:lnTo>
                  <a:lnTo>
                    <a:pt x="302" y="689"/>
                  </a:lnTo>
                  <a:lnTo>
                    <a:pt x="263" y="703"/>
                  </a:lnTo>
                  <a:lnTo>
                    <a:pt x="184" y="676"/>
                  </a:lnTo>
                  <a:lnTo>
                    <a:pt x="157" y="650"/>
                  </a:lnTo>
                  <a:lnTo>
                    <a:pt x="131" y="610"/>
                  </a:lnTo>
                  <a:lnTo>
                    <a:pt x="131" y="504"/>
                  </a:lnTo>
                  <a:lnTo>
                    <a:pt x="171" y="438"/>
                  </a:lnTo>
                  <a:lnTo>
                    <a:pt x="223" y="384"/>
                  </a:lnTo>
                  <a:lnTo>
                    <a:pt x="315" y="345"/>
                  </a:lnTo>
                  <a:lnTo>
                    <a:pt x="460" y="3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19" name="Freeform 19"/>
            <p:cNvSpPr>
              <a:spLocks/>
            </p:cNvSpPr>
            <p:nvPr/>
          </p:nvSpPr>
          <p:spPr bwMode="auto">
            <a:xfrm>
              <a:off x="15430" y="2630"/>
              <a:ext cx="499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3" y="345"/>
                </a:cxn>
                <a:cxn ang="0">
                  <a:pos x="473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57" y="213"/>
                </a:cxn>
                <a:cxn ang="0">
                  <a:pos x="105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31" y="345"/>
                </a:cxn>
                <a:cxn ang="0">
                  <a:pos x="131" y="796"/>
                </a:cxn>
                <a:cxn ang="0">
                  <a:pos x="144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2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0" y="942"/>
                </a:cxn>
                <a:cxn ang="0">
                  <a:pos x="486" y="876"/>
                </a:cxn>
                <a:cxn ang="0">
                  <a:pos x="499" y="796"/>
                </a:cxn>
                <a:cxn ang="0">
                  <a:pos x="499" y="703"/>
                </a:cxn>
                <a:cxn ang="0">
                  <a:pos x="460" y="703"/>
                </a:cxn>
                <a:cxn ang="0">
                  <a:pos x="460" y="862"/>
                </a:cxn>
                <a:cxn ang="0">
                  <a:pos x="434" y="902"/>
                </a:cxn>
                <a:cxn ang="0">
                  <a:pos x="421" y="942"/>
                </a:cxn>
                <a:cxn ang="0">
                  <a:pos x="381" y="968"/>
                </a:cxn>
                <a:cxn ang="0">
                  <a:pos x="315" y="968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499" h="1008">
                  <a:moveTo>
                    <a:pt x="250" y="345"/>
                  </a:moveTo>
                  <a:lnTo>
                    <a:pt x="473" y="345"/>
                  </a:lnTo>
                  <a:lnTo>
                    <a:pt x="473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57" y="213"/>
                  </a:lnTo>
                  <a:lnTo>
                    <a:pt x="105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31" y="345"/>
                  </a:lnTo>
                  <a:lnTo>
                    <a:pt x="131" y="796"/>
                  </a:lnTo>
                  <a:lnTo>
                    <a:pt x="144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2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0" y="942"/>
                  </a:lnTo>
                  <a:lnTo>
                    <a:pt x="486" y="876"/>
                  </a:lnTo>
                  <a:lnTo>
                    <a:pt x="499" y="796"/>
                  </a:lnTo>
                  <a:lnTo>
                    <a:pt x="499" y="703"/>
                  </a:lnTo>
                  <a:lnTo>
                    <a:pt x="460" y="703"/>
                  </a:lnTo>
                  <a:lnTo>
                    <a:pt x="460" y="862"/>
                  </a:lnTo>
                  <a:lnTo>
                    <a:pt x="434" y="902"/>
                  </a:lnTo>
                  <a:lnTo>
                    <a:pt x="421" y="942"/>
                  </a:lnTo>
                  <a:lnTo>
                    <a:pt x="381" y="968"/>
                  </a:lnTo>
                  <a:lnTo>
                    <a:pt x="315" y="968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20" name="Freeform 20"/>
            <p:cNvSpPr>
              <a:spLocks/>
            </p:cNvSpPr>
            <p:nvPr/>
          </p:nvSpPr>
          <p:spPr bwMode="auto">
            <a:xfrm>
              <a:off x="16061" y="2909"/>
              <a:ext cx="539" cy="716"/>
            </a:xfrm>
            <a:custGeom>
              <a:avLst/>
              <a:gdLst/>
              <a:ahLst/>
              <a:cxnLst>
                <a:cxn ang="0">
                  <a:pos x="237" y="597"/>
                </a:cxn>
                <a:cxn ang="0">
                  <a:pos x="237" y="345"/>
                </a:cxn>
                <a:cxn ang="0">
                  <a:pos x="250" y="225"/>
                </a:cxn>
                <a:cxn ang="0">
                  <a:pos x="289" y="132"/>
                </a:cxn>
                <a:cxn ang="0">
                  <a:pos x="342" y="66"/>
                </a:cxn>
                <a:cxn ang="0">
                  <a:pos x="421" y="40"/>
                </a:cxn>
                <a:cxn ang="0">
                  <a:pos x="434" y="40"/>
                </a:cxn>
                <a:cxn ang="0">
                  <a:pos x="421" y="53"/>
                </a:cxn>
                <a:cxn ang="0">
                  <a:pos x="408" y="79"/>
                </a:cxn>
                <a:cxn ang="0">
                  <a:pos x="408" y="132"/>
                </a:cxn>
                <a:cxn ang="0">
                  <a:pos x="421" y="159"/>
                </a:cxn>
                <a:cxn ang="0">
                  <a:pos x="447" y="172"/>
                </a:cxn>
                <a:cxn ang="0">
                  <a:pos x="487" y="172"/>
                </a:cxn>
                <a:cxn ang="0">
                  <a:pos x="513" y="159"/>
                </a:cxn>
                <a:cxn ang="0">
                  <a:pos x="539" y="132"/>
                </a:cxn>
                <a:cxn ang="0">
                  <a:pos x="539" y="106"/>
                </a:cxn>
                <a:cxn ang="0">
                  <a:pos x="526" y="66"/>
                </a:cxn>
                <a:cxn ang="0">
                  <a:pos x="513" y="40"/>
                </a:cxn>
                <a:cxn ang="0">
                  <a:pos x="474" y="13"/>
                </a:cxn>
                <a:cxn ang="0">
                  <a:pos x="421" y="0"/>
                </a:cxn>
                <a:cxn ang="0">
                  <a:pos x="342" y="26"/>
                </a:cxn>
                <a:cxn ang="0">
                  <a:pos x="303" y="53"/>
                </a:cxn>
                <a:cxn ang="0">
                  <a:pos x="276" y="79"/>
                </a:cxn>
                <a:cxn ang="0">
                  <a:pos x="250" y="119"/>
                </a:cxn>
                <a:cxn ang="0">
                  <a:pos x="237" y="146"/>
                </a:cxn>
                <a:cxn ang="0">
                  <a:pos x="224" y="186"/>
                </a:cxn>
                <a:cxn ang="0">
                  <a:pos x="224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2" y="79"/>
                </a:cxn>
                <a:cxn ang="0">
                  <a:pos x="118" y="93"/>
                </a:cxn>
                <a:cxn ang="0">
                  <a:pos x="132" y="119"/>
                </a:cxn>
                <a:cxn ang="0">
                  <a:pos x="132" y="636"/>
                </a:cxn>
                <a:cxn ang="0">
                  <a:pos x="118" y="650"/>
                </a:cxn>
                <a:cxn ang="0">
                  <a:pos x="92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95" y="716"/>
                </a:cxn>
                <a:cxn ang="0">
                  <a:pos x="395" y="663"/>
                </a:cxn>
                <a:cxn ang="0">
                  <a:pos x="276" y="663"/>
                </a:cxn>
                <a:cxn ang="0">
                  <a:pos x="250" y="650"/>
                </a:cxn>
                <a:cxn ang="0">
                  <a:pos x="237" y="636"/>
                </a:cxn>
                <a:cxn ang="0">
                  <a:pos x="237" y="597"/>
                </a:cxn>
              </a:cxnLst>
              <a:rect l="0" t="0" r="r" b="b"/>
              <a:pathLst>
                <a:path w="539" h="716">
                  <a:moveTo>
                    <a:pt x="237" y="597"/>
                  </a:moveTo>
                  <a:lnTo>
                    <a:pt x="237" y="345"/>
                  </a:lnTo>
                  <a:lnTo>
                    <a:pt x="250" y="225"/>
                  </a:lnTo>
                  <a:lnTo>
                    <a:pt x="289" y="132"/>
                  </a:lnTo>
                  <a:lnTo>
                    <a:pt x="342" y="66"/>
                  </a:lnTo>
                  <a:lnTo>
                    <a:pt x="421" y="40"/>
                  </a:lnTo>
                  <a:lnTo>
                    <a:pt x="434" y="40"/>
                  </a:lnTo>
                  <a:lnTo>
                    <a:pt x="421" y="53"/>
                  </a:lnTo>
                  <a:lnTo>
                    <a:pt x="408" y="79"/>
                  </a:lnTo>
                  <a:lnTo>
                    <a:pt x="408" y="132"/>
                  </a:lnTo>
                  <a:lnTo>
                    <a:pt x="421" y="159"/>
                  </a:lnTo>
                  <a:lnTo>
                    <a:pt x="447" y="172"/>
                  </a:lnTo>
                  <a:lnTo>
                    <a:pt x="487" y="172"/>
                  </a:lnTo>
                  <a:lnTo>
                    <a:pt x="513" y="159"/>
                  </a:lnTo>
                  <a:lnTo>
                    <a:pt x="539" y="132"/>
                  </a:lnTo>
                  <a:lnTo>
                    <a:pt x="539" y="106"/>
                  </a:lnTo>
                  <a:lnTo>
                    <a:pt x="526" y="66"/>
                  </a:lnTo>
                  <a:lnTo>
                    <a:pt x="513" y="40"/>
                  </a:lnTo>
                  <a:lnTo>
                    <a:pt x="474" y="13"/>
                  </a:lnTo>
                  <a:lnTo>
                    <a:pt x="421" y="0"/>
                  </a:lnTo>
                  <a:lnTo>
                    <a:pt x="342" y="26"/>
                  </a:lnTo>
                  <a:lnTo>
                    <a:pt x="303" y="53"/>
                  </a:lnTo>
                  <a:lnTo>
                    <a:pt x="276" y="79"/>
                  </a:lnTo>
                  <a:lnTo>
                    <a:pt x="250" y="119"/>
                  </a:lnTo>
                  <a:lnTo>
                    <a:pt x="237" y="146"/>
                  </a:lnTo>
                  <a:lnTo>
                    <a:pt x="224" y="186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79"/>
                  </a:lnTo>
                  <a:lnTo>
                    <a:pt x="118" y="93"/>
                  </a:lnTo>
                  <a:lnTo>
                    <a:pt x="132" y="119"/>
                  </a:lnTo>
                  <a:lnTo>
                    <a:pt x="132" y="636"/>
                  </a:lnTo>
                  <a:lnTo>
                    <a:pt x="118" y="650"/>
                  </a:lnTo>
                  <a:lnTo>
                    <a:pt x="92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95" y="716"/>
                  </a:lnTo>
                  <a:lnTo>
                    <a:pt x="395" y="663"/>
                  </a:lnTo>
                  <a:lnTo>
                    <a:pt x="276" y="663"/>
                  </a:lnTo>
                  <a:lnTo>
                    <a:pt x="250" y="650"/>
                  </a:lnTo>
                  <a:lnTo>
                    <a:pt x="237" y="636"/>
                  </a:lnTo>
                  <a:lnTo>
                    <a:pt x="237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21" name="Freeform 21"/>
            <p:cNvSpPr>
              <a:spLocks noEditPoints="1"/>
            </p:cNvSpPr>
            <p:nvPr/>
          </p:nvSpPr>
          <p:spPr bwMode="auto">
            <a:xfrm>
              <a:off x="16693" y="2551"/>
              <a:ext cx="342" cy="1074"/>
            </a:xfrm>
            <a:custGeom>
              <a:avLst/>
              <a:gdLst/>
              <a:ahLst/>
              <a:cxnLst>
                <a:cxn ang="0">
                  <a:pos x="236" y="358"/>
                </a:cxn>
                <a:cxn ang="0">
                  <a:pos x="13" y="384"/>
                </a:cxn>
                <a:cxn ang="0">
                  <a:pos x="13" y="424"/>
                </a:cxn>
                <a:cxn ang="0">
                  <a:pos x="65" y="424"/>
                </a:cxn>
                <a:cxn ang="0">
                  <a:pos x="105" y="437"/>
                </a:cxn>
                <a:cxn ang="0">
                  <a:pos x="118" y="451"/>
                </a:cxn>
                <a:cxn ang="0">
                  <a:pos x="131" y="477"/>
                </a:cxn>
                <a:cxn ang="0">
                  <a:pos x="131" y="994"/>
                </a:cxn>
                <a:cxn ang="0">
                  <a:pos x="118" y="1008"/>
                </a:cxn>
                <a:cxn ang="0">
                  <a:pos x="92" y="1021"/>
                </a:cxn>
                <a:cxn ang="0">
                  <a:pos x="0" y="1021"/>
                </a:cxn>
                <a:cxn ang="0">
                  <a:pos x="0" y="1074"/>
                </a:cxn>
                <a:cxn ang="0">
                  <a:pos x="342" y="1074"/>
                </a:cxn>
                <a:cxn ang="0">
                  <a:pos x="342" y="1021"/>
                </a:cxn>
                <a:cxn ang="0">
                  <a:pos x="263" y="1021"/>
                </a:cxn>
                <a:cxn ang="0">
                  <a:pos x="249" y="1008"/>
                </a:cxn>
                <a:cxn ang="0">
                  <a:pos x="236" y="981"/>
                </a:cxn>
                <a:cxn ang="0">
                  <a:pos x="236" y="955"/>
                </a:cxn>
                <a:cxn ang="0">
                  <a:pos x="236" y="358"/>
                </a:cxn>
                <a:cxn ang="0">
                  <a:pos x="236" y="79"/>
                </a:cxn>
                <a:cxn ang="0">
                  <a:pos x="236" y="53"/>
                </a:cxn>
                <a:cxn ang="0">
                  <a:pos x="184" y="0"/>
                </a:cxn>
                <a:cxn ang="0">
                  <a:pos x="118" y="0"/>
                </a:cxn>
                <a:cxn ang="0">
                  <a:pos x="92" y="26"/>
                </a:cxn>
                <a:cxn ang="0">
                  <a:pos x="78" y="53"/>
                </a:cxn>
                <a:cxn ang="0">
                  <a:pos x="78" y="119"/>
                </a:cxn>
                <a:cxn ang="0">
                  <a:pos x="92" y="146"/>
                </a:cxn>
                <a:cxn ang="0">
                  <a:pos x="118" y="159"/>
                </a:cxn>
                <a:cxn ang="0">
                  <a:pos x="157" y="172"/>
                </a:cxn>
                <a:cxn ang="0">
                  <a:pos x="210" y="146"/>
                </a:cxn>
                <a:cxn ang="0">
                  <a:pos x="236" y="119"/>
                </a:cxn>
                <a:cxn ang="0">
                  <a:pos x="236" y="79"/>
                </a:cxn>
              </a:cxnLst>
              <a:rect l="0" t="0" r="r" b="b"/>
              <a:pathLst>
                <a:path w="342" h="1074">
                  <a:moveTo>
                    <a:pt x="236" y="358"/>
                  </a:moveTo>
                  <a:lnTo>
                    <a:pt x="13" y="384"/>
                  </a:lnTo>
                  <a:lnTo>
                    <a:pt x="13" y="424"/>
                  </a:lnTo>
                  <a:lnTo>
                    <a:pt x="65" y="424"/>
                  </a:lnTo>
                  <a:lnTo>
                    <a:pt x="105" y="437"/>
                  </a:lnTo>
                  <a:lnTo>
                    <a:pt x="118" y="451"/>
                  </a:lnTo>
                  <a:lnTo>
                    <a:pt x="131" y="477"/>
                  </a:lnTo>
                  <a:lnTo>
                    <a:pt x="131" y="994"/>
                  </a:lnTo>
                  <a:lnTo>
                    <a:pt x="118" y="1008"/>
                  </a:lnTo>
                  <a:lnTo>
                    <a:pt x="92" y="1021"/>
                  </a:lnTo>
                  <a:lnTo>
                    <a:pt x="0" y="1021"/>
                  </a:lnTo>
                  <a:lnTo>
                    <a:pt x="0" y="1074"/>
                  </a:lnTo>
                  <a:lnTo>
                    <a:pt x="342" y="1074"/>
                  </a:lnTo>
                  <a:lnTo>
                    <a:pt x="342" y="1021"/>
                  </a:lnTo>
                  <a:lnTo>
                    <a:pt x="263" y="1021"/>
                  </a:lnTo>
                  <a:lnTo>
                    <a:pt x="249" y="1008"/>
                  </a:lnTo>
                  <a:lnTo>
                    <a:pt x="236" y="981"/>
                  </a:lnTo>
                  <a:lnTo>
                    <a:pt x="236" y="955"/>
                  </a:lnTo>
                  <a:lnTo>
                    <a:pt x="236" y="358"/>
                  </a:lnTo>
                  <a:close/>
                  <a:moveTo>
                    <a:pt x="236" y="79"/>
                  </a:moveTo>
                  <a:lnTo>
                    <a:pt x="236" y="53"/>
                  </a:lnTo>
                  <a:lnTo>
                    <a:pt x="184" y="0"/>
                  </a:lnTo>
                  <a:lnTo>
                    <a:pt x="118" y="0"/>
                  </a:lnTo>
                  <a:lnTo>
                    <a:pt x="92" y="26"/>
                  </a:lnTo>
                  <a:lnTo>
                    <a:pt x="78" y="53"/>
                  </a:lnTo>
                  <a:lnTo>
                    <a:pt x="78" y="119"/>
                  </a:lnTo>
                  <a:lnTo>
                    <a:pt x="92" y="146"/>
                  </a:lnTo>
                  <a:lnTo>
                    <a:pt x="118" y="159"/>
                  </a:lnTo>
                  <a:lnTo>
                    <a:pt x="157" y="172"/>
                  </a:lnTo>
                  <a:lnTo>
                    <a:pt x="210" y="146"/>
                  </a:lnTo>
                  <a:lnTo>
                    <a:pt x="236" y="119"/>
                  </a:lnTo>
                  <a:lnTo>
                    <a:pt x="236" y="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22" name="Freeform 22"/>
            <p:cNvSpPr>
              <a:spLocks/>
            </p:cNvSpPr>
            <p:nvPr/>
          </p:nvSpPr>
          <p:spPr bwMode="auto">
            <a:xfrm>
              <a:off x="17113" y="2935"/>
              <a:ext cx="803" cy="690"/>
            </a:xfrm>
            <a:custGeom>
              <a:avLst/>
              <a:gdLst/>
              <a:ahLst/>
              <a:cxnLst>
                <a:cxn ang="0">
                  <a:pos x="474" y="266"/>
                </a:cxn>
                <a:cxn ang="0">
                  <a:pos x="553" y="173"/>
                </a:cxn>
                <a:cxn ang="0">
                  <a:pos x="619" y="93"/>
                </a:cxn>
                <a:cxn ang="0">
                  <a:pos x="711" y="53"/>
                </a:cxn>
                <a:cxn ang="0">
                  <a:pos x="777" y="0"/>
                </a:cxn>
                <a:cxn ang="0">
                  <a:pos x="487" y="40"/>
                </a:cxn>
                <a:cxn ang="0">
                  <a:pos x="527" y="67"/>
                </a:cxn>
                <a:cxn ang="0">
                  <a:pos x="514" y="133"/>
                </a:cxn>
                <a:cxn ang="0">
                  <a:pos x="408" y="279"/>
                </a:cxn>
                <a:cxn ang="0">
                  <a:pos x="277" y="106"/>
                </a:cxn>
                <a:cxn ang="0">
                  <a:pos x="290" y="53"/>
                </a:cxn>
                <a:cxn ang="0">
                  <a:pos x="329" y="40"/>
                </a:cxn>
                <a:cxn ang="0">
                  <a:pos x="0" y="0"/>
                </a:cxn>
                <a:cxn ang="0">
                  <a:pos x="79" y="40"/>
                </a:cxn>
                <a:cxn ang="0">
                  <a:pos x="119" y="67"/>
                </a:cxn>
                <a:cxn ang="0">
                  <a:pos x="158" y="106"/>
                </a:cxn>
                <a:cxn ang="0">
                  <a:pos x="356" y="358"/>
                </a:cxn>
                <a:cxn ang="0">
                  <a:pos x="224" y="504"/>
                </a:cxn>
                <a:cxn ang="0">
                  <a:pos x="145" y="584"/>
                </a:cxn>
                <a:cxn ang="0">
                  <a:pos x="53" y="637"/>
                </a:cxn>
                <a:cxn ang="0">
                  <a:pos x="0" y="690"/>
                </a:cxn>
                <a:cxn ang="0">
                  <a:pos x="277" y="637"/>
                </a:cxn>
                <a:cxn ang="0">
                  <a:pos x="237" y="624"/>
                </a:cxn>
                <a:cxn ang="0">
                  <a:pos x="264" y="518"/>
                </a:cxn>
                <a:cxn ang="0">
                  <a:pos x="382" y="385"/>
                </a:cxn>
                <a:cxn ang="0">
                  <a:pos x="421" y="438"/>
                </a:cxn>
                <a:cxn ang="0">
                  <a:pos x="448" y="478"/>
                </a:cxn>
                <a:cxn ang="0">
                  <a:pos x="500" y="544"/>
                </a:cxn>
                <a:cxn ang="0">
                  <a:pos x="527" y="584"/>
                </a:cxn>
                <a:cxn ang="0">
                  <a:pos x="500" y="637"/>
                </a:cxn>
                <a:cxn ang="0">
                  <a:pos x="474" y="690"/>
                </a:cxn>
                <a:cxn ang="0">
                  <a:pos x="803" y="637"/>
                </a:cxn>
                <a:cxn ang="0">
                  <a:pos x="671" y="624"/>
                </a:cxn>
                <a:cxn ang="0">
                  <a:pos x="435" y="305"/>
                </a:cxn>
              </a:cxnLst>
              <a:rect l="0" t="0" r="r" b="b"/>
              <a:pathLst>
                <a:path w="803" h="690">
                  <a:moveTo>
                    <a:pt x="435" y="305"/>
                  </a:moveTo>
                  <a:lnTo>
                    <a:pt x="474" y="266"/>
                  </a:lnTo>
                  <a:lnTo>
                    <a:pt x="514" y="213"/>
                  </a:lnTo>
                  <a:lnTo>
                    <a:pt x="553" y="173"/>
                  </a:lnTo>
                  <a:lnTo>
                    <a:pt x="579" y="133"/>
                  </a:lnTo>
                  <a:lnTo>
                    <a:pt x="619" y="93"/>
                  </a:lnTo>
                  <a:lnTo>
                    <a:pt x="671" y="67"/>
                  </a:lnTo>
                  <a:lnTo>
                    <a:pt x="711" y="53"/>
                  </a:lnTo>
                  <a:lnTo>
                    <a:pt x="777" y="40"/>
                  </a:lnTo>
                  <a:lnTo>
                    <a:pt x="777" y="0"/>
                  </a:lnTo>
                  <a:lnTo>
                    <a:pt x="487" y="0"/>
                  </a:lnTo>
                  <a:lnTo>
                    <a:pt x="487" y="40"/>
                  </a:lnTo>
                  <a:lnTo>
                    <a:pt x="514" y="53"/>
                  </a:lnTo>
                  <a:lnTo>
                    <a:pt x="527" y="67"/>
                  </a:lnTo>
                  <a:lnTo>
                    <a:pt x="527" y="120"/>
                  </a:lnTo>
                  <a:lnTo>
                    <a:pt x="514" y="133"/>
                  </a:lnTo>
                  <a:lnTo>
                    <a:pt x="514" y="146"/>
                  </a:lnTo>
                  <a:lnTo>
                    <a:pt x="408" y="279"/>
                  </a:lnTo>
                  <a:lnTo>
                    <a:pt x="290" y="120"/>
                  </a:lnTo>
                  <a:lnTo>
                    <a:pt x="277" y="106"/>
                  </a:lnTo>
                  <a:lnTo>
                    <a:pt x="277" y="67"/>
                  </a:lnTo>
                  <a:lnTo>
                    <a:pt x="290" y="53"/>
                  </a:lnTo>
                  <a:lnTo>
                    <a:pt x="303" y="53"/>
                  </a:lnTo>
                  <a:lnTo>
                    <a:pt x="329" y="40"/>
                  </a:lnTo>
                  <a:lnTo>
                    <a:pt x="329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79" y="40"/>
                  </a:lnTo>
                  <a:lnTo>
                    <a:pt x="106" y="53"/>
                  </a:lnTo>
                  <a:lnTo>
                    <a:pt x="119" y="67"/>
                  </a:lnTo>
                  <a:lnTo>
                    <a:pt x="145" y="80"/>
                  </a:lnTo>
                  <a:lnTo>
                    <a:pt x="158" y="106"/>
                  </a:lnTo>
                  <a:lnTo>
                    <a:pt x="198" y="146"/>
                  </a:lnTo>
                  <a:lnTo>
                    <a:pt x="356" y="358"/>
                  </a:lnTo>
                  <a:lnTo>
                    <a:pt x="329" y="398"/>
                  </a:lnTo>
                  <a:lnTo>
                    <a:pt x="224" y="504"/>
                  </a:lnTo>
                  <a:lnTo>
                    <a:pt x="198" y="544"/>
                  </a:lnTo>
                  <a:lnTo>
                    <a:pt x="145" y="584"/>
                  </a:lnTo>
                  <a:lnTo>
                    <a:pt x="106" y="624"/>
                  </a:lnTo>
                  <a:lnTo>
                    <a:pt x="53" y="637"/>
                  </a:lnTo>
                  <a:lnTo>
                    <a:pt x="0" y="637"/>
                  </a:lnTo>
                  <a:lnTo>
                    <a:pt x="0" y="690"/>
                  </a:lnTo>
                  <a:lnTo>
                    <a:pt x="277" y="690"/>
                  </a:lnTo>
                  <a:lnTo>
                    <a:pt x="277" y="637"/>
                  </a:lnTo>
                  <a:lnTo>
                    <a:pt x="250" y="637"/>
                  </a:lnTo>
                  <a:lnTo>
                    <a:pt x="237" y="624"/>
                  </a:lnTo>
                  <a:lnTo>
                    <a:pt x="237" y="571"/>
                  </a:lnTo>
                  <a:lnTo>
                    <a:pt x="264" y="518"/>
                  </a:lnTo>
                  <a:lnTo>
                    <a:pt x="290" y="478"/>
                  </a:lnTo>
                  <a:lnTo>
                    <a:pt x="382" y="385"/>
                  </a:lnTo>
                  <a:lnTo>
                    <a:pt x="395" y="412"/>
                  </a:lnTo>
                  <a:lnTo>
                    <a:pt x="421" y="438"/>
                  </a:lnTo>
                  <a:lnTo>
                    <a:pt x="435" y="465"/>
                  </a:lnTo>
                  <a:lnTo>
                    <a:pt x="448" y="478"/>
                  </a:lnTo>
                  <a:lnTo>
                    <a:pt x="474" y="518"/>
                  </a:lnTo>
                  <a:lnTo>
                    <a:pt x="500" y="544"/>
                  </a:lnTo>
                  <a:lnTo>
                    <a:pt x="514" y="571"/>
                  </a:lnTo>
                  <a:lnTo>
                    <a:pt x="527" y="584"/>
                  </a:lnTo>
                  <a:lnTo>
                    <a:pt x="527" y="610"/>
                  </a:lnTo>
                  <a:lnTo>
                    <a:pt x="500" y="637"/>
                  </a:lnTo>
                  <a:lnTo>
                    <a:pt x="474" y="637"/>
                  </a:lnTo>
                  <a:lnTo>
                    <a:pt x="474" y="690"/>
                  </a:lnTo>
                  <a:lnTo>
                    <a:pt x="803" y="690"/>
                  </a:lnTo>
                  <a:lnTo>
                    <a:pt x="803" y="637"/>
                  </a:lnTo>
                  <a:lnTo>
                    <a:pt x="711" y="637"/>
                  </a:lnTo>
                  <a:lnTo>
                    <a:pt x="671" y="624"/>
                  </a:lnTo>
                  <a:lnTo>
                    <a:pt x="645" y="584"/>
                  </a:lnTo>
                  <a:lnTo>
                    <a:pt x="435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23" name="Freeform 23"/>
            <p:cNvSpPr>
              <a:spLocks/>
            </p:cNvSpPr>
            <p:nvPr/>
          </p:nvSpPr>
          <p:spPr bwMode="auto">
            <a:xfrm>
              <a:off x="18074" y="3453"/>
              <a:ext cx="158" cy="172"/>
            </a:xfrm>
            <a:custGeom>
              <a:avLst/>
              <a:gdLst/>
              <a:ahLst/>
              <a:cxnLst>
                <a:cxn ang="0">
                  <a:pos x="158" y="92"/>
                </a:cxn>
                <a:cxn ang="0">
                  <a:pos x="158" y="53"/>
                </a:cxn>
                <a:cxn ang="0">
                  <a:pos x="145" y="26"/>
                </a:cxn>
                <a:cxn ang="0">
                  <a:pos x="118" y="13"/>
                </a:cxn>
                <a:cxn ang="0">
                  <a:pos x="79" y="0"/>
                </a:cxn>
                <a:cxn ang="0">
                  <a:pos x="26" y="26"/>
                </a:cxn>
                <a:cxn ang="0">
                  <a:pos x="0" y="53"/>
                </a:cxn>
                <a:cxn ang="0">
                  <a:pos x="0" y="119"/>
                </a:cxn>
                <a:cxn ang="0">
                  <a:pos x="26" y="145"/>
                </a:cxn>
                <a:cxn ang="0">
                  <a:pos x="79" y="172"/>
                </a:cxn>
                <a:cxn ang="0">
                  <a:pos x="118" y="159"/>
                </a:cxn>
                <a:cxn ang="0">
                  <a:pos x="145" y="145"/>
                </a:cxn>
                <a:cxn ang="0">
                  <a:pos x="158" y="119"/>
                </a:cxn>
                <a:cxn ang="0">
                  <a:pos x="158" y="92"/>
                </a:cxn>
              </a:cxnLst>
              <a:rect l="0" t="0" r="r" b="b"/>
              <a:pathLst>
                <a:path w="158" h="172">
                  <a:moveTo>
                    <a:pt x="158" y="92"/>
                  </a:moveTo>
                  <a:lnTo>
                    <a:pt x="158" y="53"/>
                  </a:lnTo>
                  <a:lnTo>
                    <a:pt x="145" y="26"/>
                  </a:lnTo>
                  <a:lnTo>
                    <a:pt x="118" y="13"/>
                  </a:lnTo>
                  <a:lnTo>
                    <a:pt x="79" y="0"/>
                  </a:lnTo>
                  <a:lnTo>
                    <a:pt x="26" y="26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26" y="145"/>
                  </a:lnTo>
                  <a:lnTo>
                    <a:pt x="79" y="172"/>
                  </a:lnTo>
                  <a:lnTo>
                    <a:pt x="118" y="159"/>
                  </a:lnTo>
                  <a:lnTo>
                    <a:pt x="145" y="145"/>
                  </a:lnTo>
                  <a:lnTo>
                    <a:pt x="158" y="119"/>
                  </a:lnTo>
                  <a:lnTo>
                    <a:pt x="158" y="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24" name="Freeform 24"/>
            <p:cNvSpPr>
              <a:spLocks/>
            </p:cNvSpPr>
            <p:nvPr/>
          </p:nvSpPr>
          <p:spPr bwMode="auto">
            <a:xfrm>
              <a:off x="19258" y="2524"/>
              <a:ext cx="881" cy="1101"/>
            </a:xfrm>
            <a:custGeom>
              <a:avLst/>
              <a:gdLst/>
              <a:ahLst/>
              <a:cxnLst>
                <a:cxn ang="0">
                  <a:pos x="881" y="690"/>
                </a:cxn>
                <a:cxn ang="0">
                  <a:pos x="842" y="690"/>
                </a:cxn>
                <a:cxn ang="0">
                  <a:pos x="815" y="849"/>
                </a:cxn>
                <a:cxn ang="0">
                  <a:pos x="776" y="929"/>
                </a:cxn>
                <a:cxn ang="0">
                  <a:pos x="723" y="995"/>
                </a:cxn>
                <a:cxn ang="0">
                  <a:pos x="631" y="1035"/>
                </a:cxn>
                <a:cxn ang="0">
                  <a:pos x="513" y="1048"/>
                </a:cxn>
                <a:cxn ang="0">
                  <a:pos x="329" y="1048"/>
                </a:cxn>
                <a:cxn ang="0">
                  <a:pos x="316" y="1035"/>
                </a:cxn>
                <a:cxn ang="0">
                  <a:pos x="302" y="1008"/>
                </a:cxn>
                <a:cxn ang="0">
                  <a:pos x="302" y="93"/>
                </a:cxn>
                <a:cxn ang="0">
                  <a:pos x="329" y="67"/>
                </a:cxn>
                <a:cxn ang="0">
                  <a:pos x="355" y="53"/>
                </a:cxn>
                <a:cxn ang="0">
                  <a:pos x="513" y="53"/>
                </a:cxn>
                <a:cxn ang="0">
                  <a:pos x="513" y="0"/>
                </a:cxn>
                <a:cxn ang="0">
                  <a:pos x="329" y="0"/>
                </a:cxn>
                <a:cxn ang="0">
                  <a:pos x="237" y="14"/>
                </a:cxn>
                <a:cxn ang="0">
                  <a:pos x="158" y="14"/>
                </a:cxn>
                <a:cxn ang="0">
                  <a:pos x="79" y="0"/>
                </a:cxn>
                <a:cxn ang="0">
                  <a:pos x="0" y="0"/>
                </a:cxn>
                <a:cxn ang="0">
                  <a:pos x="0" y="53"/>
                </a:cxn>
                <a:cxn ang="0">
                  <a:pos x="131" y="53"/>
                </a:cxn>
                <a:cxn ang="0">
                  <a:pos x="158" y="80"/>
                </a:cxn>
                <a:cxn ang="0">
                  <a:pos x="158" y="1021"/>
                </a:cxn>
                <a:cxn ang="0">
                  <a:pos x="131" y="1048"/>
                </a:cxn>
                <a:cxn ang="0">
                  <a:pos x="0" y="1048"/>
                </a:cxn>
                <a:cxn ang="0">
                  <a:pos x="0" y="1101"/>
                </a:cxn>
                <a:cxn ang="0">
                  <a:pos x="829" y="1101"/>
                </a:cxn>
                <a:cxn ang="0">
                  <a:pos x="881" y="690"/>
                </a:cxn>
              </a:cxnLst>
              <a:rect l="0" t="0" r="r" b="b"/>
              <a:pathLst>
                <a:path w="881" h="1101">
                  <a:moveTo>
                    <a:pt x="881" y="690"/>
                  </a:moveTo>
                  <a:lnTo>
                    <a:pt x="842" y="690"/>
                  </a:lnTo>
                  <a:lnTo>
                    <a:pt x="815" y="849"/>
                  </a:lnTo>
                  <a:lnTo>
                    <a:pt x="776" y="929"/>
                  </a:lnTo>
                  <a:lnTo>
                    <a:pt x="723" y="995"/>
                  </a:lnTo>
                  <a:lnTo>
                    <a:pt x="631" y="1035"/>
                  </a:lnTo>
                  <a:lnTo>
                    <a:pt x="513" y="1048"/>
                  </a:lnTo>
                  <a:lnTo>
                    <a:pt x="329" y="1048"/>
                  </a:lnTo>
                  <a:lnTo>
                    <a:pt x="316" y="1035"/>
                  </a:lnTo>
                  <a:lnTo>
                    <a:pt x="302" y="1008"/>
                  </a:lnTo>
                  <a:lnTo>
                    <a:pt x="302" y="93"/>
                  </a:lnTo>
                  <a:lnTo>
                    <a:pt x="329" y="67"/>
                  </a:lnTo>
                  <a:lnTo>
                    <a:pt x="355" y="53"/>
                  </a:lnTo>
                  <a:lnTo>
                    <a:pt x="513" y="53"/>
                  </a:lnTo>
                  <a:lnTo>
                    <a:pt x="513" y="0"/>
                  </a:lnTo>
                  <a:lnTo>
                    <a:pt x="329" y="0"/>
                  </a:lnTo>
                  <a:lnTo>
                    <a:pt x="237" y="14"/>
                  </a:lnTo>
                  <a:lnTo>
                    <a:pt x="158" y="14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131" y="53"/>
                  </a:lnTo>
                  <a:lnTo>
                    <a:pt x="158" y="80"/>
                  </a:lnTo>
                  <a:lnTo>
                    <a:pt x="158" y="1021"/>
                  </a:lnTo>
                  <a:lnTo>
                    <a:pt x="131" y="1048"/>
                  </a:lnTo>
                  <a:lnTo>
                    <a:pt x="0" y="1048"/>
                  </a:lnTo>
                  <a:lnTo>
                    <a:pt x="0" y="1101"/>
                  </a:lnTo>
                  <a:lnTo>
                    <a:pt x="829" y="1101"/>
                  </a:lnTo>
                  <a:lnTo>
                    <a:pt x="881" y="6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25" name="Freeform 25"/>
            <p:cNvSpPr>
              <a:spLocks noEditPoints="1"/>
            </p:cNvSpPr>
            <p:nvPr/>
          </p:nvSpPr>
          <p:spPr bwMode="auto">
            <a:xfrm>
              <a:off x="20244" y="2909"/>
              <a:ext cx="619" cy="729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6" y="345"/>
                </a:cxn>
                <a:cxn ang="0">
                  <a:pos x="619" y="331"/>
                </a:cxn>
                <a:cxn ang="0">
                  <a:pos x="619" y="305"/>
                </a:cxn>
                <a:cxn ang="0">
                  <a:pos x="606" y="186"/>
                </a:cxn>
                <a:cxn ang="0">
                  <a:pos x="553" y="93"/>
                </a:cxn>
                <a:cxn ang="0">
                  <a:pos x="461" y="26"/>
                </a:cxn>
                <a:cxn ang="0">
                  <a:pos x="329" y="0"/>
                </a:cxn>
                <a:cxn ang="0">
                  <a:pos x="198" y="26"/>
                </a:cxn>
                <a:cxn ang="0">
                  <a:pos x="106" y="106"/>
                </a:cxn>
                <a:cxn ang="0">
                  <a:pos x="27" y="225"/>
                </a:cxn>
                <a:cxn ang="0">
                  <a:pos x="0" y="358"/>
                </a:cxn>
                <a:cxn ang="0">
                  <a:pos x="27" y="504"/>
                </a:cxn>
                <a:cxn ang="0">
                  <a:pos x="106" y="623"/>
                </a:cxn>
                <a:cxn ang="0">
                  <a:pos x="224" y="703"/>
                </a:cxn>
                <a:cxn ang="0">
                  <a:pos x="356" y="729"/>
                </a:cxn>
                <a:cxn ang="0">
                  <a:pos x="461" y="716"/>
                </a:cxn>
                <a:cxn ang="0">
                  <a:pos x="527" y="663"/>
                </a:cxn>
                <a:cxn ang="0">
                  <a:pos x="579" y="610"/>
                </a:cxn>
                <a:cxn ang="0">
                  <a:pos x="619" y="530"/>
                </a:cxn>
                <a:cxn ang="0">
                  <a:pos x="619" y="517"/>
                </a:cxn>
                <a:cxn ang="0">
                  <a:pos x="606" y="504"/>
                </a:cxn>
                <a:cxn ang="0">
                  <a:pos x="592" y="504"/>
                </a:cxn>
                <a:cxn ang="0">
                  <a:pos x="579" y="517"/>
                </a:cxn>
                <a:cxn ang="0">
                  <a:pos x="579" y="530"/>
                </a:cxn>
                <a:cxn ang="0">
                  <a:pos x="527" y="623"/>
                </a:cxn>
                <a:cxn ang="0">
                  <a:pos x="461" y="676"/>
                </a:cxn>
                <a:cxn ang="0">
                  <a:pos x="395" y="689"/>
                </a:cxn>
                <a:cxn ang="0">
                  <a:pos x="316" y="689"/>
                </a:cxn>
                <a:cxn ang="0">
                  <a:pos x="277" y="676"/>
                </a:cxn>
                <a:cxn ang="0">
                  <a:pos x="237" y="650"/>
                </a:cxn>
                <a:cxn ang="0">
                  <a:pos x="211" y="623"/>
                </a:cxn>
                <a:cxn ang="0">
                  <a:pos x="185" y="583"/>
                </a:cxn>
                <a:cxn ang="0">
                  <a:pos x="145" y="504"/>
                </a:cxn>
                <a:cxn ang="0">
                  <a:pos x="132" y="411"/>
                </a:cxn>
                <a:cxn ang="0">
                  <a:pos x="132" y="345"/>
                </a:cxn>
                <a:cxn ang="0">
                  <a:pos x="579" y="345"/>
                </a:cxn>
                <a:cxn ang="0">
                  <a:pos x="132" y="305"/>
                </a:cxn>
                <a:cxn ang="0">
                  <a:pos x="158" y="186"/>
                </a:cxn>
                <a:cxn ang="0">
                  <a:pos x="198" y="106"/>
                </a:cxn>
                <a:cxn ang="0">
                  <a:pos x="250" y="66"/>
                </a:cxn>
                <a:cxn ang="0">
                  <a:pos x="290" y="40"/>
                </a:cxn>
                <a:cxn ang="0">
                  <a:pos x="329" y="26"/>
                </a:cxn>
                <a:cxn ang="0">
                  <a:pos x="408" y="53"/>
                </a:cxn>
                <a:cxn ang="0">
                  <a:pos x="474" y="106"/>
                </a:cxn>
                <a:cxn ang="0">
                  <a:pos x="500" y="186"/>
                </a:cxn>
                <a:cxn ang="0">
                  <a:pos x="514" y="252"/>
                </a:cxn>
                <a:cxn ang="0">
                  <a:pos x="514" y="305"/>
                </a:cxn>
                <a:cxn ang="0">
                  <a:pos x="132" y="305"/>
                </a:cxn>
              </a:cxnLst>
              <a:rect l="0" t="0" r="r" b="b"/>
              <a:pathLst>
                <a:path w="619" h="729">
                  <a:moveTo>
                    <a:pt x="579" y="345"/>
                  </a:moveTo>
                  <a:lnTo>
                    <a:pt x="606" y="345"/>
                  </a:lnTo>
                  <a:lnTo>
                    <a:pt x="619" y="331"/>
                  </a:lnTo>
                  <a:lnTo>
                    <a:pt x="619" y="305"/>
                  </a:lnTo>
                  <a:lnTo>
                    <a:pt x="606" y="186"/>
                  </a:lnTo>
                  <a:lnTo>
                    <a:pt x="553" y="93"/>
                  </a:lnTo>
                  <a:lnTo>
                    <a:pt x="461" y="26"/>
                  </a:lnTo>
                  <a:lnTo>
                    <a:pt x="329" y="0"/>
                  </a:lnTo>
                  <a:lnTo>
                    <a:pt x="198" y="26"/>
                  </a:lnTo>
                  <a:lnTo>
                    <a:pt x="106" y="106"/>
                  </a:lnTo>
                  <a:lnTo>
                    <a:pt x="27" y="225"/>
                  </a:lnTo>
                  <a:lnTo>
                    <a:pt x="0" y="358"/>
                  </a:lnTo>
                  <a:lnTo>
                    <a:pt x="27" y="504"/>
                  </a:lnTo>
                  <a:lnTo>
                    <a:pt x="106" y="623"/>
                  </a:lnTo>
                  <a:lnTo>
                    <a:pt x="224" y="703"/>
                  </a:lnTo>
                  <a:lnTo>
                    <a:pt x="356" y="729"/>
                  </a:lnTo>
                  <a:lnTo>
                    <a:pt x="461" y="716"/>
                  </a:lnTo>
                  <a:lnTo>
                    <a:pt x="527" y="663"/>
                  </a:lnTo>
                  <a:lnTo>
                    <a:pt x="579" y="610"/>
                  </a:lnTo>
                  <a:lnTo>
                    <a:pt x="619" y="530"/>
                  </a:lnTo>
                  <a:lnTo>
                    <a:pt x="619" y="517"/>
                  </a:lnTo>
                  <a:lnTo>
                    <a:pt x="606" y="504"/>
                  </a:lnTo>
                  <a:lnTo>
                    <a:pt x="592" y="504"/>
                  </a:lnTo>
                  <a:lnTo>
                    <a:pt x="579" y="517"/>
                  </a:lnTo>
                  <a:lnTo>
                    <a:pt x="579" y="530"/>
                  </a:lnTo>
                  <a:lnTo>
                    <a:pt x="527" y="623"/>
                  </a:lnTo>
                  <a:lnTo>
                    <a:pt x="461" y="676"/>
                  </a:lnTo>
                  <a:lnTo>
                    <a:pt x="395" y="689"/>
                  </a:lnTo>
                  <a:lnTo>
                    <a:pt x="316" y="689"/>
                  </a:lnTo>
                  <a:lnTo>
                    <a:pt x="277" y="676"/>
                  </a:lnTo>
                  <a:lnTo>
                    <a:pt x="237" y="650"/>
                  </a:lnTo>
                  <a:lnTo>
                    <a:pt x="211" y="623"/>
                  </a:lnTo>
                  <a:lnTo>
                    <a:pt x="185" y="583"/>
                  </a:lnTo>
                  <a:lnTo>
                    <a:pt x="145" y="504"/>
                  </a:lnTo>
                  <a:lnTo>
                    <a:pt x="132" y="411"/>
                  </a:lnTo>
                  <a:lnTo>
                    <a:pt x="132" y="345"/>
                  </a:lnTo>
                  <a:lnTo>
                    <a:pt x="579" y="345"/>
                  </a:lnTo>
                  <a:close/>
                  <a:moveTo>
                    <a:pt x="132" y="305"/>
                  </a:moveTo>
                  <a:lnTo>
                    <a:pt x="158" y="186"/>
                  </a:lnTo>
                  <a:lnTo>
                    <a:pt x="198" y="106"/>
                  </a:lnTo>
                  <a:lnTo>
                    <a:pt x="250" y="66"/>
                  </a:lnTo>
                  <a:lnTo>
                    <a:pt x="290" y="40"/>
                  </a:lnTo>
                  <a:lnTo>
                    <a:pt x="329" y="26"/>
                  </a:lnTo>
                  <a:lnTo>
                    <a:pt x="408" y="53"/>
                  </a:lnTo>
                  <a:lnTo>
                    <a:pt x="474" y="106"/>
                  </a:lnTo>
                  <a:lnTo>
                    <a:pt x="500" y="186"/>
                  </a:lnTo>
                  <a:lnTo>
                    <a:pt x="514" y="252"/>
                  </a:lnTo>
                  <a:lnTo>
                    <a:pt x="514" y="305"/>
                  </a:lnTo>
                  <a:lnTo>
                    <a:pt x="132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26" name="Freeform 26"/>
            <p:cNvSpPr>
              <a:spLocks/>
            </p:cNvSpPr>
            <p:nvPr/>
          </p:nvSpPr>
          <p:spPr bwMode="auto">
            <a:xfrm>
              <a:off x="20942" y="2630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3" y="345"/>
                </a:cxn>
                <a:cxn ang="0">
                  <a:pos x="473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58" y="213"/>
                </a:cxn>
                <a:cxn ang="0">
                  <a:pos x="92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31" y="345"/>
                </a:cxn>
                <a:cxn ang="0">
                  <a:pos x="131" y="796"/>
                </a:cxn>
                <a:cxn ang="0">
                  <a:pos x="144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2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0" y="942"/>
                </a:cxn>
                <a:cxn ang="0">
                  <a:pos x="486" y="876"/>
                </a:cxn>
                <a:cxn ang="0">
                  <a:pos x="500" y="796"/>
                </a:cxn>
                <a:cxn ang="0">
                  <a:pos x="500" y="703"/>
                </a:cxn>
                <a:cxn ang="0">
                  <a:pos x="460" y="703"/>
                </a:cxn>
                <a:cxn ang="0">
                  <a:pos x="460" y="862"/>
                </a:cxn>
                <a:cxn ang="0">
                  <a:pos x="434" y="902"/>
                </a:cxn>
                <a:cxn ang="0">
                  <a:pos x="421" y="942"/>
                </a:cxn>
                <a:cxn ang="0">
                  <a:pos x="381" y="968"/>
                </a:cxn>
                <a:cxn ang="0">
                  <a:pos x="315" y="968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3" y="345"/>
                  </a:lnTo>
                  <a:lnTo>
                    <a:pt x="473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58" y="213"/>
                  </a:lnTo>
                  <a:lnTo>
                    <a:pt x="92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31" y="345"/>
                  </a:lnTo>
                  <a:lnTo>
                    <a:pt x="131" y="796"/>
                  </a:lnTo>
                  <a:lnTo>
                    <a:pt x="144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2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0" y="942"/>
                  </a:lnTo>
                  <a:lnTo>
                    <a:pt x="486" y="876"/>
                  </a:lnTo>
                  <a:lnTo>
                    <a:pt x="500" y="796"/>
                  </a:lnTo>
                  <a:lnTo>
                    <a:pt x="500" y="703"/>
                  </a:lnTo>
                  <a:lnTo>
                    <a:pt x="460" y="703"/>
                  </a:lnTo>
                  <a:lnTo>
                    <a:pt x="460" y="862"/>
                  </a:lnTo>
                  <a:lnTo>
                    <a:pt x="434" y="902"/>
                  </a:lnTo>
                  <a:lnTo>
                    <a:pt x="421" y="942"/>
                  </a:lnTo>
                  <a:lnTo>
                    <a:pt x="381" y="968"/>
                  </a:lnTo>
                  <a:lnTo>
                    <a:pt x="315" y="968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27" name="Freeform 27"/>
            <p:cNvSpPr>
              <a:spLocks noEditPoints="1"/>
            </p:cNvSpPr>
            <p:nvPr/>
          </p:nvSpPr>
          <p:spPr bwMode="auto">
            <a:xfrm>
              <a:off x="22178" y="2524"/>
              <a:ext cx="1145" cy="1101"/>
            </a:xfrm>
            <a:custGeom>
              <a:avLst/>
              <a:gdLst/>
              <a:ahLst/>
              <a:cxnLst>
                <a:cxn ang="0">
                  <a:pos x="185" y="1008"/>
                </a:cxn>
                <a:cxn ang="0">
                  <a:pos x="132" y="1048"/>
                </a:cxn>
                <a:cxn ang="0">
                  <a:pos x="14" y="1061"/>
                </a:cxn>
                <a:cxn ang="0">
                  <a:pos x="0" y="1101"/>
                </a:cxn>
                <a:cxn ang="0">
                  <a:pos x="790" y="1074"/>
                </a:cxn>
                <a:cxn ang="0">
                  <a:pos x="1026" y="876"/>
                </a:cxn>
                <a:cxn ang="0">
                  <a:pos x="1026" y="650"/>
                </a:cxn>
                <a:cxn ang="0">
                  <a:pos x="803" y="531"/>
                </a:cxn>
                <a:cxn ang="0">
                  <a:pos x="1040" y="425"/>
                </a:cxn>
                <a:cxn ang="0">
                  <a:pos x="1145" y="226"/>
                </a:cxn>
                <a:cxn ang="0">
                  <a:pos x="1066" y="67"/>
                </a:cxn>
                <a:cxn ang="0">
                  <a:pos x="842" y="0"/>
                </a:cxn>
                <a:cxn ang="0">
                  <a:pos x="263" y="53"/>
                </a:cxn>
                <a:cxn ang="0">
                  <a:pos x="408" y="67"/>
                </a:cxn>
                <a:cxn ang="0">
                  <a:pos x="185" y="982"/>
                </a:cxn>
                <a:cxn ang="0">
                  <a:pos x="527" y="120"/>
                </a:cxn>
                <a:cxn ang="0">
                  <a:pos x="540" y="67"/>
                </a:cxn>
                <a:cxn ang="0">
                  <a:pos x="869" y="53"/>
                </a:cxn>
                <a:cxn ang="0">
                  <a:pos x="974" y="120"/>
                </a:cxn>
                <a:cxn ang="0">
                  <a:pos x="1000" y="186"/>
                </a:cxn>
                <a:cxn ang="0">
                  <a:pos x="974" y="319"/>
                </a:cxn>
                <a:cxn ang="0">
                  <a:pos x="803" y="491"/>
                </a:cxn>
                <a:cxn ang="0">
                  <a:pos x="434" y="517"/>
                </a:cxn>
                <a:cxn ang="0">
                  <a:pos x="303" y="1048"/>
                </a:cxn>
                <a:cxn ang="0">
                  <a:pos x="316" y="995"/>
                </a:cxn>
                <a:cxn ang="0">
                  <a:pos x="777" y="544"/>
                </a:cxn>
                <a:cxn ang="0">
                  <a:pos x="842" y="584"/>
                </a:cxn>
                <a:cxn ang="0">
                  <a:pos x="895" y="650"/>
                </a:cxn>
                <a:cxn ang="0">
                  <a:pos x="908" y="703"/>
                </a:cxn>
                <a:cxn ang="0">
                  <a:pos x="882" y="849"/>
                </a:cxn>
                <a:cxn ang="0">
                  <a:pos x="711" y="1021"/>
                </a:cxn>
                <a:cxn ang="0">
                  <a:pos x="356" y="1048"/>
                </a:cxn>
              </a:cxnLst>
              <a:rect l="0" t="0" r="r" b="b"/>
              <a:pathLst>
                <a:path w="1145" h="1101">
                  <a:moveTo>
                    <a:pt x="185" y="982"/>
                  </a:moveTo>
                  <a:lnTo>
                    <a:pt x="185" y="1008"/>
                  </a:lnTo>
                  <a:lnTo>
                    <a:pt x="158" y="1035"/>
                  </a:lnTo>
                  <a:lnTo>
                    <a:pt x="132" y="1048"/>
                  </a:lnTo>
                  <a:lnTo>
                    <a:pt x="27" y="1048"/>
                  </a:lnTo>
                  <a:lnTo>
                    <a:pt x="14" y="1061"/>
                  </a:lnTo>
                  <a:lnTo>
                    <a:pt x="0" y="1061"/>
                  </a:lnTo>
                  <a:lnTo>
                    <a:pt x="0" y="1101"/>
                  </a:lnTo>
                  <a:lnTo>
                    <a:pt x="619" y="1101"/>
                  </a:lnTo>
                  <a:lnTo>
                    <a:pt x="790" y="1074"/>
                  </a:lnTo>
                  <a:lnTo>
                    <a:pt x="934" y="982"/>
                  </a:lnTo>
                  <a:lnTo>
                    <a:pt x="1026" y="876"/>
                  </a:lnTo>
                  <a:lnTo>
                    <a:pt x="1053" y="756"/>
                  </a:lnTo>
                  <a:lnTo>
                    <a:pt x="1026" y="650"/>
                  </a:lnTo>
                  <a:lnTo>
                    <a:pt x="934" y="571"/>
                  </a:lnTo>
                  <a:lnTo>
                    <a:pt x="803" y="531"/>
                  </a:lnTo>
                  <a:lnTo>
                    <a:pt x="921" y="491"/>
                  </a:lnTo>
                  <a:lnTo>
                    <a:pt x="1040" y="425"/>
                  </a:lnTo>
                  <a:lnTo>
                    <a:pt x="1119" y="332"/>
                  </a:lnTo>
                  <a:lnTo>
                    <a:pt x="1145" y="226"/>
                  </a:lnTo>
                  <a:lnTo>
                    <a:pt x="1119" y="146"/>
                  </a:lnTo>
                  <a:lnTo>
                    <a:pt x="1066" y="67"/>
                  </a:lnTo>
                  <a:lnTo>
                    <a:pt x="974" y="14"/>
                  </a:lnTo>
                  <a:lnTo>
                    <a:pt x="842" y="0"/>
                  </a:lnTo>
                  <a:lnTo>
                    <a:pt x="263" y="0"/>
                  </a:lnTo>
                  <a:lnTo>
                    <a:pt x="263" y="53"/>
                  </a:lnTo>
                  <a:lnTo>
                    <a:pt x="395" y="53"/>
                  </a:lnTo>
                  <a:lnTo>
                    <a:pt x="408" y="67"/>
                  </a:lnTo>
                  <a:lnTo>
                    <a:pt x="408" y="106"/>
                  </a:lnTo>
                  <a:lnTo>
                    <a:pt x="185" y="982"/>
                  </a:lnTo>
                  <a:close/>
                  <a:moveTo>
                    <a:pt x="434" y="517"/>
                  </a:moveTo>
                  <a:lnTo>
                    <a:pt x="527" y="120"/>
                  </a:lnTo>
                  <a:lnTo>
                    <a:pt x="540" y="93"/>
                  </a:lnTo>
                  <a:lnTo>
                    <a:pt x="540" y="67"/>
                  </a:lnTo>
                  <a:lnTo>
                    <a:pt x="566" y="53"/>
                  </a:lnTo>
                  <a:lnTo>
                    <a:pt x="869" y="53"/>
                  </a:lnTo>
                  <a:lnTo>
                    <a:pt x="921" y="67"/>
                  </a:lnTo>
                  <a:lnTo>
                    <a:pt x="974" y="120"/>
                  </a:lnTo>
                  <a:lnTo>
                    <a:pt x="987" y="159"/>
                  </a:lnTo>
                  <a:lnTo>
                    <a:pt x="1000" y="186"/>
                  </a:lnTo>
                  <a:lnTo>
                    <a:pt x="1000" y="212"/>
                  </a:lnTo>
                  <a:lnTo>
                    <a:pt x="974" y="319"/>
                  </a:lnTo>
                  <a:lnTo>
                    <a:pt x="908" y="411"/>
                  </a:lnTo>
                  <a:lnTo>
                    <a:pt x="803" y="491"/>
                  </a:lnTo>
                  <a:lnTo>
                    <a:pt x="658" y="517"/>
                  </a:lnTo>
                  <a:lnTo>
                    <a:pt x="434" y="517"/>
                  </a:lnTo>
                  <a:close/>
                  <a:moveTo>
                    <a:pt x="356" y="1048"/>
                  </a:moveTo>
                  <a:lnTo>
                    <a:pt x="303" y="1048"/>
                  </a:lnTo>
                  <a:lnTo>
                    <a:pt x="303" y="1021"/>
                  </a:lnTo>
                  <a:lnTo>
                    <a:pt x="316" y="995"/>
                  </a:lnTo>
                  <a:lnTo>
                    <a:pt x="421" y="544"/>
                  </a:lnTo>
                  <a:lnTo>
                    <a:pt x="777" y="544"/>
                  </a:lnTo>
                  <a:lnTo>
                    <a:pt x="816" y="571"/>
                  </a:lnTo>
                  <a:lnTo>
                    <a:pt x="842" y="584"/>
                  </a:lnTo>
                  <a:lnTo>
                    <a:pt x="869" y="610"/>
                  </a:lnTo>
                  <a:lnTo>
                    <a:pt x="895" y="650"/>
                  </a:lnTo>
                  <a:lnTo>
                    <a:pt x="895" y="677"/>
                  </a:lnTo>
                  <a:lnTo>
                    <a:pt x="908" y="703"/>
                  </a:lnTo>
                  <a:lnTo>
                    <a:pt x="908" y="730"/>
                  </a:lnTo>
                  <a:lnTo>
                    <a:pt x="882" y="849"/>
                  </a:lnTo>
                  <a:lnTo>
                    <a:pt x="816" y="955"/>
                  </a:lnTo>
                  <a:lnTo>
                    <a:pt x="711" y="1021"/>
                  </a:lnTo>
                  <a:lnTo>
                    <a:pt x="579" y="1048"/>
                  </a:lnTo>
                  <a:lnTo>
                    <a:pt x="356" y="10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28" name="Freeform 28"/>
            <p:cNvSpPr>
              <a:spLocks noEditPoints="1"/>
            </p:cNvSpPr>
            <p:nvPr/>
          </p:nvSpPr>
          <p:spPr bwMode="auto">
            <a:xfrm>
              <a:off x="24020" y="2511"/>
              <a:ext cx="789" cy="1127"/>
            </a:xfrm>
            <a:custGeom>
              <a:avLst/>
              <a:gdLst/>
              <a:ahLst/>
              <a:cxnLst>
                <a:cxn ang="0">
                  <a:pos x="237" y="504"/>
                </a:cxn>
                <a:cxn ang="0">
                  <a:pos x="237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92" y="66"/>
                </a:cxn>
                <a:cxn ang="0">
                  <a:pos x="119" y="93"/>
                </a:cxn>
                <a:cxn ang="0">
                  <a:pos x="132" y="119"/>
                </a:cxn>
                <a:cxn ang="0">
                  <a:pos x="132" y="1114"/>
                </a:cxn>
                <a:cxn ang="0">
                  <a:pos x="171" y="1114"/>
                </a:cxn>
                <a:cxn ang="0">
                  <a:pos x="184" y="1101"/>
                </a:cxn>
                <a:cxn ang="0">
                  <a:pos x="184" y="1087"/>
                </a:cxn>
                <a:cxn ang="0">
                  <a:pos x="211" y="1048"/>
                </a:cxn>
                <a:cxn ang="0">
                  <a:pos x="224" y="1008"/>
                </a:cxn>
                <a:cxn ang="0">
                  <a:pos x="263" y="1061"/>
                </a:cxn>
                <a:cxn ang="0">
                  <a:pos x="329" y="1114"/>
                </a:cxn>
                <a:cxn ang="0">
                  <a:pos x="434" y="1127"/>
                </a:cxn>
                <a:cxn ang="0">
                  <a:pos x="566" y="1101"/>
                </a:cxn>
                <a:cxn ang="0">
                  <a:pos x="684" y="1021"/>
                </a:cxn>
                <a:cxn ang="0">
                  <a:pos x="763" y="915"/>
                </a:cxn>
                <a:cxn ang="0">
                  <a:pos x="789" y="769"/>
                </a:cxn>
                <a:cxn ang="0">
                  <a:pos x="763" y="623"/>
                </a:cxn>
                <a:cxn ang="0">
                  <a:pos x="697" y="504"/>
                </a:cxn>
                <a:cxn ang="0">
                  <a:pos x="579" y="424"/>
                </a:cxn>
                <a:cxn ang="0">
                  <a:pos x="447" y="398"/>
                </a:cxn>
                <a:cxn ang="0">
                  <a:pos x="342" y="424"/>
                </a:cxn>
                <a:cxn ang="0">
                  <a:pos x="276" y="464"/>
                </a:cxn>
                <a:cxn ang="0">
                  <a:pos x="237" y="504"/>
                </a:cxn>
                <a:cxn ang="0">
                  <a:pos x="237" y="928"/>
                </a:cxn>
                <a:cxn ang="0">
                  <a:pos x="237" y="570"/>
                </a:cxn>
                <a:cxn ang="0">
                  <a:pos x="263" y="544"/>
                </a:cxn>
                <a:cxn ang="0">
                  <a:pos x="290" y="504"/>
                </a:cxn>
                <a:cxn ang="0">
                  <a:pos x="329" y="477"/>
                </a:cxn>
                <a:cxn ang="0">
                  <a:pos x="355" y="451"/>
                </a:cxn>
                <a:cxn ang="0">
                  <a:pos x="395" y="451"/>
                </a:cxn>
                <a:cxn ang="0">
                  <a:pos x="421" y="438"/>
                </a:cxn>
                <a:cxn ang="0">
                  <a:pos x="447" y="438"/>
                </a:cxn>
                <a:cxn ang="0">
                  <a:pos x="500" y="451"/>
                </a:cxn>
                <a:cxn ang="0">
                  <a:pos x="540" y="464"/>
                </a:cxn>
                <a:cxn ang="0">
                  <a:pos x="618" y="544"/>
                </a:cxn>
                <a:cxn ang="0">
                  <a:pos x="658" y="650"/>
                </a:cxn>
                <a:cxn ang="0">
                  <a:pos x="658" y="875"/>
                </a:cxn>
                <a:cxn ang="0">
                  <a:pos x="605" y="995"/>
                </a:cxn>
                <a:cxn ang="0">
                  <a:pos x="526" y="1074"/>
                </a:cxn>
                <a:cxn ang="0">
                  <a:pos x="474" y="1087"/>
                </a:cxn>
                <a:cxn ang="0">
                  <a:pos x="434" y="1101"/>
                </a:cxn>
                <a:cxn ang="0">
                  <a:pos x="329" y="1074"/>
                </a:cxn>
                <a:cxn ang="0">
                  <a:pos x="290" y="1034"/>
                </a:cxn>
                <a:cxn ang="0">
                  <a:pos x="263" y="995"/>
                </a:cxn>
                <a:cxn ang="0">
                  <a:pos x="237" y="968"/>
                </a:cxn>
                <a:cxn ang="0">
                  <a:pos x="237" y="928"/>
                </a:cxn>
              </a:cxnLst>
              <a:rect l="0" t="0" r="r" b="b"/>
              <a:pathLst>
                <a:path w="789" h="1127">
                  <a:moveTo>
                    <a:pt x="237" y="504"/>
                  </a:moveTo>
                  <a:lnTo>
                    <a:pt x="237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92" y="66"/>
                  </a:lnTo>
                  <a:lnTo>
                    <a:pt x="119" y="93"/>
                  </a:lnTo>
                  <a:lnTo>
                    <a:pt x="132" y="119"/>
                  </a:lnTo>
                  <a:lnTo>
                    <a:pt x="132" y="1114"/>
                  </a:lnTo>
                  <a:lnTo>
                    <a:pt x="171" y="1114"/>
                  </a:lnTo>
                  <a:lnTo>
                    <a:pt x="184" y="1101"/>
                  </a:lnTo>
                  <a:lnTo>
                    <a:pt x="184" y="1087"/>
                  </a:lnTo>
                  <a:lnTo>
                    <a:pt x="211" y="1048"/>
                  </a:lnTo>
                  <a:lnTo>
                    <a:pt x="224" y="1008"/>
                  </a:lnTo>
                  <a:lnTo>
                    <a:pt x="263" y="1061"/>
                  </a:lnTo>
                  <a:lnTo>
                    <a:pt x="329" y="1114"/>
                  </a:lnTo>
                  <a:lnTo>
                    <a:pt x="434" y="1127"/>
                  </a:lnTo>
                  <a:lnTo>
                    <a:pt x="566" y="1101"/>
                  </a:lnTo>
                  <a:lnTo>
                    <a:pt x="684" y="1021"/>
                  </a:lnTo>
                  <a:lnTo>
                    <a:pt x="763" y="915"/>
                  </a:lnTo>
                  <a:lnTo>
                    <a:pt x="789" y="769"/>
                  </a:lnTo>
                  <a:lnTo>
                    <a:pt x="763" y="623"/>
                  </a:lnTo>
                  <a:lnTo>
                    <a:pt x="697" y="504"/>
                  </a:lnTo>
                  <a:lnTo>
                    <a:pt x="579" y="424"/>
                  </a:lnTo>
                  <a:lnTo>
                    <a:pt x="447" y="398"/>
                  </a:lnTo>
                  <a:lnTo>
                    <a:pt x="342" y="424"/>
                  </a:lnTo>
                  <a:lnTo>
                    <a:pt x="276" y="464"/>
                  </a:lnTo>
                  <a:lnTo>
                    <a:pt x="237" y="504"/>
                  </a:lnTo>
                  <a:close/>
                  <a:moveTo>
                    <a:pt x="237" y="928"/>
                  </a:moveTo>
                  <a:lnTo>
                    <a:pt x="237" y="570"/>
                  </a:lnTo>
                  <a:lnTo>
                    <a:pt x="263" y="544"/>
                  </a:lnTo>
                  <a:lnTo>
                    <a:pt x="290" y="504"/>
                  </a:lnTo>
                  <a:lnTo>
                    <a:pt x="329" y="477"/>
                  </a:lnTo>
                  <a:lnTo>
                    <a:pt x="355" y="451"/>
                  </a:lnTo>
                  <a:lnTo>
                    <a:pt x="395" y="451"/>
                  </a:lnTo>
                  <a:lnTo>
                    <a:pt x="421" y="438"/>
                  </a:lnTo>
                  <a:lnTo>
                    <a:pt x="447" y="438"/>
                  </a:lnTo>
                  <a:lnTo>
                    <a:pt x="500" y="451"/>
                  </a:lnTo>
                  <a:lnTo>
                    <a:pt x="540" y="464"/>
                  </a:lnTo>
                  <a:lnTo>
                    <a:pt x="618" y="544"/>
                  </a:lnTo>
                  <a:lnTo>
                    <a:pt x="658" y="650"/>
                  </a:lnTo>
                  <a:lnTo>
                    <a:pt x="658" y="875"/>
                  </a:lnTo>
                  <a:lnTo>
                    <a:pt x="605" y="995"/>
                  </a:lnTo>
                  <a:lnTo>
                    <a:pt x="526" y="1074"/>
                  </a:lnTo>
                  <a:lnTo>
                    <a:pt x="474" y="1087"/>
                  </a:lnTo>
                  <a:lnTo>
                    <a:pt x="434" y="1101"/>
                  </a:lnTo>
                  <a:lnTo>
                    <a:pt x="329" y="1074"/>
                  </a:lnTo>
                  <a:lnTo>
                    <a:pt x="290" y="1034"/>
                  </a:lnTo>
                  <a:lnTo>
                    <a:pt x="263" y="995"/>
                  </a:lnTo>
                  <a:lnTo>
                    <a:pt x="237" y="968"/>
                  </a:lnTo>
                  <a:lnTo>
                    <a:pt x="237" y="9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29" name="Freeform 29"/>
            <p:cNvSpPr>
              <a:spLocks noEditPoints="1"/>
            </p:cNvSpPr>
            <p:nvPr/>
          </p:nvSpPr>
          <p:spPr bwMode="auto">
            <a:xfrm>
              <a:off x="24941" y="2909"/>
              <a:ext cx="618" cy="729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8" y="331"/>
                </a:cxn>
                <a:cxn ang="0">
                  <a:pos x="618" y="305"/>
                </a:cxn>
                <a:cxn ang="0">
                  <a:pos x="605" y="186"/>
                </a:cxn>
                <a:cxn ang="0">
                  <a:pos x="553" y="93"/>
                </a:cxn>
                <a:cxn ang="0">
                  <a:pos x="460" y="26"/>
                </a:cxn>
                <a:cxn ang="0">
                  <a:pos x="342" y="0"/>
                </a:cxn>
                <a:cxn ang="0">
                  <a:pos x="211" y="26"/>
                </a:cxn>
                <a:cxn ang="0">
                  <a:pos x="105" y="106"/>
                </a:cxn>
                <a:cxn ang="0">
                  <a:pos x="26" y="225"/>
                </a:cxn>
                <a:cxn ang="0">
                  <a:pos x="0" y="358"/>
                </a:cxn>
                <a:cxn ang="0">
                  <a:pos x="26" y="504"/>
                </a:cxn>
                <a:cxn ang="0">
                  <a:pos x="105" y="623"/>
                </a:cxn>
                <a:cxn ang="0">
                  <a:pos x="224" y="703"/>
                </a:cxn>
                <a:cxn ang="0">
                  <a:pos x="355" y="729"/>
                </a:cxn>
                <a:cxn ang="0">
                  <a:pos x="460" y="716"/>
                </a:cxn>
                <a:cxn ang="0">
                  <a:pos x="539" y="663"/>
                </a:cxn>
                <a:cxn ang="0">
                  <a:pos x="618" y="557"/>
                </a:cxn>
                <a:cxn ang="0">
                  <a:pos x="618" y="517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79" y="517"/>
                </a:cxn>
                <a:cxn ang="0">
                  <a:pos x="579" y="530"/>
                </a:cxn>
                <a:cxn ang="0">
                  <a:pos x="526" y="623"/>
                </a:cxn>
                <a:cxn ang="0">
                  <a:pos x="460" y="676"/>
                </a:cxn>
                <a:cxn ang="0">
                  <a:pos x="395" y="689"/>
                </a:cxn>
                <a:cxn ang="0">
                  <a:pos x="316" y="689"/>
                </a:cxn>
                <a:cxn ang="0">
                  <a:pos x="276" y="676"/>
                </a:cxn>
                <a:cxn ang="0">
                  <a:pos x="237" y="650"/>
                </a:cxn>
                <a:cxn ang="0">
                  <a:pos x="211" y="623"/>
                </a:cxn>
                <a:cxn ang="0">
                  <a:pos x="184" y="583"/>
                </a:cxn>
                <a:cxn ang="0">
                  <a:pos x="158" y="504"/>
                </a:cxn>
                <a:cxn ang="0">
                  <a:pos x="145" y="411"/>
                </a:cxn>
                <a:cxn ang="0">
                  <a:pos x="132" y="345"/>
                </a:cxn>
                <a:cxn ang="0">
                  <a:pos x="579" y="345"/>
                </a:cxn>
                <a:cxn ang="0">
                  <a:pos x="145" y="305"/>
                </a:cxn>
                <a:cxn ang="0">
                  <a:pos x="158" y="186"/>
                </a:cxn>
                <a:cxn ang="0">
                  <a:pos x="197" y="106"/>
                </a:cxn>
                <a:cxn ang="0">
                  <a:pos x="250" y="66"/>
                </a:cxn>
                <a:cxn ang="0">
                  <a:pos x="303" y="40"/>
                </a:cxn>
                <a:cxn ang="0">
                  <a:pos x="342" y="26"/>
                </a:cxn>
                <a:cxn ang="0">
                  <a:pos x="421" y="53"/>
                </a:cxn>
                <a:cxn ang="0">
                  <a:pos x="474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45" y="305"/>
                </a:cxn>
              </a:cxnLst>
              <a:rect l="0" t="0" r="r" b="b"/>
              <a:pathLst>
                <a:path w="618" h="729">
                  <a:moveTo>
                    <a:pt x="579" y="345"/>
                  </a:moveTo>
                  <a:lnTo>
                    <a:pt x="605" y="345"/>
                  </a:lnTo>
                  <a:lnTo>
                    <a:pt x="618" y="331"/>
                  </a:lnTo>
                  <a:lnTo>
                    <a:pt x="618" y="305"/>
                  </a:lnTo>
                  <a:lnTo>
                    <a:pt x="605" y="186"/>
                  </a:lnTo>
                  <a:lnTo>
                    <a:pt x="553" y="93"/>
                  </a:lnTo>
                  <a:lnTo>
                    <a:pt x="460" y="26"/>
                  </a:lnTo>
                  <a:lnTo>
                    <a:pt x="342" y="0"/>
                  </a:lnTo>
                  <a:lnTo>
                    <a:pt x="211" y="26"/>
                  </a:lnTo>
                  <a:lnTo>
                    <a:pt x="105" y="106"/>
                  </a:lnTo>
                  <a:lnTo>
                    <a:pt x="26" y="225"/>
                  </a:lnTo>
                  <a:lnTo>
                    <a:pt x="0" y="358"/>
                  </a:lnTo>
                  <a:lnTo>
                    <a:pt x="26" y="504"/>
                  </a:lnTo>
                  <a:lnTo>
                    <a:pt x="105" y="623"/>
                  </a:lnTo>
                  <a:lnTo>
                    <a:pt x="224" y="703"/>
                  </a:lnTo>
                  <a:lnTo>
                    <a:pt x="355" y="729"/>
                  </a:lnTo>
                  <a:lnTo>
                    <a:pt x="460" y="716"/>
                  </a:lnTo>
                  <a:lnTo>
                    <a:pt x="539" y="663"/>
                  </a:lnTo>
                  <a:lnTo>
                    <a:pt x="618" y="557"/>
                  </a:lnTo>
                  <a:lnTo>
                    <a:pt x="618" y="517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79" y="517"/>
                  </a:lnTo>
                  <a:lnTo>
                    <a:pt x="579" y="530"/>
                  </a:lnTo>
                  <a:lnTo>
                    <a:pt x="526" y="623"/>
                  </a:lnTo>
                  <a:lnTo>
                    <a:pt x="460" y="676"/>
                  </a:lnTo>
                  <a:lnTo>
                    <a:pt x="395" y="689"/>
                  </a:lnTo>
                  <a:lnTo>
                    <a:pt x="316" y="689"/>
                  </a:lnTo>
                  <a:lnTo>
                    <a:pt x="276" y="676"/>
                  </a:lnTo>
                  <a:lnTo>
                    <a:pt x="237" y="650"/>
                  </a:lnTo>
                  <a:lnTo>
                    <a:pt x="211" y="623"/>
                  </a:lnTo>
                  <a:lnTo>
                    <a:pt x="184" y="583"/>
                  </a:lnTo>
                  <a:lnTo>
                    <a:pt x="158" y="504"/>
                  </a:lnTo>
                  <a:lnTo>
                    <a:pt x="145" y="411"/>
                  </a:lnTo>
                  <a:lnTo>
                    <a:pt x="132" y="345"/>
                  </a:lnTo>
                  <a:lnTo>
                    <a:pt x="579" y="345"/>
                  </a:lnTo>
                  <a:close/>
                  <a:moveTo>
                    <a:pt x="145" y="305"/>
                  </a:moveTo>
                  <a:lnTo>
                    <a:pt x="158" y="186"/>
                  </a:lnTo>
                  <a:lnTo>
                    <a:pt x="197" y="106"/>
                  </a:lnTo>
                  <a:lnTo>
                    <a:pt x="250" y="66"/>
                  </a:lnTo>
                  <a:lnTo>
                    <a:pt x="303" y="40"/>
                  </a:lnTo>
                  <a:lnTo>
                    <a:pt x="342" y="26"/>
                  </a:lnTo>
                  <a:lnTo>
                    <a:pt x="421" y="53"/>
                  </a:lnTo>
                  <a:lnTo>
                    <a:pt x="474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45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30" name="Freeform 30"/>
            <p:cNvSpPr>
              <a:spLocks noEditPoints="1"/>
            </p:cNvSpPr>
            <p:nvPr/>
          </p:nvSpPr>
          <p:spPr bwMode="auto">
            <a:xfrm>
              <a:off x="26257" y="2909"/>
              <a:ext cx="723" cy="729"/>
            </a:xfrm>
            <a:custGeom>
              <a:avLst/>
              <a:gdLst/>
              <a:ahLst/>
              <a:cxnLst>
                <a:cxn ang="0">
                  <a:pos x="473" y="636"/>
                </a:cxn>
                <a:cxn ang="0">
                  <a:pos x="513" y="703"/>
                </a:cxn>
                <a:cxn ang="0">
                  <a:pos x="605" y="729"/>
                </a:cxn>
                <a:cxn ang="0">
                  <a:pos x="697" y="663"/>
                </a:cxn>
                <a:cxn ang="0">
                  <a:pos x="723" y="570"/>
                </a:cxn>
                <a:cxn ang="0">
                  <a:pos x="684" y="477"/>
                </a:cxn>
                <a:cxn ang="0">
                  <a:pos x="657" y="663"/>
                </a:cxn>
                <a:cxn ang="0">
                  <a:pos x="592" y="676"/>
                </a:cxn>
                <a:cxn ang="0">
                  <a:pos x="578" y="636"/>
                </a:cxn>
                <a:cxn ang="0">
                  <a:pos x="565" y="225"/>
                </a:cxn>
                <a:cxn ang="0">
                  <a:pos x="539" y="132"/>
                </a:cxn>
                <a:cxn ang="0">
                  <a:pos x="407" y="13"/>
                </a:cxn>
                <a:cxn ang="0">
                  <a:pos x="171" y="26"/>
                </a:cxn>
                <a:cxn ang="0">
                  <a:pos x="52" y="172"/>
                </a:cxn>
                <a:cxn ang="0">
                  <a:pos x="65" y="239"/>
                </a:cxn>
                <a:cxn ang="0">
                  <a:pos x="144" y="252"/>
                </a:cxn>
                <a:cxn ang="0">
                  <a:pos x="197" y="172"/>
                </a:cxn>
                <a:cxn ang="0">
                  <a:pos x="184" y="146"/>
                </a:cxn>
                <a:cxn ang="0">
                  <a:pos x="171" y="119"/>
                </a:cxn>
                <a:cxn ang="0">
                  <a:pos x="118" y="106"/>
                </a:cxn>
                <a:cxn ang="0">
                  <a:pos x="184" y="53"/>
                </a:cxn>
                <a:cxn ang="0">
                  <a:pos x="250" y="26"/>
                </a:cxn>
                <a:cxn ang="0">
                  <a:pos x="355" y="40"/>
                </a:cxn>
                <a:cxn ang="0">
                  <a:pos x="434" y="132"/>
                </a:cxn>
                <a:cxn ang="0">
                  <a:pos x="460" y="292"/>
                </a:cxn>
                <a:cxn ang="0">
                  <a:pos x="157" y="358"/>
                </a:cxn>
                <a:cxn ang="0">
                  <a:pos x="52" y="438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5" y="729"/>
                </a:cxn>
                <a:cxn ang="0">
                  <a:pos x="407" y="676"/>
                </a:cxn>
                <a:cxn ang="0">
                  <a:pos x="460" y="597"/>
                </a:cxn>
                <a:cxn ang="0">
                  <a:pos x="460" y="491"/>
                </a:cxn>
                <a:cxn ang="0">
                  <a:pos x="434" y="597"/>
                </a:cxn>
                <a:cxn ang="0">
                  <a:pos x="368" y="663"/>
                </a:cxn>
                <a:cxn ang="0">
                  <a:pos x="302" y="689"/>
                </a:cxn>
                <a:cxn ang="0">
                  <a:pos x="184" y="676"/>
                </a:cxn>
                <a:cxn ang="0">
                  <a:pos x="131" y="610"/>
                </a:cxn>
                <a:cxn ang="0">
                  <a:pos x="131" y="504"/>
                </a:cxn>
                <a:cxn ang="0">
                  <a:pos x="223" y="384"/>
                </a:cxn>
                <a:cxn ang="0">
                  <a:pos x="460" y="331"/>
                </a:cxn>
              </a:cxnLst>
              <a:rect l="0" t="0" r="r" b="b"/>
              <a:pathLst>
                <a:path w="723" h="729">
                  <a:moveTo>
                    <a:pt x="460" y="597"/>
                  </a:moveTo>
                  <a:lnTo>
                    <a:pt x="473" y="636"/>
                  </a:lnTo>
                  <a:lnTo>
                    <a:pt x="486" y="663"/>
                  </a:lnTo>
                  <a:lnTo>
                    <a:pt x="513" y="703"/>
                  </a:lnTo>
                  <a:lnTo>
                    <a:pt x="592" y="729"/>
                  </a:lnTo>
                  <a:lnTo>
                    <a:pt x="605" y="729"/>
                  </a:lnTo>
                  <a:lnTo>
                    <a:pt x="684" y="689"/>
                  </a:lnTo>
                  <a:lnTo>
                    <a:pt x="697" y="663"/>
                  </a:lnTo>
                  <a:lnTo>
                    <a:pt x="710" y="623"/>
                  </a:lnTo>
                  <a:lnTo>
                    <a:pt x="723" y="570"/>
                  </a:lnTo>
                  <a:lnTo>
                    <a:pt x="723" y="477"/>
                  </a:lnTo>
                  <a:lnTo>
                    <a:pt x="684" y="477"/>
                  </a:lnTo>
                  <a:lnTo>
                    <a:pt x="684" y="610"/>
                  </a:lnTo>
                  <a:lnTo>
                    <a:pt x="657" y="663"/>
                  </a:lnTo>
                  <a:lnTo>
                    <a:pt x="644" y="676"/>
                  </a:lnTo>
                  <a:lnTo>
                    <a:pt x="592" y="676"/>
                  </a:lnTo>
                  <a:lnTo>
                    <a:pt x="578" y="663"/>
                  </a:lnTo>
                  <a:lnTo>
                    <a:pt x="578" y="636"/>
                  </a:lnTo>
                  <a:lnTo>
                    <a:pt x="565" y="623"/>
                  </a:lnTo>
                  <a:lnTo>
                    <a:pt x="565" y="225"/>
                  </a:lnTo>
                  <a:lnTo>
                    <a:pt x="552" y="172"/>
                  </a:lnTo>
                  <a:lnTo>
                    <a:pt x="539" y="132"/>
                  </a:lnTo>
                  <a:lnTo>
                    <a:pt x="513" y="79"/>
                  </a:lnTo>
                  <a:lnTo>
                    <a:pt x="407" y="13"/>
                  </a:lnTo>
                  <a:lnTo>
                    <a:pt x="289" y="0"/>
                  </a:lnTo>
                  <a:lnTo>
                    <a:pt x="171" y="26"/>
                  </a:lnTo>
                  <a:lnTo>
                    <a:pt x="79" y="79"/>
                  </a:lnTo>
                  <a:lnTo>
                    <a:pt x="52" y="172"/>
                  </a:lnTo>
                  <a:lnTo>
                    <a:pt x="52" y="212"/>
                  </a:lnTo>
                  <a:lnTo>
                    <a:pt x="65" y="239"/>
                  </a:lnTo>
                  <a:lnTo>
                    <a:pt x="92" y="252"/>
                  </a:lnTo>
                  <a:lnTo>
                    <a:pt x="144" y="252"/>
                  </a:lnTo>
                  <a:lnTo>
                    <a:pt x="184" y="212"/>
                  </a:lnTo>
                  <a:lnTo>
                    <a:pt x="197" y="172"/>
                  </a:lnTo>
                  <a:lnTo>
                    <a:pt x="197" y="159"/>
                  </a:lnTo>
                  <a:lnTo>
                    <a:pt x="184" y="146"/>
                  </a:lnTo>
                  <a:lnTo>
                    <a:pt x="184" y="132"/>
                  </a:lnTo>
                  <a:lnTo>
                    <a:pt x="171" y="119"/>
                  </a:lnTo>
                  <a:lnTo>
                    <a:pt x="144" y="106"/>
                  </a:lnTo>
                  <a:lnTo>
                    <a:pt x="118" y="106"/>
                  </a:lnTo>
                  <a:lnTo>
                    <a:pt x="144" y="79"/>
                  </a:lnTo>
                  <a:lnTo>
                    <a:pt x="184" y="53"/>
                  </a:lnTo>
                  <a:lnTo>
                    <a:pt x="210" y="40"/>
                  </a:lnTo>
                  <a:lnTo>
                    <a:pt x="250" y="26"/>
                  </a:lnTo>
                  <a:lnTo>
                    <a:pt x="315" y="26"/>
                  </a:lnTo>
                  <a:lnTo>
                    <a:pt x="355" y="40"/>
                  </a:lnTo>
                  <a:lnTo>
                    <a:pt x="407" y="93"/>
                  </a:lnTo>
                  <a:lnTo>
                    <a:pt x="434" y="132"/>
                  </a:lnTo>
                  <a:lnTo>
                    <a:pt x="460" y="239"/>
                  </a:lnTo>
                  <a:lnTo>
                    <a:pt x="460" y="292"/>
                  </a:lnTo>
                  <a:lnTo>
                    <a:pt x="315" y="305"/>
                  </a:lnTo>
                  <a:lnTo>
                    <a:pt x="157" y="358"/>
                  </a:lnTo>
                  <a:lnTo>
                    <a:pt x="92" y="398"/>
                  </a:lnTo>
                  <a:lnTo>
                    <a:pt x="52" y="438"/>
                  </a:lnTo>
                  <a:lnTo>
                    <a:pt x="0" y="517"/>
                  </a:lnTo>
                  <a:lnTo>
                    <a:pt x="0" y="557"/>
                  </a:lnTo>
                  <a:lnTo>
                    <a:pt x="26" y="636"/>
                  </a:lnTo>
                  <a:lnTo>
                    <a:pt x="92" y="703"/>
                  </a:lnTo>
                  <a:lnTo>
                    <a:pt x="171" y="729"/>
                  </a:lnTo>
                  <a:lnTo>
                    <a:pt x="315" y="729"/>
                  </a:lnTo>
                  <a:lnTo>
                    <a:pt x="368" y="703"/>
                  </a:lnTo>
                  <a:lnTo>
                    <a:pt x="407" y="676"/>
                  </a:lnTo>
                  <a:lnTo>
                    <a:pt x="447" y="636"/>
                  </a:lnTo>
                  <a:lnTo>
                    <a:pt x="460" y="597"/>
                  </a:lnTo>
                  <a:close/>
                  <a:moveTo>
                    <a:pt x="460" y="331"/>
                  </a:moveTo>
                  <a:lnTo>
                    <a:pt x="460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7" y="636"/>
                  </a:lnTo>
                  <a:lnTo>
                    <a:pt x="368" y="663"/>
                  </a:lnTo>
                  <a:lnTo>
                    <a:pt x="342" y="689"/>
                  </a:lnTo>
                  <a:lnTo>
                    <a:pt x="302" y="689"/>
                  </a:lnTo>
                  <a:lnTo>
                    <a:pt x="263" y="703"/>
                  </a:lnTo>
                  <a:lnTo>
                    <a:pt x="184" y="676"/>
                  </a:lnTo>
                  <a:lnTo>
                    <a:pt x="157" y="650"/>
                  </a:lnTo>
                  <a:lnTo>
                    <a:pt x="131" y="610"/>
                  </a:lnTo>
                  <a:lnTo>
                    <a:pt x="118" y="557"/>
                  </a:lnTo>
                  <a:lnTo>
                    <a:pt x="131" y="504"/>
                  </a:lnTo>
                  <a:lnTo>
                    <a:pt x="157" y="438"/>
                  </a:lnTo>
                  <a:lnTo>
                    <a:pt x="223" y="384"/>
                  </a:lnTo>
                  <a:lnTo>
                    <a:pt x="315" y="345"/>
                  </a:lnTo>
                  <a:lnTo>
                    <a:pt x="460" y="3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31" name="Freeform 31"/>
            <p:cNvSpPr>
              <a:spLocks noEditPoints="1"/>
            </p:cNvSpPr>
            <p:nvPr/>
          </p:nvSpPr>
          <p:spPr bwMode="auto">
            <a:xfrm>
              <a:off x="27638" y="2909"/>
              <a:ext cx="658" cy="1034"/>
            </a:xfrm>
            <a:custGeom>
              <a:avLst/>
              <a:gdLst/>
              <a:ahLst/>
              <a:cxnLst>
                <a:cxn ang="0">
                  <a:pos x="658" y="13"/>
                </a:cxn>
                <a:cxn ang="0">
                  <a:pos x="631" y="13"/>
                </a:cxn>
                <a:cxn ang="0">
                  <a:pos x="579" y="53"/>
                </a:cxn>
                <a:cxn ang="0">
                  <a:pos x="526" y="119"/>
                </a:cxn>
                <a:cxn ang="0">
                  <a:pos x="447" y="13"/>
                </a:cxn>
                <a:cxn ang="0">
                  <a:pos x="381" y="0"/>
                </a:cxn>
                <a:cxn ang="0">
                  <a:pos x="118" y="159"/>
                </a:cxn>
                <a:cxn ang="0">
                  <a:pos x="0" y="477"/>
                </a:cxn>
                <a:cxn ang="0">
                  <a:pos x="105" y="703"/>
                </a:cxn>
                <a:cxn ang="0">
                  <a:pos x="263" y="729"/>
                </a:cxn>
                <a:cxn ang="0">
                  <a:pos x="355" y="676"/>
                </a:cxn>
                <a:cxn ang="0">
                  <a:pos x="381" y="703"/>
                </a:cxn>
                <a:cxn ang="0">
                  <a:pos x="342" y="888"/>
                </a:cxn>
                <a:cxn ang="0">
                  <a:pos x="316" y="955"/>
                </a:cxn>
                <a:cxn ang="0">
                  <a:pos x="289" y="968"/>
                </a:cxn>
                <a:cxn ang="0">
                  <a:pos x="184" y="981"/>
                </a:cxn>
                <a:cxn ang="0">
                  <a:pos x="171" y="1021"/>
                </a:cxn>
                <a:cxn ang="0">
                  <a:pos x="197" y="1034"/>
                </a:cxn>
                <a:cxn ang="0">
                  <a:pos x="434" y="1021"/>
                </a:cxn>
                <a:cxn ang="0">
                  <a:pos x="526" y="1034"/>
                </a:cxn>
                <a:cxn ang="0">
                  <a:pos x="552" y="995"/>
                </a:cxn>
                <a:cxn ang="0">
                  <a:pos x="460" y="981"/>
                </a:cxn>
                <a:cxn ang="0">
                  <a:pos x="434" y="968"/>
                </a:cxn>
                <a:cxn ang="0">
                  <a:pos x="658" y="26"/>
                </a:cxn>
                <a:cxn ang="0">
                  <a:pos x="171" y="689"/>
                </a:cxn>
                <a:cxn ang="0">
                  <a:pos x="118" y="623"/>
                </a:cxn>
                <a:cxn ang="0">
                  <a:pos x="105" y="544"/>
                </a:cxn>
                <a:cxn ang="0">
                  <a:pos x="158" y="318"/>
                </a:cxn>
                <a:cxn ang="0">
                  <a:pos x="224" y="159"/>
                </a:cxn>
                <a:cxn ang="0">
                  <a:pos x="302" y="66"/>
                </a:cxn>
                <a:cxn ang="0">
                  <a:pos x="421" y="53"/>
                </a:cxn>
                <a:cxn ang="0">
                  <a:pos x="474" y="93"/>
                </a:cxn>
                <a:cxn ang="0">
                  <a:pos x="513" y="186"/>
                </a:cxn>
                <a:cxn ang="0">
                  <a:pos x="474" y="318"/>
                </a:cxn>
                <a:cxn ang="0">
                  <a:pos x="434" y="517"/>
                </a:cxn>
                <a:cxn ang="0">
                  <a:pos x="408" y="583"/>
                </a:cxn>
                <a:cxn ang="0">
                  <a:pos x="302" y="676"/>
                </a:cxn>
                <a:cxn ang="0">
                  <a:pos x="210" y="703"/>
                </a:cxn>
              </a:cxnLst>
              <a:rect l="0" t="0" r="r" b="b"/>
              <a:pathLst>
                <a:path w="658" h="1034">
                  <a:moveTo>
                    <a:pt x="658" y="26"/>
                  </a:moveTo>
                  <a:lnTo>
                    <a:pt x="658" y="13"/>
                  </a:lnTo>
                  <a:lnTo>
                    <a:pt x="645" y="0"/>
                  </a:lnTo>
                  <a:lnTo>
                    <a:pt x="631" y="13"/>
                  </a:lnTo>
                  <a:lnTo>
                    <a:pt x="605" y="26"/>
                  </a:lnTo>
                  <a:lnTo>
                    <a:pt x="579" y="53"/>
                  </a:lnTo>
                  <a:lnTo>
                    <a:pt x="552" y="93"/>
                  </a:lnTo>
                  <a:lnTo>
                    <a:pt x="526" y="119"/>
                  </a:lnTo>
                  <a:lnTo>
                    <a:pt x="474" y="40"/>
                  </a:lnTo>
                  <a:lnTo>
                    <a:pt x="447" y="13"/>
                  </a:lnTo>
                  <a:lnTo>
                    <a:pt x="408" y="13"/>
                  </a:lnTo>
                  <a:lnTo>
                    <a:pt x="381" y="0"/>
                  </a:lnTo>
                  <a:lnTo>
                    <a:pt x="237" y="40"/>
                  </a:lnTo>
                  <a:lnTo>
                    <a:pt x="118" y="159"/>
                  </a:lnTo>
                  <a:lnTo>
                    <a:pt x="26" y="305"/>
                  </a:lnTo>
                  <a:lnTo>
                    <a:pt x="0" y="477"/>
                  </a:lnTo>
                  <a:lnTo>
                    <a:pt x="26" y="610"/>
                  </a:lnTo>
                  <a:lnTo>
                    <a:pt x="105" y="703"/>
                  </a:lnTo>
                  <a:lnTo>
                    <a:pt x="210" y="729"/>
                  </a:lnTo>
                  <a:lnTo>
                    <a:pt x="263" y="729"/>
                  </a:lnTo>
                  <a:lnTo>
                    <a:pt x="302" y="703"/>
                  </a:lnTo>
                  <a:lnTo>
                    <a:pt x="355" y="676"/>
                  </a:lnTo>
                  <a:lnTo>
                    <a:pt x="395" y="636"/>
                  </a:lnTo>
                  <a:lnTo>
                    <a:pt x="381" y="703"/>
                  </a:lnTo>
                  <a:lnTo>
                    <a:pt x="355" y="796"/>
                  </a:lnTo>
                  <a:lnTo>
                    <a:pt x="342" y="888"/>
                  </a:lnTo>
                  <a:lnTo>
                    <a:pt x="329" y="928"/>
                  </a:lnTo>
                  <a:lnTo>
                    <a:pt x="316" y="955"/>
                  </a:lnTo>
                  <a:lnTo>
                    <a:pt x="302" y="968"/>
                  </a:lnTo>
                  <a:lnTo>
                    <a:pt x="289" y="968"/>
                  </a:lnTo>
                  <a:lnTo>
                    <a:pt x="250" y="981"/>
                  </a:lnTo>
                  <a:lnTo>
                    <a:pt x="184" y="981"/>
                  </a:lnTo>
                  <a:lnTo>
                    <a:pt x="171" y="995"/>
                  </a:lnTo>
                  <a:lnTo>
                    <a:pt x="171" y="1021"/>
                  </a:lnTo>
                  <a:lnTo>
                    <a:pt x="184" y="1021"/>
                  </a:lnTo>
                  <a:lnTo>
                    <a:pt x="197" y="1034"/>
                  </a:lnTo>
                  <a:lnTo>
                    <a:pt x="276" y="1021"/>
                  </a:lnTo>
                  <a:lnTo>
                    <a:pt x="434" y="1021"/>
                  </a:lnTo>
                  <a:lnTo>
                    <a:pt x="513" y="1034"/>
                  </a:lnTo>
                  <a:lnTo>
                    <a:pt x="526" y="1034"/>
                  </a:lnTo>
                  <a:lnTo>
                    <a:pt x="539" y="1021"/>
                  </a:lnTo>
                  <a:lnTo>
                    <a:pt x="552" y="995"/>
                  </a:lnTo>
                  <a:lnTo>
                    <a:pt x="539" y="981"/>
                  </a:lnTo>
                  <a:lnTo>
                    <a:pt x="460" y="981"/>
                  </a:lnTo>
                  <a:lnTo>
                    <a:pt x="447" y="968"/>
                  </a:lnTo>
                  <a:lnTo>
                    <a:pt x="434" y="968"/>
                  </a:lnTo>
                  <a:lnTo>
                    <a:pt x="434" y="915"/>
                  </a:lnTo>
                  <a:lnTo>
                    <a:pt x="658" y="26"/>
                  </a:lnTo>
                  <a:close/>
                  <a:moveTo>
                    <a:pt x="210" y="703"/>
                  </a:moveTo>
                  <a:lnTo>
                    <a:pt x="171" y="689"/>
                  </a:lnTo>
                  <a:lnTo>
                    <a:pt x="145" y="676"/>
                  </a:lnTo>
                  <a:lnTo>
                    <a:pt x="118" y="623"/>
                  </a:lnTo>
                  <a:lnTo>
                    <a:pt x="118" y="570"/>
                  </a:lnTo>
                  <a:lnTo>
                    <a:pt x="105" y="544"/>
                  </a:lnTo>
                  <a:lnTo>
                    <a:pt x="118" y="438"/>
                  </a:lnTo>
                  <a:lnTo>
                    <a:pt x="158" y="318"/>
                  </a:lnTo>
                  <a:lnTo>
                    <a:pt x="184" y="225"/>
                  </a:lnTo>
                  <a:lnTo>
                    <a:pt x="224" y="159"/>
                  </a:lnTo>
                  <a:lnTo>
                    <a:pt x="263" y="106"/>
                  </a:lnTo>
                  <a:lnTo>
                    <a:pt x="302" y="66"/>
                  </a:lnTo>
                  <a:lnTo>
                    <a:pt x="381" y="40"/>
                  </a:lnTo>
                  <a:lnTo>
                    <a:pt x="421" y="53"/>
                  </a:lnTo>
                  <a:lnTo>
                    <a:pt x="447" y="66"/>
                  </a:lnTo>
                  <a:lnTo>
                    <a:pt x="474" y="93"/>
                  </a:lnTo>
                  <a:lnTo>
                    <a:pt x="513" y="172"/>
                  </a:lnTo>
                  <a:lnTo>
                    <a:pt x="513" y="186"/>
                  </a:lnTo>
                  <a:lnTo>
                    <a:pt x="500" y="225"/>
                  </a:lnTo>
                  <a:lnTo>
                    <a:pt x="474" y="318"/>
                  </a:lnTo>
                  <a:lnTo>
                    <a:pt x="447" y="424"/>
                  </a:lnTo>
                  <a:lnTo>
                    <a:pt x="434" y="517"/>
                  </a:lnTo>
                  <a:lnTo>
                    <a:pt x="421" y="557"/>
                  </a:lnTo>
                  <a:lnTo>
                    <a:pt x="408" y="583"/>
                  </a:lnTo>
                  <a:lnTo>
                    <a:pt x="368" y="610"/>
                  </a:lnTo>
                  <a:lnTo>
                    <a:pt x="302" y="676"/>
                  </a:lnTo>
                  <a:lnTo>
                    <a:pt x="263" y="689"/>
                  </a:lnTo>
                  <a:lnTo>
                    <a:pt x="210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32" name="Freeform 32"/>
            <p:cNvSpPr>
              <a:spLocks/>
            </p:cNvSpPr>
            <p:nvPr/>
          </p:nvSpPr>
          <p:spPr bwMode="auto">
            <a:xfrm>
              <a:off x="28953" y="2829"/>
              <a:ext cx="763" cy="783"/>
            </a:xfrm>
            <a:custGeom>
              <a:avLst/>
              <a:gdLst/>
              <a:ahLst/>
              <a:cxnLst>
                <a:cxn ang="0">
                  <a:pos x="435" y="398"/>
                </a:cxn>
                <a:cxn ang="0">
                  <a:pos x="750" y="67"/>
                </a:cxn>
                <a:cxn ang="0">
                  <a:pos x="763" y="53"/>
                </a:cxn>
                <a:cxn ang="0">
                  <a:pos x="763" y="27"/>
                </a:cxn>
                <a:cxn ang="0">
                  <a:pos x="737" y="0"/>
                </a:cxn>
                <a:cxn ang="0">
                  <a:pos x="724" y="14"/>
                </a:cxn>
                <a:cxn ang="0">
                  <a:pos x="698" y="27"/>
                </a:cxn>
                <a:cxn ang="0">
                  <a:pos x="382" y="345"/>
                </a:cxn>
                <a:cxn ang="0">
                  <a:pos x="53" y="14"/>
                </a:cxn>
                <a:cxn ang="0">
                  <a:pos x="40" y="14"/>
                </a:cxn>
                <a:cxn ang="0">
                  <a:pos x="27" y="0"/>
                </a:cxn>
                <a:cxn ang="0">
                  <a:pos x="0" y="27"/>
                </a:cxn>
                <a:cxn ang="0">
                  <a:pos x="0" y="53"/>
                </a:cxn>
                <a:cxn ang="0">
                  <a:pos x="343" y="398"/>
                </a:cxn>
                <a:cxn ang="0">
                  <a:pos x="14" y="716"/>
                </a:cxn>
                <a:cxn ang="0">
                  <a:pos x="0" y="730"/>
                </a:cxn>
                <a:cxn ang="0">
                  <a:pos x="0" y="769"/>
                </a:cxn>
                <a:cxn ang="0">
                  <a:pos x="14" y="783"/>
                </a:cxn>
                <a:cxn ang="0">
                  <a:pos x="40" y="783"/>
                </a:cxn>
                <a:cxn ang="0">
                  <a:pos x="382" y="438"/>
                </a:cxn>
                <a:cxn ang="0">
                  <a:pos x="724" y="783"/>
                </a:cxn>
                <a:cxn ang="0">
                  <a:pos x="750" y="783"/>
                </a:cxn>
                <a:cxn ang="0">
                  <a:pos x="763" y="769"/>
                </a:cxn>
                <a:cxn ang="0">
                  <a:pos x="763" y="730"/>
                </a:cxn>
                <a:cxn ang="0">
                  <a:pos x="750" y="716"/>
                </a:cxn>
                <a:cxn ang="0">
                  <a:pos x="435" y="398"/>
                </a:cxn>
              </a:cxnLst>
              <a:rect l="0" t="0" r="r" b="b"/>
              <a:pathLst>
                <a:path w="763" h="783">
                  <a:moveTo>
                    <a:pt x="435" y="398"/>
                  </a:moveTo>
                  <a:lnTo>
                    <a:pt x="750" y="67"/>
                  </a:lnTo>
                  <a:lnTo>
                    <a:pt x="763" y="53"/>
                  </a:lnTo>
                  <a:lnTo>
                    <a:pt x="763" y="27"/>
                  </a:lnTo>
                  <a:lnTo>
                    <a:pt x="737" y="0"/>
                  </a:lnTo>
                  <a:lnTo>
                    <a:pt x="724" y="14"/>
                  </a:lnTo>
                  <a:lnTo>
                    <a:pt x="698" y="27"/>
                  </a:lnTo>
                  <a:lnTo>
                    <a:pt x="382" y="345"/>
                  </a:lnTo>
                  <a:lnTo>
                    <a:pt x="53" y="14"/>
                  </a:lnTo>
                  <a:lnTo>
                    <a:pt x="40" y="14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0" y="53"/>
                  </a:lnTo>
                  <a:lnTo>
                    <a:pt x="343" y="398"/>
                  </a:lnTo>
                  <a:lnTo>
                    <a:pt x="14" y="716"/>
                  </a:lnTo>
                  <a:lnTo>
                    <a:pt x="0" y="730"/>
                  </a:lnTo>
                  <a:lnTo>
                    <a:pt x="0" y="769"/>
                  </a:lnTo>
                  <a:lnTo>
                    <a:pt x="14" y="783"/>
                  </a:lnTo>
                  <a:lnTo>
                    <a:pt x="40" y="783"/>
                  </a:lnTo>
                  <a:lnTo>
                    <a:pt x="382" y="438"/>
                  </a:lnTo>
                  <a:lnTo>
                    <a:pt x="724" y="783"/>
                  </a:lnTo>
                  <a:lnTo>
                    <a:pt x="750" y="783"/>
                  </a:lnTo>
                  <a:lnTo>
                    <a:pt x="763" y="769"/>
                  </a:lnTo>
                  <a:lnTo>
                    <a:pt x="763" y="730"/>
                  </a:lnTo>
                  <a:lnTo>
                    <a:pt x="750" y="716"/>
                  </a:lnTo>
                  <a:lnTo>
                    <a:pt x="435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33" name="Freeform 33"/>
            <p:cNvSpPr>
              <a:spLocks/>
            </p:cNvSpPr>
            <p:nvPr/>
          </p:nvSpPr>
          <p:spPr bwMode="auto">
            <a:xfrm>
              <a:off x="30387" y="2909"/>
              <a:ext cx="645" cy="729"/>
            </a:xfrm>
            <a:custGeom>
              <a:avLst/>
              <a:gdLst/>
              <a:ahLst/>
              <a:cxnLst>
                <a:cxn ang="0">
                  <a:pos x="79" y="650"/>
                </a:cxn>
                <a:cxn ang="0">
                  <a:pos x="92" y="729"/>
                </a:cxn>
                <a:cxn ang="0">
                  <a:pos x="185" y="689"/>
                </a:cxn>
                <a:cxn ang="0">
                  <a:pos x="211" y="570"/>
                </a:cxn>
                <a:cxn ang="0">
                  <a:pos x="237" y="438"/>
                </a:cxn>
                <a:cxn ang="0">
                  <a:pos x="277" y="292"/>
                </a:cxn>
                <a:cxn ang="0">
                  <a:pos x="303" y="212"/>
                </a:cxn>
                <a:cxn ang="0">
                  <a:pos x="342" y="146"/>
                </a:cxn>
                <a:cxn ang="0">
                  <a:pos x="395" y="79"/>
                </a:cxn>
                <a:cxn ang="0">
                  <a:pos x="461" y="53"/>
                </a:cxn>
                <a:cxn ang="0">
                  <a:pos x="540" y="40"/>
                </a:cxn>
                <a:cxn ang="0">
                  <a:pos x="579" y="53"/>
                </a:cxn>
                <a:cxn ang="0">
                  <a:pos x="540" y="79"/>
                </a:cxn>
                <a:cxn ang="0">
                  <a:pos x="500" y="119"/>
                </a:cxn>
                <a:cxn ang="0">
                  <a:pos x="527" y="199"/>
                </a:cxn>
                <a:cxn ang="0">
                  <a:pos x="619" y="172"/>
                </a:cxn>
                <a:cxn ang="0">
                  <a:pos x="645" y="106"/>
                </a:cxn>
                <a:cxn ang="0">
                  <a:pos x="592" y="26"/>
                </a:cxn>
                <a:cxn ang="0">
                  <a:pos x="448" y="13"/>
                </a:cxn>
                <a:cxn ang="0">
                  <a:pos x="356" y="66"/>
                </a:cxn>
                <a:cxn ang="0">
                  <a:pos x="303" y="132"/>
                </a:cxn>
                <a:cxn ang="0">
                  <a:pos x="237" y="26"/>
                </a:cxn>
                <a:cxn ang="0">
                  <a:pos x="119" y="13"/>
                </a:cxn>
                <a:cxn ang="0">
                  <a:pos x="66" y="53"/>
                </a:cxn>
                <a:cxn ang="0">
                  <a:pos x="40" y="93"/>
                </a:cxn>
                <a:cxn ang="0">
                  <a:pos x="14" y="159"/>
                </a:cxn>
                <a:cxn ang="0">
                  <a:pos x="0" y="225"/>
                </a:cxn>
                <a:cxn ang="0">
                  <a:pos x="27" y="265"/>
                </a:cxn>
                <a:cxn ang="0">
                  <a:pos x="40" y="225"/>
                </a:cxn>
                <a:cxn ang="0">
                  <a:pos x="79" y="119"/>
                </a:cxn>
                <a:cxn ang="0">
                  <a:pos x="119" y="53"/>
                </a:cxn>
                <a:cxn ang="0">
                  <a:pos x="171" y="40"/>
                </a:cxn>
                <a:cxn ang="0">
                  <a:pos x="198" y="79"/>
                </a:cxn>
                <a:cxn ang="0">
                  <a:pos x="211" y="132"/>
                </a:cxn>
                <a:cxn ang="0">
                  <a:pos x="198" y="212"/>
                </a:cxn>
                <a:cxn ang="0">
                  <a:pos x="92" y="623"/>
                </a:cxn>
              </a:cxnLst>
              <a:rect l="0" t="0" r="r" b="b"/>
              <a:pathLst>
                <a:path w="645" h="729">
                  <a:moveTo>
                    <a:pt x="92" y="623"/>
                  </a:moveTo>
                  <a:lnTo>
                    <a:pt x="79" y="650"/>
                  </a:lnTo>
                  <a:lnTo>
                    <a:pt x="79" y="703"/>
                  </a:lnTo>
                  <a:lnTo>
                    <a:pt x="92" y="729"/>
                  </a:lnTo>
                  <a:lnTo>
                    <a:pt x="145" y="729"/>
                  </a:lnTo>
                  <a:lnTo>
                    <a:pt x="185" y="689"/>
                  </a:lnTo>
                  <a:lnTo>
                    <a:pt x="198" y="650"/>
                  </a:lnTo>
                  <a:lnTo>
                    <a:pt x="211" y="570"/>
                  </a:lnTo>
                  <a:lnTo>
                    <a:pt x="237" y="491"/>
                  </a:lnTo>
                  <a:lnTo>
                    <a:pt x="237" y="438"/>
                  </a:lnTo>
                  <a:lnTo>
                    <a:pt x="264" y="371"/>
                  </a:lnTo>
                  <a:lnTo>
                    <a:pt x="277" y="292"/>
                  </a:lnTo>
                  <a:lnTo>
                    <a:pt x="290" y="225"/>
                  </a:lnTo>
                  <a:lnTo>
                    <a:pt x="303" y="212"/>
                  </a:lnTo>
                  <a:lnTo>
                    <a:pt x="316" y="186"/>
                  </a:lnTo>
                  <a:lnTo>
                    <a:pt x="342" y="146"/>
                  </a:lnTo>
                  <a:lnTo>
                    <a:pt x="356" y="119"/>
                  </a:lnTo>
                  <a:lnTo>
                    <a:pt x="395" y="79"/>
                  </a:lnTo>
                  <a:lnTo>
                    <a:pt x="421" y="66"/>
                  </a:lnTo>
                  <a:lnTo>
                    <a:pt x="461" y="53"/>
                  </a:lnTo>
                  <a:lnTo>
                    <a:pt x="513" y="40"/>
                  </a:lnTo>
                  <a:lnTo>
                    <a:pt x="540" y="40"/>
                  </a:lnTo>
                  <a:lnTo>
                    <a:pt x="566" y="53"/>
                  </a:lnTo>
                  <a:lnTo>
                    <a:pt x="579" y="53"/>
                  </a:lnTo>
                  <a:lnTo>
                    <a:pt x="579" y="66"/>
                  </a:lnTo>
                  <a:lnTo>
                    <a:pt x="540" y="79"/>
                  </a:lnTo>
                  <a:lnTo>
                    <a:pt x="513" y="93"/>
                  </a:lnTo>
                  <a:lnTo>
                    <a:pt x="500" y="119"/>
                  </a:lnTo>
                  <a:lnTo>
                    <a:pt x="500" y="172"/>
                  </a:lnTo>
                  <a:lnTo>
                    <a:pt x="527" y="199"/>
                  </a:lnTo>
                  <a:lnTo>
                    <a:pt x="592" y="199"/>
                  </a:lnTo>
                  <a:lnTo>
                    <a:pt x="619" y="172"/>
                  </a:lnTo>
                  <a:lnTo>
                    <a:pt x="632" y="146"/>
                  </a:lnTo>
                  <a:lnTo>
                    <a:pt x="645" y="106"/>
                  </a:lnTo>
                  <a:lnTo>
                    <a:pt x="619" y="53"/>
                  </a:lnTo>
                  <a:lnTo>
                    <a:pt x="592" y="26"/>
                  </a:lnTo>
                  <a:lnTo>
                    <a:pt x="513" y="0"/>
                  </a:lnTo>
                  <a:lnTo>
                    <a:pt x="448" y="13"/>
                  </a:lnTo>
                  <a:lnTo>
                    <a:pt x="408" y="40"/>
                  </a:lnTo>
                  <a:lnTo>
                    <a:pt x="356" y="66"/>
                  </a:lnTo>
                  <a:lnTo>
                    <a:pt x="329" y="93"/>
                  </a:lnTo>
                  <a:lnTo>
                    <a:pt x="303" y="132"/>
                  </a:lnTo>
                  <a:lnTo>
                    <a:pt x="277" y="53"/>
                  </a:lnTo>
                  <a:lnTo>
                    <a:pt x="237" y="26"/>
                  </a:lnTo>
                  <a:lnTo>
                    <a:pt x="158" y="0"/>
                  </a:lnTo>
                  <a:lnTo>
                    <a:pt x="119" y="13"/>
                  </a:lnTo>
                  <a:lnTo>
                    <a:pt x="92" y="26"/>
                  </a:lnTo>
                  <a:lnTo>
                    <a:pt x="66" y="53"/>
                  </a:lnTo>
                  <a:lnTo>
                    <a:pt x="53" y="79"/>
                  </a:lnTo>
                  <a:lnTo>
                    <a:pt x="40" y="93"/>
                  </a:lnTo>
                  <a:lnTo>
                    <a:pt x="27" y="119"/>
                  </a:lnTo>
                  <a:lnTo>
                    <a:pt x="14" y="159"/>
                  </a:lnTo>
                  <a:lnTo>
                    <a:pt x="14" y="199"/>
                  </a:lnTo>
                  <a:lnTo>
                    <a:pt x="0" y="225"/>
                  </a:lnTo>
                  <a:lnTo>
                    <a:pt x="0" y="265"/>
                  </a:lnTo>
                  <a:lnTo>
                    <a:pt x="27" y="265"/>
                  </a:lnTo>
                  <a:lnTo>
                    <a:pt x="40" y="252"/>
                  </a:lnTo>
                  <a:lnTo>
                    <a:pt x="40" y="225"/>
                  </a:lnTo>
                  <a:lnTo>
                    <a:pt x="53" y="159"/>
                  </a:lnTo>
                  <a:lnTo>
                    <a:pt x="79" y="119"/>
                  </a:lnTo>
                  <a:lnTo>
                    <a:pt x="92" y="79"/>
                  </a:lnTo>
                  <a:lnTo>
                    <a:pt x="119" y="53"/>
                  </a:lnTo>
                  <a:lnTo>
                    <a:pt x="158" y="40"/>
                  </a:lnTo>
                  <a:lnTo>
                    <a:pt x="171" y="40"/>
                  </a:lnTo>
                  <a:lnTo>
                    <a:pt x="198" y="66"/>
                  </a:lnTo>
                  <a:lnTo>
                    <a:pt x="198" y="79"/>
                  </a:lnTo>
                  <a:lnTo>
                    <a:pt x="211" y="119"/>
                  </a:lnTo>
                  <a:lnTo>
                    <a:pt x="211" y="132"/>
                  </a:lnTo>
                  <a:lnTo>
                    <a:pt x="198" y="159"/>
                  </a:lnTo>
                  <a:lnTo>
                    <a:pt x="198" y="212"/>
                  </a:lnTo>
                  <a:lnTo>
                    <a:pt x="185" y="252"/>
                  </a:lnTo>
                  <a:lnTo>
                    <a:pt x="92" y="6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34" name="Freeform 34"/>
            <p:cNvSpPr>
              <a:spLocks/>
            </p:cNvSpPr>
            <p:nvPr/>
          </p:nvSpPr>
          <p:spPr bwMode="auto">
            <a:xfrm>
              <a:off x="31729" y="2909"/>
              <a:ext cx="1250" cy="716"/>
            </a:xfrm>
            <a:custGeom>
              <a:avLst/>
              <a:gdLst/>
              <a:ahLst/>
              <a:cxnLst>
                <a:cxn ang="0">
                  <a:pos x="119" y="636"/>
                </a:cxn>
                <a:cxn ang="0">
                  <a:pos x="0" y="663"/>
                </a:cxn>
                <a:cxn ang="0">
                  <a:pos x="355" y="716"/>
                </a:cxn>
                <a:cxn ang="0">
                  <a:pos x="263" y="663"/>
                </a:cxn>
                <a:cxn ang="0">
                  <a:pos x="237" y="623"/>
                </a:cxn>
                <a:cxn ang="0">
                  <a:pos x="250" y="186"/>
                </a:cxn>
                <a:cxn ang="0">
                  <a:pos x="369" y="53"/>
                </a:cxn>
                <a:cxn ang="0">
                  <a:pos x="487" y="40"/>
                </a:cxn>
                <a:cxn ang="0">
                  <a:pos x="540" y="79"/>
                </a:cxn>
                <a:cxn ang="0">
                  <a:pos x="566" y="146"/>
                </a:cxn>
                <a:cxn ang="0">
                  <a:pos x="553" y="650"/>
                </a:cxn>
                <a:cxn ang="0">
                  <a:pos x="448" y="663"/>
                </a:cxn>
                <a:cxn ang="0">
                  <a:pos x="803" y="716"/>
                </a:cxn>
                <a:cxn ang="0">
                  <a:pos x="711" y="663"/>
                </a:cxn>
                <a:cxn ang="0">
                  <a:pos x="684" y="623"/>
                </a:cxn>
                <a:cxn ang="0">
                  <a:pos x="671" y="292"/>
                </a:cxn>
                <a:cxn ang="0">
                  <a:pos x="750" y="106"/>
                </a:cxn>
                <a:cxn ang="0">
                  <a:pos x="895" y="40"/>
                </a:cxn>
                <a:cxn ang="0">
                  <a:pos x="961" y="53"/>
                </a:cxn>
                <a:cxn ang="0">
                  <a:pos x="1000" y="106"/>
                </a:cxn>
                <a:cxn ang="0">
                  <a:pos x="1013" y="186"/>
                </a:cxn>
                <a:cxn ang="0">
                  <a:pos x="1000" y="650"/>
                </a:cxn>
                <a:cxn ang="0">
                  <a:pos x="882" y="663"/>
                </a:cxn>
                <a:cxn ang="0">
                  <a:pos x="1250" y="716"/>
                </a:cxn>
                <a:cxn ang="0">
                  <a:pos x="1171" y="663"/>
                </a:cxn>
                <a:cxn ang="0">
                  <a:pos x="1118" y="623"/>
                </a:cxn>
                <a:cxn ang="0">
                  <a:pos x="1105" y="119"/>
                </a:cxn>
                <a:cxn ang="0">
                  <a:pos x="1026" y="26"/>
                </a:cxn>
                <a:cxn ang="0">
                  <a:pos x="961" y="13"/>
                </a:cxn>
                <a:cxn ang="0">
                  <a:pos x="816" y="13"/>
                </a:cxn>
                <a:cxn ang="0">
                  <a:pos x="698" y="106"/>
                </a:cxn>
                <a:cxn ang="0">
                  <a:pos x="645" y="79"/>
                </a:cxn>
                <a:cxn ang="0">
                  <a:pos x="526" y="13"/>
                </a:cxn>
                <a:cxn ang="0">
                  <a:pos x="355" y="26"/>
                </a:cxn>
                <a:cxn ang="0">
                  <a:pos x="224" y="172"/>
                </a:cxn>
                <a:cxn ang="0">
                  <a:pos x="0" y="26"/>
                </a:cxn>
                <a:cxn ang="0">
                  <a:pos x="53" y="66"/>
                </a:cxn>
                <a:cxn ang="0">
                  <a:pos x="106" y="93"/>
                </a:cxn>
                <a:cxn ang="0">
                  <a:pos x="119" y="159"/>
                </a:cxn>
              </a:cxnLst>
              <a:rect l="0" t="0" r="r" b="b"/>
              <a:pathLst>
                <a:path w="1250" h="716">
                  <a:moveTo>
                    <a:pt x="119" y="159"/>
                  </a:moveTo>
                  <a:lnTo>
                    <a:pt x="119" y="636"/>
                  </a:lnTo>
                  <a:lnTo>
                    <a:pt x="92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55" y="716"/>
                  </a:lnTo>
                  <a:lnTo>
                    <a:pt x="355" y="663"/>
                  </a:lnTo>
                  <a:lnTo>
                    <a:pt x="263" y="663"/>
                  </a:lnTo>
                  <a:lnTo>
                    <a:pt x="250" y="650"/>
                  </a:lnTo>
                  <a:lnTo>
                    <a:pt x="237" y="623"/>
                  </a:lnTo>
                  <a:lnTo>
                    <a:pt x="237" y="292"/>
                  </a:lnTo>
                  <a:lnTo>
                    <a:pt x="250" y="186"/>
                  </a:lnTo>
                  <a:lnTo>
                    <a:pt x="303" y="106"/>
                  </a:lnTo>
                  <a:lnTo>
                    <a:pt x="369" y="53"/>
                  </a:lnTo>
                  <a:lnTo>
                    <a:pt x="448" y="40"/>
                  </a:lnTo>
                  <a:lnTo>
                    <a:pt x="487" y="40"/>
                  </a:lnTo>
                  <a:lnTo>
                    <a:pt x="513" y="53"/>
                  </a:lnTo>
                  <a:lnTo>
                    <a:pt x="540" y="79"/>
                  </a:lnTo>
                  <a:lnTo>
                    <a:pt x="553" y="106"/>
                  </a:lnTo>
                  <a:lnTo>
                    <a:pt x="566" y="146"/>
                  </a:lnTo>
                  <a:lnTo>
                    <a:pt x="566" y="636"/>
                  </a:lnTo>
                  <a:lnTo>
                    <a:pt x="553" y="650"/>
                  </a:lnTo>
                  <a:lnTo>
                    <a:pt x="526" y="663"/>
                  </a:lnTo>
                  <a:lnTo>
                    <a:pt x="448" y="663"/>
                  </a:lnTo>
                  <a:lnTo>
                    <a:pt x="448" y="716"/>
                  </a:lnTo>
                  <a:lnTo>
                    <a:pt x="803" y="716"/>
                  </a:lnTo>
                  <a:lnTo>
                    <a:pt x="803" y="663"/>
                  </a:lnTo>
                  <a:lnTo>
                    <a:pt x="711" y="663"/>
                  </a:lnTo>
                  <a:lnTo>
                    <a:pt x="684" y="650"/>
                  </a:lnTo>
                  <a:lnTo>
                    <a:pt x="684" y="623"/>
                  </a:lnTo>
                  <a:lnTo>
                    <a:pt x="671" y="597"/>
                  </a:lnTo>
                  <a:lnTo>
                    <a:pt x="671" y="292"/>
                  </a:lnTo>
                  <a:lnTo>
                    <a:pt x="698" y="186"/>
                  </a:lnTo>
                  <a:lnTo>
                    <a:pt x="750" y="106"/>
                  </a:lnTo>
                  <a:lnTo>
                    <a:pt x="816" y="53"/>
                  </a:lnTo>
                  <a:lnTo>
                    <a:pt x="895" y="40"/>
                  </a:lnTo>
                  <a:lnTo>
                    <a:pt x="934" y="40"/>
                  </a:lnTo>
                  <a:lnTo>
                    <a:pt x="961" y="53"/>
                  </a:lnTo>
                  <a:lnTo>
                    <a:pt x="987" y="79"/>
                  </a:lnTo>
                  <a:lnTo>
                    <a:pt x="1000" y="106"/>
                  </a:lnTo>
                  <a:lnTo>
                    <a:pt x="1000" y="146"/>
                  </a:lnTo>
                  <a:lnTo>
                    <a:pt x="1013" y="186"/>
                  </a:lnTo>
                  <a:lnTo>
                    <a:pt x="1013" y="636"/>
                  </a:lnTo>
                  <a:lnTo>
                    <a:pt x="1000" y="650"/>
                  </a:lnTo>
                  <a:lnTo>
                    <a:pt x="974" y="663"/>
                  </a:lnTo>
                  <a:lnTo>
                    <a:pt x="882" y="663"/>
                  </a:lnTo>
                  <a:lnTo>
                    <a:pt x="882" y="716"/>
                  </a:lnTo>
                  <a:lnTo>
                    <a:pt x="1250" y="716"/>
                  </a:lnTo>
                  <a:lnTo>
                    <a:pt x="1250" y="663"/>
                  </a:lnTo>
                  <a:lnTo>
                    <a:pt x="1171" y="663"/>
                  </a:lnTo>
                  <a:lnTo>
                    <a:pt x="1145" y="650"/>
                  </a:lnTo>
                  <a:lnTo>
                    <a:pt x="1118" y="623"/>
                  </a:lnTo>
                  <a:lnTo>
                    <a:pt x="1118" y="199"/>
                  </a:lnTo>
                  <a:lnTo>
                    <a:pt x="1105" y="119"/>
                  </a:lnTo>
                  <a:lnTo>
                    <a:pt x="1066" y="66"/>
                  </a:lnTo>
                  <a:lnTo>
                    <a:pt x="1026" y="26"/>
                  </a:lnTo>
                  <a:lnTo>
                    <a:pt x="1000" y="13"/>
                  </a:lnTo>
                  <a:lnTo>
                    <a:pt x="961" y="13"/>
                  </a:lnTo>
                  <a:lnTo>
                    <a:pt x="908" y="0"/>
                  </a:lnTo>
                  <a:lnTo>
                    <a:pt x="816" y="13"/>
                  </a:lnTo>
                  <a:lnTo>
                    <a:pt x="750" y="66"/>
                  </a:lnTo>
                  <a:lnTo>
                    <a:pt x="698" y="106"/>
                  </a:lnTo>
                  <a:lnTo>
                    <a:pt x="671" y="159"/>
                  </a:lnTo>
                  <a:lnTo>
                    <a:pt x="645" y="79"/>
                  </a:lnTo>
                  <a:lnTo>
                    <a:pt x="579" y="26"/>
                  </a:lnTo>
                  <a:lnTo>
                    <a:pt x="526" y="13"/>
                  </a:lnTo>
                  <a:lnTo>
                    <a:pt x="461" y="0"/>
                  </a:lnTo>
                  <a:lnTo>
                    <a:pt x="355" y="26"/>
                  </a:lnTo>
                  <a:lnTo>
                    <a:pt x="277" y="79"/>
                  </a:lnTo>
                  <a:lnTo>
                    <a:pt x="224" y="172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79"/>
                  </a:lnTo>
                  <a:lnTo>
                    <a:pt x="106" y="93"/>
                  </a:lnTo>
                  <a:lnTo>
                    <a:pt x="119" y="119"/>
                  </a:lnTo>
                  <a:lnTo>
                    <a:pt x="119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35" name="Freeform 35"/>
            <p:cNvSpPr>
              <a:spLocks noEditPoints="1"/>
            </p:cNvSpPr>
            <p:nvPr/>
          </p:nvSpPr>
          <p:spPr bwMode="auto">
            <a:xfrm>
              <a:off x="33071" y="2909"/>
              <a:ext cx="724" cy="729"/>
            </a:xfrm>
            <a:custGeom>
              <a:avLst/>
              <a:gdLst/>
              <a:ahLst/>
              <a:cxnLst>
                <a:cxn ang="0">
                  <a:pos x="474" y="636"/>
                </a:cxn>
                <a:cxn ang="0">
                  <a:pos x="513" y="703"/>
                </a:cxn>
                <a:cxn ang="0">
                  <a:pos x="605" y="729"/>
                </a:cxn>
                <a:cxn ang="0">
                  <a:pos x="697" y="663"/>
                </a:cxn>
                <a:cxn ang="0">
                  <a:pos x="724" y="570"/>
                </a:cxn>
                <a:cxn ang="0">
                  <a:pos x="684" y="477"/>
                </a:cxn>
                <a:cxn ang="0">
                  <a:pos x="658" y="663"/>
                </a:cxn>
                <a:cxn ang="0">
                  <a:pos x="605" y="676"/>
                </a:cxn>
                <a:cxn ang="0">
                  <a:pos x="579" y="636"/>
                </a:cxn>
                <a:cxn ang="0">
                  <a:pos x="566" y="225"/>
                </a:cxn>
                <a:cxn ang="0">
                  <a:pos x="540" y="132"/>
                </a:cxn>
                <a:cxn ang="0">
                  <a:pos x="408" y="13"/>
                </a:cxn>
                <a:cxn ang="0">
                  <a:pos x="171" y="26"/>
                </a:cxn>
                <a:cxn ang="0">
                  <a:pos x="53" y="172"/>
                </a:cxn>
                <a:cxn ang="0">
                  <a:pos x="66" y="239"/>
                </a:cxn>
                <a:cxn ang="0">
                  <a:pos x="145" y="252"/>
                </a:cxn>
                <a:cxn ang="0">
                  <a:pos x="197" y="172"/>
                </a:cxn>
                <a:cxn ang="0">
                  <a:pos x="171" y="119"/>
                </a:cxn>
                <a:cxn ang="0">
                  <a:pos x="119" y="106"/>
                </a:cxn>
                <a:cxn ang="0">
                  <a:pos x="184" y="53"/>
                </a:cxn>
                <a:cxn ang="0">
                  <a:pos x="250" y="26"/>
                </a:cxn>
                <a:cxn ang="0">
                  <a:pos x="355" y="40"/>
                </a:cxn>
                <a:cxn ang="0">
                  <a:pos x="434" y="132"/>
                </a:cxn>
                <a:cxn ang="0">
                  <a:pos x="461" y="292"/>
                </a:cxn>
                <a:cxn ang="0">
                  <a:pos x="158" y="358"/>
                </a:cxn>
                <a:cxn ang="0">
                  <a:pos x="53" y="438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6" y="729"/>
                </a:cxn>
                <a:cxn ang="0">
                  <a:pos x="408" y="676"/>
                </a:cxn>
                <a:cxn ang="0">
                  <a:pos x="461" y="597"/>
                </a:cxn>
                <a:cxn ang="0">
                  <a:pos x="461" y="491"/>
                </a:cxn>
                <a:cxn ang="0">
                  <a:pos x="434" y="597"/>
                </a:cxn>
                <a:cxn ang="0">
                  <a:pos x="368" y="663"/>
                </a:cxn>
                <a:cxn ang="0">
                  <a:pos x="303" y="689"/>
                </a:cxn>
                <a:cxn ang="0">
                  <a:pos x="184" y="676"/>
                </a:cxn>
                <a:cxn ang="0">
                  <a:pos x="132" y="610"/>
                </a:cxn>
                <a:cxn ang="0">
                  <a:pos x="171" y="438"/>
                </a:cxn>
                <a:cxn ang="0">
                  <a:pos x="316" y="345"/>
                </a:cxn>
              </a:cxnLst>
              <a:rect l="0" t="0" r="r" b="b"/>
              <a:pathLst>
                <a:path w="724" h="729">
                  <a:moveTo>
                    <a:pt x="461" y="597"/>
                  </a:moveTo>
                  <a:lnTo>
                    <a:pt x="474" y="636"/>
                  </a:lnTo>
                  <a:lnTo>
                    <a:pt x="487" y="663"/>
                  </a:lnTo>
                  <a:lnTo>
                    <a:pt x="513" y="703"/>
                  </a:lnTo>
                  <a:lnTo>
                    <a:pt x="592" y="729"/>
                  </a:lnTo>
                  <a:lnTo>
                    <a:pt x="605" y="729"/>
                  </a:lnTo>
                  <a:lnTo>
                    <a:pt x="684" y="689"/>
                  </a:lnTo>
                  <a:lnTo>
                    <a:pt x="697" y="663"/>
                  </a:lnTo>
                  <a:lnTo>
                    <a:pt x="711" y="623"/>
                  </a:lnTo>
                  <a:lnTo>
                    <a:pt x="724" y="570"/>
                  </a:lnTo>
                  <a:lnTo>
                    <a:pt x="724" y="477"/>
                  </a:lnTo>
                  <a:lnTo>
                    <a:pt x="684" y="477"/>
                  </a:lnTo>
                  <a:lnTo>
                    <a:pt x="684" y="610"/>
                  </a:lnTo>
                  <a:lnTo>
                    <a:pt x="658" y="663"/>
                  </a:lnTo>
                  <a:lnTo>
                    <a:pt x="645" y="676"/>
                  </a:lnTo>
                  <a:lnTo>
                    <a:pt x="605" y="676"/>
                  </a:lnTo>
                  <a:lnTo>
                    <a:pt x="592" y="663"/>
                  </a:lnTo>
                  <a:lnTo>
                    <a:pt x="579" y="636"/>
                  </a:lnTo>
                  <a:lnTo>
                    <a:pt x="566" y="623"/>
                  </a:lnTo>
                  <a:lnTo>
                    <a:pt x="566" y="225"/>
                  </a:lnTo>
                  <a:lnTo>
                    <a:pt x="553" y="172"/>
                  </a:lnTo>
                  <a:lnTo>
                    <a:pt x="540" y="132"/>
                  </a:lnTo>
                  <a:lnTo>
                    <a:pt x="513" y="79"/>
                  </a:lnTo>
                  <a:lnTo>
                    <a:pt x="408" y="13"/>
                  </a:lnTo>
                  <a:lnTo>
                    <a:pt x="290" y="0"/>
                  </a:lnTo>
                  <a:lnTo>
                    <a:pt x="171" y="26"/>
                  </a:lnTo>
                  <a:lnTo>
                    <a:pt x="79" y="79"/>
                  </a:lnTo>
                  <a:lnTo>
                    <a:pt x="53" y="172"/>
                  </a:lnTo>
                  <a:lnTo>
                    <a:pt x="53" y="212"/>
                  </a:lnTo>
                  <a:lnTo>
                    <a:pt x="66" y="239"/>
                  </a:lnTo>
                  <a:lnTo>
                    <a:pt x="92" y="252"/>
                  </a:lnTo>
                  <a:lnTo>
                    <a:pt x="145" y="252"/>
                  </a:lnTo>
                  <a:lnTo>
                    <a:pt x="184" y="212"/>
                  </a:lnTo>
                  <a:lnTo>
                    <a:pt x="197" y="172"/>
                  </a:lnTo>
                  <a:lnTo>
                    <a:pt x="197" y="146"/>
                  </a:lnTo>
                  <a:lnTo>
                    <a:pt x="171" y="119"/>
                  </a:lnTo>
                  <a:lnTo>
                    <a:pt x="145" y="106"/>
                  </a:lnTo>
                  <a:lnTo>
                    <a:pt x="119" y="106"/>
                  </a:lnTo>
                  <a:lnTo>
                    <a:pt x="145" y="79"/>
                  </a:lnTo>
                  <a:lnTo>
                    <a:pt x="184" y="53"/>
                  </a:lnTo>
                  <a:lnTo>
                    <a:pt x="211" y="40"/>
                  </a:lnTo>
                  <a:lnTo>
                    <a:pt x="250" y="26"/>
                  </a:lnTo>
                  <a:lnTo>
                    <a:pt x="329" y="26"/>
                  </a:lnTo>
                  <a:lnTo>
                    <a:pt x="355" y="40"/>
                  </a:lnTo>
                  <a:lnTo>
                    <a:pt x="408" y="93"/>
                  </a:lnTo>
                  <a:lnTo>
                    <a:pt x="434" y="132"/>
                  </a:lnTo>
                  <a:lnTo>
                    <a:pt x="461" y="239"/>
                  </a:lnTo>
                  <a:lnTo>
                    <a:pt x="461" y="292"/>
                  </a:lnTo>
                  <a:lnTo>
                    <a:pt x="316" y="305"/>
                  </a:lnTo>
                  <a:lnTo>
                    <a:pt x="158" y="358"/>
                  </a:lnTo>
                  <a:lnTo>
                    <a:pt x="92" y="398"/>
                  </a:lnTo>
                  <a:lnTo>
                    <a:pt x="53" y="438"/>
                  </a:lnTo>
                  <a:lnTo>
                    <a:pt x="26" y="477"/>
                  </a:lnTo>
                  <a:lnTo>
                    <a:pt x="0" y="557"/>
                  </a:lnTo>
                  <a:lnTo>
                    <a:pt x="26" y="636"/>
                  </a:lnTo>
                  <a:lnTo>
                    <a:pt x="92" y="703"/>
                  </a:lnTo>
                  <a:lnTo>
                    <a:pt x="171" y="729"/>
                  </a:lnTo>
                  <a:lnTo>
                    <a:pt x="316" y="729"/>
                  </a:lnTo>
                  <a:lnTo>
                    <a:pt x="368" y="703"/>
                  </a:lnTo>
                  <a:lnTo>
                    <a:pt x="408" y="676"/>
                  </a:lnTo>
                  <a:lnTo>
                    <a:pt x="447" y="636"/>
                  </a:lnTo>
                  <a:lnTo>
                    <a:pt x="461" y="597"/>
                  </a:lnTo>
                  <a:close/>
                  <a:moveTo>
                    <a:pt x="461" y="331"/>
                  </a:moveTo>
                  <a:lnTo>
                    <a:pt x="461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8" y="636"/>
                  </a:lnTo>
                  <a:lnTo>
                    <a:pt x="368" y="663"/>
                  </a:lnTo>
                  <a:lnTo>
                    <a:pt x="342" y="689"/>
                  </a:lnTo>
                  <a:lnTo>
                    <a:pt x="303" y="689"/>
                  </a:lnTo>
                  <a:lnTo>
                    <a:pt x="263" y="703"/>
                  </a:lnTo>
                  <a:lnTo>
                    <a:pt x="184" y="676"/>
                  </a:lnTo>
                  <a:lnTo>
                    <a:pt x="158" y="650"/>
                  </a:lnTo>
                  <a:lnTo>
                    <a:pt x="132" y="610"/>
                  </a:lnTo>
                  <a:lnTo>
                    <a:pt x="132" y="504"/>
                  </a:lnTo>
                  <a:lnTo>
                    <a:pt x="171" y="438"/>
                  </a:lnTo>
                  <a:lnTo>
                    <a:pt x="224" y="384"/>
                  </a:lnTo>
                  <a:lnTo>
                    <a:pt x="316" y="345"/>
                  </a:lnTo>
                  <a:lnTo>
                    <a:pt x="461" y="3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36" name="Freeform 36"/>
            <p:cNvSpPr>
              <a:spLocks/>
            </p:cNvSpPr>
            <p:nvPr/>
          </p:nvSpPr>
          <p:spPr bwMode="auto">
            <a:xfrm>
              <a:off x="33834" y="2630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4" y="345"/>
                </a:cxn>
                <a:cxn ang="0">
                  <a:pos x="474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1" y="0"/>
                </a:cxn>
                <a:cxn ang="0">
                  <a:pos x="197" y="106"/>
                </a:cxn>
                <a:cxn ang="0">
                  <a:pos x="158" y="213"/>
                </a:cxn>
                <a:cxn ang="0">
                  <a:pos x="105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32" y="345"/>
                </a:cxn>
                <a:cxn ang="0">
                  <a:pos x="132" y="796"/>
                </a:cxn>
                <a:cxn ang="0">
                  <a:pos x="145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3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1" y="942"/>
                </a:cxn>
                <a:cxn ang="0">
                  <a:pos x="487" y="876"/>
                </a:cxn>
                <a:cxn ang="0">
                  <a:pos x="500" y="796"/>
                </a:cxn>
                <a:cxn ang="0">
                  <a:pos x="500" y="703"/>
                </a:cxn>
                <a:cxn ang="0">
                  <a:pos x="461" y="703"/>
                </a:cxn>
                <a:cxn ang="0">
                  <a:pos x="461" y="862"/>
                </a:cxn>
                <a:cxn ang="0">
                  <a:pos x="434" y="902"/>
                </a:cxn>
                <a:cxn ang="0">
                  <a:pos x="421" y="942"/>
                </a:cxn>
                <a:cxn ang="0">
                  <a:pos x="382" y="968"/>
                </a:cxn>
                <a:cxn ang="0">
                  <a:pos x="316" y="968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4" y="345"/>
                  </a:lnTo>
                  <a:lnTo>
                    <a:pt x="474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1" y="0"/>
                  </a:lnTo>
                  <a:lnTo>
                    <a:pt x="197" y="106"/>
                  </a:lnTo>
                  <a:lnTo>
                    <a:pt x="158" y="213"/>
                  </a:lnTo>
                  <a:lnTo>
                    <a:pt x="105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32" y="345"/>
                  </a:lnTo>
                  <a:lnTo>
                    <a:pt x="132" y="796"/>
                  </a:lnTo>
                  <a:lnTo>
                    <a:pt x="145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3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1" y="942"/>
                  </a:lnTo>
                  <a:lnTo>
                    <a:pt x="487" y="876"/>
                  </a:lnTo>
                  <a:lnTo>
                    <a:pt x="500" y="796"/>
                  </a:lnTo>
                  <a:lnTo>
                    <a:pt x="500" y="703"/>
                  </a:lnTo>
                  <a:lnTo>
                    <a:pt x="461" y="703"/>
                  </a:lnTo>
                  <a:lnTo>
                    <a:pt x="461" y="862"/>
                  </a:lnTo>
                  <a:lnTo>
                    <a:pt x="434" y="902"/>
                  </a:lnTo>
                  <a:lnTo>
                    <a:pt x="421" y="942"/>
                  </a:lnTo>
                  <a:lnTo>
                    <a:pt x="382" y="968"/>
                  </a:lnTo>
                  <a:lnTo>
                    <a:pt x="316" y="968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37" name="Freeform 37"/>
            <p:cNvSpPr>
              <a:spLocks/>
            </p:cNvSpPr>
            <p:nvPr/>
          </p:nvSpPr>
          <p:spPr bwMode="auto">
            <a:xfrm>
              <a:off x="34466" y="2909"/>
              <a:ext cx="539" cy="716"/>
            </a:xfrm>
            <a:custGeom>
              <a:avLst/>
              <a:gdLst/>
              <a:ahLst/>
              <a:cxnLst>
                <a:cxn ang="0">
                  <a:pos x="236" y="597"/>
                </a:cxn>
                <a:cxn ang="0">
                  <a:pos x="236" y="345"/>
                </a:cxn>
                <a:cxn ang="0">
                  <a:pos x="250" y="225"/>
                </a:cxn>
                <a:cxn ang="0">
                  <a:pos x="289" y="132"/>
                </a:cxn>
                <a:cxn ang="0">
                  <a:pos x="342" y="66"/>
                </a:cxn>
                <a:cxn ang="0">
                  <a:pos x="421" y="40"/>
                </a:cxn>
                <a:cxn ang="0">
                  <a:pos x="434" y="40"/>
                </a:cxn>
                <a:cxn ang="0">
                  <a:pos x="421" y="53"/>
                </a:cxn>
                <a:cxn ang="0">
                  <a:pos x="407" y="79"/>
                </a:cxn>
                <a:cxn ang="0">
                  <a:pos x="407" y="132"/>
                </a:cxn>
                <a:cxn ang="0">
                  <a:pos x="421" y="159"/>
                </a:cxn>
                <a:cxn ang="0">
                  <a:pos x="447" y="172"/>
                </a:cxn>
                <a:cxn ang="0">
                  <a:pos x="486" y="172"/>
                </a:cxn>
                <a:cxn ang="0">
                  <a:pos x="513" y="159"/>
                </a:cxn>
                <a:cxn ang="0">
                  <a:pos x="539" y="132"/>
                </a:cxn>
                <a:cxn ang="0">
                  <a:pos x="539" y="106"/>
                </a:cxn>
                <a:cxn ang="0">
                  <a:pos x="526" y="66"/>
                </a:cxn>
                <a:cxn ang="0">
                  <a:pos x="513" y="40"/>
                </a:cxn>
                <a:cxn ang="0">
                  <a:pos x="473" y="13"/>
                </a:cxn>
                <a:cxn ang="0">
                  <a:pos x="421" y="0"/>
                </a:cxn>
                <a:cxn ang="0">
                  <a:pos x="342" y="26"/>
                </a:cxn>
                <a:cxn ang="0">
                  <a:pos x="302" y="53"/>
                </a:cxn>
                <a:cxn ang="0">
                  <a:pos x="276" y="79"/>
                </a:cxn>
                <a:cxn ang="0">
                  <a:pos x="250" y="119"/>
                </a:cxn>
                <a:cxn ang="0">
                  <a:pos x="236" y="146"/>
                </a:cxn>
                <a:cxn ang="0">
                  <a:pos x="223" y="186"/>
                </a:cxn>
                <a:cxn ang="0">
                  <a:pos x="223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2" y="66"/>
                </a:cxn>
                <a:cxn ang="0">
                  <a:pos x="92" y="79"/>
                </a:cxn>
                <a:cxn ang="0">
                  <a:pos x="118" y="93"/>
                </a:cxn>
                <a:cxn ang="0">
                  <a:pos x="131" y="119"/>
                </a:cxn>
                <a:cxn ang="0">
                  <a:pos x="131" y="636"/>
                </a:cxn>
                <a:cxn ang="0">
                  <a:pos x="118" y="650"/>
                </a:cxn>
                <a:cxn ang="0">
                  <a:pos x="92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94" y="716"/>
                </a:cxn>
                <a:cxn ang="0">
                  <a:pos x="394" y="663"/>
                </a:cxn>
                <a:cxn ang="0">
                  <a:pos x="276" y="663"/>
                </a:cxn>
                <a:cxn ang="0">
                  <a:pos x="250" y="650"/>
                </a:cxn>
                <a:cxn ang="0">
                  <a:pos x="236" y="636"/>
                </a:cxn>
                <a:cxn ang="0">
                  <a:pos x="236" y="597"/>
                </a:cxn>
              </a:cxnLst>
              <a:rect l="0" t="0" r="r" b="b"/>
              <a:pathLst>
                <a:path w="539" h="716">
                  <a:moveTo>
                    <a:pt x="236" y="597"/>
                  </a:moveTo>
                  <a:lnTo>
                    <a:pt x="236" y="345"/>
                  </a:lnTo>
                  <a:lnTo>
                    <a:pt x="250" y="225"/>
                  </a:lnTo>
                  <a:lnTo>
                    <a:pt x="289" y="132"/>
                  </a:lnTo>
                  <a:lnTo>
                    <a:pt x="342" y="66"/>
                  </a:lnTo>
                  <a:lnTo>
                    <a:pt x="421" y="40"/>
                  </a:lnTo>
                  <a:lnTo>
                    <a:pt x="434" y="40"/>
                  </a:lnTo>
                  <a:lnTo>
                    <a:pt x="421" y="53"/>
                  </a:lnTo>
                  <a:lnTo>
                    <a:pt x="407" y="79"/>
                  </a:lnTo>
                  <a:lnTo>
                    <a:pt x="407" y="132"/>
                  </a:lnTo>
                  <a:lnTo>
                    <a:pt x="421" y="159"/>
                  </a:lnTo>
                  <a:lnTo>
                    <a:pt x="447" y="172"/>
                  </a:lnTo>
                  <a:lnTo>
                    <a:pt x="486" y="172"/>
                  </a:lnTo>
                  <a:lnTo>
                    <a:pt x="513" y="159"/>
                  </a:lnTo>
                  <a:lnTo>
                    <a:pt x="539" y="132"/>
                  </a:lnTo>
                  <a:lnTo>
                    <a:pt x="539" y="106"/>
                  </a:lnTo>
                  <a:lnTo>
                    <a:pt x="526" y="66"/>
                  </a:lnTo>
                  <a:lnTo>
                    <a:pt x="513" y="40"/>
                  </a:lnTo>
                  <a:lnTo>
                    <a:pt x="473" y="13"/>
                  </a:lnTo>
                  <a:lnTo>
                    <a:pt x="421" y="0"/>
                  </a:lnTo>
                  <a:lnTo>
                    <a:pt x="342" y="26"/>
                  </a:lnTo>
                  <a:lnTo>
                    <a:pt x="302" y="53"/>
                  </a:lnTo>
                  <a:lnTo>
                    <a:pt x="276" y="79"/>
                  </a:lnTo>
                  <a:lnTo>
                    <a:pt x="250" y="119"/>
                  </a:lnTo>
                  <a:lnTo>
                    <a:pt x="236" y="146"/>
                  </a:lnTo>
                  <a:lnTo>
                    <a:pt x="223" y="186"/>
                  </a:lnTo>
                  <a:lnTo>
                    <a:pt x="223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2" y="66"/>
                  </a:lnTo>
                  <a:lnTo>
                    <a:pt x="92" y="79"/>
                  </a:lnTo>
                  <a:lnTo>
                    <a:pt x="118" y="93"/>
                  </a:lnTo>
                  <a:lnTo>
                    <a:pt x="131" y="119"/>
                  </a:lnTo>
                  <a:lnTo>
                    <a:pt x="131" y="636"/>
                  </a:lnTo>
                  <a:lnTo>
                    <a:pt x="118" y="650"/>
                  </a:lnTo>
                  <a:lnTo>
                    <a:pt x="92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94" y="716"/>
                  </a:lnTo>
                  <a:lnTo>
                    <a:pt x="394" y="663"/>
                  </a:lnTo>
                  <a:lnTo>
                    <a:pt x="276" y="663"/>
                  </a:lnTo>
                  <a:lnTo>
                    <a:pt x="250" y="650"/>
                  </a:lnTo>
                  <a:lnTo>
                    <a:pt x="236" y="636"/>
                  </a:lnTo>
                  <a:lnTo>
                    <a:pt x="236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38" name="Freeform 38"/>
            <p:cNvSpPr>
              <a:spLocks noEditPoints="1"/>
            </p:cNvSpPr>
            <p:nvPr/>
          </p:nvSpPr>
          <p:spPr bwMode="auto">
            <a:xfrm>
              <a:off x="35097" y="2551"/>
              <a:ext cx="342" cy="1074"/>
            </a:xfrm>
            <a:custGeom>
              <a:avLst/>
              <a:gdLst/>
              <a:ahLst/>
              <a:cxnLst>
                <a:cxn ang="0">
                  <a:pos x="237" y="358"/>
                </a:cxn>
                <a:cxn ang="0">
                  <a:pos x="13" y="384"/>
                </a:cxn>
                <a:cxn ang="0">
                  <a:pos x="13" y="424"/>
                </a:cxn>
                <a:cxn ang="0">
                  <a:pos x="66" y="424"/>
                </a:cxn>
                <a:cxn ang="0">
                  <a:pos x="105" y="437"/>
                </a:cxn>
                <a:cxn ang="0">
                  <a:pos x="118" y="451"/>
                </a:cxn>
                <a:cxn ang="0">
                  <a:pos x="132" y="477"/>
                </a:cxn>
                <a:cxn ang="0">
                  <a:pos x="132" y="994"/>
                </a:cxn>
                <a:cxn ang="0">
                  <a:pos x="118" y="1008"/>
                </a:cxn>
                <a:cxn ang="0">
                  <a:pos x="92" y="1021"/>
                </a:cxn>
                <a:cxn ang="0">
                  <a:pos x="0" y="1021"/>
                </a:cxn>
                <a:cxn ang="0">
                  <a:pos x="0" y="1074"/>
                </a:cxn>
                <a:cxn ang="0">
                  <a:pos x="342" y="1074"/>
                </a:cxn>
                <a:cxn ang="0">
                  <a:pos x="342" y="1021"/>
                </a:cxn>
                <a:cxn ang="0">
                  <a:pos x="263" y="1021"/>
                </a:cxn>
                <a:cxn ang="0">
                  <a:pos x="250" y="1008"/>
                </a:cxn>
                <a:cxn ang="0">
                  <a:pos x="237" y="981"/>
                </a:cxn>
                <a:cxn ang="0">
                  <a:pos x="237" y="955"/>
                </a:cxn>
                <a:cxn ang="0">
                  <a:pos x="237" y="358"/>
                </a:cxn>
                <a:cxn ang="0">
                  <a:pos x="237" y="79"/>
                </a:cxn>
                <a:cxn ang="0">
                  <a:pos x="237" y="53"/>
                </a:cxn>
                <a:cxn ang="0">
                  <a:pos x="184" y="0"/>
                </a:cxn>
                <a:cxn ang="0">
                  <a:pos x="118" y="0"/>
                </a:cxn>
                <a:cxn ang="0">
                  <a:pos x="92" y="26"/>
                </a:cxn>
                <a:cxn ang="0">
                  <a:pos x="79" y="53"/>
                </a:cxn>
                <a:cxn ang="0">
                  <a:pos x="79" y="119"/>
                </a:cxn>
                <a:cxn ang="0">
                  <a:pos x="92" y="146"/>
                </a:cxn>
                <a:cxn ang="0">
                  <a:pos x="118" y="159"/>
                </a:cxn>
                <a:cxn ang="0">
                  <a:pos x="158" y="172"/>
                </a:cxn>
                <a:cxn ang="0">
                  <a:pos x="211" y="146"/>
                </a:cxn>
                <a:cxn ang="0">
                  <a:pos x="237" y="119"/>
                </a:cxn>
                <a:cxn ang="0">
                  <a:pos x="237" y="79"/>
                </a:cxn>
              </a:cxnLst>
              <a:rect l="0" t="0" r="r" b="b"/>
              <a:pathLst>
                <a:path w="342" h="1074">
                  <a:moveTo>
                    <a:pt x="237" y="358"/>
                  </a:moveTo>
                  <a:lnTo>
                    <a:pt x="13" y="384"/>
                  </a:lnTo>
                  <a:lnTo>
                    <a:pt x="13" y="424"/>
                  </a:lnTo>
                  <a:lnTo>
                    <a:pt x="66" y="424"/>
                  </a:lnTo>
                  <a:lnTo>
                    <a:pt x="105" y="437"/>
                  </a:lnTo>
                  <a:lnTo>
                    <a:pt x="118" y="451"/>
                  </a:lnTo>
                  <a:lnTo>
                    <a:pt x="132" y="477"/>
                  </a:lnTo>
                  <a:lnTo>
                    <a:pt x="132" y="994"/>
                  </a:lnTo>
                  <a:lnTo>
                    <a:pt x="118" y="1008"/>
                  </a:lnTo>
                  <a:lnTo>
                    <a:pt x="92" y="1021"/>
                  </a:lnTo>
                  <a:lnTo>
                    <a:pt x="0" y="1021"/>
                  </a:lnTo>
                  <a:lnTo>
                    <a:pt x="0" y="1074"/>
                  </a:lnTo>
                  <a:lnTo>
                    <a:pt x="342" y="1074"/>
                  </a:lnTo>
                  <a:lnTo>
                    <a:pt x="342" y="1021"/>
                  </a:lnTo>
                  <a:lnTo>
                    <a:pt x="263" y="1021"/>
                  </a:lnTo>
                  <a:lnTo>
                    <a:pt x="250" y="1008"/>
                  </a:lnTo>
                  <a:lnTo>
                    <a:pt x="237" y="981"/>
                  </a:lnTo>
                  <a:lnTo>
                    <a:pt x="237" y="955"/>
                  </a:lnTo>
                  <a:lnTo>
                    <a:pt x="237" y="358"/>
                  </a:lnTo>
                  <a:close/>
                  <a:moveTo>
                    <a:pt x="237" y="79"/>
                  </a:moveTo>
                  <a:lnTo>
                    <a:pt x="237" y="53"/>
                  </a:lnTo>
                  <a:lnTo>
                    <a:pt x="184" y="0"/>
                  </a:lnTo>
                  <a:lnTo>
                    <a:pt x="118" y="0"/>
                  </a:lnTo>
                  <a:lnTo>
                    <a:pt x="92" y="26"/>
                  </a:lnTo>
                  <a:lnTo>
                    <a:pt x="79" y="53"/>
                  </a:lnTo>
                  <a:lnTo>
                    <a:pt x="79" y="119"/>
                  </a:lnTo>
                  <a:lnTo>
                    <a:pt x="92" y="146"/>
                  </a:lnTo>
                  <a:lnTo>
                    <a:pt x="118" y="159"/>
                  </a:lnTo>
                  <a:lnTo>
                    <a:pt x="158" y="172"/>
                  </a:lnTo>
                  <a:lnTo>
                    <a:pt x="211" y="146"/>
                  </a:lnTo>
                  <a:lnTo>
                    <a:pt x="237" y="119"/>
                  </a:lnTo>
                  <a:lnTo>
                    <a:pt x="237" y="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39" name="Freeform 39"/>
            <p:cNvSpPr>
              <a:spLocks/>
            </p:cNvSpPr>
            <p:nvPr/>
          </p:nvSpPr>
          <p:spPr bwMode="auto">
            <a:xfrm>
              <a:off x="35518" y="2935"/>
              <a:ext cx="803" cy="690"/>
            </a:xfrm>
            <a:custGeom>
              <a:avLst/>
              <a:gdLst/>
              <a:ahLst/>
              <a:cxnLst>
                <a:cxn ang="0">
                  <a:pos x="474" y="266"/>
                </a:cxn>
                <a:cxn ang="0">
                  <a:pos x="553" y="173"/>
                </a:cxn>
                <a:cxn ang="0">
                  <a:pos x="618" y="93"/>
                </a:cxn>
                <a:cxn ang="0">
                  <a:pos x="710" y="53"/>
                </a:cxn>
                <a:cxn ang="0">
                  <a:pos x="776" y="0"/>
                </a:cxn>
                <a:cxn ang="0">
                  <a:pos x="487" y="40"/>
                </a:cxn>
                <a:cxn ang="0">
                  <a:pos x="526" y="67"/>
                </a:cxn>
                <a:cxn ang="0">
                  <a:pos x="513" y="133"/>
                </a:cxn>
                <a:cxn ang="0">
                  <a:pos x="408" y="279"/>
                </a:cxn>
                <a:cxn ang="0">
                  <a:pos x="276" y="106"/>
                </a:cxn>
                <a:cxn ang="0">
                  <a:pos x="289" y="53"/>
                </a:cxn>
                <a:cxn ang="0">
                  <a:pos x="329" y="40"/>
                </a:cxn>
                <a:cxn ang="0">
                  <a:pos x="0" y="0"/>
                </a:cxn>
                <a:cxn ang="0">
                  <a:pos x="79" y="40"/>
                </a:cxn>
                <a:cxn ang="0">
                  <a:pos x="118" y="67"/>
                </a:cxn>
                <a:cxn ang="0">
                  <a:pos x="158" y="106"/>
                </a:cxn>
                <a:cxn ang="0">
                  <a:pos x="355" y="358"/>
                </a:cxn>
                <a:cxn ang="0">
                  <a:pos x="224" y="504"/>
                </a:cxn>
                <a:cxn ang="0">
                  <a:pos x="145" y="584"/>
                </a:cxn>
                <a:cxn ang="0">
                  <a:pos x="53" y="637"/>
                </a:cxn>
                <a:cxn ang="0">
                  <a:pos x="0" y="690"/>
                </a:cxn>
                <a:cxn ang="0">
                  <a:pos x="276" y="637"/>
                </a:cxn>
                <a:cxn ang="0">
                  <a:pos x="237" y="624"/>
                </a:cxn>
                <a:cxn ang="0">
                  <a:pos x="263" y="518"/>
                </a:cxn>
                <a:cxn ang="0">
                  <a:pos x="382" y="385"/>
                </a:cxn>
                <a:cxn ang="0">
                  <a:pos x="421" y="438"/>
                </a:cxn>
                <a:cxn ang="0">
                  <a:pos x="447" y="478"/>
                </a:cxn>
                <a:cxn ang="0">
                  <a:pos x="500" y="544"/>
                </a:cxn>
                <a:cxn ang="0">
                  <a:pos x="526" y="584"/>
                </a:cxn>
                <a:cxn ang="0">
                  <a:pos x="500" y="637"/>
                </a:cxn>
                <a:cxn ang="0">
                  <a:pos x="474" y="690"/>
                </a:cxn>
                <a:cxn ang="0">
                  <a:pos x="803" y="637"/>
                </a:cxn>
                <a:cxn ang="0">
                  <a:pos x="671" y="624"/>
                </a:cxn>
                <a:cxn ang="0">
                  <a:pos x="434" y="305"/>
                </a:cxn>
              </a:cxnLst>
              <a:rect l="0" t="0" r="r" b="b"/>
              <a:pathLst>
                <a:path w="803" h="690">
                  <a:moveTo>
                    <a:pt x="434" y="305"/>
                  </a:moveTo>
                  <a:lnTo>
                    <a:pt x="474" y="266"/>
                  </a:lnTo>
                  <a:lnTo>
                    <a:pt x="513" y="213"/>
                  </a:lnTo>
                  <a:lnTo>
                    <a:pt x="553" y="173"/>
                  </a:lnTo>
                  <a:lnTo>
                    <a:pt x="579" y="133"/>
                  </a:lnTo>
                  <a:lnTo>
                    <a:pt x="618" y="93"/>
                  </a:lnTo>
                  <a:lnTo>
                    <a:pt x="671" y="67"/>
                  </a:lnTo>
                  <a:lnTo>
                    <a:pt x="710" y="53"/>
                  </a:lnTo>
                  <a:lnTo>
                    <a:pt x="776" y="40"/>
                  </a:lnTo>
                  <a:lnTo>
                    <a:pt x="776" y="0"/>
                  </a:lnTo>
                  <a:lnTo>
                    <a:pt x="487" y="0"/>
                  </a:lnTo>
                  <a:lnTo>
                    <a:pt x="487" y="40"/>
                  </a:lnTo>
                  <a:lnTo>
                    <a:pt x="513" y="53"/>
                  </a:lnTo>
                  <a:lnTo>
                    <a:pt x="526" y="67"/>
                  </a:lnTo>
                  <a:lnTo>
                    <a:pt x="526" y="120"/>
                  </a:lnTo>
                  <a:lnTo>
                    <a:pt x="513" y="133"/>
                  </a:lnTo>
                  <a:lnTo>
                    <a:pt x="513" y="146"/>
                  </a:lnTo>
                  <a:lnTo>
                    <a:pt x="408" y="279"/>
                  </a:lnTo>
                  <a:lnTo>
                    <a:pt x="289" y="120"/>
                  </a:lnTo>
                  <a:lnTo>
                    <a:pt x="276" y="106"/>
                  </a:lnTo>
                  <a:lnTo>
                    <a:pt x="276" y="67"/>
                  </a:lnTo>
                  <a:lnTo>
                    <a:pt x="289" y="53"/>
                  </a:lnTo>
                  <a:lnTo>
                    <a:pt x="303" y="53"/>
                  </a:lnTo>
                  <a:lnTo>
                    <a:pt x="329" y="40"/>
                  </a:lnTo>
                  <a:lnTo>
                    <a:pt x="329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79" y="40"/>
                  </a:lnTo>
                  <a:lnTo>
                    <a:pt x="105" y="53"/>
                  </a:lnTo>
                  <a:lnTo>
                    <a:pt x="118" y="67"/>
                  </a:lnTo>
                  <a:lnTo>
                    <a:pt x="145" y="80"/>
                  </a:lnTo>
                  <a:lnTo>
                    <a:pt x="158" y="106"/>
                  </a:lnTo>
                  <a:lnTo>
                    <a:pt x="197" y="146"/>
                  </a:lnTo>
                  <a:lnTo>
                    <a:pt x="355" y="358"/>
                  </a:lnTo>
                  <a:lnTo>
                    <a:pt x="329" y="398"/>
                  </a:lnTo>
                  <a:lnTo>
                    <a:pt x="224" y="504"/>
                  </a:lnTo>
                  <a:lnTo>
                    <a:pt x="197" y="544"/>
                  </a:lnTo>
                  <a:lnTo>
                    <a:pt x="145" y="584"/>
                  </a:lnTo>
                  <a:lnTo>
                    <a:pt x="105" y="624"/>
                  </a:lnTo>
                  <a:lnTo>
                    <a:pt x="53" y="637"/>
                  </a:lnTo>
                  <a:lnTo>
                    <a:pt x="0" y="637"/>
                  </a:lnTo>
                  <a:lnTo>
                    <a:pt x="0" y="690"/>
                  </a:lnTo>
                  <a:lnTo>
                    <a:pt x="276" y="690"/>
                  </a:lnTo>
                  <a:lnTo>
                    <a:pt x="276" y="637"/>
                  </a:lnTo>
                  <a:lnTo>
                    <a:pt x="250" y="637"/>
                  </a:lnTo>
                  <a:lnTo>
                    <a:pt x="237" y="624"/>
                  </a:lnTo>
                  <a:lnTo>
                    <a:pt x="237" y="571"/>
                  </a:lnTo>
                  <a:lnTo>
                    <a:pt x="263" y="518"/>
                  </a:lnTo>
                  <a:lnTo>
                    <a:pt x="289" y="478"/>
                  </a:lnTo>
                  <a:lnTo>
                    <a:pt x="382" y="385"/>
                  </a:lnTo>
                  <a:lnTo>
                    <a:pt x="395" y="412"/>
                  </a:lnTo>
                  <a:lnTo>
                    <a:pt x="421" y="438"/>
                  </a:lnTo>
                  <a:lnTo>
                    <a:pt x="434" y="465"/>
                  </a:lnTo>
                  <a:lnTo>
                    <a:pt x="447" y="478"/>
                  </a:lnTo>
                  <a:lnTo>
                    <a:pt x="474" y="518"/>
                  </a:lnTo>
                  <a:lnTo>
                    <a:pt x="500" y="544"/>
                  </a:lnTo>
                  <a:lnTo>
                    <a:pt x="513" y="571"/>
                  </a:lnTo>
                  <a:lnTo>
                    <a:pt x="526" y="584"/>
                  </a:lnTo>
                  <a:lnTo>
                    <a:pt x="526" y="610"/>
                  </a:lnTo>
                  <a:lnTo>
                    <a:pt x="500" y="637"/>
                  </a:lnTo>
                  <a:lnTo>
                    <a:pt x="474" y="637"/>
                  </a:lnTo>
                  <a:lnTo>
                    <a:pt x="474" y="690"/>
                  </a:lnTo>
                  <a:lnTo>
                    <a:pt x="803" y="690"/>
                  </a:lnTo>
                  <a:lnTo>
                    <a:pt x="803" y="637"/>
                  </a:lnTo>
                  <a:lnTo>
                    <a:pt x="710" y="637"/>
                  </a:lnTo>
                  <a:lnTo>
                    <a:pt x="671" y="624"/>
                  </a:lnTo>
                  <a:lnTo>
                    <a:pt x="645" y="584"/>
                  </a:lnTo>
                  <a:lnTo>
                    <a:pt x="434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40" name="Freeform 40"/>
            <p:cNvSpPr>
              <a:spLocks/>
            </p:cNvSpPr>
            <p:nvPr/>
          </p:nvSpPr>
          <p:spPr bwMode="auto">
            <a:xfrm>
              <a:off x="36478" y="3453"/>
              <a:ext cx="158" cy="172"/>
            </a:xfrm>
            <a:custGeom>
              <a:avLst/>
              <a:gdLst/>
              <a:ahLst/>
              <a:cxnLst>
                <a:cxn ang="0">
                  <a:pos x="158" y="92"/>
                </a:cxn>
                <a:cxn ang="0">
                  <a:pos x="158" y="53"/>
                </a:cxn>
                <a:cxn ang="0">
                  <a:pos x="145" y="26"/>
                </a:cxn>
                <a:cxn ang="0">
                  <a:pos x="119" y="13"/>
                </a:cxn>
                <a:cxn ang="0">
                  <a:pos x="79" y="0"/>
                </a:cxn>
                <a:cxn ang="0">
                  <a:pos x="27" y="26"/>
                </a:cxn>
                <a:cxn ang="0">
                  <a:pos x="0" y="53"/>
                </a:cxn>
                <a:cxn ang="0">
                  <a:pos x="0" y="119"/>
                </a:cxn>
                <a:cxn ang="0">
                  <a:pos x="27" y="145"/>
                </a:cxn>
                <a:cxn ang="0">
                  <a:pos x="79" y="172"/>
                </a:cxn>
                <a:cxn ang="0">
                  <a:pos x="119" y="159"/>
                </a:cxn>
                <a:cxn ang="0">
                  <a:pos x="145" y="145"/>
                </a:cxn>
                <a:cxn ang="0">
                  <a:pos x="158" y="119"/>
                </a:cxn>
                <a:cxn ang="0">
                  <a:pos x="158" y="92"/>
                </a:cxn>
              </a:cxnLst>
              <a:rect l="0" t="0" r="r" b="b"/>
              <a:pathLst>
                <a:path w="158" h="172">
                  <a:moveTo>
                    <a:pt x="158" y="92"/>
                  </a:moveTo>
                  <a:lnTo>
                    <a:pt x="158" y="53"/>
                  </a:lnTo>
                  <a:lnTo>
                    <a:pt x="145" y="26"/>
                  </a:lnTo>
                  <a:lnTo>
                    <a:pt x="119" y="13"/>
                  </a:lnTo>
                  <a:lnTo>
                    <a:pt x="79" y="0"/>
                  </a:lnTo>
                  <a:lnTo>
                    <a:pt x="27" y="26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27" y="145"/>
                  </a:lnTo>
                  <a:lnTo>
                    <a:pt x="79" y="172"/>
                  </a:lnTo>
                  <a:lnTo>
                    <a:pt x="119" y="159"/>
                  </a:lnTo>
                  <a:lnTo>
                    <a:pt x="145" y="145"/>
                  </a:lnTo>
                  <a:lnTo>
                    <a:pt x="158" y="119"/>
                  </a:lnTo>
                  <a:lnTo>
                    <a:pt x="158" y="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41" name="Freeform 41"/>
            <p:cNvSpPr>
              <a:spLocks/>
            </p:cNvSpPr>
            <p:nvPr/>
          </p:nvSpPr>
          <p:spPr bwMode="auto">
            <a:xfrm>
              <a:off x="37662" y="2538"/>
              <a:ext cx="1040" cy="1087"/>
            </a:xfrm>
            <a:custGeom>
              <a:avLst/>
              <a:gdLst/>
              <a:ahLst/>
              <a:cxnLst>
                <a:cxn ang="0">
                  <a:pos x="1013" y="0"/>
                </a:cxn>
                <a:cxn ang="0">
                  <a:pos x="40" y="0"/>
                </a:cxn>
                <a:cxn ang="0">
                  <a:pos x="0" y="358"/>
                </a:cxn>
                <a:cxn ang="0">
                  <a:pos x="40" y="358"/>
                </a:cxn>
                <a:cxn ang="0">
                  <a:pos x="66" y="198"/>
                </a:cxn>
                <a:cxn ang="0">
                  <a:pos x="106" y="106"/>
                </a:cxn>
                <a:cxn ang="0">
                  <a:pos x="185" y="66"/>
                </a:cxn>
                <a:cxn ang="0">
                  <a:pos x="329" y="53"/>
                </a:cxn>
                <a:cxn ang="0">
                  <a:pos x="435" y="53"/>
                </a:cxn>
                <a:cxn ang="0">
                  <a:pos x="448" y="66"/>
                </a:cxn>
                <a:cxn ang="0">
                  <a:pos x="448" y="994"/>
                </a:cxn>
                <a:cxn ang="0">
                  <a:pos x="421" y="1021"/>
                </a:cxn>
                <a:cxn ang="0">
                  <a:pos x="395" y="1034"/>
                </a:cxn>
                <a:cxn ang="0">
                  <a:pos x="224" y="1034"/>
                </a:cxn>
                <a:cxn ang="0">
                  <a:pos x="224" y="1087"/>
                </a:cxn>
                <a:cxn ang="0">
                  <a:pos x="829" y="1087"/>
                </a:cxn>
                <a:cxn ang="0">
                  <a:pos x="829" y="1034"/>
                </a:cxn>
                <a:cxn ang="0">
                  <a:pos x="658" y="1034"/>
                </a:cxn>
                <a:cxn ang="0">
                  <a:pos x="606" y="1007"/>
                </a:cxn>
                <a:cxn ang="0">
                  <a:pos x="592" y="994"/>
                </a:cxn>
                <a:cxn ang="0">
                  <a:pos x="592" y="66"/>
                </a:cxn>
                <a:cxn ang="0">
                  <a:pos x="606" y="53"/>
                </a:cxn>
                <a:cxn ang="0">
                  <a:pos x="711" y="53"/>
                </a:cxn>
                <a:cxn ang="0">
                  <a:pos x="856" y="66"/>
                </a:cxn>
                <a:cxn ang="0">
                  <a:pos x="934" y="106"/>
                </a:cxn>
                <a:cxn ang="0">
                  <a:pos x="987" y="198"/>
                </a:cxn>
                <a:cxn ang="0">
                  <a:pos x="1000" y="358"/>
                </a:cxn>
                <a:cxn ang="0">
                  <a:pos x="1040" y="358"/>
                </a:cxn>
                <a:cxn ang="0">
                  <a:pos x="1013" y="0"/>
                </a:cxn>
              </a:cxnLst>
              <a:rect l="0" t="0" r="r" b="b"/>
              <a:pathLst>
                <a:path w="1040" h="1087">
                  <a:moveTo>
                    <a:pt x="1013" y="0"/>
                  </a:moveTo>
                  <a:lnTo>
                    <a:pt x="40" y="0"/>
                  </a:lnTo>
                  <a:lnTo>
                    <a:pt x="0" y="358"/>
                  </a:lnTo>
                  <a:lnTo>
                    <a:pt x="40" y="358"/>
                  </a:lnTo>
                  <a:lnTo>
                    <a:pt x="66" y="198"/>
                  </a:lnTo>
                  <a:lnTo>
                    <a:pt x="106" y="106"/>
                  </a:lnTo>
                  <a:lnTo>
                    <a:pt x="185" y="66"/>
                  </a:lnTo>
                  <a:lnTo>
                    <a:pt x="329" y="53"/>
                  </a:lnTo>
                  <a:lnTo>
                    <a:pt x="435" y="53"/>
                  </a:lnTo>
                  <a:lnTo>
                    <a:pt x="448" y="66"/>
                  </a:lnTo>
                  <a:lnTo>
                    <a:pt x="448" y="994"/>
                  </a:lnTo>
                  <a:lnTo>
                    <a:pt x="421" y="1021"/>
                  </a:lnTo>
                  <a:lnTo>
                    <a:pt x="395" y="1034"/>
                  </a:lnTo>
                  <a:lnTo>
                    <a:pt x="224" y="1034"/>
                  </a:lnTo>
                  <a:lnTo>
                    <a:pt x="224" y="1087"/>
                  </a:lnTo>
                  <a:lnTo>
                    <a:pt x="829" y="1087"/>
                  </a:lnTo>
                  <a:lnTo>
                    <a:pt x="829" y="1034"/>
                  </a:lnTo>
                  <a:lnTo>
                    <a:pt x="658" y="1034"/>
                  </a:lnTo>
                  <a:lnTo>
                    <a:pt x="606" y="1007"/>
                  </a:lnTo>
                  <a:lnTo>
                    <a:pt x="592" y="994"/>
                  </a:lnTo>
                  <a:lnTo>
                    <a:pt x="592" y="66"/>
                  </a:lnTo>
                  <a:lnTo>
                    <a:pt x="606" y="53"/>
                  </a:lnTo>
                  <a:lnTo>
                    <a:pt x="711" y="53"/>
                  </a:lnTo>
                  <a:lnTo>
                    <a:pt x="856" y="66"/>
                  </a:lnTo>
                  <a:lnTo>
                    <a:pt x="934" y="106"/>
                  </a:lnTo>
                  <a:lnTo>
                    <a:pt x="987" y="198"/>
                  </a:lnTo>
                  <a:lnTo>
                    <a:pt x="1000" y="358"/>
                  </a:lnTo>
                  <a:lnTo>
                    <a:pt x="1040" y="358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42" name="Freeform 42"/>
            <p:cNvSpPr>
              <a:spLocks/>
            </p:cNvSpPr>
            <p:nvPr/>
          </p:nvSpPr>
          <p:spPr bwMode="auto">
            <a:xfrm>
              <a:off x="38807" y="2511"/>
              <a:ext cx="816" cy="1114"/>
            </a:xfrm>
            <a:custGeom>
              <a:avLst/>
              <a:gdLst/>
              <a:ahLst/>
              <a:cxnLst>
                <a:cxn ang="0">
                  <a:pos x="684" y="703"/>
                </a:cxn>
                <a:cxn ang="0">
                  <a:pos x="684" y="597"/>
                </a:cxn>
                <a:cxn ang="0">
                  <a:pos x="671" y="517"/>
                </a:cxn>
                <a:cxn ang="0">
                  <a:pos x="631" y="464"/>
                </a:cxn>
                <a:cxn ang="0">
                  <a:pos x="592" y="424"/>
                </a:cxn>
                <a:cxn ang="0">
                  <a:pos x="566" y="411"/>
                </a:cxn>
                <a:cxn ang="0">
                  <a:pos x="513" y="411"/>
                </a:cxn>
                <a:cxn ang="0">
                  <a:pos x="474" y="398"/>
                </a:cxn>
                <a:cxn ang="0">
                  <a:pos x="381" y="411"/>
                </a:cxn>
                <a:cxn ang="0">
                  <a:pos x="316" y="464"/>
                </a:cxn>
                <a:cxn ang="0">
                  <a:pos x="263" y="504"/>
                </a:cxn>
                <a:cxn ang="0">
                  <a:pos x="237" y="557"/>
                </a:cxn>
                <a:cxn ang="0">
                  <a:pos x="237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92" y="66"/>
                </a:cxn>
                <a:cxn ang="0">
                  <a:pos x="118" y="93"/>
                </a:cxn>
                <a:cxn ang="0">
                  <a:pos x="132" y="119"/>
                </a:cxn>
                <a:cxn ang="0">
                  <a:pos x="132" y="1034"/>
                </a:cxn>
                <a:cxn ang="0">
                  <a:pos x="118" y="1048"/>
                </a:cxn>
                <a:cxn ang="0">
                  <a:pos x="92" y="1061"/>
                </a:cxn>
                <a:cxn ang="0">
                  <a:pos x="0" y="1061"/>
                </a:cxn>
                <a:cxn ang="0">
                  <a:pos x="0" y="1114"/>
                </a:cxn>
                <a:cxn ang="0">
                  <a:pos x="368" y="1114"/>
                </a:cxn>
                <a:cxn ang="0">
                  <a:pos x="368" y="1061"/>
                </a:cxn>
                <a:cxn ang="0">
                  <a:pos x="276" y="1061"/>
                </a:cxn>
                <a:cxn ang="0">
                  <a:pos x="250" y="1048"/>
                </a:cxn>
                <a:cxn ang="0">
                  <a:pos x="250" y="1021"/>
                </a:cxn>
                <a:cxn ang="0">
                  <a:pos x="237" y="995"/>
                </a:cxn>
                <a:cxn ang="0">
                  <a:pos x="237" y="690"/>
                </a:cxn>
                <a:cxn ang="0">
                  <a:pos x="263" y="584"/>
                </a:cxn>
                <a:cxn ang="0">
                  <a:pos x="316" y="504"/>
                </a:cxn>
                <a:cxn ang="0">
                  <a:pos x="381" y="451"/>
                </a:cxn>
                <a:cxn ang="0">
                  <a:pos x="460" y="438"/>
                </a:cxn>
                <a:cxn ang="0">
                  <a:pos x="500" y="438"/>
                </a:cxn>
                <a:cxn ang="0">
                  <a:pos x="526" y="451"/>
                </a:cxn>
                <a:cxn ang="0">
                  <a:pos x="552" y="477"/>
                </a:cxn>
                <a:cxn ang="0">
                  <a:pos x="566" y="504"/>
                </a:cxn>
                <a:cxn ang="0">
                  <a:pos x="566" y="544"/>
                </a:cxn>
                <a:cxn ang="0">
                  <a:pos x="579" y="584"/>
                </a:cxn>
                <a:cxn ang="0">
                  <a:pos x="579" y="1034"/>
                </a:cxn>
                <a:cxn ang="0">
                  <a:pos x="566" y="1048"/>
                </a:cxn>
                <a:cxn ang="0">
                  <a:pos x="539" y="1061"/>
                </a:cxn>
                <a:cxn ang="0">
                  <a:pos x="447" y="1061"/>
                </a:cxn>
                <a:cxn ang="0">
                  <a:pos x="447" y="1114"/>
                </a:cxn>
                <a:cxn ang="0">
                  <a:pos x="816" y="1114"/>
                </a:cxn>
                <a:cxn ang="0">
                  <a:pos x="816" y="1061"/>
                </a:cxn>
                <a:cxn ang="0">
                  <a:pos x="737" y="1061"/>
                </a:cxn>
                <a:cxn ang="0">
                  <a:pos x="684" y="1034"/>
                </a:cxn>
                <a:cxn ang="0">
                  <a:pos x="684" y="1021"/>
                </a:cxn>
                <a:cxn ang="0">
                  <a:pos x="684" y="703"/>
                </a:cxn>
              </a:cxnLst>
              <a:rect l="0" t="0" r="r" b="b"/>
              <a:pathLst>
                <a:path w="816" h="1114">
                  <a:moveTo>
                    <a:pt x="684" y="703"/>
                  </a:moveTo>
                  <a:lnTo>
                    <a:pt x="684" y="597"/>
                  </a:lnTo>
                  <a:lnTo>
                    <a:pt x="671" y="517"/>
                  </a:lnTo>
                  <a:lnTo>
                    <a:pt x="631" y="464"/>
                  </a:lnTo>
                  <a:lnTo>
                    <a:pt x="592" y="424"/>
                  </a:lnTo>
                  <a:lnTo>
                    <a:pt x="566" y="411"/>
                  </a:lnTo>
                  <a:lnTo>
                    <a:pt x="513" y="411"/>
                  </a:lnTo>
                  <a:lnTo>
                    <a:pt x="474" y="398"/>
                  </a:lnTo>
                  <a:lnTo>
                    <a:pt x="381" y="411"/>
                  </a:lnTo>
                  <a:lnTo>
                    <a:pt x="316" y="464"/>
                  </a:lnTo>
                  <a:lnTo>
                    <a:pt x="263" y="504"/>
                  </a:lnTo>
                  <a:lnTo>
                    <a:pt x="237" y="557"/>
                  </a:lnTo>
                  <a:lnTo>
                    <a:pt x="237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92" y="66"/>
                  </a:lnTo>
                  <a:lnTo>
                    <a:pt x="118" y="93"/>
                  </a:lnTo>
                  <a:lnTo>
                    <a:pt x="132" y="119"/>
                  </a:lnTo>
                  <a:lnTo>
                    <a:pt x="132" y="1034"/>
                  </a:lnTo>
                  <a:lnTo>
                    <a:pt x="118" y="1048"/>
                  </a:lnTo>
                  <a:lnTo>
                    <a:pt x="92" y="1061"/>
                  </a:lnTo>
                  <a:lnTo>
                    <a:pt x="0" y="1061"/>
                  </a:lnTo>
                  <a:lnTo>
                    <a:pt x="0" y="1114"/>
                  </a:lnTo>
                  <a:lnTo>
                    <a:pt x="368" y="1114"/>
                  </a:lnTo>
                  <a:lnTo>
                    <a:pt x="368" y="1061"/>
                  </a:lnTo>
                  <a:lnTo>
                    <a:pt x="276" y="1061"/>
                  </a:lnTo>
                  <a:lnTo>
                    <a:pt x="250" y="1048"/>
                  </a:lnTo>
                  <a:lnTo>
                    <a:pt x="250" y="1021"/>
                  </a:lnTo>
                  <a:lnTo>
                    <a:pt x="237" y="995"/>
                  </a:lnTo>
                  <a:lnTo>
                    <a:pt x="237" y="690"/>
                  </a:lnTo>
                  <a:lnTo>
                    <a:pt x="263" y="584"/>
                  </a:lnTo>
                  <a:lnTo>
                    <a:pt x="316" y="504"/>
                  </a:lnTo>
                  <a:lnTo>
                    <a:pt x="381" y="451"/>
                  </a:lnTo>
                  <a:lnTo>
                    <a:pt x="460" y="438"/>
                  </a:lnTo>
                  <a:lnTo>
                    <a:pt x="500" y="438"/>
                  </a:lnTo>
                  <a:lnTo>
                    <a:pt x="526" y="451"/>
                  </a:lnTo>
                  <a:lnTo>
                    <a:pt x="552" y="477"/>
                  </a:lnTo>
                  <a:lnTo>
                    <a:pt x="566" y="504"/>
                  </a:lnTo>
                  <a:lnTo>
                    <a:pt x="566" y="544"/>
                  </a:lnTo>
                  <a:lnTo>
                    <a:pt x="579" y="584"/>
                  </a:lnTo>
                  <a:lnTo>
                    <a:pt x="579" y="1034"/>
                  </a:lnTo>
                  <a:lnTo>
                    <a:pt x="566" y="1048"/>
                  </a:lnTo>
                  <a:lnTo>
                    <a:pt x="539" y="1061"/>
                  </a:lnTo>
                  <a:lnTo>
                    <a:pt x="447" y="1061"/>
                  </a:lnTo>
                  <a:lnTo>
                    <a:pt x="447" y="1114"/>
                  </a:lnTo>
                  <a:lnTo>
                    <a:pt x="816" y="1114"/>
                  </a:lnTo>
                  <a:lnTo>
                    <a:pt x="816" y="1061"/>
                  </a:lnTo>
                  <a:lnTo>
                    <a:pt x="737" y="1061"/>
                  </a:lnTo>
                  <a:lnTo>
                    <a:pt x="684" y="1034"/>
                  </a:lnTo>
                  <a:lnTo>
                    <a:pt x="684" y="1021"/>
                  </a:lnTo>
                  <a:lnTo>
                    <a:pt x="684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43" name="Freeform 43"/>
            <p:cNvSpPr>
              <a:spLocks noEditPoints="1"/>
            </p:cNvSpPr>
            <p:nvPr/>
          </p:nvSpPr>
          <p:spPr bwMode="auto">
            <a:xfrm>
              <a:off x="39688" y="2909"/>
              <a:ext cx="619" cy="729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6" y="345"/>
                </a:cxn>
                <a:cxn ang="0">
                  <a:pos x="619" y="331"/>
                </a:cxn>
                <a:cxn ang="0">
                  <a:pos x="619" y="305"/>
                </a:cxn>
                <a:cxn ang="0">
                  <a:pos x="606" y="186"/>
                </a:cxn>
                <a:cxn ang="0">
                  <a:pos x="553" y="93"/>
                </a:cxn>
                <a:cxn ang="0">
                  <a:pos x="461" y="26"/>
                </a:cxn>
                <a:cxn ang="0">
                  <a:pos x="342" y="0"/>
                </a:cxn>
                <a:cxn ang="0">
                  <a:pos x="211" y="26"/>
                </a:cxn>
                <a:cxn ang="0">
                  <a:pos x="106" y="106"/>
                </a:cxn>
                <a:cxn ang="0">
                  <a:pos x="27" y="225"/>
                </a:cxn>
                <a:cxn ang="0">
                  <a:pos x="0" y="358"/>
                </a:cxn>
                <a:cxn ang="0">
                  <a:pos x="27" y="504"/>
                </a:cxn>
                <a:cxn ang="0">
                  <a:pos x="106" y="623"/>
                </a:cxn>
                <a:cxn ang="0">
                  <a:pos x="224" y="703"/>
                </a:cxn>
                <a:cxn ang="0">
                  <a:pos x="356" y="729"/>
                </a:cxn>
                <a:cxn ang="0">
                  <a:pos x="461" y="716"/>
                </a:cxn>
                <a:cxn ang="0">
                  <a:pos x="540" y="663"/>
                </a:cxn>
                <a:cxn ang="0">
                  <a:pos x="619" y="557"/>
                </a:cxn>
                <a:cxn ang="0">
                  <a:pos x="619" y="517"/>
                </a:cxn>
                <a:cxn ang="0">
                  <a:pos x="606" y="504"/>
                </a:cxn>
                <a:cxn ang="0">
                  <a:pos x="592" y="504"/>
                </a:cxn>
                <a:cxn ang="0">
                  <a:pos x="579" y="517"/>
                </a:cxn>
                <a:cxn ang="0">
                  <a:pos x="579" y="530"/>
                </a:cxn>
                <a:cxn ang="0">
                  <a:pos x="527" y="623"/>
                </a:cxn>
                <a:cxn ang="0">
                  <a:pos x="461" y="676"/>
                </a:cxn>
                <a:cxn ang="0">
                  <a:pos x="395" y="689"/>
                </a:cxn>
                <a:cxn ang="0">
                  <a:pos x="316" y="689"/>
                </a:cxn>
                <a:cxn ang="0">
                  <a:pos x="263" y="663"/>
                </a:cxn>
                <a:cxn ang="0">
                  <a:pos x="185" y="583"/>
                </a:cxn>
                <a:cxn ang="0">
                  <a:pos x="158" y="504"/>
                </a:cxn>
                <a:cxn ang="0">
                  <a:pos x="145" y="411"/>
                </a:cxn>
                <a:cxn ang="0">
                  <a:pos x="132" y="345"/>
                </a:cxn>
                <a:cxn ang="0">
                  <a:pos x="579" y="345"/>
                </a:cxn>
                <a:cxn ang="0">
                  <a:pos x="145" y="305"/>
                </a:cxn>
                <a:cxn ang="0">
                  <a:pos x="158" y="186"/>
                </a:cxn>
                <a:cxn ang="0">
                  <a:pos x="198" y="106"/>
                </a:cxn>
                <a:cxn ang="0">
                  <a:pos x="250" y="66"/>
                </a:cxn>
                <a:cxn ang="0">
                  <a:pos x="303" y="40"/>
                </a:cxn>
                <a:cxn ang="0">
                  <a:pos x="342" y="26"/>
                </a:cxn>
                <a:cxn ang="0">
                  <a:pos x="421" y="53"/>
                </a:cxn>
                <a:cxn ang="0">
                  <a:pos x="474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45" y="305"/>
                </a:cxn>
              </a:cxnLst>
              <a:rect l="0" t="0" r="r" b="b"/>
              <a:pathLst>
                <a:path w="619" h="729">
                  <a:moveTo>
                    <a:pt x="579" y="345"/>
                  </a:moveTo>
                  <a:lnTo>
                    <a:pt x="606" y="345"/>
                  </a:lnTo>
                  <a:lnTo>
                    <a:pt x="619" y="331"/>
                  </a:lnTo>
                  <a:lnTo>
                    <a:pt x="619" y="305"/>
                  </a:lnTo>
                  <a:lnTo>
                    <a:pt x="606" y="186"/>
                  </a:lnTo>
                  <a:lnTo>
                    <a:pt x="553" y="93"/>
                  </a:lnTo>
                  <a:lnTo>
                    <a:pt x="461" y="26"/>
                  </a:lnTo>
                  <a:lnTo>
                    <a:pt x="342" y="0"/>
                  </a:lnTo>
                  <a:lnTo>
                    <a:pt x="211" y="26"/>
                  </a:lnTo>
                  <a:lnTo>
                    <a:pt x="106" y="106"/>
                  </a:lnTo>
                  <a:lnTo>
                    <a:pt x="27" y="225"/>
                  </a:lnTo>
                  <a:lnTo>
                    <a:pt x="0" y="358"/>
                  </a:lnTo>
                  <a:lnTo>
                    <a:pt x="27" y="504"/>
                  </a:lnTo>
                  <a:lnTo>
                    <a:pt x="106" y="623"/>
                  </a:lnTo>
                  <a:lnTo>
                    <a:pt x="224" y="703"/>
                  </a:lnTo>
                  <a:lnTo>
                    <a:pt x="356" y="729"/>
                  </a:lnTo>
                  <a:lnTo>
                    <a:pt x="461" y="716"/>
                  </a:lnTo>
                  <a:lnTo>
                    <a:pt x="540" y="663"/>
                  </a:lnTo>
                  <a:lnTo>
                    <a:pt x="619" y="557"/>
                  </a:lnTo>
                  <a:lnTo>
                    <a:pt x="619" y="517"/>
                  </a:lnTo>
                  <a:lnTo>
                    <a:pt x="606" y="504"/>
                  </a:lnTo>
                  <a:lnTo>
                    <a:pt x="592" y="504"/>
                  </a:lnTo>
                  <a:lnTo>
                    <a:pt x="579" y="517"/>
                  </a:lnTo>
                  <a:lnTo>
                    <a:pt x="579" y="530"/>
                  </a:lnTo>
                  <a:lnTo>
                    <a:pt x="527" y="623"/>
                  </a:lnTo>
                  <a:lnTo>
                    <a:pt x="461" y="676"/>
                  </a:lnTo>
                  <a:lnTo>
                    <a:pt x="395" y="689"/>
                  </a:lnTo>
                  <a:lnTo>
                    <a:pt x="316" y="689"/>
                  </a:lnTo>
                  <a:lnTo>
                    <a:pt x="263" y="663"/>
                  </a:lnTo>
                  <a:lnTo>
                    <a:pt x="185" y="583"/>
                  </a:lnTo>
                  <a:lnTo>
                    <a:pt x="158" y="504"/>
                  </a:lnTo>
                  <a:lnTo>
                    <a:pt x="145" y="411"/>
                  </a:lnTo>
                  <a:lnTo>
                    <a:pt x="132" y="345"/>
                  </a:lnTo>
                  <a:lnTo>
                    <a:pt x="579" y="345"/>
                  </a:lnTo>
                  <a:close/>
                  <a:moveTo>
                    <a:pt x="145" y="305"/>
                  </a:moveTo>
                  <a:lnTo>
                    <a:pt x="158" y="186"/>
                  </a:lnTo>
                  <a:lnTo>
                    <a:pt x="198" y="106"/>
                  </a:lnTo>
                  <a:lnTo>
                    <a:pt x="250" y="66"/>
                  </a:lnTo>
                  <a:lnTo>
                    <a:pt x="303" y="40"/>
                  </a:lnTo>
                  <a:lnTo>
                    <a:pt x="342" y="26"/>
                  </a:lnTo>
                  <a:lnTo>
                    <a:pt x="421" y="53"/>
                  </a:lnTo>
                  <a:lnTo>
                    <a:pt x="474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45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44" name="Freeform 44"/>
            <p:cNvSpPr>
              <a:spLocks/>
            </p:cNvSpPr>
            <p:nvPr/>
          </p:nvSpPr>
          <p:spPr bwMode="auto">
            <a:xfrm>
              <a:off x="40412" y="2909"/>
              <a:ext cx="802" cy="716"/>
            </a:xfrm>
            <a:custGeom>
              <a:avLst/>
              <a:gdLst/>
              <a:ahLst/>
              <a:cxnLst>
                <a:cxn ang="0">
                  <a:pos x="118" y="159"/>
                </a:cxn>
                <a:cxn ang="0">
                  <a:pos x="118" y="636"/>
                </a:cxn>
                <a:cxn ang="0">
                  <a:pos x="92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55" y="716"/>
                </a:cxn>
                <a:cxn ang="0">
                  <a:pos x="355" y="663"/>
                </a:cxn>
                <a:cxn ang="0">
                  <a:pos x="263" y="663"/>
                </a:cxn>
                <a:cxn ang="0">
                  <a:pos x="250" y="650"/>
                </a:cxn>
                <a:cxn ang="0">
                  <a:pos x="237" y="623"/>
                </a:cxn>
                <a:cxn ang="0">
                  <a:pos x="237" y="292"/>
                </a:cxn>
                <a:cxn ang="0">
                  <a:pos x="250" y="186"/>
                </a:cxn>
                <a:cxn ang="0">
                  <a:pos x="303" y="106"/>
                </a:cxn>
                <a:cxn ang="0">
                  <a:pos x="368" y="53"/>
                </a:cxn>
                <a:cxn ang="0">
                  <a:pos x="447" y="40"/>
                </a:cxn>
                <a:cxn ang="0">
                  <a:pos x="487" y="40"/>
                </a:cxn>
                <a:cxn ang="0">
                  <a:pos x="513" y="53"/>
                </a:cxn>
                <a:cxn ang="0">
                  <a:pos x="539" y="79"/>
                </a:cxn>
                <a:cxn ang="0">
                  <a:pos x="552" y="106"/>
                </a:cxn>
                <a:cxn ang="0">
                  <a:pos x="566" y="146"/>
                </a:cxn>
                <a:cxn ang="0">
                  <a:pos x="566" y="636"/>
                </a:cxn>
                <a:cxn ang="0">
                  <a:pos x="552" y="650"/>
                </a:cxn>
                <a:cxn ang="0">
                  <a:pos x="526" y="663"/>
                </a:cxn>
                <a:cxn ang="0">
                  <a:pos x="447" y="663"/>
                </a:cxn>
                <a:cxn ang="0">
                  <a:pos x="447" y="716"/>
                </a:cxn>
                <a:cxn ang="0">
                  <a:pos x="802" y="716"/>
                </a:cxn>
                <a:cxn ang="0">
                  <a:pos x="802" y="663"/>
                </a:cxn>
                <a:cxn ang="0">
                  <a:pos x="723" y="663"/>
                </a:cxn>
                <a:cxn ang="0">
                  <a:pos x="697" y="650"/>
                </a:cxn>
                <a:cxn ang="0">
                  <a:pos x="671" y="623"/>
                </a:cxn>
                <a:cxn ang="0">
                  <a:pos x="671" y="199"/>
                </a:cxn>
                <a:cxn ang="0">
                  <a:pos x="658" y="119"/>
                </a:cxn>
                <a:cxn ang="0">
                  <a:pos x="631" y="66"/>
                </a:cxn>
                <a:cxn ang="0">
                  <a:pos x="592" y="26"/>
                </a:cxn>
                <a:cxn ang="0">
                  <a:pos x="552" y="13"/>
                </a:cxn>
                <a:cxn ang="0">
                  <a:pos x="513" y="13"/>
                </a:cxn>
                <a:cxn ang="0">
                  <a:pos x="460" y="0"/>
                </a:cxn>
                <a:cxn ang="0">
                  <a:pos x="355" y="26"/>
                </a:cxn>
                <a:cxn ang="0">
                  <a:pos x="276" y="79"/>
                </a:cxn>
                <a:cxn ang="0">
                  <a:pos x="224" y="172"/>
                </a:cxn>
                <a:cxn ang="0">
                  <a:pos x="224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2" y="79"/>
                </a:cxn>
                <a:cxn ang="0">
                  <a:pos x="105" y="93"/>
                </a:cxn>
                <a:cxn ang="0">
                  <a:pos x="118" y="119"/>
                </a:cxn>
                <a:cxn ang="0">
                  <a:pos x="118" y="159"/>
                </a:cxn>
              </a:cxnLst>
              <a:rect l="0" t="0" r="r" b="b"/>
              <a:pathLst>
                <a:path w="802" h="716">
                  <a:moveTo>
                    <a:pt x="118" y="159"/>
                  </a:moveTo>
                  <a:lnTo>
                    <a:pt x="118" y="636"/>
                  </a:lnTo>
                  <a:lnTo>
                    <a:pt x="92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55" y="716"/>
                  </a:lnTo>
                  <a:lnTo>
                    <a:pt x="355" y="663"/>
                  </a:lnTo>
                  <a:lnTo>
                    <a:pt x="263" y="663"/>
                  </a:lnTo>
                  <a:lnTo>
                    <a:pt x="250" y="650"/>
                  </a:lnTo>
                  <a:lnTo>
                    <a:pt x="237" y="623"/>
                  </a:lnTo>
                  <a:lnTo>
                    <a:pt x="237" y="292"/>
                  </a:lnTo>
                  <a:lnTo>
                    <a:pt x="250" y="186"/>
                  </a:lnTo>
                  <a:lnTo>
                    <a:pt x="303" y="106"/>
                  </a:lnTo>
                  <a:lnTo>
                    <a:pt x="368" y="53"/>
                  </a:lnTo>
                  <a:lnTo>
                    <a:pt x="447" y="40"/>
                  </a:lnTo>
                  <a:lnTo>
                    <a:pt x="487" y="40"/>
                  </a:lnTo>
                  <a:lnTo>
                    <a:pt x="513" y="53"/>
                  </a:lnTo>
                  <a:lnTo>
                    <a:pt x="539" y="79"/>
                  </a:lnTo>
                  <a:lnTo>
                    <a:pt x="552" y="106"/>
                  </a:lnTo>
                  <a:lnTo>
                    <a:pt x="566" y="146"/>
                  </a:lnTo>
                  <a:lnTo>
                    <a:pt x="566" y="636"/>
                  </a:lnTo>
                  <a:lnTo>
                    <a:pt x="552" y="650"/>
                  </a:lnTo>
                  <a:lnTo>
                    <a:pt x="526" y="663"/>
                  </a:lnTo>
                  <a:lnTo>
                    <a:pt x="447" y="663"/>
                  </a:lnTo>
                  <a:lnTo>
                    <a:pt x="447" y="716"/>
                  </a:lnTo>
                  <a:lnTo>
                    <a:pt x="802" y="716"/>
                  </a:lnTo>
                  <a:lnTo>
                    <a:pt x="802" y="663"/>
                  </a:lnTo>
                  <a:lnTo>
                    <a:pt x="723" y="663"/>
                  </a:lnTo>
                  <a:lnTo>
                    <a:pt x="697" y="650"/>
                  </a:lnTo>
                  <a:lnTo>
                    <a:pt x="671" y="623"/>
                  </a:lnTo>
                  <a:lnTo>
                    <a:pt x="671" y="199"/>
                  </a:lnTo>
                  <a:lnTo>
                    <a:pt x="658" y="119"/>
                  </a:lnTo>
                  <a:lnTo>
                    <a:pt x="631" y="66"/>
                  </a:lnTo>
                  <a:lnTo>
                    <a:pt x="592" y="26"/>
                  </a:lnTo>
                  <a:lnTo>
                    <a:pt x="552" y="13"/>
                  </a:lnTo>
                  <a:lnTo>
                    <a:pt x="513" y="13"/>
                  </a:lnTo>
                  <a:lnTo>
                    <a:pt x="460" y="0"/>
                  </a:lnTo>
                  <a:lnTo>
                    <a:pt x="355" y="26"/>
                  </a:lnTo>
                  <a:lnTo>
                    <a:pt x="276" y="79"/>
                  </a:lnTo>
                  <a:lnTo>
                    <a:pt x="224" y="172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79"/>
                  </a:lnTo>
                  <a:lnTo>
                    <a:pt x="105" y="93"/>
                  </a:lnTo>
                  <a:lnTo>
                    <a:pt x="118" y="119"/>
                  </a:lnTo>
                  <a:lnTo>
                    <a:pt x="118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45" name="Freeform 45"/>
            <p:cNvSpPr>
              <a:spLocks/>
            </p:cNvSpPr>
            <p:nvPr/>
          </p:nvSpPr>
          <p:spPr bwMode="auto">
            <a:xfrm>
              <a:off x="41846" y="2630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3" y="345"/>
                </a:cxn>
                <a:cxn ang="0">
                  <a:pos x="473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71" y="213"/>
                </a:cxn>
                <a:cxn ang="0">
                  <a:pos x="105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45" y="345"/>
                </a:cxn>
                <a:cxn ang="0">
                  <a:pos x="145" y="796"/>
                </a:cxn>
                <a:cxn ang="0">
                  <a:pos x="158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2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0" y="942"/>
                </a:cxn>
                <a:cxn ang="0">
                  <a:pos x="500" y="876"/>
                </a:cxn>
                <a:cxn ang="0">
                  <a:pos x="500" y="703"/>
                </a:cxn>
                <a:cxn ang="0">
                  <a:pos x="460" y="703"/>
                </a:cxn>
                <a:cxn ang="0">
                  <a:pos x="460" y="862"/>
                </a:cxn>
                <a:cxn ang="0">
                  <a:pos x="447" y="902"/>
                </a:cxn>
                <a:cxn ang="0">
                  <a:pos x="421" y="942"/>
                </a:cxn>
                <a:cxn ang="0">
                  <a:pos x="395" y="968"/>
                </a:cxn>
                <a:cxn ang="0">
                  <a:pos x="316" y="968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3" y="345"/>
                  </a:lnTo>
                  <a:lnTo>
                    <a:pt x="473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71" y="213"/>
                  </a:lnTo>
                  <a:lnTo>
                    <a:pt x="105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45" y="345"/>
                  </a:lnTo>
                  <a:lnTo>
                    <a:pt x="145" y="796"/>
                  </a:lnTo>
                  <a:lnTo>
                    <a:pt x="158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2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0" y="942"/>
                  </a:lnTo>
                  <a:lnTo>
                    <a:pt x="500" y="876"/>
                  </a:lnTo>
                  <a:lnTo>
                    <a:pt x="500" y="703"/>
                  </a:lnTo>
                  <a:lnTo>
                    <a:pt x="460" y="703"/>
                  </a:lnTo>
                  <a:lnTo>
                    <a:pt x="460" y="862"/>
                  </a:lnTo>
                  <a:lnTo>
                    <a:pt x="447" y="902"/>
                  </a:lnTo>
                  <a:lnTo>
                    <a:pt x="421" y="942"/>
                  </a:lnTo>
                  <a:lnTo>
                    <a:pt x="395" y="968"/>
                  </a:lnTo>
                  <a:lnTo>
                    <a:pt x="316" y="968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46" name="Freeform 46"/>
            <p:cNvSpPr>
              <a:spLocks/>
            </p:cNvSpPr>
            <p:nvPr/>
          </p:nvSpPr>
          <p:spPr bwMode="auto">
            <a:xfrm>
              <a:off x="42490" y="2511"/>
              <a:ext cx="803" cy="1114"/>
            </a:xfrm>
            <a:custGeom>
              <a:avLst/>
              <a:gdLst/>
              <a:ahLst/>
              <a:cxnLst>
                <a:cxn ang="0">
                  <a:pos x="685" y="703"/>
                </a:cxn>
                <a:cxn ang="0">
                  <a:pos x="685" y="597"/>
                </a:cxn>
                <a:cxn ang="0">
                  <a:pos x="671" y="517"/>
                </a:cxn>
                <a:cxn ang="0">
                  <a:pos x="632" y="464"/>
                </a:cxn>
                <a:cxn ang="0">
                  <a:pos x="592" y="424"/>
                </a:cxn>
                <a:cxn ang="0">
                  <a:pos x="553" y="411"/>
                </a:cxn>
                <a:cxn ang="0">
                  <a:pos x="514" y="411"/>
                </a:cxn>
                <a:cxn ang="0">
                  <a:pos x="461" y="398"/>
                </a:cxn>
                <a:cxn ang="0">
                  <a:pos x="343" y="424"/>
                </a:cxn>
                <a:cxn ang="0">
                  <a:pos x="277" y="491"/>
                </a:cxn>
                <a:cxn ang="0">
                  <a:pos x="237" y="557"/>
                </a:cxn>
                <a:cxn ang="0">
                  <a:pos x="237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79" y="66"/>
                </a:cxn>
                <a:cxn ang="0">
                  <a:pos x="106" y="80"/>
                </a:cxn>
                <a:cxn ang="0">
                  <a:pos x="119" y="93"/>
                </a:cxn>
                <a:cxn ang="0">
                  <a:pos x="119" y="119"/>
                </a:cxn>
                <a:cxn ang="0">
                  <a:pos x="132" y="159"/>
                </a:cxn>
                <a:cxn ang="0">
                  <a:pos x="132" y="1034"/>
                </a:cxn>
                <a:cxn ang="0">
                  <a:pos x="119" y="1048"/>
                </a:cxn>
                <a:cxn ang="0">
                  <a:pos x="93" y="1061"/>
                </a:cxn>
                <a:cxn ang="0">
                  <a:pos x="0" y="1061"/>
                </a:cxn>
                <a:cxn ang="0">
                  <a:pos x="0" y="1114"/>
                </a:cxn>
                <a:cxn ang="0">
                  <a:pos x="356" y="1114"/>
                </a:cxn>
                <a:cxn ang="0">
                  <a:pos x="356" y="1061"/>
                </a:cxn>
                <a:cxn ang="0">
                  <a:pos x="264" y="1061"/>
                </a:cxn>
                <a:cxn ang="0">
                  <a:pos x="250" y="1048"/>
                </a:cxn>
                <a:cxn ang="0">
                  <a:pos x="237" y="1021"/>
                </a:cxn>
                <a:cxn ang="0">
                  <a:pos x="237" y="690"/>
                </a:cxn>
                <a:cxn ang="0">
                  <a:pos x="250" y="584"/>
                </a:cxn>
                <a:cxn ang="0">
                  <a:pos x="303" y="504"/>
                </a:cxn>
                <a:cxn ang="0">
                  <a:pos x="369" y="451"/>
                </a:cxn>
                <a:cxn ang="0">
                  <a:pos x="448" y="438"/>
                </a:cxn>
                <a:cxn ang="0">
                  <a:pos x="487" y="438"/>
                </a:cxn>
                <a:cxn ang="0">
                  <a:pos x="514" y="451"/>
                </a:cxn>
                <a:cxn ang="0">
                  <a:pos x="540" y="477"/>
                </a:cxn>
                <a:cxn ang="0">
                  <a:pos x="553" y="504"/>
                </a:cxn>
                <a:cxn ang="0">
                  <a:pos x="566" y="544"/>
                </a:cxn>
                <a:cxn ang="0">
                  <a:pos x="566" y="1034"/>
                </a:cxn>
                <a:cxn ang="0">
                  <a:pos x="540" y="1061"/>
                </a:cxn>
                <a:cxn ang="0">
                  <a:pos x="448" y="1061"/>
                </a:cxn>
                <a:cxn ang="0">
                  <a:pos x="448" y="1114"/>
                </a:cxn>
                <a:cxn ang="0">
                  <a:pos x="803" y="1114"/>
                </a:cxn>
                <a:cxn ang="0">
                  <a:pos x="803" y="1061"/>
                </a:cxn>
                <a:cxn ang="0">
                  <a:pos x="724" y="1061"/>
                </a:cxn>
                <a:cxn ang="0">
                  <a:pos x="698" y="1048"/>
                </a:cxn>
                <a:cxn ang="0">
                  <a:pos x="685" y="1034"/>
                </a:cxn>
                <a:cxn ang="0">
                  <a:pos x="685" y="1021"/>
                </a:cxn>
                <a:cxn ang="0">
                  <a:pos x="685" y="703"/>
                </a:cxn>
              </a:cxnLst>
              <a:rect l="0" t="0" r="r" b="b"/>
              <a:pathLst>
                <a:path w="803" h="1114">
                  <a:moveTo>
                    <a:pt x="685" y="703"/>
                  </a:moveTo>
                  <a:lnTo>
                    <a:pt x="685" y="597"/>
                  </a:lnTo>
                  <a:lnTo>
                    <a:pt x="671" y="517"/>
                  </a:lnTo>
                  <a:lnTo>
                    <a:pt x="632" y="464"/>
                  </a:lnTo>
                  <a:lnTo>
                    <a:pt x="592" y="424"/>
                  </a:lnTo>
                  <a:lnTo>
                    <a:pt x="553" y="411"/>
                  </a:lnTo>
                  <a:lnTo>
                    <a:pt x="514" y="411"/>
                  </a:lnTo>
                  <a:lnTo>
                    <a:pt x="461" y="398"/>
                  </a:lnTo>
                  <a:lnTo>
                    <a:pt x="343" y="424"/>
                  </a:lnTo>
                  <a:lnTo>
                    <a:pt x="277" y="491"/>
                  </a:lnTo>
                  <a:lnTo>
                    <a:pt x="237" y="557"/>
                  </a:lnTo>
                  <a:lnTo>
                    <a:pt x="237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79" y="66"/>
                  </a:lnTo>
                  <a:lnTo>
                    <a:pt x="106" y="80"/>
                  </a:lnTo>
                  <a:lnTo>
                    <a:pt x="119" y="93"/>
                  </a:lnTo>
                  <a:lnTo>
                    <a:pt x="119" y="119"/>
                  </a:lnTo>
                  <a:lnTo>
                    <a:pt x="132" y="159"/>
                  </a:lnTo>
                  <a:lnTo>
                    <a:pt x="132" y="1034"/>
                  </a:lnTo>
                  <a:lnTo>
                    <a:pt x="119" y="1048"/>
                  </a:lnTo>
                  <a:lnTo>
                    <a:pt x="93" y="1061"/>
                  </a:lnTo>
                  <a:lnTo>
                    <a:pt x="0" y="1061"/>
                  </a:lnTo>
                  <a:lnTo>
                    <a:pt x="0" y="1114"/>
                  </a:lnTo>
                  <a:lnTo>
                    <a:pt x="356" y="1114"/>
                  </a:lnTo>
                  <a:lnTo>
                    <a:pt x="356" y="1061"/>
                  </a:lnTo>
                  <a:lnTo>
                    <a:pt x="264" y="1061"/>
                  </a:lnTo>
                  <a:lnTo>
                    <a:pt x="250" y="1048"/>
                  </a:lnTo>
                  <a:lnTo>
                    <a:pt x="237" y="1021"/>
                  </a:lnTo>
                  <a:lnTo>
                    <a:pt x="237" y="690"/>
                  </a:lnTo>
                  <a:lnTo>
                    <a:pt x="250" y="584"/>
                  </a:lnTo>
                  <a:lnTo>
                    <a:pt x="303" y="504"/>
                  </a:lnTo>
                  <a:lnTo>
                    <a:pt x="369" y="451"/>
                  </a:lnTo>
                  <a:lnTo>
                    <a:pt x="448" y="438"/>
                  </a:lnTo>
                  <a:lnTo>
                    <a:pt x="487" y="438"/>
                  </a:lnTo>
                  <a:lnTo>
                    <a:pt x="514" y="451"/>
                  </a:lnTo>
                  <a:lnTo>
                    <a:pt x="540" y="477"/>
                  </a:lnTo>
                  <a:lnTo>
                    <a:pt x="553" y="504"/>
                  </a:lnTo>
                  <a:lnTo>
                    <a:pt x="566" y="544"/>
                  </a:lnTo>
                  <a:lnTo>
                    <a:pt x="566" y="1034"/>
                  </a:lnTo>
                  <a:lnTo>
                    <a:pt x="540" y="1061"/>
                  </a:lnTo>
                  <a:lnTo>
                    <a:pt x="448" y="1061"/>
                  </a:lnTo>
                  <a:lnTo>
                    <a:pt x="448" y="1114"/>
                  </a:lnTo>
                  <a:lnTo>
                    <a:pt x="803" y="1114"/>
                  </a:lnTo>
                  <a:lnTo>
                    <a:pt x="803" y="1061"/>
                  </a:lnTo>
                  <a:lnTo>
                    <a:pt x="724" y="1061"/>
                  </a:lnTo>
                  <a:lnTo>
                    <a:pt x="698" y="1048"/>
                  </a:lnTo>
                  <a:lnTo>
                    <a:pt x="685" y="1034"/>
                  </a:lnTo>
                  <a:lnTo>
                    <a:pt x="685" y="1021"/>
                  </a:lnTo>
                  <a:lnTo>
                    <a:pt x="685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47" name="Freeform 47"/>
            <p:cNvSpPr>
              <a:spLocks noEditPoints="1"/>
            </p:cNvSpPr>
            <p:nvPr/>
          </p:nvSpPr>
          <p:spPr bwMode="auto">
            <a:xfrm>
              <a:off x="43372" y="2909"/>
              <a:ext cx="618" cy="729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8" y="331"/>
                </a:cxn>
                <a:cxn ang="0">
                  <a:pos x="618" y="305"/>
                </a:cxn>
                <a:cxn ang="0">
                  <a:pos x="605" y="186"/>
                </a:cxn>
                <a:cxn ang="0">
                  <a:pos x="552" y="93"/>
                </a:cxn>
                <a:cxn ang="0">
                  <a:pos x="460" y="26"/>
                </a:cxn>
                <a:cxn ang="0">
                  <a:pos x="329" y="0"/>
                </a:cxn>
                <a:cxn ang="0">
                  <a:pos x="197" y="26"/>
                </a:cxn>
                <a:cxn ang="0">
                  <a:pos x="92" y="106"/>
                </a:cxn>
                <a:cxn ang="0">
                  <a:pos x="26" y="225"/>
                </a:cxn>
                <a:cxn ang="0">
                  <a:pos x="0" y="358"/>
                </a:cxn>
                <a:cxn ang="0">
                  <a:pos x="26" y="504"/>
                </a:cxn>
                <a:cxn ang="0">
                  <a:pos x="105" y="623"/>
                </a:cxn>
                <a:cxn ang="0">
                  <a:pos x="224" y="703"/>
                </a:cxn>
                <a:cxn ang="0">
                  <a:pos x="355" y="729"/>
                </a:cxn>
                <a:cxn ang="0">
                  <a:pos x="460" y="716"/>
                </a:cxn>
                <a:cxn ang="0">
                  <a:pos x="526" y="663"/>
                </a:cxn>
                <a:cxn ang="0">
                  <a:pos x="579" y="610"/>
                </a:cxn>
                <a:cxn ang="0">
                  <a:pos x="618" y="530"/>
                </a:cxn>
                <a:cxn ang="0">
                  <a:pos x="618" y="517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79" y="517"/>
                </a:cxn>
                <a:cxn ang="0">
                  <a:pos x="579" y="530"/>
                </a:cxn>
                <a:cxn ang="0">
                  <a:pos x="526" y="623"/>
                </a:cxn>
                <a:cxn ang="0">
                  <a:pos x="447" y="676"/>
                </a:cxn>
                <a:cxn ang="0">
                  <a:pos x="395" y="689"/>
                </a:cxn>
                <a:cxn ang="0">
                  <a:pos x="302" y="689"/>
                </a:cxn>
                <a:cxn ang="0">
                  <a:pos x="250" y="663"/>
                </a:cxn>
                <a:cxn ang="0">
                  <a:pos x="210" y="623"/>
                </a:cxn>
                <a:cxn ang="0">
                  <a:pos x="184" y="583"/>
                </a:cxn>
                <a:cxn ang="0">
                  <a:pos x="145" y="504"/>
                </a:cxn>
                <a:cxn ang="0">
                  <a:pos x="131" y="411"/>
                </a:cxn>
                <a:cxn ang="0">
                  <a:pos x="131" y="345"/>
                </a:cxn>
                <a:cxn ang="0">
                  <a:pos x="579" y="345"/>
                </a:cxn>
                <a:cxn ang="0">
                  <a:pos x="131" y="305"/>
                </a:cxn>
                <a:cxn ang="0">
                  <a:pos x="158" y="186"/>
                </a:cxn>
                <a:cxn ang="0">
                  <a:pos x="197" y="106"/>
                </a:cxn>
                <a:cxn ang="0">
                  <a:pos x="237" y="66"/>
                </a:cxn>
                <a:cxn ang="0">
                  <a:pos x="289" y="40"/>
                </a:cxn>
                <a:cxn ang="0">
                  <a:pos x="329" y="26"/>
                </a:cxn>
                <a:cxn ang="0">
                  <a:pos x="408" y="53"/>
                </a:cxn>
                <a:cxn ang="0">
                  <a:pos x="460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31" y="305"/>
                </a:cxn>
              </a:cxnLst>
              <a:rect l="0" t="0" r="r" b="b"/>
              <a:pathLst>
                <a:path w="618" h="729">
                  <a:moveTo>
                    <a:pt x="579" y="345"/>
                  </a:moveTo>
                  <a:lnTo>
                    <a:pt x="605" y="345"/>
                  </a:lnTo>
                  <a:lnTo>
                    <a:pt x="618" y="331"/>
                  </a:lnTo>
                  <a:lnTo>
                    <a:pt x="618" y="305"/>
                  </a:lnTo>
                  <a:lnTo>
                    <a:pt x="605" y="186"/>
                  </a:lnTo>
                  <a:lnTo>
                    <a:pt x="552" y="93"/>
                  </a:lnTo>
                  <a:lnTo>
                    <a:pt x="460" y="26"/>
                  </a:lnTo>
                  <a:lnTo>
                    <a:pt x="329" y="0"/>
                  </a:lnTo>
                  <a:lnTo>
                    <a:pt x="197" y="26"/>
                  </a:lnTo>
                  <a:lnTo>
                    <a:pt x="92" y="106"/>
                  </a:lnTo>
                  <a:lnTo>
                    <a:pt x="26" y="225"/>
                  </a:lnTo>
                  <a:lnTo>
                    <a:pt x="0" y="358"/>
                  </a:lnTo>
                  <a:lnTo>
                    <a:pt x="26" y="504"/>
                  </a:lnTo>
                  <a:lnTo>
                    <a:pt x="105" y="623"/>
                  </a:lnTo>
                  <a:lnTo>
                    <a:pt x="224" y="703"/>
                  </a:lnTo>
                  <a:lnTo>
                    <a:pt x="355" y="729"/>
                  </a:lnTo>
                  <a:lnTo>
                    <a:pt x="460" y="716"/>
                  </a:lnTo>
                  <a:lnTo>
                    <a:pt x="526" y="663"/>
                  </a:lnTo>
                  <a:lnTo>
                    <a:pt x="579" y="610"/>
                  </a:lnTo>
                  <a:lnTo>
                    <a:pt x="618" y="530"/>
                  </a:lnTo>
                  <a:lnTo>
                    <a:pt x="618" y="517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79" y="517"/>
                  </a:lnTo>
                  <a:lnTo>
                    <a:pt x="579" y="530"/>
                  </a:lnTo>
                  <a:lnTo>
                    <a:pt x="526" y="623"/>
                  </a:lnTo>
                  <a:lnTo>
                    <a:pt x="447" y="676"/>
                  </a:lnTo>
                  <a:lnTo>
                    <a:pt x="395" y="689"/>
                  </a:lnTo>
                  <a:lnTo>
                    <a:pt x="302" y="689"/>
                  </a:lnTo>
                  <a:lnTo>
                    <a:pt x="250" y="663"/>
                  </a:lnTo>
                  <a:lnTo>
                    <a:pt x="210" y="623"/>
                  </a:lnTo>
                  <a:lnTo>
                    <a:pt x="184" y="583"/>
                  </a:lnTo>
                  <a:lnTo>
                    <a:pt x="145" y="504"/>
                  </a:lnTo>
                  <a:lnTo>
                    <a:pt x="131" y="411"/>
                  </a:lnTo>
                  <a:lnTo>
                    <a:pt x="131" y="345"/>
                  </a:lnTo>
                  <a:lnTo>
                    <a:pt x="579" y="345"/>
                  </a:lnTo>
                  <a:close/>
                  <a:moveTo>
                    <a:pt x="131" y="305"/>
                  </a:moveTo>
                  <a:lnTo>
                    <a:pt x="158" y="186"/>
                  </a:lnTo>
                  <a:lnTo>
                    <a:pt x="197" y="106"/>
                  </a:lnTo>
                  <a:lnTo>
                    <a:pt x="237" y="66"/>
                  </a:lnTo>
                  <a:lnTo>
                    <a:pt x="289" y="40"/>
                  </a:lnTo>
                  <a:lnTo>
                    <a:pt x="329" y="26"/>
                  </a:lnTo>
                  <a:lnTo>
                    <a:pt x="408" y="53"/>
                  </a:lnTo>
                  <a:lnTo>
                    <a:pt x="460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31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48" name="Freeform 48"/>
            <p:cNvSpPr>
              <a:spLocks noEditPoints="1"/>
            </p:cNvSpPr>
            <p:nvPr/>
          </p:nvSpPr>
          <p:spPr bwMode="auto">
            <a:xfrm>
              <a:off x="906" y="4832"/>
              <a:ext cx="789" cy="1034"/>
            </a:xfrm>
            <a:custGeom>
              <a:avLst/>
              <a:gdLst/>
              <a:ahLst/>
              <a:cxnLst>
                <a:cxn ang="0">
                  <a:pos x="237" y="172"/>
                </a:cxn>
                <a:cxn ang="0">
                  <a:pos x="276" y="119"/>
                </a:cxn>
                <a:cxn ang="0">
                  <a:pos x="329" y="79"/>
                </a:cxn>
                <a:cxn ang="0">
                  <a:pos x="381" y="53"/>
                </a:cxn>
                <a:cxn ang="0">
                  <a:pos x="447" y="40"/>
                </a:cxn>
                <a:cxn ang="0">
                  <a:pos x="552" y="93"/>
                </a:cxn>
                <a:cxn ang="0">
                  <a:pos x="631" y="199"/>
                </a:cxn>
                <a:cxn ang="0">
                  <a:pos x="658" y="371"/>
                </a:cxn>
                <a:cxn ang="0">
                  <a:pos x="644" y="504"/>
                </a:cxn>
                <a:cxn ang="0">
                  <a:pos x="592" y="610"/>
                </a:cxn>
                <a:cxn ang="0">
                  <a:pos x="513" y="676"/>
                </a:cxn>
                <a:cxn ang="0">
                  <a:pos x="434" y="703"/>
                </a:cxn>
                <a:cxn ang="0">
                  <a:pos x="381" y="689"/>
                </a:cxn>
                <a:cxn ang="0">
                  <a:pos x="342" y="676"/>
                </a:cxn>
                <a:cxn ang="0">
                  <a:pos x="302" y="650"/>
                </a:cxn>
                <a:cxn ang="0">
                  <a:pos x="263" y="597"/>
                </a:cxn>
                <a:cxn ang="0">
                  <a:pos x="237" y="570"/>
                </a:cxn>
                <a:cxn ang="0">
                  <a:pos x="237" y="530"/>
                </a:cxn>
                <a:cxn ang="0">
                  <a:pos x="237" y="172"/>
                </a:cxn>
                <a:cxn ang="0">
                  <a:pos x="237" y="623"/>
                </a:cxn>
                <a:cxn ang="0">
                  <a:pos x="250" y="636"/>
                </a:cxn>
                <a:cxn ang="0">
                  <a:pos x="263" y="663"/>
                </a:cxn>
                <a:cxn ang="0">
                  <a:pos x="289" y="689"/>
                </a:cxn>
                <a:cxn ang="0">
                  <a:pos x="329" y="716"/>
                </a:cxn>
                <a:cxn ang="0">
                  <a:pos x="381" y="729"/>
                </a:cxn>
                <a:cxn ang="0">
                  <a:pos x="434" y="729"/>
                </a:cxn>
                <a:cxn ang="0">
                  <a:pos x="566" y="703"/>
                </a:cxn>
                <a:cxn ang="0">
                  <a:pos x="684" y="623"/>
                </a:cxn>
                <a:cxn ang="0">
                  <a:pos x="763" y="517"/>
                </a:cxn>
                <a:cxn ang="0">
                  <a:pos x="789" y="371"/>
                </a:cxn>
                <a:cxn ang="0">
                  <a:pos x="763" y="225"/>
                </a:cxn>
                <a:cxn ang="0">
                  <a:pos x="697" y="106"/>
                </a:cxn>
                <a:cxn ang="0">
                  <a:pos x="592" y="26"/>
                </a:cxn>
                <a:cxn ang="0">
                  <a:pos x="460" y="0"/>
                </a:cxn>
                <a:cxn ang="0">
                  <a:pos x="355" y="26"/>
                </a:cxn>
                <a:cxn ang="0">
                  <a:pos x="276" y="66"/>
                </a:cxn>
                <a:cxn ang="0">
                  <a:pos x="237" y="106"/>
                </a:cxn>
                <a:cxn ang="0">
                  <a:pos x="237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2" y="66"/>
                </a:cxn>
                <a:cxn ang="0">
                  <a:pos x="92" y="79"/>
                </a:cxn>
                <a:cxn ang="0">
                  <a:pos x="105" y="79"/>
                </a:cxn>
                <a:cxn ang="0">
                  <a:pos x="118" y="106"/>
                </a:cxn>
                <a:cxn ang="0">
                  <a:pos x="131" y="119"/>
                </a:cxn>
                <a:cxn ang="0">
                  <a:pos x="131" y="941"/>
                </a:cxn>
                <a:cxn ang="0">
                  <a:pos x="118" y="968"/>
                </a:cxn>
                <a:cxn ang="0">
                  <a:pos x="92" y="968"/>
                </a:cxn>
                <a:cxn ang="0">
                  <a:pos x="66" y="981"/>
                </a:cxn>
                <a:cxn ang="0">
                  <a:pos x="0" y="981"/>
                </a:cxn>
                <a:cxn ang="0">
                  <a:pos x="0" y="1034"/>
                </a:cxn>
                <a:cxn ang="0">
                  <a:pos x="52" y="1034"/>
                </a:cxn>
                <a:cxn ang="0">
                  <a:pos x="105" y="1021"/>
                </a:cxn>
                <a:cxn ang="0">
                  <a:pos x="302" y="1021"/>
                </a:cxn>
                <a:cxn ang="0">
                  <a:pos x="368" y="1034"/>
                </a:cxn>
                <a:cxn ang="0">
                  <a:pos x="368" y="981"/>
                </a:cxn>
                <a:cxn ang="0">
                  <a:pos x="316" y="981"/>
                </a:cxn>
                <a:cxn ang="0">
                  <a:pos x="276" y="968"/>
                </a:cxn>
                <a:cxn ang="0">
                  <a:pos x="250" y="968"/>
                </a:cxn>
                <a:cxn ang="0">
                  <a:pos x="237" y="941"/>
                </a:cxn>
                <a:cxn ang="0">
                  <a:pos x="237" y="636"/>
                </a:cxn>
                <a:cxn ang="0">
                  <a:pos x="237" y="623"/>
                </a:cxn>
              </a:cxnLst>
              <a:rect l="0" t="0" r="r" b="b"/>
              <a:pathLst>
                <a:path w="789" h="1034">
                  <a:moveTo>
                    <a:pt x="237" y="172"/>
                  </a:moveTo>
                  <a:lnTo>
                    <a:pt x="276" y="119"/>
                  </a:lnTo>
                  <a:lnTo>
                    <a:pt x="329" y="79"/>
                  </a:lnTo>
                  <a:lnTo>
                    <a:pt x="381" y="53"/>
                  </a:lnTo>
                  <a:lnTo>
                    <a:pt x="447" y="40"/>
                  </a:lnTo>
                  <a:lnTo>
                    <a:pt x="552" y="93"/>
                  </a:lnTo>
                  <a:lnTo>
                    <a:pt x="631" y="199"/>
                  </a:lnTo>
                  <a:lnTo>
                    <a:pt x="658" y="371"/>
                  </a:lnTo>
                  <a:lnTo>
                    <a:pt x="644" y="504"/>
                  </a:lnTo>
                  <a:lnTo>
                    <a:pt x="592" y="610"/>
                  </a:lnTo>
                  <a:lnTo>
                    <a:pt x="513" y="676"/>
                  </a:lnTo>
                  <a:lnTo>
                    <a:pt x="434" y="703"/>
                  </a:lnTo>
                  <a:lnTo>
                    <a:pt x="381" y="689"/>
                  </a:lnTo>
                  <a:lnTo>
                    <a:pt x="342" y="676"/>
                  </a:lnTo>
                  <a:lnTo>
                    <a:pt x="302" y="650"/>
                  </a:lnTo>
                  <a:lnTo>
                    <a:pt x="263" y="597"/>
                  </a:lnTo>
                  <a:lnTo>
                    <a:pt x="237" y="570"/>
                  </a:lnTo>
                  <a:lnTo>
                    <a:pt x="237" y="530"/>
                  </a:lnTo>
                  <a:lnTo>
                    <a:pt x="237" y="172"/>
                  </a:lnTo>
                  <a:close/>
                  <a:moveTo>
                    <a:pt x="237" y="623"/>
                  </a:moveTo>
                  <a:lnTo>
                    <a:pt x="250" y="636"/>
                  </a:lnTo>
                  <a:lnTo>
                    <a:pt x="263" y="663"/>
                  </a:lnTo>
                  <a:lnTo>
                    <a:pt x="289" y="689"/>
                  </a:lnTo>
                  <a:lnTo>
                    <a:pt x="329" y="716"/>
                  </a:lnTo>
                  <a:lnTo>
                    <a:pt x="381" y="729"/>
                  </a:lnTo>
                  <a:lnTo>
                    <a:pt x="434" y="729"/>
                  </a:lnTo>
                  <a:lnTo>
                    <a:pt x="566" y="703"/>
                  </a:lnTo>
                  <a:lnTo>
                    <a:pt x="684" y="623"/>
                  </a:lnTo>
                  <a:lnTo>
                    <a:pt x="763" y="517"/>
                  </a:lnTo>
                  <a:lnTo>
                    <a:pt x="789" y="371"/>
                  </a:lnTo>
                  <a:lnTo>
                    <a:pt x="763" y="225"/>
                  </a:lnTo>
                  <a:lnTo>
                    <a:pt x="697" y="106"/>
                  </a:lnTo>
                  <a:lnTo>
                    <a:pt x="592" y="26"/>
                  </a:lnTo>
                  <a:lnTo>
                    <a:pt x="460" y="0"/>
                  </a:lnTo>
                  <a:lnTo>
                    <a:pt x="355" y="26"/>
                  </a:lnTo>
                  <a:lnTo>
                    <a:pt x="276" y="66"/>
                  </a:lnTo>
                  <a:lnTo>
                    <a:pt x="237" y="106"/>
                  </a:lnTo>
                  <a:lnTo>
                    <a:pt x="237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2" y="66"/>
                  </a:lnTo>
                  <a:lnTo>
                    <a:pt x="92" y="79"/>
                  </a:lnTo>
                  <a:lnTo>
                    <a:pt x="105" y="79"/>
                  </a:lnTo>
                  <a:lnTo>
                    <a:pt x="118" y="106"/>
                  </a:lnTo>
                  <a:lnTo>
                    <a:pt x="131" y="119"/>
                  </a:lnTo>
                  <a:lnTo>
                    <a:pt x="131" y="941"/>
                  </a:lnTo>
                  <a:lnTo>
                    <a:pt x="118" y="968"/>
                  </a:lnTo>
                  <a:lnTo>
                    <a:pt x="92" y="968"/>
                  </a:lnTo>
                  <a:lnTo>
                    <a:pt x="66" y="981"/>
                  </a:lnTo>
                  <a:lnTo>
                    <a:pt x="0" y="981"/>
                  </a:lnTo>
                  <a:lnTo>
                    <a:pt x="0" y="1034"/>
                  </a:lnTo>
                  <a:lnTo>
                    <a:pt x="52" y="1034"/>
                  </a:lnTo>
                  <a:lnTo>
                    <a:pt x="105" y="1021"/>
                  </a:lnTo>
                  <a:lnTo>
                    <a:pt x="302" y="1021"/>
                  </a:lnTo>
                  <a:lnTo>
                    <a:pt x="368" y="1034"/>
                  </a:lnTo>
                  <a:lnTo>
                    <a:pt x="368" y="981"/>
                  </a:lnTo>
                  <a:lnTo>
                    <a:pt x="316" y="981"/>
                  </a:lnTo>
                  <a:lnTo>
                    <a:pt x="276" y="968"/>
                  </a:lnTo>
                  <a:lnTo>
                    <a:pt x="250" y="968"/>
                  </a:lnTo>
                  <a:lnTo>
                    <a:pt x="237" y="941"/>
                  </a:lnTo>
                  <a:lnTo>
                    <a:pt x="237" y="636"/>
                  </a:lnTo>
                  <a:lnTo>
                    <a:pt x="237" y="6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49" name="Freeform 49"/>
            <p:cNvSpPr>
              <a:spLocks/>
            </p:cNvSpPr>
            <p:nvPr/>
          </p:nvSpPr>
          <p:spPr bwMode="auto">
            <a:xfrm>
              <a:off x="1800" y="4832"/>
              <a:ext cx="540" cy="716"/>
            </a:xfrm>
            <a:custGeom>
              <a:avLst/>
              <a:gdLst/>
              <a:ahLst/>
              <a:cxnLst>
                <a:cxn ang="0">
                  <a:pos x="224" y="597"/>
                </a:cxn>
                <a:cxn ang="0">
                  <a:pos x="224" y="345"/>
                </a:cxn>
                <a:cxn ang="0">
                  <a:pos x="237" y="225"/>
                </a:cxn>
                <a:cxn ang="0">
                  <a:pos x="277" y="132"/>
                </a:cxn>
                <a:cxn ang="0">
                  <a:pos x="329" y="66"/>
                </a:cxn>
                <a:cxn ang="0">
                  <a:pos x="421" y="40"/>
                </a:cxn>
                <a:cxn ang="0">
                  <a:pos x="435" y="40"/>
                </a:cxn>
                <a:cxn ang="0">
                  <a:pos x="421" y="40"/>
                </a:cxn>
                <a:cxn ang="0">
                  <a:pos x="408" y="53"/>
                </a:cxn>
                <a:cxn ang="0">
                  <a:pos x="408" y="79"/>
                </a:cxn>
                <a:cxn ang="0">
                  <a:pos x="395" y="106"/>
                </a:cxn>
                <a:cxn ang="0">
                  <a:pos x="421" y="159"/>
                </a:cxn>
                <a:cxn ang="0">
                  <a:pos x="435" y="172"/>
                </a:cxn>
                <a:cxn ang="0">
                  <a:pos x="487" y="172"/>
                </a:cxn>
                <a:cxn ang="0">
                  <a:pos x="527" y="132"/>
                </a:cxn>
                <a:cxn ang="0">
                  <a:pos x="540" y="106"/>
                </a:cxn>
                <a:cxn ang="0">
                  <a:pos x="527" y="66"/>
                </a:cxn>
                <a:cxn ang="0">
                  <a:pos x="500" y="40"/>
                </a:cxn>
                <a:cxn ang="0">
                  <a:pos x="461" y="13"/>
                </a:cxn>
                <a:cxn ang="0">
                  <a:pos x="421" y="0"/>
                </a:cxn>
                <a:cxn ang="0">
                  <a:pos x="369" y="13"/>
                </a:cxn>
                <a:cxn ang="0">
                  <a:pos x="329" y="26"/>
                </a:cxn>
                <a:cxn ang="0">
                  <a:pos x="303" y="53"/>
                </a:cxn>
                <a:cxn ang="0">
                  <a:pos x="264" y="79"/>
                </a:cxn>
                <a:cxn ang="0">
                  <a:pos x="250" y="119"/>
                </a:cxn>
                <a:cxn ang="0">
                  <a:pos x="237" y="146"/>
                </a:cxn>
                <a:cxn ang="0">
                  <a:pos x="224" y="186"/>
                </a:cxn>
                <a:cxn ang="0">
                  <a:pos x="224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3" y="79"/>
                </a:cxn>
                <a:cxn ang="0">
                  <a:pos x="106" y="93"/>
                </a:cxn>
                <a:cxn ang="0">
                  <a:pos x="119" y="119"/>
                </a:cxn>
                <a:cxn ang="0">
                  <a:pos x="119" y="636"/>
                </a:cxn>
                <a:cxn ang="0">
                  <a:pos x="93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82" y="716"/>
                </a:cxn>
                <a:cxn ang="0">
                  <a:pos x="382" y="663"/>
                </a:cxn>
                <a:cxn ang="0">
                  <a:pos x="264" y="663"/>
                </a:cxn>
                <a:cxn ang="0">
                  <a:pos x="237" y="650"/>
                </a:cxn>
                <a:cxn ang="0">
                  <a:pos x="237" y="636"/>
                </a:cxn>
                <a:cxn ang="0">
                  <a:pos x="224" y="610"/>
                </a:cxn>
                <a:cxn ang="0">
                  <a:pos x="224" y="597"/>
                </a:cxn>
              </a:cxnLst>
              <a:rect l="0" t="0" r="r" b="b"/>
              <a:pathLst>
                <a:path w="540" h="716">
                  <a:moveTo>
                    <a:pt x="224" y="597"/>
                  </a:moveTo>
                  <a:lnTo>
                    <a:pt x="224" y="345"/>
                  </a:lnTo>
                  <a:lnTo>
                    <a:pt x="237" y="225"/>
                  </a:lnTo>
                  <a:lnTo>
                    <a:pt x="277" y="132"/>
                  </a:lnTo>
                  <a:lnTo>
                    <a:pt x="329" y="66"/>
                  </a:lnTo>
                  <a:lnTo>
                    <a:pt x="421" y="40"/>
                  </a:lnTo>
                  <a:lnTo>
                    <a:pt x="435" y="40"/>
                  </a:lnTo>
                  <a:lnTo>
                    <a:pt x="421" y="40"/>
                  </a:lnTo>
                  <a:lnTo>
                    <a:pt x="408" y="53"/>
                  </a:lnTo>
                  <a:lnTo>
                    <a:pt x="408" y="79"/>
                  </a:lnTo>
                  <a:lnTo>
                    <a:pt x="395" y="106"/>
                  </a:lnTo>
                  <a:lnTo>
                    <a:pt x="421" y="159"/>
                  </a:lnTo>
                  <a:lnTo>
                    <a:pt x="435" y="172"/>
                  </a:lnTo>
                  <a:lnTo>
                    <a:pt x="487" y="172"/>
                  </a:lnTo>
                  <a:lnTo>
                    <a:pt x="527" y="132"/>
                  </a:lnTo>
                  <a:lnTo>
                    <a:pt x="540" y="106"/>
                  </a:lnTo>
                  <a:lnTo>
                    <a:pt x="527" y="66"/>
                  </a:lnTo>
                  <a:lnTo>
                    <a:pt x="500" y="40"/>
                  </a:lnTo>
                  <a:lnTo>
                    <a:pt x="461" y="13"/>
                  </a:lnTo>
                  <a:lnTo>
                    <a:pt x="421" y="0"/>
                  </a:lnTo>
                  <a:lnTo>
                    <a:pt x="369" y="13"/>
                  </a:lnTo>
                  <a:lnTo>
                    <a:pt x="329" y="26"/>
                  </a:lnTo>
                  <a:lnTo>
                    <a:pt x="303" y="53"/>
                  </a:lnTo>
                  <a:lnTo>
                    <a:pt x="264" y="79"/>
                  </a:lnTo>
                  <a:lnTo>
                    <a:pt x="250" y="119"/>
                  </a:lnTo>
                  <a:lnTo>
                    <a:pt x="237" y="146"/>
                  </a:lnTo>
                  <a:lnTo>
                    <a:pt x="224" y="186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3" y="79"/>
                  </a:lnTo>
                  <a:lnTo>
                    <a:pt x="106" y="93"/>
                  </a:lnTo>
                  <a:lnTo>
                    <a:pt x="119" y="119"/>
                  </a:lnTo>
                  <a:lnTo>
                    <a:pt x="119" y="636"/>
                  </a:lnTo>
                  <a:lnTo>
                    <a:pt x="93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82" y="716"/>
                  </a:lnTo>
                  <a:lnTo>
                    <a:pt x="382" y="663"/>
                  </a:lnTo>
                  <a:lnTo>
                    <a:pt x="264" y="663"/>
                  </a:lnTo>
                  <a:lnTo>
                    <a:pt x="237" y="650"/>
                  </a:lnTo>
                  <a:lnTo>
                    <a:pt x="237" y="636"/>
                  </a:lnTo>
                  <a:lnTo>
                    <a:pt x="224" y="610"/>
                  </a:lnTo>
                  <a:lnTo>
                    <a:pt x="224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50" name="Freeform 50"/>
            <p:cNvSpPr>
              <a:spLocks noEditPoints="1"/>
            </p:cNvSpPr>
            <p:nvPr/>
          </p:nvSpPr>
          <p:spPr bwMode="auto">
            <a:xfrm>
              <a:off x="2419" y="4832"/>
              <a:ext cx="710" cy="729"/>
            </a:xfrm>
            <a:custGeom>
              <a:avLst/>
              <a:gdLst/>
              <a:ahLst/>
              <a:cxnLst>
                <a:cxn ang="0">
                  <a:pos x="710" y="371"/>
                </a:cxn>
                <a:cxn ang="0">
                  <a:pos x="684" y="225"/>
                </a:cxn>
                <a:cxn ang="0">
                  <a:pos x="605" y="106"/>
                </a:cxn>
                <a:cxn ang="0">
                  <a:pos x="500" y="26"/>
                </a:cxn>
                <a:cxn ang="0">
                  <a:pos x="355" y="0"/>
                </a:cxn>
                <a:cxn ang="0">
                  <a:pos x="223" y="26"/>
                </a:cxn>
                <a:cxn ang="0">
                  <a:pos x="105" y="106"/>
                </a:cxn>
                <a:cxn ang="0">
                  <a:pos x="26" y="225"/>
                </a:cxn>
                <a:cxn ang="0">
                  <a:pos x="0" y="371"/>
                </a:cxn>
                <a:cxn ang="0">
                  <a:pos x="26" y="517"/>
                </a:cxn>
                <a:cxn ang="0">
                  <a:pos x="105" y="636"/>
                </a:cxn>
                <a:cxn ang="0">
                  <a:pos x="223" y="703"/>
                </a:cxn>
                <a:cxn ang="0">
                  <a:pos x="355" y="729"/>
                </a:cxn>
                <a:cxn ang="0">
                  <a:pos x="487" y="703"/>
                </a:cxn>
                <a:cxn ang="0">
                  <a:pos x="605" y="623"/>
                </a:cxn>
                <a:cxn ang="0">
                  <a:pos x="684" y="517"/>
                </a:cxn>
                <a:cxn ang="0">
                  <a:pos x="710" y="371"/>
                </a:cxn>
                <a:cxn ang="0">
                  <a:pos x="355" y="689"/>
                </a:cxn>
                <a:cxn ang="0">
                  <a:pos x="302" y="689"/>
                </a:cxn>
                <a:cxn ang="0">
                  <a:pos x="263" y="663"/>
                </a:cxn>
                <a:cxn ang="0">
                  <a:pos x="210" y="636"/>
                </a:cxn>
                <a:cxn ang="0">
                  <a:pos x="171" y="583"/>
                </a:cxn>
                <a:cxn ang="0">
                  <a:pos x="144" y="464"/>
                </a:cxn>
                <a:cxn ang="0">
                  <a:pos x="131" y="358"/>
                </a:cxn>
                <a:cxn ang="0">
                  <a:pos x="144" y="252"/>
                </a:cxn>
                <a:cxn ang="0">
                  <a:pos x="171" y="132"/>
                </a:cxn>
                <a:cxn ang="0">
                  <a:pos x="210" y="93"/>
                </a:cxn>
                <a:cxn ang="0">
                  <a:pos x="263" y="53"/>
                </a:cxn>
                <a:cxn ang="0">
                  <a:pos x="302" y="40"/>
                </a:cxn>
                <a:cxn ang="0">
                  <a:pos x="355" y="26"/>
                </a:cxn>
                <a:cxn ang="0">
                  <a:pos x="460" y="53"/>
                </a:cxn>
                <a:cxn ang="0">
                  <a:pos x="539" y="132"/>
                </a:cxn>
                <a:cxn ang="0">
                  <a:pos x="579" y="252"/>
                </a:cxn>
                <a:cxn ang="0">
                  <a:pos x="579" y="464"/>
                </a:cxn>
                <a:cxn ang="0">
                  <a:pos x="539" y="570"/>
                </a:cxn>
                <a:cxn ang="0">
                  <a:pos x="513" y="623"/>
                </a:cxn>
                <a:cxn ang="0">
                  <a:pos x="473" y="663"/>
                </a:cxn>
                <a:cxn ang="0">
                  <a:pos x="421" y="689"/>
                </a:cxn>
                <a:cxn ang="0">
                  <a:pos x="355" y="689"/>
                </a:cxn>
              </a:cxnLst>
              <a:rect l="0" t="0" r="r" b="b"/>
              <a:pathLst>
                <a:path w="710" h="729">
                  <a:moveTo>
                    <a:pt x="710" y="371"/>
                  </a:moveTo>
                  <a:lnTo>
                    <a:pt x="684" y="225"/>
                  </a:lnTo>
                  <a:lnTo>
                    <a:pt x="605" y="106"/>
                  </a:lnTo>
                  <a:lnTo>
                    <a:pt x="500" y="26"/>
                  </a:lnTo>
                  <a:lnTo>
                    <a:pt x="355" y="0"/>
                  </a:lnTo>
                  <a:lnTo>
                    <a:pt x="223" y="26"/>
                  </a:lnTo>
                  <a:lnTo>
                    <a:pt x="105" y="106"/>
                  </a:lnTo>
                  <a:lnTo>
                    <a:pt x="26" y="225"/>
                  </a:lnTo>
                  <a:lnTo>
                    <a:pt x="0" y="371"/>
                  </a:lnTo>
                  <a:lnTo>
                    <a:pt x="26" y="517"/>
                  </a:lnTo>
                  <a:lnTo>
                    <a:pt x="105" y="636"/>
                  </a:lnTo>
                  <a:lnTo>
                    <a:pt x="223" y="703"/>
                  </a:lnTo>
                  <a:lnTo>
                    <a:pt x="355" y="729"/>
                  </a:lnTo>
                  <a:lnTo>
                    <a:pt x="487" y="703"/>
                  </a:lnTo>
                  <a:lnTo>
                    <a:pt x="605" y="623"/>
                  </a:lnTo>
                  <a:lnTo>
                    <a:pt x="684" y="517"/>
                  </a:lnTo>
                  <a:lnTo>
                    <a:pt x="710" y="371"/>
                  </a:lnTo>
                  <a:close/>
                  <a:moveTo>
                    <a:pt x="355" y="689"/>
                  </a:moveTo>
                  <a:lnTo>
                    <a:pt x="302" y="689"/>
                  </a:lnTo>
                  <a:lnTo>
                    <a:pt x="263" y="663"/>
                  </a:lnTo>
                  <a:lnTo>
                    <a:pt x="210" y="636"/>
                  </a:lnTo>
                  <a:lnTo>
                    <a:pt x="171" y="583"/>
                  </a:lnTo>
                  <a:lnTo>
                    <a:pt x="144" y="464"/>
                  </a:lnTo>
                  <a:lnTo>
                    <a:pt x="131" y="358"/>
                  </a:lnTo>
                  <a:lnTo>
                    <a:pt x="144" y="252"/>
                  </a:lnTo>
                  <a:lnTo>
                    <a:pt x="171" y="132"/>
                  </a:lnTo>
                  <a:lnTo>
                    <a:pt x="210" y="93"/>
                  </a:lnTo>
                  <a:lnTo>
                    <a:pt x="263" y="53"/>
                  </a:lnTo>
                  <a:lnTo>
                    <a:pt x="302" y="40"/>
                  </a:lnTo>
                  <a:lnTo>
                    <a:pt x="355" y="26"/>
                  </a:lnTo>
                  <a:lnTo>
                    <a:pt x="460" y="53"/>
                  </a:lnTo>
                  <a:lnTo>
                    <a:pt x="539" y="132"/>
                  </a:lnTo>
                  <a:lnTo>
                    <a:pt x="579" y="252"/>
                  </a:lnTo>
                  <a:lnTo>
                    <a:pt x="579" y="464"/>
                  </a:lnTo>
                  <a:lnTo>
                    <a:pt x="539" y="570"/>
                  </a:lnTo>
                  <a:lnTo>
                    <a:pt x="513" y="623"/>
                  </a:lnTo>
                  <a:lnTo>
                    <a:pt x="473" y="663"/>
                  </a:lnTo>
                  <a:lnTo>
                    <a:pt x="421" y="689"/>
                  </a:lnTo>
                  <a:lnTo>
                    <a:pt x="355" y="6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51" name="Freeform 51"/>
            <p:cNvSpPr>
              <a:spLocks noEditPoints="1"/>
            </p:cNvSpPr>
            <p:nvPr/>
          </p:nvSpPr>
          <p:spPr bwMode="auto">
            <a:xfrm>
              <a:off x="3274" y="4434"/>
              <a:ext cx="789" cy="1127"/>
            </a:xfrm>
            <a:custGeom>
              <a:avLst/>
              <a:gdLst/>
              <a:ahLst/>
              <a:cxnLst>
                <a:cxn ang="0">
                  <a:pos x="552" y="1021"/>
                </a:cxn>
                <a:cxn ang="0">
                  <a:pos x="552" y="1127"/>
                </a:cxn>
                <a:cxn ang="0">
                  <a:pos x="789" y="1114"/>
                </a:cxn>
                <a:cxn ang="0">
                  <a:pos x="789" y="1061"/>
                </a:cxn>
                <a:cxn ang="0">
                  <a:pos x="710" y="1061"/>
                </a:cxn>
                <a:cxn ang="0">
                  <a:pos x="684" y="1048"/>
                </a:cxn>
                <a:cxn ang="0">
                  <a:pos x="671" y="1034"/>
                </a:cxn>
                <a:cxn ang="0">
                  <a:pos x="671" y="1008"/>
                </a:cxn>
                <a:cxn ang="0">
                  <a:pos x="658" y="968"/>
                </a:cxn>
                <a:cxn ang="0">
                  <a:pos x="658" y="0"/>
                </a:cxn>
                <a:cxn ang="0">
                  <a:pos x="434" y="13"/>
                </a:cxn>
                <a:cxn ang="0">
                  <a:pos x="434" y="66"/>
                </a:cxn>
                <a:cxn ang="0">
                  <a:pos x="513" y="66"/>
                </a:cxn>
                <a:cxn ang="0">
                  <a:pos x="539" y="80"/>
                </a:cxn>
                <a:cxn ang="0">
                  <a:pos x="552" y="93"/>
                </a:cxn>
                <a:cxn ang="0">
                  <a:pos x="552" y="504"/>
                </a:cxn>
                <a:cxn ang="0">
                  <a:pos x="513" y="464"/>
                </a:cxn>
                <a:cxn ang="0">
                  <a:pos x="473" y="438"/>
                </a:cxn>
                <a:cxn ang="0">
                  <a:pos x="421" y="411"/>
                </a:cxn>
                <a:cxn ang="0">
                  <a:pos x="355" y="398"/>
                </a:cxn>
                <a:cxn ang="0">
                  <a:pos x="224" y="424"/>
                </a:cxn>
                <a:cxn ang="0">
                  <a:pos x="105" y="504"/>
                </a:cxn>
                <a:cxn ang="0">
                  <a:pos x="26" y="623"/>
                </a:cxn>
                <a:cxn ang="0">
                  <a:pos x="0" y="769"/>
                </a:cxn>
                <a:cxn ang="0">
                  <a:pos x="26" y="915"/>
                </a:cxn>
                <a:cxn ang="0">
                  <a:pos x="105" y="1021"/>
                </a:cxn>
                <a:cxn ang="0">
                  <a:pos x="210" y="1101"/>
                </a:cxn>
                <a:cxn ang="0">
                  <a:pos x="342" y="1127"/>
                </a:cxn>
                <a:cxn ang="0">
                  <a:pos x="434" y="1114"/>
                </a:cxn>
                <a:cxn ang="0">
                  <a:pos x="500" y="1074"/>
                </a:cxn>
                <a:cxn ang="0">
                  <a:pos x="552" y="1021"/>
                </a:cxn>
                <a:cxn ang="0">
                  <a:pos x="552" y="597"/>
                </a:cxn>
                <a:cxn ang="0">
                  <a:pos x="552" y="968"/>
                </a:cxn>
                <a:cxn ang="0">
                  <a:pos x="539" y="981"/>
                </a:cxn>
                <a:cxn ang="0">
                  <a:pos x="500" y="1034"/>
                </a:cxn>
                <a:cxn ang="0">
                  <a:pos x="447" y="1074"/>
                </a:cxn>
                <a:cxn ang="0">
                  <a:pos x="342" y="1101"/>
                </a:cxn>
                <a:cxn ang="0">
                  <a:pos x="289" y="1087"/>
                </a:cxn>
                <a:cxn ang="0">
                  <a:pos x="250" y="1074"/>
                </a:cxn>
                <a:cxn ang="0">
                  <a:pos x="210" y="1034"/>
                </a:cxn>
                <a:cxn ang="0">
                  <a:pos x="184" y="995"/>
                </a:cxn>
                <a:cxn ang="0">
                  <a:pos x="145" y="875"/>
                </a:cxn>
                <a:cxn ang="0">
                  <a:pos x="131" y="769"/>
                </a:cxn>
                <a:cxn ang="0">
                  <a:pos x="145" y="663"/>
                </a:cxn>
                <a:cxn ang="0">
                  <a:pos x="184" y="544"/>
                </a:cxn>
                <a:cxn ang="0">
                  <a:pos x="210" y="517"/>
                </a:cxn>
                <a:cxn ang="0">
                  <a:pos x="237" y="477"/>
                </a:cxn>
                <a:cxn ang="0">
                  <a:pos x="276" y="464"/>
                </a:cxn>
                <a:cxn ang="0">
                  <a:pos x="316" y="438"/>
                </a:cxn>
                <a:cxn ang="0">
                  <a:pos x="408" y="438"/>
                </a:cxn>
                <a:cxn ang="0">
                  <a:pos x="447" y="464"/>
                </a:cxn>
                <a:cxn ang="0">
                  <a:pos x="500" y="491"/>
                </a:cxn>
                <a:cxn ang="0">
                  <a:pos x="552" y="544"/>
                </a:cxn>
                <a:cxn ang="0">
                  <a:pos x="552" y="597"/>
                </a:cxn>
              </a:cxnLst>
              <a:rect l="0" t="0" r="r" b="b"/>
              <a:pathLst>
                <a:path w="789" h="1127">
                  <a:moveTo>
                    <a:pt x="552" y="1021"/>
                  </a:moveTo>
                  <a:lnTo>
                    <a:pt x="552" y="1127"/>
                  </a:lnTo>
                  <a:lnTo>
                    <a:pt x="789" y="1114"/>
                  </a:lnTo>
                  <a:lnTo>
                    <a:pt x="789" y="1061"/>
                  </a:lnTo>
                  <a:lnTo>
                    <a:pt x="710" y="1061"/>
                  </a:lnTo>
                  <a:lnTo>
                    <a:pt x="684" y="1048"/>
                  </a:lnTo>
                  <a:lnTo>
                    <a:pt x="671" y="1034"/>
                  </a:lnTo>
                  <a:lnTo>
                    <a:pt x="671" y="1008"/>
                  </a:lnTo>
                  <a:lnTo>
                    <a:pt x="658" y="968"/>
                  </a:lnTo>
                  <a:lnTo>
                    <a:pt x="658" y="0"/>
                  </a:lnTo>
                  <a:lnTo>
                    <a:pt x="434" y="13"/>
                  </a:lnTo>
                  <a:lnTo>
                    <a:pt x="434" y="66"/>
                  </a:lnTo>
                  <a:lnTo>
                    <a:pt x="513" y="66"/>
                  </a:lnTo>
                  <a:lnTo>
                    <a:pt x="539" y="80"/>
                  </a:lnTo>
                  <a:lnTo>
                    <a:pt x="552" y="93"/>
                  </a:lnTo>
                  <a:lnTo>
                    <a:pt x="552" y="504"/>
                  </a:lnTo>
                  <a:lnTo>
                    <a:pt x="513" y="464"/>
                  </a:lnTo>
                  <a:lnTo>
                    <a:pt x="473" y="438"/>
                  </a:lnTo>
                  <a:lnTo>
                    <a:pt x="421" y="411"/>
                  </a:lnTo>
                  <a:lnTo>
                    <a:pt x="355" y="398"/>
                  </a:lnTo>
                  <a:lnTo>
                    <a:pt x="224" y="424"/>
                  </a:lnTo>
                  <a:lnTo>
                    <a:pt x="105" y="504"/>
                  </a:lnTo>
                  <a:lnTo>
                    <a:pt x="26" y="623"/>
                  </a:lnTo>
                  <a:lnTo>
                    <a:pt x="0" y="769"/>
                  </a:lnTo>
                  <a:lnTo>
                    <a:pt x="26" y="915"/>
                  </a:lnTo>
                  <a:lnTo>
                    <a:pt x="105" y="1021"/>
                  </a:lnTo>
                  <a:lnTo>
                    <a:pt x="210" y="1101"/>
                  </a:lnTo>
                  <a:lnTo>
                    <a:pt x="342" y="1127"/>
                  </a:lnTo>
                  <a:lnTo>
                    <a:pt x="434" y="1114"/>
                  </a:lnTo>
                  <a:lnTo>
                    <a:pt x="500" y="1074"/>
                  </a:lnTo>
                  <a:lnTo>
                    <a:pt x="552" y="1021"/>
                  </a:lnTo>
                  <a:close/>
                  <a:moveTo>
                    <a:pt x="552" y="597"/>
                  </a:moveTo>
                  <a:lnTo>
                    <a:pt x="552" y="968"/>
                  </a:lnTo>
                  <a:lnTo>
                    <a:pt x="539" y="981"/>
                  </a:lnTo>
                  <a:lnTo>
                    <a:pt x="500" y="1034"/>
                  </a:lnTo>
                  <a:lnTo>
                    <a:pt x="447" y="1074"/>
                  </a:lnTo>
                  <a:lnTo>
                    <a:pt x="342" y="1101"/>
                  </a:lnTo>
                  <a:lnTo>
                    <a:pt x="289" y="1087"/>
                  </a:lnTo>
                  <a:lnTo>
                    <a:pt x="250" y="1074"/>
                  </a:lnTo>
                  <a:lnTo>
                    <a:pt x="210" y="1034"/>
                  </a:lnTo>
                  <a:lnTo>
                    <a:pt x="184" y="995"/>
                  </a:lnTo>
                  <a:lnTo>
                    <a:pt x="145" y="875"/>
                  </a:lnTo>
                  <a:lnTo>
                    <a:pt x="131" y="769"/>
                  </a:lnTo>
                  <a:lnTo>
                    <a:pt x="145" y="663"/>
                  </a:lnTo>
                  <a:lnTo>
                    <a:pt x="184" y="544"/>
                  </a:lnTo>
                  <a:lnTo>
                    <a:pt x="210" y="517"/>
                  </a:lnTo>
                  <a:lnTo>
                    <a:pt x="237" y="477"/>
                  </a:lnTo>
                  <a:lnTo>
                    <a:pt x="276" y="464"/>
                  </a:lnTo>
                  <a:lnTo>
                    <a:pt x="316" y="438"/>
                  </a:lnTo>
                  <a:lnTo>
                    <a:pt x="408" y="438"/>
                  </a:lnTo>
                  <a:lnTo>
                    <a:pt x="447" y="464"/>
                  </a:lnTo>
                  <a:lnTo>
                    <a:pt x="500" y="491"/>
                  </a:lnTo>
                  <a:lnTo>
                    <a:pt x="552" y="544"/>
                  </a:lnTo>
                  <a:lnTo>
                    <a:pt x="552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52" name="Freeform 52"/>
            <p:cNvSpPr>
              <a:spLocks/>
            </p:cNvSpPr>
            <p:nvPr/>
          </p:nvSpPr>
          <p:spPr bwMode="auto">
            <a:xfrm>
              <a:off x="4155" y="4832"/>
              <a:ext cx="803" cy="729"/>
            </a:xfrm>
            <a:custGeom>
              <a:avLst/>
              <a:gdLst/>
              <a:ahLst/>
              <a:cxnLst>
                <a:cxn ang="0">
                  <a:pos x="579" y="583"/>
                </a:cxn>
                <a:cxn ang="0">
                  <a:pos x="579" y="729"/>
                </a:cxn>
                <a:cxn ang="0">
                  <a:pos x="803" y="716"/>
                </a:cxn>
                <a:cxn ang="0">
                  <a:pos x="803" y="663"/>
                </a:cxn>
                <a:cxn ang="0">
                  <a:pos x="711" y="663"/>
                </a:cxn>
                <a:cxn ang="0">
                  <a:pos x="684" y="610"/>
                </a:cxn>
                <a:cxn ang="0">
                  <a:pos x="684" y="0"/>
                </a:cxn>
                <a:cxn ang="0">
                  <a:pos x="448" y="26"/>
                </a:cxn>
                <a:cxn ang="0">
                  <a:pos x="448" y="66"/>
                </a:cxn>
                <a:cxn ang="0">
                  <a:pos x="500" y="66"/>
                </a:cxn>
                <a:cxn ang="0">
                  <a:pos x="540" y="79"/>
                </a:cxn>
                <a:cxn ang="0">
                  <a:pos x="566" y="93"/>
                </a:cxn>
                <a:cxn ang="0">
                  <a:pos x="566" y="451"/>
                </a:cxn>
                <a:cxn ang="0">
                  <a:pos x="540" y="570"/>
                </a:cxn>
                <a:cxn ang="0">
                  <a:pos x="487" y="663"/>
                </a:cxn>
                <a:cxn ang="0">
                  <a:pos x="382" y="703"/>
                </a:cxn>
                <a:cxn ang="0">
                  <a:pos x="329" y="703"/>
                </a:cxn>
                <a:cxn ang="0">
                  <a:pos x="290" y="689"/>
                </a:cxn>
                <a:cxn ang="0">
                  <a:pos x="263" y="663"/>
                </a:cxn>
                <a:cxn ang="0">
                  <a:pos x="237" y="610"/>
                </a:cxn>
                <a:cxn ang="0">
                  <a:pos x="237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2" y="79"/>
                </a:cxn>
                <a:cxn ang="0">
                  <a:pos x="119" y="93"/>
                </a:cxn>
                <a:cxn ang="0">
                  <a:pos x="119" y="119"/>
                </a:cxn>
                <a:cxn ang="0">
                  <a:pos x="132" y="159"/>
                </a:cxn>
                <a:cxn ang="0">
                  <a:pos x="132" y="544"/>
                </a:cxn>
                <a:cxn ang="0">
                  <a:pos x="145" y="610"/>
                </a:cxn>
                <a:cxn ang="0">
                  <a:pos x="184" y="676"/>
                </a:cxn>
                <a:cxn ang="0">
                  <a:pos x="250" y="716"/>
                </a:cxn>
                <a:cxn ang="0">
                  <a:pos x="369" y="729"/>
                </a:cxn>
                <a:cxn ang="0">
                  <a:pos x="421" y="729"/>
                </a:cxn>
                <a:cxn ang="0">
                  <a:pos x="474" y="716"/>
                </a:cxn>
                <a:cxn ang="0">
                  <a:pos x="553" y="636"/>
                </a:cxn>
                <a:cxn ang="0">
                  <a:pos x="579" y="583"/>
                </a:cxn>
              </a:cxnLst>
              <a:rect l="0" t="0" r="r" b="b"/>
              <a:pathLst>
                <a:path w="803" h="729">
                  <a:moveTo>
                    <a:pt x="579" y="583"/>
                  </a:moveTo>
                  <a:lnTo>
                    <a:pt x="579" y="729"/>
                  </a:lnTo>
                  <a:lnTo>
                    <a:pt x="803" y="716"/>
                  </a:lnTo>
                  <a:lnTo>
                    <a:pt x="803" y="663"/>
                  </a:lnTo>
                  <a:lnTo>
                    <a:pt x="711" y="663"/>
                  </a:lnTo>
                  <a:lnTo>
                    <a:pt x="684" y="610"/>
                  </a:lnTo>
                  <a:lnTo>
                    <a:pt x="684" y="0"/>
                  </a:lnTo>
                  <a:lnTo>
                    <a:pt x="448" y="26"/>
                  </a:lnTo>
                  <a:lnTo>
                    <a:pt x="448" y="66"/>
                  </a:lnTo>
                  <a:lnTo>
                    <a:pt x="500" y="66"/>
                  </a:lnTo>
                  <a:lnTo>
                    <a:pt x="540" y="79"/>
                  </a:lnTo>
                  <a:lnTo>
                    <a:pt x="566" y="93"/>
                  </a:lnTo>
                  <a:lnTo>
                    <a:pt x="566" y="451"/>
                  </a:lnTo>
                  <a:lnTo>
                    <a:pt x="540" y="570"/>
                  </a:lnTo>
                  <a:lnTo>
                    <a:pt x="487" y="663"/>
                  </a:lnTo>
                  <a:lnTo>
                    <a:pt x="382" y="703"/>
                  </a:lnTo>
                  <a:lnTo>
                    <a:pt x="329" y="703"/>
                  </a:lnTo>
                  <a:lnTo>
                    <a:pt x="290" y="689"/>
                  </a:lnTo>
                  <a:lnTo>
                    <a:pt x="263" y="663"/>
                  </a:lnTo>
                  <a:lnTo>
                    <a:pt x="237" y="610"/>
                  </a:lnTo>
                  <a:lnTo>
                    <a:pt x="237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79"/>
                  </a:lnTo>
                  <a:lnTo>
                    <a:pt x="119" y="93"/>
                  </a:lnTo>
                  <a:lnTo>
                    <a:pt x="119" y="119"/>
                  </a:lnTo>
                  <a:lnTo>
                    <a:pt x="132" y="159"/>
                  </a:lnTo>
                  <a:lnTo>
                    <a:pt x="132" y="544"/>
                  </a:lnTo>
                  <a:lnTo>
                    <a:pt x="145" y="610"/>
                  </a:lnTo>
                  <a:lnTo>
                    <a:pt x="184" y="676"/>
                  </a:lnTo>
                  <a:lnTo>
                    <a:pt x="250" y="716"/>
                  </a:lnTo>
                  <a:lnTo>
                    <a:pt x="369" y="729"/>
                  </a:lnTo>
                  <a:lnTo>
                    <a:pt x="421" y="729"/>
                  </a:lnTo>
                  <a:lnTo>
                    <a:pt x="474" y="716"/>
                  </a:lnTo>
                  <a:lnTo>
                    <a:pt x="553" y="636"/>
                  </a:lnTo>
                  <a:lnTo>
                    <a:pt x="579" y="5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53" name="Freeform 53"/>
            <p:cNvSpPr>
              <a:spLocks/>
            </p:cNvSpPr>
            <p:nvPr/>
          </p:nvSpPr>
          <p:spPr bwMode="auto">
            <a:xfrm>
              <a:off x="5050" y="4832"/>
              <a:ext cx="605" cy="729"/>
            </a:xfrm>
            <a:custGeom>
              <a:avLst/>
              <a:gdLst/>
              <a:ahLst/>
              <a:cxnLst>
                <a:cxn ang="0">
                  <a:pos x="513" y="93"/>
                </a:cxn>
                <a:cxn ang="0">
                  <a:pos x="460" y="119"/>
                </a:cxn>
                <a:cxn ang="0">
                  <a:pos x="447" y="132"/>
                </a:cxn>
                <a:cxn ang="0">
                  <a:pos x="447" y="199"/>
                </a:cxn>
                <a:cxn ang="0">
                  <a:pos x="460" y="225"/>
                </a:cxn>
                <a:cxn ang="0">
                  <a:pos x="487" y="239"/>
                </a:cxn>
                <a:cxn ang="0">
                  <a:pos x="539" y="239"/>
                </a:cxn>
                <a:cxn ang="0">
                  <a:pos x="566" y="225"/>
                </a:cxn>
                <a:cxn ang="0">
                  <a:pos x="592" y="172"/>
                </a:cxn>
                <a:cxn ang="0">
                  <a:pos x="566" y="93"/>
                </a:cxn>
                <a:cxn ang="0">
                  <a:pos x="513" y="40"/>
                </a:cxn>
                <a:cxn ang="0">
                  <a:pos x="434" y="13"/>
                </a:cxn>
                <a:cxn ang="0">
                  <a:pos x="342" y="0"/>
                </a:cxn>
                <a:cxn ang="0">
                  <a:pos x="210" y="26"/>
                </a:cxn>
                <a:cxn ang="0">
                  <a:pos x="92" y="106"/>
                </a:cxn>
                <a:cxn ang="0">
                  <a:pos x="26" y="225"/>
                </a:cxn>
                <a:cxn ang="0">
                  <a:pos x="0" y="371"/>
                </a:cxn>
                <a:cxn ang="0">
                  <a:pos x="26" y="517"/>
                </a:cxn>
                <a:cxn ang="0">
                  <a:pos x="105" y="623"/>
                </a:cxn>
                <a:cxn ang="0">
                  <a:pos x="210" y="703"/>
                </a:cxn>
                <a:cxn ang="0">
                  <a:pos x="342" y="729"/>
                </a:cxn>
                <a:cxn ang="0">
                  <a:pos x="447" y="716"/>
                </a:cxn>
                <a:cxn ang="0">
                  <a:pos x="526" y="663"/>
                </a:cxn>
                <a:cxn ang="0">
                  <a:pos x="579" y="610"/>
                </a:cxn>
                <a:cxn ang="0">
                  <a:pos x="605" y="557"/>
                </a:cxn>
                <a:cxn ang="0">
                  <a:pos x="605" y="517"/>
                </a:cxn>
                <a:cxn ang="0">
                  <a:pos x="592" y="517"/>
                </a:cxn>
                <a:cxn ang="0">
                  <a:pos x="592" y="504"/>
                </a:cxn>
                <a:cxn ang="0">
                  <a:pos x="579" y="504"/>
                </a:cxn>
                <a:cxn ang="0">
                  <a:pos x="566" y="517"/>
                </a:cxn>
                <a:cxn ang="0">
                  <a:pos x="566" y="530"/>
                </a:cxn>
                <a:cxn ang="0">
                  <a:pos x="539" y="583"/>
                </a:cxn>
                <a:cxn ang="0">
                  <a:pos x="513" y="623"/>
                </a:cxn>
                <a:cxn ang="0">
                  <a:pos x="487" y="650"/>
                </a:cxn>
                <a:cxn ang="0">
                  <a:pos x="447" y="676"/>
                </a:cxn>
                <a:cxn ang="0">
                  <a:pos x="421" y="689"/>
                </a:cxn>
                <a:cxn ang="0">
                  <a:pos x="355" y="689"/>
                </a:cxn>
                <a:cxn ang="0">
                  <a:pos x="302" y="676"/>
                </a:cxn>
                <a:cxn ang="0">
                  <a:pos x="237" y="650"/>
                </a:cxn>
                <a:cxn ang="0">
                  <a:pos x="184" y="597"/>
                </a:cxn>
                <a:cxn ang="0">
                  <a:pos x="145" y="504"/>
                </a:cxn>
                <a:cxn ang="0">
                  <a:pos x="131" y="371"/>
                </a:cxn>
                <a:cxn ang="0">
                  <a:pos x="145" y="239"/>
                </a:cxn>
                <a:cxn ang="0">
                  <a:pos x="184" y="132"/>
                </a:cxn>
                <a:cxn ang="0">
                  <a:pos x="237" y="79"/>
                </a:cxn>
                <a:cxn ang="0">
                  <a:pos x="289" y="40"/>
                </a:cxn>
                <a:cxn ang="0">
                  <a:pos x="395" y="40"/>
                </a:cxn>
                <a:cxn ang="0">
                  <a:pos x="473" y="66"/>
                </a:cxn>
                <a:cxn ang="0">
                  <a:pos x="513" y="93"/>
                </a:cxn>
              </a:cxnLst>
              <a:rect l="0" t="0" r="r" b="b"/>
              <a:pathLst>
                <a:path w="605" h="729">
                  <a:moveTo>
                    <a:pt x="513" y="93"/>
                  </a:moveTo>
                  <a:lnTo>
                    <a:pt x="460" y="119"/>
                  </a:lnTo>
                  <a:lnTo>
                    <a:pt x="447" y="132"/>
                  </a:lnTo>
                  <a:lnTo>
                    <a:pt x="447" y="199"/>
                  </a:lnTo>
                  <a:lnTo>
                    <a:pt x="460" y="225"/>
                  </a:lnTo>
                  <a:lnTo>
                    <a:pt x="487" y="239"/>
                  </a:lnTo>
                  <a:lnTo>
                    <a:pt x="539" y="239"/>
                  </a:lnTo>
                  <a:lnTo>
                    <a:pt x="566" y="225"/>
                  </a:lnTo>
                  <a:lnTo>
                    <a:pt x="592" y="172"/>
                  </a:lnTo>
                  <a:lnTo>
                    <a:pt x="566" y="93"/>
                  </a:lnTo>
                  <a:lnTo>
                    <a:pt x="513" y="40"/>
                  </a:lnTo>
                  <a:lnTo>
                    <a:pt x="434" y="13"/>
                  </a:lnTo>
                  <a:lnTo>
                    <a:pt x="342" y="0"/>
                  </a:lnTo>
                  <a:lnTo>
                    <a:pt x="210" y="26"/>
                  </a:lnTo>
                  <a:lnTo>
                    <a:pt x="92" y="106"/>
                  </a:lnTo>
                  <a:lnTo>
                    <a:pt x="26" y="225"/>
                  </a:lnTo>
                  <a:lnTo>
                    <a:pt x="0" y="371"/>
                  </a:lnTo>
                  <a:lnTo>
                    <a:pt x="26" y="517"/>
                  </a:lnTo>
                  <a:lnTo>
                    <a:pt x="105" y="623"/>
                  </a:lnTo>
                  <a:lnTo>
                    <a:pt x="210" y="703"/>
                  </a:lnTo>
                  <a:lnTo>
                    <a:pt x="342" y="729"/>
                  </a:lnTo>
                  <a:lnTo>
                    <a:pt x="447" y="716"/>
                  </a:lnTo>
                  <a:lnTo>
                    <a:pt x="526" y="663"/>
                  </a:lnTo>
                  <a:lnTo>
                    <a:pt x="579" y="610"/>
                  </a:lnTo>
                  <a:lnTo>
                    <a:pt x="605" y="557"/>
                  </a:lnTo>
                  <a:lnTo>
                    <a:pt x="605" y="517"/>
                  </a:lnTo>
                  <a:lnTo>
                    <a:pt x="592" y="517"/>
                  </a:lnTo>
                  <a:lnTo>
                    <a:pt x="592" y="504"/>
                  </a:lnTo>
                  <a:lnTo>
                    <a:pt x="579" y="504"/>
                  </a:lnTo>
                  <a:lnTo>
                    <a:pt x="566" y="517"/>
                  </a:lnTo>
                  <a:lnTo>
                    <a:pt x="566" y="530"/>
                  </a:lnTo>
                  <a:lnTo>
                    <a:pt x="539" y="583"/>
                  </a:lnTo>
                  <a:lnTo>
                    <a:pt x="513" y="623"/>
                  </a:lnTo>
                  <a:lnTo>
                    <a:pt x="487" y="650"/>
                  </a:lnTo>
                  <a:lnTo>
                    <a:pt x="447" y="676"/>
                  </a:lnTo>
                  <a:lnTo>
                    <a:pt x="421" y="689"/>
                  </a:lnTo>
                  <a:lnTo>
                    <a:pt x="355" y="689"/>
                  </a:lnTo>
                  <a:lnTo>
                    <a:pt x="302" y="676"/>
                  </a:lnTo>
                  <a:lnTo>
                    <a:pt x="237" y="650"/>
                  </a:lnTo>
                  <a:lnTo>
                    <a:pt x="184" y="597"/>
                  </a:lnTo>
                  <a:lnTo>
                    <a:pt x="145" y="504"/>
                  </a:lnTo>
                  <a:lnTo>
                    <a:pt x="131" y="371"/>
                  </a:lnTo>
                  <a:lnTo>
                    <a:pt x="145" y="239"/>
                  </a:lnTo>
                  <a:lnTo>
                    <a:pt x="184" y="132"/>
                  </a:lnTo>
                  <a:lnTo>
                    <a:pt x="237" y="79"/>
                  </a:lnTo>
                  <a:lnTo>
                    <a:pt x="289" y="40"/>
                  </a:lnTo>
                  <a:lnTo>
                    <a:pt x="395" y="40"/>
                  </a:lnTo>
                  <a:lnTo>
                    <a:pt x="473" y="66"/>
                  </a:lnTo>
                  <a:lnTo>
                    <a:pt x="513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54" name="Freeform 54"/>
            <p:cNvSpPr>
              <a:spLocks/>
            </p:cNvSpPr>
            <p:nvPr/>
          </p:nvSpPr>
          <p:spPr bwMode="auto">
            <a:xfrm>
              <a:off x="5734" y="4553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4" y="345"/>
                </a:cxn>
                <a:cxn ang="0">
                  <a:pos x="474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58" y="213"/>
                </a:cxn>
                <a:cxn ang="0">
                  <a:pos x="92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32" y="345"/>
                </a:cxn>
                <a:cxn ang="0">
                  <a:pos x="132" y="796"/>
                </a:cxn>
                <a:cxn ang="0">
                  <a:pos x="145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3" y="1008"/>
                </a:cxn>
                <a:cxn ang="0">
                  <a:pos x="342" y="1008"/>
                </a:cxn>
                <a:cxn ang="0">
                  <a:pos x="408" y="995"/>
                </a:cxn>
                <a:cxn ang="0">
                  <a:pos x="460" y="942"/>
                </a:cxn>
                <a:cxn ang="0">
                  <a:pos x="487" y="876"/>
                </a:cxn>
                <a:cxn ang="0">
                  <a:pos x="500" y="796"/>
                </a:cxn>
                <a:cxn ang="0">
                  <a:pos x="500" y="703"/>
                </a:cxn>
                <a:cxn ang="0">
                  <a:pos x="460" y="703"/>
                </a:cxn>
                <a:cxn ang="0">
                  <a:pos x="460" y="862"/>
                </a:cxn>
                <a:cxn ang="0">
                  <a:pos x="434" y="902"/>
                </a:cxn>
                <a:cxn ang="0">
                  <a:pos x="421" y="942"/>
                </a:cxn>
                <a:cxn ang="0">
                  <a:pos x="381" y="968"/>
                </a:cxn>
                <a:cxn ang="0">
                  <a:pos x="316" y="968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4" y="345"/>
                  </a:lnTo>
                  <a:lnTo>
                    <a:pt x="474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58" y="213"/>
                  </a:lnTo>
                  <a:lnTo>
                    <a:pt x="92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32" y="345"/>
                  </a:lnTo>
                  <a:lnTo>
                    <a:pt x="132" y="796"/>
                  </a:lnTo>
                  <a:lnTo>
                    <a:pt x="145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3" y="1008"/>
                  </a:lnTo>
                  <a:lnTo>
                    <a:pt x="342" y="1008"/>
                  </a:lnTo>
                  <a:lnTo>
                    <a:pt x="408" y="995"/>
                  </a:lnTo>
                  <a:lnTo>
                    <a:pt x="460" y="942"/>
                  </a:lnTo>
                  <a:lnTo>
                    <a:pt x="487" y="876"/>
                  </a:lnTo>
                  <a:lnTo>
                    <a:pt x="500" y="796"/>
                  </a:lnTo>
                  <a:lnTo>
                    <a:pt x="500" y="703"/>
                  </a:lnTo>
                  <a:lnTo>
                    <a:pt x="460" y="703"/>
                  </a:lnTo>
                  <a:lnTo>
                    <a:pt x="460" y="862"/>
                  </a:lnTo>
                  <a:lnTo>
                    <a:pt x="434" y="902"/>
                  </a:lnTo>
                  <a:lnTo>
                    <a:pt x="421" y="942"/>
                  </a:lnTo>
                  <a:lnTo>
                    <a:pt x="381" y="968"/>
                  </a:lnTo>
                  <a:lnTo>
                    <a:pt x="316" y="968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55" name="Freeform 55"/>
            <p:cNvSpPr>
              <a:spLocks noEditPoints="1"/>
            </p:cNvSpPr>
            <p:nvPr/>
          </p:nvSpPr>
          <p:spPr bwMode="auto">
            <a:xfrm>
              <a:off x="6905" y="4394"/>
              <a:ext cx="1092" cy="1154"/>
            </a:xfrm>
            <a:custGeom>
              <a:avLst/>
              <a:gdLst/>
              <a:ahLst/>
              <a:cxnLst>
                <a:cxn ang="0">
                  <a:pos x="237" y="968"/>
                </a:cxn>
                <a:cxn ang="0">
                  <a:pos x="197" y="1021"/>
                </a:cxn>
                <a:cxn ang="0">
                  <a:pos x="158" y="1061"/>
                </a:cxn>
                <a:cxn ang="0">
                  <a:pos x="118" y="1088"/>
                </a:cxn>
                <a:cxn ang="0">
                  <a:pos x="79" y="1101"/>
                </a:cxn>
                <a:cxn ang="0">
                  <a:pos x="26" y="1101"/>
                </a:cxn>
                <a:cxn ang="0">
                  <a:pos x="13" y="1114"/>
                </a:cxn>
                <a:cxn ang="0">
                  <a:pos x="0" y="1114"/>
                </a:cxn>
                <a:cxn ang="0">
                  <a:pos x="0" y="1141"/>
                </a:cxn>
                <a:cxn ang="0">
                  <a:pos x="13" y="1154"/>
                </a:cxn>
                <a:cxn ang="0">
                  <a:pos x="342" y="1154"/>
                </a:cxn>
                <a:cxn ang="0">
                  <a:pos x="342" y="1141"/>
                </a:cxn>
                <a:cxn ang="0">
                  <a:pos x="355" y="1127"/>
                </a:cxn>
                <a:cxn ang="0">
                  <a:pos x="342" y="1114"/>
                </a:cxn>
                <a:cxn ang="0">
                  <a:pos x="342" y="1101"/>
                </a:cxn>
                <a:cxn ang="0">
                  <a:pos x="302" y="1101"/>
                </a:cxn>
                <a:cxn ang="0">
                  <a:pos x="276" y="1088"/>
                </a:cxn>
                <a:cxn ang="0">
                  <a:pos x="263" y="1074"/>
                </a:cxn>
                <a:cxn ang="0">
                  <a:pos x="250" y="1048"/>
                </a:cxn>
                <a:cxn ang="0">
                  <a:pos x="276" y="995"/>
                </a:cxn>
                <a:cxn ang="0">
                  <a:pos x="276" y="982"/>
                </a:cxn>
                <a:cxn ang="0">
                  <a:pos x="289" y="968"/>
                </a:cxn>
                <a:cxn ang="0">
                  <a:pos x="302" y="929"/>
                </a:cxn>
                <a:cxn ang="0">
                  <a:pos x="342" y="875"/>
                </a:cxn>
                <a:cxn ang="0">
                  <a:pos x="394" y="783"/>
                </a:cxn>
                <a:cxn ang="0">
                  <a:pos x="789" y="783"/>
                </a:cxn>
                <a:cxn ang="0">
                  <a:pos x="802" y="836"/>
                </a:cxn>
                <a:cxn ang="0">
                  <a:pos x="802" y="929"/>
                </a:cxn>
                <a:cxn ang="0">
                  <a:pos x="815" y="1008"/>
                </a:cxn>
                <a:cxn ang="0">
                  <a:pos x="815" y="1074"/>
                </a:cxn>
                <a:cxn ang="0">
                  <a:pos x="802" y="1088"/>
                </a:cxn>
                <a:cxn ang="0">
                  <a:pos x="776" y="1101"/>
                </a:cxn>
                <a:cxn ang="0">
                  <a:pos x="697" y="1101"/>
                </a:cxn>
                <a:cxn ang="0">
                  <a:pos x="684" y="1114"/>
                </a:cxn>
                <a:cxn ang="0">
                  <a:pos x="671" y="1114"/>
                </a:cxn>
                <a:cxn ang="0">
                  <a:pos x="671" y="1154"/>
                </a:cxn>
                <a:cxn ang="0">
                  <a:pos x="1092" y="1154"/>
                </a:cxn>
                <a:cxn ang="0">
                  <a:pos x="1092" y="1101"/>
                </a:cxn>
                <a:cxn ang="0">
                  <a:pos x="986" y="1101"/>
                </a:cxn>
                <a:cxn ang="0">
                  <a:pos x="973" y="1088"/>
                </a:cxn>
                <a:cxn ang="0">
                  <a:pos x="960" y="1088"/>
                </a:cxn>
                <a:cxn ang="0">
                  <a:pos x="960" y="1048"/>
                </a:cxn>
                <a:cxn ang="0">
                  <a:pos x="855" y="40"/>
                </a:cxn>
                <a:cxn ang="0">
                  <a:pos x="855" y="0"/>
                </a:cxn>
                <a:cxn ang="0">
                  <a:pos x="815" y="0"/>
                </a:cxn>
                <a:cxn ang="0">
                  <a:pos x="789" y="27"/>
                </a:cxn>
                <a:cxn ang="0">
                  <a:pos x="237" y="968"/>
                </a:cxn>
                <a:cxn ang="0">
                  <a:pos x="421" y="730"/>
                </a:cxn>
                <a:cxn ang="0">
                  <a:pos x="736" y="199"/>
                </a:cxn>
                <a:cxn ang="0">
                  <a:pos x="789" y="730"/>
                </a:cxn>
                <a:cxn ang="0">
                  <a:pos x="421" y="730"/>
                </a:cxn>
              </a:cxnLst>
              <a:rect l="0" t="0" r="r" b="b"/>
              <a:pathLst>
                <a:path w="1092" h="1154">
                  <a:moveTo>
                    <a:pt x="237" y="968"/>
                  </a:moveTo>
                  <a:lnTo>
                    <a:pt x="197" y="1021"/>
                  </a:lnTo>
                  <a:lnTo>
                    <a:pt x="158" y="1061"/>
                  </a:lnTo>
                  <a:lnTo>
                    <a:pt x="118" y="1088"/>
                  </a:lnTo>
                  <a:lnTo>
                    <a:pt x="79" y="1101"/>
                  </a:lnTo>
                  <a:lnTo>
                    <a:pt x="26" y="1101"/>
                  </a:lnTo>
                  <a:lnTo>
                    <a:pt x="13" y="1114"/>
                  </a:lnTo>
                  <a:lnTo>
                    <a:pt x="0" y="1114"/>
                  </a:lnTo>
                  <a:lnTo>
                    <a:pt x="0" y="1141"/>
                  </a:lnTo>
                  <a:lnTo>
                    <a:pt x="13" y="1154"/>
                  </a:lnTo>
                  <a:lnTo>
                    <a:pt x="342" y="1154"/>
                  </a:lnTo>
                  <a:lnTo>
                    <a:pt x="342" y="1141"/>
                  </a:lnTo>
                  <a:lnTo>
                    <a:pt x="355" y="1127"/>
                  </a:lnTo>
                  <a:lnTo>
                    <a:pt x="342" y="1114"/>
                  </a:lnTo>
                  <a:lnTo>
                    <a:pt x="342" y="1101"/>
                  </a:lnTo>
                  <a:lnTo>
                    <a:pt x="302" y="1101"/>
                  </a:lnTo>
                  <a:lnTo>
                    <a:pt x="276" y="1088"/>
                  </a:lnTo>
                  <a:lnTo>
                    <a:pt x="263" y="1074"/>
                  </a:lnTo>
                  <a:lnTo>
                    <a:pt x="250" y="1048"/>
                  </a:lnTo>
                  <a:lnTo>
                    <a:pt x="276" y="995"/>
                  </a:lnTo>
                  <a:lnTo>
                    <a:pt x="276" y="982"/>
                  </a:lnTo>
                  <a:lnTo>
                    <a:pt x="289" y="968"/>
                  </a:lnTo>
                  <a:lnTo>
                    <a:pt x="302" y="929"/>
                  </a:lnTo>
                  <a:lnTo>
                    <a:pt x="342" y="875"/>
                  </a:lnTo>
                  <a:lnTo>
                    <a:pt x="394" y="783"/>
                  </a:lnTo>
                  <a:lnTo>
                    <a:pt x="789" y="783"/>
                  </a:lnTo>
                  <a:lnTo>
                    <a:pt x="802" y="836"/>
                  </a:lnTo>
                  <a:lnTo>
                    <a:pt x="802" y="929"/>
                  </a:lnTo>
                  <a:lnTo>
                    <a:pt x="815" y="1008"/>
                  </a:lnTo>
                  <a:lnTo>
                    <a:pt x="815" y="1074"/>
                  </a:lnTo>
                  <a:lnTo>
                    <a:pt x="802" y="1088"/>
                  </a:lnTo>
                  <a:lnTo>
                    <a:pt x="776" y="1101"/>
                  </a:lnTo>
                  <a:lnTo>
                    <a:pt x="697" y="1101"/>
                  </a:lnTo>
                  <a:lnTo>
                    <a:pt x="684" y="1114"/>
                  </a:lnTo>
                  <a:lnTo>
                    <a:pt x="671" y="1114"/>
                  </a:lnTo>
                  <a:lnTo>
                    <a:pt x="671" y="1154"/>
                  </a:lnTo>
                  <a:lnTo>
                    <a:pt x="1092" y="1154"/>
                  </a:lnTo>
                  <a:lnTo>
                    <a:pt x="1092" y="1101"/>
                  </a:lnTo>
                  <a:lnTo>
                    <a:pt x="986" y="1101"/>
                  </a:lnTo>
                  <a:lnTo>
                    <a:pt x="973" y="1088"/>
                  </a:lnTo>
                  <a:lnTo>
                    <a:pt x="960" y="1088"/>
                  </a:lnTo>
                  <a:lnTo>
                    <a:pt x="960" y="1048"/>
                  </a:lnTo>
                  <a:lnTo>
                    <a:pt x="855" y="40"/>
                  </a:lnTo>
                  <a:lnTo>
                    <a:pt x="855" y="0"/>
                  </a:lnTo>
                  <a:lnTo>
                    <a:pt x="815" y="0"/>
                  </a:lnTo>
                  <a:lnTo>
                    <a:pt x="789" y="27"/>
                  </a:lnTo>
                  <a:lnTo>
                    <a:pt x="237" y="968"/>
                  </a:lnTo>
                  <a:close/>
                  <a:moveTo>
                    <a:pt x="421" y="730"/>
                  </a:moveTo>
                  <a:lnTo>
                    <a:pt x="736" y="199"/>
                  </a:lnTo>
                  <a:lnTo>
                    <a:pt x="789" y="730"/>
                  </a:lnTo>
                  <a:lnTo>
                    <a:pt x="421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56" name="Freeform 56"/>
            <p:cNvSpPr>
              <a:spLocks/>
            </p:cNvSpPr>
            <p:nvPr/>
          </p:nvSpPr>
          <p:spPr bwMode="auto">
            <a:xfrm>
              <a:off x="8641" y="4752"/>
              <a:ext cx="763" cy="783"/>
            </a:xfrm>
            <a:custGeom>
              <a:avLst/>
              <a:gdLst/>
              <a:ahLst/>
              <a:cxnLst>
                <a:cxn ang="0">
                  <a:pos x="434" y="398"/>
                </a:cxn>
                <a:cxn ang="0">
                  <a:pos x="750" y="67"/>
                </a:cxn>
                <a:cxn ang="0">
                  <a:pos x="763" y="53"/>
                </a:cxn>
                <a:cxn ang="0">
                  <a:pos x="763" y="27"/>
                </a:cxn>
                <a:cxn ang="0">
                  <a:pos x="737" y="0"/>
                </a:cxn>
                <a:cxn ang="0">
                  <a:pos x="724" y="14"/>
                </a:cxn>
                <a:cxn ang="0">
                  <a:pos x="698" y="27"/>
                </a:cxn>
                <a:cxn ang="0">
                  <a:pos x="382" y="345"/>
                </a:cxn>
                <a:cxn ang="0">
                  <a:pos x="53" y="14"/>
                </a:cxn>
                <a:cxn ang="0">
                  <a:pos x="40" y="14"/>
                </a:cxn>
                <a:cxn ang="0">
                  <a:pos x="27" y="0"/>
                </a:cxn>
                <a:cxn ang="0">
                  <a:pos x="0" y="27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3" y="716"/>
                </a:cxn>
                <a:cxn ang="0">
                  <a:pos x="0" y="730"/>
                </a:cxn>
                <a:cxn ang="0">
                  <a:pos x="0" y="769"/>
                </a:cxn>
                <a:cxn ang="0">
                  <a:pos x="13" y="783"/>
                </a:cxn>
                <a:cxn ang="0">
                  <a:pos x="40" y="783"/>
                </a:cxn>
                <a:cxn ang="0">
                  <a:pos x="382" y="438"/>
                </a:cxn>
                <a:cxn ang="0">
                  <a:pos x="724" y="783"/>
                </a:cxn>
                <a:cxn ang="0">
                  <a:pos x="750" y="783"/>
                </a:cxn>
                <a:cxn ang="0">
                  <a:pos x="763" y="769"/>
                </a:cxn>
                <a:cxn ang="0">
                  <a:pos x="763" y="730"/>
                </a:cxn>
                <a:cxn ang="0">
                  <a:pos x="750" y="716"/>
                </a:cxn>
                <a:cxn ang="0">
                  <a:pos x="434" y="398"/>
                </a:cxn>
              </a:cxnLst>
              <a:rect l="0" t="0" r="r" b="b"/>
              <a:pathLst>
                <a:path w="763" h="783">
                  <a:moveTo>
                    <a:pt x="434" y="398"/>
                  </a:moveTo>
                  <a:lnTo>
                    <a:pt x="750" y="67"/>
                  </a:lnTo>
                  <a:lnTo>
                    <a:pt x="763" y="53"/>
                  </a:lnTo>
                  <a:lnTo>
                    <a:pt x="763" y="27"/>
                  </a:lnTo>
                  <a:lnTo>
                    <a:pt x="737" y="0"/>
                  </a:lnTo>
                  <a:lnTo>
                    <a:pt x="724" y="14"/>
                  </a:lnTo>
                  <a:lnTo>
                    <a:pt x="698" y="27"/>
                  </a:lnTo>
                  <a:lnTo>
                    <a:pt x="382" y="345"/>
                  </a:lnTo>
                  <a:lnTo>
                    <a:pt x="53" y="14"/>
                  </a:lnTo>
                  <a:lnTo>
                    <a:pt x="40" y="14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3" y="716"/>
                  </a:lnTo>
                  <a:lnTo>
                    <a:pt x="0" y="730"/>
                  </a:lnTo>
                  <a:lnTo>
                    <a:pt x="0" y="769"/>
                  </a:lnTo>
                  <a:lnTo>
                    <a:pt x="13" y="783"/>
                  </a:lnTo>
                  <a:lnTo>
                    <a:pt x="40" y="783"/>
                  </a:lnTo>
                  <a:lnTo>
                    <a:pt x="382" y="438"/>
                  </a:lnTo>
                  <a:lnTo>
                    <a:pt x="724" y="783"/>
                  </a:lnTo>
                  <a:lnTo>
                    <a:pt x="750" y="783"/>
                  </a:lnTo>
                  <a:lnTo>
                    <a:pt x="763" y="769"/>
                  </a:lnTo>
                  <a:lnTo>
                    <a:pt x="763" y="730"/>
                  </a:lnTo>
                  <a:lnTo>
                    <a:pt x="750" y="716"/>
                  </a:lnTo>
                  <a:lnTo>
                    <a:pt x="434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57" name="Freeform 57"/>
            <p:cNvSpPr>
              <a:spLocks noEditPoints="1"/>
            </p:cNvSpPr>
            <p:nvPr/>
          </p:nvSpPr>
          <p:spPr bwMode="auto">
            <a:xfrm>
              <a:off x="10062" y="4447"/>
              <a:ext cx="1145" cy="1101"/>
            </a:xfrm>
            <a:custGeom>
              <a:avLst/>
              <a:gdLst/>
              <a:ahLst/>
              <a:cxnLst>
                <a:cxn ang="0">
                  <a:pos x="184" y="1008"/>
                </a:cxn>
                <a:cxn ang="0">
                  <a:pos x="132" y="1048"/>
                </a:cxn>
                <a:cxn ang="0">
                  <a:pos x="13" y="1061"/>
                </a:cxn>
                <a:cxn ang="0">
                  <a:pos x="0" y="1101"/>
                </a:cxn>
                <a:cxn ang="0">
                  <a:pos x="789" y="1074"/>
                </a:cxn>
                <a:cxn ang="0">
                  <a:pos x="1026" y="876"/>
                </a:cxn>
                <a:cxn ang="0">
                  <a:pos x="1026" y="650"/>
                </a:cxn>
                <a:cxn ang="0">
                  <a:pos x="803" y="531"/>
                </a:cxn>
                <a:cxn ang="0">
                  <a:pos x="1039" y="425"/>
                </a:cxn>
                <a:cxn ang="0">
                  <a:pos x="1145" y="226"/>
                </a:cxn>
                <a:cxn ang="0">
                  <a:pos x="1066" y="67"/>
                </a:cxn>
                <a:cxn ang="0">
                  <a:pos x="842" y="0"/>
                </a:cxn>
                <a:cxn ang="0">
                  <a:pos x="263" y="14"/>
                </a:cxn>
                <a:cxn ang="0">
                  <a:pos x="395" y="53"/>
                </a:cxn>
                <a:cxn ang="0">
                  <a:pos x="408" y="106"/>
                </a:cxn>
                <a:cxn ang="0">
                  <a:pos x="434" y="517"/>
                </a:cxn>
                <a:cxn ang="0">
                  <a:pos x="539" y="93"/>
                </a:cxn>
                <a:cxn ang="0">
                  <a:pos x="566" y="53"/>
                </a:cxn>
                <a:cxn ang="0">
                  <a:pos x="921" y="67"/>
                </a:cxn>
                <a:cxn ang="0">
                  <a:pos x="987" y="159"/>
                </a:cxn>
                <a:cxn ang="0">
                  <a:pos x="1000" y="212"/>
                </a:cxn>
                <a:cxn ang="0">
                  <a:pos x="908" y="411"/>
                </a:cxn>
                <a:cxn ang="0">
                  <a:pos x="658" y="517"/>
                </a:cxn>
                <a:cxn ang="0">
                  <a:pos x="355" y="1048"/>
                </a:cxn>
                <a:cxn ang="0">
                  <a:pos x="303" y="1021"/>
                </a:cxn>
                <a:cxn ang="0">
                  <a:pos x="421" y="544"/>
                </a:cxn>
                <a:cxn ang="0">
                  <a:pos x="816" y="571"/>
                </a:cxn>
                <a:cxn ang="0">
                  <a:pos x="868" y="610"/>
                </a:cxn>
                <a:cxn ang="0">
                  <a:pos x="895" y="677"/>
                </a:cxn>
                <a:cxn ang="0">
                  <a:pos x="908" y="730"/>
                </a:cxn>
                <a:cxn ang="0">
                  <a:pos x="816" y="955"/>
                </a:cxn>
                <a:cxn ang="0">
                  <a:pos x="579" y="1048"/>
                </a:cxn>
              </a:cxnLst>
              <a:rect l="0" t="0" r="r" b="b"/>
              <a:pathLst>
                <a:path w="1145" h="1101">
                  <a:moveTo>
                    <a:pt x="184" y="982"/>
                  </a:moveTo>
                  <a:lnTo>
                    <a:pt x="184" y="1008"/>
                  </a:lnTo>
                  <a:lnTo>
                    <a:pt x="158" y="1035"/>
                  </a:lnTo>
                  <a:lnTo>
                    <a:pt x="132" y="1048"/>
                  </a:lnTo>
                  <a:lnTo>
                    <a:pt x="26" y="1048"/>
                  </a:lnTo>
                  <a:lnTo>
                    <a:pt x="13" y="1061"/>
                  </a:lnTo>
                  <a:lnTo>
                    <a:pt x="0" y="1061"/>
                  </a:lnTo>
                  <a:lnTo>
                    <a:pt x="0" y="1101"/>
                  </a:lnTo>
                  <a:lnTo>
                    <a:pt x="618" y="1101"/>
                  </a:lnTo>
                  <a:lnTo>
                    <a:pt x="789" y="1074"/>
                  </a:lnTo>
                  <a:lnTo>
                    <a:pt x="934" y="982"/>
                  </a:lnTo>
                  <a:lnTo>
                    <a:pt x="1026" y="876"/>
                  </a:lnTo>
                  <a:lnTo>
                    <a:pt x="1053" y="756"/>
                  </a:lnTo>
                  <a:lnTo>
                    <a:pt x="1026" y="650"/>
                  </a:lnTo>
                  <a:lnTo>
                    <a:pt x="934" y="571"/>
                  </a:lnTo>
                  <a:lnTo>
                    <a:pt x="803" y="531"/>
                  </a:lnTo>
                  <a:lnTo>
                    <a:pt x="921" y="491"/>
                  </a:lnTo>
                  <a:lnTo>
                    <a:pt x="1039" y="425"/>
                  </a:lnTo>
                  <a:lnTo>
                    <a:pt x="1118" y="332"/>
                  </a:lnTo>
                  <a:lnTo>
                    <a:pt x="1145" y="226"/>
                  </a:lnTo>
                  <a:lnTo>
                    <a:pt x="1118" y="146"/>
                  </a:lnTo>
                  <a:lnTo>
                    <a:pt x="1066" y="67"/>
                  </a:lnTo>
                  <a:lnTo>
                    <a:pt x="974" y="14"/>
                  </a:lnTo>
                  <a:lnTo>
                    <a:pt x="842" y="0"/>
                  </a:lnTo>
                  <a:lnTo>
                    <a:pt x="276" y="0"/>
                  </a:lnTo>
                  <a:lnTo>
                    <a:pt x="263" y="14"/>
                  </a:lnTo>
                  <a:lnTo>
                    <a:pt x="263" y="53"/>
                  </a:lnTo>
                  <a:lnTo>
                    <a:pt x="395" y="53"/>
                  </a:lnTo>
                  <a:lnTo>
                    <a:pt x="408" y="67"/>
                  </a:lnTo>
                  <a:lnTo>
                    <a:pt x="408" y="106"/>
                  </a:lnTo>
                  <a:lnTo>
                    <a:pt x="184" y="982"/>
                  </a:lnTo>
                  <a:close/>
                  <a:moveTo>
                    <a:pt x="434" y="517"/>
                  </a:moveTo>
                  <a:lnTo>
                    <a:pt x="526" y="120"/>
                  </a:lnTo>
                  <a:lnTo>
                    <a:pt x="539" y="93"/>
                  </a:lnTo>
                  <a:lnTo>
                    <a:pt x="539" y="67"/>
                  </a:lnTo>
                  <a:lnTo>
                    <a:pt x="566" y="53"/>
                  </a:lnTo>
                  <a:lnTo>
                    <a:pt x="868" y="53"/>
                  </a:lnTo>
                  <a:lnTo>
                    <a:pt x="921" y="67"/>
                  </a:lnTo>
                  <a:lnTo>
                    <a:pt x="974" y="120"/>
                  </a:lnTo>
                  <a:lnTo>
                    <a:pt x="987" y="159"/>
                  </a:lnTo>
                  <a:lnTo>
                    <a:pt x="1000" y="186"/>
                  </a:lnTo>
                  <a:lnTo>
                    <a:pt x="1000" y="212"/>
                  </a:lnTo>
                  <a:lnTo>
                    <a:pt x="974" y="319"/>
                  </a:lnTo>
                  <a:lnTo>
                    <a:pt x="908" y="411"/>
                  </a:lnTo>
                  <a:lnTo>
                    <a:pt x="803" y="491"/>
                  </a:lnTo>
                  <a:lnTo>
                    <a:pt x="658" y="517"/>
                  </a:lnTo>
                  <a:lnTo>
                    <a:pt x="434" y="517"/>
                  </a:lnTo>
                  <a:close/>
                  <a:moveTo>
                    <a:pt x="355" y="1048"/>
                  </a:moveTo>
                  <a:lnTo>
                    <a:pt x="303" y="1048"/>
                  </a:lnTo>
                  <a:lnTo>
                    <a:pt x="303" y="1021"/>
                  </a:lnTo>
                  <a:lnTo>
                    <a:pt x="316" y="995"/>
                  </a:lnTo>
                  <a:lnTo>
                    <a:pt x="421" y="544"/>
                  </a:lnTo>
                  <a:lnTo>
                    <a:pt x="776" y="544"/>
                  </a:lnTo>
                  <a:lnTo>
                    <a:pt x="816" y="571"/>
                  </a:lnTo>
                  <a:lnTo>
                    <a:pt x="842" y="584"/>
                  </a:lnTo>
                  <a:lnTo>
                    <a:pt x="868" y="610"/>
                  </a:lnTo>
                  <a:lnTo>
                    <a:pt x="895" y="650"/>
                  </a:lnTo>
                  <a:lnTo>
                    <a:pt x="895" y="677"/>
                  </a:lnTo>
                  <a:lnTo>
                    <a:pt x="908" y="703"/>
                  </a:lnTo>
                  <a:lnTo>
                    <a:pt x="908" y="730"/>
                  </a:lnTo>
                  <a:lnTo>
                    <a:pt x="882" y="849"/>
                  </a:lnTo>
                  <a:lnTo>
                    <a:pt x="816" y="955"/>
                  </a:lnTo>
                  <a:lnTo>
                    <a:pt x="711" y="1021"/>
                  </a:lnTo>
                  <a:lnTo>
                    <a:pt x="579" y="1048"/>
                  </a:lnTo>
                  <a:lnTo>
                    <a:pt x="355" y="10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58" name="Freeform 58"/>
            <p:cNvSpPr>
              <a:spLocks noEditPoints="1"/>
            </p:cNvSpPr>
            <p:nvPr/>
          </p:nvSpPr>
          <p:spPr bwMode="auto">
            <a:xfrm>
              <a:off x="11851" y="4832"/>
              <a:ext cx="711" cy="729"/>
            </a:xfrm>
            <a:custGeom>
              <a:avLst/>
              <a:gdLst/>
              <a:ahLst/>
              <a:cxnLst>
                <a:cxn ang="0">
                  <a:pos x="711" y="371"/>
                </a:cxn>
                <a:cxn ang="0">
                  <a:pos x="684" y="225"/>
                </a:cxn>
                <a:cxn ang="0">
                  <a:pos x="605" y="106"/>
                </a:cxn>
                <a:cxn ang="0">
                  <a:pos x="500" y="26"/>
                </a:cxn>
                <a:cxn ang="0">
                  <a:pos x="355" y="0"/>
                </a:cxn>
                <a:cxn ang="0">
                  <a:pos x="224" y="26"/>
                </a:cxn>
                <a:cxn ang="0">
                  <a:pos x="106" y="106"/>
                </a:cxn>
                <a:cxn ang="0">
                  <a:pos x="27" y="225"/>
                </a:cxn>
                <a:cxn ang="0">
                  <a:pos x="0" y="371"/>
                </a:cxn>
                <a:cxn ang="0">
                  <a:pos x="27" y="517"/>
                </a:cxn>
                <a:cxn ang="0">
                  <a:pos x="106" y="636"/>
                </a:cxn>
                <a:cxn ang="0">
                  <a:pos x="224" y="703"/>
                </a:cxn>
                <a:cxn ang="0">
                  <a:pos x="355" y="729"/>
                </a:cxn>
                <a:cxn ang="0">
                  <a:pos x="500" y="703"/>
                </a:cxn>
                <a:cxn ang="0">
                  <a:pos x="605" y="623"/>
                </a:cxn>
                <a:cxn ang="0">
                  <a:pos x="684" y="517"/>
                </a:cxn>
                <a:cxn ang="0">
                  <a:pos x="711" y="371"/>
                </a:cxn>
                <a:cxn ang="0">
                  <a:pos x="355" y="689"/>
                </a:cxn>
                <a:cxn ang="0">
                  <a:pos x="303" y="689"/>
                </a:cxn>
                <a:cxn ang="0">
                  <a:pos x="263" y="663"/>
                </a:cxn>
                <a:cxn ang="0">
                  <a:pos x="211" y="636"/>
                </a:cxn>
                <a:cxn ang="0">
                  <a:pos x="171" y="583"/>
                </a:cxn>
                <a:cxn ang="0">
                  <a:pos x="145" y="464"/>
                </a:cxn>
                <a:cxn ang="0">
                  <a:pos x="132" y="358"/>
                </a:cxn>
                <a:cxn ang="0">
                  <a:pos x="145" y="252"/>
                </a:cxn>
                <a:cxn ang="0">
                  <a:pos x="171" y="132"/>
                </a:cxn>
                <a:cxn ang="0">
                  <a:pos x="211" y="93"/>
                </a:cxn>
                <a:cxn ang="0">
                  <a:pos x="263" y="53"/>
                </a:cxn>
                <a:cxn ang="0">
                  <a:pos x="303" y="40"/>
                </a:cxn>
                <a:cxn ang="0">
                  <a:pos x="355" y="26"/>
                </a:cxn>
                <a:cxn ang="0">
                  <a:pos x="461" y="53"/>
                </a:cxn>
                <a:cxn ang="0">
                  <a:pos x="540" y="132"/>
                </a:cxn>
                <a:cxn ang="0">
                  <a:pos x="579" y="252"/>
                </a:cxn>
                <a:cxn ang="0">
                  <a:pos x="579" y="464"/>
                </a:cxn>
                <a:cxn ang="0">
                  <a:pos x="540" y="570"/>
                </a:cxn>
                <a:cxn ang="0">
                  <a:pos x="487" y="650"/>
                </a:cxn>
                <a:cxn ang="0">
                  <a:pos x="448" y="676"/>
                </a:cxn>
                <a:cxn ang="0">
                  <a:pos x="408" y="689"/>
                </a:cxn>
                <a:cxn ang="0">
                  <a:pos x="355" y="689"/>
                </a:cxn>
              </a:cxnLst>
              <a:rect l="0" t="0" r="r" b="b"/>
              <a:pathLst>
                <a:path w="711" h="729">
                  <a:moveTo>
                    <a:pt x="711" y="371"/>
                  </a:moveTo>
                  <a:lnTo>
                    <a:pt x="684" y="225"/>
                  </a:lnTo>
                  <a:lnTo>
                    <a:pt x="605" y="106"/>
                  </a:lnTo>
                  <a:lnTo>
                    <a:pt x="500" y="26"/>
                  </a:lnTo>
                  <a:lnTo>
                    <a:pt x="355" y="0"/>
                  </a:lnTo>
                  <a:lnTo>
                    <a:pt x="224" y="26"/>
                  </a:lnTo>
                  <a:lnTo>
                    <a:pt x="106" y="106"/>
                  </a:lnTo>
                  <a:lnTo>
                    <a:pt x="27" y="225"/>
                  </a:lnTo>
                  <a:lnTo>
                    <a:pt x="0" y="371"/>
                  </a:lnTo>
                  <a:lnTo>
                    <a:pt x="27" y="517"/>
                  </a:lnTo>
                  <a:lnTo>
                    <a:pt x="106" y="636"/>
                  </a:lnTo>
                  <a:lnTo>
                    <a:pt x="224" y="703"/>
                  </a:lnTo>
                  <a:lnTo>
                    <a:pt x="355" y="729"/>
                  </a:lnTo>
                  <a:lnTo>
                    <a:pt x="500" y="703"/>
                  </a:lnTo>
                  <a:lnTo>
                    <a:pt x="605" y="623"/>
                  </a:lnTo>
                  <a:lnTo>
                    <a:pt x="684" y="517"/>
                  </a:lnTo>
                  <a:lnTo>
                    <a:pt x="711" y="371"/>
                  </a:lnTo>
                  <a:close/>
                  <a:moveTo>
                    <a:pt x="355" y="689"/>
                  </a:moveTo>
                  <a:lnTo>
                    <a:pt x="303" y="689"/>
                  </a:lnTo>
                  <a:lnTo>
                    <a:pt x="263" y="663"/>
                  </a:lnTo>
                  <a:lnTo>
                    <a:pt x="211" y="636"/>
                  </a:lnTo>
                  <a:lnTo>
                    <a:pt x="171" y="583"/>
                  </a:lnTo>
                  <a:lnTo>
                    <a:pt x="145" y="464"/>
                  </a:lnTo>
                  <a:lnTo>
                    <a:pt x="132" y="358"/>
                  </a:lnTo>
                  <a:lnTo>
                    <a:pt x="145" y="252"/>
                  </a:lnTo>
                  <a:lnTo>
                    <a:pt x="171" y="132"/>
                  </a:lnTo>
                  <a:lnTo>
                    <a:pt x="211" y="93"/>
                  </a:lnTo>
                  <a:lnTo>
                    <a:pt x="263" y="53"/>
                  </a:lnTo>
                  <a:lnTo>
                    <a:pt x="303" y="40"/>
                  </a:lnTo>
                  <a:lnTo>
                    <a:pt x="355" y="26"/>
                  </a:lnTo>
                  <a:lnTo>
                    <a:pt x="461" y="53"/>
                  </a:lnTo>
                  <a:lnTo>
                    <a:pt x="540" y="132"/>
                  </a:lnTo>
                  <a:lnTo>
                    <a:pt x="579" y="252"/>
                  </a:lnTo>
                  <a:lnTo>
                    <a:pt x="579" y="464"/>
                  </a:lnTo>
                  <a:lnTo>
                    <a:pt x="540" y="570"/>
                  </a:lnTo>
                  <a:lnTo>
                    <a:pt x="487" y="650"/>
                  </a:lnTo>
                  <a:lnTo>
                    <a:pt x="448" y="676"/>
                  </a:lnTo>
                  <a:lnTo>
                    <a:pt x="408" y="689"/>
                  </a:lnTo>
                  <a:lnTo>
                    <a:pt x="355" y="6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59" name="Freeform 59"/>
            <p:cNvSpPr>
              <a:spLocks/>
            </p:cNvSpPr>
            <p:nvPr/>
          </p:nvSpPr>
          <p:spPr bwMode="auto">
            <a:xfrm>
              <a:off x="12667" y="4407"/>
              <a:ext cx="513" cy="1141"/>
            </a:xfrm>
            <a:custGeom>
              <a:avLst/>
              <a:gdLst/>
              <a:ahLst/>
              <a:cxnLst>
                <a:cxn ang="0">
                  <a:pos x="224" y="491"/>
                </a:cxn>
                <a:cxn ang="0">
                  <a:pos x="408" y="491"/>
                </a:cxn>
                <a:cxn ang="0">
                  <a:pos x="408" y="451"/>
                </a:cxn>
                <a:cxn ang="0">
                  <a:pos x="224" y="451"/>
                </a:cxn>
                <a:cxn ang="0">
                  <a:pos x="224" y="266"/>
                </a:cxn>
                <a:cxn ang="0">
                  <a:pos x="250" y="146"/>
                </a:cxn>
                <a:cxn ang="0">
                  <a:pos x="302" y="67"/>
                </a:cxn>
                <a:cxn ang="0">
                  <a:pos x="368" y="40"/>
                </a:cxn>
                <a:cxn ang="0">
                  <a:pos x="395" y="40"/>
                </a:cxn>
                <a:cxn ang="0">
                  <a:pos x="421" y="54"/>
                </a:cxn>
                <a:cxn ang="0">
                  <a:pos x="381" y="93"/>
                </a:cxn>
                <a:cxn ang="0">
                  <a:pos x="368" y="120"/>
                </a:cxn>
                <a:cxn ang="0">
                  <a:pos x="395" y="173"/>
                </a:cxn>
                <a:cxn ang="0">
                  <a:pos x="408" y="186"/>
                </a:cxn>
                <a:cxn ang="0">
                  <a:pos x="474" y="186"/>
                </a:cxn>
                <a:cxn ang="0">
                  <a:pos x="500" y="173"/>
                </a:cxn>
                <a:cxn ang="0">
                  <a:pos x="513" y="146"/>
                </a:cxn>
                <a:cxn ang="0">
                  <a:pos x="513" y="120"/>
                </a:cxn>
                <a:cxn ang="0">
                  <a:pos x="500" y="80"/>
                </a:cxn>
                <a:cxn ang="0">
                  <a:pos x="487" y="54"/>
                </a:cxn>
                <a:cxn ang="0">
                  <a:pos x="460" y="27"/>
                </a:cxn>
                <a:cxn ang="0">
                  <a:pos x="421" y="14"/>
                </a:cxn>
                <a:cxn ang="0">
                  <a:pos x="368" y="0"/>
                </a:cxn>
                <a:cxn ang="0">
                  <a:pos x="289" y="14"/>
                </a:cxn>
                <a:cxn ang="0">
                  <a:pos x="197" y="67"/>
                </a:cxn>
                <a:cxn ang="0">
                  <a:pos x="145" y="146"/>
                </a:cxn>
                <a:cxn ang="0">
                  <a:pos x="118" y="266"/>
                </a:cxn>
                <a:cxn ang="0">
                  <a:pos x="118" y="451"/>
                </a:cxn>
                <a:cxn ang="0">
                  <a:pos x="0" y="451"/>
                </a:cxn>
                <a:cxn ang="0">
                  <a:pos x="0" y="491"/>
                </a:cxn>
                <a:cxn ang="0">
                  <a:pos x="118" y="491"/>
                </a:cxn>
                <a:cxn ang="0">
                  <a:pos x="118" y="1061"/>
                </a:cxn>
                <a:cxn ang="0">
                  <a:pos x="92" y="1088"/>
                </a:cxn>
                <a:cxn ang="0">
                  <a:pos x="0" y="1088"/>
                </a:cxn>
                <a:cxn ang="0">
                  <a:pos x="0" y="1141"/>
                </a:cxn>
                <a:cxn ang="0">
                  <a:pos x="381" y="1141"/>
                </a:cxn>
                <a:cxn ang="0">
                  <a:pos x="381" y="1088"/>
                </a:cxn>
                <a:cxn ang="0">
                  <a:pos x="263" y="1088"/>
                </a:cxn>
                <a:cxn ang="0">
                  <a:pos x="237" y="1075"/>
                </a:cxn>
                <a:cxn ang="0">
                  <a:pos x="237" y="1061"/>
                </a:cxn>
                <a:cxn ang="0">
                  <a:pos x="224" y="1035"/>
                </a:cxn>
                <a:cxn ang="0">
                  <a:pos x="224" y="1022"/>
                </a:cxn>
                <a:cxn ang="0">
                  <a:pos x="224" y="491"/>
                </a:cxn>
              </a:cxnLst>
              <a:rect l="0" t="0" r="r" b="b"/>
              <a:pathLst>
                <a:path w="513" h="1141">
                  <a:moveTo>
                    <a:pt x="224" y="491"/>
                  </a:moveTo>
                  <a:lnTo>
                    <a:pt x="408" y="491"/>
                  </a:lnTo>
                  <a:lnTo>
                    <a:pt x="408" y="451"/>
                  </a:lnTo>
                  <a:lnTo>
                    <a:pt x="224" y="451"/>
                  </a:lnTo>
                  <a:lnTo>
                    <a:pt x="224" y="266"/>
                  </a:lnTo>
                  <a:lnTo>
                    <a:pt x="250" y="146"/>
                  </a:lnTo>
                  <a:lnTo>
                    <a:pt x="302" y="67"/>
                  </a:lnTo>
                  <a:lnTo>
                    <a:pt x="368" y="40"/>
                  </a:lnTo>
                  <a:lnTo>
                    <a:pt x="395" y="40"/>
                  </a:lnTo>
                  <a:lnTo>
                    <a:pt x="421" y="54"/>
                  </a:lnTo>
                  <a:lnTo>
                    <a:pt x="381" y="93"/>
                  </a:lnTo>
                  <a:lnTo>
                    <a:pt x="368" y="120"/>
                  </a:lnTo>
                  <a:lnTo>
                    <a:pt x="395" y="173"/>
                  </a:lnTo>
                  <a:lnTo>
                    <a:pt x="408" y="186"/>
                  </a:lnTo>
                  <a:lnTo>
                    <a:pt x="474" y="186"/>
                  </a:lnTo>
                  <a:lnTo>
                    <a:pt x="500" y="173"/>
                  </a:lnTo>
                  <a:lnTo>
                    <a:pt x="513" y="146"/>
                  </a:lnTo>
                  <a:lnTo>
                    <a:pt x="513" y="120"/>
                  </a:lnTo>
                  <a:lnTo>
                    <a:pt x="500" y="80"/>
                  </a:lnTo>
                  <a:lnTo>
                    <a:pt x="487" y="54"/>
                  </a:lnTo>
                  <a:lnTo>
                    <a:pt x="460" y="27"/>
                  </a:lnTo>
                  <a:lnTo>
                    <a:pt x="421" y="14"/>
                  </a:lnTo>
                  <a:lnTo>
                    <a:pt x="368" y="0"/>
                  </a:lnTo>
                  <a:lnTo>
                    <a:pt x="289" y="14"/>
                  </a:lnTo>
                  <a:lnTo>
                    <a:pt x="197" y="67"/>
                  </a:lnTo>
                  <a:lnTo>
                    <a:pt x="145" y="146"/>
                  </a:lnTo>
                  <a:lnTo>
                    <a:pt x="118" y="266"/>
                  </a:lnTo>
                  <a:lnTo>
                    <a:pt x="118" y="451"/>
                  </a:lnTo>
                  <a:lnTo>
                    <a:pt x="0" y="451"/>
                  </a:lnTo>
                  <a:lnTo>
                    <a:pt x="0" y="491"/>
                  </a:lnTo>
                  <a:lnTo>
                    <a:pt x="118" y="491"/>
                  </a:lnTo>
                  <a:lnTo>
                    <a:pt x="118" y="1061"/>
                  </a:lnTo>
                  <a:lnTo>
                    <a:pt x="92" y="1088"/>
                  </a:lnTo>
                  <a:lnTo>
                    <a:pt x="0" y="1088"/>
                  </a:lnTo>
                  <a:lnTo>
                    <a:pt x="0" y="1141"/>
                  </a:lnTo>
                  <a:lnTo>
                    <a:pt x="381" y="1141"/>
                  </a:lnTo>
                  <a:lnTo>
                    <a:pt x="381" y="1088"/>
                  </a:lnTo>
                  <a:lnTo>
                    <a:pt x="263" y="1088"/>
                  </a:lnTo>
                  <a:lnTo>
                    <a:pt x="237" y="1075"/>
                  </a:lnTo>
                  <a:lnTo>
                    <a:pt x="237" y="1061"/>
                  </a:lnTo>
                  <a:lnTo>
                    <a:pt x="224" y="1035"/>
                  </a:lnTo>
                  <a:lnTo>
                    <a:pt x="224" y="1022"/>
                  </a:lnTo>
                  <a:lnTo>
                    <a:pt x="224" y="4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60" name="Freeform 60"/>
            <p:cNvSpPr>
              <a:spLocks noEditPoints="1"/>
            </p:cNvSpPr>
            <p:nvPr/>
          </p:nvSpPr>
          <p:spPr bwMode="auto">
            <a:xfrm>
              <a:off x="13693" y="4394"/>
              <a:ext cx="1092" cy="1154"/>
            </a:xfrm>
            <a:custGeom>
              <a:avLst/>
              <a:gdLst/>
              <a:ahLst/>
              <a:cxnLst>
                <a:cxn ang="0">
                  <a:pos x="237" y="968"/>
                </a:cxn>
                <a:cxn ang="0">
                  <a:pos x="197" y="1021"/>
                </a:cxn>
                <a:cxn ang="0">
                  <a:pos x="158" y="1061"/>
                </a:cxn>
                <a:cxn ang="0">
                  <a:pos x="118" y="1088"/>
                </a:cxn>
                <a:cxn ang="0">
                  <a:pos x="79" y="1101"/>
                </a:cxn>
                <a:cxn ang="0">
                  <a:pos x="26" y="1101"/>
                </a:cxn>
                <a:cxn ang="0">
                  <a:pos x="13" y="1114"/>
                </a:cxn>
                <a:cxn ang="0">
                  <a:pos x="0" y="1114"/>
                </a:cxn>
                <a:cxn ang="0">
                  <a:pos x="0" y="1141"/>
                </a:cxn>
                <a:cxn ang="0">
                  <a:pos x="13" y="1154"/>
                </a:cxn>
                <a:cxn ang="0">
                  <a:pos x="342" y="1154"/>
                </a:cxn>
                <a:cxn ang="0">
                  <a:pos x="342" y="1141"/>
                </a:cxn>
                <a:cxn ang="0">
                  <a:pos x="355" y="1127"/>
                </a:cxn>
                <a:cxn ang="0">
                  <a:pos x="342" y="1114"/>
                </a:cxn>
                <a:cxn ang="0">
                  <a:pos x="342" y="1101"/>
                </a:cxn>
                <a:cxn ang="0">
                  <a:pos x="303" y="1101"/>
                </a:cxn>
                <a:cxn ang="0">
                  <a:pos x="276" y="1088"/>
                </a:cxn>
                <a:cxn ang="0">
                  <a:pos x="263" y="1074"/>
                </a:cxn>
                <a:cxn ang="0">
                  <a:pos x="250" y="1048"/>
                </a:cxn>
                <a:cxn ang="0">
                  <a:pos x="276" y="995"/>
                </a:cxn>
                <a:cxn ang="0">
                  <a:pos x="276" y="982"/>
                </a:cxn>
                <a:cxn ang="0">
                  <a:pos x="289" y="968"/>
                </a:cxn>
                <a:cxn ang="0">
                  <a:pos x="303" y="929"/>
                </a:cxn>
                <a:cxn ang="0">
                  <a:pos x="342" y="875"/>
                </a:cxn>
                <a:cxn ang="0">
                  <a:pos x="395" y="783"/>
                </a:cxn>
                <a:cxn ang="0">
                  <a:pos x="789" y="783"/>
                </a:cxn>
                <a:cxn ang="0">
                  <a:pos x="803" y="836"/>
                </a:cxn>
                <a:cxn ang="0">
                  <a:pos x="803" y="929"/>
                </a:cxn>
                <a:cxn ang="0">
                  <a:pos x="816" y="1008"/>
                </a:cxn>
                <a:cxn ang="0">
                  <a:pos x="816" y="1074"/>
                </a:cxn>
                <a:cxn ang="0">
                  <a:pos x="803" y="1088"/>
                </a:cxn>
                <a:cxn ang="0">
                  <a:pos x="776" y="1101"/>
                </a:cxn>
                <a:cxn ang="0">
                  <a:pos x="697" y="1101"/>
                </a:cxn>
                <a:cxn ang="0">
                  <a:pos x="684" y="1114"/>
                </a:cxn>
                <a:cxn ang="0">
                  <a:pos x="671" y="1114"/>
                </a:cxn>
                <a:cxn ang="0">
                  <a:pos x="671" y="1154"/>
                </a:cxn>
                <a:cxn ang="0">
                  <a:pos x="1092" y="1154"/>
                </a:cxn>
                <a:cxn ang="0">
                  <a:pos x="1092" y="1101"/>
                </a:cxn>
                <a:cxn ang="0">
                  <a:pos x="987" y="1101"/>
                </a:cxn>
                <a:cxn ang="0">
                  <a:pos x="974" y="1088"/>
                </a:cxn>
                <a:cxn ang="0">
                  <a:pos x="960" y="1088"/>
                </a:cxn>
                <a:cxn ang="0">
                  <a:pos x="960" y="1048"/>
                </a:cxn>
                <a:cxn ang="0">
                  <a:pos x="855" y="40"/>
                </a:cxn>
                <a:cxn ang="0">
                  <a:pos x="855" y="0"/>
                </a:cxn>
                <a:cxn ang="0">
                  <a:pos x="816" y="0"/>
                </a:cxn>
                <a:cxn ang="0">
                  <a:pos x="789" y="27"/>
                </a:cxn>
                <a:cxn ang="0">
                  <a:pos x="237" y="968"/>
                </a:cxn>
                <a:cxn ang="0">
                  <a:pos x="421" y="730"/>
                </a:cxn>
                <a:cxn ang="0">
                  <a:pos x="737" y="199"/>
                </a:cxn>
                <a:cxn ang="0">
                  <a:pos x="789" y="730"/>
                </a:cxn>
                <a:cxn ang="0">
                  <a:pos x="421" y="730"/>
                </a:cxn>
              </a:cxnLst>
              <a:rect l="0" t="0" r="r" b="b"/>
              <a:pathLst>
                <a:path w="1092" h="1154">
                  <a:moveTo>
                    <a:pt x="237" y="968"/>
                  </a:moveTo>
                  <a:lnTo>
                    <a:pt x="197" y="1021"/>
                  </a:lnTo>
                  <a:lnTo>
                    <a:pt x="158" y="1061"/>
                  </a:lnTo>
                  <a:lnTo>
                    <a:pt x="118" y="1088"/>
                  </a:lnTo>
                  <a:lnTo>
                    <a:pt x="79" y="1101"/>
                  </a:lnTo>
                  <a:lnTo>
                    <a:pt x="26" y="1101"/>
                  </a:lnTo>
                  <a:lnTo>
                    <a:pt x="13" y="1114"/>
                  </a:lnTo>
                  <a:lnTo>
                    <a:pt x="0" y="1114"/>
                  </a:lnTo>
                  <a:lnTo>
                    <a:pt x="0" y="1141"/>
                  </a:lnTo>
                  <a:lnTo>
                    <a:pt x="13" y="1154"/>
                  </a:lnTo>
                  <a:lnTo>
                    <a:pt x="342" y="1154"/>
                  </a:lnTo>
                  <a:lnTo>
                    <a:pt x="342" y="1141"/>
                  </a:lnTo>
                  <a:lnTo>
                    <a:pt x="355" y="1127"/>
                  </a:lnTo>
                  <a:lnTo>
                    <a:pt x="342" y="1114"/>
                  </a:lnTo>
                  <a:lnTo>
                    <a:pt x="342" y="1101"/>
                  </a:lnTo>
                  <a:lnTo>
                    <a:pt x="303" y="1101"/>
                  </a:lnTo>
                  <a:lnTo>
                    <a:pt x="276" y="1088"/>
                  </a:lnTo>
                  <a:lnTo>
                    <a:pt x="263" y="1074"/>
                  </a:lnTo>
                  <a:lnTo>
                    <a:pt x="250" y="1048"/>
                  </a:lnTo>
                  <a:lnTo>
                    <a:pt x="276" y="995"/>
                  </a:lnTo>
                  <a:lnTo>
                    <a:pt x="276" y="982"/>
                  </a:lnTo>
                  <a:lnTo>
                    <a:pt x="289" y="968"/>
                  </a:lnTo>
                  <a:lnTo>
                    <a:pt x="303" y="929"/>
                  </a:lnTo>
                  <a:lnTo>
                    <a:pt x="342" y="875"/>
                  </a:lnTo>
                  <a:lnTo>
                    <a:pt x="395" y="783"/>
                  </a:lnTo>
                  <a:lnTo>
                    <a:pt x="789" y="783"/>
                  </a:lnTo>
                  <a:lnTo>
                    <a:pt x="803" y="836"/>
                  </a:lnTo>
                  <a:lnTo>
                    <a:pt x="803" y="929"/>
                  </a:lnTo>
                  <a:lnTo>
                    <a:pt x="816" y="1008"/>
                  </a:lnTo>
                  <a:lnTo>
                    <a:pt x="816" y="1074"/>
                  </a:lnTo>
                  <a:lnTo>
                    <a:pt x="803" y="1088"/>
                  </a:lnTo>
                  <a:lnTo>
                    <a:pt x="776" y="1101"/>
                  </a:lnTo>
                  <a:lnTo>
                    <a:pt x="697" y="1101"/>
                  </a:lnTo>
                  <a:lnTo>
                    <a:pt x="684" y="1114"/>
                  </a:lnTo>
                  <a:lnTo>
                    <a:pt x="671" y="1114"/>
                  </a:lnTo>
                  <a:lnTo>
                    <a:pt x="671" y="1154"/>
                  </a:lnTo>
                  <a:lnTo>
                    <a:pt x="1092" y="1154"/>
                  </a:lnTo>
                  <a:lnTo>
                    <a:pt x="1092" y="1101"/>
                  </a:lnTo>
                  <a:lnTo>
                    <a:pt x="987" y="1101"/>
                  </a:lnTo>
                  <a:lnTo>
                    <a:pt x="974" y="1088"/>
                  </a:lnTo>
                  <a:lnTo>
                    <a:pt x="960" y="1088"/>
                  </a:lnTo>
                  <a:lnTo>
                    <a:pt x="960" y="1048"/>
                  </a:lnTo>
                  <a:lnTo>
                    <a:pt x="855" y="40"/>
                  </a:lnTo>
                  <a:lnTo>
                    <a:pt x="855" y="0"/>
                  </a:lnTo>
                  <a:lnTo>
                    <a:pt x="816" y="0"/>
                  </a:lnTo>
                  <a:lnTo>
                    <a:pt x="789" y="27"/>
                  </a:lnTo>
                  <a:lnTo>
                    <a:pt x="237" y="968"/>
                  </a:lnTo>
                  <a:close/>
                  <a:moveTo>
                    <a:pt x="421" y="730"/>
                  </a:moveTo>
                  <a:lnTo>
                    <a:pt x="737" y="199"/>
                  </a:lnTo>
                  <a:lnTo>
                    <a:pt x="789" y="730"/>
                  </a:lnTo>
                  <a:lnTo>
                    <a:pt x="421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61" name="Freeform 61"/>
            <p:cNvSpPr>
              <a:spLocks noEditPoints="1"/>
            </p:cNvSpPr>
            <p:nvPr/>
          </p:nvSpPr>
          <p:spPr bwMode="auto">
            <a:xfrm>
              <a:off x="15430" y="4832"/>
              <a:ext cx="723" cy="729"/>
            </a:xfrm>
            <a:custGeom>
              <a:avLst/>
              <a:gdLst/>
              <a:ahLst/>
              <a:cxnLst>
                <a:cxn ang="0">
                  <a:pos x="473" y="636"/>
                </a:cxn>
                <a:cxn ang="0">
                  <a:pos x="513" y="703"/>
                </a:cxn>
                <a:cxn ang="0">
                  <a:pos x="605" y="729"/>
                </a:cxn>
                <a:cxn ang="0">
                  <a:pos x="697" y="663"/>
                </a:cxn>
                <a:cxn ang="0">
                  <a:pos x="723" y="570"/>
                </a:cxn>
                <a:cxn ang="0">
                  <a:pos x="684" y="477"/>
                </a:cxn>
                <a:cxn ang="0">
                  <a:pos x="657" y="663"/>
                </a:cxn>
                <a:cxn ang="0">
                  <a:pos x="592" y="676"/>
                </a:cxn>
                <a:cxn ang="0">
                  <a:pos x="578" y="636"/>
                </a:cxn>
                <a:cxn ang="0">
                  <a:pos x="565" y="225"/>
                </a:cxn>
                <a:cxn ang="0">
                  <a:pos x="539" y="132"/>
                </a:cxn>
                <a:cxn ang="0">
                  <a:pos x="407" y="13"/>
                </a:cxn>
                <a:cxn ang="0">
                  <a:pos x="171" y="26"/>
                </a:cxn>
                <a:cxn ang="0">
                  <a:pos x="52" y="172"/>
                </a:cxn>
                <a:cxn ang="0">
                  <a:pos x="65" y="239"/>
                </a:cxn>
                <a:cxn ang="0">
                  <a:pos x="144" y="252"/>
                </a:cxn>
                <a:cxn ang="0">
                  <a:pos x="197" y="172"/>
                </a:cxn>
                <a:cxn ang="0">
                  <a:pos x="184" y="146"/>
                </a:cxn>
                <a:cxn ang="0">
                  <a:pos x="171" y="119"/>
                </a:cxn>
                <a:cxn ang="0">
                  <a:pos x="118" y="106"/>
                </a:cxn>
                <a:cxn ang="0">
                  <a:pos x="184" y="53"/>
                </a:cxn>
                <a:cxn ang="0">
                  <a:pos x="250" y="26"/>
                </a:cxn>
                <a:cxn ang="0">
                  <a:pos x="355" y="40"/>
                </a:cxn>
                <a:cxn ang="0">
                  <a:pos x="434" y="132"/>
                </a:cxn>
                <a:cxn ang="0">
                  <a:pos x="460" y="292"/>
                </a:cxn>
                <a:cxn ang="0">
                  <a:pos x="157" y="358"/>
                </a:cxn>
                <a:cxn ang="0">
                  <a:pos x="52" y="437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5" y="729"/>
                </a:cxn>
                <a:cxn ang="0">
                  <a:pos x="407" y="676"/>
                </a:cxn>
                <a:cxn ang="0">
                  <a:pos x="460" y="597"/>
                </a:cxn>
                <a:cxn ang="0">
                  <a:pos x="460" y="491"/>
                </a:cxn>
                <a:cxn ang="0">
                  <a:pos x="434" y="597"/>
                </a:cxn>
                <a:cxn ang="0">
                  <a:pos x="368" y="663"/>
                </a:cxn>
                <a:cxn ang="0">
                  <a:pos x="302" y="689"/>
                </a:cxn>
                <a:cxn ang="0">
                  <a:pos x="184" y="676"/>
                </a:cxn>
                <a:cxn ang="0">
                  <a:pos x="131" y="610"/>
                </a:cxn>
                <a:cxn ang="0">
                  <a:pos x="131" y="504"/>
                </a:cxn>
                <a:cxn ang="0">
                  <a:pos x="223" y="384"/>
                </a:cxn>
                <a:cxn ang="0">
                  <a:pos x="460" y="331"/>
                </a:cxn>
              </a:cxnLst>
              <a:rect l="0" t="0" r="r" b="b"/>
              <a:pathLst>
                <a:path w="723" h="729">
                  <a:moveTo>
                    <a:pt x="460" y="597"/>
                  </a:moveTo>
                  <a:lnTo>
                    <a:pt x="473" y="636"/>
                  </a:lnTo>
                  <a:lnTo>
                    <a:pt x="486" y="663"/>
                  </a:lnTo>
                  <a:lnTo>
                    <a:pt x="513" y="703"/>
                  </a:lnTo>
                  <a:lnTo>
                    <a:pt x="592" y="729"/>
                  </a:lnTo>
                  <a:lnTo>
                    <a:pt x="605" y="729"/>
                  </a:lnTo>
                  <a:lnTo>
                    <a:pt x="684" y="689"/>
                  </a:lnTo>
                  <a:lnTo>
                    <a:pt x="697" y="663"/>
                  </a:lnTo>
                  <a:lnTo>
                    <a:pt x="710" y="623"/>
                  </a:lnTo>
                  <a:lnTo>
                    <a:pt x="723" y="570"/>
                  </a:lnTo>
                  <a:lnTo>
                    <a:pt x="723" y="477"/>
                  </a:lnTo>
                  <a:lnTo>
                    <a:pt x="684" y="477"/>
                  </a:lnTo>
                  <a:lnTo>
                    <a:pt x="684" y="610"/>
                  </a:lnTo>
                  <a:lnTo>
                    <a:pt x="657" y="663"/>
                  </a:lnTo>
                  <a:lnTo>
                    <a:pt x="644" y="676"/>
                  </a:lnTo>
                  <a:lnTo>
                    <a:pt x="592" y="676"/>
                  </a:lnTo>
                  <a:lnTo>
                    <a:pt x="578" y="663"/>
                  </a:lnTo>
                  <a:lnTo>
                    <a:pt x="578" y="636"/>
                  </a:lnTo>
                  <a:lnTo>
                    <a:pt x="565" y="623"/>
                  </a:lnTo>
                  <a:lnTo>
                    <a:pt x="565" y="225"/>
                  </a:lnTo>
                  <a:lnTo>
                    <a:pt x="552" y="172"/>
                  </a:lnTo>
                  <a:lnTo>
                    <a:pt x="539" y="132"/>
                  </a:lnTo>
                  <a:lnTo>
                    <a:pt x="513" y="79"/>
                  </a:lnTo>
                  <a:lnTo>
                    <a:pt x="407" y="13"/>
                  </a:lnTo>
                  <a:lnTo>
                    <a:pt x="289" y="0"/>
                  </a:lnTo>
                  <a:lnTo>
                    <a:pt x="171" y="26"/>
                  </a:lnTo>
                  <a:lnTo>
                    <a:pt x="79" y="79"/>
                  </a:lnTo>
                  <a:lnTo>
                    <a:pt x="52" y="172"/>
                  </a:lnTo>
                  <a:lnTo>
                    <a:pt x="52" y="212"/>
                  </a:lnTo>
                  <a:lnTo>
                    <a:pt x="65" y="239"/>
                  </a:lnTo>
                  <a:lnTo>
                    <a:pt x="92" y="252"/>
                  </a:lnTo>
                  <a:lnTo>
                    <a:pt x="144" y="252"/>
                  </a:lnTo>
                  <a:lnTo>
                    <a:pt x="184" y="212"/>
                  </a:lnTo>
                  <a:lnTo>
                    <a:pt x="197" y="172"/>
                  </a:lnTo>
                  <a:lnTo>
                    <a:pt x="197" y="159"/>
                  </a:lnTo>
                  <a:lnTo>
                    <a:pt x="184" y="146"/>
                  </a:lnTo>
                  <a:lnTo>
                    <a:pt x="184" y="132"/>
                  </a:lnTo>
                  <a:lnTo>
                    <a:pt x="171" y="119"/>
                  </a:lnTo>
                  <a:lnTo>
                    <a:pt x="144" y="106"/>
                  </a:lnTo>
                  <a:lnTo>
                    <a:pt x="118" y="106"/>
                  </a:lnTo>
                  <a:lnTo>
                    <a:pt x="144" y="79"/>
                  </a:lnTo>
                  <a:lnTo>
                    <a:pt x="184" y="53"/>
                  </a:lnTo>
                  <a:lnTo>
                    <a:pt x="210" y="40"/>
                  </a:lnTo>
                  <a:lnTo>
                    <a:pt x="250" y="26"/>
                  </a:lnTo>
                  <a:lnTo>
                    <a:pt x="315" y="26"/>
                  </a:lnTo>
                  <a:lnTo>
                    <a:pt x="355" y="40"/>
                  </a:lnTo>
                  <a:lnTo>
                    <a:pt x="407" y="93"/>
                  </a:lnTo>
                  <a:lnTo>
                    <a:pt x="434" y="132"/>
                  </a:lnTo>
                  <a:lnTo>
                    <a:pt x="460" y="239"/>
                  </a:lnTo>
                  <a:lnTo>
                    <a:pt x="460" y="292"/>
                  </a:lnTo>
                  <a:lnTo>
                    <a:pt x="315" y="305"/>
                  </a:lnTo>
                  <a:lnTo>
                    <a:pt x="157" y="358"/>
                  </a:lnTo>
                  <a:lnTo>
                    <a:pt x="92" y="398"/>
                  </a:lnTo>
                  <a:lnTo>
                    <a:pt x="52" y="437"/>
                  </a:lnTo>
                  <a:lnTo>
                    <a:pt x="0" y="517"/>
                  </a:lnTo>
                  <a:lnTo>
                    <a:pt x="0" y="557"/>
                  </a:lnTo>
                  <a:lnTo>
                    <a:pt x="26" y="636"/>
                  </a:lnTo>
                  <a:lnTo>
                    <a:pt x="92" y="703"/>
                  </a:lnTo>
                  <a:lnTo>
                    <a:pt x="171" y="729"/>
                  </a:lnTo>
                  <a:lnTo>
                    <a:pt x="315" y="729"/>
                  </a:lnTo>
                  <a:lnTo>
                    <a:pt x="368" y="703"/>
                  </a:lnTo>
                  <a:lnTo>
                    <a:pt x="407" y="676"/>
                  </a:lnTo>
                  <a:lnTo>
                    <a:pt x="447" y="636"/>
                  </a:lnTo>
                  <a:lnTo>
                    <a:pt x="460" y="597"/>
                  </a:lnTo>
                  <a:close/>
                  <a:moveTo>
                    <a:pt x="460" y="331"/>
                  </a:moveTo>
                  <a:lnTo>
                    <a:pt x="460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7" y="636"/>
                  </a:lnTo>
                  <a:lnTo>
                    <a:pt x="368" y="663"/>
                  </a:lnTo>
                  <a:lnTo>
                    <a:pt x="342" y="689"/>
                  </a:lnTo>
                  <a:lnTo>
                    <a:pt x="302" y="689"/>
                  </a:lnTo>
                  <a:lnTo>
                    <a:pt x="263" y="703"/>
                  </a:lnTo>
                  <a:lnTo>
                    <a:pt x="184" y="676"/>
                  </a:lnTo>
                  <a:lnTo>
                    <a:pt x="157" y="650"/>
                  </a:lnTo>
                  <a:lnTo>
                    <a:pt x="131" y="610"/>
                  </a:lnTo>
                  <a:lnTo>
                    <a:pt x="118" y="557"/>
                  </a:lnTo>
                  <a:lnTo>
                    <a:pt x="131" y="504"/>
                  </a:lnTo>
                  <a:lnTo>
                    <a:pt x="157" y="437"/>
                  </a:lnTo>
                  <a:lnTo>
                    <a:pt x="223" y="384"/>
                  </a:lnTo>
                  <a:lnTo>
                    <a:pt x="315" y="345"/>
                  </a:lnTo>
                  <a:lnTo>
                    <a:pt x="460" y="3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62" name="Freeform 62"/>
            <p:cNvSpPr>
              <a:spLocks/>
            </p:cNvSpPr>
            <p:nvPr/>
          </p:nvSpPr>
          <p:spPr bwMode="auto">
            <a:xfrm>
              <a:off x="16219" y="4832"/>
              <a:ext cx="802" cy="716"/>
            </a:xfrm>
            <a:custGeom>
              <a:avLst/>
              <a:gdLst/>
              <a:ahLst/>
              <a:cxnLst>
                <a:cxn ang="0">
                  <a:pos x="118" y="159"/>
                </a:cxn>
                <a:cxn ang="0">
                  <a:pos x="118" y="636"/>
                </a:cxn>
                <a:cxn ang="0">
                  <a:pos x="105" y="650"/>
                </a:cxn>
                <a:cxn ang="0">
                  <a:pos x="79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55" y="716"/>
                </a:cxn>
                <a:cxn ang="0">
                  <a:pos x="355" y="663"/>
                </a:cxn>
                <a:cxn ang="0">
                  <a:pos x="263" y="663"/>
                </a:cxn>
                <a:cxn ang="0">
                  <a:pos x="237" y="650"/>
                </a:cxn>
                <a:cxn ang="0">
                  <a:pos x="237" y="623"/>
                </a:cxn>
                <a:cxn ang="0">
                  <a:pos x="224" y="597"/>
                </a:cxn>
                <a:cxn ang="0">
                  <a:pos x="224" y="292"/>
                </a:cxn>
                <a:cxn ang="0">
                  <a:pos x="250" y="186"/>
                </a:cxn>
                <a:cxn ang="0">
                  <a:pos x="302" y="106"/>
                </a:cxn>
                <a:cxn ang="0">
                  <a:pos x="368" y="53"/>
                </a:cxn>
                <a:cxn ang="0">
                  <a:pos x="447" y="40"/>
                </a:cxn>
                <a:cxn ang="0">
                  <a:pos x="487" y="40"/>
                </a:cxn>
                <a:cxn ang="0">
                  <a:pos x="513" y="53"/>
                </a:cxn>
                <a:cxn ang="0">
                  <a:pos x="539" y="79"/>
                </a:cxn>
                <a:cxn ang="0">
                  <a:pos x="552" y="106"/>
                </a:cxn>
                <a:cxn ang="0">
                  <a:pos x="552" y="146"/>
                </a:cxn>
                <a:cxn ang="0">
                  <a:pos x="566" y="186"/>
                </a:cxn>
                <a:cxn ang="0">
                  <a:pos x="566" y="636"/>
                </a:cxn>
                <a:cxn ang="0">
                  <a:pos x="552" y="650"/>
                </a:cxn>
                <a:cxn ang="0">
                  <a:pos x="526" y="663"/>
                </a:cxn>
                <a:cxn ang="0">
                  <a:pos x="434" y="663"/>
                </a:cxn>
                <a:cxn ang="0">
                  <a:pos x="434" y="716"/>
                </a:cxn>
                <a:cxn ang="0">
                  <a:pos x="802" y="716"/>
                </a:cxn>
                <a:cxn ang="0">
                  <a:pos x="802" y="663"/>
                </a:cxn>
                <a:cxn ang="0">
                  <a:pos x="723" y="663"/>
                </a:cxn>
                <a:cxn ang="0">
                  <a:pos x="697" y="650"/>
                </a:cxn>
                <a:cxn ang="0">
                  <a:pos x="671" y="623"/>
                </a:cxn>
                <a:cxn ang="0">
                  <a:pos x="671" y="199"/>
                </a:cxn>
                <a:cxn ang="0">
                  <a:pos x="658" y="119"/>
                </a:cxn>
                <a:cxn ang="0">
                  <a:pos x="618" y="66"/>
                </a:cxn>
                <a:cxn ang="0">
                  <a:pos x="579" y="26"/>
                </a:cxn>
                <a:cxn ang="0">
                  <a:pos x="552" y="13"/>
                </a:cxn>
                <a:cxn ang="0">
                  <a:pos x="500" y="13"/>
                </a:cxn>
                <a:cxn ang="0">
                  <a:pos x="460" y="0"/>
                </a:cxn>
                <a:cxn ang="0">
                  <a:pos x="355" y="26"/>
                </a:cxn>
                <a:cxn ang="0">
                  <a:pos x="276" y="79"/>
                </a:cxn>
                <a:cxn ang="0">
                  <a:pos x="224" y="172"/>
                </a:cxn>
                <a:cxn ang="0">
                  <a:pos x="224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2" y="79"/>
                </a:cxn>
                <a:cxn ang="0">
                  <a:pos x="105" y="93"/>
                </a:cxn>
                <a:cxn ang="0">
                  <a:pos x="118" y="119"/>
                </a:cxn>
                <a:cxn ang="0">
                  <a:pos x="118" y="159"/>
                </a:cxn>
              </a:cxnLst>
              <a:rect l="0" t="0" r="r" b="b"/>
              <a:pathLst>
                <a:path w="802" h="716">
                  <a:moveTo>
                    <a:pt x="118" y="159"/>
                  </a:moveTo>
                  <a:lnTo>
                    <a:pt x="118" y="636"/>
                  </a:lnTo>
                  <a:lnTo>
                    <a:pt x="105" y="650"/>
                  </a:lnTo>
                  <a:lnTo>
                    <a:pt x="79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55" y="716"/>
                  </a:lnTo>
                  <a:lnTo>
                    <a:pt x="355" y="663"/>
                  </a:lnTo>
                  <a:lnTo>
                    <a:pt x="263" y="663"/>
                  </a:lnTo>
                  <a:lnTo>
                    <a:pt x="237" y="650"/>
                  </a:lnTo>
                  <a:lnTo>
                    <a:pt x="237" y="623"/>
                  </a:lnTo>
                  <a:lnTo>
                    <a:pt x="224" y="597"/>
                  </a:lnTo>
                  <a:lnTo>
                    <a:pt x="224" y="292"/>
                  </a:lnTo>
                  <a:lnTo>
                    <a:pt x="250" y="186"/>
                  </a:lnTo>
                  <a:lnTo>
                    <a:pt x="302" y="106"/>
                  </a:lnTo>
                  <a:lnTo>
                    <a:pt x="368" y="53"/>
                  </a:lnTo>
                  <a:lnTo>
                    <a:pt x="447" y="40"/>
                  </a:lnTo>
                  <a:lnTo>
                    <a:pt x="487" y="40"/>
                  </a:lnTo>
                  <a:lnTo>
                    <a:pt x="513" y="53"/>
                  </a:lnTo>
                  <a:lnTo>
                    <a:pt x="539" y="79"/>
                  </a:lnTo>
                  <a:lnTo>
                    <a:pt x="552" y="106"/>
                  </a:lnTo>
                  <a:lnTo>
                    <a:pt x="552" y="146"/>
                  </a:lnTo>
                  <a:lnTo>
                    <a:pt x="566" y="186"/>
                  </a:lnTo>
                  <a:lnTo>
                    <a:pt x="566" y="636"/>
                  </a:lnTo>
                  <a:lnTo>
                    <a:pt x="552" y="650"/>
                  </a:lnTo>
                  <a:lnTo>
                    <a:pt x="526" y="663"/>
                  </a:lnTo>
                  <a:lnTo>
                    <a:pt x="434" y="663"/>
                  </a:lnTo>
                  <a:lnTo>
                    <a:pt x="434" y="716"/>
                  </a:lnTo>
                  <a:lnTo>
                    <a:pt x="802" y="716"/>
                  </a:lnTo>
                  <a:lnTo>
                    <a:pt x="802" y="663"/>
                  </a:lnTo>
                  <a:lnTo>
                    <a:pt x="723" y="663"/>
                  </a:lnTo>
                  <a:lnTo>
                    <a:pt x="697" y="650"/>
                  </a:lnTo>
                  <a:lnTo>
                    <a:pt x="671" y="623"/>
                  </a:lnTo>
                  <a:lnTo>
                    <a:pt x="671" y="199"/>
                  </a:lnTo>
                  <a:lnTo>
                    <a:pt x="658" y="119"/>
                  </a:lnTo>
                  <a:lnTo>
                    <a:pt x="618" y="66"/>
                  </a:lnTo>
                  <a:lnTo>
                    <a:pt x="579" y="26"/>
                  </a:lnTo>
                  <a:lnTo>
                    <a:pt x="552" y="13"/>
                  </a:lnTo>
                  <a:lnTo>
                    <a:pt x="500" y="13"/>
                  </a:lnTo>
                  <a:lnTo>
                    <a:pt x="460" y="0"/>
                  </a:lnTo>
                  <a:lnTo>
                    <a:pt x="355" y="26"/>
                  </a:lnTo>
                  <a:lnTo>
                    <a:pt x="276" y="79"/>
                  </a:lnTo>
                  <a:lnTo>
                    <a:pt x="224" y="172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79"/>
                  </a:lnTo>
                  <a:lnTo>
                    <a:pt x="105" y="93"/>
                  </a:lnTo>
                  <a:lnTo>
                    <a:pt x="118" y="119"/>
                  </a:lnTo>
                  <a:lnTo>
                    <a:pt x="118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63" name="Freeform 63"/>
            <p:cNvSpPr>
              <a:spLocks noEditPoints="1"/>
            </p:cNvSpPr>
            <p:nvPr/>
          </p:nvSpPr>
          <p:spPr bwMode="auto">
            <a:xfrm>
              <a:off x="17100" y="4434"/>
              <a:ext cx="790" cy="1127"/>
            </a:xfrm>
            <a:custGeom>
              <a:avLst/>
              <a:gdLst/>
              <a:ahLst/>
              <a:cxnLst>
                <a:cxn ang="0">
                  <a:pos x="553" y="1021"/>
                </a:cxn>
                <a:cxn ang="0">
                  <a:pos x="553" y="1127"/>
                </a:cxn>
                <a:cxn ang="0">
                  <a:pos x="790" y="1114"/>
                </a:cxn>
                <a:cxn ang="0">
                  <a:pos x="790" y="1061"/>
                </a:cxn>
                <a:cxn ang="0">
                  <a:pos x="711" y="1061"/>
                </a:cxn>
                <a:cxn ang="0">
                  <a:pos x="684" y="1048"/>
                </a:cxn>
                <a:cxn ang="0">
                  <a:pos x="671" y="1034"/>
                </a:cxn>
                <a:cxn ang="0">
                  <a:pos x="671" y="0"/>
                </a:cxn>
                <a:cxn ang="0">
                  <a:pos x="434" y="13"/>
                </a:cxn>
                <a:cxn ang="0">
                  <a:pos x="434" y="66"/>
                </a:cxn>
                <a:cxn ang="0">
                  <a:pos x="513" y="66"/>
                </a:cxn>
                <a:cxn ang="0">
                  <a:pos x="540" y="80"/>
                </a:cxn>
                <a:cxn ang="0">
                  <a:pos x="553" y="93"/>
                </a:cxn>
                <a:cxn ang="0">
                  <a:pos x="553" y="119"/>
                </a:cxn>
                <a:cxn ang="0">
                  <a:pos x="566" y="159"/>
                </a:cxn>
                <a:cxn ang="0">
                  <a:pos x="566" y="504"/>
                </a:cxn>
                <a:cxn ang="0">
                  <a:pos x="527" y="464"/>
                </a:cxn>
                <a:cxn ang="0">
                  <a:pos x="421" y="411"/>
                </a:cxn>
                <a:cxn ang="0">
                  <a:pos x="356" y="398"/>
                </a:cxn>
                <a:cxn ang="0">
                  <a:pos x="224" y="424"/>
                </a:cxn>
                <a:cxn ang="0">
                  <a:pos x="106" y="504"/>
                </a:cxn>
                <a:cxn ang="0">
                  <a:pos x="27" y="623"/>
                </a:cxn>
                <a:cxn ang="0">
                  <a:pos x="0" y="769"/>
                </a:cxn>
                <a:cxn ang="0">
                  <a:pos x="27" y="915"/>
                </a:cxn>
                <a:cxn ang="0">
                  <a:pos x="106" y="1021"/>
                </a:cxn>
                <a:cxn ang="0">
                  <a:pos x="211" y="1101"/>
                </a:cxn>
                <a:cxn ang="0">
                  <a:pos x="342" y="1127"/>
                </a:cxn>
                <a:cxn ang="0">
                  <a:pos x="434" y="1114"/>
                </a:cxn>
                <a:cxn ang="0">
                  <a:pos x="500" y="1074"/>
                </a:cxn>
                <a:cxn ang="0">
                  <a:pos x="553" y="1021"/>
                </a:cxn>
                <a:cxn ang="0">
                  <a:pos x="553" y="597"/>
                </a:cxn>
                <a:cxn ang="0">
                  <a:pos x="553" y="968"/>
                </a:cxn>
                <a:cxn ang="0">
                  <a:pos x="540" y="981"/>
                </a:cxn>
                <a:cxn ang="0">
                  <a:pos x="500" y="1034"/>
                </a:cxn>
                <a:cxn ang="0">
                  <a:pos x="448" y="1074"/>
                </a:cxn>
                <a:cxn ang="0">
                  <a:pos x="395" y="1087"/>
                </a:cxn>
                <a:cxn ang="0">
                  <a:pos x="356" y="1101"/>
                </a:cxn>
                <a:cxn ang="0">
                  <a:pos x="250" y="1074"/>
                </a:cxn>
                <a:cxn ang="0">
                  <a:pos x="211" y="1034"/>
                </a:cxn>
                <a:cxn ang="0">
                  <a:pos x="185" y="995"/>
                </a:cxn>
                <a:cxn ang="0">
                  <a:pos x="145" y="875"/>
                </a:cxn>
                <a:cxn ang="0">
                  <a:pos x="132" y="769"/>
                </a:cxn>
                <a:cxn ang="0">
                  <a:pos x="145" y="663"/>
                </a:cxn>
                <a:cxn ang="0">
                  <a:pos x="185" y="544"/>
                </a:cxn>
                <a:cxn ang="0">
                  <a:pos x="211" y="517"/>
                </a:cxn>
                <a:cxn ang="0">
                  <a:pos x="237" y="477"/>
                </a:cxn>
                <a:cxn ang="0">
                  <a:pos x="277" y="464"/>
                </a:cxn>
                <a:cxn ang="0">
                  <a:pos x="316" y="438"/>
                </a:cxn>
                <a:cxn ang="0">
                  <a:pos x="408" y="438"/>
                </a:cxn>
                <a:cxn ang="0">
                  <a:pos x="448" y="464"/>
                </a:cxn>
                <a:cxn ang="0">
                  <a:pos x="500" y="491"/>
                </a:cxn>
                <a:cxn ang="0">
                  <a:pos x="553" y="544"/>
                </a:cxn>
                <a:cxn ang="0">
                  <a:pos x="553" y="597"/>
                </a:cxn>
              </a:cxnLst>
              <a:rect l="0" t="0" r="r" b="b"/>
              <a:pathLst>
                <a:path w="790" h="1127">
                  <a:moveTo>
                    <a:pt x="553" y="1021"/>
                  </a:moveTo>
                  <a:lnTo>
                    <a:pt x="553" y="1127"/>
                  </a:lnTo>
                  <a:lnTo>
                    <a:pt x="790" y="1114"/>
                  </a:lnTo>
                  <a:lnTo>
                    <a:pt x="790" y="1061"/>
                  </a:lnTo>
                  <a:lnTo>
                    <a:pt x="711" y="1061"/>
                  </a:lnTo>
                  <a:lnTo>
                    <a:pt x="684" y="1048"/>
                  </a:lnTo>
                  <a:lnTo>
                    <a:pt x="671" y="1034"/>
                  </a:lnTo>
                  <a:lnTo>
                    <a:pt x="671" y="0"/>
                  </a:lnTo>
                  <a:lnTo>
                    <a:pt x="434" y="13"/>
                  </a:lnTo>
                  <a:lnTo>
                    <a:pt x="434" y="66"/>
                  </a:lnTo>
                  <a:lnTo>
                    <a:pt x="513" y="66"/>
                  </a:lnTo>
                  <a:lnTo>
                    <a:pt x="540" y="80"/>
                  </a:lnTo>
                  <a:lnTo>
                    <a:pt x="553" y="93"/>
                  </a:lnTo>
                  <a:lnTo>
                    <a:pt x="553" y="119"/>
                  </a:lnTo>
                  <a:lnTo>
                    <a:pt x="566" y="159"/>
                  </a:lnTo>
                  <a:lnTo>
                    <a:pt x="566" y="504"/>
                  </a:lnTo>
                  <a:lnTo>
                    <a:pt x="527" y="464"/>
                  </a:lnTo>
                  <a:lnTo>
                    <a:pt x="421" y="411"/>
                  </a:lnTo>
                  <a:lnTo>
                    <a:pt x="356" y="398"/>
                  </a:lnTo>
                  <a:lnTo>
                    <a:pt x="224" y="424"/>
                  </a:lnTo>
                  <a:lnTo>
                    <a:pt x="106" y="504"/>
                  </a:lnTo>
                  <a:lnTo>
                    <a:pt x="27" y="623"/>
                  </a:lnTo>
                  <a:lnTo>
                    <a:pt x="0" y="769"/>
                  </a:lnTo>
                  <a:lnTo>
                    <a:pt x="27" y="915"/>
                  </a:lnTo>
                  <a:lnTo>
                    <a:pt x="106" y="1021"/>
                  </a:lnTo>
                  <a:lnTo>
                    <a:pt x="211" y="1101"/>
                  </a:lnTo>
                  <a:lnTo>
                    <a:pt x="342" y="1127"/>
                  </a:lnTo>
                  <a:lnTo>
                    <a:pt x="434" y="1114"/>
                  </a:lnTo>
                  <a:lnTo>
                    <a:pt x="500" y="1074"/>
                  </a:lnTo>
                  <a:lnTo>
                    <a:pt x="553" y="1021"/>
                  </a:lnTo>
                  <a:close/>
                  <a:moveTo>
                    <a:pt x="553" y="597"/>
                  </a:moveTo>
                  <a:lnTo>
                    <a:pt x="553" y="968"/>
                  </a:lnTo>
                  <a:lnTo>
                    <a:pt x="540" y="981"/>
                  </a:lnTo>
                  <a:lnTo>
                    <a:pt x="500" y="1034"/>
                  </a:lnTo>
                  <a:lnTo>
                    <a:pt x="448" y="1074"/>
                  </a:lnTo>
                  <a:lnTo>
                    <a:pt x="395" y="1087"/>
                  </a:lnTo>
                  <a:lnTo>
                    <a:pt x="356" y="1101"/>
                  </a:lnTo>
                  <a:lnTo>
                    <a:pt x="250" y="1074"/>
                  </a:lnTo>
                  <a:lnTo>
                    <a:pt x="211" y="1034"/>
                  </a:lnTo>
                  <a:lnTo>
                    <a:pt x="185" y="995"/>
                  </a:lnTo>
                  <a:lnTo>
                    <a:pt x="145" y="875"/>
                  </a:lnTo>
                  <a:lnTo>
                    <a:pt x="132" y="769"/>
                  </a:lnTo>
                  <a:lnTo>
                    <a:pt x="145" y="663"/>
                  </a:lnTo>
                  <a:lnTo>
                    <a:pt x="185" y="544"/>
                  </a:lnTo>
                  <a:lnTo>
                    <a:pt x="211" y="517"/>
                  </a:lnTo>
                  <a:lnTo>
                    <a:pt x="237" y="477"/>
                  </a:lnTo>
                  <a:lnTo>
                    <a:pt x="277" y="464"/>
                  </a:lnTo>
                  <a:lnTo>
                    <a:pt x="316" y="438"/>
                  </a:lnTo>
                  <a:lnTo>
                    <a:pt x="408" y="438"/>
                  </a:lnTo>
                  <a:lnTo>
                    <a:pt x="448" y="464"/>
                  </a:lnTo>
                  <a:lnTo>
                    <a:pt x="500" y="491"/>
                  </a:lnTo>
                  <a:lnTo>
                    <a:pt x="553" y="544"/>
                  </a:lnTo>
                  <a:lnTo>
                    <a:pt x="553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64" name="Freeform 64"/>
            <p:cNvSpPr>
              <a:spLocks noEditPoints="1"/>
            </p:cNvSpPr>
            <p:nvPr/>
          </p:nvSpPr>
          <p:spPr bwMode="auto">
            <a:xfrm>
              <a:off x="18521" y="4447"/>
              <a:ext cx="1145" cy="1101"/>
            </a:xfrm>
            <a:custGeom>
              <a:avLst/>
              <a:gdLst/>
              <a:ahLst/>
              <a:cxnLst>
                <a:cxn ang="0">
                  <a:pos x="184" y="1008"/>
                </a:cxn>
                <a:cxn ang="0">
                  <a:pos x="132" y="1048"/>
                </a:cxn>
                <a:cxn ang="0">
                  <a:pos x="13" y="1061"/>
                </a:cxn>
                <a:cxn ang="0">
                  <a:pos x="0" y="1101"/>
                </a:cxn>
                <a:cxn ang="0">
                  <a:pos x="789" y="1074"/>
                </a:cxn>
                <a:cxn ang="0">
                  <a:pos x="1026" y="876"/>
                </a:cxn>
                <a:cxn ang="0">
                  <a:pos x="1026" y="650"/>
                </a:cxn>
                <a:cxn ang="0">
                  <a:pos x="803" y="531"/>
                </a:cxn>
                <a:cxn ang="0">
                  <a:pos x="1039" y="425"/>
                </a:cxn>
                <a:cxn ang="0">
                  <a:pos x="1145" y="226"/>
                </a:cxn>
                <a:cxn ang="0">
                  <a:pos x="1066" y="67"/>
                </a:cxn>
                <a:cxn ang="0">
                  <a:pos x="842" y="0"/>
                </a:cxn>
                <a:cxn ang="0">
                  <a:pos x="263" y="14"/>
                </a:cxn>
                <a:cxn ang="0">
                  <a:pos x="395" y="53"/>
                </a:cxn>
                <a:cxn ang="0">
                  <a:pos x="408" y="106"/>
                </a:cxn>
                <a:cxn ang="0">
                  <a:pos x="434" y="517"/>
                </a:cxn>
                <a:cxn ang="0">
                  <a:pos x="539" y="93"/>
                </a:cxn>
                <a:cxn ang="0">
                  <a:pos x="566" y="53"/>
                </a:cxn>
                <a:cxn ang="0">
                  <a:pos x="921" y="67"/>
                </a:cxn>
                <a:cxn ang="0">
                  <a:pos x="987" y="159"/>
                </a:cxn>
                <a:cxn ang="0">
                  <a:pos x="1000" y="212"/>
                </a:cxn>
                <a:cxn ang="0">
                  <a:pos x="908" y="411"/>
                </a:cxn>
                <a:cxn ang="0">
                  <a:pos x="658" y="517"/>
                </a:cxn>
                <a:cxn ang="0">
                  <a:pos x="355" y="1048"/>
                </a:cxn>
                <a:cxn ang="0">
                  <a:pos x="303" y="1021"/>
                </a:cxn>
                <a:cxn ang="0">
                  <a:pos x="421" y="544"/>
                </a:cxn>
                <a:cxn ang="0">
                  <a:pos x="816" y="571"/>
                </a:cxn>
                <a:cxn ang="0">
                  <a:pos x="868" y="610"/>
                </a:cxn>
                <a:cxn ang="0">
                  <a:pos x="895" y="677"/>
                </a:cxn>
                <a:cxn ang="0">
                  <a:pos x="908" y="730"/>
                </a:cxn>
                <a:cxn ang="0">
                  <a:pos x="816" y="955"/>
                </a:cxn>
                <a:cxn ang="0">
                  <a:pos x="579" y="1048"/>
                </a:cxn>
              </a:cxnLst>
              <a:rect l="0" t="0" r="r" b="b"/>
              <a:pathLst>
                <a:path w="1145" h="1101">
                  <a:moveTo>
                    <a:pt x="184" y="982"/>
                  </a:moveTo>
                  <a:lnTo>
                    <a:pt x="184" y="1008"/>
                  </a:lnTo>
                  <a:lnTo>
                    <a:pt x="158" y="1035"/>
                  </a:lnTo>
                  <a:lnTo>
                    <a:pt x="132" y="1048"/>
                  </a:lnTo>
                  <a:lnTo>
                    <a:pt x="26" y="1048"/>
                  </a:lnTo>
                  <a:lnTo>
                    <a:pt x="13" y="1061"/>
                  </a:lnTo>
                  <a:lnTo>
                    <a:pt x="0" y="1061"/>
                  </a:lnTo>
                  <a:lnTo>
                    <a:pt x="0" y="1101"/>
                  </a:lnTo>
                  <a:lnTo>
                    <a:pt x="618" y="1101"/>
                  </a:lnTo>
                  <a:lnTo>
                    <a:pt x="789" y="1074"/>
                  </a:lnTo>
                  <a:lnTo>
                    <a:pt x="934" y="982"/>
                  </a:lnTo>
                  <a:lnTo>
                    <a:pt x="1026" y="876"/>
                  </a:lnTo>
                  <a:lnTo>
                    <a:pt x="1053" y="756"/>
                  </a:lnTo>
                  <a:lnTo>
                    <a:pt x="1026" y="650"/>
                  </a:lnTo>
                  <a:lnTo>
                    <a:pt x="934" y="571"/>
                  </a:lnTo>
                  <a:lnTo>
                    <a:pt x="803" y="531"/>
                  </a:lnTo>
                  <a:lnTo>
                    <a:pt x="921" y="491"/>
                  </a:lnTo>
                  <a:lnTo>
                    <a:pt x="1039" y="425"/>
                  </a:lnTo>
                  <a:lnTo>
                    <a:pt x="1118" y="332"/>
                  </a:lnTo>
                  <a:lnTo>
                    <a:pt x="1145" y="226"/>
                  </a:lnTo>
                  <a:lnTo>
                    <a:pt x="1118" y="146"/>
                  </a:lnTo>
                  <a:lnTo>
                    <a:pt x="1066" y="67"/>
                  </a:lnTo>
                  <a:lnTo>
                    <a:pt x="974" y="14"/>
                  </a:lnTo>
                  <a:lnTo>
                    <a:pt x="842" y="0"/>
                  </a:lnTo>
                  <a:lnTo>
                    <a:pt x="276" y="0"/>
                  </a:lnTo>
                  <a:lnTo>
                    <a:pt x="263" y="14"/>
                  </a:lnTo>
                  <a:lnTo>
                    <a:pt x="263" y="53"/>
                  </a:lnTo>
                  <a:lnTo>
                    <a:pt x="395" y="53"/>
                  </a:lnTo>
                  <a:lnTo>
                    <a:pt x="408" y="67"/>
                  </a:lnTo>
                  <a:lnTo>
                    <a:pt x="408" y="106"/>
                  </a:lnTo>
                  <a:lnTo>
                    <a:pt x="184" y="982"/>
                  </a:lnTo>
                  <a:close/>
                  <a:moveTo>
                    <a:pt x="434" y="517"/>
                  </a:moveTo>
                  <a:lnTo>
                    <a:pt x="526" y="120"/>
                  </a:lnTo>
                  <a:lnTo>
                    <a:pt x="539" y="93"/>
                  </a:lnTo>
                  <a:lnTo>
                    <a:pt x="539" y="67"/>
                  </a:lnTo>
                  <a:lnTo>
                    <a:pt x="566" y="53"/>
                  </a:lnTo>
                  <a:lnTo>
                    <a:pt x="868" y="53"/>
                  </a:lnTo>
                  <a:lnTo>
                    <a:pt x="921" y="67"/>
                  </a:lnTo>
                  <a:lnTo>
                    <a:pt x="974" y="120"/>
                  </a:lnTo>
                  <a:lnTo>
                    <a:pt x="987" y="159"/>
                  </a:lnTo>
                  <a:lnTo>
                    <a:pt x="1000" y="186"/>
                  </a:lnTo>
                  <a:lnTo>
                    <a:pt x="1000" y="212"/>
                  </a:lnTo>
                  <a:lnTo>
                    <a:pt x="974" y="319"/>
                  </a:lnTo>
                  <a:lnTo>
                    <a:pt x="908" y="411"/>
                  </a:lnTo>
                  <a:lnTo>
                    <a:pt x="803" y="491"/>
                  </a:lnTo>
                  <a:lnTo>
                    <a:pt x="658" y="517"/>
                  </a:lnTo>
                  <a:lnTo>
                    <a:pt x="434" y="517"/>
                  </a:lnTo>
                  <a:close/>
                  <a:moveTo>
                    <a:pt x="355" y="1048"/>
                  </a:moveTo>
                  <a:lnTo>
                    <a:pt x="303" y="1048"/>
                  </a:lnTo>
                  <a:lnTo>
                    <a:pt x="303" y="1021"/>
                  </a:lnTo>
                  <a:lnTo>
                    <a:pt x="316" y="995"/>
                  </a:lnTo>
                  <a:lnTo>
                    <a:pt x="421" y="544"/>
                  </a:lnTo>
                  <a:lnTo>
                    <a:pt x="776" y="544"/>
                  </a:lnTo>
                  <a:lnTo>
                    <a:pt x="816" y="571"/>
                  </a:lnTo>
                  <a:lnTo>
                    <a:pt x="842" y="584"/>
                  </a:lnTo>
                  <a:lnTo>
                    <a:pt x="868" y="610"/>
                  </a:lnTo>
                  <a:lnTo>
                    <a:pt x="895" y="650"/>
                  </a:lnTo>
                  <a:lnTo>
                    <a:pt x="895" y="677"/>
                  </a:lnTo>
                  <a:lnTo>
                    <a:pt x="908" y="703"/>
                  </a:lnTo>
                  <a:lnTo>
                    <a:pt x="908" y="730"/>
                  </a:lnTo>
                  <a:lnTo>
                    <a:pt x="882" y="849"/>
                  </a:lnTo>
                  <a:lnTo>
                    <a:pt x="816" y="955"/>
                  </a:lnTo>
                  <a:lnTo>
                    <a:pt x="711" y="1021"/>
                  </a:lnTo>
                  <a:lnTo>
                    <a:pt x="579" y="1048"/>
                  </a:lnTo>
                  <a:lnTo>
                    <a:pt x="355" y="10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65" name="Freeform 65"/>
            <p:cNvSpPr>
              <a:spLocks noEditPoints="1"/>
            </p:cNvSpPr>
            <p:nvPr/>
          </p:nvSpPr>
          <p:spPr bwMode="auto">
            <a:xfrm>
              <a:off x="20337" y="4474"/>
              <a:ext cx="342" cy="1074"/>
            </a:xfrm>
            <a:custGeom>
              <a:avLst/>
              <a:gdLst/>
              <a:ahLst/>
              <a:cxnLst>
                <a:cxn ang="0">
                  <a:pos x="223" y="358"/>
                </a:cxn>
                <a:cxn ang="0">
                  <a:pos x="0" y="384"/>
                </a:cxn>
                <a:cxn ang="0">
                  <a:pos x="0" y="424"/>
                </a:cxn>
                <a:cxn ang="0">
                  <a:pos x="52" y="424"/>
                </a:cxn>
                <a:cxn ang="0">
                  <a:pos x="92" y="437"/>
                </a:cxn>
                <a:cxn ang="0">
                  <a:pos x="118" y="451"/>
                </a:cxn>
                <a:cxn ang="0">
                  <a:pos x="118" y="994"/>
                </a:cxn>
                <a:cxn ang="0">
                  <a:pos x="92" y="1021"/>
                </a:cxn>
                <a:cxn ang="0">
                  <a:pos x="0" y="1021"/>
                </a:cxn>
                <a:cxn ang="0">
                  <a:pos x="0" y="1074"/>
                </a:cxn>
                <a:cxn ang="0">
                  <a:pos x="342" y="1074"/>
                </a:cxn>
                <a:cxn ang="0">
                  <a:pos x="342" y="1021"/>
                </a:cxn>
                <a:cxn ang="0">
                  <a:pos x="263" y="1021"/>
                </a:cxn>
                <a:cxn ang="0">
                  <a:pos x="236" y="994"/>
                </a:cxn>
                <a:cxn ang="0">
                  <a:pos x="236" y="981"/>
                </a:cxn>
                <a:cxn ang="0">
                  <a:pos x="223" y="955"/>
                </a:cxn>
                <a:cxn ang="0">
                  <a:pos x="223" y="358"/>
                </a:cxn>
                <a:cxn ang="0">
                  <a:pos x="236" y="79"/>
                </a:cxn>
                <a:cxn ang="0">
                  <a:pos x="210" y="26"/>
                </a:cxn>
                <a:cxn ang="0">
                  <a:pos x="184" y="0"/>
                </a:cxn>
                <a:cxn ang="0">
                  <a:pos x="118" y="0"/>
                </a:cxn>
                <a:cxn ang="0">
                  <a:pos x="92" y="26"/>
                </a:cxn>
                <a:cxn ang="0">
                  <a:pos x="65" y="79"/>
                </a:cxn>
                <a:cxn ang="0">
                  <a:pos x="79" y="119"/>
                </a:cxn>
                <a:cxn ang="0">
                  <a:pos x="92" y="146"/>
                </a:cxn>
                <a:cxn ang="0">
                  <a:pos x="118" y="159"/>
                </a:cxn>
                <a:cxn ang="0">
                  <a:pos x="157" y="172"/>
                </a:cxn>
                <a:cxn ang="0">
                  <a:pos x="210" y="146"/>
                </a:cxn>
                <a:cxn ang="0">
                  <a:pos x="223" y="119"/>
                </a:cxn>
                <a:cxn ang="0">
                  <a:pos x="236" y="79"/>
                </a:cxn>
              </a:cxnLst>
              <a:rect l="0" t="0" r="r" b="b"/>
              <a:pathLst>
                <a:path w="342" h="1074">
                  <a:moveTo>
                    <a:pt x="223" y="358"/>
                  </a:moveTo>
                  <a:lnTo>
                    <a:pt x="0" y="384"/>
                  </a:lnTo>
                  <a:lnTo>
                    <a:pt x="0" y="424"/>
                  </a:lnTo>
                  <a:lnTo>
                    <a:pt x="52" y="424"/>
                  </a:lnTo>
                  <a:lnTo>
                    <a:pt x="92" y="437"/>
                  </a:lnTo>
                  <a:lnTo>
                    <a:pt x="118" y="451"/>
                  </a:lnTo>
                  <a:lnTo>
                    <a:pt x="118" y="994"/>
                  </a:lnTo>
                  <a:lnTo>
                    <a:pt x="92" y="1021"/>
                  </a:lnTo>
                  <a:lnTo>
                    <a:pt x="0" y="1021"/>
                  </a:lnTo>
                  <a:lnTo>
                    <a:pt x="0" y="1074"/>
                  </a:lnTo>
                  <a:lnTo>
                    <a:pt x="342" y="1074"/>
                  </a:lnTo>
                  <a:lnTo>
                    <a:pt x="342" y="1021"/>
                  </a:lnTo>
                  <a:lnTo>
                    <a:pt x="263" y="1021"/>
                  </a:lnTo>
                  <a:lnTo>
                    <a:pt x="236" y="994"/>
                  </a:lnTo>
                  <a:lnTo>
                    <a:pt x="236" y="981"/>
                  </a:lnTo>
                  <a:lnTo>
                    <a:pt x="223" y="955"/>
                  </a:lnTo>
                  <a:lnTo>
                    <a:pt x="223" y="358"/>
                  </a:lnTo>
                  <a:close/>
                  <a:moveTo>
                    <a:pt x="236" y="79"/>
                  </a:moveTo>
                  <a:lnTo>
                    <a:pt x="210" y="26"/>
                  </a:lnTo>
                  <a:lnTo>
                    <a:pt x="184" y="0"/>
                  </a:lnTo>
                  <a:lnTo>
                    <a:pt x="118" y="0"/>
                  </a:lnTo>
                  <a:lnTo>
                    <a:pt x="92" y="26"/>
                  </a:lnTo>
                  <a:lnTo>
                    <a:pt x="65" y="79"/>
                  </a:lnTo>
                  <a:lnTo>
                    <a:pt x="79" y="119"/>
                  </a:lnTo>
                  <a:lnTo>
                    <a:pt x="92" y="146"/>
                  </a:lnTo>
                  <a:lnTo>
                    <a:pt x="118" y="159"/>
                  </a:lnTo>
                  <a:lnTo>
                    <a:pt x="157" y="172"/>
                  </a:lnTo>
                  <a:lnTo>
                    <a:pt x="210" y="146"/>
                  </a:lnTo>
                  <a:lnTo>
                    <a:pt x="223" y="119"/>
                  </a:lnTo>
                  <a:lnTo>
                    <a:pt x="236" y="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66" name="Freeform 66"/>
            <p:cNvSpPr>
              <a:spLocks/>
            </p:cNvSpPr>
            <p:nvPr/>
          </p:nvSpPr>
          <p:spPr bwMode="auto">
            <a:xfrm>
              <a:off x="20784" y="4832"/>
              <a:ext cx="513" cy="729"/>
            </a:xfrm>
            <a:custGeom>
              <a:avLst/>
              <a:gdLst/>
              <a:ahLst/>
              <a:cxnLst>
                <a:cxn ang="0">
                  <a:pos x="289" y="398"/>
                </a:cxn>
                <a:cxn ang="0">
                  <a:pos x="421" y="477"/>
                </a:cxn>
                <a:cxn ang="0">
                  <a:pos x="434" y="597"/>
                </a:cxn>
                <a:cxn ang="0">
                  <a:pos x="395" y="663"/>
                </a:cxn>
                <a:cxn ang="0">
                  <a:pos x="263" y="703"/>
                </a:cxn>
                <a:cxn ang="0">
                  <a:pos x="105" y="636"/>
                </a:cxn>
                <a:cxn ang="0">
                  <a:pos x="39" y="464"/>
                </a:cxn>
                <a:cxn ang="0">
                  <a:pos x="26" y="451"/>
                </a:cxn>
                <a:cxn ang="0">
                  <a:pos x="0" y="451"/>
                </a:cxn>
                <a:cxn ang="0">
                  <a:pos x="26" y="729"/>
                </a:cxn>
                <a:cxn ang="0">
                  <a:pos x="66" y="676"/>
                </a:cxn>
                <a:cxn ang="0">
                  <a:pos x="118" y="703"/>
                </a:cxn>
                <a:cxn ang="0">
                  <a:pos x="210" y="729"/>
                </a:cxn>
                <a:cxn ang="0">
                  <a:pos x="381" y="716"/>
                </a:cxn>
                <a:cxn ang="0">
                  <a:pos x="500" y="597"/>
                </a:cxn>
                <a:cxn ang="0">
                  <a:pos x="513" y="464"/>
                </a:cxn>
                <a:cxn ang="0">
                  <a:pos x="487" y="398"/>
                </a:cxn>
                <a:cxn ang="0">
                  <a:pos x="368" y="305"/>
                </a:cxn>
                <a:cxn ang="0">
                  <a:pos x="224" y="265"/>
                </a:cxn>
                <a:cxn ang="0">
                  <a:pos x="158" y="252"/>
                </a:cxn>
                <a:cxn ang="0">
                  <a:pos x="92" y="212"/>
                </a:cxn>
                <a:cxn ang="0">
                  <a:pos x="79" y="119"/>
                </a:cxn>
                <a:cxn ang="0">
                  <a:pos x="105" y="79"/>
                </a:cxn>
                <a:cxn ang="0">
                  <a:pos x="197" y="26"/>
                </a:cxn>
                <a:cxn ang="0">
                  <a:pos x="342" y="40"/>
                </a:cxn>
                <a:cxn ang="0">
                  <a:pos x="395" y="93"/>
                </a:cxn>
                <a:cxn ang="0">
                  <a:pos x="421" y="146"/>
                </a:cxn>
                <a:cxn ang="0">
                  <a:pos x="434" y="225"/>
                </a:cxn>
                <a:cxn ang="0">
                  <a:pos x="473" y="239"/>
                </a:cxn>
                <a:cxn ang="0">
                  <a:pos x="447" y="0"/>
                </a:cxn>
                <a:cxn ang="0">
                  <a:pos x="408" y="26"/>
                </a:cxn>
                <a:cxn ang="0">
                  <a:pos x="355" y="13"/>
                </a:cxn>
                <a:cxn ang="0">
                  <a:pos x="250" y="0"/>
                </a:cxn>
                <a:cxn ang="0">
                  <a:pos x="52" y="66"/>
                </a:cxn>
                <a:cxn ang="0">
                  <a:pos x="0" y="199"/>
                </a:cxn>
                <a:cxn ang="0">
                  <a:pos x="26" y="292"/>
                </a:cxn>
                <a:cxn ang="0">
                  <a:pos x="210" y="398"/>
                </a:cxn>
              </a:cxnLst>
              <a:rect l="0" t="0" r="r" b="b"/>
              <a:pathLst>
                <a:path w="513" h="729">
                  <a:moveTo>
                    <a:pt x="276" y="398"/>
                  </a:moveTo>
                  <a:lnTo>
                    <a:pt x="289" y="398"/>
                  </a:lnTo>
                  <a:lnTo>
                    <a:pt x="395" y="451"/>
                  </a:lnTo>
                  <a:lnTo>
                    <a:pt x="421" y="477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21" y="623"/>
                  </a:lnTo>
                  <a:lnTo>
                    <a:pt x="395" y="663"/>
                  </a:lnTo>
                  <a:lnTo>
                    <a:pt x="368" y="676"/>
                  </a:lnTo>
                  <a:lnTo>
                    <a:pt x="263" y="703"/>
                  </a:lnTo>
                  <a:lnTo>
                    <a:pt x="171" y="689"/>
                  </a:lnTo>
                  <a:lnTo>
                    <a:pt x="105" y="636"/>
                  </a:lnTo>
                  <a:lnTo>
                    <a:pt x="66" y="557"/>
                  </a:lnTo>
                  <a:lnTo>
                    <a:pt x="39" y="464"/>
                  </a:lnTo>
                  <a:lnTo>
                    <a:pt x="39" y="451"/>
                  </a:lnTo>
                  <a:lnTo>
                    <a:pt x="26" y="451"/>
                  </a:lnTo>
                  <a:lnTo>
                    <a:pt x="13" y="437"/>
                  </a:lnTo>
                  <a:lnTo>
                    <a:pt x="0" y="451"/>
                  </a:lnTo>
                  <a:lnTo>
                    <a:pt x="0" y="729"/>
                  </a:lnTo>
                  <a:lnTo>
                    <a:pt x="26" y="729"/>
                  </a:lnTo>
                  <a:lnTo>
                    <a:pt x="66" y="689"/>
                  </a:lnTo>
                  <a:lnTo>
                    <a:pt x="66" y="676"/>
                  </a:lnTo>
                  <a:lnTo>
                    <a:pt x="79" y="663"/>
                  </a:lnTo>
                  <a:lnTo>
                    <a:pt x="118" y="703"/>
                  </a:lnTo>
                  <a:lnTo>
                    <a:pt x="171" y="716"/>
                  </a:lnTo>
                  <a:lnTo>
                    <a:pt x="210" y="729"/>
                  </a:lnTo>
                  <a:lnTo>
                    <a:pt x="263" y="729"/>
                  </a:lnTo>
                  <a:lnTo>
                    <a:pt x="381" y="716"/>
                  </a:lnTo>
                  <a:lnTo>
                    <a:pt x="460" y="663"/>
                  </a:lnTo>
                  <a:lnTo>
                    <a:pt x="500" y="597"/>
                  </a:lnTo>
                  <a:lnTo>
                    <a:pt x="513" y="504"/>
                  </a:lnTo>
                  <a:lnTo>
                    <a:pt x="513" y="464"/>
                  </a:lnTo>
                  <a:lnTo>
                    <a:pt x="500" y="424"/>
                  </a:lnTo>
                  <a:lnTo>
                    <a:pt x="487" y="398"/>
                  </a:lnTo>
                  <a:lnTo>
                    <a:pt x="447" y="358"/>
                  </a:lnTo>
                  <a:lnTo>
                    <a:pt x="368" y="305"/>
                  </a:lnTo>
                  <a:lnTo>
                    <a:pt x="263" y="278"/>
                  </a:lnTo>
                  <a:lnTo>
                    <a:pt x="224" y="265"/>
                  </a:lnTo>
                  <a:lnTo>
                    <a:pt x="184" y="265"/>
                  </a:lnTo>
                  <a:lnTo>
                    <a:pt x="158" y="252"/>
                  </a:lnTo>
                  <a:lnTo>
                    <a:pt x="118" y="239"/>
                  </a:lnTo>
                  <a:lnTo>
                    <a:pt x="92" y="212"/>
                  </a:lnTo>
                  <a:lnTo>
                    <a:pt x="79" y="186"/>
                  </a:lnTo>
                  <a:lnTo>
                    <a:pt x="79" y="119"/>
                  </a:lnTo>
                  <a:lnTo>
                    <a:pt x="92" y="93"/>
                  </a:lnTo>
                  <a:lnTo>
                    <a:pt x="105" y="79"/>
                  </a:lnTo>
                  <a:lnTo>
                    <a:pt x="118" y="53"/>
                  </a:lnTo>
                  <a:lnTo>
                    <a:pt x="197" y="26"/>
                  </a:lnTo>
                  <a:lnTo>
                    <a:pt x="302" y="26"/>
                  </a:lnTo>
                  <a:lnTo>
                    <a:pt x="342" y="40"/>
                  </a:lnTo>
                  <a:lnTo>
                    <a:pt x="381" y="66"/>
                  </a:lnTo>
                  <a:lnTo>
                    <a:pt x="395" y="93"/>
                  </a:lnTo>
                  <a:lnTo>
                    <a:pt x="421" y="119"/>
                  </a:lnTo>
                  <a:lnTo>
                    <a:pt x="421" y="146"/>
                  </a:lnTo>
                  <a:lnTo>
                    <a:pt x="434" y="172"/>
                  </a:lnTo>
                  <a:lnTo>
                    <a:pt x="434" y="225"/>
                  </a:lnTo>
                  <a:lnTo>
                    <a:pt x="447" y="239"/>
                  </a:lnTo>
                  <a:lnTo>
                    <a:pt x="473" y="239"/>
                  </a:lnTo>
                  <a:lnTo>
                    <a:pt x="473" y="0"/>
                  </a:lnTo>
                  <a:lnTo>
                    <a:pt x="447" y="0"/>
                  </a:lnTo>
                  <a:lnTo>
                    <a:pt x="421" y="26"/>
                  </a:lnTo>
                  <a:lnTo>
                    <a:pt x="408" y="26"/>
                  </a:lnTo>
                  <a:lnTo>
                    <a:pt x="408" y="40"/>
                  </a:lnTo>
                  <a:lnTo>
                    <a:pt x="355" y="13"/>
                  </a:lnTo>
                  <a:lnTo>
                    <a:pt x="316" y="0"/>
                  </a:lnTo>
                  <a:lnTo>
                    <a:pt x="250" y="0"/>
                  </a:lnTo>
                  <a:lnTo>
                    <a:pt x="131" y="13"/>
                  </a:lnTo>
                  <a:lnTo>
                    <a:pt x="52" y="66"/>
                  </a:lnTo>
                  <a:lnTo>
                    <a:pt x="13" y="119"/>
                  </a:lnTo>
                  <a:lnTo>
                    <a:pt x="0" y="199"/>
                  </a:lnTo>
                  <a:lnTo>
                    <a:pt x="0" y="252"/>
                  </a:lnTo>
                  <a:lnTo>
                    <a:pt x="26" y="292"/>
                  </a:lnTo>
                  <a:lnTo>
                    <a:pt x="92" y="358"/>
                  </a:lnTo>
                  <a:lnTo>
                    <a:pt x="210" y="398"/>
                  </a:lnTo>
                  <a:lnTo>
                    <a:pt x="276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67" name="Freeform 67"/>
            <p:cNvSpPr>
              <a:spLocks/>
            </p:cNvSpPr>
            <p:nvPr/>
          </p:nvSpPr>
          <p:spPr bwMode="auto">
            <a:xfrm>
              <a:off x="21915" y="4553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4" y="345"/>
                </a:cxn>
                <a:cxn ang="0">
                  <a:pos x="474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1" y="0"/>
                </a:cxn>
                <a:cxn ang="0">
                  <a:pos x="198" y="106"/>
                </a:cxn>
                <a:cxn ang="0">
                  <a:pos x="171" y="213"/>
                </a:cxn>
                <a:cxn ang="0">
                  <a:pos x="105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45" y="345"/>
                </a:cxn>
                <a:cxn ang="0">
                  <a:pos x="145" y="796"/>
                </a:cxn>
                <a:cxn ang="0">
                  <a:pos x="158" y="889"/>
                </a:cxn>
                <a:cxn ang="0">
                  <a:pos x="198" y="955"/>
                </a:cxn>
                <a:cxn ang="0">
                  <a:pos x="250" y="995"/>
                </a:cxn>
                <a:cxn ang="0">
                  <a:pos x="303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1" y="942"/>
                </a:cxn>
                <a:cxn ang="0">
                  <a:pos x="500" y="876"/>
                </a:cxn>
                <a:cxn ang="0">
                  <a:pos x="500" y="703"/>
                </a:cxn>
                <a:cxn ang="0">
                  <a:pos x="461" y="703"/>
                </a:cxn>
                <a:cxn ang="0">
                  <a:pos x="461" y="862"/>
                </a:cxn>
                <a:cxn ang="0">
                  <a:pos x="448" y="902"/>
                </a:cxn>
                <a:cxn ang="0">
                  <a:pos x="421" y="942"/>
                </a:cxn>
                <a:cxn ang="0">
                  <a:pos x="395" y="968"/>
                </a:cxn>
                <a:cxn ang="0">
                  <a:pos x="316" y="968"/>
                </a:cxn>
                <a:cxn ang="0">
                  <a:pos x="277" y="929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4" y="345"/>
                  </a:lnTo>
                  <a:lnTo>
                    <a:pt x="474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1" y="0"/>
                  </a:lnTo>
                  <a:lnTo>
                    <a:pt x="198" y="106"/>
                  </a:lnTo>
                  <a:lnTo>
                    <a:pt x="171" y="213"/>
                  </a:lnTo>
                  <a:lnTo>
                    <a:pt x="105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45" y="345"/>
                  </a:lnTo>
                  <a:lnTo>
                    <a:pt x="145" y="796"/>
                  </a:lnTo>
                  <a:lnTo>
                    <a:pt x="158" y="889"/>
                  </a:lnTo>
                  <a:lnTo>
                    <a:pt x="198" y="955"/>
                  </a:lnTo>
                  <a:lnTo>
                    <a:pt x="250" y="995"/>
                  </a:lnTo>
                  <a:lnTo>
                    <a:pt x="303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1" y="942"/>
                  </a:lnTo>
                  <a:lnTo>
                    <a:pt x="500" y="876"/>
                  </a:lnTo>
                  <a:lnTo>
                    <a:pt x="500" y="703"/>
                  </a:lnTo>
                  <a:lnTo>
                    <a:pt x="461" y="703"/>
                  </a:lnTo>
                  <a:lnTo>
                    <a:pt x="461" y="862"/>
                  </a:lnTo>
                  <a:lnTo>
                    <a:pt x="448" y="902"/>
                  </a:lnTo>
                  <a:lnTo>
                    <a:pt x="421" y="942"/>
                  </a:lnTo>
                  <a:lnTo>
                    <a:pt x="395" y="968"/>
                  </a:lnTo>
                  <a:lnTo>
                    <a:pt x="316" y="968"/>
                  </a:lnTo>
                  <a:lnTo>
                    <a:pt x="277" y="929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68" name="Freeform 68"/>
            <p:cNvSpPr>
              <a:spLocks/>
            </p:cNvSpPr>
            <p:nvPr/>
          </p:nvSpPr>
          <p:spPr bwMode="auto">
            <a:xfrm>
              <a:off x="22560" y="4434"/>
              <a:ext cx="802" cy="1114"/>
            </a:xfrm>
            <a:custGeom>
              <a:avLst/>
              <a:gdLst/>
              <a:ahLst/>
              <a:cxnLst>
                <a:cxn ang="0">
                  <a:pos x="684" y="703"/>
                </a:cxn>
                <a:cxn ang="0">
                  <a:pos x="684" y="597"/>
                </a:cxn>
                <a:cxn ang="0">
                  <a:pos x="671" y="517"/>
                </a:cxn>
                <a:cxn ang="0">
                  <a:pos x="631" y="464"/>
                </a:cxn>
                <a:cxn ang="0">
                  <a:pos x="592" y="424"/>
                </a:cxn>
                <a:cxn ang="0">
                  <a:pos x="552" y="411"/>
                </a:cxn>
                <a:cxn ang="0">
                  <a:pos x="513" y="411"/>
                </a:cxn>
                <a:cxn ang="0">
                  <a:pos x="460" y="398"/>
                </a:cxn>
                <a:cxn ang="0">
                  <a:pos x="342" y="424"/>
                </a:cxn>
                <a:cxn ang="0">
                  <a:pos x="276" y="491"/>
                </a:cxn>
                <a:cxn ang="0">
                  <a:pos x="237" y="557"/>
                </a:cxn>
                <a:cxn ang="0">
                  <a:pos x="237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79" y="66"/>
                </a:cxn>
                <a:cxn ang="0">
                  <a:pos x="105" y="80"/>
                </a:cxn>
                <a:cxn ang="0">
                  <a:pos x="118" y="93"/>
                </a:cxn>
                <a:cxn ang="0">
                  <a:pos x="118" y="119"/>
                </a:cxn>
                <a:cxn ang="0">
                  <a:pos x="131" y="159"/>
                </a:cxn>
                <a:cxn ang="0">
                  <a:pos x="131" y="1034"/>
                </a:cxn>
                <a:cxn ang="0">
                  <a:pos x="118" y="1048"/>
                </a:cxn>
                <a:cxn ang="0">
                  <a:pos x="92" y="1061"/>
                </a:cxn>
                <a:cxn ang="0">
                  <a:pos x="0" y="1061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1"/>
                </a:cxn>
                <a:cxn ang="0">
                  <a:pos x="263" y="1061"/>
                </a:cxn>
                <a:cxn ang="0">
                  <a:pos x="250" y="1048"/>
                </a:cxn>
                <a:cxn ang="0">
                  <a:pos x="237" y="1021"/>
                </a:cxn>
                <a:cxn ang="0">
                  <a:pos x="237" y="690"/>
                </a:cxn>
                <a:cxn ang="0">
                  <a:pos x="250" y="584"/>
                </a:cxn>
                <a:cxn ang="0">
                  <a:pos x="302" y="504"/>
                </a:cxn>
                <a:cxn ang="0">
                  <a:pos x="368" y="451"/>
                </a:cxn>
                <a:cxn ang="0">
                  <a:pos x="447" y="438"/>
                </a:cxn>
                <a:cxn ang="0">
                  <a:pos x="487" y="438"/>
                </a:cxn>
                <a:cxn ang="0">
                  <a:pos x="513" y="451"/>
                </a:cxn>
                <a:cxn ang="0">
                  <a:pos x="539" y="477"/>
                </a:cxn>
                <a:cxn ang="0">
                  <a:pos x="552" y="504"/>
                </a:cxn>
                <a:cxn ang="0">
                  <a:pos x="566" y="544"/>
                </a:cxn>
                <a:cxn ang="0">
                  <a:pos x="566" y="1034"/>
                </a:cxn>
                <a:cxn ang="0">
                  <a:pos x="539" y="1061"/>
                </a:cxn>
                <a:cxn ang="0">
                  <a:pos x="447" y="1061"/>
                </a:cxn>
                <a:cxn ang="0">
                  <a:pos x="447" y="1114"/>
                </a:cxn>
                <a:cxn ang="0">
                  <a:pos x="802" y="1114"/>
                </a:cxn>
                <a:cxn ang="0">
                  <a:pos x="802" y="1061"/>
                </a:cxn>
                <a:cxn ang="0">
                  <a:pos x="723" y="1061"/>
                </a:cxn>
                <a:cxn ang="0">
                  <a:pos x="697" y="1048"/>
                </a:cxn>
                <a:cxn ang="0">
                  <a:pos x="684" y="1034"/>
                </a:cxn>
                <a:cxn ang="0">
                  <a:pos x="684" y="1021"/>
                </a:cxn>
                <a:cxn ang="0">
                  <a:pos x="684" y="703"/>
                </a:cxn>
              </a:cxnLst>
              <a:rect l="0" t="0" r="r" b="b"/>
              <a:pathLst>
                <a:path w="802" h="1114">
                  <a:moveTo>
                    <a:pt x="684" y="703"/>
                  </a:moveTo>
                  <a:lnTo>
                    <a:pt x="684" y="597"/>
                  </a:lnTo>
                  <a:lnTo>
                    <a:pt x="671" y="517"/>
                  </a:lnTo>
                  <a:lnTo>
                    <a:pt x="631" y="464"/>
                  </a:lnTo>
                  <a:lnTo>
                    <a:pt x="592" y="424"/>
                  </a:lnTo>
                  <a:lnTo>
                    <a:pt x="552" y="411"/>
                  </a:lnTo>
                  <a:lnTo>
                    <a:pt x="513" y="411"/>
                  </a:lnTo>
                  <a:lnTo>
                    <a:pt x="460" y="398"/>
                  </a:lnTo>
                  <a:lnTo>
                    <a:pt x="342" y="424"/>
                  </a:lnTo>
                  <a:lnTo>
                    <a:pt x="276" y="491"/>
                  </a:lnTo>
                  <a:lnTo>
                    <a:pt x="237" y="557"/>
                  </a:lnTo>
                  <a:lnTo>
                    <a:pt x="237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79" y="66"/>
                  </a:lnTo>
                  <a:lnTo>
                    <a:pt x="105" y="80"/>
                  </a:lnTo>
                  <a:lnTo>
                    <a:pt x="118" y="93"/>
                  </a:lnTo>
                  <a:lnTo>
                    <a:pt x="118" y="119"/>
                  </a:lnTo>
                  <a:lnTo>
                    <a:pt x="131" y="159"/>
                  </a:lnTo>
                  <a:lnTo>
                    <a:pt x="131" y="1034"/>
                  </a:lnTo>
                  <a:lnTo>
                    <a:pt x="118" y="1048"/>
                  </a:lnTo>
                  <a:lnTo>
                    <a:pt x="92" y="1061"/>
                  </a:lnTo>
                  <a:lnTo>
                    <a:pt x="0" y="1061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1"/>
                  </a:lnTo>
                  <a:lnTo>
                    <a:pt x="263" y="1061"/>
                  </a:lnTo>
                  <a:lnTo>
                    <a:pt x="250" y="1048"/>
                  </a:lnTo>
                  <a:lnTo>
                    <a:pt x="237" y="1021"/>
                  </a:lnTo>
                  <a:lnTo>
                    <a:pt x="237" y="690"/>
                  </a:lnTo>
                  <a:lnTo>
                    <a:pt x="250" y="584"/>
                  </a:lnTo>
                  <a:lnTo>
                    <a:pt x="302" y="504"/>
                  </a:lnTo>
                  <a:lnTo>
                    <a:pt x="368" y="451"/>
                  </a:lnTo>
                  <a:lnTo>
                    <a:pt x="447" y="438"/>
                  </a:lnTo>
                  <a:lnTo>
                    <a:pt x="487" y="438"/>
                  </a:lnTo>
                  <a:lnTo>
                    <a:pt x="513" y="451"/>
                  </a:lnTo>
                  <a:lnTo>
                    <a:pt x="539" y="477"/>
                  </a:lnTo>
                  <a:lnTo>
                    <a:pt x="552" y="504"/>
                  </a:lnTo>
                  <a:lnTo>
                    <a:pt x="566" y="544"/>
                  </a:lnTo>
                  <a:lnTo>
                    <a:pt x="566" y="1034"/>
                  </a:lnTo>
                  <a:lnTo>
                    <a:pt x="539" y="1061"/>
                  </a:lnTo>
                  <a:lnTo>
                    <a:pt x="447" y="1061"/>
                  </a:lnTo>
                  <a:lnTo>
                    <a:pt x="447" y="1114"/>
                  </a:lnTo>
                  <a:lnTo>
                    <a:pt x="802" y="1114"/>
                  </a:lnTo>
                  <a:lnTo>
                    <a:pt x="802" y="1061"/>
                  </a:lnTo>
                  <a:lnTo>
                    <a:pt x="723" y="1061"/>
                  </a:lnTo>
                  <a:lnTo>
                    <a:pt x="697" y="1048"/>
                  </a:lnTo>
                  <a:lnTo>
                    <a:pt x="684" y="1034"/>
                  </a:lnTo>
                  <a:lnTo>
                    <a:pt x="684" y="1021"/>
                  </a:lnTo>
                  <a:lnTo>
                    <a:pt x="684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69" name="Freeform 69"/>
            <p:cNvSpPr>
              <a:spLocks noEditPoints="1"/>
            </p:cNvSpPr>
            <p:nvPr/>
          </p:nvSpPr>
          <p:spPr bwMode="auto">
            <a:xfrm>
              <a:off x="23441" y="4832"/>
              <a:ext cx="619" cy="729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9" y="331"/>
                </a:cxn>
                <a:cxn ang="0">
                  <a:pos x="619" y="305"/>
                </a:cxn>
                <a:cxn ang="0">
                  <a:pos x="605" y="186"/>
                </a:cxn>
                <a:cxn ang="0">
                  <a:pos x="553" y="93"/>
                </a:cxn>
                <a:cxn ang="0">
                  <a:pos x="461" y="26"/>
                </a:cxn>
                <a:cxn ang="0">
                  <a:pos x="329" y="0"/>
                </a:cxn>
                <a:cxn ang="0">
                  <a:pos x="198" y="26"/>
                </a:cxn>
                <a:cxn ang="0">
                  <a:pos x="92" y="106"/>
                </a:cxn>
                <a:cxn ang="0">
                  <a:pos x="27" y="225"/>
                </a:cxn>
                <a:cxn ang="0">
                  <a:pos x="0" y="358"/>
                </a:cxn>
                <a:cxn ang="0">
                  <a:pos x="27" y="504"/>
                </a:cxn>
                <a:cxn ang="0">
                  <a:pos x="106" y="623"/>
                </a:cxn>
                <a:cxn ang="0">
                  <a:pos x="224" y="703"/>
                </a:cxn>
                <a:cxn ang="0">
                  <a:pos x="355" y="729"/>
                </a:cxn>
                <a:cxn ang="0">
                  <a:pos x="461" y="716"/>
                </a:cxn>
                <a:cxn ang="0">
                  <a:pos x="527" y="663"/>
                </a:cxn>
                <a:cxn ang="0">
                  <a:pos x="579" y="610"/>
                </a:cxn>
                <a:cxn ang="0">
                  <a:pos x="619" y="530"/>
                </a:cxn>
                <a:cxn ang="0">
                  <a:pos x="619" y="517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79" y="517"/>
                </a:cxn>
                <a:cxn ang="0">
                  <a:pos x="579" y="530"/>
                </a:cxn>
                <a:cxn ang="0">
                  <a:pos x="527" y="623"/>
                </a:cxn>
                <a:cxn ang="0">
                  <a:pos x="448" y="676"/>
                </a:cxn>
                <a:cxn ang="0">
                  <a:pos x="395" y="689"/>
                </a:cxn>
                <a:cxn ang="0">
                  <a:pos x="303" y="689"/>
                </a:cxn>
                <a:cxn ang="0">
                  <a:pos x="250" y="663"/>
                </a:cxn>
                <a:cxn ang="0">
                  <a:pos x="211" y="623"/>
                </a:cxn>
                <a:cxn ang="0">
                  <a:pos x="184" y="583"/>
                </a:cxn>
                <a:cxn ang="0">
                  <a:pos x="145" y="504"/>
                </a:cxn>
                <a:cxn ang="0">
                  <a:pos x="132" y="411"/>
                </a:cxn>
                <a:cxn ang="0">
                  <a:pos x="132" y="345"/>
                </a:cxn>
                <a:cxn ang="0">
                  <a:pos x="579" y="345"/>
                </a:cxn>
                <a:cxn ang="0">
                  <a:pos x="132" y="305"/>
                </a:cxn>
                <a:cxn ang="0">
                  <a:pos x="158" y="186"/>
                </a:cxn>
                <a:cxn ang="0">
                  <a:pos x="198" y="106"/>
                </a:cxn>
                <a:cxn ang="0">
                  <a:pos x="237" y="66"/>
                </a:cxn>
                <a:cxn ang="0">
                  <a:pos x="290" y="40"/>
                </a:cxn>
                <a:cxn ang="0">
                  <a:pos x="329" y="26"/>
                </a:cxn>
                <a:cxn ang="0">
                  <a:pos x="408" y="53"/>
                </a:cxn>
                <a:cxn ang="0">
                  <a:pos x="461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32" y="305"/>
                </a:cxn>
              </a:cxnLst>
              <a:rect l="0" t="0" r="r" b="b"/>
              <a:pathLst>
                <a:path w="619" h="729">
                  <a:moveTo>
                    <a:pt x="579" y="345"/>
                  </a:moveTo>
                  <a:lnTo>
                    <a:pt x="605" y="345"/>
                  </a:lnTo>
                  <a:lnTo>
                    <a:pt x="619" y="331"/>
                  </a:lnTo>
                  <a:lnTo>
                    <a:pt x="619" y="305"/>
                  </a:lnTo>
                  <a:lnTo>
                    <a:pt x="605" y="186"/>
                  </a:lnTo>
                  <a:lnTo>
                    <a:pt x="553" y="93"/>
                  </a:lnTo>
                  <a:lnTo>
                    <a:pt x="461" y="26"/>
                  </a:lnTo>
                  <a:lnTo>
                    <a:pt x="329" y="0"/>
                  </a:lnTo>
                  <a:lnTo>
                    <a:pt x="198" y="26"/>
                  </a:lnTo>
                  <a:lnTo>
                    <a:pt x="92" y="106"/>
                  </a:lnTo>
                  <a:lnTo>
                    <a:pt x="27" y="225"/>
                  </a:lnTo>
                  <a:lnTo>
                    <a:pt x="0" y="358"/>
                  </a:lnTo>
                  <a:lnTo>
                    <a:pt x="27" y="504"/>
                  </a:lnTo>
                  <a:lnTo>
                    <a:pt x="106" y="623"/>
                  </a:lnTo>
                  <a:lnTo>
                    <a:pt x="224" y="703"/>
                  </a:lnTo>
                  <a:lnTo>
                    <a:pt x="355" y="729"/>
                  </a:lnTo>
                  <a:lnTo>
                    <a:pt x="461" y="716"/>
                  </a:lnTo>
                  <a:lnTo>
                    <a:pt x="527" y="663"/>
                  </a:lnTo>
                  <a:lnTo>
                    <a:pt x="579" y="610"/>
                  </a:lnTo>
                  <a:lnTo>
                    <a:pt x="619" y="530"/>
                  </a:lnTo>
                  <a:lnTo>
                    <a:pt x="619" y="517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79" y="517"/>
                  </a:lnTo>
                  <a:lnTo>
                    <a:pt x="579" y="530"/>
                  </a:lnTo>
                  <a:lnTo>
                    <a:pt x="527" y="623"/>
                  </a:lnTo>
                  <a:lnTo>
                    <a:pt x="448" y="676"/>
                  </a:lnTo>
                  <a:lnTo>
                    <a:pt x="395" y="689"/>
                  </a:lnTo>
                  <a:lnTo>
                    <a:pt x="303" y="689"/>
                  </a:lnTo>
                  <a:lnTo>
                    <a:pt x="250" y="663"/>
                  </a:lnTo>
                  <a:lnTo>
                    <a:pt x="211" y="623"/>
                  </a:lnTo>
                  <a:lnTo>
                    <a:pt x="184" y="583"/>
                  </a:lnTo>
                  <a:lnTo>
                    <a:pt x="145" y="504"/>
                  </a:lnTo>
                  <a:lnTo>
                    <a:pt x="132" y="411"/>
                  </a:lnTo>
                  <a:lnTo>
                    <a:pt x="132" y="345"/>
                  </a:lnTo>
                  <a:lnTo>
                    <a:pt x="579" y="345"/>
                  </a:lnTo>
                  <a:close/>
                  <a:moveTo>
                    <a:pt x="132" y="305"/>
                  </a:moveTo>
                  <a:lnTo>
                    <a:pt x="158" y="186"/>
                  </a:lnTo>
                  <a:lnTo>
                    <a:pt x="198" y="106"/>
                  </a:lnTo>
                  <a:lnTo>
                    <a:pt x="237" y="66"/>
                  </a:lnTo>
                  <a:lnTo>
                    <a:pt x="290" y="40"/>
                  </a:lnTo>
                  <a:lnTo>
                    <a:pt x="329" y="26"/>
                  </a:lnTo>
                  <a:lnTo>
                    <a:pt x="408" y="53"/>
                  </a:lnTo>
                  <a:lnTo>
                    <a:pt x="461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32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70" name="Freeform 70"/>
            <p:cNvSpPr>
              <a:spLocks noEditPoints="1"/>
            </p:cNvSpPr>
            <p:nvPr/>
          </p:nvSpPr>
          <p:spPr bwMode="auto">
            <a:xfrm>
              <a:off x="24573" y="4832"/>
              <a:ext cx="828" cy="1034"/>
            </a:xfrm>
            <a:custGeom>
              <a:avLst/>
              <a:gdLst/>
              <a:ahLst/>
              <a:cxnLst>
                <a:cxn ang="0">
                  <a:pos x="118" y="941"/>
                </a:cxn>
                <a:cxn ang="0">
                  <a:pos x="13" y="981"/>
                </a:cxn>
                <a:cxn ang="0">
                  <a:pos x="0" y="1008"/>
                </a:cxn>
                <a:cxn ang="0">
                  <a:pos x="92" y="1021"/>
                </a:cxn>
                <a:cxn ang="0">
                  <a:pos x="315" y="1034"/>
                </a:cxn>
                <a:cxn ang="0">
                  <a:pos x="329" y="1021"/>
                </a:cxn>
                <a:cxn ang="0">
                  <a:pos x="342" y="981"/>
                </a:cxn>
                <a:cxn ang="0">
                  <a:pos x="236" y="968"/>
                </a:cxn>
                <a:cxn ang="0">
                  <a:pos x="223" y="955"/>
                </a:cxn>
                <a:cxn ang="0">
                  <a:pos x="250" y="849"/>
                </a:cxn>
                <a:cxn ang="0">
                  <a:pos x="289" y="676"/>
                </a:cxn>
                <a:cxn ang="0">
                  <a:pos x="315" y="663"/>
                </a:cxn>
                <a:cxn ang="0">
                  <a:pos x="407" y="729"/>
                </a:cxn>
                <a:cxn ang="0">
                  <a:pos x="592" y="689"/>
                </a:cxn>
                <a:cxn ang="0">
                  <a:pos x="802" y="437"/>
                </a:cxn>
                <a:cxn ang="0">
                  <a:pos x="802" y="132"/>
                </a:cxn>
                <a:cxn ang="0">
                  <a:pos x="618" y="0"/>
                </a:cxn>
                <a:cxn ang="0">
                  <a:pos x="513" y="40"/>
                </a:cxn>
                <a:cxn ang="0">
                  <a:pos x="394" y="79"/>
                </a:cxn>
                <a:cxn ang="0">
                  <a:pos x="342" y="26"/>
                </a:cxn>
                <a:cxn ang="0">
                  <a:pos x="223" y="13"/>
                </a:cxn>
                <a:cxn ang="0">
                  <a:pos x="184" y="53"/>
                </a:cxn>
                <a:cxn ang="0">
                  <a:pos x="158" y="93"/>
                </a:cxn>
                <a:cxn ang="0">
                  <a:pos x="118" y="199"/>
                </a:cxn>
                <a:cxn ang="0">
                  <a:pos x="105" y="265"/>
                </a:cxn>
                <a:cxn ang="0">
                  <a:pos x="144" y="252"/>
                </a:cxn>
                <a:cxn ang="0">
                  <a:pos x="158" y="159"/>
                </a:cxn>
                <a:cxn ang="0">
                  <a:pos x="236" y="53"/>
                </a:cxn>
                <a:cxn ang="0">
                  <a:pos x="276" y="40"/>
                </a:cxn>
                <a:cxn ang="0">
                  <a:pos x="315" y="146"/>
                </a:cxn>
                <a:cxn ang="0">
                  <a:pos x="302" y="199"/>
                </a:cxn>
                <a:cxn ang="0">
                  <a:pos x="407" y="212"/>
                </a:cxn>
                <a:cxn ang="0">
                  <a:pos x="526" y="66"/>
                </a:cxn>
                <a:cxn ang="0">
                  <a:pos x="592" y="40"/>
                </a:cxn>
                <a:cxn ang="0">
                  <a:pos x="657" y="53"/>
                </a:cxn>
                <a:cxn ang="0">
                  <a:pos x="697" y="93"/>
                </a:cxn>
                <a:cxn ang="0">
                  <a:pos x="723" y="186"/>
                </a:cxn>
                <a:cxn ang="0">
                  <a:pos x="671" y="437"/>
                </a:cxn>
                <a:cxn ang="0">
                  <a:pos x="605" y="597"/>
                </a:cxn>
                <a:cxn ang="0">
                  <a:pos x="447" y="703"/>
                </a:cxn>
                <a:cxn ang="0">
                  <a:pos x="381" y="676"/>
                </a:cxn>
                <a:cxn ang="0">
                  <a:pos x="342" y="610"/>
                </a:cxn>
                <a:cxn ang="0">
                  <a:pos x="329" y="530"/>
                </a:cxn>
              </a:cxnLst>
              <a:rect l="0" t="0" r="r" b="b"/>
              <a:pathLst>
                <a:path w="828" h="1034">
                  <a:moveTo>
                    <a:pt x="118" y="915"/>
                  </a:moveTo>
                  <a:lnTo>
                    <a:pt x="118" y="941"/>
                  </a:lnTo>
                  <a:lnTo>
                    <a:pt x="79" y="981"/>
                  </a:lnTo>
                  <a:lnTo>
                    <a:pt x="13" y="981"/>
                  </a:lnTo>
                  <a:lnTo>
                    <a:pt x="0" y="994"/>
                  </a:lnTo>
                  <a:lnTo>
                    <a:pt x="0" y="1008"/>
                  </a:lnTo>
                  <a:lnTo>
                    <a:pt x="26" y="1034"/>
                  </a:lnTo>
                  <a:lnTo>
                    <a:pt x="92" y="1021"/>
                  </a:lnTo>
                  <a:lnTo>
                    <a:pt x="236" y="1021"/>
                  </a:lnTo>
                  <a:lnTo>
                    <a:pt x="315" y="1034"/>
                  </a:lnTo>
                  <a:lnTo>
                    <a:pt x="329" y="1034"/>
                  </a:lnTo>
                  <a:lnTo>
                    <a:pt x="329" y="1021"/>
                  </a:lnTo>
                  <a:lnTo>
                    <a:pt x="342" y="1021"/>
                  </a:lnTo>
                  <a:lnTo>
                    <a:pt x="342" y="981"/>
                  </a:lnTo>
                  <a:lnTo>
                    <a:pt x="263" y="981"/>
                  </a:lnTo>
                  <a:lnTo>
                    <a:pt x="236" y="968"/>
                  </a:lnTo>
                  <a:lnTo>
                    <a:pt x="223" y="968"/>
                  </a:lnTo>
                  <a:lnTo>
                    <a:pt x="223" y="955"/>
                  </a:lnTo>
                  <a:lnTo>
                    <a:pt x="236" y="915"/>
                  </a:lnTo>
                  <a:lnTo>
                    <a:pt x="250" y="849"/>
                  </a:lnTo>
                  <a:lnTo>
                    <a:pt x="276" y="756"/>
                  </a:lnTo>
                  <a:lnTo>
                    <a:pt x="289" y="676"/>
                  </a:lnTo>
                  <a:lnTo>
                    <a:pt x="302" y="636"/>
                  </a:lnTo>
                  <a:lnTo>
                    <a:pt x="315" y="663"/>
                  </a:lnTo>
                  <a:lnTo>
                    <a:pt x="368" y="716"/>
                  </a:lnTo>
                  <a:lnTo>
                    <a:pt x="407" y="729"/>
                  </a:lnTo>
                  <a:lnTo>
                    <a:pt x="447" y="729"/>
                  </a:lnTo>
                  <a:lnTo>
                    <a:pt x="592" y="689"/>
                  </a:lnTo>
                  <a:lnTo>
                    <a:pt x="710" y="583"/>
                  </a:lnTo>
                  <a:lnTo>
                    <a:pt x="802" y="437"/>
                  </a:lnTo>
                  <a:lnTo>
                    <a:pt x="828" y="265"/>
                  </a:lnTo>
                  <a:lnTo>
                    <a:pt x="802" y="132"/>
                  </a:lnTo>
                  <a:lnTo>
                    <a:pt x="736" y="40"/>
                  </a:lnTo>
                  <a:lnTo>
                    <a:pt x="618" y="0"/>
                  </a:lnTo>
                  <a:lnTo>
                    <a:pt x="565" y="13"/>
                  </a:lnTo>
                  <a:lnTo>
                    <a:pt x="513" y="40"/>
                  </a:lnTo>
                  <a:lnTo>
                    <a:pt x="407" y="119"/>
                  </a:lnTo>
                  <a:lnTo>
                    <a:pt x="394" y="79"/>
                  </a:lnTo>
                  <a:lnTo>
                    <a:pt x="368" y="40"/>
                  </a:lnTo>
                  <a:lnTo>
                    <a:pt x="342" y="26"/>
                  </a:lnTo>
                  <a:lnTo>
                    <a:pt x="263" y="0"/>
                  </a:lnTo>
                  <a:lnTo>
                    <a:pt x="223" y="13"/>
                  </a:lnTo>
                  <a:lnTo>
                    <a:pt x="197" y="26"/>
                  </a:lnTo>
                  <a:lnTo>
                    <a:pt x="184" y="53"/>
                  </a:lnTo>
                  <a:lnTo>
                    <a:pt x="158" y="79"/>
                  </a:lnTo>
                  <a:lnTo>
                    <a:pt x="158" y="93"/>
                  </a:lnTo>
                  <a:lnTo>
                    <a:pt x="144" y="119"/>
                  </a:lnTo>
                  <a:lnTo>
                    <a:pt x="118" y="199"/>
                  </a:lnTo>
                  <a:lnTo>
                    <a:pt x="105" y="225"/>
                  </a:lnTo>
                  <a:lnTo>
                    <a:pt x="105" y="265"/>
                  </a:lnTo>
                  <a:lnTo>
                    <a:pt x="131" y="265"/>
                  </a:lnTo>
                  <a:lnTo>
                    <a:pt x="144" y="252"/>
                  </a:lnTo>
                  <a:lnTo>
                    <a:pt x="144" y="225"/>
                  </a:lnTo>
                  <a:lnTo>
                    <a:pt x="158" y="159"/>
                  </a:lnTo>
                  <a:lnTo>
                    <a:pt x="210" y="79"/>
                  </a:lnTo>
                  <a:lnTo>
                    <a:pt x="236" y="53"/>
                  </a:lnTo>
                  <a:lnTo>
                    <a:pt x="263" y="40"/>
                  </a:lnTo>
                  <a:lnTo>
                    <a:pt x="276" y="40"/>
                  </a:lnTo>
                  <a:lnTo>
                    <a:pt x="315" y="79"/>
                  </a:lnTo>
                  <a:lnTo>
                    <a:pt x="315" y="146"/>
                  </a:lnTo>
                  <a:lnTo>
                    <a:pt x="302" y="172"/>
                  </a:lnTo>
                  <a:lnTo>
                    <a:pt x="302" y="199"/>
                  </a:lnTo>
                  <a:lnTo>
                    <a:pt x="118" y="915"/>
                  </a:lnTo>
                  <a:close/>
                  <a:moveTo>
                    <a:pt x="407" y="212"/>
                  </a:moveTo>
                  <a:lnTo>
                    <a:pt x="421" y="172"/>
                  </a:lnTo>
                  <a:lnTo>
                    <a:pt x="526" y="66"/>
                  </a:lnTo>
                  <a:lnTo>
                    <a:pt x="565" y="53"/>
                  </a:lnTo>
                  <a:lnTo>
                    <a:pt x="592" y="40"/>
                  </a:lnTo>
                  <a:lnTo>
                    <a:pt x="618" y="40"/>
                  </a:lnTo>
                  <a:lnTo>
                    <a:pt x="657" y="53"/>
                  </a:lnTo>
                  <a:lnTo>
                    <a:pt x="684" y="66"/>
                  </a:lnTo>
                  <a:lnTo>
                    <a:pt x="697" y="93"/>
                  </a:lnTo>
                  <a:lnTo>
                    <a:pt x="710" y="146"/>
                  </a:lnTo>
                  <a:lnTo>
                    <a:pt x="723" y="186"/>
                  </a:lnTo>
                  <a:lnTo>
                    <a:pt x="710" y="305"/>
                  </a:lnTo>
                  <a:lnTo>
                    <a:pt x="671" y="437"/>
                  </a:lnTo>
                  <a:lnTo>
                    <a:pt x="644" y="530"/>
                  </a:lnTo>
                  <a:lnTo>
                    <a:pt x="605" y="597"/>
                  </a:lnTo>
                  <a:lnTo>
                    <a:pt x="526" y="676"/>
                  </a:lnTo>
                  <a:lnTo>
                    <a:pt x="447" y="703"/>
                  </a:lnTo>
                  <a:lnTo>
                    <a:pt x="407" y="689"/>
                  </a:lnTo>
                  <a:lnTo>
                    <a:pt x="381" y="676"/>
                  </a:lnTo>
                  <a:lnTo>
                    <a:pt x="355" y="650"/>
                  </a:lnTo>
                  <a:lnTo>
                    <a:pt x="342" y="610"/>
                  </a:lnTo>
                  <a:lnTo>
                    <a:pt x="329" y="583"/>
                  </a:lnTo>
                  <a:lnTo>
                    <a:pt x="329" y="530"/>
                  </a:lnTo>
                  <a:lnTo>
                    <a:pt x="407" y="2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71" name="Freeform 71"/>
            <p:cNvSpPr>
              <a:spLocks/>
            </p:cNvSpPr>
            <p:nvPr/>
          </p:nvSpPr>
          <p:spPr bwMode="auto">
            <a:xfrm>
              <a:off x="26020" y="4752"/>
              <a:ext cx="763" cy="783"/>
            </a:xfrm>
            <a:custGeom>
              <a:avLst/>
              <a:gdLst/>
              <a:ahLst/>
              <a:cxnLst>
                <a:cxn ang="0">
                  <a:pos x="434" y="398"/>
                </a:cxn>
                <a:cxn ang="0">
                  <a:pos x="750" y="67"/>
                </a:cxn>
                <a:cxn ang="0">
                  <a:pos x="763" y="53"/>
                </a:cxn>
                <a:cxn ang="0">
                  <a:pos x="763" y="27"/>
                </a:cxn>
                <a:cxn ang="0">
                  <a:pos x="736" y="0"/>
                </a:cxn>
                <a:cxn ang="0">
                  <a:pos x="723" y="14"/>
                </a:cxn>
                <a:cxn ang="0">
                  <a:pos x="697" y="27"/>
                </a:cxn>
                <a:cxn ang="0">
                  <a:pos x="381" y="345"/>
                </a:cxn>
                <a:cxn ang="0">
                  <a:pos x="52" y="14"/>
                </a:cxn>
                <a:cxn ang="0">
                  <a:pos x="39" y="14"/>
                </a:cxn>
                <a:cxn ang="0">
                  <a:pos x="26" y="0"/>
                </a:cxn>
                <a:cxn ang="0">
                  <a:pos x="0" y="27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3" y="716"/>
                </a:cxn>
                <a:cxn ang="0">
                  <a:pos x="0" y="730"/>
                </a:cxn>
                <a:cxn ang="0">
                  <a:pos x="0" y="769"/>
                </a:cxn>
                <a:cxn ang="0">
                  <a:pos x="13" y="783"/>
                </a:cxn>
                <a:cxn ang="0">
                  <a:pos x="39" y="783"/>
                </a:cxn>
                <a:cxn ang="0">
                  <a:pos x="381" y="438"/>
                </a:cxn>
                <a:cxn ang="0">
                  <a:pos x="723" y="783"/>
                </a:cxn>
                <a:cxn ang="0">
                  <a:pos x="750" y="783"/>
                </a:cxn>
                <a:cxn ang="0">
                  <a:pos x="763" y="769"/>
                </a:cxn>
                <a:cxn ang="0">
                  <a:pos x="763" y="730"/>
                </a:cxn>
                <a:cxn ang="0">
                  <a:pos x="750" y="716"/>
                </a:cxn>
                <a:cxn ang="0">
                  <a:pos x="434" y="398"/>
                </a:cxn>
              </a:cxnLst>
              <a:rect l="0" t="0" r="r" b="b"/>
              <a:pathLst>
                <a:path w="763" h="783">
                  <a:moveTo>
                    <a:pt x="434" y="398"/>
                  </a:moveTo>
                  <a:lnTo>
                    <a:pt x="750" y="67"/>
                  </a:lnTo>
                  <a:lnTo>
                    <a:pt x="763" y="53"/>
                  </a:lnTo>
                  <a:lnTo>
                    <a:pt x="763" y="27"/>
                  </a:lnTo>
                  <a:lnTo>
                    <a:pt x="736" y="0"/>
                  </a:lnTo>
                  <a:lnTo>
                    <a:pt x="723" y="14"/>
                  </a:lnTo>
                  <a:lnTo>
                    <a:pt x="697" y="27"/>
                  </a:lnTo>
                  <a:lnTo>
                    <a:pt x="381" y="345"/>
                  </a:lnTo>
                  <a:lnTo>
                    <a:pt x="52" y="14"/>
                  </a:lnTo>
                  <a:lnTo>
                    <a:pt x="39" y="14"/>
                  </a:lnTo>
                  <a:lnTo>
                    <a:pt x="26" y="0"/>
                  </a:lnTo>
                  <a:lnTo>
                    <a:pt x="0" y="27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3" y="716"/>
                  </a:lnTo>
                  <a:lnTo>
                    <a:pt x="0" y="730"/>
                  </a:lnTo>
                  <a:lnTo>
                    <a:pt x="0" y="769"/>
                  </a:lnTo>
                  <a:lnTo>
                    <a:pt x="13" y="783"/>
                  </a:lnTo>
                  <a:lnTo>
                    <a:pt x="39" y="783"/>
                  </a:lnTo>
                  <a:lnTo>
                    <a:pt x="381" y="438"/>
                  </a:lnTo>
                  <a:lnTo>
                    <a:pt x="723" y="783"/>
                  </a:lnTo>
                  <a:lnTo>
                    <a:pt x="750" y="783"/>
                  </a:lnTo>
                  <a:lnTo>
                    <a:pt x="763" y="769"/>
                  </a:lnTo>
                  <a:lnTo>
                    <a:pt x="763" y="730"/>
                  </a:lnTo>
                  <a:lnTo>
                    <a:pt x="750" y="716"/>
                  </a:lnTo>
                  <a:lnTo>
                    <a:pt x="434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72" name="Freeform 72"/>
            <p:cNvSpPr>
              <a:spLocks/>
            </p:cNvSpPr>
            <p:nvPr/>
          </p:nvSpPr>
          <p:spPr bwMode="auto">
            <a:xfrm>
              <a:off x="27427" y="4832"/>
              <a:ext cx="645" cy="729"/>
            </a:xfrm>
            <a:custGeom>
              <a:avLst/>
              <a:gdLst/>
              <a:ahLst/>
              <a:cxnLst>
                <a:cxn ang="0">
                  <a:pos x="79" y="650"/>
                </a:cxn>
                <a:cxn ang="0">
                  <a:pos x="93" y="729"/>
                </a:cxn>
                <a:cxn ang="0">
                  <a:pos x="185" y="689"/>
                </a:cxn>
                <a:cxn ang="0">
                  <a:pos x="211" y="570"/>
                </a:cxn>
                <a:cxn ang="0">
                  <a:pos x="237" y="437"/>
                </a:cxn>
                <a:cxn ang="0">
                  <a:pos x="277" y="292"/>
                </a:cxn>
                <a:cxn ang="0">
                  <a:pos x="303" y="212"/>
                </a:cxn>
                <a:cxn ang="0">
                  <a:pos x="342" y="146"/>
                </a:cxn>
                <a:cxn ang="0">
                  <a:pos x="395" y="79"/>
                </a:cxn>
                <a:cxn ang="0">
                  <a:pos x="461" y="53"/>
                </a:cxn>
                <a:cxn ang="0">
                  <a:pos x="540" y="40"/>
                </a:cxn>
                <a:cxn ang="0">
                  <a:pos x="579" y="53"/>
                </a:cxn>
                <a:cxn ang="0">
                  <a:pos x="540" y="79"/>
                </a:cxn>
                <a:cxn ang="0">
                  <a:pos x="500" y="119"/>
                </a:cxn>
                <a:cxn ang="0">
                  <a:pos x="527" y="199"/>
                </a:cxn>
                <a:cxn ang="0">
                  <a:pos x="619" y="172"/>
                </a:cxn>
                <a:cxn ang="0">
                  <a:pos x="645" y="106"/>
                </a:cxn>
                <a:cxn ang="0">
                  <a:pos x="592" y="26"/>
                </a:cxn>
                <a:cxn ang="0">
                  <a:pos x="448" y="13"/>
                </a:cxn>
                <a:cxn ang="0">
                  <a:pos x="356" y="66"/>
                </a:cxn>
                <a:cxn ang="0">
                  <a:pos x="303" y="132"/>
                </a:cxn>
                <a:cxn ang="0">
                  <a:pos x="237" y="26"/>
                </a:cxn>
                <a:cxn ang="0">
                  <a:pos x="119" y="13"/>
                </a:cxn>
                <a:cxn ang="0">
                  <a:pos x="66" y="53"/>
                </a:cxn>
                <a:cxn ang="0">
                  <a:pos x="40" y="93"/>
                </a:cxn>
                <a:cxn ang="0">
                  <a:pos x="14" y="159"/>
                </a:cxn>
                <a:cxn ang="0">
                  <a:pos x="0" y="225"/>
                </a:cxn>
                <a:cxn ang="0">
                  <a:pos x="27" y="265"/>
                </a:cxn>
                <a:cxn ang="0">
                  <a:pos x="40" y="225"/>
                </a:cxn>
                <a:cxn ang="0">
                  <a:pos x="79" y="119"/>
                </a:cxn>
                <a:cxn ang="0">
                  <a:pos x="119" y="53"/>
                </a:cxn>
                <a:cxn ang="0">
                  <a:pos x="171" y="40"/>
                </a:cxn>
                <a:cxn ang="0">
                  <a:pos x="198" y="79"/>
                </a:cxn>
                <a:cxn ang="0">
                  <a:pos x="211" y="132"/>
                </a:cxn>
                <a:cxn ang="0">
                  <a:pos x="198" y="212"/>
                </a:cxn>
                <a:cxn ang="0">
                  <a:pos x="93" y="623"/>
                </a:cxn>
              </a:cxnLst>
              <a:rect l="0" t="0" r="r" b="b"/>
              <a:pathLst>
                <a:path w="645" h="729">
                  <a:moveTo>
                    <a:pt x="93" y="623"/>
                  </a:moveTo>
                  <a:lnTo>
                    <a:pt x="79" y="650"/>
                  </a:lnTo>
                  <a:lnTo>
                    <a:pt x="79" y="703"/>
                  </a:lnTo>
                  <a:lnTo>
                    <a:pt x="93" y="729"/>
                  </a:lnTo>
                  <a:lnTo>
                    <a:pt x="145" y="729"/>
                  </a:lnTo>
                  <a:lnTo>
                    <a:pt x="185" y="689"/>
                  </a:lnTo>
                  <a:lnTo>
                    <a:pt x="198" y="650"/>
                  </a:lnTo>
                  <a:lnTo>
                    <a:pt x="211" y="570"/>
                  </a:lnTo>
                  <a:lnTo>
                    <a:pt x="237" y="491"/>
                  </a:lnTo>
                  <a:lnTo>
                    <a:pt x="237" y="437"/>
                  </a:lnTo>
                  <a:lnTo>
                    <a:pt x="264" y="371"/>
                  </a:lnTo>
                  <a:lnTo>
                    <a:pt x="277" y="292"/>
                  </a:lnTo>
                  <a:lnTo>
                    <a:pt x="290" y="225"/>
                  </a:lnTo>
                  <a:lnTo>
                    <a:pt x="303" y="212"/>
                  </a:lnTo>
                  <a:lnTo>
                    <a:pt x="316" y="186"/>
                  </a:lnTo>
                  <a:lnTo>
                    <a:pt x="342" y="146"/>
                  </a:lnTo>
                  <a:lnTo>
                    <a:pt x="356" y="119"/>
                  </a:lnTo>
                  <a:lnTo>
                    <a:pt x="395" y="79"/>
                  </a:lnTo>
                  <a:lnTo>
                    <a:pt x="421" y="66"/>
                  </a:lnTo>
                  <a:lnTo>
                    <a:pt x="461" y="53"/>
                  </a:lnTo>
                  <a:lnTo>
                    <a:pt x="513" y="40"/>
                  </a:lnTo>
                  <a:lnTo>
                    <a:pt x="540" y="40"/>
                  </a:lnTo>
                  <a:lnTo>
                    <a:pt x="566" y="53"/>
                  </a:lnTo>
                  <a:lnTo>
                    <a:pt x="579" y="53"/>
                  </a:lnTo>
                  <a:lnTo>
                    <a:pt x="579" y="66"/>
                  </a:lnTo>
                  <a:lnTo>
                    <a:pt x="540" y="79"/>
                  </a:lnTo>
                  <a:lnTo>
                    <a:pt x="513" y="93"/>
                  </a:lnTo>
                  <a:lnTo>
                    <a:pt x="500" y="119"/>
                  </a:lnTo>
                  <a:lnTo>
                    <a:pt x="500" y="172"/>
                  </a:lnTo>
                  <a:lnTo>
                    <a:pt x="527" y="199"/>
                  </a:lnTo>
                  <a:lnTo>
                    <a:pt x="592" y="199"/>
                  </a:lnTo>
                  <a:lnTo>
                    <a:pt x="619" y="172"/>
                  </a:lnTo>
                  <a:lnTo>
                    <a:pt x="632" y="146"/>
                  </a:lnTo>
                  <a:lnTo>
                    <a:pt x="645" y="106"/>
                  </a:lnTo>
                  <a:lnTo>
                    <a:pt x="619" y="53"/>
                  </a:lnTo>
                  <a:lnTo>
                    <a:pt x="592" y="26"/>
                  </a:lnTo>
                  <a:lnTo>
                    <a:pt x="513" y="0"/>
                  </a:lnTo>
                  <a:lnTo>
                    <a:pt x="448" y="13"/>
                  </a:lnTo>
                  <a:lnTo>
                    <a:pt x="408" y="40"/>
                  </a:lnTo>
                  <a:lnTo>
                    <a:pt x="356" y="66"/>
                  </a:lnTo>
                  <a:lnTo>
                    <a:pt x="329" y="93"/>
                  </a:lnTo>
                  <a:lnTo>
                    <a:pt x="303" y="132"/>
                  </a:lnTo>
                  <a:lnTo>
                    <a:pt x="277" y="53"/>
                  </a:lnTo>
                  <a:lnTo>
                    <a:pt x="237" y="26"/>
                  </a:lnTo>
                  <a:lnTo>
                    <a:pt x="158" y="0"/>
                  </a:lnTo>
                  <a:lnTo>
                    <a:pt x="119" y="13"/>
                  </a:lnTo>
                  <a:lnTo>
                    <a:pt x="93" y="26"/>
                  </a:lnTo>
                  <a:lnTo>
                    <a:pt x="66" y="53"/>
                  </a:lnTo>
                  <a:lnTo>
                    <a:pt x="53" y="79"/>
                  </a:lnTo>
                  <a:lnTo>
                    <a:pt x="40" y="93"/>
                  </a:lnTo>
                  <a:lnTo>
                    <a:pt x="27" y="119"/>
                  </a:lnTo>
                  <a:lnTo>
                    <a:pt x="14" y="159"/>
                  </a:lnTo>
                  <a:lnTo>
                    <a:pt x="14" y="199"/>
                  </a:lnTo>
                  <a:lnTo>
                    <a:pt x="0" y="225"/>
                  </a:lnTo>
                  <a:lnTo>
                    <a:pt x="0" y="265"/>
                  </a:lnTo>
                  <a:lnTo>
                    <a:pt x="27" y="265"/>
                  </a:lnTo>
                  <a:lnTo>
                    <a:pt x="40" y="252"/>
                  </a:lnTo>
                  <a:lnTo>
                    <a:pt x="40" y="225"/>
                  </a:lnTo>
                  <a:lnTo>
                    <a:pt x="53" y="159"/>
                  </a:lnTo>
                  <a:lnTo>
                    <a:pt x="79" y="119"/>
                  </a:lnTo>
                  <a:lnTo>
                    <a:pt x="93" y="79"/>
                  </a:lnTo>
                  <a:lnTo>
                    <a:pt x="119" y="53"/>
                  </a:lnTo>
                  <a:lnTo>
                    <a:pt x="158" y="40"/>
                  </a:lnTo>
                  <a:lnTo>
                    <a:pt x="171" y="40"/>
                  </a:lnTo>
                  <a:lnTo>
                    <a:pt x="198" y="66"/>
                  </a:lnTo>
                  <a:lnTo>
                    <a:pt x="198" y="79"/>
                  </a:lnTo>
                  <a:lnTo>
                    <a:pt x="211" y="119"/>
                  </a:lnTo>
                  <a:lnTo>
                    <a:pt x="211" y="132"/>
                  </a:lnTo>
                  <a:lnTo>
                    <a:pt x="198" y="159"/>
                  </a:lnTo>
                  <a:lnTo>
                    <a:pt x="198" y="212"/>
                  </a:lnTo>
                  <a:lnTo>
                    <a:pt x="185" y="252"/>
                  </a:lnTo>
                  <a:lnTo>
                    <a:pt x="93" y="6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73" name="Freeform 73"/>
            <p:cNvSpPr>
              <a:spLocks/>
            </p:cNvSpPr>
            <p:nvPr/>
          </p:nvSpPr>
          <p:spPr bwMode="auto">
            <a:xfrm>
              <a:off x="28730" y="4832"/>
              <a:ext cx="1250" cy="716"/>
            </a:xfrm>
            <a:custGeom>
              <a:avLst/>
              <a:gdLst/>
              <a:ahLst/>
              <a:cxnLst>
                <a:cxn ang="0">
                  <a:pos x="118" y="636"/>
                </a:cxn>
                <a:cxn ang="0">
                  <a:pos x="0" y="663"/>
                </a:cxn>
                <a:cxn ang="0">
                  <a:pos x="355" y="716"/>
                </a:cxn>
                <a:cxn ang="0">
                  <a:pos x="263" y="663"/>
                </a:cxn>
                <a:cxn ang="0">
                  <a:pos x="237" y="623"/>
                </a:cxn>
                <a:cxn ang="0">
                  <a:pos x="250" y="186"/>
                </a:cxn>
                <a:cxn ang="0">
                  <a:pos x="368" y="53"/>
                </a:cxn>
                <a:cxn ang="0">
                  <a:pos x="487" y="40"/>
                </a:cxn>
                <a:cxn ang="0">
                  <a:pos x="539" y="79"/>
                </a:cxn>
                <a:cxn ang="0">
                  <a:pos x="566" y="146"/>
                </a:cxn>
                <a:cxn ang="0">
                  <a:pos x="552" y="650"/>
                </a:cxn>
                <a:cxn ang="0">
                  <a:pos x="447" y="663"/>
                </a:cxn>
                <a:cxn ang="0">
                  <a:pos x="802" y="716"/>
                </a:cxn>
                <a:cxn ang="0">
                  <a:pos x="710" y="663"/>
                </a:cxn>
                <a:cxn ang="0">
                  <a:pos x="684" y="623"/>
                </a:cxn>
                <a:cxn ang="0">
                  <a:pos x="671" y="292"/>
                </a:cxn>
                <a:cxn ang="0">
                  <a:pos x="750" y="106"/>
                </a:cxn>
                <a:cxn ang="0">
                  <a:pos x="894" y="40"/>
                </a:cxn>
                <a:cxn ang="0">
                  <a:pos x="960" y="53"/>
                </a:cxn>
                <a:cxn ang="0">
                  <a:pos x="1000" y="106"/>
                </a:cxn>
                <a:cxn ang="0">
                  <a:pos x="1013" y="186"/>
                </a:cxn>
                <a:cxn ang="0">
                  <a:pos x="1000" y="650"/>
                </a:cxn>
                <a:cxn ang="0">
                  <a:pos x="881" y="663"/>
                </a:cxn>
                <a:cxn ang="0">
                  <a:pos x="1250" y="716"/>
                </a:cxn>
                <a:cxn ang="0">
                  <a:pos x="1171" y="663"/>
                </a:cxn>
                <a:cxn ang="0">
                  <a:pos x="1118" y="623"/>
                </a:cxn>
                <a:cxn ang="0">
                  <a:pos x="1105" y="119"/>
                </a:cxn>
                <a:cxn ang="0">
                  <a:pos x="1026" y="26"/>
                </a:cxn>
                <a:cxn ang="0">
                  <a:pos x="960" y="13"/>
                </a:cxn>
                <a:cxn ang="0">
                  <a:pos x="815" y="13"/>
                </a:cxn>
                <a:cxn ang="0">
                  <a:pos x="697" y="106"/>
                </a:cxn>
                <a:cxn ang="0">
                  <a:pos x="644" y="79"/>
                </a:cxn>
                <a:cxn ang="0">
                  <a:pos x="526" y="13"/>
                </a:cxn>
                <a:cxn ang="0">
                  <a:pos x="355" y="26"/>
                </a:cxn>
                <a:cxn ang="0">
                  <a:pos x="223" y="172"/>
                </a:cxn>
                <a:cxn ang="0">
                  <a:pos x="0" y="26"/>
                </a:cxn>
                <a:cxn ang="0">
                  <a:pos x="52" y="66"/>
                </a:cxn>
                <a:cxn ang="0">
                  <a:pos x="105" y="93"/>
                </a:cxn>
                <a:cxn ang="0">
                  <a:pos x="118" y="159"/>
                </a:cxn>
              </a:cxnLst>
              <a:rect l="0" t="0" r="r" b="b"/>
              <a:pathLst>
                <a:path w="1250" h="716">
                  <a:moveTo>
                    <a:pt x="118" y="159"/>
                  </a:moveTo>
                  <a:lnTo>
                    <a:pt x="118" y="636"/>
                  </a:lnTo>
                  <a:lnTo>
                    <a:pt x="92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55" y="716"/>
                  </a:lnTo>
                  <a:lnTo>
                    <a:pt x="355" y="663"/>
                  </a:lnTo>
                  <a:lnTo>
                    <a:pt x="263" y="663"/>
                  </a:lnTo>
                  <a:lnTo>
                    <a:pt x="250" y="650"/>
                  </a:lnTo>
                  <a:lnTo>
                    <a:pt x="237" y="623"/>
                  </a:lnTo>
                  <a:lnTo>
                    <a:pt x="237" y="292"/>
                  </a:lnTo>
                  <a:lnTo>
                    <a:pt x="250" y="186"/>
                  </a:lnTo>
                  <a:lnTo>
                    <a:pt x="302" y="106"/>
                  </a:lnTo>
                  <a:lnTo>
                    <a:pt x="368" y="53"/>
                  </a:lnTo>
                  <a:lnTo>
                    <a:pt x="447" y="40"/>
                  </a:lnTo>
                  <a:lnTo>
                    <a:pt x="487" y="40"/>
                  </a:lnTo>
                  <a:lnTo>
                    <a:pt x="513" y="53"/>
                  </a:lnTo>
                  <a:lnTo>
                    <a:pt x="539" y="79"/>
                  </a:lnTo>
                  <a:lnTo>
                    <a:pt x="552" y="106"/>
                  </a:lnTo>
                  <a:lnTo>
                    <a:pt x="566" y="146"/>
                  </a:lnTo>
                  <a:lnTo>
                    <a:pt x="566" y="636"/>
                  </a:lnTo>
                  <a:lnTo>
                    <a:pt x="552" y="650"/>
                  </a:lnTo>
                  <a:lnTo>
                    <a:pt x="526" y="663"/>
                  </a:lnTo>
                  <a:lnTo>
                    <a:pt x="447" y="663"/>
                  </a:lnTo>
                  <a:lnTo>
                    <a:pt x="447" y="716"/>
                  </a:lnTo>
                  <a:lnTo>
                    <a:pt x="802" y="716"/>
                  </a:lnTo>
                  <a:lnTo>
                    <a:pt x="802" y="663"/>
                  </a:lnTo>
                  <a:lnTo>
                    <a:pt x="710" y="663"/>
                  </a:lnTo>
                  <a:lnTo>
                    <a:pt x="684" y="650"/>
                  </a:lnTo>
                  <a:lnTo>
                    <a:pt x="684" y="623"/>
                  </a:lnTo>
                  <a:lnTo>
                    <a:pt x="671" y="597"/>
                  </a:lnTo>
                  <a:lnTo>
                    <a:pt x="671" y="292"/>
                  </a:lnTo>
                  <a:lnTo>
                    <a:pt x="697" y="186"/>
                  </a:lnTo>
                  <a:lnTo>
                    <a:pt x="750" y="106"/>
                  </a:lnTo>
                  <a:lnTo>
                    <a:pt x="815" y="53"/>
                  </a:lnTo>
                  <a:lnTo>
                    <a:pt x="894" y="40"/>
                  </a:lnTo>
                  <a:lnTo>
                    <a:pt x="934" y="40"/>
                  </a:lnTo>
                  <a:lnTo>
                    <a:pt x="960" y="53"/>
                  </a:lnTo>
                  <a:lnTo>
                    <a:pt x="986" y="79"/>
                  </a:lnTo>
                  <a:lnTo>
                    <a:pt x="1000" y="106"/>
                  </a:lnTo>
                  <a:lnTo>
                    <a:pt x="1000" y="146"/>
                  </a:lnTo>
                  <a:lnTo>
                    <a:pt x="1013" y="186"/>
                  </a:lnTo>
                  <a:lnTo>
                    <a:pt x="1013" y="636"/>
                  </a:lnTo>
                  <a:lnTo>
                    <a:pt x="1000" y="650"/>
                  </a:lnTo>
                  <a:lnTo>
                    <a:pt x="973" y="663"/>
                  </a:lnTo>
                  <a:lnTo>
                    <a:pt x="881" y="663"/>
                  </a:lnTo>
                  <a:lnTo>
                    <a:pt x="881" y="716"/>
                  </a:lnTo>
                  <a:lnTo>
                    <a:pt x="1250" y="716"/>
                  </a:lnTo>
                  <a:lnTo>
                    <a:pt x="1250" y="663"/>
                  </a:lnTo>
                  <a:lnTo>
                    <a:pt x="1171" y="663"/>
                  </a:lnTo>
                  <a:lnTo>
                    <a:pt x="1144" y="650"/>
                  </a:lnTo>
                  <a:lnTo>
                    <a:pt x="1118" y="623"/>
                  </a:lnTo>
                  <a:lnTo>
                    <a:pt x="1118" y="199"/>
                  </a:lnTo>
                  <a:lnTo>
                    <a:pt x="1105" y="119"/>
                  </a:lnTo>
                  <a:lnTo>
                    <a:pt x="1065" y="66"/>
                  </a:lnTo>
                  <a:lnTo>
                    <a:pt x="1026" y="26"/>
                  </a:lnTo>
                  <a:lnTo>
                    <a:pt x="1000" y="13"/>
                  </a:lnTo>
                  <a:lnTo>
                    <a:pt x="960" y="13"/>
                  </a:lnTo>
                  <a:lnTo>
                    <a:pt x="908" y="0"/>
                  </a:lnTo>
                  <a:lnTo>
                    <a:pt x="815" y="13"/>
                  </a:lnTo>
                  <a:lnTo>
                    <a:pt x="750" y="66"/>
                  </a:lnTo>
                  <a:lnTo>
                    <a:pt x="697" y="106"/>
                  </a:lnTo>
                  <a:lnTo>
                    <a:pt x="671" y="159"/>
                  </a:lnTo>
                  <a:lnTo>
                    <a:pt x="644" y="79"/>
                  </a:lnTo>
                  <a:lnTo>
                    <a:pt x="579" y="26"/>
                  </a:lnTo>
                  <a:lnTo>
                    <a:pt x="526" y="13"/>
                  </a:lnTo>
                  <a:lnTo>
                    <a:pt x="460" y="0"/>
                  </a:lnTo>
                  <a:lnTo>
                    <a:pt x="355" y="26"/>
                  </a:lnTo>
                  <a:lnTo>
                    <a:pt x="276" y="79"/>
                  </a:lnTo>
                  <a:lnTo>
                    <a:pt x="223" y="172"/>
                  </a:lnTo>
                  <a:lnTo>
                    <a:pt x="223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2" y="66"/>
                  </a:lnTo>
                  <a:lnTo>
                    <a:pt x="92" y="79"/>
                  </a:lnTo>
                  <a:lnTo>
                    <a:pt x="105" y="93"/>
                  </a:lnTo>
                  <a:lnTo>
                    <a:pt x="118" y="119"/>
                  </a:lnTo>
                  <a:lnTo>
                    <a:pt x="118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74" name="Freeform 74"/>
            <p:cNvSpPr>
              <a:spLocks noEditPoints="1"/>
            </p:cNvSpPr>
            <p:nvPr/>
          </p:nvSpPr>
          <p:spPr bwMode="auto">
            <a:xfrm>
              <a:off x="30072" y="4832"/>
              <a:ext cx="723" cy="729"/>
            </a:xfrm>
            <a:custGeom>
              <a:avLst/>
              <a:gdLst/>
              <a:ahLst/>
              <a:cxnLst>
                <a:cxn ang="0">
                  <a:pos x="473" y="636"/>
                </a:cxn>
                <a:cxn ang="0">
                  <a:pos x="513" y="703"/>
                </a:cxn>
                <a:cxn ang="0">
                  <a:pos x="605" y="729"/>
                </a:cxn>
                <a:cxn ang="0">
                  <a:pos x="697" y="663"/>
                </a:cxn>
                <a:cxn ang="0">
                  <a:pos x="723" y="570"/>
                </a:cxn>
                <a:cxn ang="0">
                  <a:pos x="684" y="477"/>
                </a:cxn>
                <a:cxn ang="0">
                  <a:pos x="657" y="663"/>
                </a:cxn>
                <a:cxn ang="0">
                  <a:pos x="605" y="676"/>
                </a:cxn>
                <a:cxn ang="0">
                  <a:pos x="579" y="636"/>
                </a:cxn>
                <a:cxn ang="0">
                  <a:pos x="565" y="225"/>
                </a:cxn>
                <a:cxn ang="0">
                  <a:pos x="539" y="132"/>
                </a:cxn>
                <a:cxn ang="0">
                  <a:pos x="407" y="13"/>
                </a:cxn>
                <a:cxn ang="0">
                  <a:pos x="171" y="26"/>
                </a:cxn>
                <a:cxn ang="0">
                  <a:pos x="52" y="172"/>
                </a:cxn>
                <a:cxn ang="0">
                  <a:pos x="65" y="239"/>
                </a:cxn>
                <a:cxn ang="0">
                  <a:pos x="144" y="252"/>
                </a:cxn>
                <a:cxn ang="0">
                  <a:pos x="197" y="172"/>
                </a:cxn>
                <a:cxn ang="0">
                  <a:pos x="171" y="119"/>
                </a:cxn>
                <a:cxn ang="0">
                  <a:pos x="118" y="106"/>
                </a:cxn>
                <a:cxn ang="0">
                  <a:pos x="184" y="53"/>
                </a:cxn>
                <a:cxn ang="0">
                  <a:pos x="250" y="26"/>
                </a:cxn>
                <a:cxn ang="0">
                  <a:pos x="355" y="40"/>
                </a:cxn>
                <a:cxn ang="0">
                  <a:pos x="434" y="132"/>
                </a:cxn>
                <a:cxn ang="0">
                  <a:pos x="460" y="292"/>
                </a:cxn>
                <a:cxn ang="0">
                  <a:pos x="158" y="358"/>
                </a:cxn>
                <a:cxn ang="0">
                  <a:pos x="52" y="437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5" y="729"/>
                </a:cxn>
                <a:cxn ang="0">
                  <a:pos x="407" y="676"/>
                </a:cxn>
                <a:cxn ang="0">
                  <a:pos x="460" y="597"/>
                </a:cxn>
                <a:cxn ang="0">
                  <a:pos x="460" y="491"/>
                </a:cxn>
                <a:cxn ang="0">
                  <a:pos x="434" y="597"/>
                </a:cxn>
                <a:cxn ang="0">
                  <a:pos x="368" y="663"/>
                </a:cxn>
                <a:cxn ang="0">
                  <a:pos x="302" y="689"/>
                </a:cxn>
                <a:cxn ang="0">
                  <a:pos x="184" y="676"/>
                </a:cxn>
                <a:cxn ang="0">
                  <a:pos x="131" y="610"/>
                </a:cxn>
                <a:cxn ang="0">
                  <a:pos x="171" y="437"/>
                </a:cxn>
                <a:cxn ang="0">
                  <a:pos x="315" y="345"/>
                </a:cxn>
              </a:cxnLst>
              <a:rect l="0" t="0" r="r" b="b"/>
              <a:pathLst>
                <a:path w="723" h="729">
                  <a:moveTo>
                    <a:pt x="460" y="597"/>
                  </a:moveTo>
                  <a:lnTo>
                    <a:pt x="473" y="636"/>
                  </a:lnTo>
                  <a:lnTo>
                    <a:pt x="486" y="663"/>
                  </a:lnTo>
                  <a:lnTo>
                    <a:pt x="513" y="703"/>
                  </a:lnTo>
                  <a:lnTo>
                    <a:pt x="592" y="729"/>
                  </a:lnTo>
                  <a:lnTo>
                    <a:pt x="605" y="729"/>
                  </a:lnTo>
                  <a:lnTo>
                    <a:pt x="684" y="689"/>
                  </a:lnTo>
                  <a:lnTo>
                    <a:pt x="697" y="663"/>
                  </a:lnTo>
                  <a:lnTo>
                    <a:pt x="710" y="623"/>
                  </a:lnTo>
                  <a:lnTo>
                    <a:pt x="723" y="570"/>
                  </a:lnTo>
                  <a:lnTo>
                    <a:pt x="723" y="477"/>
                  </a:lnTo>
                  <a:lnTo>
                    <a:pt x="684" y="477"/>
                  </a:lnTo>
                  <a:lnTo>
                    <a:pt x="684" y="610"/>
                  </a:lnTo>
                  <a:lnTo>
                    <a:pt x="657" y="663"/>
                  </a:lnTo>
                  <a:lnTo>
                    <a:pt x="644" y="676"/>
                  </a:lnTo>
                  <a:lnTo>
                    <a:pt x="605" y="676"/>
                  </a:lnTo>
                  <a:lnTo>
                    <a:pt x="592" y="663"/>
                  </a:lnTo>
                  <a:lnTo>
                    <a:pt x="579" y="636"/>
                  </a:lnTo>
                  <a:lnTo>
                    <a:pt x="565" y="623"/>
                  </a:lnTo>
                  <a:lnTo>
                    <a:pt x="565" y="225"/>
                  </a:lnTo>
                  <a:lnTo>
                    <a:pt x="552" y="172"/>
                  </a:lnTo>
                  <a:lnTo>
                    <a:pt x="539" y="132"/>
                  </a:lnTo>
                  <a:lnTo>
                    <a:pt x="513" y="79"/>
                  </a:lnTo>
                  <a:lnTo>
                    <a:pt x="407" y="13"/>
                  </a:lnTo>
                  <a:lnTo>
                    <a:pt x="289" y="0"/>
                  </a:lnTo>
                  <a:lnTo>
                    <a:pt x="171" y="26"/>
                  </a:lnTo>
                  <a:lnTo>
                    <a:pt x="79" y="79"/>
                  </a:lnTo>
                  <a:lnTo>
                    <a:pt x="52" y="172"/>
                  </a:lnTo>
                  <a:lnTo>
                    <a:pt x="52" y="212"/>
                  </a:lnTo>
                  <a:lnTo>
                    <a:pt x="65" y="239"/>
                  </a:lnTo>
                  <a:lnTo>
                    <a:pt x="92" y="252"/>
                  </a:lnTo>
                  <a:lnTo>
                    <a:pt x="144" y="252"/>
                  </a:lnTo>
                  <a:lnTo>
                    <a:pt x="184" y="212"/>
                  </a:lnTo>
                  <a:lnTo>
                    <a:pt x="197" y="172"/>
                  </a:lnTo>
                  <a:lnTo>
                    <a:pt x="197" y="146"/>
                  </a:lnTo>
                  <a:lnTo>
                    <a:pt x="171" y="119"/>
                  </a:lnTo>
                  <a:lnTo>
                    <a:pt x="144" y="106"/>
                  </a:lnTo>
                  <a:lnTo>
                    <a:pt x="118" y="106"/>
                  </a:lnTo>
                  <a:lnTo>
                    <a:pt x="144" y="79"/>
                  </a:lnTo>
                  <a:lnTo>
                    <a:pt x="184" y="53"/>
                  </a:lnTo>
                  <a:lnTo>
                    <a:pt x="210" y="40"/>
                  </a:lnTo>
                  <a:lnTo>
                    <a:pt x="250" y="26"/>
                  </a:lnTo>
                  <a:lnTo>
                    <a:pt x="329" y="26"/>
                  </a:lnTo>
                  <a:lnTo>
                    <a:pt x="355" y="40"/>
                  </a:lnTo>
                  <a:lnTo>
                    <a:pt x="407" y="93"/>
                  </a:lnTo>
                  <a:lnTo>
                    <a:pt x="434" y="132"/>
                  </a:lnTo>
                  <a:lnTo>
                    <a:pt x="460" y="239"/>
                  </a:lnTo>
                  <a:lnTo>
                    <a:pt x="460" y="292"/>
                  </a:lnTo>
                  <a:lnTo>
                    <a:pt x="315" y="305"/>
                  </a:lnTo>
                  <a:lnTo>
                    <a:pt x="158" y="358"/>
                  </a:lnTo>
                  <a:lnTo>
                    <a:pt x="92" y="398"/>
                  </a:lnTo>
                  <a:lnTo>
                    <a:pt x="52" y="437"/>
                  </a:lnTo>
                  <a:lnTo>
                    <a:pt x="26" y="477"/>
                  </a:lnTo>
                  <a:lnTo>
                    <a:pt x="0" y="557"/>
                  </a:lnTo>
                  <a:lnTo>
                    <a:pt x="26" y="636"/>
                  </a:lnTo>
                  <a:lnTo>
                    <a:pt x="92" y="703"/>
                  </a:lnTo>
                  <a:lnTo>
                    <a:pt x="171" y="729"/>
                  </a:lnTo>
                  <a:lnTo>
                    <a:pt x="315" y="729"/>
                  </a:lnTo>
                  <a:lnTo>
                    <a:pt x="368" y="703"/>
                  </a:lnTo>
                  <a:lnTo>
                    <a:pt x="407" y="676"/>
                  </a:lnTo>
                  <a:lnTo>
                    <a:pt x="447" y="636"/>
                  </a:lnTo>
                  <a:lnTo>
                    <a:pt x="460" y="597"/>
                  </a:lnTo>
                  <a:close/>
                  <a:moveTo>
                    <a:pt x="460" y="331"/>
                  </a:moveTo>
                  <a:lnTo>
                    <a:pt x="460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7" y="636"/>
                  </a:lnTo>
                  <a:lnTo>
                    <a:pt x="368" y="663"/>
                  </a:lnTo>
                  <a:lnTo>
                    <a:pt x="342" y="689"/>
                  </a:lnTo>
                  <a:lnTo>
                    <a:pt x="302" y="689"/>
                  </a:lnTo>
                  <a:lnTo>
                    <a:pt x="263" y="703"/>
                  </a:lnTo>
                  <a:lnTo>
                    <a:pt x="184" y="676"/>
                  </a:lnTo>
                  <a:lnTo>
                    <a:pt x="158" y="650"/>
                  </a:lnTo>
                  <a:lnTo>
                    <a:pt x="131" y="610"/>
                  </a:lnTo>
                  <a:lnTo>
                    <a:pt x="131" y="504"/>
                  </a:lnTo>
                  <a:lnTo>
                    <a:pt x="171" y="437"/>
                  </a:lnTo>
                  <a:lnTo>
                    <a:pt x="223" y="384"/>
                  </a:lnTo>
                  <a:lnTo>
                    <a:pt x="315" y="345"/>
                  </a:lnTo>
                  <a:lnTo>
                    <a:pt x="460" y="3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75" name="Freeform 75"/>
            <p:cNvSpPr>
              <a:spLocks/>
            </p:cNvSpPr>
            <p:nvPr/>
          </p:nvSpPr>
          <p:spPr bwMode="auto">
            <a:xfrm>
              <a:off x="30835" y="4553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3" y="345"/>
                </a:cxn>
                <a:cxn ang="0">
                  <a:pos x="473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58" y="213"/>
                </a:cxn>
                <a:cxn ang="0">
                  <a:pos x="105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31" y="345"/>
                </a:cxn>
                <a:cxn ang="0">
                  <a:pos x="131" y="796"/>
                </a:cxn>
                <a:cxn ang="0">
                  <a:pos x="144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2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0" y="942"/>
                </a:cxn>
                <a:cxn ang="0">
                  <a:pos x="486" y="876"/>
                </a:cxn>
                <a:cxn ang="0">
                  <a:pos x="500" y="796"/>
                </a:cxn>
                <a:cxn ang="0">
                  <a:pos x="500" y="703"/>
                </a:cxn>
                <a:cxn ang="0">
                  <a:pos x="460" y="703"/>
                </a:cxn>
                <a:cxn ang="0">
                  <a:pos x="460" y="862"/>
                </a:cxn>
                <a:cxn ang="0">
                  <a:pos x="434" y="902"/>
                </a:cxn>
                <a:cxn ang="0">
                  <a:pos x="421" y="942"/>
                </a:cxn>
                <a:cxn ang="0">
                  <a:pos x="381" y="968"/>
                </a:cxn>
                <a:cxn ang="0">
                  <a:pos x="315" y="968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3" y="345"/>
                  </a:lnTo>
                  <a:lnTo>
                    <a:pt x="473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58" y="213"/>
                  </a:lnTo>
                  <a:lnTo>
                    <a:pt x="105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31" y="345"/>
                  </a:lnTo>
                  <a:lnTo>
                    <a:pt x="131" y="796"/>
                  </a:lnTo>
                  <a:lnTo>
                    <a:pt x="144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2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0" y="942"/>
                  </a:lnTo>
                  <a:lnTo>
                    <a:pt x="486" y="876"/>
                  </a:lnTo>
                  <a:lnTo>
                    <a:pt x="500" y="796"/>
                  </a:lnTo>
                  <a:lnTo>
                    <a:pt x="500" y="703"/>
                  </a:lnTo>
                  <a:lnTo>
                    <a:pt x="460" y="703"/>
                  </a:lnTo>
                  <a:lnTo>
                    <a:pt x="460" y="862"/>
                  </a:lnTo>
                  <a:lnTo>
                    <a:pt x="434" y="902"/>
                  </a:lnTo>
                  <a:lnTo>
                    <a:pt x="421" y="942"/>
                  </a:lnTo>
                  <a:lnTo>
                    <a:pt x="381" y="968"/>
                  </a:lnTo>
                  <a:lnTo>
                    <a:pt x="315" y="968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76" name="Freeform 76"/>
            <p:cNvSpPr>
              <a:spLocks/>
            </p:cNvSpPr>
            <p:nvPr/>
          </p:nvSpPr>
          <p:spPr bwMode="auto">
            <a:xfrm>
              <a:off x="31466" y="4832"/>
              <a:ext cx="540" cy="716"/>
            </a:xfrm>
            <a:custGeom>
              <a:avLst/>
              <a:gdLst/>
              <a:ahLst/>
              <a:cxnLst>
                <a:cxn ang="0">
                  <a:pos x="237" y="597"/>
                </a:cxn>
                <a:cxn ang="0">
                  <a:pos x="237" y="345"/>
                </a:cxn>
                <a:cxn ang="0">
                  <a:pos x="250" y="225"/>
                </a:cxn>
                <a:cxn ang="0">
                  <a:pos x="290" y="132"/>
                </a:cxn>
                <a:cxn ang="0">
                  <a:pos x="342" y="66"/>
                </a:cxn>
                <a:cxn ang="0">
                  <a:pos x="421" y="40"/>
                </a:cxn>
                <a:cxn ang="0">
                  <a:pos x="434" y="40"/>
                </a:cxn>
                <a:cxn ang="0">
                  <a:pos x="421" y="53"/>
                </a:cxn>
                <a:cxn ang="0">
                  <a:pos x="408" y="79"/>
                </a:cxn>
                <a:cxn ang="0">
                  <a:pos x="408" y="132"/>
                </a:cxn>
                <a:cxn ang="0">
                  <a:pos x="421" y="159"/>
                </a:cxn>
                <a:cxn ang="0">
                  <a:pos x="447" y="172"/>
                </a:cxn>
                <a:cxn ang="0">
                  <a:pos x="487" y="172"/>
                </a:cxn>
                <a:cxn ang="0">
                  <a:pos x="513" y="159"/>
                </a:cxn>
                <a:cxn ang="0">
                  <a:pos x="540" y="132"/>
                </a:cxn>
                <a:cxn ang="0">
                  <a:pos x="540" y="106"/>
                </a:cxn>
                <a:cxn ang="0">
                  <a:pos x="526" y="66"/>
                </a:cxn>
                <a:cxn ang="0">
                  <a:pos x="513" y="40"/>
                </a:cxn>
                <a:cxn ang="0">
                  <a:pos x="474" y="13"/>
                </a:cxn>
                <a:cxn ang="0">
                  <a:pos x="421" y="0"/>
                </a:cxn>
                <a:cxn ang="0">
                  <a:pos x="342" y="26"/>
                </a:cxn>
                <a:cxn ang="0">
                  <a:pos x="303" y="53"/>
                </a:cxn>
                <a:cxn ang="0">
                  <a:pos x="276" y="79"/>
                </a:cxn>
                <a:cxn ang="0">
                  <a:pos x="250" y="119"/>
                </a:cxn>
                <a:cxn ang="0">
                  <a:pos x="237" y="146"/>
                </a:cxn>
                <a:cxn ang="0">
                  <a:pos x="224" y="186"/>
                </a:cxn>
                <a:cxn ang="0">
                  <a:pos x="224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2" y="79"/>
                </a:cxn>
                <a:cxn ang="0">
                  <a:pos x="119" y="93"/>
                </a:cxn>
                <a:cxn ang="0">
                  <a:pos x="132" y="119"/>
                </a:cxn>
                <a:cxn ang="0">
                  <a:pos x="132" y="636"/>
                </a:cxn>
                <a:cxn ang="0">
                  <a:pos x="119" y="650"/>
                </a:cxn>
                <a:cxn ang="0">
                  <a:pos x="92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95" y="716"/>
                </a:cxn>
                <a:cxn ang="0">
                  <a:pos x="395" y="663"/>
                </a:cxn>
                <a:cxn ang="0">
                  <a:pos x="276" y="663"/>
                </a:cxn>
                <a:cxn ang="0">
                  <a:pos x="250" y="650"/>
                </a:cxn>
                <a:cxn ang="0">
                  <a:pos x="237" y="636"/>
                </a:cxn>
                <a:cxn ang="0">
                  <a:pos x="237" y="597"/>
                </a:cxn>
              </a:cxnLst>
              <a:rect l="0" t="0" r="r" b="b"/>
              <a:pathLst>
                <a:path w="540" h="716">
                  <a:moveTo>
                    <a:pt x="237" y="597"/>
                  </a:moveTo>
                  <a:lnTo>
                    <a:pt x="237" y="345"/>
                  </a:lnTo>
                  <a:lnTo>
                    <a:pt x="250" y="225"/>
                  </a:lnTo>
                  <a:lnTo>
                    <a:pt x="290" y="132"/>
                  </a:lnTo>
                  <a:lnTo>
                    <a:pt x="342" y="66"/>
                  </a:lnTo>
                  <a:lnTo>
                    <a:pt x="421" y="40"/>
                  </a:lnTo>
                  <a:lnTo>
                    <a:pt x="434" y="40"/>
                  </a:lnTo>
                  <a:lnTo>
                    <a:pt x="421" y="53"/>
                  </a:lnTo>
                  <a:lnTo>
                    <a:pt x="408" y="79"/>
                  </a:lnTo>
                  <a:lnTo>
                    <a:pt x="408" y="132"/>
                  </a:lnTo>
                  <a:lnTo>
                    <a:pt x="421" y="159"/>
                  </a:lnTo>
                  <a:lnTo>
                    <a:pt x="447" y="172"/>
                  </a:lnTo>
                  <a:lnTo>
                    <a:pt x="487" y="172"/>
                  </a:lnTo>
                  <a:lnTo>
                    <a:pt x="513" y="159"/>
                  </a:lnTo>
                  <a:lnTo>
                    <a:pt x="540" y="132"/>
                  </a:lnTo>
                  <a:lnTo>
                    <a:pt x="540" y="106"/>
                  </a:lnTo>
                  <a:lnTo>
                    <a:pt x="526" y="66"/>
                  </a:lnTo>
                  <a:lnTo>
                    <a:pt x="513" y="40"/>
                  </a:lnTo>
                  <a:lnTo>
                    <a:pt x="474" y="13"/>
                  </a:lnTo>
                  <a:lnTo>
                    <a:pt x="421" y="0"/>
                  </a:lnTo>
                  <a:lnTo>
                    <a:pt x="342" y="26"/>
                  </a:lnTo>
                  <a:lnTo>
                    <a:pt x="303" y="53"/>
                  </a:lnTo>
                  <a:lnTo>
                    <a:pt x="276" y="79"/>
                  </a:lnTo>
                  <a:lnTo>
                    <a:pt x="250" y="119"/>
                  </a:lnTo>
                  <a:lnTo>
                    <a:pt x="237" y="146"/>
                  </a:lnTo>
                  <a:lnTo>
                    <a:pt x="224" y="186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79"/>
                  </a:lnTo>
                  <a:lnTo>
                    <a:pt x="119" y="93"/>
                  </a:lnTo>
                  <a:lnTo>
                    <a:pt x="132" y="119"/>
                  </a:lnTo>
                  <a:lnTo>
                    <a:pt x="132" y="636"/>
                  </a:lnTo>
                  <a:lnTo>
                    <a:pt x="119" y="650"/>
                  </a:lnTo>
                  <a:lnTo>
                    <a:pt x="92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95" y="716"/>
                  </a:lnTo>
                  <a:lnTo>
                    <a:pt x="395" y="663"/>
                  </a:lnTo>
                  <a:lnTo>
                    <a:pt x="276" y="663"/>
                  </a:lnTo>
                  <a:lnTo>
                    <a:pt x="250" y="650"/>
                  </a:lnTo>
                  <a:lnTo>
                    <a:pt x="237" y="636"/>
                  </a:lnTo>
                  <a:lnTo>
                    <a:pt x="237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77" name="Freeform 77"/>
            <p:cNvSpPr>
              <a:spLocks noEditPoints="1"/>
            </p:cNvSpPr>
            <p:nvPr/>
          </p:nvSpPr>
          <p:spPr bwMode="auto">
            <a:xfrm>
              <a:off x="32098" y="4474"/>
              <a:ext cx="342" cy="1074"/>
            </a:xfrm>
            <a:custGeom>
              <a:avLst/>
              <a:gdLst/>
              <a:ahLst/>
              <a:cxnLst>
                <a:cxn ang="0">
                  <a:pos x="236" y="358"/>
                </a:cxn>
                <a:cxn ang="0">
                  <a:pos x="13" y="384"/>
                </a:cxn>
                <a:cxn ang="0">
                  <a:pos x="13" y="424"/>
                </a:cxn>
                <a:cxn ang="0">
                  <a:pos x="65" y="424"/>
                </a:cxn>
                <a:cxn ang="0">
                  <a:pos x="105" y="437"/>
                </a:cxn>
                <a:cxn ang="0">
                  <a:pos x="118" y="451"/>
                </a:cxn>
                <a:cxn ang="0">
                  <a:pos x="131" y="477"/>
                </a:cxn>
                <a:cxn ang="0">
                  <a:pos x="131" y="994"/>
                </a:cxn>
                <a:cxn ang="0">
                  <a:pos x="118" y="1008"/>
                </a:cxn>
                <a:cxn ang="0">
                  <a:pos x="92" y="1021"/>
                </a:cxn>
                <a:cxn ang="0">
                  <a:pos x="0" y="1021"/>
                </a:cxn>
                <a:cxn ang="0">
                  <a:pos x="0" y="1074"/>
                </a:cxn>
                <a:cxn ang="0">
                  <a:pos x="342" y="1074"/>
                </a:cxn>
                <a:cxn ang="0">
                  <a:pos x="342" y="1021"/>
                </a:cxn>
                <a:cxn ang="0">
                  <a:pos x="263" y="1021"/>
                </a:cxn>
                <a:cxn ang="0">
                  <a:pos x="250" y="1008"/>
                </a:cxn>
                <a:cxn ang="0">
                  <a:pos x="236" y="981"/>
                </a:cxn>
                <a:cxn ang="0">
                  <a:pos x="236" y="955"/>
                </a:cxn>
                <a:cxn ang="0">
                  <a:pos x="236" y="358"/>
                </a:cxn>
                <a:cxn ang="0">
                  <a:pos x="236" y="79"/>
                </a:cxn>
                <a:cxn ang="0">
                  <a:pos x="236" y="53"/>
                </a:cxn>
                <a:cxn ang="0">
                  <a:pos x="184" y="0"/>
                </a:cxn>
                <a:cxn ang="0">
                  <a:pos x="118" y="0"/>
                </a:cxn>
                <a:cxn ang="0">
                  <a:pos x="92" y="26"/>
                </a:cxn>
                <a:cxn ang="0">
                  <a:pos x="79" y="53"/>
                </a:cxn>
                <a:cxn ang="0">
                  <a:pos x="79" y="119"/>
                </a:cxn>
                <a:cxn ang="0">
                  <a:pos x="92" y="146"/>
                </a:cxn>
                <a:cxn ang="0">
                  <a:pos x="118" y="159"/>
                </a:cxn>
                <a:cxn ang="0">
                  <a:pos x="157" y="172"/>
                </a:cxn>
                <a:cxn ang="0">
                  <a:pos x="210" y="146"/>
                </a:cxn>
                <a:cxn ang="0">
                  <a:pos x="236" y="119"/>
                </a:cxn>
                <a:cxn ang="0">
                  <a:pos x="236" y="79"/>
                </a:cxn>
              </a:cxnLst>
              <a:rect l="0" t="0" r="r" b="b"/>
              <a:pathLst>
                <a:path w="342" h="1074">
                  <a:moveTo>
                    <a:pt x="236" y="358"/>
                  </a:moveTo>
                  <a:lnTo>
                    <a:pt x="13" y="384"/>
                  </a:lnTo>
                  <a:lnTo>
                    <a:pt x="13" y="424"/>
                  </a:lnTo>
                  <a:lnTo>
                    <a:pt x="65" y="424"/>
                  </a:lnTo>
                  <a:lnTo>
                    <a:pt x="105" y="437"/>
                  </a:lnTo>
                  <a:lnTo>
                    <a:pt x="118" y="451"/>
                  </a:lnTo>
                  <a:lnTo>
                    <a:pt x="131" y="477"/>
                  </a:lnTo>
                  <a:lnTo>
                    <a:pt x="131" y="994"/>
                  </a:lnTo>
                  <a:lnTo>
                    <a:pt x="118" y="1008"/>
                  </a:lnTo>
                  <a:lnTo>
                    <a:pt x="92" y="1021"/>
                  </a:lnTo>
                  <a:lnTo>
                    <a:pt x="0" y="1021"/>
                  </a:lnTo>
                  <a:lnTo>
                    <a:pt x="0" y="1074"/>
                  </a:lnTo>
                  <a:lnTo>
                    <a:pt x="342" y="1074"/>
                  </a:lnTo>
                  <a:lnTo>
                    <a:pt x="342" y="1021"/>
                  </a:lnTo>
                  <a:lnTo>
                    <a:pt x="263" y="1021"/>
                  </a:lnTo>
                  <a:lnTo>
                    <a:pt x="250" y="1008"/>
                  </a:lnTo>
                  <a:lnTo>
                    <a:pt x="236" y="981"/>
                  </a:lnTo>
                  <a:lnTo>
                    <a:pt x="236" y="955"/>
                  </a:lnTo>
                  <a:lnTo>
                    <a:pt x="236" y="358"/>
                  </a:lnTo>
                  <a:close/>
                  <a:moveTo>
                    <a:pt x="236" y="79"/>
                  </a:moveTo>
                  <a:lnTo>
                    <a:pt x="236" y="53"/>
                  </a:lnTo>
                  <a:lnTo>
                    <a:pt x="184" y="0"/>
                  </a:lnTo>
                  <a:lnTo>
                    <a:pt x="118" y="0"/>
                  </a:lnTo>
                  <a:lnTo>
                    <a:pt x="92" y="26"/>
                  </a:lnTo>
                  <a:lnTo>
                    <a:pt x="79" y="53"/>
                  </a:lnTo>
                  <a:lnTo>
                    <a:pt x="79" y="119"/>
                  </a:lnTo>
                  <a:lnTo>
                    <a:pt x="92" y="146"/>
                  </a:lnTo>
                  <a:lnTo>
                    <a:pt x="118" y="159"/>
                  </a:lnTo>
                  <a:lnTo>
                    <a:pt x="157" y="172"/>
                  </a:lnTo>
                  <a:lnTo>
                    <a:pt x="210" y="146"/>
                  </a:lnTo>
                  <a:lnTo>
                    <a:pt x="236" y="119"/>
                  </a:lnTo>
                  <a:lnTo>
                    <a:pt x="236" y="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78" name="Freeform 78"/>
            <p:cNvSpPr>
              <a:spLocks/>
            </p:cNvSpPr>
            <p:nvPr/>
          </p:nvSpPr>
          <p:spPr bwMode="auto">
            <a:xfrm>
              <a:off x="32519" y="4858"/>
              <a:ext cx="802" cy="690"/>
            </a:xfrm>
            <a:custGeom>
              <a:avLst/>
              <a:gdLst/>
              <a:ahLst/>
              <a:cxnLst>
                <a:cxn ang="0">
                  <a:pos x="473" y="266"/>
                </a:cxn>
                <a:cxn ang="0">
                  <a:pos x="552" y="173"/>
                </a:cxn>
                <a:cxn ang="0">
                  <a:pos x="618" y="93"/>
                </a:cxn>
                <a:cxn ang="0">
                  <a:pos x="710" y="53"/>
                </a:cxn>
                <a:cxn ang="0">
                  <a:pos x="776" y="0"/>
                </a:cxn>
                <a:cxn ang="0">
                  <a:pos x="486" y="40"/>
                </a:cxn>
                <a:cxn ang="0">
                  <a:pos x="526" y="67"/>
                </a:cxn>
                <a:cxn ang="0">
                  <a:pos x="513" y="133"/>
                </a:cxn>
                <a:cxn ang="0">
                  <a:pos x="407" y="279"/>
                </a:cxn>
                <a:cxn ang="0">
                  <a:pos x="276" y="106"/>
                </a:cxn>
                <a:cxn ang="0">
                  <a:pos x="289" y="53"/>
                </a:cxn>
                <a:cxn ang="0">
                  <a:pos x="328" y="40"/>
                </a:cxn>
                <a:cxn ang="0">
                  <a:pos x="0" y="0"/>
                </a:cxn>
                <a:cxn ang="0">
                  <a:pos x="79" y="40"/>
                </a:cxn>
                <a:cxn ang="0">
                  <a:pos x="118" y="67"/>
                </a:cxn>
                <a:cxn ang="0">
                  <a:pos x="157" y="106"/>
                </a:cxn>
                <a:cxn ang="0">
                  <a:pos x="355" y="358"/>
                </a:cxn>
                <a:cxn ang="0">
                  <a:pos x="223" y="504"/>
                </a:cxn>
                <a:cxn ang="0">
                  <a:pos x="144" y="584"/>
                </a:cxn>
                <a:cxn ang="0">
                  <a:pos x="52" y="637"/>
                </a:cxn>
                <a:cxn ang="0">
                  <a:pos x="0" y="690"/>
                </a:cxn>
                <a:cxn ang="0">
                  <a:pos x="276" y="637"/>
                </a:cxn>
                <a:cxn ang="0">
                  <a:pos x="236" y="624"/>
                </a:cxn>
                <a:cxn ang="0">
                  <a:pos x="263" y="518"/>
                </a:cxn>
                <a:cxn ang="0">
                  <a:pos x="381" y="385"/>
                </a:cxn>
                <a:cxn ang="0">
                  <a:pos x="421" y="438"/>
                </a:cxn>
                <a:cxn ang="0">
                  <a:pos x="447" y="478"/>
                </a:cxn>
                <a:cxn ang="0">
                  <a:pos x="500" y="544"/>
                </a:cxn>
                <a:cxn ang="0">
                  <a:pos x="526" y="584"/>
                </a:cxn>
                <a:cxn ang="0">
                  <a:pos x="500" y="637"/>
                </a:cxn>
                <a:cxn ang="0">
                  <a:pos x="473" y="690"/>
                </a:cxn>
                <a:cxn ang="0">
                  <a:pos x="802" y="637"/>
                </a:cxn>
                <a:cxn ang="0">
                  <a:pos x="671" y="624"/>
                </a:cxn>
                <a:cxn ang="0">
                  <a:pos x="434" y="305"/>
                </a:cxn>
              </a:cxnLst>
              <a:rect l="0" t="0" r="r" b="b"/>
              <a:pathLst>
                <a:path w="802" h="690">
                  <a:moveTo>
                    <a:pt x="434" y="305"/>
                  </a:moveTo>
                  <a:lnTo>
                    <a:pt x="473" y="266"/>
                  </a:lnTo>
                  <a:lnTo>
                    <a:pt x="513" y="213"/>
                  </a:lnTo>
                  <a:lnTo>
                    <a:pt x="552" y="173"/>
                  </a:lnTo>
                  <a:lnTo>
                    <a:pt x="578" y="133"/>
                  </a:lnTo>
                  <a:lnTo>
                    <a:pt x="618" y="93"/>
                  </a:lnTo>
                  <a:lnTo>
                    <a:pt x="671" y="67"/>
                  </a:lnTo>
                  <a:lnTo>
                    <a:pt x="710" y="53"/>
                  </a:lnTo>
                  <a:lnTo>
                    <a:pt x="776" y="40"/>
                  </a:lnTo>
                  <a:lnTo>
                    <a:pt x="776" y="0"/>
                  </a:lnTo>
                  <a:lnTo>
                    <a:pt x="486" y="0"/>
                  </a:lnTo>
                  <a:lnTo>
                    <a:pt x="486" y="40"/>
                  </a:lnTo>
                  <a:lnTo>
                    <a:pt x="513" y="53"/>
                  </a:lnTo>
                  <a:lnTo>
                    <a:pt x="526" y="67"/>
                  </a:lnTo>
                  <a:lnTo>
                    <a:pt x="526" y="120"/>
                  </a:lnTo>
                  <a:lnTo>
                    <a:pt x="513" y="133"/>
                  </a:lnTo>
                  <a:lnTo>
                    <a:pt x="513" y="146"/>
                  </a:lnTo>
                  <a:lnTo>
                    <a:pt x="407" y="279"/>
                  </a:lnTo>
                  <a:lnTo>
                    <a:pt x="289" y="120"/>
                  </a:lnTo>
                  <a:lnTo>
                    <a:pt x="276" y="106"/>
                  </a:lnTo>
                  <a:lnTo>
                    <a:pt x="276" y="67"/>
                  </a:lnTo>
                  <a:lnTo>
                    <a:pt x="289" y="53"/>
                  </a:lnTo>
                  <a:lnTo>
                    <a:pt x="302" y="53"/>
                  </a:lnTo>
                  <a:lnTo>
                    <a:pt x="328" y="40"/>
                  </a:lnTo>
                  <a:lnTo>
                    <a:pt x="328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79" y="40"/>
                  </a:lnTo>
                  <a:lnTo>
                    <a:pt x="105" y="53"/>
                  </a:lnTo>
                  <a:lnTo>
                    <a:pt x="118" y="67"/>
                  </a:lnTo>
                  <a:lnTo>
                    <a:pt x="144" y="80"/>
                  </a:lnTo>
                  <a:lnTo>
                    <a:pt x="157" y="106"/>
                  </a:lnTo>
                  <a:lnTo>
                    <a:pt x="197" y="146"/>
                  </a:lnTo>
                  <a:lnTo>
                    <a:pt x="355" y="358"/>
                  </a:lnTo>
                  <a:lnTo>
                    <a:pt x="328" y="398"/>
                  </a:lnTo>
                  <a:lnTo>
                    <a:pt x="223" y="504"/>
                  </a:lnTo>
                  <a:lnTo>
                    <a:pt x="197" y="544"/>
                  </a:lnTo>
                  <a:lnTo>
                    <a:pt x="144" y="584"/>
                  </a:lnTo>
                  <a:lnTo>
                    <a:pt x="105" y="624"/>
                  </a:lnTo>
                  <a:lnTo>
                    <a:pt x="52" y="637"/>
                  </a:lnTo>
                  <a:lnTo>
                    <a:pt x="0" y="637"/>
                  </a:lnTo>
                  <a:lnTo>
                    <a:pt x="0" y="690"/>
                  </a:lnTo>
                  <a:lnTo>
                    <a:pt x="276" y="690"/>
                  </a:lnTo>
                  <a:lnTo>
                    <a:pt x="276" y="637"/>
                  </a:lnTo>
                  <a:lnTo>
                    <a:pt x="250" y="637"/>
                  </a:lnTo>
                  <a:lnTo>
                    <a:pt x="236" y="624"/>
                  </a:lnTo>
                  <a:lnTo>
                    <a:pt x="236" y="571"/>
                  </a:lnTo>
                  <a:lnTo>
                    <a:pt x="263" y="518"/>
                  </a:lnTo>
                  <a:lnTo>
                    <a:pt x="289" y="478"/>
                  </a:lnTo>
                  <a:lnTo>
                    <a:pt x="381" y="385"/>
                  </a:lnTo>
                  <a:lnTo>
                    <a:pt x="394" y="411"/>
                  </a:lnTo>
                  <a:lnTo>
                    <a:pt x="421" y="438"/>
                  </a:lnTo>
                  <a:lnTo>
                    <a:pt x="434" y="465"/>
                  </a:lnTo>
                  <a:lnTo>
                    <a:pt x="447" y="478"/>
                  </a:lnTo>
                  <a:lnTo>
                    <a:pt x="473" y="518"/>
                  </a:lnTo>
                  <a:lnTo>
                    <a:pt x="500" y="544"/>
                  </a:lnTo>
                  <a:lnTo>
                    <a:pt x="513" y="571"/>
                  </a:lnTo>
                  <a:lnTo>
                    <a:pt x="526" y="584"/>
                  </a:lnTo>
                  <a:lnTo>
                    <a:pt x="526" y="610"/>
                  </a:lnTo>
                  <a:lnTo>
                    <a:pt x="500" y="637"/>
                  </a:lnTo>
                  <a:lnTo>
                    <a:pt x="473" y="637"/>
                  </a:lnTo>
                  <a:lnTo>
                    <a:pt x="473" y="690"/>
                  </a:lnTo>
                  <a:lnTo>
                    <a:pt x="802" y="690"/>
                  </a:lnTo>
                  <a:lnTo>
                    <a:pt x="802" y="637"/>
                  </a:lnTo>
                  <a:lnTo>
                    <a:pt x="710" y="637"/>
                  </a:lnTo>
                  <a:lnTo>
                    <a:pt x="671" y="624"/>
                  </a:lnTo>
                  <a:lnTo>
                    <a:pt x="644" y="584"/>
                  </a:lnTo>
                  <a:lnTo>
                    <a:pt x="434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79" name="Freeform 79"/>
            <p:cNvSpPr>
              <a:spLocks/>
            </p:cNvSpPr>
            <p:nvPr/>
          </p:nvSpPr>
          <p:spPr bwMode="auto">
            <a:xfrm>
              <a:off x="33939" y="4447"/>
              <a:ext cx="1605" cy="1101"/>
            </a:xfrm>
            <a:custGeom>
              <a:avLst/>
              <a:gdLst/>
              <a:ahLst/>
              <a:cxnLst>
                <a:cxn ang="0">
                  <a:pos x="1421" y="93"/>
                </a:cxn>
                <a:cxn ang="0">
                  <a:pos x="1448" y="67"/>
                </a:cxn>
                <a:cxn ang="0">
                  <a:pos x="1592" y="53"/>
                </a:cxn>
                <a:cxn ang="0">
                  <a:pos x="1605" y="14"/>
                </a:cxn>
                <a:cxn ang="0">
                  <a:pos x="1303" y="0"/>
                </a:cxn>
                <a:cxn ang="0">
                  <a:pos x="1290" y="27"/>
                </a:cxn>
                <a:cxn ang="0">
                  <a:pos x="579" y="40"/>
                </a:cxn>
                <a:cxn ang="0">
                  <a:pos x="566" y="0"/>
                </a:cxn>
                <a:cxn ang="0">
                  <a:pos x="264" y="14"/>
                </a:cxn>
                <a:cxn ang="0">
                  <a:pos x="277" y="53"/>
                </a:cxn>
                <a:cxn ang="0">
                  <a:pos x="408" y="67"/>
                </a:cxn>
                <a:cxn ang="0">
                  <a:pos x="198" y="929"/>
                </a:cxn>
                <a:cxn ang="0">
                  <a:pos x="185" y="995"/>
                </a:cxn>
                <a:cxn ang="0">
                  <a:pos x="132" y="1035"/>
                </a:cxn>
                <a:cxn ang="0">
                  <a:pos x="27" y="1048"/>
                </a:cxn>
                <a:cxn ang="0">
                  <a:pos x="0" y="1061"/>
                </a:cxn>
                <a:cxn ang="0">
                  <a:pos x="14" y="1101"/>
                </a:cxn>
                <a:cxn ang="0">
                  <a:pos x="369" y="1088"/>
                </a:cxn>
                <a:cxn ang="0">
                  <a:pos x="356" y="1048"/>
                </a:cxn>
                <a:cxn ang="0">
                  <a:pos x="264" y="1035"/>
                </a:cxn>
                <a:cxn ang="0">
                  <a:pos x="237" y="968"/>
                </a:cxn>
                <a:cxn ang="0">
                  <a:pos x="461" y="67"/>
                </a:cxn>
                <a:cxn ang="0">
                  <a:pos x="606" y="1101"/>
                </a:cxn>
                <a:cxn ang="0">
                  <a:pos x="658" y="1088"/>
                </a:cxn>
                <a:cxn ang="0">
                  <a:pos x="1303" y="53"/>
                </a:cxn>
                <a:cxn ang="0">
                  <a:pos x="1066" y="1008"/>
                </a:cxn>
                <a:cxn ang="0">
                  <a:pos x="1053" y="1035"/>
                </a:cxn>
                <a:cxn ang="0">
                  <a:pos x="895" y="1048"/>
                </a:cxn>
                <a:cxn ang="0">
                  <a:pos x="1329" y="1101"/>
                </a:cxn>
                <a:cxn ang="0">
                  <a:pos x="1342" y="1061"/>
                </a:cxn>
                <a:cxn ang="0">
                  <a:pos x="1211" y="1048"/>
                </a:cxn>
                <a:cxn ang="0">
                  <a:pos x="1198" y="982"/>
                </a:cxn>
              </a:cxnLst>
              <a:rect l="0" t="0" r="r" b="b"/>
              <a:pathLst>
                <a:path w="1605" h="1101">
                  <a:moveTo>
                    <a:pt x="1408" y="120"/>
                  </a:moveTo>
                  <a:lnTo>
                    <a:pt x="1421" y="93"/>
                  </a:lnTo>
                  <a:lnTo>
                    <a:pt x="1421" y="80"/>
                  </a:lnTo>
                  <a:lnTo>
                    <a:pt x="1448" y="67"/>
                  </a:lnTo>
                  <a:lnTo>
                    <a:pt x="1461" y="53"/>
                  </a:lnTo>
                  <a:lnTo>
                    <a:pt x="1592" y="53"/>
                  </a:lnTo>
                  <a:lnTo>
                    <a:pt x="1592" y="40"/>
                  </a:lnTo>
                  <a:lnTo>
                    <a:pt x="1605" y="14"/>
                  </a:lnTo>
                  <a:lnTo>
                    <a:pt x="1592" y="0"/>
                  </a:lnTo>
                  <a:lnTo>
                    <a:pt x="1303" y="0"/>
                  </a:lnTo>
                  <a:lnTo>
                    <a:pt x="1303" y="14"/>
                  </a:lnTo>
                  <a:lnTo>
                    <a:pt x="1290" y="27"/>
                  </a:lnTo>
                  <a:lnTo>
                    <a:pt x="698" y="955"/>
                  </a:lnTo>
                  <a:lnTo>
                    <a:pt x="579" y="40"/>
                  </a:lnTo>
                  <a:lnTo>
                    <a:pt x="579" y="14"/>
                  </a:lnTo>
                  <a:lnTo>
                    <a:pt x="566" y="0"/>
                  </a:lnTo>
                  <a:lnTo>
                    <a:pt x="277" y="0"/>
                  </a:lnTo>
                  <a:lnTo>
                    <a:pt x="264" y="14"/>
                  </a:lnTo>
                  <a:lnTo>
                    <a:pt x="264" y="40"/>
                  </a:lnTo>
                  <a:lnTo>
                    <a:pt x="277" y="53"/>
                  </a:lnTo>
                  <a:lnTo>
                    <a:pt x="395" y="53"/>
                  </a:lnTo>
                  <a:lnTo>
                    <a:pt x="408" y="67"/>
                  </a:lnTo>
                  <a:lnTo>
                    <a:pt x="408" y="106"/>
                  </a:lnTo>
                  <a:lnTo>
                    <a:pt x="198" y="929"/>
                  </a:lnTo>
                  <a:lnTo>
                    <a:pt x="185" y="955"/>
                  </a:lnTo>
                  <a:lnTo>
                    <a:pt x="185" y="995"/>
                  </a:lnTo>
                  <a:lnTo>
                    <a:pt x="158" y="1008"/>
                  </a:lnTo>
                  <a:lnTo>
                    <a:pt x="132" y="1035"/>
                  </a:lnTo>
                  <a:lnTo>
                    <a:pt x="92" y="1048"/>
                  </a:lnTo>
                  <a:lnTo>
                    <a:pt x="27" y="1048"/>
                  </a:lnTo>
                  <a:lnTo>
                    <a:pt x="14" y="1061"/>
                  </a:lnTo>
                  <a:lnTo>
                    <a:pt x="0" y="1061"/>
                  </a:lnTo>
                  <a:lnTo>
                    <a:pt x="0" y="1088"/>
                  </a:lnTo>
                  <a:lnTo>
                    <a:pt x="14" y="1101"/>
                  </a:lnTo>
                  <a:lnTo>
                    <a:pt x="369" y="1101"/>
                  </a:lnTo>
                  <a:lnTo>
                    <a:pt x="369" y="1088"/>
                  </a:lnTo>
                  <a:lnTo>
                    <a:pt x="382" y="1074"/>
                  </a:lnTo>
                  <a:lnTo>
                    <a:pt x="356" y="1048"/>
                  </a:lnTo>
                  <a:lnTo>
                    <a:pt x="303" y="1048"/>
                  </a:lnTo>
                  <a:lnTo>
                    <a:pt x="264" y="1035"/>
                  </a:lnTo>
                  <a:lnTo>
                    <a:pt x="237" y="1008"/>
                  </a:lnTo>
                  <a:lnTo>
                    <a:pt x="237" y="968"/>
                  </a:lnTo>
                  <a:lnTo>
                    <a:pt x="250" y="942"/>
                  </a:lnTo>
                  <a:lnTo>
                    <a:pt x="461" y="67"/>
                  </a:lnTo>
                  <a:lnTo>
                    <a:pt x="606" y="1061"/>
                  </a:lnTo>
                  <a:lnTo>
                    <a:pt x="606" y="1101"/>
                  </a:lnTo>
                  <a:lnTo>
                    <a:pt x="645" y="1101"/>
                  </a:lnTo>
                  <a:lnTo>
                    <a:pt x="658" y="1088"/>
                  </a:lnTo>
                  <a:lnTo>
                    <a:pt x="658" y="1074"/>
                  </a:lnTo>
                  <a:lnTo>
                    <a:pt x="1303" y="53"/>
                  </a:lnTo>
                  <a:lnTo>
                    <a:pt x="1079" y="982"/>
                  </a:lnTo>
                  <a:lnTo>
                    <a:pt x="1066" y="1008"/>
                  </a:lnTo>
                  <a:lnTo>
                    <a:pt x="1066" y="1021"/>
                  </a:lnTo>
                  <a:lnTo>
                    <a:pt x="1053" y="1035"/>
                  </a:lnTo>
                  <a:lnTo>
                    <a:pt x="1027" y="1048"/>
                  </a:lnTo>
                  <a:lnTo>
                    <a:pt x="895" y="1048"/>
                  </a:lnTo>
                  <a:lnTo>
                    <a:pt x="895" y="1101"/>
                  </a:lnTo>
                  <a:lnTo>
                    <a:pt x="1329" y="1101"/>
                  </a:lnTo>
                  <a:lnTo>
                    <a:pt x="1342" y="1088"/>
                  </a:lnTo>
                  <a:lnTo>
                    <a:pt x="1342" y="1061"/>
                  </a:lnTo>
                  <a:lnTo>
                    <a:pt x="1316" y="1048"/>
                  </a:lnTo>
                  <a:lnTo>
                    <a:pt x="1211" y="1048"/>
                  </a:lnTo>
                  <a:lnTo>
                    <a:pt x="1198" y="1035"/>
                  </a:lnTo>
                  <a:lnTo>
                    <a:pt x="1198" y="982"/>
                  </a:lnTo>
                  <a:lnTo>
                    <a:pt x="1408" y="1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80" name="Freeform 80"/>
            <p:cNvSpPr>
              <a:spLocks/>
            </p:cNvSpPr>
            <p:nvPr/>
          </p:nvSpPr>
          <p:spPr bwMode="auto">
            <a:xfrm>
              <a:off x="36189" y="4832"/>
              <a:ext cx="526" cy="729"/>
            </a:xfrm>
            <a:custGeom>
              <a:avLst/>
              <a:gdLst/>
              <a:ahLst/>
              <a:cxnLst>
                <a:cxn ang="0">
                  <a:pos x="289" y="398"/>
                </a:cxn>
                <a:cxn ang="0">
                  <a:pos x="382" y="437"/>
                </a:cxn>
                <a:cxn ang="0">
                  <a:pos x="421" y="477"/>
                </a:cxn>
                <a:cxn ang="0">
                  <a:pos x="447" y="597"/>
                </a:cxn>
                <a:cxn ang="0">
                  <a:pos x="408" y="663"/>
                </a:cxn>
                <a:cxn ang="0">
                  <a:pos x="263" y="703"/>
                </a:cxn>
                <a:cxn ang="0">
                  <a:pos x="118" y="636"/>
                </a:cxn>
                <a:cxn ang="0">
                  <a:pos x="39" y="464"/>
                </a:cxn>
                <a:cxn ang="0">
                  <a:pos x="26" y="451"/>
                </a:cxn>
                <a:cxn ang="0">
                  <a:pos x="0" y="464"/>
                </a:cxn>
                <a:cxn ang="0">
                  <a:pos x="26" y="729"/>
                </a:cxn>
                <a:cxn ang="0">
                  <a:pos x="132" y="703"/>
                </a:cxn>
                <a:cxn ang="0">
                  <a:pos x="263" y="729"/>
                </a:cxn>
                <a:cxn ang="0">
                  <a:pos x="460" y="663"/>
                </a:cxn>
                <a:cxn ang="0">
                  <a:pos x="526" y="504"/>
                </a:cxn>
                <a:cxn ang="0">
                  <a:pos x="474" y="371"/>
                </a:cxn>
                <a:cxn ang="0">
                  <a:pos x="421" y="331"/>
                </a:cxn>
                <a:cxn ang="0">
                  <a:pos x="329" y="292"/>
                </a:cxn>
                <a:cxn ang="0">
                  <a:pos x="237" y="265"/>
                </a:cxn>
                <a:cxn ang="0">
                  <a:pos x="158" y="252"/>
                </a:cxn>
                <a:cxn ang="0">
                  <a:pos x="79" y="186"/>
                </a:cxn>
                <a:cxn ang="0">
                  <a:pos x="92" y="93"/>
                </a:cxn>
                <a:cxn ang="0">
                  <a:pos x="158" y="40"/>
                </a:cxn>
                <a:cxn ang="0">
                  <a:pos x="303" y="26"/>
                </a:cxn>
                <a:cxn ang="0">
                  <a:pos x="382" y="66"/>
                </a:cxn>
                <a:cxn ang="0">
                  <a:pos x="434" y="146"/>
                </a:cxn>
                <a:cxn ang="0">
                  <a:pos x="447" y="225"/>
                </a:cxn>
                <a:cxn ang="0">
                  <a:pos x="474" y="239"/>
                </a:cxn>
                <a:cxn ang="0">
                  <a:pos x="487" y="13"/>
                </a:cxn>
                <a:cxn ang="0">
                  <a:pos x="447" y="0"/>
                </a:cxn>
                <a:cxn ang="0">
                  <a:pos x="408" y="26"/>
                </a:cxn>
                <a:cxn ang="0">
                  <a:pos x="355" y="13"/>
                </a:cxn>
                <a:cxn ang="0">
                  <a:pos x="250" y="0"/>
                </a:cxn>
                <a:cxn ang="0">
                  <a:pos x="53" y="66"/>
                </a:cxn>
                <a:cxn ang="0">
                  <a:pos x="0" y="199"/>
                </a:cxn>
                <a:cxn ang="0">
                  <a:pos x="26" y="292"/>
                </a:cxn>
                <a:cxn ang="0">
                  <a:pos x="118" y="358"/>
                </a:cxn>
                <a:cxn ang="0">
                  <a:pos x="276" y="398"/>
                </a:cxn>
              </a:cxnLst>
              <a:rect l="0" t="0" r="r" b="b"/>
              <a:pathLst>
                <a:path w="526" h="729">
                  <a:moveTo>
                    <a:pt x="276" y="398"/>
                  </a:moveTo>
                  <a:lnTo>
                    <a:pt x="289" y="398"/>
                  </a:lnTo>
                  <a:lnTo>
                    <a:pt x="342" y="424"/>
                  </a:lnTo>
                  <a:lnTo>
                    <a:pt x="382" y="437"/>
                  </a:lnTo>
                  <a:lnTo>
                    <a:pt x="408" y="451"/>
                  </a:lnTo>
                  <a:lnTo>
                    <a:pt x="421" y="477"/>
                  </a:lnTo>
                  <a:lnTo>
                    <a:pt x="447" y="557"/>
                  </a:lnTo>
                  <a:lnTo>
                    <a:pt x="447" y="597"/>
                  </a:lnTo>
                  <a:lnTo>
                    <a:pt x="421" y="623"/>
                  </a:lnTo>
                  <a:lnTo>
                    <a:pt x="408" y="663"/>
                  </a:lnTo>
                  <a:lnTo>
                    <a:pt x="368" y="676"/>
                  </a:lnTo>
                  <a:lnTo>
                    <a:pt x="263" y="703"/>
                  </a:lnTo>
                  <a:lnTo>
                    <a:pt x="171" y="689"/>
                  </a:lnTo>
                  <a:lnTo>
                    <a:pt x="118" y="636"/>
                  </a:lnTo>
                  <a:lnTo>
                    <a:pt x="66" y="557"/>
                  </a:lnTo>
                  <a:lnTo>
                    <a:pt x="39" y="464"/>
                  </a:lnTo>
                  <a:lnTo>
                    <a:pt x="39" y="451"/>
                  </a:lnTo>
                  <a:lnTo>
                    <a:pt x="26" y="451"/>
                  </a:lnTo>
                  <a:lnTo>
                    <a:pt x="26" y="437"/>
                  </a:lnTo>
                  <a:lnTo>
                    <a:pt x="0" y="464"/>
                  </a:lnTo>
                  <a:lnTo>
                    <a:pt x="0" y="729"/>
                  </a:lnTo>
                  <a:lnTo>
                    <a:pt x="26" y="729"/>
                  </a:lnTo>
                  <a:lnTo>
                    <a:pt x="92" y="663"/>
                  </a:lnTo>
                  <a:lnTo>
                    <a:pt x="132" y="703"/>
                  </a:lnTo>
                  <a:lnTo>
                    <a:pt x="210" y="729"/>
                  </a:lnTo>
                  <a:lnTo>
                    <a:pt x="263" y="729"/>
                  </a:lnTo>
                  <a:lnTo>
                    <a:pt x="382" y="716"/>
                  </a:lnTo>
                  <a:lnTo>
                    <a:pt x="460" y="663"/>
                  </a:lnTo>
                  <a:lnTo>
                    <a:pt x="513" y="597"/>
                  </a:lnTo>
                  <a:lnTo>
                    <a:pt x="526" y="504"/>
                  </a:lnTo>
                  <a:lnTo>
                    <a:pt x="500" y="424"/>
                  </a:lnTo>
                  <a:lnTo>
                    <a:pt x="474" y="371"/>
                  </a:lnTo>
                  <a:lnTo>
                    <a:pt x="460" y="358"/>
                  </a:lnTo>
                  <a:lnTo>
                    <a:pt x="421" y="331"/>
                  </a:lnTo>
                  <a:lnTo>
                    <a:pt x="368" y="305"/>
                  </a:lnTo>
                  <a:lnTo>
                    <a:pt x="329" y="292"/>
                  </a:lnTo>
                  <a:lnTo>
                    <a:pt x="276" y="278"/>
                  </a:lnTo>
                  <a:lnTo>
                    <a:pt x="237" y="265"/>
                  </a:lnTo>
                  <a:lnTo>
                    <a:pt x="197" y="265"/>
                  </a:lnTo>
                  <a:lnTo>
                    <a:pt x="158" y="252"/>
                  </a:lnTo>
                  <a:lnTo>
                    <a:pt x="132" y="239"/>
                  </a:lnTo>
                  <a:lnTo>
                    <a:pt x="79" y="186"/>
                  </a:lnTo>
                  <a:lnTo>
                    <a:pt x="79" y="119"/>
                  </a:lnTo>
                  <a:lnTo>
                    <a:pt x="92" y="93"/>
                  </a:lnTo>
                  <a:lnTo>
                    <a:pt x="132" y="53"/>
                  </a:lnTo>
                  <a:lnTo>
                    <a:pt x="158" y="40"/>
                  </a:lnTo>
                  <a:lnTo>
                    <a:pt x="197" y="26"/>
                  </a:lnTo>
                  <a:lnTo>
                    <a:pt x="303" y="26"/>
                  </a:lnTo>
                  <a:lnTo>
                    <a:pt x="342" y="40"/>
                  </a:lnTo>
                  <a:lnTo>
                    <a:pt x="382" y="66"/>
                  </a:lnTo>
                  <a:lnTo>
                    <a:pt x="408" y="93"/>
                  </a:lnTo>
                  <a:lnTo>
                    <a:pt x="434" y="146"/>
                  </a:lnTo>
                  <a:lnTo>
                    <a:pt x="434" y="199"/>
                  </a:lnTo>
                  <a:lnTo>
                    <a:pt x="447" y="225"/>
                  </a:lnTo>
                  <a:lnTo>
                    <a:pt x="447" y="239"/>
                  </a:lnTo>
                  <a:lnTo>
                    <a:pt x="474" y="239"/>
                  </a:lnTo>
                  <a:lnTo>
                    <a:pt x="487" y="225"/>
                  </a:lnTo>
                  <a:lnTo>
                    <a:pt x="487" y="13"/>
                  </a:lnTo>
                  <a:lnTo>
                    <a:pt x="474" y="0"/>
                  </a:lnTo>
                  <a:lnTo>
                    <a:pt x="447" y="0"/>
                  </a:lnTo>
                  <a:lnTo>
                    <a:pt x="421" y="26"/>
                  </a:lnTo>
                  <a:lnTo>
                    <a:pt x="408" y="26"/>
                  </a:lnTo>
                  <a:lnTo>
                    <a:pt x="408" y="40"/>
                  </a:lnTo>
                  <a:lnTo>
                    <a:pt x="355" y="13"/>
                  </a:lnTo>
                  <a:lnTo>
                    <a:pt x="316" y="0"/>
                  </a:lnTo>
                  <a:lnTo>
                    <a:pt x="250" y="0"/>
                  </a:lnTo>
                  <a:lnTo>
                    <a:pt x="132" y="13"/>
                  </a:lnTo>
                  <a:lnTo>
                    <a:pt x="53" y="66"/>
                  </a:lnTo>
                  <a:lnTo>
                    <a:pt x="13" y="119"/>
                  </a:lnTo>
                  <a:lnTo>
                    <a:pt x="0" y="199"/>
                  </a:lnTo>
                  <a:lnTo>
                    <a:pt x="13" y="252"/>
                  </a:lnTo>
                  <a:lnTo>
                    <a:pt x="26" y="292"/>
                  </a:lnTo>
                  <a:lnTo>
                    <a:pt x="66" y="331"/>
                  </a:lnTo>
                  <a:lnTo>
                    <a:pt x="118" y="358"/>
                  </a:lnTo>
                  <a:lnTo>
                    <a:pt x="184" y="384"/>
                  </a:lnTo>
                  <a:lnTo>
                    <a:pt x="276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81" name="Freeform 81"/>
            <p:cNvSpPr>
              <a:spLocks/>
            </p:cNvSpPr>
            <p:nvPr/>
          </p:nvSpPr>
          <p:spPr bwMode="auto">
            <a:xfrm>
              <a:off x="36820" y="4832"/>
              <a:ext cx="803" cy="729"/>
            </a:xfrm>
            <a:custGeom>
              <a:avLst/>
              <a:gdLst/>
              <a:ahLst/>
              <a:cxnLst>
                <a:cxn ang="0">
                  <a:pos x="566" y="583"/>
                </a:cxn>
                <a:cxn ang="0">
                  <a:pos x="566" y="729"/>
                </a:cxn>
                <a:cxn ang="0">
                  <a:pos x="803" y="716"/>
                </a:cxn>
                <a:cxn ang="0">
                  <a:pos x="803" y="663"/>
                </a:cxn>
                <a:cxn ang="0">
                  <a:pos x="724" y="663"/>
                </a:cxn>
                <a:cxn ang="0">
                  <a:pos x="698" y="650"/>
                </a:cxn>
                <a:cxn ang="0">
                  <a:pos x="685" y="636"/>
                </a:cxn>
                <a:cxn ang="0">
                  <a:pos x="671" y="610"/>
                </a:cxn>
                <a:cxn ang="0">
                  <a:pos x="671" y="0"/>
                </a:cxn>
                <a:cxn ang="0">
                  <a:pos x="435" y="26"/>
                </a:cxn>
                <a:cxn ang="0">
                  <a:pos x="435" y="66"/>
                </a:cxn>
                <a:cxn ang="0">
                  <a:pos x="487" y="66"/>
                </a:cxn>
                <a:cxn ang="0">
                  <a:pos x="527" y="79"/>
                </a:cxn>
                <a:cxn ang="0">
                  <a:pos x="553" y="106"/>
                </a:cxn>
                <a:cxn ang="0">
                  <a:pos x="566" y="132"/>
                </a:cxn>
                <a:cxn ang="0">
                  <a:pos x="566" y="451"/>
                </a:cxn>
                <a:cxn ang="0">
                  <a:pos x="540" y="570"/>
                </a:cxn>
                <a:cxn ang="0">
                  <a:pos x="474" y="663"/>
                </a:cxn>
                <a:cxn ang="0">
                  <a:pos x="369" y="703"/>
                </a:cxn>
                <a:cxn ang="0">
                  <a:pos x="316" y="703"/>
                </a:cxn>
                <a:cxn ang="0">
                  <a:pos x="290" y="689"/>
                </a:cxn>
                <a:cxn ang="0">
                  <a:pos x="264" y="663"/>
                </a:cxn>
                <a:cxn ang="0">
                  <a:pos x="237" y="610"/>
                </a:cxn>
                <a:cxn ang="0">
                  <a:pos x="237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106" y="93"/>
                </a:cxn>
                <a:cxn ang="0">
                  <a:pos x="119" y="119"/>
                </a:cxn>
                <a:cxn ang="0">
                  <a:pos x="119" y="544"/>
                </a:cxn>
                <a:cxn ang="0">
                  <a:pos x="132" y="610"/>
                </a:cxn>
                <a:cxn ang="0">
                  <a:pos x="171" y="676"/>
                </a:cxn>
                <a:cxn ang="0">
                  <a:pos x="250" y="716"/>
                </a:cxn>
                <a:cxn ang="0">
                  <a:pos x="369" y="729"/>
                </a:cxn>
                <a:cxn ang="0">
                  <a:pos x="421" y="729"/>
                </a:cxn>
                <a:cxn ang="0">
                  <a:pos x="461" y="716"/>
                </a:cxn>
                <a:cxn ang="0">
                  <a:pos x="540" y="636"/>
                </a:cxn>
                <a:cxn ang="0">
                  <a:pos x="566" y="583"/>
                </a:cxn>
              </a:cxnLst>
              <a:rect l="0" t="0" r="r" b="b"/>
              <a:pathLst>
                <a:path w="803" h="729">
                  <a:moveTo>
                    <a:pt x="566" y="583"/>
                  </a:moveTo>
                  <a:lnTo>
                    <a:pt x="566" y="729"/>
                  </a:lnTo>
                  <a:lnTo>
                    <a:pt x="803" y="716"/>
                  </a:lnTo>
                  <a:lnTo>
                    <a:pt x="803" y="663"/>
                  </a:lnTo>
                  <a:lnTo>
                    <a:pt x="724" y="663"/>
                  </a:lnTo>
                  <a:lnTo>
                    <a:pt x="698" y="650"/>
                  </a:lnTo>
                  <a:lnTo>
                    <a:pt x="685" y="636"/>
                  </a:lnTo>
                  <a:lnTo>
                    <a:pt x="671" y="610"/>
                  </a:lnTo>
                  <a:lnTo>
                    <a:pt x="671" y="0"/>
                  </a:lnTo>
                  <a:lnTo>
                    <a:pt x="435" y="26"/>
                  </a:lnTo>
                  <a:lnTo>
                    <a:pt x="435" y="66"/>
                  </a:lnTo>
                  <a:lnTo>
                    <a:pt x="487" y="66"/>
                  </a:lnTo>
                  <a:lnTo>
                    <a:pt x="527" y="79"/>
                  </a:lnTo>
                  <a:lnTo>
                    <a:pt x="553" y="106"/>
                  </a:lnTo>
                  <a:lnTo>
                    <a:pt x="566" y="132"/>
                  </a:lnTo>
                  <a:lnTo>
                    <a:pt x="566" y="451"/>
                  </a:lnTo>
                  <a:lnTo>
                    <a:pt x="540" y="570"/>
                  </a:lnTo>
                  <a:lnTo>
                    <a:pt x="474" y="663"/>
                  </a:lnTo>
                  <a:lnTo>
                    <a:pt x="369" y="703"/>
                  </a:lnTo>
                  <a:lnTo>
                    <a:pt x="316" y="703"/>
                  </a:lnTo>
                  <a:lnTo>
                    <a:pt x="290" y="689"/>
                  </a:lnTo>
                  <a:lnTo>
                    <a:pt x="264" y="663"/>
                  </a:lnTo>
                  <a:lnTo>
                    <a:pt x="237" y="610"/>
                  </a:lnTo>
                  <a:lnTo>
                    <a:pt x="237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106" y="93"/>
                  </a:lnTo>
                  <a:lnTo>
                    <a:pt x="119" y="119"/>
                  </a:lnTo>
                  <a:lnTo>
                    <a:pt x="119" y="544"/>
                  </a:lnTo>
                  <a:lnTo>
                    <a:pt x="132" y="610"/>
                  </a:lnTo>
                  <a:lnTo>
                    <a:pt x="171" y="676"/>
                  </a:lnTo>
                  <a:lnTo>
                    <a:pt x="250" y="716"/>
                  </a:lnTo>
                  <a:lnTo>
                    <a:pt x="369" y="729"/>
                  </a:lnTo>
                  <a:lnTo>
                    <a:pt x="421" y="729"/>
                  </a:lnTo>
                  <a:lnTo>
                    <a:pt x="461" y="716"/>
                  </a:lnTo>
                  <a:lnTo>
                    <a:pt x="540" y="636"/>
                  </a:lnTo>
                  <a:lnTo>
                    <a:pt x="566" y="5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82" name="Freeform 82"/>
            <p:cNvSpPr>
              <a:spLocks/>
            </p:cNvSpPr>
            <p:nvPr/>
          </p:nvSpPr>
          <p:spPr bwMode="auto">
            <a:xfrm>
              <a:off x="37702" y="4832"/>
              <a:ext cx="618" cy="729"/>
            </a:xfrm>
            <a:custGeom>
              <a:avLst/>
              <a:gdLst/>
              <a:ahLst/>
              <a:cxnLst>
                <a:cxn ang="0">
                  <a:pos x="526" y="93"/>
                </a:cxn>
                <a:cxn ang="0">
                  <a:pos x="487" y="106"/>
                </a:cxn>
                <a:cxn ang="0">
                  <a:pos x="460" y="132"/>
                </a:cxn>
                <a:cxn ang="0">
                  <a:pos x="447" y="159"/>
                </a:cxn>
                <a:cxn ang="0">
                  <a:pos x="447" y="199"/>
                </a:cxn>
                <a:cxn ang="0">
                  <a:pos x="487" y="239"/>
                </a:cxn>
                <a:cxn ang="0">
                  <a:pos x="552" y="239"/>
                </a:cxn>
                <a:cxn ang="0">
                  <a:pos x="579" y="225"/>
                </a:cxn>
                <a:cxn ang="0">
                  <a:pos x="592" y="199"/>
                </a:cxn>
                <a:cxn ang="0">
                  <a:pos x="592" y="172"/>
                </a:cxn>
                <a:cxn ang="0">
                  <a:pos x="579" y="93"/>
                </a:cxn>
                <a:cxn ang="0">
                  <a:pos x="513" y="40"/>
                </a:cxn>
                <a:cxn ang="0">
                  <a:pos x="447" y="13"/>
                </a:cxn>
                <a:cxn ang="0">
                  <a:pos x="355" y="0"/>
                </a:cxn>
                <a:cxn ang="0">
                  <a:pos x="210" y="26"/>
                </a:cxn>
                <a:cxn ang="0">
                  <a:pos x="105" y="106"/>
                </a:cxn>
                <a:cxn ang="0">
                  <a:pos x="26" y="225"/>
                </a:cxn>
                <a:cxn ang="0">
                  <a:pos x="0" y="371"/>
                </a:cxn>
                <a:cxn ang="0">
                  <a:pos x="26" y="517"/>
                </a:cxn>
                <a:cxn ang="0">
                  <a:pos x="105" y="623"/>
                </a:cxn>
                <a:cxn ang="0">
                  <a:pos x="210" y="703"/>
                </a:cxn>
                <a:cxn ang="0">
                  <a:pos x="342" y="729"/>
                </a:cxn>
                <a:cxn ang="0">
                  <a:pos x="460" y="716"/>
                </a:cxn>
                <a:cxn ang="0">
                  <a:pos x="526" y="663"/>
                </a:cxn>
                <a:cxn ang="0">
                  <a:pos x="579" y="610"/>
                </a:cxn>
                <a:cxn ang="0">
                  <a:pos x="618" y="530"/>
                </a:cxn>
                <a:cxn ang="0">
                  <a:pos x="605" y="517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66" y="530"/>
                </a:cxn>
                <a:cxn ang="0">
                  <a:pos x="539" y="583"/>
                </a:cxn>
                <a:cxn ang="0">
                  <a:pos x="513" y="623"/>
                </a:cxn>
                <a:cxn ang="0">
                  <a:pos x="460" y="676"/>
                </a:cxn>
                <a:cxn ang="0">
                  <a:pos x="421" y="689"/>
                </a:cxn>
                <a:cxn ang="0">
                  <a:pos x="368" y="689"/>
                </a:cxn>
                <a:cxn ang="0">
                  <a:pos x="316" y="676"/>
                </a:cxn>
                <a:cxn ang="0">
                  <a:pos x="250" y="650"/>
                </a:cxn>
                <a:cxn ang="0">
                  <a:pos x="197" y="597"/>
                </a:cxn>
                <a:cxn ang="0">
                  <a:pos x="158" y="504"/>
                </a:cxn>
                <a:cxn ang="0">
                  <a:pos x="131" y="371"/>
                </a:cxn>
                <a:cxn ang="0">
                  <a:pos x="145" y="239"/>
                </a:cxn>
                <a:cxn ang="0">
                  <a:pos x="184" y="132"/>
                </a:cxn>
                <a:cxn ang="0">
                  <a:pos x="237" y="79"/>
                </a:cxn>
                <a:cxn ang="0">
                  <a:pos x="302" y="40"/>
                </a:cxn>
                <a:cxn ang="0">
                  <a:pos x="408" y="40"/>
                </a:cxn>
                <a:cxn ang="0">
                  <a:pos x="487" y="66"/>
                </a:cxn>
                <a:cxn ang="0">
                  <a:pos x="526" y="93"/>
                </a:cxn>
              </a:cxnLst>
              <a:rect l="0" t="0" r="r" b="b"/>
              <a:pathLst>
                <a:path w="618" h="729">
                  <a:moveTo>
                    <a:pt x="526" y="93"/>
                  </a:moveTo>
                  <a:lnTo>
                    <a:pt x="487" y="106"/>
                  </a:lnTo>
                  <a:lnTo>
                    <a:pt x="460" y="132"/>
                  </a:lnTo>
                  <a:lnTo>
                    <a:pt x="447" y="159"/>
                  </a:lnTo>
                  <a:lnTo>
                    <a:pt x="447" y="199"/>
                  </a:lnTo>
                  <a:lnTo>
                    <a:pt x="487" y="239"/>
                  </a:lnTo>
                  <a:lnTo>
                    <a:pt x="552" y="239"/>
                  </a:lnTo>
                  <a:lnTo>
                    <a:pt x="579" y="225"/>
                  </a:lnTo>
                  <a:lnTo>
                    <a:pt x="592" y="199"/>
                  </a:lnTo>
                  <a:lnTo>
                    <a:pt x="592" y="172"/>
                  </a:lnTo>
                  <a:lnTo>
                    <a:pt x="579" y="93"/>
                  </a:lnTo>
                  <a:lnTo>
                    <a:pt x="513" y="40"/>
                  </a:lnTo>
                  <a:lnTo>
                    <a:pt x="447" y="13"/>
                  </a:lnTo>
                  <a:lnTo>
                    <a:pt x="355" y="0"/>
                  </a:lnTo>
                  <a:lnTo>
                    <a:pt x="210" y="26"/>
                  </a:lnTo>
                  <a:lnTo>
                    <a:pt x="105" y="106"/>
                  </a:lnTo>
                  <a:lnTo>
                    <a:pt x="26" y="225"/>
                  </a:lnTo>
                  <a:lnTo>
                    <a:pt x="0" y="371"/>
                  </a:lnTo>
                  <a:lnTo>
                    <a:pt x="26" y="517"/>
                  </a:lnTo>
                  <a:lnTo>
                    <a:pt x="105" y="623"/>
                  </a:lnTo>
                  <a:lnTo>
                    <a:pt x="210" y="703"/>
                  </a:lnTo>
                  <a:lnTo>
                    <a:pt x="342" y="729"/>
                  </a:lnTo>
                  <a:lnTo>
                    <a:pt x="460" y="716"/>
                  </a:lnTo>
                  <a:lnTo>
                    <a:pt x="526" y="663"/>
                  </a:lnTo>
                  <a:lnTo>
                    <a:pt x="579" y="610"/>
                  </a:lnTo>
                  <a:lnTo>
                    <a:pt x="618" y="530"/>
                  </a:lnTo>
                  <a:lnTo>
                    <a:pt x="605" y="517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66" y="530"/>
                  </a:lnTo>
                  <a:lnTo>
                    <a:pt x="539" y="583"/>
                  </a:lnTo>
                  <a:lnTo>
                    <a:pt x="513" y="623"/>
                  </a:lnTo>
                  <a:lnTo>
                    <a:pt x="460" y="676"/>
                  </a:lnTo>
                  <a:lnTo>
                    <a:pt x="421" y="689"/>
                  </a:lnTo>
                  <a:lnTo>
                    <a:pt x="368" y="689"/>
                  </a:lnTo>
                  <a:lnTo>
                    <a:pt x="316" y="676"/>
                  </a:lnTo>
                  <a:lnTo>
                    <a:pt x="250" y="650"/>
                  </a:lnTo>
                  <a:lnTo>
                    <a:pt x="197" y="597"/>
                  </a:lnTo>
                  <a:lnTo>
                    <a:pt x="158" y="504"/>
                  </a:lnTo>
                  <a:lnTo>
                    <a:pt x="131" y="371"/>
                  </a:lnTo>
                  <a:lnTo>
                    <a:pt x="145" y="239"/>
                  </a:lnTo>
                  <a:lnTo>
                    <a:pt x="184" y="132"/>
                  </a:lnTo>
                  <a:lnTo>
                    <a:pt x="237" y="79"/>
                  </a:lnTo>
                  <a:lnTo>
                    <a:pt x="302" y="40"/>
                  </a:lnTo>
                  <a:lnTo>
                    <a:pt x="408" y="40"/>
                  </a:lnTo>
                  <a:lnTo>
                    <a:pt x="487" y="66"/>
                  </a:lnTo>
                  <a:lnTo>
                    <a:pt x="526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83" name="Freeform 83"/>
            <p:cNvSpPr>
              <a:spLocks/>
            </p:cNvSpPr>
            <p:nvPr/>
          </p:nvSpPr>
          <p:spPr bwMode="auto">
            <a:xfrm>
              <a:off x="38373" y="4434"/>
              <a:ext cx="802" cy="1114"/>
            </a:xfrm>
            <a:custGeom>
              <a:avLst/>
              <a:gdLst/>
              <a:ahLst/>
              <a:cxnLst>
                <a:cxn ang="0">
                  <a:pos x="671" y="703"/>
                </a:cxn>
                <a:cxn ang="0">
                  <a:pos x="671" y="597"/>
                </a:cxn>
                <a:cxn ang="0">
                  <a:pos x="658" y="517"/>
                </a:cxn>
                <a:cxn ang="0">
                  <a:pos x="631" y="464"/>
                </a:cxn>
                <a:cxn ang="0">
                  <a:pos x="592" y="424"/>
                </a:cxn>
                <a:cxn ang="0">
                  <a:pos x="552" y="411"/>
                </a:cxn>
                <a:cxn ang="0">
                  <a:pos x="513" y="411"/>
                </a:cxn>
                <a:cxn ang="0">
                  <a:pos x="460" y="398"/>
                </a:cxn>
                <a:cxn ang="0">
                  <a:pos x="342" y="424"/>
                </a:cxn>
                <a:cxn ang="0">
                  <a:pos x="276" y="491"/>
                </a:cxn>
                <a:cxn ang="0">
                  <a:pos x="223" y="557"/>
                </a:cxn>
                <a:cxn ang="0">
                  <a:pos x="223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79" y="66"/>
                </a:cxn>
                <a:cxn ang="0">
                  <a:pos x="105" y="80"/>
                </a:cxn>
                <a:cxn ang="0">
                  <a:pos x="118" y="93"/>
                </a:cxn>
                <a:cxn ang="0">
                  <a:pos x="118" y="1034"/>
                </a:cxn>
                <a:cxn ang="0">
                  <a:pos x="92" y="1061"/>
                </a:cxn>
                <a:cxn ang="0">
                  <a:pos x="0" y="1061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1"/>
                </a:cxn>
                <a:cxn ang="0">
                  <a:pos x="263" y="1061"/>
                </a:cxn>
                <a:cxn ang="0">
                  <a:pos x="250" y="1048"/>
                </a:cxn>
                <a:cxn ang="0">
                  <a:pos x="237" y="1021"/>
                </a:cxn>
                <a:cxn ang="0">
                  <a:pos x="237" y="690"/>
                </a:cxn>
                <a:cxn ang="0">
                  <a:pos x="250" y="584"/>
                </a:cxn>
                <a:cxn ang="0">
                  <a:pos x="302" y="504"/>
                </a:cxn>
                <a:cxn ang="0">
                  <a:pos x="368" y="451"/>
                </a:cxn>
                <a:cxn ang="0">
                  <a:pos x="447" y="438"/>
                </a:cxn>
                <a:cxn ang="0">
                  <a:pos x="487" y="438"/>
                </a:cxn>
                <a:cxn ang="0">
                  <a:pos x="513" y="451"/>
                </a:cxn>
                <a:cxn ang="0">
                  <a:pos x="539" y="477"/>
                </a:cxn>
                <a:cxn ang="0">
                  <a:pos x="552" y="504"/>
                </a:cxn>
                <a:cxn ang="0">
                  <a:pos x="566" y="544"/>
                </a:cxn>
                <a:cxn ang="0">
                  <a:pos x="566" y="1034"/>
                </a:cxn>
                <a:cxn ang="0">
                  <a:pos x="552" y="1048"/>
                </a:cxn>
                <a:cxn ang="0">
                  <a:pos x="526" y="1061"/>
                </a:cxn>
                <a:cxn ang="0">
                  <a:pos x="447" y="1061"/>
                </a:cxn>
                <a:cxn ang="0">
                  <a:pos x="447" y="1114"/>
                </a:cxn>
                <a:cxn ang="0">
                  <a:pos x="802" y="1114"/>
                </a:cxn>
                <a:cxn ang="0">
                  <a:pos x="802" y="1061"/>
                </a:cxn>
                <a:cxn ang="0">
                  <a:pos x="723" y="1061"/>
                </a:cxn>
                <a:cxn ang="0">
                  <a:pos x="697" y="1048"/>
                </a:cxn>
                <a:cxn ang="0">
                  <a:pos x="671" y="1021"/>
                </a:cxn>
                <a:cxn ang="0">
                  <a:pos x="671" y="703"/>
                </a:cxn>
              </a:cxnLst>
              <a:rect l="0" t="0" r="r" b="b"/>
              <a:pathLst>
                <a:path w="802" h="1114">
                  <a:moveTo>
                    <a:pt x="671" y="703"/>
                  </a:moveTo>
                  <a:lnTo>
                    <a:pt x="671" y="597"/>
                  </a:lnTo>
                  <a:lnTo>
                    <a:pt x="658" y="517"/>
                  </a:lnTo>
                  <a:lnTo>
                    <a:pt x="631" y="464"/>
                  </a:lnTo>
                  <a:lnTo>
                    <a:pt x="592" y="424"/>
                  </a:lnTo>
                  <a:lnTo>
                    <a:pt x="552" y="411"/>
                  </a:lnTo>
                  <a:lnTo>
                    <a:pt x="513" y="411"/>
                  </a:lnTo>
                  <a:lnTo>
                    <a:pt x="460" y="398"/>
                  </a:lnTo>
                  <a:lnTo>
                    <a:pt x="342" y="424"/>
                  </a:lnTo>
                  <a:lnTo>
                    <a:pt x="276" y="491"/>
                  </a:lnTo>
                  <a:lnTo>
                    <a:pt x="223" y="557"/>
                  </a:lnTo>
                  <a:lnTo>
                    <a:pt x="223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79" y="66"/>
                  </a:lnTo>
                  <a:lnTo>
                    <a:pt x="105" y="80"/>
                  </a:lnTo>
                  <a:lnTo>
                    <a:pt x="118" y="93"/>
                  </a:lnTo>
                  <a:lnTo>
                    <a:pt x="118" y="1034"/>
                  </a:lnTo>
                  <a:lnTo>
                    <a:pt x="92" y="1061"/>
                  </a:lnTo>
                  <a:lnTo>
                    <a:pt x="0" y="1061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1"/>
                  </a:lnTo>
                  <a:lnTo>
                    <a:pt x="263" y="1061"/>
                  </a:lnTo>
                  <a:lnTo>
                    <a:pt x="250" y="1048"/>
                  </a:lnTo>
                  <a:lnTo>
                    <a:pt x="237" y="1021"/>
                  </a:lnTo>
                  <a:lnTo>
                    <a:pt x="237" y="690"/>
                  </a:lnTo>
                  <a:lnTo>
                    <a:pt x="250" y="584"/>
                  </a:lnTo>
                  <a:lnTo>
                    <a:pt x="302" y="504"/>
                  </a:lnTo>
                  <a:lnTo>
                    <a:pt x="368" y="451"/>
                  </a:lnTo>
                  <a:lnTo>
                    <a:pt x="447" y="438"/>
                  </a:lnTo>
                  <a:lnTo>
                    <a:pt x="487" y="438"/>
                  </a:lnTo>
                  <a:lnTo>
                    <a:pt x="513" y="451"/>
                  </a:lnTo>
                  <a:lnTo>
                    <a:pt x="539" y="477"/>
                  </a:lnTo>
                  <a:lnTo>
                    <a:pt x="552" y="504"/>
                  </a:lnTo>
                  <a:lnTo>
                    <a:pt x="566" y="544"/>
                  </a:lnTo>
                  <a:lnTo>
                    <a:pt x="566" y="1034"/>
                  </a:lnTo>
                  <a:lnTo>
                    <a:pt x="552" y="1048"/>
                  </a:lnTo>
                  <a:lnTo>
                    <a:pt x="526" y="1061"/>
                  </a:lnTo>
                  <a:lnTo>
                    <a:pt x="447" y="1061"/>
                  </a:lnTo>
                  <a:lnTo>
                    <a:pt x="447" y="1114"/>
                  </a:lnTo>
                  <a:lnTo>
                    <a:pt x="802" y="1114"/>
                  </a:lnTo>
                  <a:lnTo>
                    <a:pt x="802" y="1061"/>
                  </a:lnTo>
                  <a:lnTo>
                    <a:pt x="723" y="1061"/>
                  </a:lnTo>
                  <a:lnTo>
                    <a:pt x="697" y="1048"/>
                  </a:lnTo>
                  <a:lnTo>
                    <a:pt x="671" y="1021"/>
                  </a:lnTo>
                  <a:lnTo>
                    <a:pt x="671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84" name="Freeform 84"/>
            <p:cNvSpPr>
              <a:spLocks/>
            </p:cNvSpPr>
            <p:nvPr/>
          </p:nvSpPr>
          <p:spPr bwMode="auto">
            <a:xfrm>
              <a:off x="39754" y="4553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4" y="345"/>
                </a:cxn>
                <a:cxn ang="0">
                  <a:pos x="474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1" y="0"/>
                </a:cxn>
                <a:cxn ang="0">
                  <a:pos x="197" y="106"/>
                </a:cxn>
                <a:cxn ang="0">
                  <a:pos x="171" y="213"/>
                </a:cxn>
                <a:cxn ang="0">
                  <a:pos x="105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45" y="345"/>
                </a:cxn>
                <a:cxn ang="0">
                  <a:pos x="145" y="796"/>
                </a:cxn>
                <a:cxn ang="0">
                  <a:pos x="158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3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1" y="942"/>
                </a:cxn>
                <a:cxn ang="0">
                  <a:pos x="500" y="876"/>
                </a:cxn>
                <a:cxn ang="0">
                  <a:pos x="500" y="703"/>
                </a:cxn>
                <a:cxn ang="0">
                  <a:pos x="461" y="703"/>
                </a:cxn>
                <a:cxn ang="0">
                  <a:pos x="461" y="862"/>
                </a:cxn>
                <a:cxn ang="0">
                  <a:pos x="447" y="902"/>
                </a:cxn>
                <a:cxn ang="0">
                  <a:pos x="421" y="942"/>
                </a:cxn>
                <a:cxn ang="0">
                  <a:pos x="395" y="968"/>
                </a:cxn>
                <a:cxn ang="0">
                  <a:pos x="316" y="968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4" y="345"/>
                  </a:lnTo>
                  <a:lnTo>
                    <a:pt x="474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1" y="0"/>
                  </a:lnTo>
                  <a:lnTo>
                    <a:pt x="197" y="106"/>
                  </a:lnTo>
                  <a:lnTo>
                    <a:pt x="171" y="213"/>
                  </a:lnTo>
                  <a:lnTo>
                    <a:pt x="105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45" y="345"/>
                  </a:lnTo>
                  <a:lnTo>
                    <a:pt x="145" y="796"/>
                  </a:lnTo>
                  <a:lnTo>
                    <a:pt x="158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3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1" y="942"/>
                  </a:lnTo>
                  <a:lnTo>
                    <a:pt x="500" y="876"/>
                  </a:lnTo>
                  <a:lnTo>
                    <a:pt x="500" y="703"/>
                  </a:lnTo>
                  <a:lnTo>
                    <a:pt x="461" y="703"/>
                  </a:lnTo>
                  <a:lnTo>
                    <a:pt x="461" y="862"/>
                  </a:lnTo>
                  <a:lnTo>
                    <a:pt x="447" y="902"/>
                  </a:lnTo>
                  <a:lnTo>
                    <a:pt x="421" y="942"/>
                  </a:lnTo>
                  <a:lnTo>
                    <a:pt x="395" y="968"/>
                  </a:lnTo>
                  <a:lnTo>
                    <a:pt x="316" y="968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85" name="Freeform 85"/>
            <p:cNvSpPr>
              <a:spLocks/>
            </p:cNvSpPr>
            <p:nvPr/>
          </p:nvSpPr>
          <p:spPr bwMode="auto">
            <a:xfrm>
              <a:off x="40399" y="4434"/>
              <a:ext cx="802" cy="1114"/>
            </a:xfrm>
            <a:custGeom>
              <a:avLst/>
              <a:gdLst/>
              <a:ahLst/>
              <a:cxnLst>
                <a:cxn ang="0">
                  <a:pos x="684" y="703"/>
                </a:cxn>
                <a:cxn ang="0">
                  <a:pos x="684" y="597"/>
                </a:cxn>
                <a:cxn ang="0">
                  <a:pos x="671" y="517"/>
                </a:cxn>
                <a:cxn ang="0">
                  <a:pos x="631" y="464"/>
                </a:cxn>
                <a:cxn ang="0">
                  <a:pos x="592" y="424"/>
                </a:cxn>
                <a:cxn ang="0">
                  <a:pos x="552" y="411"/>
                </a:cxn>
                <a:cxn ang="0">
                  <a:pos x="513" y="411"/>
                </a:cxn>
                <a:cxn ang="0">
                  <a:pos x="460" y="398"/>
                </a:cxn>
                <a:cxn ang="0">
                  <a:pos x="342" y="424"/>
                </a:cxn>
                <a:cxn ang="0">
                  <a:pos x="276" y="491"/>
                </a:cxn>
                <a:cxn ang="0">
                  <a:pos x="237" y="557"/>
                </a:cxn>
                <a:cxn ang="0">
                  <a:pos x="237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79" y="66"/>
                </a:cxn>
                <a:cxn ang="0">
                  <a:pos x="105" y="80"/>
                </a:cxn>
                <a:cxn ang="0">
                  <a:pos x="118" y="93"/>
                </a:cxn>
                <a:cxn ang="0">
                  <a:pos x="118" y="119"/>
                </a:cxn>
                <a:cxn ang="0">
                  <a:pos x="131" y="159"/>
                </a:cxn>
                <a:cxn ang="0">
                  <a:pos x="131" y="1034"/>
                </a:cxn>
                <a:cxn ang="0">
                  <a:pos x="118" y="1048"/>
                </a:cxn>
                <a:cxn ang="0">
                  <a:pos x="92" y="1061"/>
                </a:cxn>
                <a:cxn ang="0">
                  <a:pos x="0" y="1061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1"/>
                </a:cxn>
                <a:cxn ang="0">
                  <a:pos x="263" y="1061"/>
                </a:cxn>
                <a:cxn ang="0">
                  <a:pos x="250" y="1048"/>
                </a:cxn>
                <a:cxn ang="0">
                  <a:pos x="237" y="1021"/>
                </a:cxn>
                <a:cxn ang="0">
                  <a:pos x="237" y="690"/>
                </a:cxn>
                <a:cxn ang="0">
                  <a:pos x="250" y="584"/>
                </a:cxn>
                <a:cxn ang="0">
                  <a:pos x="302" y="504"/>
                </a:cxn>
                <a:cxn ang="0">
                  <a:pos x="368" y="451"/>
                </a:cxn>
                <a:cxn ang="0">
                  <a:pos x="447" y="438"/>
                </a:cxn>
                <a:cxn ang="0">
                  <a:pos x="487" y="438"/>
                </a:cxn>
                <a:cxn ang="0">
                  <a:pos x="513" y="451"/>
                </a:cxn>
                <a:cxn ang="0">
                  <a:pos x="539" y="477"/>
                </a:cxn>
                <a:cxn ang="0">
                  <a:pos x="552" y="504"/>
                </a:cxn>
                <a:cxn ang="0">
                  <a:pos x="565" y="544"/>
                </a:cxn>
                <a:cxn ang="0">
                  <a:pos x="565" y="1034"/>
                </a:cxn>
                <a:cxn ang="0">
                  <a:pos x="539" y="1061"/>
                </a:cxn>
                <a:cxn ang="0">
                  <a:pos x="447" y="1061"/>
                </a:cxn>
                <a:cxn ang="0">
                  <a:pos x="447" y="1114"/>
                </a:cxn>
                <a:cxn ang="0">
                  <a:pos x="802" y="1114"/>
                </a:cxn>
                <a:cxn ang="0">
                  <a:pos x="802" y="1061"/>
                </a:cxn>
                <a:cxn ang="0">
                  <a:pos x="723" y="1061"/>
                </a:cxn>
                <a:cxn ang="0">
                  <a:pos x="697" y="1048"/>
                </a:cxn>
                <a:cxn ang="0">
                  <a:pos x="684" y="1034"/>
                </a:cxn>
                <a:cxn ang="0">
                  <a:pos x="684" y="1021"/>
                </a:cxn>
                <a:cxn ang="0">
                  <a:pos x="684" y="703"/>
                </a:cxn>
              </a:cxnLst>
              <a:rect l="0" t="0" r="r" b="b"/>
              <a:pathLst>
                <a:path w="802" h="1114">
                  <a:moveTo>
                    <a:pt x="684" y="703"/>
                  </a:moveTo>
                  <a:lnTo>
                    <a:pt x="684" y="597"/>
                  </a:lnTo>
                  <a:lnTo>
                    <a:pt x="671" y="517"/>
                  </a:lnTo>
                  <a:lnTo>
                    <a:pt x="631" y="464"/>
                  </a:lnTo>
                  <a:lnTo>
                    <a:pt x="592" y="424"/>
                  </a:lnTo>
                  <a:lnTo>
                    <a:pt x="552" y="411"/>
                  </a:lnTo>
                  <a:lnTo>
                    <a:pt x="513" y="411"/>
                  </a:lnTo>
                  <a:lnTo>
                    <a:pt x="460" y="398"/>
                  </a:lnTo>
                  <a:lnTo>
                    <a:pt x="342" y="424"/>
                  </a:lnTo>
                  <a:lnTo>
                    <a:pt x="276" y="491"/>
                  </a:lnTo>
                  <a:lnTo>
                    <a:pt x="237" y="557"/>
                  </a:lnTo>
                  <a:lnTo>
                    <a:pt x="237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79" y="66"/>
                  </a:lnTo>
                  <a:lnTo>
                    <a:pt x="105" y="80"/>
                  </a:lnTo>
                  <a:lnTo>
                    <a:pt x="118" y="93"/>
                  </a:lnTo>
                  <a:lnTo>
                    <a:pt x="118" y="119"/>
                  </a:lnTo>
                  <a:lnTo>
                    <a:pt x="131" y="159"/>
                  </a:lnTo>
                  <a:lnTo>
                    <a:pt x="131" y="1034"/>
                  </a:lnTo>
                  <a:lnTo>
                    <a:pt x="118" y="1048"/>
                  </a:lnTo>
                  <a:lnTo>
                    <a:pt x="92" y="1061"/>
                  </a:lnTo>
                  <a:lnTo>
                    <a:pt x="0" y="1061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1"/>
                  </a:lnTo>
                  <a:lnTo>
                    <a:pt x="263" y="1061"/>
                  </a:lnTo>
                  <a:lnTo>
                    <a:pt x="250" y="1048"/>
                  </a:lnTo>
                  <a:lnTo>
                    <a:pt x="237" y="1021"/>
                  </a:lnTo>
                  <a:lnTo>
                    <a:pt x="237" y="690"/>
                  </a:lnTo>
                  <a:lnTo>
                    <a:pt x="250" y="584"/>
                  </a:lnTo>
                  <a:lnTo>
                    <a:pt x="302" y="504"/>
                  </a:lnTo>
                  <a:lnTo>
                    <a:pt x="368" y="451"/>
                  </a:lnTo>
                  <a:lnTo>
                    <a:pt x="447" y="438"/>
                  </a:lnTo>
                  <a:lnTo>
                    <a:pt x="487" y="438"/>
                  </a:lnTo>
                  <a:lnTo>
                    <a:pt x="513" y="451"/>
                  </a:lnTo>
                  <a:lnTo>
                    <a:pt x="539" y="477"/>
                  </a:lnTo>
                  <a:lnTo>
                    <a:pt x="552" y="504"/>
                  </a:lnTo>
                  <a:lnTo>
                    <a:pt x="565" y="544"/>
                  </a:lnTo>
                  <a:lnTo>
                    <a:pt x="565" y="1034"/>
                  </a:lnTo>
                  <a:lnTo>
                    <a:pt x="539" y="1061"/>
                  </a:lnTo>
                  <a:lnTo>
                    <a:pt x="447" y="1061"/>
                  </a:lnTo>
                  <a:lnTo>
                    <a:pt x="447" y="1114"/>
                  </a:lnTo>
                  <a:lnTo>
                    <a:pt x="802" y="1114"/>
                  </a:lnTo>
                  <a:lnTo>
                    <a:pt x="802" y="1061"/>
                  </a:lnTo>
                  <a:lnTo>
                    <a:pt x="723" y="1061"/>
                  </a:lnTo>
                  <a:lnTo>
                    <a:pt x="697" y="1048"/>
                  </a:lnTo>
                  <a:lnTo>
                    <a:pt x="684" y="1034"/>
                  </a:lnTo>
                  <a:lnTo>
                    <a:pt x="684" y="1021"/>
                  </a:lnTo>
                  <a:lnTo>
                    <a:pt x="684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86" name="Freeform 86"/>
            <p:cNvSpPr>
              <a:spLocks noEditPoints="1"/>
            </p:cNvSpPr>
            <p:nvPr/>
          </p:nvSpPr>
          <p:spPr bwMode="auto">
            <a:xfrm>
              <a:off x="41306" y="4832"/>
              <a:ext cx="711" cy="729"/>
            </a:xfrm>
            <a:custGeom>
              <a:avLst/>
              <a:gdLst/>
              <a:ahLst/>
              <a:cxnLst>
                <a:cxn ang="0">
                  <a:pos x="474" y="636"/>
                </a:cxn>
                <a:cxn ang="0">
                  <a:pos x="514" y="703"/>
                </a:cxn>
                <a:cxn ang="0">
                  <a:pos x="579" y="729"/>
                </a:cxn>
                <a:cxn ang="0">
                  <a:pos x="619" y="716"/>
                </a:cxn>
                <a:cxn ang="0">
                  <a:pos x="698" y="663"/>
                </a:cxn>
                <a:cxn ang="0">
                  <a:pos x="711" y="477"/>
                </a:cxn>
                <a:cxn ang="0">
                  <a:pos x="671" y="610"/>
                </a:cxn>
                <a:cxn ang="0">
                  <a:pos x="658" y="663"/>
                </a:cxn>
                <a:cxn ang="0">
                  <a:pos x="592" y="676"/>
                </a:cxn>
                <a:cxn ang="0">
                  <a:pos x="566" y="636"/>
                </a:cxn>
                <a:cxn ang="0">
                  <a:pos x="553" y="597"/>
                </a:cxn>
                <a:cxn ang="0">
                  <a:pos x="540" y="132"/>
                </a:cxn>
                <a:cxn ang="0">
                  <a:pos x="395" y="13"/>
                </a:cxn>
                <a:cxn ang="0">
                  <a:pos x="158" y="26"/>
                </a:cxn>
                <a:cxn ang="0">
                  <a:pos x="40" y="172"/>
                </a:cxn>
                <a:cxn ang="0">
                  <a:pos x="66" y="239"/>
                </a:cxn>
                <a:cxn ang="0">
                  <a:pos x="145" y="252"/>
                </a:cxn>
                <a:cxn ang="0">
                  <a:pos x="185" y="146"/>
                </a:cxn>
                <a:cxn ang="0">
                  <a:pos x="106" y="106"/>
                </a:cxn>
                <a:cxn ang="0">
                  <a:pos x="172" y="53"/>
                </a:cxn>
                <a:cxn ang="0">
                  <a:pos x="316" y="26"/>
                </a:cxn>
                <a:cxn ang="0">
                  <a:pos x="382" y="66"/>
                </a:cxn>
                <a:cxn ang="0">
                  <a:pos x="435" y="132"/>
                </a:cxn>
                <a:cxn ang="0">
                  <a:pos x="448" y="292"/>
                </a:cxn>
                <a:cxn ang="0">
                  <a:pos x="158" y="358"/>
                </a:cxn>
                <a:cxn ang="0">
                  <a:pos x="66" y="424"/>
                </a:cxn>
                <a:cxn ang="0">
                  <a:pos x="0" y="530"/>
                </a:cxn>
                <a:cxn ang="0">
                  <a:pos x="27" y="636"/>
                </a:cxn>
                <a:cxn ang="0">
                  <a:pos x="172" y="729"/>
                </a:cxn>
                <a:cxn ang="0">
                  <a:pos x="356" y="703"/>
                </a:cxn>
                <a:cxn ang="0">
                  <a:pos x="461" y="597"/>
                </a:cxn>
                <a:cxn ang="0">
                  <a:pos x="448" y="557"/>
                </a:cxn>
                <a:cxn ang="0">
                  <a:pos x="369" y="663"/>
                </a:cxn>
                <a:cxn ang="0">
                  <a:pos x="290" y="689"/>
                </a:cxn>
                <a:cxn ang="0">
                  <a:pos x="185" y="676"/>
                </a:cxn>
                <a:cxn ang="0">
                  <a:pos x="132" y="610"/>
                </a:cxn>
                <a:cxn ang="0">
                  <a:pos x="132" y="504"/>
                </a:cxn>
                <a:cxn ang="0">
                  <a:pos x="224" y="384"/>
                </a:cxn>
                <a:cxn ang="0">
                  <a:pos x="448" y="331"/>
                </a:cxn>
              </a:cxnLst>
              <a:rect l="0" t="0" r="r" b="b"/>
              <a:pathLst>
                <a:path w="711" h="729">
                  <a:moveTo>
                    <a:pt x="461" y="597"/>
                  </a:moveTo>
                  <a:lnTo>
                    <a:pt x="474" y="636"/>
                  </a:lnTo>
                  <a:lnTo>
                    <a:pt x="487" y="663"/>
                  </a:lnTo>
                  <a:lnTo>
                    <a:pt x="514" y="703"/>
                  </a:lnTo>
                  <a:lnTo>
                    <a:pt x="540" y="716"/>
                  </a:lnTo>
                  <a:lnTo>
                    <a:pt x="579" y="729"/>
                  </a:lnTo>
                  <a:lnTo>
                    <a:pt x="606" y="729"/>
                  </a:lnTo>
                  <a:lnTo>
                    <a:pt x="619" y="716"/>
                  </a:lnTo>
                  <a:lnTo>
                    <a:pt x="671" y="689"/>
                  </a:lnTo>
                  <a:lnTo>
                    <a:pt x="698" y="663"/>
                  </a:lnTo>
                  <a:lnTo>
                    <a:pt x="711" y="623"/>
                  </a:lnTo>
                  <a:lnTo>
                    <a:pt x="711" y="477"/>
                  </a:lnTo>
                  <a:lnTo>
                    <a:pt x="671" y="477"/>
                  </a:lnTo>
                  <a:lnTo>
                    <a:pt x="671" y="610"/>
                  </a:lnTo>
                  <a:lnTo>
                    <a:pt x="658" y="636"/>
                  </a:lnTo>
                  <a:lnTo>
                    <a:pt x="658" y="663"/>
                  </a:lnTo>
                  <a:lnTo>
                    <a:pt x="645" y="676"/>
                  </a:lnTo>
                  <a:lnTo>
                    <a:pt x="592" y="676"/>
                  </a:lnTo>
                  <a:lnTo>
                    <a:pt x="579" y="663"/>
                  </a:lnTo>
                  <a:lnTo>
                    <a:pt x="566" y="636"/>
                  </a:lnTo>
                  <a:lnTo>
                    <a:pt x="566" y="610"/>
                  </a:lnTo>
                  <a:lnTo>
                    <a:pt x="553" y="597"/>
                  </a:lnTo>
                  <a:lnTo>
                    <a:pt x="553" y="172"/>
                  </a:lnTo>
                  <a:lnTo>
                    <a:pt x="540" y="132"/>
                  </a:lnTo>
                  <a:lnTo>
                    <a:pt x="500" y="79"/>
                  </a:lnTo>
                  <a:lnTo>
                    <a:pt x="395" y="13"/>
                  </a:lnTo>
                  <a:lnTo>
                    <a:pt x="290" y="0"/>
                  </a:lnTo>
                  <a:lnTo>
                    <a:pt x="158" y="26"/>
                  </a:lnTo>
                  <a:lnTo>
                    <a:pt x="79" y="79"/>
                  </a:lnTo>
                  <a:lnTo>
                    <a:pt x="40" y="172"/>
                  </a:lnTo>
                  <a:lnTo>
                    <a:pt x="53" y="212"/>
                  </a:lnTo>
                  <a:lnTo>
                    <a:pt x="66" y="239"/>
                  </a:lnTo>
                  <a:lnTo>
                    <a:pt x="93" y="252"/>
                  </a:lnTo>
                  <a:lnTo>
                    <a:pt x="145" y="252"/>
                  </a:lnTo>
                  <a:lnTo>
                    <a:pt x="185" y="212"/>
                  </a:lnTo>
                  <a:lnTo>
                    <a:pt x="185" y="146"/>
                  </a:lnTo>
                  <a:lnTo>
                    <a:pt x="145" y="106"/>
                  </a:lnTo>
                  <a:lnTo>
                    <a:pt x="106" y="106"/>
                  </a:lnTo>
                  <a:lnTo>
                    <a:pt x="132" y="79"/>
                  </a:lnTo>
                  <a:lnTo>
                    <a:pt x="172" y="53"/>
                  </a:lnTo>
                  <a:lnTo>
                    <a:pt x="250" y="26"/>
                  </a:lnTo>
                  <a:lnTo>
                    <a:pt x="316" y="26"/>
                  </a:lnTo>
                  <a:lnTo>
                    <a:pt x="343" y="40"/>
                  </a:lnTo>
                  <a:lnTo>
                    <a:pt x="382" y="66"/>
                  </a:lnTo>
                  <a:lnTo>
                    <a:pt x="408" y="93"/>
                  </a:lnTo>
                  <a:lnTo>
                    <a:pt x="435" y="132"/>
                  </a:lnTo>
                  <a:lnTo>
                    <a:pt x="448" y="186"/>
                  </a:lnTo>
                  <a:lnTo>
                    <a:pt x="448" y="292"/>
                  </a:lnTo>
                  <a:lnTo>
                    <a:pt x="303" y="305"/>
                  </a:lnTo>
                  <a:lnTo>
                    <a:pt x="158" y="358"/>
                  </a:lnTo>
                  <a:lnTo>
                    <a:pt x="106" y="384"/>
                  </a:lnTo>
                  <a:lnTo>
                    <a:pt x="66" y="424"/>
                  </a:lnTo>
                  <a:lnTo>
                    <a:pt x="27" y="451"/>
                  </a:lnTo>
                  <a:lnTo>
                    <a:pt x="0" y="530"/>
                  </a:lnTo>
                  <a:lnTo>
                    <a:pt x="0" y="557"/>
                  </a:lnTo>
                  <a:lnTo>
                    <a:pt x="27" y="636"/>
                  </a:lnTo>
                  <a:lnTo>
                    <a:pt x="93" y="703"/>
                  </a:lnTo>
                  <a:lnTo>
                    <a:pt x="172" y="729"/>
                  </a:lnTo>
                  <a:lnTo>
                    <a:pt x="316" y="729"/>
                  </a:lnTo>
                  <a:lnTo>
                    <a:pt x="356" y="703"/>
                  </a:lnTo>
                  <a:lnTo>
                    <a:pt x="408" y="676"/>
                  </a:lnTo>
                  <a:lnTo>
                    <a:pt x="461" y="597"/>
                  </a:lnTo>
                  <a:close/>
                  <a:moveTo>
                    <a:pt x="448" y="331"/>
                  </a:moveTo>
                  <a:lnTo>
                    <a:pt x="448" y="557"/>
                  </a:lnTo>
                  <a:lnTo>
                    <a:pt x="395" y="636"/>
                  </a:lnTo>
                  <a:lnTo>
                    <a:pt x="369" y="663"/>
                  </a:lnTo>
                  <a:lnTo>
                    <a:pt x="329" y="689"/>
                  </a:lnTo>
                  <a:lnTo>
                    <a:pt x="290" y="689"/>
                  </a:lnTo>
                  <a:lnTo>
                    <a:pt x="264" y="703"/>
                  </a:lnTo>
                  <a:lnTo>
                    <a:pt x="185" y="676"/>
                  </a:lnTo>
                  <a:lnTo>
                    <a:pt x="145" y="650"/>
                  </a:lnTo>
                  <a:lnTo>
                    <a:pt x="132" y="610"/>
                  </a:lnTo>
                  <a:lnTo>
                    <a:pt x="119" y="557"/>
                  </a:lnTo>
                  <a:lnTo>
                    <a:pt x="132" y="504"/>
                  </a:lnTo>
                  <a:lnTo>
                    <a:pt x="158" y="437"/>
                  </a:lnTo>
                  <a:lnTo>
                    <a:pt x="224" y="384"/>
                  </a:lnTo>
                  <a:lnTo>
                    <a:pt x="316" y="345"/>
                  </a:lnTo>
                  <a:lnTo>
                    <a:pt x="448" y="3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87" name="Freeform 87"/>
            <p:cNvSpPr>
              <a:spLocks/>
            </p:cNvSpPr>
            <p:nvPr/>
          </p:nvSpPr>
          <p:spPr bwMode="auto">
            <a:xfrm>
              <a:off x="42070" y="4553"/>
              <a:ext cx="499" cy="1008"/>
            </a:xfrm>
            <a:custGeom>
              <a:avLst/>
              <a:gdLst/>
              <a:ahLst/>
              <a:cxnLst>
                <a:cxn ang="0">
                  <a:pos x="236" y="345"/>
                </a:cxn>
                <a:cxn ang="0">
                  <a:pos x="473" y="345"/>
                </a:cxn>
                <a:cxn ang="0">
                  <a:pos x="473" y="305"/>
                </a:cxn>
                <a:cxn ang="0">
                  <a:pos x="236" y="305"/>
                </a:cxn>
                <a:cxn ang="0">
                  <a:pos x="236" y="0"/>
                </a:cxn>
                <a:cxn ang="0">
                  <a:pos x="197" y="0"/>
                </a:cxn>
                <a:cxn ang="0">
                  <a:pos x="184" y="106"/>
                </a:cxn>
                <a:cxn ang="0">
                  <a:pos x="157" y="213"/>
                </a:cxn>
                <a:cxn ang="0">
                  <a:pos x="92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31" y="345"/>
                </a:cxn>
                <a:cxn ang="0">
                  <a:pos x="131" y="796"/>
                </a:cxn>
                <a:cxn ang="0">
                  <a:pos x="144" y="889"/>
                </a:cxn>
                <a:cxn ang="0">
                  <a:pos x="184" y="955"/>
                </a:cxn>
                <a:cxn ang="0">
                  <a:pos x="236" y="995"/>
                </a:cxn>
                <a:cxn ang="0">
                  <a:pos x="289" y="1008"/>
                </a:cxn>
                <a:cxn ang="0">
                  <a:pos x="342" y="1008"/>
                </a:cxn>
                <a:cxn ang="0">
                  <a:pos x="407" y="995"/>
                </a:cxn>
                <a:cxn ang="0">
                  <a:pos x="460" y="942"/>
                </a:cxn>
                <a:cxn ang="0">
                  <a:pos x="486" y="876"/>
                </a:cxn>
                <a:cxn ang="0">
                  <a:pos x="499" y="796"/>
                </a:cxn>
                <a:cxn ang="0">
                  <a:pos x="499" y="703"/>
                </a:cxn>
                <a:cxn ang="0">
                  <a:pos x="447" y="703"/>
                </a:cxn>
                <a:cxn ang="0">
                  <a:pos x="447" y="862"/>
                </a:cxn>
                <a:cxn ang="0">
                  <a:pos x="434" y="902"/>
                </a:cxn>
                <a:cxn ang="0">
                  <a:pos x="407" y="942"/>
                </a:cxn>
                <a:cxn ang="0">
                  <a:pos x="381" y="968"/>
                </a:cxn>
                <a:cxn ang="0">
                  <a:pos x="302" y="968"/>
                </a:cxn>
                <a:cxn ang="0">
                  <a:pos x="289" y="942"/>
                </a:cxn>
                <a:cxn ang="0">
                  <a:pos x="263" y="929"/>
                </a:cxn>
                <a:cxn ang="0">
                  <a:pos x="249" y="889"/>
                </a:cxn>
                <a:cxn ang="0">
                  <a:pos x="249" y="862"/>
                </a:cxn>
                <a:cxn ang="0">
                  <a:pos x="236" y="836"/>
                </a:cxn>
                <a:cxn ang="0">
                  <a:pos x="236" y="796"/>
                </a:cxn>
                <a:cxn ang="0">
                  <a:pos x="236" y="345"/>
                </a:cxn>
              </a:cxnLst>
              <a:rect l="0" t="0" r="r" b="b"/>
              <a:pathLst>
                <a:path w="499" h="1008">
                  <a:moveTo>
                    <a:pt x="236" y="345"/>
                  </a:moveTo>
                  <a:lnTo>
                    <a:pt x="473" y="345"/>
                  </a:lnTo>
                  <a:lnTo>
                    <a:pt x="473" y="305"/>
                  </a:lnTo>
                  <a:lnTo>
                    <a:pt x="236" y="305"/>
                  </a:lnTo>
                  <a:lnTo>
                    <a:pt x="236" y="0"/>
                  </a:lnTo>
                  <a:lnTo>
                    <a:pt x="197" y="0"/>
                  </a:lnTo>
                  <a:lnTo>
                    <a:pt x="184" y="106"/>
                  </a:lnTo>
                  <a:lnTo>
                    <a:pt x="157" y="213"/>
                  </a:lnTo>
                  <a:lnTo>
                    <a:pt x="92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31" y="345"/>
                  </a:lnTo>
                  <a:lnTo>
                    <a:pt x="131" y="796"/>
                  </a:lnTo>
                  <a:lnTo>
                    <a:pt x="144" y="889"/>
                  </a:lnTo>
                  <a:lnTo>
                    <a:pt x="184" y="955"/>
                  </a:lnTo>
                  <a:lnTo>
                    <a:pt x="236" y="995"/>
                  </a:lnTo>
                  <a:lnTo>
                    <a:pt x="289" y="1008"/>
                  </a:lnTo>
                  <a:lnTo>
                    <a:pt x="342" y="1008"/>
                  </a:lnTo>
                  <a:lnTo>
                    <a:pt x="407" y="995"/>
                  </a:lnTo>
                  <a:lnTo>
                    <a:pt x="460" y="942"/>
                  </a:lnTo>
                  <a:lnTo>
                    <a:pt x="486" y="876"/>
                  </a:lnTo>
                  <a:lnTo>
                    <a:pt x="499" y="796"/>
                  </a:lnTo>
                  <a:lnTo>
                    <a:pt x="499" y="703"/>
                  </a:lnTo>
                  <a:lnTo>
                    <a:pt x="447" y="703"/>
                  </a:lnTo>
                  <a:lnTo>
                    <a:pt x="447" y="862"/>
                  </a:lnTo>
                  <a:lnTo>
                    <a:pt x="434" y="902"/>
                  </a:lnTo>
                  <a:lnTo>
                    <a:pt x="407" y="942"/>
                  </a:lnTo>
                  <a:lnTo>
                    <a:pt x="381" y="968"/>
                  </a:lnTo>
                  <a:lnTo>
                    <a:pt x="302" y="968"/>
                  </a:lnTo>
                  <a:lnTo>
                    <a:pt x="289" y="942"/>
                  </a:lnTo>
                  <a:lnTo>
                    <a:pt x="263" y="929"/>
                  </a:lnTo>
                  <a:lnTo>
                    <a:pt x="249" y="889"/>
                  </a:lnTo>
                  <a:lnTo>
                    <a:pt x="249" y="862"/>
                  </a:lnTo>
                  <a:lnTo>
                    <a:pt x="236" y="836"/>
                  </a:lnTo>
                  <a:lnTo>
                    <a:pt x="236" y="796"/>
                  </a:lnTo>
                  <a:lnTo>
                    <a:pt x="236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88" name="Freeform 88"/>
            <p:cNvSpPr>
              <a:spLocks/>
            </p:cNvSpPr>
            <p:nvPr/>
          </p:nvSpPr>
          <p:spPr bwMode="auto">
            <a:xfrm>
              <a:off x="12062" y="8227"/>
              <a:ext cx="1605" cy="1101"/>
            </a:xfrm>
            <a:custGeom>
              <a:avLst/>
              <a:gdLst/>
              <a:ahLst/>
              <a:cxnLst>
                <a:cxn ang="0">
                  <a:pos x="1421" y="93"/>
                </a:cxn>
                <a:cxn ang="0">
                  <a:pos x="1447" y="66"/>
                </a:cxn>
                <a:cxn ang="0">
                  <a:pos x="1592" y="53"/>
                </a:cxn>
                <a:cxn ang="0">
                  <a:pos x="1605" y="13"/>
                </a:cxn>
                <a:cxn ang="0">
                  <a:pos x="1302" y="0"/>
                </a:cxn>
                <a:cxn ang="0">
                  <a:pos x="1289" y="26"/>
                </a:cxn>
                <a:cxn ang="0">
                  <a:pos x="579" y="40"/>
                </a:cxn>
                <a:cxn ang="0">
                  <a:pos x="565" y="0"/>
                </a:cxn>
                <a:cxn ang="0">
                  <a:pos x="263" y="13"/>
                </a:cxn>
                <a:cxn ang="0">
                  <a:pos x="276" y="53"/>
                </a:cxn>
                <a:cxn ang="0">
                  <a:pos x="408" y="66"/>
                </a:cxn>
                <a:cxn ang="0">
                  <a:pos x="197" y="928"/>
                </a:cxn>
                <a:cxn ang="0">
                  <a:pos x="184" y="995"/>
                </a:cxn>
                <a:cxn ang="0">
                  <a:pos x="131" y="1034"/>
                </a:cxn>
                <a:cxn ang="0">
                  <a:pos x="26" y="1048"/>
                </a:cxn>
                <a:cxn ang="0">
                  <a:pos x="0" y="1061"/>
                </a:cxn>
                <a:cxn ang="0">
                  <a:pos x="13" y="1101"/>
                </a:cxn>
                <a:cxn ang="0">
                  <a:pos x="368" y="1087"/>
                </a:cxn>
                <a:cxn ang="0">
                  <a:pos x="355" y="1048"/>
                </a:cxn>
                <a:cxn ang="0">
                  <a:pos x="263" y="1034"/>
                </a:cxn>
                <a:cxn ang="0">
                  <a:pos x="237" y="968"/>
                </a:cxn>
                <a:cxn ang="0">
                  <a:pos x="460" y="66"/>
                </a:cxn>
                <a:cxn ang="0">
                  <a:pos x="605" y="1101"/>
                </a:cxn>
                <a:cxn ang="0">
                  <a:pos x="658" y="1087"/>
                </a:cxn>
                <a:cxn ang="0">
                  <a:pos x="1302" y="53"/>
                </a:cxn>
                <a:cxn ang="0">
                  <a:pos x="1065" y="1008"/>
                </a:cxn>
                <a:cxn ang="0">
                  <a:pos x="1052" y="1034"/>
                </a:cxn>
                <a:cxn ang="0">
                  <a:pos x="894" y="1048"/>
                </a:cxn>
                <a:cxn ang="0">
                  <a:pos x="1328" y="1101"/>
                </a:cxn>
                <a:cxn ang="0">
                  <a:pos x="1342" y="1061"/>
                </a:cxn>
                <a:cxn ang="0">
                  <a:pos x="1210" y="1048"/>
                </a:cxn>
                <a:cxn ang="0">
                  <a:pos x="1197" y="981"/>
                </a:cxn>
              </a:cxnLst>
              <a:rect l="0" t="0" r="r" b="b"/>
              <a:pathLst>
                <a:path w="1605" h="1101">
                  <a:moveTo>
                    <a:pt x="1407" y="119"/>
                  </a:moveTo>
                  <a:lnTo>
                    <a:pt x="1421" y="93"/>
                  </a:lnTo>
                  <a:lnTo>
                    <a:pt x="1421" y="79"/>
                  </a:lnTo>
                  <a:lnTo>
                    <a:pt x="1447" y="66"/>
                  </a:lnTo>
                  <a:lnTo>
                    <a:pt x="1460" y="53"/>
                  </a:lnTo>
                  <a:lnTo>
                    <a:pt x="1592" y="53"/>
                  </a:lnTo>
                  <a:lnTo>
                    <a:pt x="1592" y="40"/>
                  </a:lnTo>
                  <a:lnTo>
                    <a:pt x="1605" y="13"/>
                  </a:lnTo>
                  <a:lnTo>
                    <a:pt x="1592" y="0"/>
                  </a:lnTo>
                  <a:lnTo>
                    <a:pt x="1302" y="0"/>
                  </a:lnTo>
                  <a:lnTo>
                    <a:pt x="1302" y="13"/>
                  </a:lnTo>
                  <a:lnTo>
                    <a:pt x="1289" y="26"/>
                  </a:lnTo>
                  <a:lnTo>
                    <a:pt x="697" y="955"/>
                  </a:lnTo>
                  <a:lnTo>
                    <a:pt x="579" y="40"/>
                  </a:lnTo>
                  <a:lnTo>
                    <a:pt x="579" y="13"/>
                  </a:lnTo>
                  <a:lnTo>
                    <a:pt x="565" y="0"/>
                  </a:lnTo>
                  <a:lnTo>
                    <a:pt x="276" y="0"/>
                  </a:lnTo>
                  <a:lnTo>
                    <a:pt x="263" y="13"/>
                  </a:lnTo>
                  <a:lnTo>
                    <a:pt x="263" y="40"/>
                  </a:lnTo>
                  <a:lnTo>
                    <a:pt x="276" y="53"/>
                  </a:lnTo>
                  <a:lnTo>
                    <a:pt x="394" y="53"/>
                  </a:lnTo>
                  <a:lnTo>
                    <a:pt x="408" y="66"/>
                  </a:lnTo>
                  <a:lnTo>
                    <a:pt x="408" y="106"/>
                  </a:lnTo>
                  <a:lnTo>
                    <a:pt x="197" y="928"/>
                  </a:lnTo>
                  <a:lnTo>
                    <a:pt x="184" y="955"/>
                  </a:lnTo>
                  <a:lnTo>
                    <a:pt x="184" y="995"/>
                  </a:lnTo>
                  <a:lnTo>
                    <a:pt x="158" y="1008"/>
                  </a:lnTo>
                  <a:lnTo>
                    <a:pt x="131" y="1034"/>
                  </a:lnTo>
                  <a:lnTo>
                    <a:pt x="92" y="1048"/>
                  </a:lnTo>
                  <a:lnTo>
                    <a:pt x="26" y="1048"/>
                  </a:lnTo>
                  <a:lnTo>
                    <a:pt x="13" y="1061"/>
                  </a:lnTo>
                  <a:lnTo>
                    <a:pt x="0" y="1061"/>
                  </a:lnTo>
                  <a:lnTo>
                    <a:pt x="0" y="1087"/>
                  </a:lnTo>
                  <a:lnTo>
                    <a:pt x="13" y="1101"/>
                  </a:lnTo>
                  <a:lnTo>
                    <a:pt x="368" y="1101"/>
                  </a:lnTo>
                  <a:lnTo>
                    <a:pt x="368" y="1087"/>
                  </a:lnTo>
                  <a:lnTo>
                    <a:pt x="381" y="1074"/>
                  </a:lnTo>
                  <a:lnTo>
                    <a:pt x="355" y="1048"/>
                  </a:lnTo>
                  <a:lnTo>
                    <a:pt x="302" y="1048"/>
                  </a:lnTo>
                  <a:lnTo>
                    <a:pt x="263" y="1034"/>
                  </a:lnTo>
                  <a:lnTo>
                    <a:pt x="237" y="1008"/>
                  </a:lnTo>
                  <a:lnTo>
                    <a:pt x="237" y="968"/>
                  </a:lnTo>
                  <a:lnTo>
                    <a:pt x="250" y="941"/>
                  </a:lnTo>
                  <a:lnTo>
                    <a:pt x="460" y="66"/>
                  </a:lnTo>
                  <a:lnTo>
                    <a:pt x="605" y="1061"/>
                  </a:lnTo>
                  <a:lnTo>
                    <a:pt x="605" y="1101"/>
                  </a:lnTo>
                  <a:lnTo>
                    <a:pt x="644" y="1101"/>
                  </a:lnTo>
                  <a:lnTo>
                    <a:pt x="658" y="1087"/>
                  </a:lnTo>
                  <a:lnTo>
                    <a:pt x="658" y="1074"/>
                  </a:lnTo>
                  <a:lnTo>
                    <a:pt x="1302" y="53"/>
                  </a:lnTo>
                  <a:lnTo>
                    <a:pt x="1079" y="981"/>
                  </a:lnTo>
                  <a:lnTo>
                    <a:pt x="1065" y="1008"/>
                  </a:lnTo>
                  <a:lnTo>
                    <a:pt x="1065" y="1021"/>
                  </a:lnTo>
                  <a:lnTo>
                    <a:pt x="1052" y="1034"/>
                  </a:lnTo>
                  <a:lnTo>
                    <a:pt x="1026" y="1048"/>
                  </a:lnTo>
                  <a:lnTo>
                    <a:pt x="894" y="1048"/>
                  </a:lnTo>
                  <a:lnTo>
                    <a:pt x="894" y="1101"/>
                  </a:lnTo>
                  <a:lnTo>
                    <a:pt x="1328" y="1101"/>
                  </a:lnTo>
                  <a:lnTo>
                    <a:pt x="1342" y="1087"/>
                  </a:lnTo>
                  <a:lnTo>
                    <a:pt x="1342" y="1061"/>
                  </a:lnTo>
                  <a:lnTo>
                    <a:pt x="1315" y="1048"/>
                  </a:lnTo>
                  <a:lnTo>
                    <a:pt x="1210" y="1048"/>
                  </a:lnTo>
                  <a:lnTo>
                    <a:pt x="1197" y="1034"/>
                  </a:lnTo>
                  <a:lnTo>
                    <a:pt x="1197" y="981"/>
                  </a:lnTo>
                  <a:lnTo>
                    <a:pt x="1407" y="1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89" name="Freeform 89"/>
            <p:cNvSpPr>
              <a:spLocks/>
            </p:cNvSpPr>
            <p:nvPr/>
          </p:nvSpPr>
          <p:spPr bwMode="auto">
            <a:xfrm>
              <a:off x="13904" y="8121"/>
              <a:ext cx="223" cy="1604"/>
            </a:xfrm>
            <a:custGeom>
              <a:avLst/>
              <a:gdLst/>
              <a:ahLst/>
              <a:cxnLst>
                <a:cxn ang="0">
                  <a:pos x="223" y="1604"/>
                </a:cxn>
                <a:cxn ang="0">
                  <a:pos x="223" y="1538"/>
                </a:cxn>
                <a:cxn ang="0">
                  <a:pos x="65" y="1538"/>
                </a:cxn>
                <a:cxn ang="0">
                  <a:pos x="65" y="66"/>
                </a:cxn>
                <a:cxn ang="0">
                  <a:pos x="223" y="66"/>
                </a:cxn>
                <a:cxn ang="0">
                  <a:pos x="223" y="0"/>
                </a:cxn>
                <a:cxn ang="0">
                  <a:pos x="0" y="0"/>
                </a:cxn>
                <a:cxn ang="0">
                  <a:pos x="0" y="1604"/>
                </a:cxn>
                <a:cxn ang="0">
                  <a:pos x="223" y="1604"/>
                </a:cxn>
              </a:cxnLst>
              <a:rect l="0" t="0" r="r" b="b"/>
              <a:pathLst>
                <a:path w="223" h="1604">
                  <a:moveTo>
                    <a:pt x="223" y="1604"/>
                  </a:moveTo>
                  <a:lnTo>
                    <a:pt x="223" y="1538"/>
                  </a:lnTo>
                  <a:lnTo>
                    <a:pt x="65" y="1538"/>
                  </a:lnTo>
                  <a:lnTo>
                    <a:pt x="65" y="66"/>
                  </a:lnTo>
                  <a:lnTo>
                    <a:pt x="223" y="66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1604"/>
                  </a:lnTo>
                  <a:lnTo>
                    <a:pt x="223" y="16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90" name="Freeform 90"/>
            <p:cNvSpPr>
              <a:spLocks noEditPoints="1"/>
            </p:cNvSpPr>
            <p:nvPr/>
          </p:nvSpPr>
          <p:spPr bwMode="auto">
            <a:xfrm>
              <a:off x="14219" y="8267"/>
              <a:ext cx="421" cy="1074"/>
            </a:xfrm>
            <a:custGeom>
              <a:avLst/>
              <a:gdLst/>
              <a:ahLst/>
              <a:cxnLst>
                <a:cxn ang="0">
                  <a:pos x="395" y="26"/>
                </a:cxn>
                <a:cxn ang="0">
                  <a:pos x="316" y="0"/>
                </a:cxn>
                <a:cxn ang="0">
                  <a:pos x="250" y="79"/>
                </a:cxn>
                <a:cxn ang="0">
                  <a:pos x="290" y="132"/>
                </a:cxn>
                <a:cxn ang="0">
                  <a:pos x="369" y="119"/>
                </a:cxn>
                <a:cxn ang="0">
                  <a:pos x="395" y="53"/>
                </a:cxn>
                <a:cxn ang="0">
                  <a:pos x="303" y="610"/>
                </a:cxn>
                <a:cxn ang="0">
                  <a:pos x="316" y="570"/>
                </a:cxn>
                <a:cxn ang="0">
                  <a:pos x="329" y="437"/>
                </a:cxn>
                <a:cxn ang="0">
                  <a:pos x="290" y="371"/>
                </a:cxn>
                <a:cxn ang="0">
                  <a:pos x="132" y="371"/>
                </a:cxn>
                <a:cxn ang="0">
                  <a:pos x="27" y="504"/>
                </a:cxn>
                <a:cxn ang="0">
                  <a:pos x="0" y="610"/>
                </a:cxn>
                <a:cxn ang="0">
                  <a:pos x="40" y="583"/>
                </a:cxn>
                <a:cxn ang="0">
                  <a:pos x="92" y="464"/>
                </a:cxn>
                <a:cxn ang="0">
                  <a:pos x="145" y="398"/>
                </a:cxn>
                <a:cxn ang="0">
                  <a:pos x="224" y="384"/>
                </a:cxn>
                <a:cxn ang="0">
                  <a:pos x="237" y="411"/>
                </a:cxn>
                <a:cxn ang="0">
                  <a:pos x="224" y="504"/>
                </a:cxn>
                <a:cxn ang="0">
                  <a:pos x="198" y="570"/>
                </a:cxn>
                <a:cxn ang="0">
                  <a:pos x="132" y="742"/>
                </a:cxn>
                <a:cxn ang="0">
                  <a:pos x="92" y="848"/>
                </a:cxn>
                <a:cxn ang="0">
                  <a:pos x="79" y="915"/>
                </a:cxn>
                <a:cxn ang="0">
                  <a:pos x="106" y="1021"/>
                </a:cxn>
                <a:cxn ang="0">
                  <a:pos x="211" y="1074"/>
                </a:cxn>
                <a:cxn ang="0">
                  <a:pos x="342" y="994"/>
                </a:cxn>
                <a:cxn ang="0">
                  <a:pos x="408" y="862"/>
                </a:cxn>
                <a:cxn ang="0">
                  <a:pos x="408" y="822"/>
                </a:cxn>
                <a:cxn ang="0">
                  <a:pos x="382" y="809"/>
                </a:cxn>
                <a:cxn ang="0">
                  <a:pos x="369" y="848"/>
                </a:cxn>
                <a:cxn ang="0">
                  <a:pos x="329" y="941"/>
                </a:cxn>
                <a:cxn ang="0">
                  <a:pos x="277" y="1008"/>
                </a:cxn>
                <a:cxn ang="0">
                  <a:pos x="211" y="1047"/>
                </a:cxn>
                <a:cxn ang="0">
                  <a:pos x="171" y="1021"/>
                </a:cxn>
                <a:cxn ang="0">
                  <a:pos x="184" y="915"/>
                </a:cxn>
                <a:cxn ang="0">
                  <a:pos x="224" y="835"/>
                </a:cxn>
              </a:cxnLst>
              <a:rect l="0" t="0" r="r" b="b"/>
              <a:pathLst>
                <a:path w="421" h="1074">
                  <a:moveTo>
                    <a:pt x="395" y="53"/>
                  </a:moveTo>
                  <a:lnTo>
                    <a:pt x="395" y="26"/>
                  </a:lnTo>
                  <a:lnTo>
                    <a:pt x="369" y="0"/>
                  </a:lnTo>
                  <a:lnTo>
                    <a:pt x="316" y="0"/>
                  </a:lnTo>
                  <a:lnTo>
                    <a:pt x="277" y="26"/>
                  </a:lnTo>
                  <a:lnTo>
                    <a:pt x="250" y="79"/>
                  </a:lnTo>
                  <a:lnTo>
                    <a:pt x="263" y="106"/>
                  </a:lnTo>
                  <a:lnTo>
                    <a:pt x="290" y="132"/>
                  </a:lnTo>
                  <a:lnTo>
                    <a:pt x="316" y="146"/>
                  </a:lnTo>
                  <a:lnTo>
                    <a:pt x="369" y="119"/>
                  </a:lnTo>
                  <a:lnTo>
                    <a:pt x="395" y="92"/>
                  </a:lnTo>
                  <a:lnTo>
                    <a:pt x="395" y="53"/>
                  </a:lnTo>
                  <a:close/>
                  <a:moveTo>
                    <a:pt x="277" y="663"/>
                  </a:moveTo>
                  <a:lnTo>
                    <a:pt x="303" y="610"/>
                  </a:lnTo>
                  <a:lnTo>
                    <a:pt x="303" y="596"/>
                  </a:lnTo>
                  <a:lnTo>
                    <a:pt x="316" y="570"/>
                  </a:lnTo>
                  <a:lnTo>
                    <a:pt x="329" y="530"/>
                  </a:lnTo>
                  <a:lnTo>
                    <a:pt x="329" y="437"/>
                  </a:lnTo>
                  <a:lnTo>
                    <a:pt x="316" y="398"/>
                  </a:lnTo>
                  <a:lnTo>
                    <a:pt x="290" y="371"/>
                  </a:lnTo>
                  <a:lnTo>
                    <a:pt x="211" y="344"/>
                  </a:lnTo>
                  <a:lnTo>
                    <a:pt x="132" y="371"/>
                  </a:lnTo>
                  <a:lnTo>
                    <a:pt x="66" y="437"/>
                  </a:lnTo>
                  <a:lnTo>
                    <a:pt x="27" y="504"/>
                  </a:lnTo>
                  <a:lnTo>
                    <a:pt x="0" y="570"/>
                  </a:lnTo>
                  <a:lnTo>
                    <a:pt x="0" y="610"/>
                  </a:lnTo>
                  <a:lnTo>
                    <a:pt x="27" y="610"/>
                  </a:lnTo>
                  <a:lnTo>
                    <a:pt x="40" y="583"/>
                  </a:lnTo>
                  <a:lnTo>
                    <a:pt x="66" y="517"/>
                  </a:lnTo>
                  <a:lnTo>
                    <a:pt x="92" y="464"/>
                  </a:lnTo>
                  <a:lnTo>
                    <a:pt x="119" y="424"/>
                  </a:lnTo>
                  <a:lnTo>
                    <a:pt x="145" y="398"/>
                  </a:lnTo>
                  <a:lnTo>
                    <a:pt x="171" y="384"/>
                  </a:lnTo>
                  <a:lnTo>
                    <a:pt x="224" y="384"/>
                  </a:lnTo>
                  <a:lnTo>
                    <a:pt x="224" y="398"/>
                  </a:lnTo>
                  <a:lnTo>
                    <a:pt x="237" y="411"/>
                  </a:lnTo>
                  <a:lnTo>
                    <a:pt x="237" y="464"/>
                  </a:lnTo>
                  <a:lnTo>
                    <a:pt x="224" y="504"/>
                  </a:lnTo>
                  <a:lnTo>
                    <a:pt x="224" y="517"/>
                  </a:lnTo>
                  <a:lnTo>
                    <a:pt x="198" y="570"/>
                  </a:lnTo>
                  <a:lnTo>
                    <a:pt x="171" y="663"/>
                  </a:lnTo>
                  <a:lnTo>
                    <a:pt x="132" y="742"/>
                  </a:lnTo>
                  <a:lnTo>
                    <a:pt x="106" y="822"/>
                  </a:lnTo>
                  <a:lnTo>
                    <a:pt x="92" y="848"/>
                  </a:lnTo>
                  <a:lnTo>
                    <a:pt x="92" y="888"/>
                  </a:lnTo>
                  <a:lnTo>
                    <a:pt x="79" y="915"/>
                  </a:lnTo>
                  <a:lnTo>
                    <a:pt x="79" y="981"/>
                  </a:lnTo>
                  <a:lnTo>
                    <a:pt x="106" y="1021"/>
                  </a:lnTo>
                  <a:lnTo>
                    <a:pt x="158" y="1074"/>
                  </a:lnTo>
                  <a:lnTo>
                    <a:pt x="211" y="1074"/>
                  </a:lnTo>
                  <a:lnTo>
                    <a:pt x="290" y="1047"/>
                  </a:lnTo>
                  <a:lnTo>
                    <a:pt x="342" y="994"/>
                  </a:lnTo>
                  <a:lnTo>
                    <a:pt x="382" y="928"/>
                  </a:lnTo>
                  <a:lnTo>
                    <a:pt x="408" y="862"/>
                  </a:lnTo>
                  <a:lnTo>
                    <a:pt x="421" y="835"/>
                  </a:lnTo>
                  <a:lnTo>
                    <a:pt x="408" y="822"/>
                  </a:lnTo>
                  <a:lnTo>
                    <a:pt x="408" y="809"/>
                  </a:lnTo>
                  <a:lnTo>
                    <a:pt x="382" y="809"/>
                  </a:lnTo>
                  <a:lnTo>
                    <a:pt x="382" y="822"/>
                  </a:lnTo>
                  <a:lnTo>
                    <a:pt x="369" y="848"/>
                  </a:lnTo>
                  <a:lnTo>
                    <a:pt x="355" y="901"/>
                  </a:lnTo>
                  <a:lnTo>
                    <a:pt x="329" y="941"/>
                  </a:lnTo>
                  <a:lnTo>
                    <a:pt x="316" y="981"/>
                  </a:lnTo>
                  <a:lnTo>
                    <a:pt x="277" y="1008"/>
                  </a:lnTo>
                  <a:lnTo>
                    <a:pt x="250" y="1034"/>
                  </a:lnTo>
                  <a:lnTo>
                    <a:pt x="211" y="1047"/>
                  </a:lnTo>
                  <a:lnTo>
                    <a:pt x="184" y="1034"/>
                  </a:lnTo>
                  <a:lnTo>
                    <a:pt x="171" y="1021"/>
                  </a:lnTo>
                  <a:lnTo>
                    <a:pt x="171" y="941"/>
                  </a:lnTo>
                  <a:lnTo>
                    <a:pt x="184" y="915"/>
                  </a:lnTo>
                  <a:lnTo>
                    <a:pt x="198" y="875"/>
                  </a:lnTo>
                  <a:lnTo>
                    <a:pt x="224" y="835"/>
                  </a:lnTo>
                  <a:lnTo>
                    <a:pt x="27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91" name="Freeform 91"/>
            <p:cNvSpPr>
              <a:spLocks/>
            </p:cNvSpPr>
            <p:nvPr/>
          </p:nvSpPr>
          <p:spPr bwMode="auto">
            <a:xfrm>
              <a:off x="14851" y="9155"/>
              <a:ext cx="184" cy="478"/>
            </a:xfrm>
            <a:custGeom>
              <a:avLst/>
              <a:gdLst/>
              <a:ahLst/>
              <a:cxnLst>
                <a:cxn ang="0">
                  <a:pos x="184" y="173"/>
                </a:cxn>
                <a:cxn ang="0">
                  <a:pos x="184" y="120"/>
                </a:cxn>
                <a:cxn ang="0">
                  <a:pos x="171" y="67"/>
                </a:cxn>
                <a:cxn ang="0">
                  <a:pos x="144" y="27"/>
                </a:cxn>
                <a:cxn ang="0">
                  <a:pos x="92" y="0"/>
                </a:cxn>
                <a:cxn ang="0">
                  <a:pos x="52" y="13"/>
                </a:cxn>
                <a:cxn ang="0">
                  <a:pos x="26" y="27"/>
                </a:cxn>
                <a:cxn ang="0">
                  <a:pos x="13" y="53"/>
                </a:cxn>
                <a:cxn ang="0">
                  <a:pos x="0" y="93"/>
                </a:cxn>
                <a:cxn ang="0">
                  <a:pos x="26" y="146"/>
                </a:cxn>
                <a:cxn ang="0">
                  <a:pos x="52" y="159"/>
                </a:cxn>
                <a:cxn ang="0">
                  <a:pos x="92" y="173"/>
                </a:cxn>
                <a:cxn ang="0">
                  <a:pos x="118" y="173"/>
                </a:cxn>
                <a:cxn ang="0">
                  <a:pos x="144" y="146"/>
                </a:cxn>
                <a:cxn ang="0">
                  <a:pos x="158" y="146"/>
                </a:cxn>
                <a:cxn ang="0">
                  <a:pos x="158" y="173"/>
                </a:cxn>
                <a:cxn ang="0">
                  <a:pos x="144" y="279"/>
                </a:cxn>
                <a:cxn ang="0">
                  <a:pos x="92" y="372"/>
                </a:cxn>
                <a:cxn ang="0">
                  <a:pos x="52" y="438"/>
                </a:cxn>
                <a:cxn ang="0">
                  <a:pos x="39" y="451"/>
                </a:cxn>
                <a:cxn ang="0">
                  <a:pos x="26" y="451"/>
                </a:cxn>
                <a:cxn ang="0">
                  <a:pos x="26" y="464"/>
                </a:cxn>
                <a:cxn ang="0">
                  <a:pos x="39" y="478"/>
                </a:cxn>
                <a:cxn ang="0">
                  <a:pos x="79" y="464"/>
                </a:cxn>
                <a:cxn ang="0">
                  <a:pos x="118" y="398"/>
                </a:cxn>
                <a:cxn ang="0">
                  <a:pos x="171" y="305"/>
                </a:cxn>
                <a:cxn ang="0">
                  <a:pos x="184" y="173"/>
                </a:cxn>
              </a:cxnLst>
              <a:rect l="0" t="0" r="r" b="b"/>
              <a:pathLst>
                <a:path w="184" h="478">
                  <a:moveTo>
                    <a:pt x="184" y="173"/>
                  </a:moveTo>
                  <a:lnTo>
                    <a:pt x="184" y="120"/>
                  </a:lnTo>
                  <a:lnTo>
                    <a:pt x="171" y="67"/>
                  </a:lnTo>
                  <a:lnTo>
                    <a:pt x="144" y="27"/>
                  </a:lnTo>
                  <a:lnTo>
                    <a:pt x="92" y="0"/>
                  </a:lnTo>
                  <a:lnTo>
                    <a:pt x="52" y="13"/>
                  </a:lnTo>
                  <a:lnTo>
                    <a:pt x="26" y="27"/>
                  </a:lnTo>
                  <a:lnTo>
                    <a:pt x="13" y="53"/>
                  </a:lnTo>
                  <a:lnTo>
                    <a:pt x="0" y="93"/>
                  </a:lnTo>
                  <a:lnTo>
                    <a:pt x="26" y="146"/>
                  </a:lnTo>
                  <a:lnTo>
                    <a:pt x="52" y="159"/>
                  </a:lnTo>
                  <a:lnTo>
                    <a:pt x="92" y="173"/>
                  </a:lnTo>
                  <a:lnTo>
                    <a:pt x="118" y="173"/>
                  </a:lnTo>
                  <a:lnTo>
                    <a:pt x="144" y="146"/>
                  </a:lnTo>
                  <a:lnTo>
                    <a:pt x="158" y="146"/>
                  </a:lnTo>
                  <a:lnTo>
                    <a:pt x="158" y="173"/>
                  </a:lnTo>
                  <a:lnTo>
                    <a:pt x="144" y="279"/>
                  </a:lnTo>
                  <a:lnTo>
                    <a:pt x="92" y="372"/>
                  </a:lnTo>
                  <a:lnTo>
                    <a:pt x="52" y="438"/>
                  </a:lnTo>
                  <a:lnTo>
                    <a:pt x="39" y="451"/>
                  </a:lnTo>
                  <a:lnTo>
                    <a:pt x="26" y="451"/>
                  </a:lnTo>
                  <a:lnTo>
                    <a:pt x="26" y="464"/>
                  </a:lnTo>
                  <a:lnTo>
                    <a:pt x="39" y="478"/>
                  </a:lnTo>
                  <a:lnTo>
                    <a:pt x="79" y="464"/>
                  </a:lnTo>
                  <a:lnTo>
                    <a:pt x="118" y="398"/>
                  </a:lnTo>
                  <a:lnTo>
                    <a:pt x="171" y="305"/>
                  </a:lnTo>
                  <a:lnTo>
                    <a:pt x="184" y="1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92" name="Freeform 92"/>
            <p:cNvSpPr>
              <a:spLocks noEditPoints="1"/>
            </p:cNvSpPr>
            <p:nvPr/>
          </p:nvSpPr>
          <p:spPr bwMode="auto">
            <a:xfrm>
              <a:off x="15390" y="8267"/>
              <a:ext cx="658" cy="1392"/>
            </a:xfrm>
            <a:custGeom>
              <a:avLst/>
              <a:gdLst/>
              <a:ahLst/>
              <a:cxnLst>
                <a:cxn ang="0">
                  <a:pos x="658" y="26"/>
                </a:cxn>
                <a:cxn ang="0">
                  <a:pos x="618" y="0"/>
                </a:cxn>
                <a:cxn ang="0">
                  <a:pos x="539" y="26"/>
                </a:cxn>
                <a:cxn ang="0">
                  <a:pos x="513" y="106"/>
                </a:cxn>
                <a:cxn ang="0">
                  <a:pos x="579" y="146"/>
                </a:cxn>
                <a:cxn ang="0">
                  <a:pos x="658" y="92"/>
                </a:cxn>
                <a:cxn ang="0">
                  <a:pos x="342" y="1140"/>
                </a:cxn>
                <a:cxn ang="0">
                  <a:pos x="224" y="1326"/>
                </a:cxn>
                <a:cxn ang="0">
                  <a:pos x="105" y="1352"/>
                </a:cxn>
                <a:cxn ang="0">
                  <a:pos x="105" y="1326"/>
                </a:cxn>
                <a:cxn ang="0">
                  <a:pos x="158" y="1260"/>
                </a:cxn>
                <a:cxn ang="0">
                  <a:pos x="145" y="1220"/>
                </a:cxn>
                <a:cxn ang="0">
                  <a:pos x="40" y="1220"/>
                </a:cxn>
                <a:cxn ang="0">
                  <a:pos x="0" y="1286"/>
                </a:cxn>
                <a:cxn ang="0">
                  <a:pos x="26" y="1352"/>
                </a:cxn>
                <a:cxn ang="0">
                  <a:pos x="105" y="1392"/>
                </a:cxn>
                <a:cxn ang="0">
                  <a:pos x="237" y="1379"/>
                </a:cxn>
                <a:cxn ang="0">
                  <a:pos x="395" y="1246"/>
                </a:cxn>
                <a:cxn ang="0">
                  <a:pos x="592" y="557"/>
                </a:cxn>
                <a:cxn ang="0">
                  <a:pos x="605" y="504"/>
                </a:cxn>
                <a:cxn ang="0">
                  <a:pos x="579" y="411"/>
                </a:cxn>
                <a:cxn ang="0">
                  <a:pos x="461" y="344"/>
                </a:cxn>
                <a:cxn ang="0">
                  <a:pos x="290" y="437"/>
                </a:cxn>
                <a:cxn ang="0">
                  <a:pos x="211" y="570"/>
                </a:cxn>
                <a:cxn ang="0">
                  <a:pos x="197" y="610"/>
                </a:cxn>
                <a:cxn ang="0">
                  <a:pos x="237" y="596"/>
                </a:cxn>
                <a:cxn ang="0">
                  <a:pos x="276" y="530"/>
                </a:cxn>
                <a:cxn ang="0">
                  <a:pos x="368" y="411"/>
                </a:cxn>
                <a:cxn ang="0">
                  <a:pos x="461" y="384"/>
                </a:cxn>
                <a:cxn ang="0">
                  <a:pos x="487" y="398"/>
                </a:cxn>
                <a:cxn ang="0">
                  <a:pos x="500" y="517"/>
                </a:cxn>
                <a:cxn ang="0">
                  <a:pos x="342" y="1140"/>
                </a:cxn>
              </a:cxnLst>
              <a:rect l="0" t="0" r="r" b="b"/>
              <a:pathLst>
                <a:path w="658" h="1392">
                  <a:moveTo>
                    <a:pt x="658" y="53"/>
                  </a:moveTo>
                  <a:lnTo>
                    <a:pt x="658" y="26"/>
                  </a:lnTo>
                  <a:lnTo>
                    <a:pt x="645" y="13"/>
                  </a:lnTo>
                  <a:lnTo>
                    <a:pt x="618" y="0"/>
                  </a:lnTo>
                  <a:lnTo>
                    <a:pt x="579" y="0"/>
                  </a:lnTo>
                  <a:lnTo>
                    <a:pt x="539" y="26"/>
                  </a:lnTo>
                  <a:lnTo>
                    <a:pt x="513" y="79"/>
                  </a:lnTo>
                  <a:lnTo>
                    <a:pt x="513" y="106"/>
                  </a:lnTo>
                  <a:lnTo>
                    <a:pt x="526" y="119"/>
                  </a:lnTo>
                  <a:lnTo>
                    <a:pt x="579" y="146"/>
                  </a:lnTo>
                  <a:lnTo>
                    <a:pt x="632" y="119"/>
                  </a:lnTo>
                  <a:lnTo>
                    <a:pt x="658" y="92"/>
                  </a:lnTo>
                  <a:lnTo>
                    <a:pt x="658" y="53"/>
                  </a:lnTo>
                  <a:close/>
                  <a:moveTo>
                    <a:pt x="342" y="1140"/>
                  </a:moveTo>
                  <a:lnTo>
                    <a:pt x="290" y="1246"/>
                  </a:lnTo>
                  <a:lnTo>
                    <a:pt x="224" y="1326"/>
                  </a:lnTo>
                  <a:lnTo>
                    <a:pt x="145" y="1352"/>
                  </a:lnTo>
                  <a:lnTo>
                    <a:pt x="105" y="1352"/>
                  </a:lnTo>
                  <a:lnTo>
                    <a:pt x="79" y="1339"/>
                  </a:lnTo>
                  <a:lnTo>
                    <a:pt x="105" y="1326"/>
                  </a:lnTo>
                  <a:lnTo>
                    <a:pt x="145" y="1286"/>
                  </a:lnTo>
                  <a:lnTo>
                    <a:pt x="158" y="1260"/>
                  </a:lnTo>
                  <a:lnTo>
                    <a:pt x="145" y="1233"/>
                  </a:lnTo>
                  <a:lnTo>
                    <a:pt x="145" y="1220"/>
                  </a:lnTo>
                  <a:lnTo>
                    <a:pt x="92" y="1193"/>
                  </a:lnTo>
                  <a:lnTo>
                    <a:pt x="40" y="1220"/>
                  </a:lnTo>
                  <a:lnTo>
                    <a:pt x="26" y="1233"/>
                  </a:lnTo>
                  <a:lnTo>
                    <a:pt x="0" y="1286"/>
                  </a:lnTo>
                  <a:lnTo>
                    <a:pt x="13" y="1326"/>
                  </a:lnTo>
                  <a:lnTo>
                    <a:pt x="26" y="1352"/>
                  </a:lnTo>
                  <a:lnTo>
                    <a:pt x="66" y="1379"/>
                  </a:lnTo>
                  <a:lnTo>
                    <a:pt x="105" y="1392"/>
                  </a:lnTo>
                  <a:lnTo>
                    <a:pt x="145" y="1392"/>
                  </a:lnTo>
                  <a:lnTo>
                    <a:pt x="237" y="1379"/>
                  </a:lnTo>
                  <a:lnTo>
                    <a:pt x="329" y="1326"/>
                  </a:lnTo>
                  <a:lnTo>
                    <a:pt x="395" y="1246"/>
                  </a:lnTo>
                  <a:lnTo>
                    <a:pt x="447" y="1140"/>
                  </a:lnTo>
                  <a:lnTo>
                    <a:pt x="592" y="557"/>
                  </a:lnTo>
                  <a:lnTo>
                    <a:pt x="592" y="530"/>
                  </a:lnTo>
                  <a:lnTo>
                    <a:pt x="605" y="504"/>
                  </a:lnTo>
                  <a:lnTo>
                    <a:pt x="592" y="451"/>
                  </a:lnTo>
                  <a:lnTo>
                    <a:pt x="579" y="411"/>
                  </a:lnTo>
                  <a:lnTo>
                    <a:pt x="539" y="371"/>
                  </a:lnTo>
                  <a:lnTo>
                    <a:pt x="461" y="344"/>
                  </a:lnTo>
                  <a:lnTo>
                    <a:pt x="368" y="371"/>
                  </a:lnTo>
                  <a:lnTo>
                    <a:pt x="290" y="437"/>
                  </a:lnTo>
                  <a:lnTo>
                    <a:pt x="237" y="504"/>
                  </a:lnTo>
                  <a:lnTo>
                    <a:pt x="211" y="570"/>
                  </a:lnTo>
                  <a:lnTo>
                    <a:pt x="197" y="596"/>
                  </a:lnTo>
                  <a:lnTo>
                    <a:pt x="197" y="610"/>
                  </a:lnTo>
                  <a:lnTo>
                    <a:pt x="237" y="610"/>
                  </a:lnTo>
                  <a:lnTo>
                    <a:pt x="237" y="596"/>
                  </a:lnTo>
                  <a:lnTo>
                    <a:pt x="250" y="583"/>
                  </a:lnTo>
                  <a:lnTo>
                    <a:pt x="276" y="530"/>
                  </a:lnTo>
                  <a:lnTo>
                    <a:pt x="329" y="451"/>
                  </a:lnTo>
                  <a:lnTo>
                    <a:pt x="368" y="411"/>
                  </a:lnTo>
                  <a:lnTo>
                    <a:pt x="447" y="384"/>
                  </a:lnTo>
                  <a:lnTo>
                    <a:pt x="461" y="384"/>
                  </a:lnTo>
                  <a:lnTo>
                    <a:pt x="474" y="398"/>
                  </a:lnTo>
                  <a:lnTo>
                    <a:pt x="487" y="398"/>
                  </a:lnTo>
                  <a:lnTo>
                    <a:pt x="500" y="424"/>
                  </a:lnTo>
                  <a:lnTo>
                    <a:pt x="500" y="517"/>
                  </a:lnTo>
                  <a:lnTo>
                    <a:pt x="487" y="543"/>
                  </a:lnTo>
                  <a:lnTo>
                    <a:pt x="342" y="11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93" name="Freeform 93"/>
            <p:cNvSpPr>
              <a:spLocks/>
            </p:cNvSpPr>
            <p:nvPr/>
          </p:nvSpPr>
          <p:spPr bwMode="auto">
            <a:xfrm>
              <a:off x="16206" y="8121"/>
              <a:ext cx="210" cy="1604"/>
            </a:xfrm>
            <a:custGeom>
              <a:avLst/>
              <a:gdLst/>
              <a:ahLst/>
              <a:cxnLst>
                <a:cxn ang="0">
                  <a:pos x="210" y="0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144" y="66"/>
                </a:cxn>
                <a:cxn ang="0">
                  <a:pos x="144" y="1538"/>
                </a:cxn>
                <a:cxn ang="0">
                  <a:pos x="0" y="1538"/>
                </a:cxn>
                <a:cxn ang="0">
                  <a:pos x="0" y="1604"/>
                </a:cxn>
                <a:cxn ang="0">
                  <a:pos x="210" y="1604"/>
                </a:cxn>
                <a:cxn ang="0">
                  <a:pos x="210" y="0"/>
                </a:cxn>
              </a:cxnLst>
              <a:rect l="0" t="0" r="r" b="b"/>
              <a:pathLst>
                <a:path w="210" h="1604">
                  <a:moveTo>
                    <a:pt x="210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4" y="66"/>
                  </a:lnTo>
                  <a:lnTo>
                    <a:pt x="144" y="1538"/>
                  </a:lnTo>
                  <a:lnTo>
                    <a:pt x="0" y="1538"/>
                  </a:lnTo>
                  <a:lnTo>
                    <a:pt x="0" y="1604"/>
                  </a:lnTo>
                  <a:lnTo>
                    <a:pt x="210" y="1604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94" name="Freeform 94"/>
            <p:cNvSpPr>
              <a:spLocks noEditPoints="1"/>
            </p:cNvSpPr>
            <p:nvPr/>
          </p:nvSpPr>
          <p:spPr bwMode="auto">
            <a:xfrm>
              <a:off x="17153" y="8731"/>
              <a:ext cx="1052" cy="384"/>
            </a:xfrm>
            <a:custGeom>
              <a:avLst/>
              <a:gdLst/>
              <a:ahLst/>
              <a:cxnLst>
                <a:cxn ang="0">
                  <a:pos x="1000" y="66"/>
                </a:cxn>
                <a:cxn ang="0">
                  <a:pos x="1039" y="66"/>
                </a:cxn>
                <a:cxn ang="0">
                  <a:pos x="1052" y="53"/>
                </a:cxn>
                <a:cxn ang="0">
                  <a:pos x="1052" y="26"/>
                </a:cxn>
                <a:cxn ang="0">
                  <a:pos x="1039" y="13"/>
                </a:cxn>
                <a:cxn ang="0">
                  <a:pos x="1026" y="13"/>
                </a:cxn>
                <a:cxn ang="0">
                  <a:pos x="1000" y="0"/>
                </a:cxn>
                <a:cxn ang="0">
                  <a:pos x="39" y="0"/>
                </a:cxn>
                <a:cxn ang="0">
                  <a:pos x="13" y="13"/>
                </a:cxn>
                <a:cxn ang="0">
                  <a:pos x="0" y="13"/>
                </a:cxn>
                <a:cxn ang="0">
                  <a:pos x="0" y="53"/>
                </a:cxn>
                <a:cxn ang="0">
                  <a:pos x="13" y="66"/>
                </a:cxn>
                <a:cxn ang="0">
                  <a:pos x="53" y="66"/>
                </a:cxn>
                <a:cxn ang="0">
                  <a:pos x="1000" y="66"/>
                </a:cxn>
                <a:cxn ang="0">
                  <a:pos x="1000" y="384"/>
                </a:cxn>
                <a:cxn ang="0">
                  <a:pos x="1039" y="384"/>
                </a:cxn>
                <a:cxn ang="0">
                  <a:pos x="1052" y="371"/>
                </a:cxn>
                <a:cxn ang="0">
                  <a:pos x="1052" y="331"/>
                </a:cxn>
                <a:cxn ang="0">
                  <a:pos x="1039" y="318"/>
                </a:cxn>
                <a:cxn ang="0">
                  <a:pos x="13" y="318"/>
                </a:cxn>
                <a:cxn ang="0">
                  <a:pos x="0" y="331"/>
                </a:cxn>
                <a:cxn ang="0">
                  <a:pos x="0" y="358"/>
                </a:cxn>
                <a:cxn ang="0">
                  <a:pos x="26" y="384"/>
                </a:cxn>
                <a:cxn ang="0">
                  <a:pos x="53" y="384"/>
                </a:cxn>
                <a:cxn ang="0">
                  <a:pos x="1000" y="384"/>
                </a:cxn>
              </a:cxnLst>
              <a:rect l="0" t="0" r="r" b="b"/>
              <a:pathLst>
                <a:path w="1052" h="384">
                  <a:moveTo>
                    <a:pt x="1000" y="66"/>
                  </a:moveTo>
                  <a:lnTo>
                    <a:pt x="1039" y="66"/>
                  </a:lnTo>
                  <a:lnTo>
                    <a:pt x="1052" y="53"/>
                  </a:lnTo>
                  <a:lnTo>
                    <a:pt x="1052" y="26"/>
                  </a:lnTo>
                  <a:lnTo>
                    <a:pt x="1039" y="13"/>
                  </a:lnTo>
                  <a:lnTo>
                    <a:pt x="1026" y="13"/>
                  </a:lnTo>
                  <a:lnTo>
                    <a:pt x="1000" y="0"/>
                  </a:lnTo>
                  <a:lnTo>
                    <a:pt x="39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0" y="53"/>
                  </a:lnTo>
                  <a:lnTo>
                    <a:pt x="13" y="66"/>
                  </a:lnTo>
                  <a:lnTo>
                    <a:pt x="53" y="66"/>
                  </a:lnTo>
                  <a:lnTo>
                    <a:pt x="1000" y="66"/>
                  </a:lnTo>
                  <a:close/>
                  <a:moveTo>
                    <a:pt x="1000" y="384"/>
                  </a:moveTo>
                  <a:lnTo>
                    <a:pt x="1039" y="384"/>
                  </a:lnTo>
                  <a:lnTo>
                    <a:pt x="1052" y="371"/>
                  </a:lnTo>
                  <a:lnTo>
                    <a:pt x="1052" y="331"/>
                  </a:lnTo>
                  <a:lnTo>
                    <a:pt x="1039" y="318"/>
                  </a:lnTo>
                  <a:lnTo>
                    <a:pt x="13" y="318"/>
                  </a:lnTo>
                  <a:lnTo>
                    <a:pt x="0" y="331"/>
                  </a:lnTo>
                  <a:lnTo>
                    <a:pt x="0" y="358"/>
                  </a:lnTo>
                  <a:lnTo>
                    <a:pt x="26" y="384"/>
                  </a:lnTo>
                  <a:lnTo>
                    <a:pt x="53" y="384"/>
                  </a:lnTo>
                  <a:lnTo>
                    <a:pt x="1000" y="3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95" name="Freeform 95"/>
            <p:cNvSpPr>
              <a:spLocks/>
            </p:cNvSpPr>
            <p:nvPr/>
          </p:nvSpPr>
          <p:spPr bwMode="auto">
            <a:xfrm>
              <a:off x="19666" y="7789"/>
              <a:ext cx="2118" cy="2255"/>
            </a:xfrm>
            <a:custGeom>
              <a:avLst/>
              <a:gdLst/>
              <a:ahLst/>
              <a:cxnLst>
                <a:cxn ang="0">
                  <a:pos x="1934" y="2255"/>
                </a:cxn>
                <a:cxn ang="0">
                  <a:pos x="2118" y="1738"/>
                </a:cxn>
                <a:cxn ang="0">
                  <a:pos x="2078" y="1738"/>
                </a:cxn>
                <a:cxn ang="0">
                  <a:pos x="2012" y="1857"/>
                </a:cxn>
                <a:cxn ang="0">
                  <a:pos x="1920" y="1950"/>
                </a:cxn>
                <a:cxn ang="0">
                  <a:pos x="1802" y="2016"/>
                </a:cxn>
                <a:cxn ang="0">
                  <a:pos x="1670" y="2069"/>
                </a:cxn>
                <a:cxn ang="0">
                  <a:pos x="1618" y="2082"/>
                </a:cxn>
                <a:cxn ang="0">
                  <a:pos x="1526" y="2096"/>
                </a:cxn>
                <a:cxn ang="0">
                  <a:pos x="1368" y="2109"/>
                </a:cxn>
                <a:cxn ang="0">
                  <a:pos x="210" y="2109"/>
                </a:cxn>
                <a:cxn ang="0">
                  <a:pos x="1026" y="1154"/>
                </a:cxn>
                <a:cxn ang="0">
                  <a:pos x="1026" y="1141"/>
                </a:cxn>
                <a:cxn ang="0">
                  <a:pos x="1039" y="1127"/>
                </a:cxn>
                <a:cxn ang="0">
                  <a:pos x="1026" y="1114"/>
                </a:cxn>
                <a:cxn ang="0">
                  <a:pos x="1026" y="1101"/>
                </a:cxn>
                <a:cxn ang="0">
                  <a:pos x="276" y="80"/>
                </a:cxn>
                <a:cxn ang="0">
                  <a:pos x="1342" y="80"/>
                </a:cxn>
                <a:cxn ang="0">
                  <a:pos x="1473" y="93"/>
                </a:cxn>
                <a:cxn ang="0">
                  <a:pos x="1526" y="106"/>
                </a:cxn>
                <a:cxn ang="0">
                  <a:pos x="1684" y="133"/>
                </a:cxn>
                <a:cxn ang="0">
                  <a:pos x="1881" y="226"/>
                </a:cxn>
                <a:cxn ang="0">
                  <a:pos x="1934" y="265"/>
                </a:cxn>
                <a:cxn ang="0">
                  <a:pos x="2012" y="345"/>
                </a:cxn>
                <a:cxn ang="0">
                  <a:pos x="2078" y="451"/>
                </a:cxn>
                <a:cxn ang="0">
                  <a:pos x="2118" y="451"/>
                </a:cxn>
                <a:cxn ang="0">
                  <a:pos x="1934" y="0"/>
                </a:cxn>
                <a:cxn ang="0">
                  <a:pos x="0" y="0"/>
                </a:cxn>
                <a:cxn ang="0">
                  <a:pos x="0" y="67"/>
                </a:cxn>
                <a:cxn ang="0">
                  <a:pos x="842" y="1234"/>
                </a:cxn>
                <a:cxn ang="0">
                  <a:pos x="13" y="2202"/>
                </a:cxn>
                <a:cxn ang="0">
                  <a:pos x="0" y="2215"/>
                </a:cxn>
                <a:cxn ang="0">
                  <a:pos x="0" y="2255"/>
                </a:cxn>
                <a:cxn ang="0">
                  <a:pos x="39" y="2255"/>
                </a:cxn>
                <a:cxn ang="0">
                  <a:pos x="1934" y="2255"/>
                </a:cxn>
              </a:cxnLst>
              <a:rect l="0" t="0" r="r" b="b"/>
              <a:pathLst>
                <a:path w="2118" h="2255">
                  <a:moveTo>
                    <a:pt x="1934" y="2255"/>
                  </a:moveTo>
                  <a:lnTo>
                    <a:pt x="2118" y="1738"/>
                  </a:lnTo>
                  <a:lnTo>
                    <a:pt x="2078" y="1738"/>
                  </a:lnTo>
                  <a:lnTo>
                    <a:pt x="2012" y="1857"/>
                  </a:lnTo>
                  <a:lnTo>
                    <a:pt x="1920" y="1950"/>
                  </a:lnTo>
                  <a:lnTo>
                    <a:pt x="1802" y="2016"/>
                  </a:lnTo>
                  <a:lnTo>
                    <a:pt x="1670" y="2069"/>
                  </a:lnTo>
                  <a:lnTo>
                    <a:pt x="1618" y="2082"/>
                  </a:lnTo>
                  <a:lnTo>
                    <a:pt x="1526" y="2096"/>
                  </a:lnTo>
                  <a:lnTo>
                    <a:pt x="1368" y="2109"/>
                  </a:lnTo>
                  <a:lnTo>
                    <a:pt x="210" y="2109"/>
                  </a:lnTo>
                  <a:lnTo>
                    <a:pt x="1026" y="1154"/>
                  </a:lnTo>
                  <a:lnTo>
                    <a:pt x="1026" y="1141"/>
                  </a:lnTo>
                  <a:lnTo>
                    <a:pt x="1039" y="1127"/>
                  </a:lnTo>
                  <a:lnTo>
                    <a:pt x="1026" y="1114"/>
                  </a:lnTo>
                  <a:lnTo>
                    <a:pt x="1026" y="1101"/>
                  </a:lnTo>
                  <a:lnTo>
                    <a:pt x="276" y="80"/>
                  </a:lnTo>
                  <a:lnTo>
                    <a:pt x="1342" y="80"/>
                  </a:lnTo>
                  <a:lnTo>
                    <a:pt x="1473" y="93"/>
                  </a:lnTo>
                  <a:lnTo>
                    <a:pt x="1526" y="106"/>
                  </a:lnTo>
                  <a:lnTo>
                    <a:pt x="1684" y="133"/>
                  </a:lnTo>
                  <a:lnTo>
                    <a:pt x="1881" y="226"/>
                  </a:lnTo>
                  <a:lnTo>
                    <a:pt x="1934" y="265"/>
                  </a:lnTo>
                  <a:lnTo>
                    <a:pt x="2012" y="345"/>
                  </a:lnTo>
                  <a:lnTo>
                    <a:pt x="2078" y="451"/>
                  </a:lnTo>
                  <a:lnTo>
                    <a:pt x="2118" y="451"/>
                  </a:lnTo>
                  <a:lnTo>
                    <a:pt x="1934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842" y="1234"/>
                  </a:lnTo>
                  <a:lnTo>
                    <a:pt x="13" y="2202"/>
                  </a:lnTo>
                  <a:lnTo>
                    <a:pt x="0" y="2215"/>
                  </a:lnTo>
                  <a:lnTo>
                    <a:pt x="0" y="2255"/>
                  </a:lnTo>
                  <a:lnTo>
                    <a:pt x="39" y="2255"/>
                  </a:lnTo>
                  <a:lnTo>
                    <a:pt x="1934" y="22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96" name="Freeform 96"/>
            <p:cNvSpPr>
              <a:spLocks/>
            </p:cNvSpPr>
            <p:nvPr/>
          </p:nvSpPr>
          <p:spPr bwMode="auto">
            <a:xfrm>
              <a:off x="18863" y="10521"/>
              <a:ext cx="408" cy="743"/>
            </a:xfrm>
            <a:custGeom>
              <a:avLst/>
              <a:gdLst/>
              <a:ahLst/>
              <a:cxnLst>
                <a:cxn ang="0">
                  <a:pos x="250" y="27"/>
                </a:cxn>
                <a:cxn ang="0">
                  <a:pos x="250" y="0"/>
                </a:cxn>
                <a:cxn ang="0">
                  <a:pos x="224" y="0"/>
                </a:cxn>
                <a:cxn ang="0">
                  <a:pos x="145" y="53"/>
                </a:cxn>
                <a:cxn ang="0">
                  <a:pos x="66" y="66"/>
                </a:cxn>
                <a:cxn ang="0">
                  <a:pos x="0" y="66"/>
                </a:cxn>
                <a:cxn ang="0">
                  <a:pos x="0" y="106"/>
                </a:cxn>
                <a:cxn ang="0">
                  <a:pos x="66" y="106"/>
                </a:cxn>
                <a:cxn ang="0">
                  <a:pos x="171" y="80"/>
                </a:cxn>
                <a:cxn ang="0">
                  <a:pos x="171" y="663"/>
                </a:cxn>
                <a:cxn ang="0">
                  <a:pos x="158" y="677"/>
                </a:cxn>
                <a:cxn ang="0">
                  <a:pos x="158" y="690"/>
                </a:cxn>
                <a:cxn ang="0">
                  <a:pos x="132" y="703"/>
                </a:cxn>
                <a:cxn ang="0">
                  <a:pos x="13" y="703"/>
                </a:cxn>
                <a:cxn ang="0">
                  <a:pos x="13" y="743"/>
                </a:cxn>
                <a:cxn ang="0">
                  <a:pos x="408" y="743"/>
                </a:cxn>
                <a:cxn ang="0">
                  <a:pos x="408" y="703"/>
                </a:cxn>
                <a:cxn ang="0">
                  <a:pos x="290" y="703"/>
                </a:cxn>
                <a:cxn ang="0">
                  <a:pos x="250" y="663"/>
                </a:cxn>
                <a:cxn ang="0">
                  <a:pos x="250" y="650"/>
                </a:cxn>
                <a:cxn ang="0">
                  <a:pos x="250" y="27"/>
                </a:cxn>
              </a:cxnLst>
              <a:rect l="0" t="0" r="r" b="b"/>
              <a:pathLst>
                <a:path w="408" h="743">
                  <a:moveTo>
                    <a:pt x="250" y="27"/>
                  </a:moveTo>
                  <a:lnTo>
                    <a:pt x="250" y="0"/>
                  </a:lnTo>
                  <a:lnTo>
                    <a:pt x="224" y="0"/>
                  </a:lnTo>
                  <a:lnTo>
                    <a:pt x="145" y="53"/>
                  </a:lnTo>
                  <a:lnTo>
                    <a:pt x="66" y="66"/>
                  </a:lnTo>
                  <a:lnTo>
                    <a:pt x="0" y="66"/>
                  </a:lnTo>
                  <a:lnTo>
                    <a:pt x="0" y="106"/>
                  </a:lnTo>
                  <a:lnTo>
                    <a:pt x="66" y="106"/>
                  </a:lnTo>
                  <a:lnTo>
                    <a:pt x="171" y="80"/>
                  </a:lnTo>
                  <a:lnTo>
                    <a:pt x="171" y="663"/>
                  </a:lnTo>
                  <a:lnTo>
                    <a:pt x="158" y="677"/>
                  </a:lnTo>
                  <a:lnTo>
                    <a:pt x="158" y="690"/>
                  </a:lnTo>
                  <a:lnTo>
                    <a:pt x="132" y="703"/>
                  </a:lnTo>
                  <a:lnTo>
                    <a:pt x="13" y="703"/>
                  </a:lnTo>
                  <a:lnTo>
                    <a:pt x="13" y="743"/>
                  </a:lnTo>
                  <a:lnTo>
                    <a:pt x="408" y="743"/>
                  </a:lnTo>
                  <a:lnTo>
                    <a:pt x="408" y="703"/>
                  </a:lnTo>
                  <a:lnTo>
                    <a:pt x="290" y="703"/>
                  </a:lnTo>
                  <a:lnTo>
                    <a:pt x="250" y="663"/>
                  </a:lnTo>
                  <a:lnTo>
                    <a:pt x="250" y="650"/>
                  </a:lnTo>
                  <a:lnTo>
                    <a:pt x="250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97" name="Freeform 97"/>
            <p:cNvSpPr>
              <a:spLocks noEditPoints="1"/>
            </p:cNvSpPr>
            <p:nvPr/>
          </p:nvSpPr>
          <p:spPr bwMode="auto">
            <a:xfrm>
              <a:off x="19495" y="10495"/>
              <a:ext cx="763" cy="981"/>
            </a:xfrm>
            <a:custGeom>
              <a:avLst/>
              <a:gdLst/>
              <a:ahLst/>
              <a:cxnLst>
                <a:cxn ang="0">
                  <a:pos x="736" y="53"/>
                </a:cxn>
                <a:cxn ang="0">
                  <a:pos x="763" y="26"/>
                </a:cxn>
                <a:cxn ang="0">
                  <a:pos x="736" y="0"/>
                </a:cxn>
                <a:cxn ang="0">
                  <a:pos x="710" y="0"/>
                </a:cxn>
                <a:cxn ang="0">
                  <a:pos x="26" y="331"/>
                </a:cxn>
                <a:cxn ang="0">
                  <a:pos x="13" y="344"/>
                </a:cxn>
                <a:cxn ang="0">
                  <a:pos x="0" y="344"/>
                </a:cxn>
                <a:cxn ang="0">
                  <a:pos x="0" y="371"/>
                </a:cxn>
                <a:cxn ang="0">
                  <a:pos x="26" y="398"/>
                </a:cxn>
                <a:cxn ang="0">
                  <a:pos x="710" y="729"/>
                </a:cxn>
                <a:cxn ang="0">
                  <a:pos x="736" y="729"/>
                </a:cxn>
                <a:cxn ang="0">
                  <a:pos x="763" y="703"/>
                </a:cxn>
                <a:cxn ang="0">
                  <a:pos x="736" y="676"/>
                </a:cxn>
                <a:cxn ang="0">
                  <a:pos x="92" y="371"/>
                </a:cxn>
                <a:cxn ang="0">
                  <a:pos x="736" y="53"/>
                </a:cxn>
                <a:cxn ang="0">
                  <a:pos x="710" y="981"/>
                </a:cxn>
                <a:cxn ang="0">
                  <a:pos x="736" y="981"/>
                </a:cxn>
                <a:cxn ang="0">
                  <a:pos x="763" y="955"/>
                </a:cxn>
                <a:cxn ang="0">
                  <a:pos x="736" y="928"/>
                </a:cxn>
                <a:cxn ang="0">
                  <a:pos x="13" y="928"/>
                </a:cxn>
                <a:cxn ang="0">
                  <a:pos x="0" y="941"/>
                </a:cxn>
                <a:cxn ang="0">
                  <a:pos x="0" y="968"/>
                </a:cxn>
                <a:cxn ang="0">
                  <a:pos x="13" y="981"/>
                </a:cxn>
                <a:cxn ang="0">
                  <a:pos x="39" y="981"/>
                </a:cxn>
                <a:cxn ang="0">
                  <a:pos x="710" y="981"/>
                </a:cxn>
              </a:cxnLst>
              <a:rect l="0" t="0" r="r" b="b"/>
              <a:pathLst>
                <a:path w="763" h="981">
                  <a:moveTo>
                    <a:pt x="736" y="53"/>
                  </a:moveTo>
                  <a:lnTo>
                    <a:pt x="763" y="26"/>
                  </a:lnTo>
                  <a:lnTo>
                    <a:pt x="736" y="0"/>
                  </a:lnTo>
                  <a:lnTo>
                    <a:pt x="710" y="0"/>
                  </a:lnTo>
                  <a:lnTo>
                    <a:pt x="26" y="331"/>
                  </a:lnTo>
                  <a:lnTo>
                    <a:pt x="13" y="344"/>
                  </a:lnTo>
                  <a:lnTo>
                    <a:pt x="0" y="344"/>
                  </a:lnTo>
                  <a:lnTo>
                    <a:pt x="0" y="371"/>
                  </a:lnTo>
                  <a:lnTo>
                    <a:pt x="26" y="398"/>
                  </a:lnTo>
                  <a:lnTo>
                    <a:pt x="710" y="729"/>
                  </a:lnTo>
                  <a:lnTo>
                    <a:pt x="736" y="729"/>
                  </a:lnTo>
                  <a:lnTo>
                    <a:pt x="763" y="703"/>
                  </a:lnTo>
                  <a:lnTo>
                    <a:pt x="736" y="676"/>
                  </a:lnTo>
                  <a:lnTo>
                    <a:pt x="92" y="371"/>
                  </a:lnTo>
                  <a:lnTo>
                    <a:pt x="736" y="53"/>
                  </a:lnTo>
                  <a:close/>
                  <a:moveTo>
                    <a:pt x="710" y="981"/>
                  </a:moveTo>
                  <a:lnTo>
                    <a:pt x="736" y="981"/>
                  </a:lnTo>
                  <a:lnTo>
                    <a:pt x="763" y="955"/>
                  </a:lnTo>
                  <a:lnTo>
                    <a:pt x="736" y="928"/>
                  </a:lnTo>
                  <a:lnTo>
                    <a:pt x="13" y="928"/>
                  </a:lnTo>
                  <a:lnTo>
                    <a:pt x="0" y="941"/>
                  </a:lnTo>
                  <a:lnTo>
                    <a:pt x="0" y="968"/>
                  </a:lnTo>
                  <a:lnTo>
                    <a:pt x="13" y="981"/>
                  </a:lnTo>
                  <a:lnTo>
                    <a:pt x="39" y="981"/>
                  </a:lnTo>
                  <a:lnTo>
                    <a:pt x="710" y="9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98" name="Freeform 98"/>
            <p:cNvSpPr>
              <a:spLocks/>
            </p:cNvSpPr>
            <p:nvPr/>
          </p:nvSpPr>
          <p:spPr bwMode="auto">
            <a:xfrm>
              <a:off x="20455" y="10481"/>
              <a:ext cx="553" cy="796"/>
            </a:xfrm>
            <a:custGeom>
              <a:avLst/>
              <a:gdLst/>
              <a:ahLst/>
              <a:cxnLst>
                <a:cxn ang="0">
                  <a:pos x="276" y="14"/>
                </a:cxn>
                <a:cxn ang="0">
                  <a:pos x="210" y="0"/>
                </a:cxn>
                <a:cxn ang="0">
                  <a:pos x="105" y="14"/>
                </a:cxn>
                <a:cxn ang="0">
                  <a:pos x="92" y="53"/>
                </a:cxn>
                <a:cxn ang="0">
                  <a:pos x="171" y="93"/>
                </a:cxn>
                <a:cxn ang="0">
                  <a:pos x="13" y="743"/>
                </a:cxn>
                <a:cxn ang="0">
                  <a:pos x="39" y="796"/>
                </a:cxn>
                <a:cxn ang="0">
                  <a:pos x="79" y="770"/>
                </a:cxn>
                <a:cxn ang="0">
                  <a:pos x="118" y="637"/>
                </a:cxn>
                <a:cxn ang="0">
                  <a:pos x="145" y="531"/>
                </a:cxn>
                <a:cxn ang="0">
                  <a:pos x="237" y="544"/>
                </a:cxn>
                <a:cxn ang="0">
                  <a:pos x="289" y="584"/>
                </a:cxn>
                <a:cxn ang="0">
                  <a:pos x="303" y="743"/>
                </a:cxn>
                <a:cxn ang="0">
                  <a:pos x="381" y="796"/>
                </a:cxn>
                <a:cxn ang="0">
                  <a:pos x="447" y="783"/>
                </a:cxn>
                <a:cxn ang="0">
                  <a:pos x="500" y="743"/>
                </a:cxn>
                <a:cxn ang="0">
                  <a:pos x="539" y="650"/>
                </a:cxn>
                <a:cxn ang="0">
                  <a:pos x="513" y="610"/>
                </a:cxn>
                <a:cxn ang="0">
                  <a:pos x="500" y="637"/>
                </a:cxn>
                <a:cxn ang="0">
                  <a:pos x="474" y="703"/>
                </a:cxn>
                <a:cxn ang="0">
                  <a:pos x="434" y="756"/>
                </a:cxn>
                <a:cxn ang="0">
                  <a:pos x="368" y="730"/>
                </a:cxn>
                <a:cxn ang="0">
                  <a:pos x="381" y="637"/>
                </a:cxn>
                <a:cxn ang="0">
                  <a:pos x="342" y="544"/>
                </a:cxn>
                <a:cxn ang="0">
                  <a:pos x="276" y="518"/>
                </a:cxn>
                <a:cxn ang="0">
                  <a:pos x="197" y="504"/>
                </a:cxn>
                <a:cxn ang="0">
                  <a:pos x="250" y="465"/>
                </a:cxn>
                <a:cxn ang="0">
                  <a:pos x="381" y="345"/>
                </a:cxn>
                <a:cxn ang="0">
                  <a:pos x="474" y="319"/>
                </a:cxn>
                <a:cxn ang="0">
                  <a:pos x="500" y="332"/>
                </a:cxn>
                <a:cxn ang="0">
                  <a:pos x="460" y="358"/>
                </a:cxn>
                <a:cxn ang="0">
                  <a:pos x="447" y="412"/>
                </a:cxn>
                <a:cxn ang="0">
                  <a:pos x="513" y="438"/>
                </a:cxn>
                <a:cxn ang="0">
                  <a:pos x="553" y="398"/>
                </a:cxn>
                <a:cxn ang="0">
                  <a:pos x="539" y="319"/>
                </a:cxn>
                <a:cxn ang="0">
                  <a:pos x="500" y="292"/>
                </a:cxn>
                <a:cxn ang="0">
                  <a:pos x="381" y="319"/>
                </a:cxn>
                <a:cxn ang="0">
                  <a:pos x="250" y="425"/>
                </a:cxn>
                <a:cxn ang="0">
                  <a:pos x="158" y="478"/>
                </a:cxn>
              </a:cxnLst>
              <a:rect l="0" t="0" r="r" b="b"/>
              <a:pathLst>
                <a:path w="553" h="796">
                  <a:moveTo>
                    <a:pt x="276" y="40"/>
                  </a:moveTo>
                  <a:lnTo>
                    <a:pt x="276" y="14"/>
                  </a:lnTo>
                  <a:lnTo>
                    <a:pt x="263" y="0"/>
                  </a:lnTo>
                  <a:lnTo>
                    <a:pt x="210" y="0"/>
                  </a:lnTo>
                  <a:lnTo>
                    <a:pt x="171" y="14"/>
                  </a:lnTo>
                  <a:lnTo>
                    <a:pt x="105" y="14"/>
                  </a:lnTo>
                  <a:lnTo>
                    <a:pt x="92" y="27"/>
                  </a:lnTo>
                  <a:lnTo>
                    <a:pt x="92" y="53"/>
                  </a:lnTo>
                  <a:lnTo>
                    <a:pt x="171" y="53"/>
                  </a:lnTo>
                  <a:lnTo>
                    <a:pt x="171" y="93"/>
                  </a:lnTo>
                  <a:lnTo>
                    <a:pt x="13" y="730"/>
                  </a:lnTo>
                  <a:lnTo>
                    <a:pt x="13" y="743"/>
                  </a:lnTo>
                  <a:lnTo>
                    <a:pt x="0" y="756"/>
                  </a:lnTo>
                  <a:lnTo>
                    <a:pt x="39" y="796"/>
                  </a:lnTo>
                  <a:lnTo>
                    <a:pt x="66" y="783"/>
                  </a:lnTo>
                  <a:lnTo>
                    <a:pt x="79" y="770"/>
                  </a:lnTo>
                  <a:lnTo>
                    <a:pt x="105" y="717"/>
                  </a:lnTo>
                  <a:lnTo>
                    <a:pt x="118" y="637"/>
                  </a:lnTo>
                  <a:lnTo>
                    <a:pt x="145" y="571"/>
                  </a:lnTo>
                  <a:lnTo>
                    <a:pt x="145" y="531"/>
                  </a:lnTo>
                  <a:lnTo>
                    <a:pt x="197" y="531"/>
                  </a:lnTo>
                  <a:lnTo>
                    <a:pt x="237" y="544"/>
                  </a:lnTo>
                  <a:lnTo>
                    <a:pt x="263" y="571"/>
                  </a:lnTo>
                  <a:lnTo>
                    <a:pt x="289" y="584"/>
                  </a:lnTo>
                  <a:lnTo>
                    <a:pt x="289" y="717"/>
                  </a:lnTo>
                  <a:lnTo>
                    <a:pt x="303" y="743"/>
                  </a:lnTo>
                  <a:lnTo>
                    <a:pt x="329" y="770"/>
                  </a:lnTo>
                  <a:lnTo>
                    <a:pt x="381" y="796"/>
                  </a:lnTo>
                  <a:lnTo>
                    <a:pt x="408" y="796"/>
                  </a:lnTo>
                  <a:lnTo>
                    <a:pt x="447" y="783"/>
                  </a:lnTo>
                  <a:lnTo>
                    <a:pt x="474" y="770"/>
                  </a:lnTo>
                  <a:lnTo>
                    <a:pt x="500" y="743"/>
                  </a:lnTo>
                  <a:lnTo>
                    <a:pt x="513" y="703"/>
                  </a:lnTo>
                  <a:lnTo>
                    <a:pt x="539" y="650"/>
                  </a:lnTo>
                  <a:lnTo>
                    <a:pt x="539" y="610"/>
                  </a:lnTo>
                  <a:lnTo>
                    <a:pt x="513" y="610"/>
                  </a:lnTo>
                  <a:lnTo>
                    <a:pt x="513" y="624"/>
                  </a:lnTo>
                  <a:lnTo>
                    <a:pt x="500" y="637"/>
                  </a:lnTo>
                  <a:lnTo>
                    <a:pt x="487" y="663"/>
                  </a:lnTo>
                  <a:lnTo>
                    <a:pt x="474" y="703"/>
                  </a:lnTo>
                  <a:lnTo>
                    <a:pt x="460" y="730"/>
                  </a:lnTo>
                  <a:lnTo>
                    <a:pt x="434" y="756"/>
                  </a:lnTo>
                  <a:lnTo>
                    <a:pt x="395" y="756"/>
                  </a:lnTo>
                  <a:lnTo>
                    <a:pt x="368" y="730"/>
                  </a:lnTo>
                  <a:lnTo>
                    <a:pt x="368" y="650"/>
                  </a:lnTo>
                  <a:lnTo>
                    <a:pt x="381" y="637"/>
                  </a:lnTo>
                  <a:lnTo>
                    <a:pt x="381" y="584"/>
                  </a:lnTo>
                  <a:lnTo>
                    <a:pt x="342" y="544"/>
                  </a:lnTo>
                  <a:lnTo>
                    <a:pt x="303" y="518"/>
                  </a:lnTo>
                  <a:lnTo>
                    <a:pt x="276" y="518"/>
                  </a:lnTo>
                  <a:lnTo>
                    <a:pt x="250" y="504"/>
                  </a:lnTo>
                  <a:lnTo>
                    <a:pt x="197" y="504"/>
                  </a:lnTo>
                  <a:lnTo>
                    <a:pt x="224" y="478"/>
                  </a:lnTo>
                  <a:lnTo>
                    <a:pt x="250" y="465"/>
                  </a:lnTo>
                  <a:lnTo>
                    <a:pt x="329" y="385"/>
                  </a:lnTo>
                  <a:lnTo>
                    <a:pt x="381" y="345"/>
                  </a:lnTo>
                  <a:lnTo>
                    <a:pt x="421" y="332"/>
                  </a:lnTo>
                  <a:lnTo>
                    <a:pt x="474" y="319"/>
                  </a:lnTo>
                  <a:lnTo>
                    <a:pt x="487" y="319"/>
                  </a:lnTo>
                  <a:lnTo>
                    <a:pt x="500" y="332"/>
                  </a:lnTo>
                  <a:lnTo>
                    <a:pt x="474" y="345"/>
                  </a:lnTo>
                  <a:lnTo>
                    <a:pt x="460" y="358"/>
                  </a:lnTo>
                  <a:lnTo>
                    <a:pt x="447" y="385"/>
                  </a:lnTo>
                  <a:lnTo>
                    <a:pt x="447" y="412"/>
                  </a:lnTo>
                  <a:lnTo>
                    <a:pt x="474" y="438"/>
                  </a:lnTo>
                  <a:lnTo>
                    <a:pt x="513" y="438"/>
                  </a:lnTo>
                  <a:lnTo>
                    <a:pt x="539" y="425"/>
                  </a:lnTo>
                  <a:lnTo>
                    <a:pt x="553" y="398"/>
                  </a:lnTo>
                  <a:lnTo>
                    <a:pt x="553" y="345"/>
                  </a:lnTo>
                  <a:lnTo>
                    <a:pt x="539" y="319"/>
                  </a:lnTo>
                  <a:lnTo>
                    <a:pt x="526" y="305"/>
                  </a:lnTo>
                  <a:lnTo>
                    <a:pt x="500" y="292"/>
                  </a:lnTo>
                  <a:lnTo>
                    <a:pt x="421" y="292"/>
                  </a:lnTo>
                  <a:lnTo>
                    <a:pt x="381" y="319"/>
                  </a:lnTo>
                  <a:lnTo>
                    <a:pt x="329" y="345"/>
                  </a:lnTo>
                  <a:lnTo>
                    <a:pt x="250" y="425"/>
                  </a:lnTo>
                  <a:lnTo>
                    <a:pt x="197" y="465"/>
                  </a:lnTo>
                  <a:lnTo>
                    <a:pt x="158" y="478"/>
                  </a:lnTo>
                  <a:lnTo>
                    <a:pt x="276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299" name="Freeform 99"/>
            <p:cNvSpPr>
              <a:spLocks noEditPoints="1"/>
            </p:cNvSpPr>
            <p:nvPr/>
          </p:nvSpPr>
          <p:spPr bwMode="auto">
            <a:xfrm>
              <a:off x="21205" y="10495"/>
              <a:ext cx="763" cy="981"/>
            </a:xfrm>
            <a:custGeom>
              <a:avLst/>
              <a:gdLst/>
              <a:ahLst/>
              <a:cxnLst>
                <a:cxn ang="0">
                  <a:pos x="737" y="53"/>
                </a:cxn>
                <a:cxn ang="0">
                  <a:pos x="763" y="26"/>
                </a:cxn>
                <a:cxn ang="0">
                  <a:pos x="737" y="0"/>
                </a:cxn>
                <a:cxn ang="0">
                  <a:pos x="710" y="0"/>
                </a:cxn>
                <a:cxn ang="0">
                  <a:pos x="26" y="331"/>
                </a:cxn>
                <a:cxn ang="0">
                  <a:pos x="13" y="344"/>
                </a:cxn>
                <a:cxn ang="0">
                  <a:pos x="0" y="344"/>
                </a:cxn>
                <a:cxn ang="0">
                  <a:pos x="0" y="371"/>
                </a:cxn>
                <a:cxn ang="0">
                  <a:pos x="26" y="398"/>
                </a:cxn>
                <a:cxn ang="0">
                  <a:pos x="710" y="729"/>
                </a:cxn>
                <a:cxn ang="0">
                  <a:pos x="737" y="729"/>
                </a:cxn>
                <a:cxn ang="0">
                  <a:pos x="763" y="703"/>
                </a:cxn>
                <a:cxn ang="0">
                  <a:pos x="737" y="676"/>
                </a:cxn>
                <a:cxn ang="0">
                  <a:pos x="92" y="371"/>
                </a:cxn>
                <a:cxn ang="0">
                  <a:pos x="737" y="53"/>
                </a:cxn>
                <a:cxn ang="0">
                  <a:pos x="710" y="981"/>
                </a:cxn>
                <a:cxn ang="0">
                  <a:pos x="737" y="981"/>
                </a:cxn>
                <a:cxn ang="0">
                  <a:pos x="763" y="955"/>
                </a:cxn>
                <a:cxn ang="0">
                  <a:pos x="737" y="928"/>
                </a:cxn>
                <a:cxn ang="0">
                  <a:pos x="13" y="928"/>
                </a:cxn>
                <a:cxn ang="0">
                  <a:pos x="0" y="941"/>
                </a:cxn>
                <a:cxn ang="0">
                  <a:pos x="0" y="968"/>
                </a:cxn>
                <a:cxn ang="0">
                  <a:pos x="13" y="981"/>
                </a:cxn>
                <a:cxn ang="0">
                  <a:pos x="39" y="981"/>
                </a:cxn>
                <a:cxn ang="0">
                  <a:pos x="710" y="981"/>
                </a:cxn>
              </a:cxnLst>
              <a:rect l="0" t="0" r="r" b="b"/>
              <a:pathLst>
                <a:path w="763" h="981">
                  <a:moveTo>
                    <a:pt x="737" y="53"/>
                  </a:moveTo>
                  <a:lnTo>
                    <a:pt x="763" y="26"/>
                  </a:lnTo>
                  <a:lnTo>
                    <a:pt x="737" y="0"/>
                  </a:lnTo>
                  <a:lnTo>
                    <a:pt x="710" y="0"/>
                  </a:lnTo>
                  <a:lnTo>
                    <a:pt x="26" y="331"/>
                  </a:lnTo>
                  <a:lnTo>
                    <a:pt x="13" y="344"/>
                  </a:lnTo>
                  <a:lnTo>
                    <a:pt x="0" y="344"/>
                  </a:lnTo>
                  <a:lnTo>
                    <a:pt x="0" y="371"/>
                  </a:lnTo>
                  <a:lnTo>
                    <a:pt x="26" y="398"/>
                  </a:lnTo>
                  <a:lnTo>
                    <a:pt x="710" y="729"/>
                  </a:lnTo>
                  <a:lnTo>
                    <a:pt x="737" y="729"/>
                  </a:lnTo>
                  <a:lnTo>
                    <a:pt x="763" y="703"/>
                  </a:lnTo>
                  <a:lnTo>
                    <a:pt x="737" y="676"/>
                  </a:lnTo>
                  <a:lnTo>
                    <a:pt x="92" y="371"/>
                  </a:lnTo>
                  <a:lnTo>
                    <a:pt x="737" y="53"/>
                  </a:lnTo>
                  <a:close/>
                  <a:moveTo>
                    <a:pt x="710" y="981"/>
                  </a:moveTo>
                  <a:lnTo>
                    <a:pt x="737" y="981"/>
                  </a:lnTo>
                  <a:lnTo>
                    <a:pt x="763" y="955"/>
                  </a:lnTo>
                  <a:lnTo>
                    <a:pt x="737" y="928"/>
                  </a:lnTo>
                  <a:lnTo>
                    <a:pt x="13" y="928"/>
                  </a:lnTo>
                  <a:lnTo>
                    <a:pt x="0" y="941"/>
                  </a:lnTo>
                  <a:lnTo>
                    <a:pt x="0" y="968"/>
                  </a:lnTo>
                  <a:lnTo>
                    <a:pt x="13" y="981"/>
                  </a:lnTo>
                  <a:lnTo>
                    <a:pt x="39" y="981"/>
                  </a:lnTo>
                  <a:lnTo>
                    <a:pt x="710" y="9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00" name="Freeform 100"/>
            <p:cNvSpPr>
              <a:spLocks noEditPoints="1"/>
            </p:cNvSpPr>
            <p:nvPr/>
          </p:nvSpPr>
          <p:spPr bwMode="auto">
            <a:xfrm>
              <a:off x="22152" y="10773"/>
              <a:ext cx="500" cy="703"/>
            </a:xfrm>
            <a:custGeom>
              <a:avLst/>
              <a:gdLst/>
              <a:ahLst/>
              <a:cxnLst>
                <a:cxn ang="0">
                  <a:pos x="500" y="27"/>
                </a:cxn>
                <a:cxn ang="0">
                  <a:pos x="500" y="0"/>
                </a:cxn>
                <a:cxn ang="0">
                  <a:pos x="474" y="0"/>
                </a:cxn>
                <a:cxn ang="0">
                  <a:pos x="408" y="66"/>
                </a:cxn>
                <a:cxn ang="0">
                  <a:pos x="395" y="53"/>
                </a:cxn>
                <a:cxn ang="0">
                  <a:pos x="382" y="27"/>
                </a:cxn>
                <a:cxn ang="0">
                  <a:pos x="329" y="0"/>
                </a:cxn>
                <a:cxn ang="0">
                  <a:pos x="289" y="0"/>
                </a:cxn>
                <a:cxn ang="0">
                  <a:pos x="184" y="27"/>
                </a:cxn>
                <a:cxn ang="0">
                  <a:pos x="92" y="93"/>
                </a:cxn>
                <a:cxn ang="0">
                  <a:pos x="26" y="199"/>
                </a:cxn>
                <a:cxn ang="0">
                  <a:pos x="0" y="318"/>
                </a:cxn>
                <a:cxn ang="0">
                  <a:pos x="13" y="385"/>
                </a:cxn>
                <a:cxn ang="0">
                  <a:pos x="66" y="464"/>
                </a:cxn>
                <a:cxn ang="0">
                  <a:pos x="118" y="491"/>
                </a:cxn>
                <a:cxn ang="0">
                  <a:pos x="171" y="504"/>
                </a:cxn>
                <a:cxn ang="0">
                  <a:pos x="289" y="464"/>
                </a:cxn>
                <a:cxn ang="0">
                  <a:pos x="316" y="438"/>
                </a:cxn>
                <a:cxn ang="0">
                  <a:pos x="316" y="451"/>
                </a:cxn>
                <a:cxn ang="0">
                  <a:pos x="303" y="464"/>
                </a:cxn>
                <a:cxn ang="0">
                  <a:pos x="289" y="504"/>
                </a:cxn>
                <a:cxn ang="0">
                  <a:pos x="289" y="531"/>
                </a:cxn>
                <a:cxn ang="0">
                  <a:pos x="276" y="570"/>
                </a:cxn>
                <a:cxn ang="0">
                  <a:pos x="276" y="610"/>
                </a:cxn>
                <a:cxn ang="0">
                  <a:pos x="263" y="637"/>
                </a:cxn>
                <a:cxn ang="0">
                  <a:pos x="237" y="663"/>
                </a:cxn>
                <a:cxn ang="0">
                  <a:pos x="171" y="663"/>
                </a:cxn>
                <a:cxn ang="0">
                  <a:pos x="171" y="677"/>
                </a:cxn>
                <a:cxn ang="0">
                  <a:pos x="158" y="677"/>
                </a:cxn>
                <a:cxn ang="0">
                  <a:pos x="158" y="703"/>
                </a:cxn>
                <a:cxn ang="0">
                  <a:pos x="434" y="703"/>
                </a:cxn>
                <a:cxn ang="0">
                  <a:pos x="434" y="677"/>
                </a:cxn>
                <a:cxn ang="0">
                  <a:pos x="421" y="663"/>
                </a:cxn>
                <a:cxn ang="0">
                  <a:pos x="355" y="663"/>
                </a:cxn>
                <a:cxn ang="0">
                  <a:pos x="342" y="650"/>
                </a:cxn>
                <a:cxn ang="0">
                  <a:pos x="355" y="650"/>
                </a:cxn>
                <a:cxn ang="0">
                  <a:pos x="355" y="637"/>
                </a:cxn>
                <a:cxn ang="0">
                  <a:pos x="500" y="27"/>
                </a:cxn>
                <a:cxn ang="0">
                  <a:pos x="329" y="345"/>
                </a:cxn>
                <a:cxn ang="0">
                  <a:pos x="329" y="371"/>
                </a:cxn>
                <a:cxn ang="0">
                  <a:pos x="263" y="438"/>
                </a:cxn>
                <a:cxn ang="0">
                  <a:pos x="224" y="464"/>
                </a:cxn>
                <a:cxn ang="0">
                  <a:pos x="145" y="464"/>
                </a:cxn>
                <a:cxn ang="0">
                  <a:pos x="132" y="451"/>
                </a:cxn>
                <a:cxn ang="0">
                  <a:pos x="105" y="438"/>
                </a:cxn>
                <a:cxn ang="0">
                  <a:pos x="92" y="398"/>
                </a:cxn>
                <a:cxn ang="0">
                  <a:pos x="92" y="358"/>
                </a:cxn>
                <a:cxn ang="0">
                  <a:pos x="118" y="199"/>
                </a:cxn>
                <a:cxn ang="0">
                  <a:pos x="145" y="133"/>
                </a:cxn>
                <a:cxn ang="0">
                  <a:pos x="184" y="93"/>
                </a:cxn>
                <a:cxn ang="0">
                  <a:pos x="211" y="53"/>
                </a:cxn>
                <a:cxn ang="0">
                  <a:pos x="263" y="27"/>
                </a:cxn>
                <a:cxn ang="0">
                  <a:pos x="329" y="27"/>
                </a:cxn>
                <a:cxn ang="0">
                  <a:pos x="368" y="66"/>
                </a:cxn>
                <a:cxn ang="0">
                  <a:pos x="382" y="93"/>
                </a:cxn>
                <a:cxn ang="0">
                  <a:pos x="395" y="106"/>
                </a:cxn>
                <a:cxn ang="0">
                  <a:pos x="395" y="133"/>
                </a:cxn>
                <a:cxn ang="0">
                  <a:pos x="382" y="146"/>
                </a:cxn>
                <a:cxn ang="0">
                  <a:pos x="329" y="345"/>
                </a:cxn>
              </a:cxnLst>
              <a:rect l="0" t="0" r="r" b="b"/>
              <a:pathLst>
                <a:path w="500" h="703">
                  <a:moveTo>
                    <a:pt x="500" y="27"/>
                  </a:moveTo>
                  <a:lnTo>
                    <a:pt x="500" y="0"/>
                  </a:lnTo>
                  <a:lnTo>
                    <a:pt x="474" y="0"/>
                  </a:lnTo>
                  <a:lnTo>
                    <a:pt x="408" y="66"/>
                  </a:lnTo>
                  <a:lnTo>
                    <a:pt x="395" y="53"/>
                  </a:lnTo>
                  <a:lnTo>
                    <a:pt x="382" y="27"/>
                  </a:lnTo>
                  <a:lnTo>
                    <a:pt x="329" y="0"/>
                  </a:lnTo>
                  <a:lnTo>
                    <a:pt x="289" y="0"/>
                  </a:lnTo>
                  <a:lnTo>
                    <a:pt x="184" y="27"/>
                  </a:lnTo>
                  <a:lnTo>
                    <a:pt x="92" y="93"/>
                  </a:lnTo>
                  <a:lnTo>
                    <a:pt x="26" y="199"/>
                  </a:lnTo>
                  <a:lnTo>
                    <a:pt x="0" y="318"/>
                  </a:lnTo>
                  <a:lnTo>
                    <a:pt x="13" y="385"/>
                  </a:lnTo>
                  <a:lnTo>
                    <a:pt x="66" y="464"/>
                  </a:lnTo>
                  <a:lnTo>
                    <a:pt x="118" y="491"/>
                  </a:lnTo>
                  <a:lnTo>
                    <a:pt x="171" y="504"/>
                  </a:lnTo>
                  <a:lnTo>
                    <a:pt x="289" y="464"/>
                  </a:lnTo>
                  <a:lnTo>
                    <a:pt x="316" y="438"/>
                  </a:lnTo>
                  <a:lnTo>
                    <a:pt x="316" y="451"/>
                  </a:lnTo>
                  <a:lnTo>
                    <a:pt x="303" y="464"/>
                  </a:lnTo>
                  <a:lnTo>
                    <a:pt x="289" y="504"/>
                  </a:lnTo>
                  <a:lnTo>
                    <a:pt x="289" y="531"/>
                  </a:lnTo>
                  <a:lnTo>
                    <a:pt x="276" y="570"/>
                  </a:lnTo>
                  <a:lnTo>
                    <a:pt x="276" y="610"/>
                  </a:lnTo>
                  <a:lnTo>
                    <a:pt x="263" y="637"/>
                  </a:lnTo>
                  <a:lnTo>
                    <a:pt x="237" y="663"/>
                  </a:lnTo>
                  <a:lnTo>
                    <a:pt x="171" y="663"/>
                  </a:lnTo>
                  <a:lnTo>
                    <a:pt x="171" y="677"/>
                  </a:lnTo>
                  <a:lnTo>
                    <a:pt x="158" y="677"/>
                  </a:lnTo>
                  <a:lnTo>
                    <a:pt x="158" y="703"/>
                  </a:lnTo>
                  <a:lnTo>
                    <a:pt x="434" y="703"/>
                  </a:lnTo>
                  <a:lnTo>
                    <a:pt x="434" y="677"/>
                  </a:lnTo>
                  <a:lnTo>
                    <a:pt x="421" y="663"/>
                  </a:lnTo>
                  <a:lnTo>
                    <a:pt x="355" y="663"/>
                  </a:lnTo>
                  <a:lnTo>
                    <a:pt x="342" y="650"/>
                  </a:lnTo>
                  <a:lnTo>
                    <a:pt x="355" y="650"/>
                  </a:lnTo>
                  <a:lnTo>
                    <a:pt x="355" y="637"/>
                  </a:lnTo>
                  <a:lnTo>
                    <a:pt x="500" y="27"/>
                  </a:lnTo>
                  <a:close/>
                  <a:moveTo>
                    <a:pt x="329" y="345"/>
                  </a:moveTo>
                  <a:lnTo>
                    <a:pt x="329" y="371"/>
                  </a:lnTo>
                  <a:lnTo>
                    <a:pt x="263" y="438"/>
                  </a:lnTo>
                  <a:lnTo>
                    <a:pt x="224" y="464"/>
                  </a:lnTo>
                  <a:lnTo>
                    <a:pt x="145" y="464"/>
                  </a:lnTo>
                  <a:lnTo>
                    <a:pt x="132" y="451"/>
                  </a:lnTo>
                  <a:lnTo>
                    <a:pt x="105" y="438"/>
                  </a:lnTo>
                  <a:lnTo>
                    <a:pt x="92" y="398"/>
                  </a:lnTo>
                  <a:lnTo>
                    <a:pt x="92" y="358"/>
                  </a:lnTo>
                  <a:lnTo>
                    <a:pt x="118" y="199"/>
                  </a:lnTo>
                  <a:lnTo>
                    <a:pt x="145" y="133"/>
                  </a:lnTo>
                  <a:lnTo>
                    <a:pt x="184" y="93"/>
                  </a:lnTo>
                  <a:lnTo>
                    <a:pt x="211" y="53"/>
                  </a:lnTo>
                  <a:lnTo>
                    <a:pt x="263" y="27"/>
                  </a:lnTo>
                  <a:lnTo>
                    <a:pt x="329" y="27"/>
                  </a:lnTo>
                  <a:lnTo>
                    <a:pt x="368" y="66"/>
                  </a:lnTo>
                  <a:lnTo>
                    <a:pt x="382" y="93"/>
                  </a:lnTo>
                  <a:lnTo>
                    <a:pt x="395" y="106"/>
                  </a:lnTo>
                  <a:lnTo>
                    <a:pt x="395" y="133"/>
                  </a:lnTo>
                  <a:lnTo>
                    <a:pt x="382" y="146"/>
                  </a:lnTo>
                  <a:lnTo>
                    <a:pt x="329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01" name="Freeform 101"/>
            <p:cNvSpPr>
              <a:spLocks noEditPoints="1"/>
            </p:cNvSpPr>
            <p:nvPr/>
          </p:nvSpPr>
          <p:spPr bwMode="auto">
            <a:xfrm>
              <a:off x="23020" y="8174"/>
              <a:ext cx="1092" cy="1154"/>
            </a:xfrm>
            <a:custGeom>
              <a:avLst/>
              <a:gdLst/>
              <a:ahLst/>
              <a:cxnLst>
                <a:cxn ang="0">
                  <a:pos x="237" y="968"/>
                </a:cxn>
                <a:cxn ang="0">
                  <a:pos x="198" y="1021"/>
                </a:cxn>
                <a:cxn ang="0">
                  <a:pos x="158" y="1061"/>
                </a:cxn>
                <a:cxn ang="0">
                  <a:pos x="119" y="1087"/>
                </a:cxn>
                <a:cxn ang="0">
                  <a:pos x="79" y="1101"/>
                </a:cxn>
                <a:cxn ang="0">
                  <a:pos x="27" y="1101"/>
                </a:cxn>
                <a:cxn ang="0">
                  <a:pos x="13" y="1114"/>
                </a:cxn>
                <a:cxn ang="0">
                  <a:pos x="0" y="1114"/>
                </a:cxn>
                <a:cxn ang="0">
                  <a:pos x="0" y="1140"/>
                </a:cxn>
                <a:cxn ang="0">
                  <a:pos x="13" y="1154"/>
                </a:cxn>
                <a:cxn ang="0">
                  <a:pos x="342" y="1154"/>
                </a:cxn>
                <a:cxn ang="0">
                  <a:pos x="342" y="1140"/>
                </a:cxn>
                <a:cxn ang="0">
                  <a:pos x="356" y="1127"/>
                </a:cxn>
                <a:cxn ang="0">
                  <a:pos x="342" y="1114"/>
                </a:cxn>
                <a:cxn ang="0">
                  <a:pos x="342" y="1101"/>
                </a:cxn>
                <a:cxn ang="0">
                  <a:pos x="303" y="1101"/>
                </a:cxn>
                <a:cxn ang="0">
                  <a:pos x="277" y="1087"/>
                </a:cxn>
                <a:cxn ang="0">
                  <a:pos x="263" y="1074"/>
                </a:cxn>
                <a:cxn ang="0">
                  <a:pos x="250" y="1048"/>
                </a:cxn>
                <a:cxn ang="0">
                  <a:pos x="277" y="994"/>
                </a:cxn>
                <a:cxn ang="0">
                  <a:pos x="277" y="981"/>
                </a:cxn>
                <a:cxn ang="0">
                  <a:pos x="290" y="968"/>
                </a:cxn>
                <a:cxn ang="0">
                  <a:pos x="303" y="928"/>
                </a:cxn>
                <a:cxn ang="0">
                  <a:pos x="342" y="875"/>
                </a:cxn>
                <a:cxn ang="0">
                  <a:pos x="395" y="782"/>
                </a:cxn>
                <a:cxn ang="0">
                  <a:pos x="790" y="782"/>
                </a:cxn>
                <a:cxn ang="0">
                  <a:pos x="803" y="835"/>
                </a:cxn>
                <a:cxn ang="0">
                  <a:pos x="803" y="928"/>
                </a:cxn>
                <a:cxn ang="0">
                  <a:pos x="816" y="1008"/>
                </a:cxn>
                <a:cxn ang="0">
                  <a:pos x="816" y="1074"/>
                </a:cxn>
                <a:cxn ang="0">
                  <a:pos x="803" y="1087"/>
                </a:cxn>
                <a:cxn ang="0">
                  <a:pos x="776" y="1101"/>
                </a:cxn>
                <a:cxn ang="0">
                  <a:pos x="698" y="1101"/>
                </a:cxn>
                <a:cxn ang="0">
                  <a:pos x="684" y="1114"/>
                </a:cxn>
                <a:cxn ang="0">
                  <a:pos x="671" y="1114"/>
                </a:cxn>
                <a:cxn ang="0">
                  <a:pos x="671" y="1154"/>
                </a:cxn>
                <a:cxn ang="0">
                  <a:pos x="1092" y="1154"/>
                </a:cxn>
                <a:cxn ang="0">
                  <a:pos x="1092" y="1101"/>
                </a:cxn>
                <a:cxn ang="0">
                  <a:pos x="987" y="1101"/>
                </a:cxn>
                <a:cxn ang="0">
                  <a:pos x="974" y="1087"/>
                </a:cxn>
                <a:cxn ang="0">
                  <a:pos x="961" y="1087"/>
                </a:cxn>
                <a:cxn ang="0">
                  <a:pos x="961" y="1048"/>
                </a:cxn>
                <a:cxn ang="0">
                  <a:pos x="855" y="40"/>
                </a:cxn>
                <a:cxn ang="0">
                  <a:pos x="855" y="0"/>
                </a:cxn>
                <a:cxn ang="0">
                  <a:pos x="816" y="0"/>
                </a:cxn>
                <a:cxn ang="0">
                  <a:pos x="790" y="26"/>
                </a:cxn>
                <a:cxn ang="0">
                  <a:pos x="237" y="968"/>
                </a:cxn>
                <a:cxn ang="0">
                  <a:pos x="421" y="729"/>
                </a:cxn>
                <a:cxn ang="0">
                  <a:pos x="737" y="199"/>
                </a:cxn>
                <a:cxn ang="0">
                  <a:pos x="790" y="729"/>
                </a:cxn>
                <a:cxn ang="0">
                  <a:pos x="421" y="729"/>
                </a:cxn>
              </a:cxnLst>
              <a:rect l="0" t="0" r="r" b="b"/>
              <a:pathLst>
                <a:path w="1092" h="1154">
                  <a:moveTo>
                    <a:pt x="237" y="968"/>
                  </a:moveTo>
                  <a:lnTo>
                    <a:pt x="198" y="1021"/>
                  </a:lnTo>
                  <a:lnTo>
                    <a:pt x="158" y="1061"/>
                  </a:lnTo>
                  <a:lnTo>
                    <a:pt x="119" y="1087"/>
                  </a:lnTo>
                  <a:lnTo>
                    <a:pt x="79" y="1101"/>
                  </a:lnTo>
                  <a:lnTo>
                    <a:pt x="27" y="1101"/>
                  </a:lnTo>
                  <a:lnTo>
                    <a:pt x="13" y="1114"/>
                  </a:lnTo>
                  <a:lnTo>
                    <a:pt x="0" y="1114"/>
                  </a:lnTo>
                  <a:lnTo>
                    <a:pt x="0" y="1140"/>
                  </a:lnTo>
                  <a:lnTo>
                    <a:pt x="13" y="1154"/>
                  </a:lnTo>
                  <a:lnTo>
                    <a:pt x="342" y="1154"/>
                  </a:lnTo>
                  <a:lnTo>
                    <a:pt x="342" y="1140"/>
                  </a:lnTo>
                  <a:lnTo>
                    <a:pt x="356" y="1127"/>
                  </a:lnTo>
                  <a:lnTo>
                    <a:pt x="342" y="1114"/>
                  </a:lnTo>
                  <a:lnTo>
                    <a:pt x="342" y="1101"/>
                  </a:lnTo>
                  <a:lnTo>
                    <a:pt x="303" y="1101"/>
                  </a:lnTo>
                  <a:lnTo>
                    <a:pt x="277" y="1087"/>
                  </a:lnTo>
                  <a:lnTo>
                    <a:pt x="263" y="1074"/>
                  </a:lnTo>
                  <a:lnTo>
                    <a:pt x="250" y="1048"/>
                  </a:lnTo>
                  <a:lnTo>
                    <a:pt x="277" y="994"/>
                  </a:lnTo>
                  <a:lnTo>
                    <a:pt x="277" y="981"/>
                  </a:lnTo>
                  <a:lnTo>
                    <a:pt x="290" y="968"/>
                  </a:lnTo>
                  <a:lnTo>
                    <a:pt x="303" y="928"/>
                  </a:lnTo>
                  <a:lnTo>
                    <a:pt x="342" y="875"/>
                  </a:lnTo>
                  <a:lnTo>
                    <a:pt x="395" y="782"/>
                  </a:lnTo>
                  <a:lnTo>
                    <a:pt x="790" y="782"/>
                  </a:lnTo>
                  <a:lnTo>
                    <a:pt x="803" y="835"/>
                  </a:lnTo>
                  <a:lnTo>
                    <a:pt x="803" y="928"/>
                  </a:lnTo>
                  <a:lnTo>
                    <a:pt x="816" y="1008"/>
                  </a:lnTo>
                  <a:lnTo>
                    <a:pt x="816" y="1074"/>
                  </a:lnTo>
                  <a:lnTo>
                    <a:pt x="803" y="1087"/>
                  </a:lnTo>
                  <a:lnTo>
                    <a:pt x="776" y="1101"/>
                  </a:lnTo>
                  <a:lnTo>
                    <a:pt x="698" y="1101"/>
                  </a:lnTo>
                  <a:lnTo>
                    <a:pt x="684" y="1114"/>
                  </a:lnTo>
                  <a:lnTo>
                    <a:pt x="671" y="1114"/>
                  </a:lnTo>
                  <a:lnTo>
                    <a:pt x="671" y="1154"/>
                  </a:lnTo>
                  <a:lnTo>
                    <a:pt x="1092" y="1154"/>
                  </a:lnTo>
                  <a:lnTo>
                    <a:pt x="1092" y="1101"/>
                  </a:lnTo>
                  <a:lnTo>
                    <a:pt x="987" y="1101"/>
                  </a:lnTo>
                  <a:lnTo>
                    <a:pt x="974" y="1087"/>
                  </a:lnTo>
                  <a:lnTo>
                    <a:pt x="961" y="1087"/>
                  </a:lnTo>
                  <a:lnTo>
                    <a:pt x="961" y="1048"/>
                  </a:lnTo>
                  <a:lnTo>
                    <a:pt x="855" y="40"/>
                  </a:lnTo>
                  <a:lnTo>
                    <a:pt x="855" y="0"/>
                  </a:lnTo>
                  <a:lnTo>
                    <a:pt x="816" y="0"/>
                  </a:lnTo>
                  <a:lnTo>
                    <a:pt x="790" y="26"/>
                  </a:lnTo>
                  <a:lnTo>
                    <a:pt x="237" y="968"/>
                  </a:lnTo>
                  <a:close/>
                  <a:moveTo>
                    <a:pt x="421" y="729"/>
                  </a:moveTo>
                  <a:lnTo>
                    <a:pt x="737" y="199"/>
                  </a:lnTo>
                  <a:lnTo>
                    <a:pt x="790" y="729"/>
                  </a:lnTo>
                  <a:lnTo>
                    <a:pt x="421" y="7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02" name="Freeform 102"/>
            <p:cNvSpPr>
              <a:spLocks/>
            </p:cNvSpPr>
            <p:nvPr/>
          </p:nvSpPr>
          <p:spPr bwMode="auto">
            <a:xfrm>
              <a:off x="24349" y="8121"/>
              <a:ext cx="224" cy="1604"/>
            </a:xfrm>
            <a:custGeom>
              <a:avLst/>
              <a:gdLst/>
              <a:ahLst/>
              <a:cxnLst>
                <a:cxn ang="0">
                  <a:pos x="224" y="1604"/>
                </a:cxn>
                <a:cxn ang="0">
                  <a:pos x="224" y="1538"/>
                </a:cxn>
                <a:cxn ang="0">
                  <a:pos x="66" y="1538"/>
                </a:cxn>
                <a:cxn ang="0">
                  <a:pos x="66" y="66"/>
                </a:cxn>
                <a:cxn ang="0">
                  <a:pos x="224" y="66"/>
                </a:cxn>
                <a:cxn ang="0">
                  <a:pos x="224" y="0"/>
                </a:cxn>
                <a:cxn ang="0">
                  <a:pos x="0" y="0"/>
                </a:cxn>
                <a:cxn ang="0">
                  <a:pos x="0" y="1604"/>
                </a:cxn>
                <a:cxn ang="0">
                  <a:pos x="224" y="1604"/>
                </a:cxn>
              </a:cxnLst>
              <a:rect l="0" t="0" r="r" b="b"/>
              <a:pathLst>
                <a:path w="224" h="1604">
                  <a:moveTo>
                    <a:pt x="224" y="1604"/>
                  </a:moveTo>
                  <a:lnTo>
                    <a:pt x="224" y="1538"/>
                  </a:lnTo>
                  <a:lnTo>
                    <a:pt x="66" y="1538"/>
                  </a:lnTo>
                  <a:lnTo>
                    <a:pt x="66" y="66"/>
                  </a:lnTo>
                  <a:lnTo>
                    <a:pt x="224" y="66"/>
                  </a:lnTo>
                  <a:lnTo>
                    <a:pt x="224" y="0"/>
                  </a:lnTo>
                  <a:lnTo>
                    <a:pt x="0" y="0"/>
                  </a:lnTo>
                  <a:lnTo>
                    <a:pt x="0" y="1604"/>
                  </a:lnTo>
                  <a:lnTo>
                    <a:pt x="224" y="16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03" name="Freeform 103"/>
            <p:cNvSpPr>
              <a:spLocks noEditPoints="1"/>
            </p:cNvSpPr>
            <p:nvPr/>
          </p:nvSpPr>
          <p:spPr bwMode="auto">
            <a:xfrm>
              <a:off x="24665" y="8267"/>
              <a:ext cx="421" cy="1074"/>
            </a:xfrm>
            <a:custGeom>
              <a:avLst/>
              <a:gdLst/>
              <a:ahLst/>
              <a:cxnLst>
                <a:cxn ang="0">
                  <a:pos x="394" y="26"/>
                </a:cxn>
                <a:cxn ang="0">
                  <a:pos x="315" y="0"/>
                </a:cxn>
                <a:cxn ang="0">
                  <a:pos x="250" y="79"/>
                </a:cxn>
                <a:cxn ang="0">
                  <a:pos x="289" y="132"/>
                </a:cxn>
                <a:cxn ang="0">
                  <a:pos x="368" y="119"/>
                </a:cxn>
                <a:cxn ang="0">
                  <a:pos x="394" y="53"/>
                </a:cxn>
                <a:cxn ang="0">
                  <a:pos x="302" y="610"/>
                </a:cxn>
                <a:cxn ang="0">
                  <a:pos x="315" y="570"/>
                </a:cxn>
                <a:cxn ang="0">
                  <a:pos x="329" y="437"/>
                </a:cxn>
                <a:cxn ang="0">
                  <a:pos x="289" y="371"/>
                </a:cxn>
                <a:cxn ang="0">
                  <a:pos x="131" y="371"/>
                </a:cxn>
                <a:cxn ang="0">
                  <a:pos x="26" y="504"/>
                </a:cxn>
                <a:cxn ang="0">
                  <a:pos x="0" y="610"/>
                </a:cxn>
                <a:cxn ang="0">
                  <a:pos x="39" y="583"/>
                </a:cxn>
                <a:cxn ang="0">
                  <a:pos x="92" y="464"/>
                </a:cxn>
                <a:cxn ang="0">
                  <a:pos x="144" y="398"/>
                </a:cxn>
                <a:cxn ang="0">
                  <a:pos x="223" y="384"/>
                </a:cxn>
                <a:cxn ang="0">
                  <a:pos x="237" y="411"/>
                </a:cxn>
                <a:cxn ang="0">
                  <a:pos x="223" y="504"/>
                </a:cxn>
                <a:cxn ang="0">
                  <a:pos x="197" y="570"/>
                </a:cxn>
                <a:cxn ang="0">
                  <a:pos x="131" y="742"/>
                </a:cxn>
                <a:cxn ang="0">
                  <a:pos x="92" y="848"/>
                </a:cxn>
                <a:cxn ang="0">
                  <a:pos x="79" y="915"/>
                </a:cxn>
                <a:cxn ang="0">
                  <a:pos x="105" y="1021"/>
                </a:cxn>
                <a:cxn ang="0">
                  <a:pos x="210" y="1074"/>
                </a:cxn>
                <a:cxn ang="0">
                  <a:pos x="342" y="994"/>
                </a:cxn>
                <a:cxn ang="0">
                  <a:pos x="408" y="862"/>
                </a:cxn>
                <a:cxn ang="0">
                  <a:pos x="408" y="822"/>
                </a:cxn>
                <a:cxn ang="0">
                  <a:pos x="381" y="809"/>
                </a:cxn>
                <a:cxn ang="0">
                  <a:pos x="368" y="848"/>
                </a:cxn>
                <a:cxn ang="0">
                  <a:pos x="329" y="941"/>
                </a:cxn>
                <a:cxn ang="0">
                  <a:pos x="276" y="1008"/>
                </a:cxn>
                <a:cxn ang="0">
                  <a:pos x="210" y="1047"/>
                </a:cxn>
                <a:cxn ang="0">
                  <a:pos x="171" y="1021"/>
                </a:cxn>
                <a:cxn ang="0">
                  <a:pos x="184" y="915"/>
                </a:cxn>
                <a:cxn ang="0">
                  <a:pos x="223" y="835"/>
                </a:cxn>
              </a:cxnLst>
              <a:rect l="0" t="0" r="r" b="b"/>
              <a:pathLst>
                <a:path w="421" h="1074">
                  <a:moveTo>
                    <a:pt x="394" y="53"/>
                  </a:moveTo>
                  <a:lnTo>
                    <a:pt x="394" y="26"/>
                  </a:lnTo>
                  <a:lnTo>
                    <a:pt x="368" y="0"/>
                  </a:lnTo>
                  <a:lnTo>
                    <a:pt x="315" y="0"/>
                  </a:lnTo>
                  <a:lnTo>
                    <a:pt x="276" y="26"/>
                  </a:lnTo>
                  <a:lnTo>
                    <a:pt x="250" y="79"/>
                  </a:lnTo>
                  <a:lnTo>
                    <a:pt x="263" y="106"/>
                  </a:lnTo>
                  <a:lnTo>
                    <a:pt x="289" y="132"/>
                  </a:lnTo>
                  <a:lnTo>
                    <a:pt x="315" y="146"/>
                  </a:lnTo>
                  <a:lnTo>
                    <a:pt x="368" y="119"/>
                  </a:lnTo>
                  <a:lnTo>
                    <a:pt x="394" y="92"/>
                  </a:lnTo>
                  <a:lnTo>
                    <a:pt x="394" y="53"/>
                  </a:lnTo>
                  <a:close/>
                  <a:moveTo>
                    <a:pt x="276" y="663"/>
                  </a:moveTo>
                  <a:lnTo>
                    <a:pt x="302" y="610"/>
                  </a:lnTo>
                  <a:lnTo>
                    <a:pt x="302" y="596"/>
                  </a:lnTo>
                  <a:lnTo>
                    <a:pt x="315" y="570"/>
                  </a:lnTo>
                  <a:lnTo>
                    <a:pt x="329" y="530"/>
                  </a:lnTo>
                  <a:lnTo>
                    <a:pt x="329" y="437"/>
                  </a:lnTo>
                  <a:lnTo>
                    <a:pt x="315" y="398"/>
                  </a:lnTo>
                  <a:lnTo>
                    <a:pt x="289" y="371"/>
                  </a:lnTo>
                  <a:lnTo>
                    <a:pt x="210" y="344"/>
                  </a:lnTo>
                  <a:lnTo>
                    <a:pt x="131" y="371"/>
                  </a:lnTo>
                  <a:lnTo>
                    <a:pt x="66" y="437"/>
                  </a:lnTo>
                  <a:lnTo>
                    <a:pt x="26" y="504"/>
                  </a:lnTo>
                  <a:lnTo>
                    <a:pt x="0" y="570"/>
                  </a:lnTo>
                  <a:lnTo>
                    <a:pt x="0" y="610"/>
                  </a:lnTo>
                  <a:lnTo>
                    <a:pt x="26" y="610"/>
                  </a:lnTo>
                  <a:lnTo>
                    <a:pt x="39" y="583"/>
                  </a:lnTo>
                  <a:lnTo>
                    <a:pt x="66" y="517"/>
                  </a:lnTo>
                  <a:lnTo>
                    <a:pt x="92" y="464"/>
                  </a:lnTo>
                  <a:lnTo>
                    <a:pt x="118" y="424"/>
                  </a:lnTo>
                  <a:lnTo>
                    <a:pt x="144" y="398"/>
                  </a:lnTo>
                  <a:lnTo>
                    <a:pt x="171" y="384"/>
                  </a:lnTo>
                  <a:lnTo>
                    <a:pt x="223" y="384"/>
                  </a:lnTo>
                  <a:lnTo>
                    <a:pt x="223" y="398"/>
                  </a:lnTo>
                  <a:lnTo>
                    <a:pt x="237" y="411"/>
                  </a:lnTo>
                  <a:lnTo>
                    <a:pt x="237" y="464"/>
                  </a:lnTo>
                  <a:lnTo>
                    <a:pt x="223" y="504"/>
                  </a:lnTo>
                  <a:lnTo>
                    <a:pt x="223" y="517"/>
                  </a:lnTo>
                  <a:lnTo>
                    <a:pt x="197" y="570"/>
                  </a:lnTo>
                  <a:lnTo>
                    <a:pt x="171" y="663"/>
                  </a:lnTo>
                  <a:lnTo>
                    <a:pt x="131" y="742"/>
                  </a:lnTo>
                  <a:lnTo>
                    <a:pt x="105" y="822"/>
                  </a:lnTo>
                  <a:lnTo>
                    <a:pt x="92" y="848"/>
                  </a:lnTo>
                  <a:lnTo>
                    <a:pt x="92" y="888"/>
                  </a:lnTo>
                  <a:lnTo>
                    <a:pt x="79" y="915"/>
                  </a:lnTo>
                  <a:lnTo>
                    <a:pt x="79" y="981"/>
                  </a:lnTo>
                  <a:lnTo>
                    <a:pt x="105" y="1021"/>
                  </a:lnTo>
                  <a:lnTo>
                    <a:pt x="158" y="1074"/>
                  </a:lnTo>
                  <a:lnTo>
                    <a:pt x="210" y="1074"/>
                  </a:lnTo>
                  <a:lnTo>
                    <a:pt x="289" y="1047"/>
                  </a:lnTo>
                  <a:lnTo>
                    <a:pt x="342" y="994"/>
                  </a:lnTo>
                  <a:lnTo>
                    <a:pt x="381" y="928"/>
                  </a:lnTo>
                  <a:lnTo>
                    <a:pt x="408" y="862"/>
                  </a:lnTo>
                  <a:lnTo>
                    <a:pt x="421" y="835"/>
                  </a:lnTo>
                  <a:lnTo>
                    <a:pt x="408" y="822"/>
                  </a:lnTo>
                  <a:lnTo>
                    <a:pt x="408" y="809"/>
                  </a:lnTo>
                  <a:lnTo>
                    <a:pt x="381" y="809"/>
                  </a:lnTo>
                  <a:lnTo>
                    <a:pt x="381" y="822"/>
                  </a:lnTo>
                  <a:lnTo>
                    <a:pt x="368" y="848"/>
                  </a:lnTo>
                  <a:lnTo>
                    <a:pt x="355" y="901"/>
                  </a:lnTo>
                  <a:lnTo>
                    <a:pt x="329" y="941"/>
                  </a:lnTo>
                  <a:lnTo>
                    <a:pt x="315" y="981"/>
                  </a:lnTo>
                  <a:lnTo>
                    <a:pt x="276" y="1008"/>
                  </a:lnTo>
                  <a:lnTo>
                    <a:pt x="250" y="1034"/>
                  </a:lnTo>
                  <a:lnTo>
                    <a:pt x="210" y="1047"/>
                  </a:lnTo>
                  <a:lnTo>
                    <a:pt x="184" y="1034"/>
                  </a:lnTo>
                  <a:lnTo>
                    <a:pt x="171" y="1021"/>
                  </a:lnTo>
                  <a:lnTo>
                    <a:pt x="171" y="941"/>
                  </a:lnTo>
                  <a:lnTo>
                    <a:pt x="184" y="915"/>
                  </a:lnTo>
                  <a:lnTo>
                    <a:pt x="197" y="875"/>
                  </a:lnTo>
                  <a:lnTo>
                    <a:pt x="223" y="835"/>
                  </a:lnTo>
                  <a:lnTo>
                    <a:pt x="276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04" name="Freeform 104"/>
            <p:cNvSpPr>
              <a:spLocks/>
            </p:cNvSpPr>
            <p:nvPr/>
          </p:nvSpPr>
          <p:spPr bwMode="auto">
            <a:xfrm>
              <a:off x="25296" y="9155"/>
              <a:ext cx="184" cy="478"/>
            </a:xfrm>
            <a:custGeom>
              <a:avLst/>
              <a:gdLst/>
              <a:ahLst/>
              <a:cxnLst>
                <a:cxn ang="0">
                  <a:pos x="184" y="173"/>
                </a:cxn>
                <a:cxn ang="0">
                  <a:pos x="184" y="120"/>
                </a:cxn>
                <a:cxn ang="0">
                  <a:pos x="171" y="67"/>
                </a:cxn>
                <a:cxn ang="0">
                  <a:pos x="145" y="27"/>
                </a:cxn>
                <a:cxn ang="0">
                  <a:pos x="92" y="0"/>
                </a:cxn>
                <a:cxn ang="0">
                  <a:pos x="53" y="13"/>
                </a:cxn>
                <a:cxn ang="0">
                  <a:pos x="27" y="27"/>
                </a:cxn>
                <a:cxn ang="0">
                  <a:pos x="13" y="53"/>
                </a:cxn>
                <a:cxn ang="0">
                  <a:pos x="0" y="93"/>
                </a:cxn>
                <a:cxn ang="0">
                  <a:pos x="27" y="146"/>
                </a:cxn>
                <a:cxn ang="0">
                  <a:pos x="53" y="159"/>
                </a:cxn>
                <a:cxn ang="0">
                  <a:pos x="92" y="173"/>
                </a:cxn>
                <a:cxn ang="0">
                  <a:pos x="119" y="173"/>
                </a:cxn>
                <a:cxn ang="0">
                  <a:pos x="145" y="146"/>
                </a:cxn>
                <a:cxn ang="0">
                  <a:pos x="158" y="146"/>
                </a:cxn>
                <a:cxn ang="0">
                  <a:pos x="158" y="173"/>
                </a:cxn>
                <a:cxn ang="0">
                  <a:pos x="145" y="279"/>
                </a:cxn>
                <a:cxn ang="0">
                  <a:pos x="92" y="372"/>
                </a:cxn>
                <a:cxn ang="0">
                  <a:pos x="53" y="438"/>
                </a:cxn>
                <a:cxn ang="0">
                  <a:pos x="40" y="451"/>
                </a:cxn>
                <a:cxn ang="0">
                  <a:pos x="27" y="451"/>
                </a:cxn>
                <a:cxn ang="0">
                  <a:pos x="27" y="464"/>
                </a:cxn>
                <a:cxn ang="0">
                  <a:pos x="40" y="478"/>
                </a:cxn>
                <a:cxn ang="0">
                  <a:pos x="79" y="464"/>
                </a:cxn>
                <a:cxn ang="0">
                  <a:pos x="119" y="398"/>
                </a:cxn>
                <a:cxn ang="0">
                  <a:pos x="171" y="305"/>
                </a:cxn>
                <a:cxn ang="0">
                  <a:pos x="184" y="173"/>
                </a:cxn>
              </a:cxnLst>
              <a:rect l="0" t="0" r="r" b="b"/>
              <a:pathLst>
                <a:path w="184" h="478">
                  <a:moveTo>
                    <a:pt x="184" y="173"/>
                  </a:moveTo>
                  <a:lnTo>
                    <a:pt x="184" y="120"/>
                  </a:lnTo>
                  <a:lnTo>
                    <a:pt x="171" y="67"/>
                  </a:lnTo>
                  <a:lnTo>
                    <a:pt x="145" y="27"/>
                  </a:lnTo>
                  <a:lnTo>
                    <a:pt x="92" y="0"/>
                  </a:lnTo>
                  <a:lnTo>
                    <a:pt x="53" y="13"/>
                  </a:lnTo>
                  <a:lnTo>
                    <a:pt x="27" y="27"/>
                  </a:lnTo>
                  <a:lnTo>
                    <a:pt x="13" y="53"/>
                  </a:lnTo>
                  <a:lnTo>
                    <a:pt x="0" y="93"/>
                  </a:lnTo>
                  <a:lnTo>
                    <a:pt x="27" y="146"/>
                  </a:lnTo>
                  <a:lnTo>
                    <a:pt x="53" y="159"/>
                  </a:lnTo>
                  <a:lnTo>
                    <a:pt x="92" y="173"/>
                  </a:lnTo>
                  <a:lnTo>
                    <a:pt x="119" y="173"/>
                  </a:lnTo>
                  <a:lnTo>
                    <a:pt x="145" y="146"/>
                  </a:lnTo>
                  <a:lnTo>
                    <a:pt x="158" y="146"/>
                  </a:lnTo>
                  <a:lnTo>
                    <a:pt x="158" y="173"/>
                  </a:lnTo>
                  <a:lnTo>
                    <a:pt x="145" y="279"/>
                  </a:lnTo>
                  <a:lnTo>
                    <a:pt x="92" y="372"/>
                  </a:lnTo>
                  <a:lnTo>
                    <a:pt x="53" y="438"/>
                  </a:lnTo>
                  <a:lnTo>
                    <a:pt x="40" y="451"/>
                  </a:lnTo>
                  <a:lnTo>
                    <a:pt x="27" y="451"/>
                  </a:lnTo>
                  <a:lnTo>
                    <a:pt x="27" y="464"/>
                  </a:lnTo>
                  <a:lnTo>
                    <a:pt x="40" y="478"/>
                  </a:lnTo>
                  <a:lnTo>
                    <a:pt x="79" y="464"/>
                  </a:lnTo>
                  <a:lnTo>
                    <a:pt x="119" y="398"/>
                  </a:lnTo>
                  <a:lnTo>
                    <a:pt x="171" y="305"/>
                  </a:lnTo>
                  <a:lnTo>
                    <a:pt x="184" y="1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05" name="Freeform 105"/>
            <p:cNvSpPr>
              <a:spLocks/>
            </p:cNvSpPr>
            <p:nvPr/>
          </p:nvSpPr>
          <p:spPr bwMode="auto">
            <a:xfrm>
              <a:off x="25954" y="8214"/>
              <a:ext cx="724" cy="1127"/>
            </a:xfrm>
            <a:custGeom>
              <a:avLst/>
              <a:gdLst/>
              <a:ahLst/>
              <a:cxnLst>
                <a:cxn ang="0">
                  <a:pos x="355" y="0"/>
                </a:cxn>
                <a:cxn ang="0">
                  <a:pos x="224" y="13"/>
                </a:cxn>
                <a:cxn ang="0">
                  <a:pos x="118" y="26"/>
                </a:cxn>
                <a:cxn ang="0">
                  <a:pos x="132" y="66"/>
                </a:cxn>
                <a:cxn ang="0">
                  <a:pos x="237" y="79"/>
                </a:cxn>
                <a:cxn ang="0">
                  <a:pos x="0" y="1047"/>
                </a:cxn>
                <a:cxn ang="0">
                  <a:pos x="13" y="1127"/>
                </a:cxn>
                <a:cxn ang="0">
                  <a:pos x="92" y="1100"/>
                </a:cxn>
                <a:cxn ang="0">
                  <a:pos x="158" y="888"/>
                </a:cxn>
                <a:cxn ang="0">
                  <a:pos x="184" y="742"/>
                </a:cxn>
                <a:cxn ang="0">
                  <a:pos x="250" y="756"/>
                </a:cxn>
                <a:cxn ang="0">
                  <a:pos x="316" y="782"/>
                </a:cxn>
                <a:cxn ang="0">
                  <a:pos x="368" y="941"/>
                </a:cxn>
                <a:cxn ang="0">
                  <a:pos x="382" y="1074"/>
                </a:cxn>
                <a:cxn ang="0">
                  <a:pos x="539" y="1127"/>
                </a:cxn>
                <a:cxn ang="0">
                  <a:pos x="605" y="1087"/>
                </a:cxn>
                <a:cxn ang="0">
                  <a:pos x="671" y="954"/>
                </a:cxn>
                <a:cxn ang="0">
                  <a:pos x="684" y="875"/>
                </a:cxn>
                <a:cxn ang="0">
                  <a:pos x="658" y="862"/>
                </a:cxn>
                <a:cxn ang="0">
                  <a:pos x="645" y="901"/>
                </a:cxn>
                <a:cxn ang="0">
                  <a:pos x="592" y="1047"/>
                </a:cxn>
                <a:cxn ang="0">
                  <a:pos x="513" y="1100"/>
                </a:cxn>
                <a:cxn ang="0">
                  <a:pos x="474" y="1074"/>
                </a:cxn>
                <a:cxn ang="0">
                  <a:pos x="460" y="981"/>
                </a:cxn>
                <a:cxn ang="0">
                  <a:pos x="474" y="875"/>
                </a:cxn>
                <a:cxn ang="0">
                  <a:pos x="368" y="742"/>
                </a:cxn>
                <a:cxn ang="0">
                  <a:pos x="342" y="636"/>
                </a:cxn>
                <a:cxn ang="0">
                  <a:pos x="526" y="464"/>
                </a:cxn>
                <a:cxn ang="0">
                  <a:pos x="631" y="437"/>
                </a:cxn>
                <a:cxn ang="0">
                  <a:pos x="658" y="451"/>
                </a:cxn>
                <a:cxn ang="0">
                  <a:pos x="631" y="464"/>
                </a:cxn>
                <a:cxn ang="0">
                  <a:pos x="592" y="504"/>
                </a:cxn>
                <a:cxn ang="0">
                  <a:pos x="566" y="570"/>
                </a:cxn>
                <a:cxn ang="0">
                  <a:pos x="605" y="596"/>
                </a:cxn>
                <a:cxn ang="0">
                  <a:pos x="684" y="583"/>
                </a:cxn>
                <a:cxn ang="0">
                  <a:pos x="710" y="543"/>
                </a:cxn>
                <a:cxn ang="0">
                  <a:pos x="684" y="424"/>
                </a:cxn>
                <a:cxn ang="0">
                  <a:pos x="553" y="411"/>
                </a:cxn>
                <a:cxn ang="0">
                  <a:pos x="289" y="636"/>
                </a:cxn>
                <a:cxn ang="0">
                  <a:pos x="197" y="689"/>
                </a:cxn>
              </a:cxnLst>
              <a:rect l="0" t="0" r="r" b="b"/>
              <a:pathLst>
                <a:path w="724" h="1127">
                  <a:moveTo>
                    <a:pt x="368" y="13"/>
                  </a:moveTo>
                  <a:lnTo>
                    <a:pt x="355" y="0"/>
                  </a:lnTo>
                  <a:lnTo>
                    <a:pt x="276" y="0"/>
                  </a:lnTo>
                  <a:lnTo>
                    <a:pt x="224" y="13"/>
                  </a:lnTo>
                  <a:lnTo>
                    <a:pt x="132" y="13"/>
                  </a:lnTo>
                  <a:lnTo>
                    <a:pt x="118" y="26"/>
                  </a:lnTo>
                  <a:lnTo>
                    <a:pt x="118" y="53"/>
                  </a:lnTo>
                  <a:lnTo>
                    <a:pt x="132" y="66"/>
                  </a:lnTo>
                  <a:lnTo>
                    <a:pt x="224" y="66"/>
                  </a:lnTo>
                  <a:lnTo>
                    <a:pt x="237" y="79"/>
                  </a:lnTo>
                  <a:lnTo>
                    <a:pt x="237" y="119"/>
                  </a:lnTo>
                  <a:lnTo>
                    <a:pt x="0" y="1047"/>
                  </a:lnTo>
                  <a:lnTo>
                    <a:pt x="0" y="1114"/>
                  </a:lnTo>
                  <a:lnTo>
                    <a:pt x="13" y="1127"/>
                  </a:lnTo>
                  <a:lnTo>
                    <a:pt x="66" y="1127"/>
                  </a:lnTo>
                  <a:lnTo>
                    <a:pt x="92" y="1100"/>
                  </a:lnTo>
                  <a:lnTo>
                    <a:pt x="132" y="981"/>
                  </a:lnTo>
                  <a:lnTo>
                    <a:pt x="158" y="888"/>
                  </a:lnTo>
                  <a:lnTo>
                    <a:pt x="171" y="795"/>
                  </a:lnTo>
                  <a:lnTo>
                    <a:pt x="184" y="742"/>
                  </a:lnTo>
                  <a:lnTo>
                    <a:pt x="210" y="742"/>
                  </a:lnTo>
                  <a:lnTo>
                    <a:pt x="250" y="756"/>
                  </a:lnTo>
                  <a:lnTo>
                    <a:pt x="276" y="769"/>
                  </a:lnTo>
                  <a:lnTo>
                    <a:pt x="316" y="782"/>
                  </a:lnTo>
                  <a:lnTo>
                    <a:pt x="368" y="835"/>
                  </a:lnTo>
                  <a:lnTo>
                    <a:pt x="368" y="941"/>
                  </a:lnTo>
                  <a:lnTo>
                    <a:pt x="355" y="968"/>
                  </a:lnTo>
                  <a:lnTo>
                    <a:pt x="382" y="1074"/>
                  </a:lnTo>
                  <a:lnTo>
                    <a:pt x="460" y="1127"/>
                  </a:lnTo>
                  <a:lnTo>
                    <a:pt x="539" y="1127"/>
                  </a:lnTo>
                  <a:lnTo>
                    <a:pt x="579" y="1114"/>
                  </a:lnTo>
                  <a:lnTo>
                    <a:pt x="605" y="1087"/>
                  </a:lnTo>
                  <a:lnTo>
                    <a:pt x="658" y="1008"/>
                  </a:lnTo>
                  <a:lnTo>
                    <a:pt x="671" y="954"/>
                  </a:lnTo>
                  <a:lnTo>
                    <a:pt x="684" y="928"/>
                  </a:lnTo>
                  <a:lnTo>
                    <a:pt x="684" y="875"/>
                  </a:lnTo>
                  <a:lnTo>
                    <a:pt x="671" y="862"/>
                  </a:lnTo>
                  <a:lnTo>
                    <a:pt x="658" y="862"/>
                  </a:lnTo>
                  <a:lnTo>
                    <a:pt x="658" y="875"/>
                  </a:lnTo>
                  <a:lnTo>
                    <a:pt x="645" y="901"/>
                  </a:lnTo>
                  <a:lnTo>
                    <a:pt x="618" y="1008"/>
                  </a:lnTo>
                  <a:lnTo>
                    <a:pt x="592" y="1047"/>
                  </a:lnTo>
                  <a:lnTo>
                    <a:pt x="566" y="1074"/>
                  </a:lnTo>
                  <a:lnTo>
                    <a:pt x="513" y="1100"/>
                  </a:lnTo>
                  <a:lnTo>
                    <a:pt x="487" y="1100"/>
                  </a:lnTo>
                  <a:lnTo>
                    <a:pt x="474" y="1074"/>
                  </a:lnTo>
                  <a:lnTo>
                    <a:pt x="460" y="1061"/>
                  </a:lnTo>
                  <a:lnTo>
                    <a:pt x="460" y="981"/>
                  </a:lnTo>
                  <a:lnTo>
                    <a:pt x="474" y="928"/>
                  </a:lnTo>
                  <a:lnTo>
                    <a:pt x="474" y="875"/>
                  </a:lnTo>
                  <a:lnTo>
                    <a:pt x="447" y="795"/>
                  </a:lnTo>
                  <a:lnTo>
                    <a:pt x="368" y="742"/>
                  </a:lnTo>
                  <a:lnTo>
                    <a:pt x="237" y="716"/>
                  </a:lnTo>
                  <a:lnTo>
                    <a:pt x="342" y="636"/>
                  </a:lnTo>
                  <a:lnTo>
                    <a:pt x="460" y="517"/>
                  </a:lnTo>
                  <a:lnTo>
                    <a:pt x="526" y="464"/>
                  </a:lnTo>
                  <a:lnTo>
                    <a:pt x="605" y="437"/>
                  </a:lnTo>
                  <a:lnTo>
                    <a:pt x="631" y="437"/>
                  </a:lnTo>
                  <a:lnTo>
                    <a:pt x="645" y="451"/>
                  </a:lnTo>
                  <a:lnTo>
                    <a:pt x="658" y="451"/>
                  </a:lnTo>
                  <a:lnTo>
                    <a:pt x="658" y="464"/>
                  </a:lnTo>
                  <a:lnTo>
                    <a:pt x="631" y="464"/>
                  </a:lnTo>
                  <a:lnTo>
                    <a:pt x="605" y="477"/>
                  </a:lnTo>
                  <a:lnTo>
                    <a:pt x="592" y="504"/>
                  </a:lnTo>
                  <a:lnTo>
                    <a:pt x="566" y="530"/>
                  </a:lnTo>
                  <a:lnTo>
                    <a:pt x="566" y="570"/>
                  </a:lnTo>
                  <a:lnTo>
                    <a:pt x="579" y="583"/>
                  </a:lnTo>
                  <a:lnTo>
                    <a:pt x="605" y="596"/>
                  </a:lnTo>
                  <a:lnTo>
                    <a:pt x="658" y="596"/>
                  </a:lnTo>
                  <a:lnTo>
                    <a:pt x="684" y="583"/>
                  </a:lnTo>
                  <a:lnTo>
                    <a:pt x="697" y="570"/>
                  </a:lnTo>
                  <a:lnTo>
                    <a:pt x="710" y="543"/>
                  </a:lnTo>
                  <a:lnTo>
                    <a:pt x="724" y="504"/>
                  </a:lnTo>
                  <a:lnTo>
                    <a:pt x="684" y="424"/>
                  </a:lnTo>
                  <a:lnTo>
                    <a:pt x="605" y="397"/>
                  </a:lnTo>
                  <a:lnTo>
                    <a:pt x="553" y="411"/>
                  </a:lnTo>
                  <a:lnTo>
                    <a:pt x="474" y="451"/>
                  </a:lnTo>
                  <a:lnTo>
                    <a:pt x="289" y="636"/>
                  </a:lnTo>
                  <a:lnTo>
                    <a:pt x="250" y="663"/>
                  </a:lnTo>
                  <a:lnTo>
                    <a:pt x="197" y="689"/>
                  </a:lnTo>
                  <a:lnTo>
                    <a:pt x="368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06" name="Freeform 106"/>
            <p:cNvSpPr>
              <a:spLocks/>
            </p:cNvSpPr>
            <p:nvPr/>
          </p:nvSpPr>
          <p:spPr bwMode="auto">
            <a:xfrm>
              <a:off x="26783" y="8121"/>
              <a:ext cx="210" cy="1604"/>
            </a:xfrm>
            <a:custGeom>
              <a:avLst/>
              <a:gdLst/>
              <a:ahLst/>
              <a:cxnLst>
                <a:cxn ang="0">
                  <a:pos x="210" y="0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145" y="66"/>
                </a:cxn>
                <a:cxn ang="0">
                  <a:pos x="145" y="1538"/>
                </a:cxn>
                <a:cxn ang="0">
                  <a:pos x="0" y="1538"/>
                </a:cxn>
                <a:cxn ang="0">
                  <a:pos x="0" y="1604"/>
                </a:cxn>
                <a:cxn ang="0">
                  <a:pos x="210" y="1604"/>
                </a:cxn>
                <a:cxn ang="0">
                  <a:pos x="210" y="0"/>
                </a:cxn>
              </a:cxnLst>
              <a:rect l="0" t="0" r="r" b="b"/>
              <a:pathLst>
                <a:path w="210" h="1604">
                  <a:moveTo>
                    <a:pt x="210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5" y="66"/>
                  </a:lnTo>
                  <a:lnTo>
                    <a:pt x="145" y="1538"/>
                  </a:lnTo>
                  <a:lnTo>
                    <a:pt x="0" y="1538"/>
                  </a:lnTo>
                  <a:lnTo>
                    <a:pt x="0" y="1604"/>
                  </a:lnTo>
                  <a:lnTo>
                    <a:pt x="210" y="1604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07" name="Freeform 107"/>
            <p:cNvSpPr>
              <a:spLocks/>
            </p:cNvSpPr>
            <p:nvPr/>
          </p:nvSpPr>
          <p:spPr bwMode="auto">
            <a:xfrm>
              <a:off x="27677" y="8837"/>
              <a:ext cx="171" cy="172"/>
            </a:xfrm>
            <a:custGeom>
              <a:avLst/>
              <a:gdLst/>
              <a:ahLst/>
              <a:cxnLst>
                <a:cxn ang="0">
                  <a:pos x="171" y="93"/>
                </a:cxn>
                <a:cxn ang="0">
                  <a:pos x="171" y="53"/>
                </a:cxn>
                <a:cxn ang="0">
                  <a:pos x="145" y="26"/>
                </a:cxn>
                <a:cxn ang="0">
                  <a:pos x="92" y="0"/>
                </a:cxn>
                <a:cxn ang="0">
                  <a:pos x="53" y="13"/>
                </a:cxn>
                <a:cxn ang="0">
                  <a:pos x="27" y="26"/>
                </a:cxn>
                <a:cxn ang="0">
                  <a:pos x="14" y="53"/>
                </a:cxn>
                <a:cxn ang="0">
                  <a:pos x="0" y="93"/>
                </a:cxn>
                <a:cxn ang="0">
                  <a:pos x="27" y="146"/>
                </a:cxn>
                <a:cxn ang="0">
                  <a:pos x="53" y="172"/>
                </a:cxn>
                <a:cxn ang="0">
                  <a:pos x="119" y="172"/>
                </a:cxn>
                <a:cxn ang="0">
                  <a:pos x="171" y="119"/>
                </a:cxn>
                <a:cxn ang="0">
                  <a:pos x="171" y="93"/>
                </a:cxn>
              </a:cxnLst>
              <a:rect l="0" t="0" r="r" b="b"/>
              <a:pathLst>
                <a:path w="171" h="172">
                  <a:moveTo>
                    <a:pt x="171" y="93"/>
                  </a:moveTo>
                  <a:lnTo>
                    <a:pt x="171" y="53"/>
                  </a:lnTo>
                  <a:lnTo>
                    <a:pt x="145" y="26"/>
                  </a:lnTo>
                  <a:lnTo>
                    <a:pt x="92" y="0"/>
                  </a:lnTo>
                  <a:lnTo>
                    <a:pt x="53" y="13"/>
                  </a:lnTo>
                  <a:lnTo>
                    <a:pt x="27" y="26"/>
                  </a:lnTo>
                  <a:lnTo>
                    <a:pt x="14" y="53"/>
                  </a:lnTo>
                  <a:lnTo>
                    <a:pt x="0" y="93"/>
                  </a:lnTo>
                  <a:lnTo>
                    <a:pt x="27" y="146"/>
                  </a:lnTo>
                  <a:lnTo>
                    <a:pt x="53" y="172"/>
                  </a:lnTo>
                  <a:lnTo>
                    <a:pt x="119" y="172"/>
                  </a:lnTo>
                  <a:lnTo>
                    <a:pt x="171" y="119"/>
                  </a:lnTo>
                  <a:lnTo>
                    <a:pt x="171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08" name="Freeform 108"/>
            <p:cNvSpPr>
              <a:spLocks noEditPoints="1"/>
            </p:cNvSpPr>
            <p:nvPr/>
          </p:nvSpPr>
          <p:spPr bwMode="auto">
            <a:xfrm>
              <a:off x="28414" y="8227"/>
              <a:ext cx="1145" cy="1101"/>
            </a:xfrm>
            <a:custGeom>
              <a:avLst/>
              <a:gdLst/>
              <a:ahLst/>
              <a:cxnLst>
                <a:cxn ang="0">
                  <a:pos x="184" y="1008"/>
                </a:cxn>
                <a:cxn ang="0">
                  <a:pos x="132" y="1048"/>
                </a:cxn>
                <a:cxn ang="0">
                  <a:pos x="13" y="1061"/>
                </a:cxn>
                <a:cxn ang="0">
                  <a:pos x="0" y="1101"/>
                </a:cxn>
                <a:cxn ang="0">
                  <a:pos x="789" y="1074"/>
                </a:cxn>
                <a:cxn ang="0">
                  <a:pos x="1026" y="875"/>
                </a:cxn>
                <a:cxn ang="0">
                  <a:pos x="1026" y="650"/>
                </a:cxn>
                <a:cxn ang="0">
                  <a:pos x="803" y="530"/>
                </a:cxn>
                <a:cxn ang="0">
                  <a:pos x="1039" y="424"/>
                </a:cxn>
                <a:cxn ang="0">
                  <a:pos x="1145" y="225"/>
                </a:cxn>
                <a:cxn ang="0">
                  <a:pos x="1066" y="66"/>
                </a:cxn>
                <a:cxn ang="0">
                  <a:pos x="842" y="0"/>
                </a:cxn>
                <a:cxn ang="0">
                  <a:pos x="263" y="13"/>
                </a:cxn>
                <a:cxn ang="0">
                  <a:pos x="395" y="53"/>
                </a:cxn>
                <a:cxn ang="0">
                  <a:pos x="408" y="106"/>
                </a:cxn>
                <a:cxn ang="0">
                  <a:pos x="434" y="517"/>
                </a:cxn>
                <a:cxn ang="0">
                  <a:pos x="539" y="93"/>
                </a:cxn>
                <a:cxn ang="0">
                  <a:pos x="566" y="53"/>
                </a:cxn>
                <a:cxn ang="0">
                  <a:pos x="921" y="66"/>
                </a:cxn>
                <a:cxn ang="0">
                  <a:pos x="987" y="159"/>
                </a:cxn>
                <a:cxn ang="0">
                  <a:pos x="1000" y="212"/>
                </a:cxn>
                <a:cxn ang="0">
                  <a:pos x="908" y="411"/>
                </a:cxn>
                <a:cxn ang="0">
                  <a:pos x="658" y="517"/>
                </a:cxn>
                <a:cxn ang="0">
                  <a:pos x="355" y="1048"/>
                </a:cxn>
                <a:cxn ang="0">
                  <a:pos x="303" y="1021"/>
                </a:cxn>
                <a:cxn ang="0">
                  <a:pos x="421" y="544"/>
                </a:cxn>
                <a:cxn ang="0">
                  <a:pos x="816" y="570"/>
                </a:cxn>
                <a:cxn ang="0">
                  <a:pos x="868" y="610"/>
                </a:cxn>
                <a:cxn ang="0">
                  <a:pos x="895" y="676"/>
                </a:cxn>
                <a:cxn ang="0">
                  <a:pos x="908" y="729"/>
                </a:cxn>
                <a:cxn ang="0">
                  <a:pos x="816" y="955"/>
                </a:cxn>
                <a:cxn ang="0">
                  <a:pos x="579" y="1048"/>
                </a:cxn>
              </a:cxnLst>
              <a:rect l="0" t="0" r="r" b="b"/>
              <a:pathLst>
                <a:path w="1145" h="1101">
                  <a:moveTo>
                    <a:pt x="184" y="981"/>
                  </a:moveTo>
                  <a:lnTo>
                    <a:pt x="184" y="1008"/>
                  </a:lnTo>
                  <a:lnTo>
                    <a:pt x="158" y="1034"/>
                  </a:lnTo>
                  <a:lnTo>
                    <a:pt x="132" y="1048"/>
                  </a:lnTo>
                  <a:lnTo>
                    <a:pt x="26" y="1048"/>
                  </a:lnTo>
                  <a:lnTo>
                    <a:pt x="13" y="1061"/>
                  </a:lnTo>
                  <a:lnTo>
                    <a:pt x="0" y="1061"/>
                  </a:lnTo>
                  <a:lnTo>
                    <a:pt x="0" y="1101"/>
                  </a:lnTo>
                  <a:lnTo>
                    <a:pt x="618" y="1101"/>
                  </a:lnTo>
                  <a:lnTo>
                    <a:pt x="789" y="1074"/>
                  </a:lnTo>
                  <a:lnTo>
                    <a:pt x="934" y="981"/>
                  </a:lnTo>
                  <a:lnTo>
                    <a:pt x="1026" y="875"/>
                  </a:lnTo>
                  <a:lnTo>
                    <a:pt x="1053" y="756"/>
                  </a:lnTo>
                  <a:lnTo>
                    <a:pt x="1026" y="650"/>
                  </a:lnTo>
                  <a:lnTo>
                    <a:pt x="934" y="570"/>
                  </a:lnTo>
                  <a:lnTo>
                    <a:pt x="803" y="530"/>
                  </a:lnTo>
                  <a:lnTo>
                    <a:pt x="921" y="491"/>
                  </a:lnTo>
                  <a:lnTo>
                    <a:pt x="1039" y="424"/>
                  </a:lnTo>
                  <a:lnTo>
                    <a:pt x="1118" y="331"/>
                  </a:lnTo>
                  <a:lnTo>
                    <a:pt x="1145" y="225"/>
                  </a:lnTo>
                  <a:lnTo>
                    <a:pt x="1118" y="146"/>
                  </a:lnTo>
                  <a:lnTo>
                    <a:pt x="1066" y="66"/>
                  </a:lnTo>
                  <a:lnTo>
                    <a:pt x="974" y="13"/>
                  </a:lnTo>
                  <a:lnTo>
                    <a:pt x="842" y="0"/>
                  </a:lnTo>
                  <a:lnTo>
                    <a:pt x="276" y="0"/>
                  </a:lnTo>
                  <a:lnTo>
                    <a:pt x="263" y="13"/>
                  </a:lnTo>
                  <a:lnTo>
                    <a:pt x="263" y="53"/>
                  </a:lnTo>
                  <a:lnTo>
                    <a:pt x="395" y="53"/>
                  </a:lnTo>
                  <a:lnTo>
                    <a:pt x="408" y="66"/>
                  </a:lnTo>
                  <a:lnTo>
                    <a:pt x="408" y="106"/>
                  </a:lnTo>
                  <a:lnTo>
                    <a:pt x="184" y="981"/>
                  </a:lnTo>
                  <a:close/>
                  <a:moveTo>
                    <a:pt x="434" y="517"/>
                  </a:moveTo>
                  <a:lnTo>
                    <a:pt x="526" y="119"/>
                  </a:lnTo>
                  <a:lnTo>
                    <a:pt x="539" y="93"/>
                  </a:lnTo>
                  <a:lnTo>
                    <a:pt x="539" y="66"/>
                  </a:lnTo>
                  <a:lnTo>
                    <a:pt x="566" y="53"/>
                  </a:lnTo>
                  <a:lnTo>
                    <a:pt x="868" y="53"/>
                  </a:lnTo>
                  <a:lnTo>
                    <a:pt x="921" y="66"/>
                  </a:lnTo>
                  <a:lnTo>
                    <a:pt x="974" y="119"/>
                  </a:lnTo>
                  <a:lnTo>
                    <a:pt x="987" y="159"/>
                  </a:lnTo>
                  <a:lnTo>
                    <a:pt x="1000" y="186"/>
                  </a:lnTo>
                  <a:lnTo>
                    <a:pt x="1000" y="212"/>
                  </a:lnTo>
                  <a:lnTo>
                    <a:pt x="974" y="318"/>
                  </a:lnTo>
                  <a:lnTo>
                    <a:pt x="908" y="411"/>
                  </a:lnTo>
                  <a:lnTo>
                    <a:pt x="803" y="491"/>
                  </a:lnTo>
                  <a:lnTo>
                    <a:pt x="658" y="517"/>
                  </a:lnTo>
                  <a:lnTo>
                    <a:pt x="434" y="517"/>
                  </a:lnTo>
                  <a:close/>
                  <a:moveTo>
                    <a:pt x="355" y="1048"/>
                  </a:moveTo>
                  <a:lnTo>
                    <a:pt x="303" y="1048"/>
                  </a:lnTo>
                  <a:lnTo>
                    <a:pt x="303" y="1021"/>
                  </a:lnTo>
                  <a:lnTo>
                    <a:pt x="316" y="995"/>
                  </a:lnTo>
                  <a:lnTo>
                    <a:pt x="421" y="544"/>
                  </a:lnTo>
                  <a:lnTo>
                    <a:pt x="776" y="544"/>
                  </a:lnTo>
                  <a:lnTo>
                    <a:pt x="816" y="570"/>
                  </a:lnTo>
                  <a:lnTo>
                    <a:pt x="842" y="583"/>
                  </a:lnTo>
                  <a:lnTo>
                    <a:pt x="868" y="610"/>
                  </a:lnTo>
                  <a:lnTo>
                    <a:pt x="895" y="650"/>
                  </a:lnTo>
                  <a:lnTo>
                    <a:pt x="895" y="676"/>
                  </a:lnTo>
                  <a:lnTo>
                    <a:pt x="908" y="703"/>
                  </a:lnTo>
                  <a:lnTo>
                    <a:pt x="908" y="729"/>
                  </a:lnTo>
                  <a:lnTo>
                    <a:pt x="882" y="849"/>
                  </a:lnTo>
                  <a:lnTo>
                    <a:pt x="816" y="955"/>
                  </a:lnTo>
                  <a:lnTo>
                    <a:pt x="710" y="1021"/>
                  </a:lnTo>
                  <a:lnTo>
                    <a:pt x="579" y="1048"/>
                  </a:lnTo>
                  <a:lnTo>
                    <a:pt x="355" y="10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09" name="Freeform 109"/>
            <p:cNvSpPr>
              <a:spLocks/>
            </p:cNvSpPr>
            <p:nvPr/>
          </p:nvSpPr>
          <p:spPr bwMode="auto">
            <a:xfrm>
              <a:off x="29822" y="8121"/>
              <a:ext cx="223" cy="1604"/>
            </a:xfrm>
            <a:custGeom>
              <a:avLst/>
              <a:gdLst/>
              <a:ahLst/>
              <a:cxnLst>
                <a:cxn ang="0">
                  <a:pos x="223" y="1604"/>
                </a:cxn>
                <a:cxn ang="0">
                  <a:pos x="223" y="1538"/>
                </a:cxn>
                <a:cxn ang="0">
                  <a:pos x="65" y="1538"/>
                </a:cxn>
                <a:cxn ang="0">
                  <a:pos x="65" y="66"/>
                </a:cxn>
                <a:cxn ang="0">
                  <a:pos x="223" y="66"/>
                </a:cxn>
                <a:cxn ang="0">
                  <a:pos x="223" y="0"/>
                </a:cxn>
                <a:cxn ang="0">
                  <a:pos x="0" y="0"/>
                </a:cxn>
                <a:cxn ang="0">
                  <a:pos x="0" y="1604"/>
                </a:cxn>
                <a:cxn ang="0">
                  <a:pos x="223" y="1604"/>
                </a:cxn>
              </a:cxnLst>
              <a:rect l="0" t="0" r="r" b="b"/>
              <a:pathLst>
                <a:path w="223" h="1604">
                  <a:moveTo>
                    <a:pt x="223" y="1604"/>
                  </a:moveTo>
                  <a:lnTo>
                    <a:pt x="223" y="1538"/>
                  </a:lnTo>
                  <a:lnTo>
                    <a:pt x="65" y="1538"/>
                  </a:lnTo>
                  <a:lnTo>
                    <a:pt x="65" y="66"/>
                  </a:lnTo>
                  <a:lnTo>
                    <a:pt x="223" y="66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1604"/>
                  </a:lnTo>
                  <a:lnTo>
                    <a:pt x="223" y="16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10" name="Freeform 110"/>
            <p:cNvSpPr>
              <a:spLocks/>
            </p:cNvSpPr>
            <p:nvPr/>
          </p:nvSpPr>
          <p:spPr bwMode="auto">
            <a:xfrm>
              <a:off x="30177" y="8214"/>
              <a:ext cx="723" cy="1127"/>
            </a:xfrm>
            <a:custGeom>
              <a:avLst/>
              <a:gdLst/>
              <a:ahLst/>
              <a:cxnLst>
                <a:cxn ang="0">
                  <a:pos x="355" y="0"/>
                </a:cxn>
                <a:cxn ang="0">
                  <a:pos x="224" y="13"/>
                </a:cxn>
                <a:cxn ang="0">
                  <a:pos x="118" y="26"/>
                </a:cxn>
                <a:cxn ang="0">
                  <a:pos x="131" y="66"/>
                </a:cxn>
                <a:cxn ang="0">
                  <a:pos x="237" y="79"/>
                </a:cxn>
                <a:cxn ang="0">
                  <a:pos x="0" y="1047"/>
                </a:cxn>
                <a:cxn ang="0">
                  <a:pos x="13" y="1127"/>
                </a:cxn>
                <a:cxn ang="0">
                  <a:pos x="92" y="1100"/>
                </a:cxn>
                <a:cxn ang="0">
                  <a:pos x="158" y="888"/>
                </a:cxn>
                <a:cxn ang="0">
                  <a:pos x="184" y="742"/>
                </a:cxn>
                <a:cxn ang="0">
                  <a:pos x="250" y="756"/>
                </a:cxn>
                <a:cxn ang="0">
                  <a:pos x="316" y="782"/>
                </a:cxn>
                <a:cxn ang="0">
                  <a:pos x="368" y="941"/>
                </a:cxn>
                <a:cxn ang="0">
                  <a:pos x="381" y="1074"/>
                </a:cxn>
                <a:cxn ang="0">
                  <a:pos x="539" y="1127"/>
                </a:cxn>
                <a:cxn ang="0">
                  <a:pos x="605" y="1087"/>
                </a:cxn>
                <a:cxn ang="0">
                  <a:pos x="671" y="954"/>
                </a:cxn>
                <a:cxn ang="0">
                  <a:pos x="684" y="875"/>
                </a:cxn>
                <a:cxn ang="0">
                  <a:pos x="658" y="862"/>
                </a:cxn>
                <a:cxn ang="0">
                  <a:pos x="645" y="901"/>
                </a:cxn>
                <a:cxn ang="0">
                  <a:pos x="592" y="1047"/>
                </a:cxn>
                <a:cxn ang="0">
                  <a:pos x="513" y="1100"/>
                </a:cxn>
                <a:cxn ang="0">
                  <a:pos x="474" y="1074"/>
                </a:cxn>
                <a:cxn ang="0">
                  <a:pos x="460" y="981"/>
                </a:cxn>
                <a:cxn ang="0">
                  <a:pos x="474" y="875"/>
                </a:cxn>
                <a:cxn ang="0">
                  <a:pos x="368" y="742"/>
                </a:cxn>
                <a:cxn ang="0">
                  <a:pos x="342" y="636"/>
                </a:cxn>
                <a:cxn ang="0">
                  <a:pos x="526" y="464"/>
                </a:cxn>
                <a:cxn ang="0">
                  <a:pos x="631" y="437"/>
                </a:cxn>
                <a:cxn ang="0">
                  <a:pos x="658" y="451"/>
                </a:cxn>
                <a:cxn ang="0">
                  <a:pos x="631" y="464"/>
                </a:cxn>
                <a:cxn ang="0">
                  <a:pos x="592" y="504"/>
                </a:cxn>
                <a:cxn ang="0">
                  <a:pos x="566" y="570"/>
                </a:cxn>
                <a:cxn ang="0">
                  <a:pos x="605" y="596"/>
                </a:cxn>
                <a:cxn ang="0">
                  <a:pos x="684" y="583"/>
                </a:cxn>
                <a:cxn ang="0">
                  <a:pos x="710" y="543"/>
                </a:cxn>
                <a:cxn ang="0">
                  <a:pos x="684" y="424"/>
                </a:cxn>
                <a:cxn ang="0">
                  <a:pos x="552" y="411"/>
                </a:cxn>
                <a:cxn ang="0">
                  <a:pos x="289" y="636"/>
                </a:cxn>
                <a:cxn ang="0">
                  <a:pos x="197" y="689"/>
                </a:cxn>
              </a:cxnLst>
              <a:rect l="0" t="0" r="r" b="b"/>
              <a:pathLst>
                <a:path w="723" h="1127">
                  <a:moveTo>
                    <a:pt x="368" y="13"/>
                  </a:moveTo>
                  <a:lnTo>
                    <a:pt x="355" y="0"/>
                  </a:lnTo>
                  <a:lnTo>
                    <a:pt x="276" y="0"/>
                  </a:lnTo>
                  <a:lnTo>
                    <a:pt x="224" y="13"/>
                  </a:lnTo>
                  <a:lnTo>
                    <a:pt x="131" y="13"/>
                  </a:lnTo>
                  <a:lnTo>
                    <a:pt x="118" y="26"/>
                  </a:lnTo>
                  <a:lnTo>
                    <a:pt x="118" y="53"/>
                  </a:lnTo>
                  <a:lnTo>
                    <a:pt x="131" y="66"/>
                  </a:lnTo>
                  <a:lnTo>
                    <a:pt x="224" y="66"/>
                  </a:lnTo>
                  <a:lnTo>
                    <a:pt x="237" y="79"/>
                  </a:lnTo>
                  <a:lnTo>
                    <a:pt x="237" y="119"/>
                  </a:lnTo>
                  <a:lnTo>
                    <a:pt x="0" y="1047"/>
                  </a:lnTo>
                  <a:lnTo>
                    <a:pt x="0" y="1114"/>
                  </a:lnTo>
                  <a:lnTo>
                    <a:pt x="13" y="1127"/>
                  </a:lnTo>
                  <a:lnTo>
                    <a:pt x="66" y="1127"/>
                  </a:lnTo>
                  <a:lnTo>
                    <a:pt x="92" y="1100"/>
                  </a:lnTo>
                  <a:lnTo>
                    <a:pt x="131" y="981"/>
                  </a:lnTo>
                  <a:lnTo>
                    <a:pt x="158" y="888"/>
                  </a:lnTo>
                  <a:lnTo>
                    <a:pt x="171" y="795"/>
                  </a:lnTo>
                  <a:lnTo>
                    <a:pt x="184" y="742"/>
                  </a:lnTo>
                  <a:lnTo>
                    <a:pt x="210" y="742"/>
                  </a:lnTo>
                  <a:lnTo>
                    <a:pt x="250" y="756"/>
                  </a:lnTo>
                  <a:lnTo>
                    <a:pt x="276" y="769"/>
                  </a:lnTo>
                  <a:lnTo>
                    <a:pt x="316" y="782"/>
                  </a:lnTo>
                  <a:lnTo>
                    <a:pt x="368" y="835"/>
                  </a:lnTo>
                  <a:lnTo>
                    <a:pt x="368" y="941"/>
                  </a:lnTo>
                  <a:lnTo>
                    <a:pt x="355" y="968"/>
                  </a:lnTo>
                  <a:lnTo>
                    <a:pt x="381" y="1074"/>
                  </a:lnTo>
                  <a:lnTo>
                    <a:pt x="460" y="1127"/>
                  </a:lnTo>
                  <a:lnTo>
                    <a:pt x="539" y="1127"/>
                  </a:lnTo>
                  <a:lnTo>
                    <a:pt x="579" y="1114"/>
                  </a:lnTo>
                  <a:lnTo>
                    <a:pt x="605" y="1087"/>
                  </a:lnTo>
                  <a:lnTo>
                    <a:pt x="658" y="1008"/>
                  </a:lnTo>
                  <a:lnTo>
                    <a:pt x="671" y="954"/>
                  </a:lnTo>
                  <a:lnTo>
                    <a:pt x="684" y="928"/>
                  </a:lnTo>
                  <a:lnTo>
                    <a:pt x="684" y="875"/>
                  </a:lnTo>
                  <a:lnTo>
                    <a:pt x="671" y="862"/>
                  </a:lnTo>
                  <a:lnTo>
                    <a:pt x="658" y="862"/>
                  </a:lnTo>
                  <a:lnTo>
                    <a:pt x="658" y="875"/>
                  </a:lnTo>
                  <a:lnTo>
                    <a:pt x="645" y="901"/>
                  </a:lnTo>
                  <a:lnTo>
                    <a:pt x="618" y="1008"/>
                  </a:lnTo>
                  <a:lnTo>
                    <a:pt x="592" y="1047"/>
                  </a:lnTo>
                  <a:lnTo>
                    <a:pt x="566" y="1074"/>
                  </a:lnTo>
                  <a:lnTo>
                    <a:pt x="513" y="1100"/>
                  </a:lnTo>
                  <a:lnTo>
                    <a:pt x="487" y="1100"/>
                  </a:lnTo>
                  <a:lnTo>
                    <a:pt x="474" y="1074"/>
                  </a:lnTo>
                  <a:lnTo>
                    <a:pt x="460" y="1061"/>
                  </a:lnTo>
                  <a:lnTo>
                    <a:pt x="460" y="981"/>
                  </a:lnTo>
                  <a:lnTo>
                    <a:pt x="474" y="928"/>
                  </a:lnTo>
                  <a:lnTo>
                    <a:pt x="474" y="875"/>
                  </a:lnTo>
                  <a:lnTo>
                    <a:pt x="447" y="795"/>
                  </a:lnTo>
                  <a:lnTo>
                    <a:pt x="368" y="742"/>
                  </a:lnTo>
                  <a:lnTo>
                    <a:pt x="237" y="716"/>
                  </a:lnTo>
                  <a:lnTo>
                    <a:pt x="342" y="636"/>
                  </a:lnTo>
                  <a:lnTo>
                    <a:pt x="460" y="517"/>
                  </a:lnTo>
                  <a:lnTo>
                    <a:pt x="526" y="464"/>
                  </a:lnTo>
                  <a:lnTo>
                    <a:pt x="605" y="437"/>
                  </a:lnTo>
                  <a:lnTo>
                    <a:pt x="631" y="437"/>
                  </a:lnTo>
                  <a:lnTo>
                    <a:pt x="645" y="451"/>
                  </a:lnTo>
                  <a:lnTo>
                    <a:pt x="658" y="451"/>
                  </a:lnTo>
                  <a:lnTo>
                    <a:pt x="658" y="464"/>
                  </a:lnTo>
                  <a:lnTo>
                    <a:pt x="631" y="464"/>
                  </a:lnTo>
                  <a:lnTo>
                    <a:pt x="605" y="477"/>
                  </a:lnTo>
                  <a:lnTo>
                    <a:pt x="592" y="504"/>
                  </a:lnTo>
                  <a:lnTo>
                    <a:pt x="566" y="530"/>
                  </a:lnTo>
                  <a:lnTo>
                    <a:pt x="566" y="570"/>
                  </a:lnTo>
                  <a:lnTo>
                    <a:pt x="579" y="583"/>
                  </a:lnTo>
                  <a:lnTo>
                    <a:pt x="605" y="596"/>
                  </a:lnTo>
                  <a:lnTo>
                    <a:pt x="658" y="596"/>
                  </a:lnTo>
                  <a:lnTo>
                    <a:pt x="684" y="583"/>
                  </a:lnTo>
                  <a:lnTo>
                    <a:pt x="697" y="570"/>
                  </a:lnTo>
                  <a:lnTo>
                    <a:pt x="710" y="543"/>
                  </a:lnTo>
                  <a:lnTo>
                    <a:pt x="723" y="504"/>
                  </a:lnTo>
                  <a:lnTo>
                    <a:pt x="684" y="424"/>
                  </a:lnTo>
                  <a:lnTo>
                    <a:pt x="605" y="397"/>
                  </a:lnTo>
                  <a:lnTo>
                    <a:pt x="552" y="411"/>
                  </a:lnTo>
                  <a:lnTo>
                    <a:pt x="474" y="451"/>
                  </a:lnTo>
                  <a:lnTo>
                    <a:pt x="289" y="636"/>
                  </a:lnTo>
                  <a:lnTo>
                    <a:pt x="250" y="663"/>
                  </a:lnTo>
                  <a:lnTo>
                    <a:pt x="197" y="689"/>
                  </a:lnTo>
                  <a:lnTo>
                    <a:pt x="368" y="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11" name="Freeform 111"/>
            <p:cNvSpPr>
              <a:spLocks/>
            </p:cNvSpPr>
            <p:nvPr/>
          </p:nvSpPr>
          <p:spPr bwMode="auto">
            <a:xfrm>
              <a:off x="31098" y="9155"/>
              <a:ext cx="197" cy="478"/>
            </a:xfrm>
            <a:custGeom>
              <a:avLst/>
              <a:gdLst/>
              <a:ahLst/>
              <a:cxnLst>
                <a:cxn ang="0">
                  <a:pos x="197" y="173"/>
                </a:cxn>
                <a:cxn ang="0">
                  <a:pos x="171" y="67"/>
                </a:cxn>
                <a:cxn ang="0">
                  <a:pos x="158" y="27"/>
                </a:cxn>
                <a:cxn ang="0">
                  <a:pos x="118" y="13"/>
                </a:cxn>
                <a:cxn ang="0">
                  <a:pos x="92" y="0"/>
                </a:cxn>
                <a:cxn ang="0">
                  <a:pos x="52" y="13"/>
                </a:cxn>
                <a:cxn ang="0">
                  <a:pos x="26" y="27"/>
                </a:cxn>
                <a:cxn ang="0">
                  <a:pos x="13" y="53"/>
                </a:cxn>
                <a:cxn ang="0">
                  <a:pos x="0" y="93"/>
                </a:cxn>
                <a:cxn ang="0">
                  <a:pos x="26" y="146"/>
                </a:cxn>
                <a:cxn ang="0">
                  <a:pos x="52" y="159"/>
                </a:cxn>
                <a:cxn ang="0">
                  <a:pos x="92" y="173"/>
                </a:cxn>
                <a:cxn ang="0">
                  <a:pos x="118" y="173"/>
                </a:cxn>
                <a:cxn ang="0">
                  <a:pos x="145" y="146"/>
                </a:cxn>
                <a:cxn ang="0">
                  <a:pos x="158" y="146"/>
                </a:cxn>
                <a:cxn ang="0">
                  <a:pos x="158" y="173"/>
                </a:cxn>
                <a:cxn ang="0">
                  <a:pos x="145" y="279"/>
                </a:cxn>
                <a:cxn ang="0">
                  <a:pos x="105" y="372"/>
                </a:cxn>
                <a:cxn ang="0">
                  <a:pos x="52" y="438"/>
                </a:cxn>
                <a:cxn ang="0">
                  <a:pos x="26" y="464"/>
                </a:cxn>
                <a:cxn ang="0">
                  <a:pos x="39" y="478"/>
                </a:cxn>
                <a:cxn ang="0">
                  <a:pos x="52" y="478"/>
                </a:cxn>
                <a:cxn ang="0">
                  <a:pos x="79" y="464"/>
                </a:cxn>
                <a:cxn ang="0">
                  <a:pos x="131" y="398"/>
                </a:cxn>
                <a:cxn ang="0">
                  <a:pos x="171" y="305"/>
                </a:cxn>
                <a:cxn ang="0">
                  <a:pos x="197" y="173"/>
                </a:cxn>
              </a:cxnLst>
              <a:rect l="0" t="0" r="r" b="b"/>
              <a:pathLst>
                <a:path w="197" h="478">
                  <a:moveTo>
                    <a:pt x="197" y="173"/>
                  </a:moveTo>
                  <a:lnTo>
                    <a:pt x="171" y="67"/>
                  </a:lnTo>
                  <a:lnTo>
                    <a:pt x="158" y="27"/>
                  </a:lnTo>
                  <a:lnTo>
                    <a:pt x="118" y="13"/>
                  </a:lnTo>
                  <a:lnTo>
                    <a:pt x="92" y="0"/>
                  </a:lnTo>
                  <a:lnTo>
                    <a:pt x="52" y="13"/>
                  </a:lnTo>
                  <a:lnTo>
                    <a:pt x="26" y="27"/>
                  </a:lnTo>
                  <a:lnTo>
                    <a:pt x="13" y="53"/>
                  </a:lnTo>
                  <a:lnTo>
                    <a:pt x="0" y="93"/>
                  </a:lnTo>
                  <a:lnTo>
                    <a:pt x="26" y="146"/>
                  </a:lnTo>
                  <a:lnTo>
                    <a:pt x="52" y="159"/>
                  </a:lnTo>
                  <a:lnTo>
                    <a:pt x="92" y="173"/>
                  </a:lnTo>
                  <a:lnTo>
                    <a:pt x="118" y="173"/>
                  </a:lnTo>
                  <a:lnTo>
                    <a:pt x="145" y="146"/>
                  </a:lnTo>
                  <a:lnTo>
                    <a:pt x="158" y="146"/>
                  </a:lnTo>
                  <a:lnTo>
                    <a:pt x="158" y="173"/>
                  </a:lnTo>
                  <a:lnTo>
                    <a:pt x="145" y="279"/>
                  </a:lnTo>
                  <a:lnTo>
                    <a:pt x="105" y="372"/>
                  </a:lnTo>
                  <a:lnTo>
                    <a:pt x="52" y="438"/>
                  </a:lnTo>
                  <a:lnTo>
                    <a:pt x="26" y="464"/>
                  </a:lnTo>
                  <a:lnTo>
                    <a:pt x="39" y="478"/>
                  </a:lnTo>
                  <a:lnTo>
                    <a:pt x="52" y="478"/>
                  </a:lnTo>
                  <a:lnTo>
                    <a:pt x="79" y="464"/>
                  </a:lnTo>
                  <a:lnTo>
                    <a:pt x="131" y="398"/>
                  </a:lnTo>
                  <a:lnTo>
                    <a:pt x="171" y="305"/>
                  </a:lnTo>
                  <a:lnTo>
                    <a:pt x="197" y="1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12" name="Freeform 112"/>
            <p:cNvSpPr>
              <a:spLocks noEditPoints="1"/>
            </p:cNvSpPr>
            <p:nvPr/>
          </p:nvSpPr>
          <p:spPr bwMode="auto">
            <a:xfrm>
              <a:off x="31650" y="8267"/>
              <a:ext cx="658" cy="1392"/>
            </a:xfrm>
            <a:custGeom>
              <a:avLst/>
              <a:gdLst/>
              <a:ahLst/>
              <a:cxnLst>
                <a:cxn ang="0">
                  <a:pos x="658" y="26"/>
                </a:cxn>
                <a:cxn ang="0">
                  <a:pos x="619" y="0"/>
                </a:cxn>
                <a:cxn ang="0">
                  <a:pos x="540" y="26"/>
                </a:cxn>
                <a:cxn ang="0">
                  <a:pos x="513" y="106"/>
                </a:cxn>
                <a:cxn ang="0">
                  <a:pos x="579" y="146"/>
                </a:cxn>
                <a:cxn ang="0">
                  <a:pos x="658" y="92"/>
                </a:cxn>
                <a:cxn ang="0">
                  <a:pos x="342" y="1140"/>
                </a:cxn>
                <a:cxn ang="0">
                  <a:pos x="224" y="1326"/>
                </a:cxn>
                <a:cxn ang="0">
                  <a:pos x="106" y="1352"/>
                </a:cxn>
                <a:cxn ang="0">
                  <a:pos x="106" y="1326"/>
                </a:cxn>
                <a:cxn ang="0">
                  <a:pos x="158" y="1260"/>
                </a:cxn>
                <a:cxn ang="0">
                  <a:pos x="145" y="1220"/>
                </a:cxn>
                <a:cxn ang="0">
                  <a:pos x="40" y="1220"/>
                </a:cxn>
                <a:cxn ang="0">
                  <a:pos x="0" y="1286"/>
                </a:cxn>
                <a:cxn ang="0">
                  <a:pos x="27" y="1352"/>
                </a:cxn>
                <a:cxn ang="0">
                  <a:pos x="106" y="1392"/>
                </a:cxn>
                <a:cxn ang="0">
                  <a:pos x="237" y="1379"/>
                </a:cxn>
                <a:cxn ang="0">
                  <a:pos x="395" y="1246"/>
                </a:cxn>
                <a:cxn ang="0">
                  <a:pos x="592" y="557"/>
                </a:cxn>
                <a:cxn ang="0">
                  <a:pos x="605" y="504"/>
                </a:cxn>
                <a:cxn ang="0">
                  <a:pos x="579" y="411"/>
                </a:cxn>
                <a:cxn ang="0">
                  <a:pos x="461" y="344"/>
                </a:cxn>
                <a:cxn ang="0">
                  <a:pos x="290" y="437"/>
                </a:cxn>
                <a:cxn ang="0">
                  <a:pos x="211" y="570"/>
                </a:cxn>
                <a:cxn ang="0">
                  <a:pos x="198" y="610"/>
                </a:cxn>
                <a:cxn ang="0">
                  <a:pos x="237" y="596"/>
                </a:cxn>
                <a:cxn ang="0">
                  <a:pos x="277" y="530"/>
                </a:cxn>
                <a:cxn ang="0">
                  <a:pos x="369" y="411"/>
                </a:cxn>
                <a:cxn ang="0">
                  <a:pos x="461" y="384"/>
                </a:cxn>
                <a:cxn ang="0">
                  <a:pos x="487" y="398"/>
                </a:cxn>
                <a:cxn ang="0">
                  <a:pos x="500" y="517"/>
                </a:cxn>
                <a:cxn ang="0">
                  <a:pos x="342" y="1140"/>
                </a:cxn>
              </a:cxnLst>
              <a:rect l="0" t="0" r="r" b="b"/>
              <a:pathLst>
                <a:path w="658" h="1392">
                  <a:moveTo>
                    <a:pt x="658" y="53"/>
                  </a:moveTo>
                  <a:lnTo>
                    <a:pt x="658" y="26"/>
                  </a:lnTo>
                  <a:lnTo>
                    <a:pt x="645" y="13"/>
                  </a:lnTo>
                  <a:lnTo>
                    <a:pt x="619" y="0"/>
                  </a:lnTo>
                  <a:lnTo>
                    <a:pt x="579" y="0"/>
                  </a:lnTo>
                  <a:lnTo>
                    <a:pt x="540" y="26"/>
                  </a:lnTo>
                  <a:lnTo>
                    <a:pt x="513" y="79"/>
                  </a:lnTo>
                  <a:lnTo>
                    <a:pt x="513" y="106"/>
                  </a:lnTo>
                  <a:lnTo>
                    <a:pt x="527" y="119"/>
                  </a:lnTo>
                  <a:lnTo>
                    <a:pt x="579" y="146"/>
                  </a:lnTo>
                  <a:lnTo>
                    <a:pt x="632" y="119"/>
                  </a:lnTo>
                  <a:lnTo>
                    <a:pt x="658" y="92"/>
                  </a:lnTo>
                  <a:lnTo>
                    <a:pt x="658" y="53"/>
                  </a:lnTo>
                  <a:close/>
                  <a:moveTo>
                    <a:pt x="342" y="1140"/>
                  </a:moveTo>
                  <a:lnTo>
                    <a:pt x="290" y="1246"/>
                  </a:lnTo>
                  <a:lnTo>
                    <a:pt x="224" y="1326"/>
                  </a:lnTo>
                  <a:lnTo>
                    <a:pt x="145" y="1352"/>
                  </a:lnTo>
                  <a:lnTo>
                    <a:pt x="106" y="1352"/>
                  </a:lnTo>
                  <a:lnTo>
                    <a:pt x="79" y="1339"/>
                  </a:lnTo>
                  <a:lnTo>
                    <a:pt x="106" y="1326"/>
                  </a:lnTo>
                  <a:lnTo>
                    <a:pt x="145" y="1286"/>
                  </a:lnTo>
                  <a:lnTo>
                    <a:pt x="158" y="1260"/>
                  </a:lnTo>
                  <a:lnTo>
                    <a:pt x="145" y="1233"/>
                  </a:lnTo>
                  <a:lnTo>
                    <a:pt x="145" y="1220"/>
                  </a:lnTo>
                  <a:lnTo>
                    <a:pt x="92" y="1193"/>
                  </a:lnTo>
                  <a:lnTo>
                    <a:pt x="40" y="1220"/>
                  </a:lnTo>
                  <a:lnTo>
                    <a:pt x="27" y="1233"/>
                  </a:lnTo>
                  <a:lnTo>
                    <a:pt x="0" y="1286"/>
                  </a:lnTo>
                  <a:lnTo>
                    <a:pt x="13" y="1326"/>
                  </a:lnTo>
                  <a:lnTo>
                    <a:pt x="27" y="1352"/>
                  </a:lnTo>
                  <a:lnTo>
                    <a:pt x="66" y="1379"/>
                  </a:lnTo>
                  <a:lnTo>
                    <a:pt x="106" y="1392"/>
                  </a:lnTo>
                  <a:lnTo>
                    <a:pt x="145" y="1392"/>
                  </a:lnTo>
                  <a:lnTo>
                    <a:pt x="237" y="1379"/>
                  </a:lnTo>
                  <a:lnTo>
                    <a:pt x="329" y="1326"/>
                  </a:lnTo>
                  <a:lnTo>
                    <a:pt x="395" y="1246"/>
                  </a:lnTo>
                  <a:lnTo>
                    <a:pt x="448" y="1140"/>
                  </a:lnTo>
                  <a:lnTo>
                    <a:pt x="592" y="557"/>
                  </a:lnTo>
                  <a:lnTo>
                    <a:pt x="592" y="530"/>
                  </a:lnTo>
                  <a:lnTo>
                    <a:pt x="605" y="504"/>
                  </a:lnTo>
                  <a:lnTo>
                    <a:pt x="592" y="451"/>
                  </a:lnTo>
                  <a:lnTo>
                    <a:pt x="579" y="411"/>
                  </a:lnTo>
                  <a:lnTo>
                    <a:pt x="540" y="371"/>
                  </a:lnTo>
                  <a:lnTo>
                    <a:pt x="461" y="344"/>
                  </a:lnTo>
                  <a:lnTo>
                    <a:pt x="369" y="371"/>
                  </a:lnTo>
                  <a:lnTo>
                    <a:pt x="290" y="437"/>
                  </a:lnTo>
                  <a:lnTo>
                    <a:pt x="237" y="504"/>
                  </a:lnTo>
                  <a:lnTo>
                    <a:pt x="211" y="570"/>
                  </a:lnTo>
                  <a:lnTo>
                    <a:pt x="198" y="596"/>
                  </a:lnTo>
                  <a:lnTo>
                    <a:pt x="198" y="610"/>
                  </a:lnTo>
                  <a:lnTo>
                    <a:pt x="237" y="610"/>
                  </a:lnTo>
                  <a:lnTo>
                    <a:pt x="237" y="596"/>
                  </a:lnTo>
                  <a:lnTo>
                    <a:pt x="250" y="583"/>
                  </a:lnTo>
                  <a:lnTo>
                    <a:pt x="277" y="530"/>
                  </a:lnTo>
                  <a:lnTo>
                    <a:pt x="329" y="451"/>
                  </a:lnTo>
                  <a:lnTo>
                    <a:pt x="369" y="411"/>
                  </a:lnTo>
                  <a:lnTo>
                    <a:pt x="448" y="384"/>
                  </a:lnTo>
                  <a:lnTo>
                    <a:pt x="461" y="384"/>
                  </a:lnTo>
                  <a:lnTo>
                    <a:pt x="474" y="398"/>
                  </a:lnTo>
                  <a:lnTo>
                    <a:pt x="487" y="398"/>
                  </a:lnTo>
                  <a:lnTo>
                    <a:pt x="500" y="424"/>
                  </a:lnTo>
                  <a:lnTo>
                    <a:pt x="500" y="517"/>
                  </a:lnTo>
                  <a:lnTo>
                    <a:pt x="487" y="543"/>
                  </a:lnTo>
                  <a:lnTo>
                    <a:pt x="342" y="11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13" name="Freeform 113"/>
            <p:cNvSpPr>
              <a:spLocks/>
            </p:cNvSpPr>
            <p:nvPr/>
          </p:nvSpPr>
          <p:spPr bwMode="auto">
            <a:xfrm>
              <a:off x="32466" y="8121"/>
              <a:ext cx="210" cy="1604"/>
            </a:xfrm>
            <a:custGeom>
              <a:avLst/>
              <a:gdLst/>
              <a:ahLst/>
              <a:cxnLst>
                <a:cxn ang="0">
                  <a:pos x="210" y="0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145" y="66"/>
                </a:cxn>
                <a:cxn ang="0">
                  <a:pos x="145" y="1538"/>
                </a:cxn>
                <a:cxn ang="0">
                  <a:pos x="0" y="1538"/>
                </a:cxn>
                <a:cxn ang="0">
                  <a:pos x="0" y="1604"/>
                </a:cxn>
                <a:cxn ang="0">
                  <a:pos x="210" y="1604"/>
                </a:cxn>
                <a:cxn ang="0">
                  <a:pos x="210" y="0"/>
                </a:cxn>
              </a:cxnLst>
              <a:rect l="0" t="0" r="r" b="b"/>
              <a:pathLst>
                <a:path w="210" h="1604">
                  <a:moveTo>
                    <a:pt x="210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145" y="66"/>
                  </a:lnTo>
                  <a:lnTo>
                    <a:pt x="145" y="1538"/>
                  </a:lnTo>
                  <a:lnTo>
                    <a:pt x="0" y="1538"/>
                  </a:lnTo>
                  <a:lnTo>
                    <a:pt x="0" y="1604"/>
                  </a:lnTo>
                  <a:lnTo>
                    <a:pt x="210" y="1604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14" name="Freeform 114"/>
            <p:cNvSpPr>
              <a:spLocks/>
            </p:cNvSpPr>
            <p:nvPr/>
          </p:nvSpPr>
          <p:spPr bwMode="auto">
            <a:xfrm>
              <a:off x="919" y="13412"/>
              <a:ext cx="803" cy="1114"/>
            </a:xfrm>
            <a:custGeom>
              <a:avLst/>
              <a:gdLst/>
              <a:ahLst/>
              <a:cxnLst>
                <a:cxn ang="0">
                  <a:pos x="671" y="703"/>
                </a:cxn>
                <a:cxn ang="0">
                  <a:pos x="671" y="597"/>
                </a:cxn>
                <a:cxn ang="0">
                  <a:pos x="658" y="517"/>
                </a:cxn>
                <a:cxn ang="0">
                  <a:pos x="631" y="464"/>
                </a:cxn>
                <a:cxn ang="0">
                  <a:pos x="592" y="425"/>
                </a:cxn>
                <a:cxn ang="0">
                  <a:pos x="553" y="411"/>
                </a:cxn>
                <a:cxn ang="0">
                  <a:pos x="513" y="411"/>
                </a:cxn>
                <a:cxn ang="0">
                  <a:pos x="460" y="398"/>
                </a:cxn>
                <a:cxn ang="0">
                  <a:pos x="342" y="425"/>
                </a:cxn>
                <a:cxn ang="0">
                  <a:pos x="276" y="491"/>
                </a:cxn>
                <a:cxn ang="0">
                  <a:pos x="224" y="557"/>
                </a:cxn>
                <a:cxn ang="0">
                  <a:pos x="224" y="0"/>
                </a:cxn>
                <a:cxn ang="0">
                  <a:pos x="0" y="14"/>
                </a:cxn>
                <a:cxn ang="0">
                  <a:pos x="0" y="67"/>
                </a:cxn>
                <a:cxn ang="0">
                  <a:pos x="79" y="67"/>
                </a:cxn>
                <a:cxn ang="0">
                  <a:pos x="105" y="80"/>
                </a:cxn>
                <a:cxn ang="0">
                  <a:pos x="118" y="93"/>
                </a:cxn>
                <a:cxn ang="0">
                  <a:pos x="118" y="1035"/>
                </a:cxn>
                <a:cxn ang="0">
                  <a:pos x="92" y="1061"/>
                </a:cxn>
                <a:cxn ang="0">
                  <a:pos x="0" y="1061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1"/>
                </a:cxn>
                <a:cxn ang="0">
                  <a:pos x="263" y="1061"/>
                </a:cxn>
                <a:cxn ang="0">
                  <a:pos x="250" y="1048"/>
                </a:cxn>
                <a:cxn ang="0">
                  <a:pos x="237" y="1021"/>
                </a:cxn>
                <a:cxn ang="0">
                  <a:pos x="237" y="690"/>
                </a:cxn>
                <a:cxn ang="0">
                  <a:pos x="250" y="584"/>
                </a:cxn>
                <a:cxn ang="0">
                  <a:pos x="303" y="504"/>
                </a:cxn>
                <a:cxn ang="0">
                  <a:pos x="368" y="451"/>
                </a:cxn>
                <a:cxn ang="0">
                  <a:pos x="447" y="438"/>
                </a:cxn>
                <a:cxn ang="0">
                  <a:pos x="487" y="438"/>
                </a:cxn>
                <a:cxn ang="0">
                  <a:pos x="513" y="451"/>
                </a:cxn>
                <a:cxn ang="0">
                  <a:pos x="539" y="478"/>
                </a:cxn>
                <a:cxn ang="0">
                  <a:pos x="553" y="504"/>
                </a:cxn>
                <a:cxn ang="0">
                  <a:pos x="566" y="544"/>
                </a:cxn>
                <a:cxn ang="0">
                  <a:pos x="566" y="1035"/>
                </a:cxn>
                <a:cxn ang="0">
                  <a:pos x="553" y="1048"/>
                </a:cxn>
                <a:cxn ang="0">
                  <a:pos x="526" y="1061"/>
                </a:cxn>
                <a:cxn ang="0">
                  <a:pos x="447" y="1061"/>
                </a:cxn>
                <a:cxn ang="0">
                  <a:pos x="447" y="1114"/>
                </a:cxn>
                <a:cxn ang="0">
                  <a:pos x="803" y="1114"/>
                </a:cxn>
                <a:cxn ang="0">
                  <a:pos x="803" y="1061"/>
                </a:cxn>
                <a:cxn ang="0">
                  <a:pos x="724" y="1061"/>
                </a:cxn>
                <a:cxn ang="0">
                  <a:pos x="697" y="1048"/>
                </a:cxn>
                <a:cxn ang="0">
                  <a:pos x="671" y="1021"/>
                </a:cxn>
                <a:cxn ang="0">
                  <a:pos x="671" y="703"/>
                </a:cxn>
              </a:cxnLst>
              <a:rect l="0" t="0" r="r" b="b"/>
              <a:pathLst>
                <a:path w="803" h="1114">
                  <a:moveTo>
                    <a:pt x="671" y="703"/>
                  </a:moveTo>
                  <a:lnTo>
                    <a:pt x="671" y="597"/>
                  </a:lnTo>
                  <a:lnTo>
                    <a:pt x="658" y="517"/>
                  </a:lnTo>
                  <a:lnTo>
                    <a:pt x="631" y="464"/>
                  </a:lnTo>
                  <a:lnTo>
                    <a:pt x="592" y="425"/>
                  </a:lnTo>
                  <a:lnTo>
                    <a:pt x="553" y="411"/>
                  </a:lnTo>
                  <a:lnTo>
                    <a:pt x="513" y="411"/>
                  </a:lnTo>
                  <a:lnTo>
                    <a:pt x="460" y="398"/>
                  </a:lnTo>
                  <a:lnTo>
                    <a:pt x="342" y="425"/>
                  </a:lnTo>
                  <a:lnTo>
                    <a:pt x="276" y="491"/>
                  </a:lnTo>
                  <a:lnTo>
                    <a:pt x="224" y="557"/>
                  </a:lnTo>
                  <a:lnTo>
                    <a:pt x="224" y="0"/>
                  </a:lnTo>
                  <a:lnTo>
                    <a:pt x="0" y="14"/>
                  </a:lnTo>
                  <a:lnTo>
                    <a:pt x="0" y="67"/>
                  </a:lnTo>
                  <a:lnTo>
                    <a:pt x="79" y="67"/>
                  </a:lnTo>
                  <a:lnTo>
                    <a:pt x="105" y="80"/>
                  </a:lnTo>
                  <a:lnTo>
                    <a:pt x="118" y="93"/>
                  </a:lnTo>
                  <a:lnTo>
                    <a:pt x="118" y="1035"/>
                  </a:lnTo>
                  <a:lnTo>
                    <a:pt x="92" y="1061"/>
                  </a:lnTo>
                  <a:lnTo>
                    <a:pt x="0" y="1061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1"/>
                  </a:lnTo>
                  <a:lnTo>
                    <a:pt x="263" y="1061"/>
                  </a:lnTo>
                  <a:lnTo>
                    <a:pt x="250" y="1048"/>
                  </a:lnTo>
                  <a:lnTo>
                    <a:pt x="237" y="1021"/>
                  </a:lnTo>
                  <a:lnTo>
                    <a:pt x="237" y="690"/>
                  </a:lnTo>
                  <a:lnTo>
                    <a:pt x="250" y="584"/>
                  </a:lnTo>
                  <a:lnTo>
                    <a:pt x="303" y="504"/>
                  </a:lnTo>
                  <a:lnTo>
                    <a:pt x="368" y="451"/>
                  </a:lnTo>
                  <a:lnTo>
                    <a:pt x="447" y="438"/>
                  </a:lnTo>
                  <a:lnTo>
                    <a:pt x="487" y="438"/>
                  </a:lnTo>
                  <a:lnTo>
                    <a:pt x="513" y="451"/>
                  </a:lnTo>
                  <a:lnTo>
                    <a:pt x="539" y="478"/>
                  </a:lnTo>
                  <a:lnTo>
                    <a:pt x="553" y="504"/>
                  </a:lnTo>
                  <a:lnTo>
                    <a:pt x="566" y="544"/>
                  </a:lnTo>
                  <a:lnTo>
                    <a:pt x="566" y="1035"/>
                  </a:lnTo>
                  <a:lnTo>
                    <a:pt x="553" y="1048"/>
                  </a:lnTo>
                  <a:lnTo>
                    <a:pt x="526" y="1061"/>
                  </a:lnTo>
                  <a:lnTo>
                    <a:pt x="447" y="1061"/>
                  </a:lnTo>
                  <a:lnTo>
                    <a:pt x="447" y="1114"/>
                  </a:lnTo>
                  <a:lnTo>
                    <a:pt x="803" y="1114"/>
                  </a:lnTo>
                  <a:lnTo>
                    <a:pt x="803" y="1061"/>
                  </a:lnTo>
                  <a:lnTo>
                    <a:pt x="724" y="1061"/>
                  </a:lnTo>
                  <a:lnTo>
                    <a:pt x="697" y="1048"/>
                  </a:lnTo>
                  <a:lnTo>
                    <a:pt x="671" y="1021"/>
                  </a:lnTo>
                  <a:lnTo>
                    <a:pt x="671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15" name="Freeform 115"/>
            <p:cNvSpPr>
              <a:spLocks noEditPoints="1"/>
            </p:cNvSpPr>
            <p:nvPr/>
          </p:nvSpPr>
          <p:spPr bwMode="auto">
            <a:xfrm>
              <a:off x="1800" y="13810"/>
              <a:ext cx="711" cy="730"/>
            </a:xfrm>
            <a:custGeom>
              <a:avLst/>
              <a:gdLst/>
              <a:ahLst/>
              <a:cxnLst>
                <a:cxn ang="0">
                  <a:pos x="711" y="371"/>
                </a:cxn>
                <a:cxn ang="0">
                  <a:pos x="685" y="226"/>
                </a:cxn>
                <a:cxn ang="0">
                  <a:pos x="606" y="106"/>
                </a:cxn>
                <a:cxn ang="0">
                  <a:pos x="487" y="27"/>
                </a:cxn>
                <a:cxn ang="0">
                  <a:pos x="356" y="0"/>
                </a:cxn>
                <a:cxn ang="0">
                  <a:pos x="211" y="27"/>
                </a:cxn>
                <a:cxn ang="0">
                  <a:pos x="106" y="106"/>
                </a:cxn>
                <a:cxn ang="0">
                  <a:pos x="27" y="226"/>
                </a:cxn>
                <a:cxn ang="0">
                  <a:pos x="0" y="371"/>
                </a:cxn>
                <a:cxn ang="0">
                  <a:pos x="27" y="517"/>
                </a:cxn>
                <a:cxn ang="0">
                  <a:pos x="106" y="637"/>
                </a:cxn>
                <a:cxn ang="0">
                  <a:pos x="211" y="703"/>
                </a:cxn>
                <a:cxn ang="0">
                  <a:pos x="356" y="730"/>
                </a:cxn>
                <a:cxn ang="0">
                  <a:pos x="487" y="703"/>
                </a:cxn>
                <a:cxn ang="0">
                  <a:pos x="606" y="623"/>
                </a:cxn>
                <a:cxn ang="0">
                  <a:pos x="671" y="517"/>
                </a:cxn>
                <a:cxn ang="0">
                  <a:pos x="711" y="371"/>
                </a:cxn>
                <a:cxn ang="0">
                  <a:pos x="356" y="690"/>
                </a:cxn>
                <a:cxn ang="0">
                  <a:pos x="303" y="690"/>
                </a:cxn>
                <a:cxn ang="0">
                  <a:pos x="250" y="663"/>
                </a:cxn>
                <a:cxn ang="0">
                  <a:pos x="211" y="637"/>
                </a:cxn>
                <a:cxn ang="0">
                  <a:pos x="171" y="584"/>
                </a:cxn>
                <a:cxn ang="0">
                  <a:pos x="145" y="504"/>
                </a:cxn>
                <a:cxn ang="0">
                  <a:pos x="132" y="424"/>
                </a:cxn>
                <a:cxn ang="0">
                  <a:pos x="132" y="252"/>
                </a:cxn>
                <a:cxn ang="0">
                  <a:pos x="171" y="133"/>
                </a:cxn>
                <a:cxn ang="0">
                  <a:pos x="250" y="53"/>
                </a:cxn>
                <a:cxn ang="0">
                  <a:pos x="356" y="27"/>
                </a:cxn>
                <a:cxn ang="0">
                  <a:pos x="408" y="40"/>
                </a:cxn>
                <a:cxn ang="0">
                  <a:pos x="448" y="53"/>
                </a:cxn>
                <a:cxn ang="0">
                  <a:pos x="500" y="93"/>
                </a:cxn>
                <a:cxn ang="0">
                  <a:pos x="527" y="133"/>
                </a:cxn>
                <a:cxn ang="0">
                  <a:pos x="566" y="252"/>
                </a:cxn>
                <a:cxn ang="0">
                  <a:pos x="566" y="464"/>
                </a:cxn>
                <a:cxn ang="0">
                  <a:pos x="540" y="570"/>
                </a:cxn>
                <a:cxn ang="0">
                  <a:pos x="500" y="623"/>
                </a:cxn>
                <a:cxn ang="0">
                  <a:pos x="461" y="663"/>
                </a:cxn>
                <a:cxn ang="0">
                  <a:pos x="408" y="690"/>
                </a:cxn>
                <a:cxn ang="0">
                  <a:pos x="356" y="690"/>
                </a:cxn>
              </a:cxnLst>
              <a:rect l="0" t="0" r="r" b="b"/>
              <a:pathLst>
                <a:path w="711" h="730">
                  <a:moveTo>
                    <a:pt x="711" y="371"/>
                  </a:moveTo>
                  <a:lnTo>
                    <a:pt x="685" y="226"/>
                  </a:lnTo>
                  <a:lnTo>
                    <a:pt x="606" y="106"/>
                  </a:lnTo>
                  <a:lnTo>
                    <a:pt x="487" y="27"/>
                  </a:lnTo>
                  <a:lnTo>
                    <a:pt x="356" y="0"/>
                  </a:lnTo>
                  <a:lnTo>
                    <a:pt x="211" y="27"/>
                  </a:lnTo>
                  <a:lnTo>
                    <a:pt x="106" y="106"/>
                  </a:lnTo>
                  <a:lnTo>
                    <a:pt x="27" y="226"/>
                  </a:lnTo>
                  <a:lnTo>
                    <a:pt x="0" y="371"/>
                  </a:lnTo>
                  <a:lnTo>
                    <a:pt x="27" y="517"/>
                  </a:lnTo>
                  <a:lnTo>
                    <a:pt x="106" y="637"/>
                  </a:lnTo>
                  <a:lnTo>
                    <a:pt x="211" y="703"/>
                  </a:lnTo>
                  <a:lnTo>
                    <a:pt x="356" y="730"/>
                  </a:lnTo>
                  <a:lnTo>
                    <a:pt x="487" y="703"/>
                  </a:lnTo>
                  <a:lnTo>
                    <a:pt x="606" y="623"/>
                  </a:lnTo>
                  <a:lnTo>
                    <a:pt x="671" y="517"/>
                  </a:lnTo>
                  <a:lnTo>
                    <a:pt x="711" y="371"/>
                  </a:lnTo>
                  <a:close/>
                  <a:moveTo>
                    <a:pt x="356" y="690"/>
                  </a:moveTo>
                  <a:lnTo>
                    <a:pt x="303" y="690"/>
                  </a:lnTo>
                  <a:lnTo>
                    <a:pt x="250" y="663"/>
                  </a:lnTo>
                  <a:lnTo>
                    <a:pt x="211" y="637"/>
                  </a:lnTo>
                  <a:lnTo>
                    <a:pt x="171" y="584"/>
                  </a:lnTo>
                  <a:lnTo>
                    <a:pt x="145" y="504"/>
                  </a:lnTo>
                  <a:lnTo>
                    <a:pt x="132" y="424"/>
                  </a:lnTo>
                  <a:lnTo>
                    <a:pt x="132" y="252"/>
                  </a:lnTo>
                  <a:lnTo>
                    <a:pt x="171" y="133"/>
                  </a:lnTo>
                  <a:lnTo>
                    <a:pt x="250" y="53"/>
                  </a:lnTo>
                  <a:lnTo>
                    <a:pt x="356" y="27"/>
                  </a:lnTo>
                  <a:lnTo>
                    <a:pt x="408" y="40"/>
                  </a:lnTo>
                  <a:lnTo>
                    <a:pt x="448" y="53"/>
                  </a:lnTo>
                  <a:lnTo>
                    <a:pt x="500" y="93"/>
                  </a:lnTo>
                  <a:lnTo>
                    <a:pt x="527" y="133"/>
                  </a:lnTo>
                  <a:lnTo>
                    <a:pt x="566" y="252"/>
                  </a:lnTo>
                  <a:lnTo>
                    <a:pt x="566" y="464"/>
                  </a:lnTo>
                  <a:lnTo>
                    <a:pt x="540" y="570"/>
                  </a:lnTo>
                  <a:lnTo>
                    <a:pt x="500" y="623"/>
                  </a:lnTo>
                  <a:lnTo>
                    <a:pt x="461" y="663"/>
                  </a:lnTo>
                  <a:lnTo>
                    <a:pt x="408" y="690"/>
                  </a:lnTo>
                  <a:lnTo>
                    <a:pt x="356" y="6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16" name="Freeform 116"/>
            <p:cNvSpPr>
              <a:spLocks/>
            </p:cNvSpPr>
            <p:nvPr/>
          </p:nvSpPr>
          <p:spPr bwMode="auto">
            <a:xfrm>
              <a:off x="2603" y="13412"/>
              <a:ext cx="355" cy="1114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0" y="14"/>
                </a:cxn>
                <a:cxn ang="0">
                  <a:pos x="0" y="67"/>
                </a:cxn>
                <a:cxn ang="0">
                  <a:pos x="79" y="67"/>
                </a:cxn>
                <a:cxn ang="0">
                  <a:pos x="105" y="80"/>
                </a:cxn>
                <a:cxn ang="0">
                  <a:pos x="118" y="93"/>
                </a:cxn>
                <a:cxn ang="0">
                  <a:pos x="118" y="120"/>
                </a:cxn>
                <a:cxn ang="0">
                  <a:pos x="131" y="159"/>
                </a:cxn>
                <a:cxn ang="0">
                  <a:pos x="131" y="1035"/>
                </a:cxn>
                <a:cxn ang="0">
                  <a:pos x="118" y="1048"/>
                </a:cxn>
                <a:cxn ang="0">
                  <a:pos x="92" y="1061"/>
                </a:cxn>
                <a:cxn ang="0">
                  <a:pos x="0" y="1061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1"/>
                </a:cxn>
                <a:cxn ang="0">
                  <a:pos x="263" y="1061"/>
                </a:cxn>
                <a:cxn ang="0">
                  <a:pos x="250" y="1048"/>
                </a:cxn>
                <a:cxn ang="0">
                  <a:pos x="237" y="1021"/>
                </a:cxn>
                <a:cxn ang="0">
                  <a:pos x="237" y="995"/>
                </a:cxn>
                <a:cxn ang="0">
                  <a:pos x="237" y="0"/>
                </a:cxn>
              </a:cxnLst>
              <a:rect l="0" t="0" r="r" b="b"/>
              <a:pathLst>
                <a:path w="355" h="1114">
                  <a:moveTo>
                    <a:pt x="237" y="0"/>
                  </a:moveTo>
                  <a:lnTo>
                    <a:pt x="0" y="14"/>
                  </a:lnTo>
                  <a:lnTo>
                    <a:pt x="0" y="67"/>
                  </a:lnTo>
                  <a:lnTo>
                    <a:pt x="79" y="67"/>
                  </a:lnTo>
                  <a:lnTo>
                    <a:pt x="105" y="80"/>
                  </a:lnTo>
                  <a:lnTo>
                    <a:pt x="118" y="93"/>
                  </a:lnTo>
                  <a:lnTo>
                    <a:pt x="118" y="120"/>
                  </a:lnTo>
                  <a:lnTo>
                    <a:pt x="131" y="159"/>
                  </a:lnTo>
                  <a:lnTo>
                    <a:pt x="131" y="1035"/>
                  </a:lnTo>
                  <a:lnTo>
                    <a:pt x="118" y="1048"/>
                  </a:lnTo>
                  <a:lnTo>
                    <a:pt x="92" y="1061"/>
                  </a:lnTo>
                  <a:lnTo>
                    <a:pt x="0" y="1061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1"/>
                  </a:lnTo>
                  <a:lnTo>
                    <a:pt x="263" y="1061"/>
                  </a:lnTo>
                  <a:lnTo>
                    <a:pt x="250" y="1048"/>
                  </a:lnTo>
                  <a:lnTo>
                    <a:pt x="237" y="1021"/>
                  </a:lnTo>
                  <a:lnTo>
                    <a:pt x="237" y="99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17" name="Freeform 117"/>
            <p:cNvSpPr>
              <a:spLocks noEditPoints="1"/>
            </p:cNvSpPr>
            <p:nvPr/>
          </p:nvSpPr>
          <p:spPr bwMode="auto">
            <a:xfrm>
              <a:off x="3050" y="13412"/>
              <a:ext cx="790" cy="1128"/>
            </a:xfrm>
            <a:custGeom>
              <a:avLst/>
              <a:gdLst/>
              <a:ahLst/>
              <a:cxnLst>
                <a:cxn ang="0">
                  <a:pos x="553" y="1021"/>
                </a:cxn>
                <a:cxn ang="0">
                  <a:pos x="553" y="1128"/>
                </a:cxn>
                <a:cxn ang="0">
                  <a:pos x="790" y="1114"/>
                </a:cxn>
                <a:cxn ang="0">
                  <a:pos x="790" y="1061"/>
                </a:cxn>
                <a:cxn ang="0">
                  <a:pos x="711" y="1061"/>
                </a:cxn>
                <a:cxn ang="0">
                  <a:pos x="684" y="1048"/>
                </a:cxn>
                <a:cxn ang="0">
                  <a:pos x="671" y="1035"/>
                </a:cxn>
                <a:cxn ang="0">
                  <a:pos x="658" y="1008"/>
                </a:cxn>
                <a:cxn ang="0">
                  <a:pos x="658" y="0"/>
                </a:cxn>
                <a:cxn ang="0">
                  <a:pos x="434" y="14"/>
                </a:cxn>
                <a:cxn ang="0">
                  <a:pos x="434" y="67"/>
                </a:cxn>
                <a:cxn ang="0">
                  <a:pos x="487" y="67"/>
                </a:cxn>
                <a:cxn ang="0">
                  <a:pos x="526" y="80"/>
                </a:cxn>
                <a:cxn ang="0">
                  <a:pos x="540" y="93"/>
                </a:cxn>
                <a:cxn ang="0">
                  <a:pos x="553" y="120"/>
                </a:cxn>
                <a:cxn ang="0">
                  <a:pos x="553" y="504"/>
                </a:cxn>
                <a:cxn ang="0">
                  <a:pos x="513" y="464"/>
                </a:cxn>
                <a:cxn ang="0">
                  <a:pos x="474" y="438"/>
                </a:cxn>
                <a:cxn ang="0">
                  <a:pos x="421" y="411"/>
                </a:cxn>
                <a:cxn ang="0">
                  <a:pos x="355" y="398"/>
                </a:cxn>
                <a:cxn ang="0">
                  <a:pos x="224" y="425"/>
                </a:cxn>
                <a:cxn ang="0">
                  <a:pos x="105" y="504"/>
                </a:cxn>
                <a:cxn ang="0">
                  <a:pos x="27" y="624"/>
                </a:cxn>
                <a:cxn ang="0">
                  <a:pos x="0" y="769"/>
                </a:cxn>
                <a:cxn ang="0">
                  <a:pos x="27" y="915"/>
                </a:cxn>
                <a:cxn ang="0">
                  <a:pos x="105" y="1021"/>
                </a:cxn>
                <a:cxn ang="0">
                  <a:pos x="211" y="1101"/>
                </a:cxn>
                <a:cxn ang="0">
                  <a:pos x="342" y="1128"/>
                </a:cxn>
                <a:cxn ang="0">
                  <a:pos x="395" y="1128"/>
                </a:cxn>
                <a:cxn ang="0">
                  <a:pos x="448" y="1114"/>
                </a:cxn>
                <a:cxn ang="0">
                  <a:pos x="526" y="1061"/>
                </a:cxn>
                <a:cxn ang="0">
                  <a:pos x="553" y="1021"/>
                </a:cxn>
                <a:cxn ang="0">
                  <a:pos x="553" y="597"/>
                </a:cxn>
                <a:cxn ang="0">
                  <a:pos x="553" y="955"/>
                </a:cxn>
                <a:cxn ang="0">
                  <a:pos x="540" y="968"/>
                </a:cxn>
                <a:cxn ang="0">
                  <a:pos x="540" y="982"/>
                </a:cxn>
                <a:cxn ang="0">
                  <a:pos x="500" y="1035"/>
                </a:cxn>
                <a:cxn ang="0">
                  <a:pos x="448" y="1074"/>
                </a:cxn>
                <a:cxn ang="0">
                  <a:pos x="342" y="1101"/>
                </a:cxn>
                <a:cxn ang="0">
                  <a:pos x="290" y="1088"/>
                </a:cxn>
                <a:cxn ang="0">
                  <a:pos x="250" y="1074"/>
                </a:cxn>
                <a:cxn ang="0">
                  <a:pos x="171" y="995"/>
                </a:cxn>
                <a:cxn ang="0">
                  <a:pos x="132" y="876"/>
                </a:cxn>
                <a:cxn ang="0">
                  <a:pos x="132" y="769"/>
                </a:cxn>
                <a:cxn ang="0">
                  <a:pos x="145" y="663"/>
                </a:cxn>
                <a:cxn ang="0">
                  <a:pos x="184" y="544"/>
                </a:cxn>
                <a:cxn ang="0">
                  <a:pos x="211" y="517"/>
                </a:cxn>
                <a:cxn ang="0">
                  <a:pos x="237" y="478"/>
                </a:cxn>
                <a:cxn ang="0">
                  <a:pos x="276" y="464"/>
                </a:cxn>
                <a:cxn ang="0">
                  <a:pos x="316" y="438"/>
                </a:cxn>
                <a:cxn ang="0">
                  <a:pos x="408" y="438"/>
                </a:cxn>
                <a:cxn ang="0">
                  <a:pos x="487" y="491"/>
                </a:cxn>
                <a:cxn ang="0">
                  <a:pos x="540" y="531"/>
                </a:cxn>
                <a:cxn ang="0">
                  <a:pos x="540" y="544"/>
                </a:cxn>
                <a:cxn ang="0">
                  <a:pos x="553" y="557"/>
                </a:cxn>
                <a:cxn ang="0">
                  <a:pos x="553" y="597"/>
                </a:cxn>
              </a:cxnLst>
              <a:rect l="0" t="0" r="r" b="b"/>
              <a:pathLst>
                <a:path w="790" h="1128">
                  <a:moveTo>
                    <a:pt x="553" y="1021"/>
                  </a:moveTo>
                  <a:lnTo>
                    <a:pt x="553" y="1128"/>
                  </a:lnTo>
                  <a:lnTo>
                    <a:pt x="790" y="1114"/>
                  </a:lnTo>
                  <a:lnTo>
                    <a:pt x="790" y="1061"/>
                  </a:lnTo>
                  <a:lnTo>
                    <a:pt x="711" y="1061"/>
                  </a:lnTo>
                  <a:lnTo>
                    <a:pt x="684" y="1048"/>
                  </a:lnTo>
                  <a:lnTo>
                    <a:pt x="671" y="1035"/>
                  </a:lnTo>
                  <a:lnTo>
                    <a:pt x="658" y="1008"/>
                  </a:lnTo>
                  <a:lnTo>
                    <a:pt x="658" y="0"/>
                  </a:lnTo>
                  <a:lnTo>
                    <a:pt x="434" y="14"/>
                  </a:lnTo>
                  <a:lnTo>
                    <a:pt x="434" y="67"/>
                  </a:lnTo>
                  <a:lnTo>
                    <a:pt x="487" y="67"/>
                  </a:lnTo>
                  <a:lnTo>
                    <a:pt x="526" y="80"/>
                  </a:lnTo>
                  <a:lnTo>
                    <a:pt x="540" y="93"/>
                  </a:lnTo>
                  <a:lnTo>
                    <a:pt x="553" y="120"/>
                  </a:lnTo>
                  <a:lnTo>
                    <a:pt x="553" y="504"/>
                  </a:lnTo>
                  <a:lnTo>
                    <a:pt x="513" y="464"/>
                  </a:lnTo>
                  <a:lnTo>
                    <a:pt x="474" y="438"/>
                  </a:lnTo>
                  <a:lnTo>
                    <a:pt x="421" y="411"/>
                  </a:lnTo>
                  <a:lnTo>
                    <a:pt x="355" y="398"/>
                  </a:lnTo>
                  <a:lnTo>
                    <a:pt x="224" y="425"/>
                  </a:lnTo>
                  <a:lnTo>
                    <a:pt x="105" y="504"/>
                  </a:lnTo>
                  <a:lnTo>
                    <a:pt x="27" y="624"/>
                  </a:lnTo>
                  <a:lnTo>
                    <a:pt x="0" y="769"/>
                  </a:lnTo>
                  <a:lnTo>
                    <a:pt x="27" y="915"/>
                  </a:lnTo>
                  <a:lnTo>
                    <a:pt x="105" y="1021"/>
                  </a:lnTo>
                  <a:lnTo>
                    <a:pt x="211" y="1101"/>
                  </a:lnTo>
                  <a:lnTo>
                    <a:pt x="342" y="1128"/>
                  </a:lnTo>
                  <a:lnTo>
                    <a:pt x="395" y="1128"/>
                  </a:lnTo>
                  <a:lnTo>
                    <a:pt x="448" y="1114"/>
                  </a:lnTo>
                  <a:lnTo>
                    <a:pt x="526" y="1061"/>
                  </a:lnTo>
                  <a:lnTo>
                    <a:pt x="553" y="1021"/>
                  </a:lnTo>
                  <a:close/>
                  <a:moveTo>
                    <a:pt x="553" y="597"/>
                  </a:moveTo>
                  <a:lnTo>
                    <a:pt x="553" y="955"/>
                  </a:lnTo>
                  <a:lnTo>
                    <a:pt x="540" y="968"/>
                  </a:lnTo>
                  <a:lnTo>
                    <a:pt x="540" y="982"/>
                  </a:lnTo>
                  <a:lnTo>
                    <a:pt x="500" y="1035"/>
                  </a:lnTo>
                  <a:lnTo>
                    <a:pt x="448" y="1074"/>
                  </a:lnTo>
                  <a:lnTo>
                    <a:pt x="342" y="1101"/>
                  </a:lnTo>
                  <a:lnTo>
                    <a:pt x="290" y="1088"/>
                  </a:lnTo>
                  <a:lnTo>
                    <a:pt x="250" y="1074"/>
                  </a:lnTo>
                  <a:lnTo>
                    <a:pt x="171" y="995"/>
                  </a:lnTo>
                  <a:lnTo>
                    <a:pt x="132" y="876"/>
                  </a:lnTo>
                  <a:lnTo>
                    <a:pt x="132" y="769"/>
                  </a:lnTo>
                  <a:lnTo>
                    <a:pt x="145" y="663"/>
                  </a:lnTo>
                  <a:lnTo>
                    <a:pt x="184" y="544"/>
                  </a:lnTo>
                  <a:lnTo>
                    <a:pt x="211" y="517"/>
                  </a:lnTo>
                  <a:lnTo>
                    <a:pt x="237" y="478"/>
                  </a:lnTo>
                  <a:lnTo>
                    <a:pt x="276" y="464"/>
                  </a:lnTo>
                  <a:lnTo>
                    <a:pt x="316" y="438"/>
                  </a:lnTo>
                  <a:lnTo>
                    <a:pt x="408" y="438"/>
                  </a:lnTo>
                  <a:lnTo>
                    <a:pt x="487" y="491"/>
                  </a:lnTo>
                  <a:lnTo>
                    <a:pt x="540" y="531"/>
                  </a:lnTo>
                  <a:lnTo>
                    <a:pt x="540" y="544"/>
                  </a:lnTo>
                  <a:lnTo>
                    <a:pt x="553" y="557"/>
                  </a:lnTo>
                  <a:lnTo>
                    <a:pt x="553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18" name="Freeform 118"/>
            <p:cNvSpPr>
              <a:spLocks/>
            </p:cNvSpPr>
            <p:nvPr/>
          </p:nvSpPr>
          <p:spPr bwMode="auto">
            <a:xfrm>
              <a:off x="3932" y="13810"/>
              <a:ext cx="526" cy="730"/>
            </a:xfrm>
            <a:custGeom>
              <a:avLst/>
              <a:gdLst/>
              <a:ahLst/>
              <a:cxnLst>
                <a:cxn ang="0">
                  <a:pos x="289" y="398"/>
                </a:cxn>
                <a:cxn ang="0">
                  <a:pos x="381" y="438"/>
                </a:cxn>
                <a:cxn ang="0">
                  <a:pos x="421" y="478"/>
                </a:cxn>
                <a:cxn ang="0">
                  <a:pos x="447" y="597"/>
                </a:cxn>
                <a:cxn ang="0">
                  <a:pos x="407" y="663"/>
                </a:cxn>
                <a:cxn ang="0">
                  <a:pos x="263" y="703"/>
                </a:cxn>
                <a:cxn ang="0">
                  <a:pos x="118" y="637"/>
                </a:cxn>
                <a:cxn ang="0">
                  <a:pos x="39" y="464"/>
                </a:cxn>
                <a:cxn ang="0">
                  <a:pos x="26" y="438"/>
                </a:cxn>
                <a:cxn ang="0">
                  <a:pos x="0" y="716"/>
                </a:cxn>
                <a:cxn ang="0">
                  <a:pos x="26" y="730"/>
                </a:cxn>
                <a:cxn ang="0">
                  <a:pos x="65" y="703"/>
                </a:cxn>
                <a:cxn ang="0">
                  <a:pos x="92" y="663"/>
                </a:cxn>
                <a:cxn ang="0">
                  <a:pos x="197" y="730"/>
                </a:cxn>
                <a:cxn ang="0">
                  <a:pos x="381" y="716"/>
                </a:cxn>
                <a:cxn ang="0">
                  <a:pos x="513" y="597"/>
                </a:cxn>
                <a:cxn ang="0">
                  <a:pos x="526" y="464"/>
                </a:cxn>
                <a:cxn ang="0">
                  <a:pos x="473" y="371"/>
                </a:cxn>
                <a:cxn ang="0">
                  <a:pos x="421" y="332"/>
                </a:cxn>
                <a:cxn ang="0">
                  <a:pos x="329" y="292"/>
                </a:cxn>
                <a:cxn ang="0">
                  <a:pos x="236" y="265"/>
                </a:cxn>
                <a:cxn ang="0">
                  <a:pos x="158" y="252"/>
                </a:cxn>
                <a:cxn ang="0">
                  <a:pos x="79" y="186"/>
                </a:cxn>
                <a:cxn ang="0">
                  <a:pos x="92" y="93"/>
                </a:cxn>
                <a:cxn ang="0">
                  <a:pos x="158" y="40"/>
                </a:cxn>
                <a:cxn ang="0">
                  <a:pos x="315" y="27"/>
                </a:cxn>
                <a:cxn ang="0">
                  <a:pos x="407" y="93"/>
                </a:cxn>
                <a:cxn ang="0">
                  <a:pos x="434" y="173"/>
                </a:cxn>
                <a:cxn ang="0">
                  <a:pos x="447" y="239"/>
                </a:cxn>
                <a:cxn ang="0">
                  <a:pos x="486" y="226"/>
                </a:cxn>
                <a:cxn ang="0">
                  <a:pos x="473" y="0"/>
                </a:cxn>
                <a:cxn ang="0">
                  <a:pos x="407" y="40"/>
                </a:cxn>
                <a:cxn ang="0">
                  <a:pos x="315" y="0"/>
                </a:cxn>
                <a:cxn ang="0">
                  <a:pos x="131" y="13"/>
                </a:cxn>
                <a:cxn ang="0">
                  <a:pos x="13" y="119"/>
                </a:cxn>
                <a:cxn ang="0">
                  <a:pos x="13" y="252"/>
                </a:cxn>
                <a:cxn ang="0">
                  <a:pos x="118" y="358"/>
                </a:cxn>
                <a:cxn ang="0">
                  <a:pos x="276" y="398"/>
                </a:cxn>
              </a:cxnLst>
              <a:rect l="0" t="0" r="r" b="b"/>
              <a:pathLst>
                <a:path w="526" h="730">
                  <a:moveTo>
                    <a:pt x="276" y="398"/>
                  </a:moveTo>
                  <a:lnTo>
                    <a:pt x="289" y="398"/>
                  </a:lnTo>
                  <a:lnTo>
                    <a:pt x="342" y="424"/>
                  </a:lnTo>
                  <a:lnTo>
                    <a:pt x="381" y="438"/>
                  </a:lnTo>
                  <a:lnTo>
                    <a:pt x="407" y="451"/>
                  </a:lnTo>
                  <a:lnTo>
                    <a:pt x="421" y="478"/>
                  </a:lnTo>
                  <a:lnTo>
                    <a:pt x="447" y="517"/>
                  </a:lnTo>
                  <a:lnTo>
                    <a:pt x="447" y="597"/>
                  </a:lnTo>
                  <a:lnTo>
                    <a:pt x="434" y="623"/>
                  </a:lnTo>
                  <a:lnTo>
                    <a:pt x="407" y="663"/>
                  </a:lnTo>
                  <a:lnTo>
                    <a:pt x="329" y="690"/>
                  </a:lnTo>
                  <a:lnTo>
                    <a:pt x="263" y="703"/>
                  </a:lnTo>
                  <a:lnTo>
                    <a:pt x="184" y="690"/>
                  </a:lnTo>
                  <a:lnTo>
                    <a:pt x="118" y="637"/>
                  </a:lnTo>
                  <a:lnTo>
                    <a:pt x="79" y="557"/>
                  </a:lnTo>
                  <a:lnTo>
                    <a:pt x="39" y="464"/>
                  </a:lnTo>
                  <a:lnTo>
                    <a:pt x="39" y="451"/>
                  </a:lnTo>
                  <a:lnTo>
                    <a:pt x="26" y="438"/>
                  </a:lnTo>
                  <a:lnTo>
                    <a:pt x="0" y="464"/>
                  </a:lnTo>
                  <a:lnTo>
                    <a:pt x="0" y="716"/>
                  </a:lnTo>
                  <a:lnTo>
                    <a:pt x="13" y="730"/>
                  </a:lnTo>
                  <a:lnTo>
                    <a:pt x="26" y="730"/>
                  </a:lnTo>
                  <a:lnTo>
                    <a:pt x="39" y="716"/>
                  </a:lnTo>
                  <a:lnTo>
                    <a:pt x="65" y="703"/>
                  </a:lnTo>
                  <a:lnTo>
                    <a:pt x="65" y="690"/>
                  </a:lnTo>
                  <a:lnTo>
                    <a:pt x="92" y="663"/>
                  </a:lnTo>
                  <a:lnTo>
                    <a:pt x="144" y="703"/>
                  </a:lnTo>
                  <a:lnTo>
                    <a:pt x="197" y="730"/>
                  </a:lnTo>
                  <a:lnTo>
                    <a:pt x="263" y="730"/>
                  </a:lnTo>
                  <a:lnTo>
                    <a:pt x="381" y="716"/>
                  </a:lnTo>
                  <a:lnTo>
                    <a:pt x="460" y="663"/>
                  </a:lnTo>
                  <a:lnTo>
                    <a:pt x="513" y="597"/>
                  </a:lnTo>
                  <a:lnTo>
                    <a:pt x="526" y="504"/>
                  </a:lnTo>
                  <a:lnTo>
                    <a:pt x="526" y="464"/>
                  </a:lnTo>
                  <a:lnTo>
                    <a:pt x="500" y="424"/>
                  </a:lnTo>
                  <a:lnTo>
                    <a:pt x="473" y="371"/>
                  </a:lnTo>
                  <a:lnTo>
                    <a:pt x="460" y="358"/>
                  </a:lnTo>
                  <a:lnTo>
                    <a:pt x="421" y="332"/>
                  </a:lnTo>
                  <a:lnTo>
                    <a:pt x="368" y="305"/>
                  </a:lnTo>
                  <a:lnTo>
                    <a:pt x="329" y="292"/>
                  </a:lnTo>
                  <a:lnTo>
                    <a:pt x="276" y="279"/>
                  </a:lnTo>
                  <a:lnTo>
                    <a:pt x="236" y="265"/>
                  </a:lnTo>
                  <a:lnTo>
                    <a:pt x="197" y="265"/>
                  </a:lnTo>
                  <a:lnTo>
                    <a:pt x="158" y="252"/>
                  </a:lnTo>
                  <a:lnTo>
                    <a:pt x="131" y="239"/>
                  </a:lnTo>
                  <a:lnTo>
                    <a:pt x="79" y="186"/>
                  </a:lnTo>
                  <a:lnTo>
                    <a:pt x="79" y="119"/>
                  </a:lnTo>
                  <a:lnTo>
                    <a:pt x="92" y="93"/>
                  </a:lnTo>
                  <a:lnTo>
                    <a:pt x="131" y="53"/>
                  </a:lnTo>
                  <a:lnTo>
                    <a:pt x="158" y="40"/>
                  </a:lnTo>
                  <a:lnTo>
                    <a:pt x="210" y="27"/>
                  </a:lnTo>
                  <a:lnTo>
                    <a:pt x="315" y="27"/>
                  </a:lnTo>
                  <a:lnTo>
                    <a:pt x="355" y="40"/>
                  </a:lnTo>
                  <a:lnTo>
                    <a:pt x="407" y="93"/>
                  </a:lnTo>
                  <a:lnTo>
                    <a:pt x="434" y="146"/>
                  </a:lnTo>
                  <a:lnTo>
                    <a:pt x="434" y="173"/>
                  </a:lnTo>
                  <a:lnTo>
                    <a:pt x="447" y="199"/>
                  </a:lnTo>
                  <a:lnTo>
                    <a:pt x="447" y="239"/>
                  </a:lnTo>
                  <a:lnTo>
                    <a:pt x="473" y="239"/>
                  </a:lnTo>
                  <a:lnTo>
                    <a:pt x="486" y="226"/>
                  </a:lnTo>
                  <a:lnTo>
                    <a:pt x="486" y="13"/>
                  </a:lnTo>
                  <a:lnTo>
                    <a:pt x="473" y="0"/>
                  </a:lnTo>
                  <a:lnTo>
                    <a:pt x="447" y="0"/>
                  </a:lnTo>
                  <a:lnTo>
                    <a:pt x="407" y="40"/>
                  </a:lnTo>
                  <a:lnTo>
                    <a:pt x="368" y="13"/>
                  </a:lnTo>
                  <a:lnTo>
                    <a:pt x="315" y="0"/>
                  </a:lnTo>
                  <a:lnTo>
                    <a:pt x="263" y="0"/>
                  </a:lnTo>
                  <a:lnTo>
                    <a:pt x="131" y="13"/>
                  </a:lnTo>
                  <a:lnTo>
                    <a:pt x="52" y="66"/>
                  </a:lnTo>
                  <a:lnTo>
                    <a:pt x="13" y="119"/>
                  </a:lnTo>
                  <a:lnTo>
                    <a:pt x="0" y="199"/>
                  </a:lnTo>
                  <a:lnTo>
                    <a:pt x="13" y="252"/>
                  </a:lnTo>
                  <a:lnTo>
                    <a:pt x="65" y="332"/>
                  </a:lnTo>
                  <a:lnTo>
                    <a:pt x="118" y="358"/>
                  </a:lnTo>
                  <a:lnTo>
                    <a:pt x="184" y="385"/>
                  </a:lnTo>
                  <a:lnTo>
                    <a:pt x="276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19" name="Freeform 119"/>
            <p:cNvSpPr>
              <a:spLocks/>
            </p:cNvSpPr>
            <p:nvPr/>
          </p:nvSpPr>
          <p:spPr bwMode="auto">
            <a:xfrm>
              <a:off x="5089" y="13386"/>
              <a:ext cx="513" cy="1140"/>
            </a:xfrm>
            <a:custGeom>
              <a:avLst/>
              <a:gdLst/>
              <a:ahLst/>
              <a:cxnLst>
                <a:cxn ang="0">
                  <a:pos x="237" y="490"/>
                </a:cxn>
                <a:cxn ang="0">
                  <a:pos x="408" y="490"/>
                </a:cxn>
                <a:cxn ang="0">
                  <a:pos x="408" y="451"/>
                </a:cxn>
                <a:cxn ang="0">
                  <a:pos x="224" y="451"/>
                </a:cxn>
                <a:cxn ang="0">
                  <a:pos x="224" y="265"/>
                </a:cxn>
                <a:cxn ang="0">
                  <a:pos x="250" y="146"/>
                </a:cxn>
                <a:cxn ang="0">
                  <a:pos x="303" y="66"/>
                </a:cxn>
                <a:cxn ang="0">
                  <a:pos x="369" y="40"/>
                </a:cxn>
                <a:cxn ang="0">
                  <a:pos x="395" y="40"/>
                </a:cxn>
                <a:cxn ang="0">
                  <a:pos x="421" y="53"/>
                </a:cxn>
                <a:cxn ang="0">
                  <a:pos x="382" y="93"/>
                </a:cxn>
                <a:cxn ang="0">
                  <a:pos x="382" y="146"/>
                </a:cxn>
                <a:cxn ang="0">
                  <a:pos x="395" y="172"/>
                </a:cxn>
                <a:cxn ang="0">
                  <a:pos x="421" y="185"/>
                </a:cxn>
                <a:cxn ang="0">
                  <a:pos x="474" y="185"/>
                </a:cxn>
                <a:cxn ang="0">
                  <a:pos x="500" y="172"/>
                </a:cxn>
                <a:cxn ang="0">
                  <a:pos x="513" y="146"/>
                </a:cxn>
                <a:cxn ang="0">
                  <a:pos x="513" y="79"/>
                </a:cxn>
                <a:cxn ang="0">
                  <a:pos x="461" y="26"/>
                </a:cxn>
                <a:cxn ang="0">
                  <a:pos x="421" y="13"/>
                </a:cxn>
                <a:cxn ang="0">
                  <a:pos x="369" y="0"/>
                </a:cxn>
                <a:cxn ang="0">
                  <a:pos x="290" y="13"/>
                </a:cxn>
                <a:cxn ang="0">
                  <a:pos x="211" y="66"/>
                </a:cxn>
                <a:cxn ang="0">
                  <a:pos x="145" y="146"/>
                </a:cxn>
                <a:cxn ang="0">
                  <a:pos x="132" y="265"/>
                </a:cxn>
                <a:cxn ang="0">
                  <a:pos x="132" y="451"/>
                </a:cxn>
                <a:cxn ang="0">
                  <a:pos x="0" y="451"/>
                </a:cxn>
                <a:cxn ang="0">
                  <a:pos x="0" y="490"/>
                </a:cxn>
                <a:cxn ang="0">
                  <a:pos x="132" y="490"/>
                </a:cxn>
                <a:cxn ang="0">
                  <a:pos x="132" y="1061"/>
                </a:cxn>
                <a:cxn ang="0">
                  <a:pos x="119" y="1074"/>
                </a:cxn>
                <a:cxn ang="0">
                  <a:pos x="92" y="1087"/>
                </a:cxn>
                <a:cxn ang="0">
                  <a:pos x="0" y="1087"/>
                </a:cxn>
                <a:cxn ang="0">
                  <a:pos x="0" y="1140"/>
                </a:cxn>
                <a:cxn ang="0">
                  <a:pos x="382" y="1140"/>
                </a:cxn>
                <a:cxn ang="0">
                  <a:pos x="382" y="1087"/>
                </a:cxn>
                <a:cxn ang="0">
                  <a:pos x="263" y="1087"/>
                </a:cxn>
                <a:cxn ang="0">
                  <a:pos x="237" y="1061"/>
                </a:cxn>
                <a:cxn ang="0">
                  <a:pos x="237" y="1021"/>
                </a:cxn>
                <a:cxn ang="0">
                  <a:pos x="237" y="490"/>
                </a:cxn>
              </a:cxnLst>
              <a:rect l="0" t="0" r="r" b="b"/>
              <a:pathLst>
                <a:path w="513" h="1140">
                  <a:moveTo>
                    <a:pt x="237" y="490"/>
                  </a:moveTo>
                  <a:lnTo>
                    <a:pt x="408" y="490"/>
                  </a:lnTo>
                  <a:lnTo>
                    <a:pt x="408" y="451"/>
                  </a:lnTo>
                  <a:lnTo>
                    <a:pt x="224" y="451"/>
                  </a:lnTo>
                  <a:lnTo>
                    <a:pt x="224" y="265"/>
                  </a:lnTo>
                  <a:lnTo>
                    <a:pt x="250" y="146"/>
                  </a:lnTo>
                  <a:lnTo>
                    <a:pt x="303" y="66"/>
                  </a:lnTo>
                  <a:lnTo>
                    <a:pt x="369" y="40"/>
                  </a:lnTo>
                  <a:lnTo>
                    <a:pt x="395" y="40"/>
                  </a:lnTo>
                  <a:lnTo>
                    <a:pt x="421" y="53"/>
                  </a:lnTo>
                  <a:lnTo>
                    <a:pt x="382" y="93"/>
                  </a:lnTo>
                  <a:lnTo>
                    <a:pt x="382" y="146"/>
                  </a:lnTo>
                  <a:lnTo>
                    <a:pt x="395" y="172"/>
                  </a:lnTo>
                  <a:lnTo>
                    <a:pt x="421" y="185"/>
                  </a:lnTo>
                  <a:lnTo>
                    <a:pt x="474" y="185"/>
                  </a:lnTo>
                  <a:lnTo>
                    <a:pt x="500" y="172"/>
                  </a:lnTo>
                  <a:lnTo>
                    <a:pt x="513" y="146"/>
                  </a:lnTo>
                  <a:lnTo>
                    <a:pt x="513" y="79"/>
                  </a:lnTo>
                  <a:lnTo>
                    <a:pt x="461" y="26"/>
                  </a:lnTo>
                  <a:lnTo>
                    <a:pt x="421" y="13"/>
                  </a:lnTo>
                  <a:lnTo>
                    <a:pt x="369" y="0"/>
                  </a:lnTo>
                  <a:lnTo>
                    <a:pt x="290" y="13"/>
                  </a:lnTo>
                  <a:lnTo>
                    <a:pt x="211" y="66"/>
                  </a:lnTo>
                  <a:lnTo>
                    <a:pt x="145" y="146"/>
                  </a:lnTo>
                  <a:lnTo>
                    <a:pt x="132" y="265"/>
                  </a:lnTo>
                  <a:lnTo>
                    <a:pt x="132" y="451"/>
                  </a:lnTo>
                  <a:lnTo>
                    <a:pt x="0" y="451"/>
                  </a:lnTo>
                  <a:lnTo>
                    <a:pt x="0" y="490"/>
                  </a:lnTo>
                  <a:lnTo>
                    <a:pt x="132" y="490"/>
                  </a:lnTo>
                  <a:lnTo>
                    <a:pt x="132" y="1061"/>
                  </a:lnTo>
                  <a:lnTo>
                    <a:pt x="119" y="1074"/>
                  </a:lnTo>
                  <a:lnTo>
                    <a:pt x="92" y="1087"/>
                  </a:lnTo>
                  <a:lnTo>
                    <a:pt x="0" y="1087"/>
                  </a:lnTo>
                  <a:lnTo>
                    <a:pt x="0" y="1140"/>
                  </a:lnTo>
                  <a:lnTo>
                    <a:pt x="382" y="1140"/>
                  </a:lnTo>
                  <a:lnTo>
                    <a:pt x="382" y="1087"/>
                  </a:lnTo>
                  <a:lnTo>
                    <a:pt x="263" y="1087"/>
                  </a:lnTo>
                  <a:lnTo>
                    <a:pt x="237" y="1061"/>
                  </a:lnTo>
                  <a:lnTo>
                    <a:pt x="237" y="1021"/>
                  </a:lnTo>
                  <a:lnTo>
                    <a:pt x="237" y="4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20" name="Freeform 120"/>
            <p:cNvSpPr>
              <a:spLocks noEditPoints="1"/>
            </p:cNvSpPr>
            <p:nvPr/>
          </p:nvSpPr>
          <p:spPr bwMode="auto">
            <a:xfrm>
              <a:off x="5563" y="13810"/>
              <a:ext cx="710" cy="730"/>
            </a:xfrm>
            <a:custGeom>
              <a:avLst/>
              <a:gdLst/>
              <a:ahLst/>
              <a:cxnLst>
                <a:cxn ang="0">
                  <a:pos x="710" y="371"/>
                </a:cxn>
                <a:cxn ang="0">
                  <a:pos x="684" y="226"/>
                </a:cxn>
                <a:cxn ang="0">
                  <a:pos x="605" y="106"/>
                </a:cxn>
                <a:cxn ang="0">
                  <a:pos x="500" y="27"/>
                </a:cxn>
                <a:cxn ang="0">
                  <a:pos x="355" y="0"/>
                </a:cxn>
                <a:cxn ang="0">
                  <a:pos x="224" y="27"/>
                </a:cxn>
                <a:cxn ang="0">
                  <a:pos x="105" y="106"/>
                </a:cxn>
                <a:cxn ang="0">
                  <a:pos x="39" y="226"/>
                </a:cxn>
                <a:cxn ang="0">
                  <a:pos x="0" y="371"/>
                </a:cxn>
                <a:cxn ang="0">
                  <a:pos x="26" y="517"/>
                </a:cxn>
                <a:cxn ang="0">
                  <a:pos x="105" y="637"/>
                </a:cxn>
                <a:cxn ang="0">
                  <a:pos x="224" y="703"/>
                </a:cxn>
                <a:cxn ang="0">
                  <a:pos x="355" y="730"/>
                </a:cxn>
                <a:cxn ang="0">
                  <a:pos x="500" y="703"/>
                </a:cxn>
                <a:cxn ang="0">
                  <a:pos x="605" y="623"/>
                </a:cxn>
                <a:cxn ang="0">
                  <a:pos x="684" y="517"/>
                </a:cxn>
                <a:cxn ang="0">
                  <a:pos x="710" y="371"/>
                </a:cxn>
                <a:cxn ang="0">
                  <a:pos x="355" y="690"/>
                </a:cxn>
                <a:cxn ang="0">
                  <a:pos x="303" y="690"/>
                </a:cxn>
                <a:cxn ang="0">
                  <a:pos x="263" y="663"/>
                </a:cxn>
                <a:cxn ang="0">
                  <a:pos x="210" y="637"/>
                </a:cxn>
                <a:cxn ang="0">
                  <a:pos x="184" y="584"/>
                </a:cxn>
                <a:cxn ang="0">
                  <a:pos x="158" y="504"/>
                </a:cxn>
                <a:cxn ang="0">
                  <a:pos x="145" y="424"/>
                </a:cxn>
                <a:cxn ang="0">
                  <a:pos x="145" y="252"/>
                </a:cxn>
                <a:cxn ang="0">
                  <a:pos x="171" y="133"/>
                </a:cxn>
                <a:cxn ang="0">
                  <a:pos x="210" y="93"/>
                </a:cxn>
                <a:cxn ang="0">
                  <a:pos x="263" y="53"/>
                </a:cxn>
                <a:cxn ang="0">
                  <a:pos x="316" y="40"/>
                </a:cxn>
                <a:cxn ang="0">
                  <a:pos x="355" y="27"/>
                </a:cxn>
                <a:cxn ang="0">
                  <a:pos x="460" y="53"/>
                </a:cxn>
                <a:cxn ang="0">
                  <a:pos x="539" y="133"/>
                </a:cxn>
                <a:cxn ang="0">
                  <a:pos x="579" y="252"/>
                </a:cxn>
                <a:cxn ang="0">
                  <a:pos x="579" y="464"/>
                </a:cxn>
                <a:cxn ang="0">
                  <a:pos x="539" y="570"/>
                </a:cxn>
                <a:cxn ang="0">
                  <a:pos x="487" y="650"/>
                </a:cxn>
                <a:cxn ang="0">
                  <a:pos x="447" y="676"/>
                </a:cxn>
                <a:cxn ang="0">
                  <a:pos x="408" y="690"/>
                </a:cxn>
                <a:cxn ang="0">
                  <a:pos x="355" y="690"/>
                </a:cxn>
              </a:cxnLst>
              <a:rect l="0" t="0" r="r" b="b"/>
              <a:pathLst>
                <a:path w="710" h="730">
                  <a:moveTo>
                    <a:pt x="710" y="371"/>
                  </a:moveTo>
                  <a:lnTo>
                    <a:pt x="684" y="226"/>
                  </a:lnTo>
                  <a:lnTo>
                    <a:pt x="605" y="106"/>
                  </a:lnTo>
                  <a:lnTo>
                    <a:pt x="500" y="27"/>
                  </a:lnTo>
                  <a:lnTo>
                    <a:pt x="355" y="0"/>
                  </a:lnTo>
                  <a:lnTo>
                    <a:pt x="224" y="27"/>
                  </a:lnTo>
                  <a:lnTo>
                    <a:pt x="105" y="106"/>
                  </a:lnTo>
                  <a:lnTo>
                    <a:pt x="39" y="226"/>
                  </a:lnTo>
                  <a:lnTo>
                    <a:pt x="0" y="371"/>
                  </a:lnTo>
                  <a:lnTo>
                    <a:pt x="26" y="517"/>
                  </a:lnTo>
                  <a:lnTo>
                    <a:pt x="105" y="637"/>
                  </a:lnTo>
                  <a:lnTo>
                    <a:pt x="224" y="703"/>
                  </a:lnTo>
                  <a:lnTo>
                    <a:pt x="355" y="730"/>
                  </a:lnTo>
                  <a:lnTo>
                    <a:pt x="500" y="703"/>
                  </a:lnTo>
                  <a:lnTo>
                    <a:pt x="605" y="623"/>
                  </a:lnTo>
                  <a:lnTo>
                    <a:pt x="684" y="517"/>
                  </a:lnTo>
                  <a:lnTo>
                    <a:pt x="710" y="371"/>
                  </a:lnTo>
                  <a:close/>
                  <a:moveTo>
                    <a:pt x="355" y="690"/>
                  </a:moveTo>
                  <a:lnTo>
                    <a:pt x="303" y="690"/>
                  </a:lnTo>
                  <a:lnTo>
                    <a:pt x="263" y="663"/>
                  </a:lnTo>
                  <a:lnTo>
                    <a:pt x="210" y="637"/>
                  </a:lnTo>
                  <a:lnTo>
                    <a:pt x="184" y="584"/>
                  </a:lnTo>
                  <a:lnTo>
                    <a:pt x="158" y="504"/>
                  </a:lnTo>
                  <a:lnTo>
                    <a:pt x="145" y="424"/>
                  </a:lnTo>
                  <a:lnTo>
                    <a:pt x="145" y="252"/>
                  </a:lnTo>
                  <a:lnTo>
                    <a:pt x="171" y="133"/>
                  </a:lnTo>
                  <a:lnTo>
                    <a:pt x="210" y="93"/>
                  </a:lnTo>
                  <a:lnTo>
                    <a:pt x="263" y="53"/>
                  </a:lnTo>
                  <a:lnTo>
                    <a:pt x="316" y="40"/>
                  </a:lnTo>
                  <a:lnTo>
                    <a:pt x="355" y="27"/>
                  </a:lnTo>
                  <a:lnTo>
                    <a:pt x="460" y="53"/>
                  </a:lnTo>
                  <a:lnTo>
                    <a:pt x="539" y="133"/>
                  </a:lnTo>
                  <a:lnTo>
                    <a:pt x="579" y="252"/>
                  </a:lnTo>
                  <a:lnTo>
                    <a:pt x="579" y="464"/>
                  </a:lnTo>
                  <a:lnTo>
                    <a:pt x="539" y="570"/>
                  </a:lnTo>
                  <a:lnTo>
                    <a:pt x="487" y="650"/>
                  </a:lnTo>
                  <a:lnTo>
                    <a:pt x="447" y="676"/>
                  </a:lnTo>
                  <a:lnTo>
                    <a:pt x="408" y="690"/>
                  </a:lnTo>
                  <a:lnTo>
                    <a:pt x="355" y="6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21" name="Freeform 121"/>
            <p:cNvSpPr>
              <a:spLocks/>
            </p:cNvSpPr>
            <p:nvPr/>
          </p:nvSpPr>
          <p:spPr bwMode="auto">
            <a:xfrm>
              <a:off x="6365" y="13810"/>
              <a:ext cx="540" cy="716"/>
            </a:xfrm>
            <a:custGeom>
              <a:avLst/>
              <a:gdLst/>
              <a:ahLst/>
              <a:cxnLst>
                <a:cxn ang="0">
                  <a:pos x="237" y="597"/>
                </a:cxn>
                <a:cxn ang="0">
                  <a:pos x="237" y="345"/>
                </a:cxn>
                <a:cxn ang="0">
                  <a:pos x="250" y="226"/>
                </a:cxn>
                <a:cxn ang="0">
                  <a:pos x="277" y="133"/>
                </a:cxn>
                <a:cxn ang="0">
                  <a:pos x="342" y="66"/>
                </a:cxn>
                <a:cxn ang="0">
                  <a:pos x="421" y="40"/>
                </a:cxn>
                <a:cxn ang="0">
                  <a:pos x="435" y="40"/>
                </a:cxn>
                <a:cxn ang="0">
                  <a:pos x="421" y="53"/>
                </a:cxn>
                <a:cxn ang="0">
                  <a:pos x="395" y="106"/>
                </a:cxn>
                <a:cxn ang="0">
                  <a:pos x="421" y="159"/>
                </a:cxn>
                <a:cxn ang="0">
                  <a:pos x="448" y="173"/>
                </a:cxn>
                <a:cxn ang="0">
                  <a:pos x="487" y="173"/>
                </a:cxn>
                <a:cxn ang="0">
                  <a:pos x="513" y="159"/>
                </a:cxn>
                <a:cxn ang="0">
                  <a:pos x="540" y="133"/>
                </a:cxn>
                <a:cxn ang="0">
                  <a:pos x="540" y="106"/>
                </a:cxn>
                <a:cxn ang="0">
                  <a:pos x="527" y="66"/>
                </a:cxn>
                <a:cxn ang="0">
                  <a:pos x="474" y="13"/>
                </a:cxn>
                <a:cxn ang="0">
                  <a:pos x="421" y="0"/>
                </a:cxn>
                <a:cxn ang="0">
                  <a:pos x="369" y="13"/>
                </a:cxn>
                <a:cxn ang="0">
                  <a:pos x="329" y="27"/>
                </a:cxn>
                <a:cxn ang="0">
                  <a:pos x="277" y="80"/>
                </a:cxn>
                <a:cxn ang="0">
                  <a:pos x="250" y="119"/>
                </a:cxn>
                <a:cxn ang="0">
                  <a:pos x="237" y="146"/>
                </a:cxn>
                <a:cxn ang="0">
                  <a:pos x="224" y="186"/>
                </a:cxn>
                <a:cxn ang="0">
                  <a:pos x="224" y="0"/>
                </a:cxn>
                <a:cxn ang="0">
                  <a:pos x="0" y="27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3" y="80"/>
                </a:cxn>
                <a:cxn ang="0">
                  <a:pos x="119" y="93"/>
                </a:cxn>
                <a:cxn ang="0">
                  <a:pos x="119" y="119"/>
                </a:cxn>
                <a:cxn ang="0">
                  <a:pos x="132" y="159"/>
                </a:cxn>
                <a:cxn ang="0">
                  <a:pos x="132" y="637"/>
                </a:cxn>
                <a:cxn ang="0">
                  <a:pos x="119" y="650"/>
                </a:cxn>
                <a:cxn ang="0">
                  <a:pos x="93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82" y="716"/>
                </a:cxn>
                <a:cxn ang="0">
                  <a:pos x="382" y="663"/>
                </a:cxn>
                <a:cxn ang="0">
                  <a:pos x="264" y="663"/>
                </a:cxn>
                <a:cxn ang="0">
                  <a:pos x="237" y="637"/>
                </a:cxn>
                <a:cxn ang="0">
                  <a:pos x="237" y="597"/>
                </a:cxn>
              </a:cxnLst>
              <a:rect l="0" t="0" r="r" b="b"/>
              <a:pathLst>
                <a:path w="540" h="716">
                  <a:moveTo>
                    <a:pt x="237" y="597"/>
                  </a:moveTo>
                  <a:lnTo>
                    <a:pt x="237" y="345"/>
                  </a:lnTo>
                  <a:lnTo>
                    <a:pt x="250" y="226"/>
                  </a:lnTo>
                  <a:lnTo>
                    <a:pt x="277" y="133"/>
                  </a:lnTo>
                  <a:lnTo>
                    <a:pt x="342" y="66"/>
                  </a:lnTo>
                  <a:lnTo>
                    <a:pt x="421" y="40"/>
                  </a:lnTo>
                  <a:lnTo>
                    <a:pt x="435" y="40"/>
                  </a:lnTo>
                  <a:lnTo>
                    <a:pt x="421" y="53"/>
                  </a:lnTo>
                  <a:lnTo>
                    <a:pt x="395" y="106"/>
                  </a:lnTo>
                  <a:lnTo>
                    <a:pt x="421" y="159"/>
                  </a:lnTo>
                  <a:lnTo>
                    <a:pt x="448" y="173"/>
                  </a:lnTo>
                  <a:lnTo>
                    <a:pt x="487" y="173"/>
                  </a:lnTo>
                  <a:lnTo>
                    <a:pt x="513" y="159"/>
                  </a:lnTo>
                  <a:lnTo>
                    <a:pt x="540" y="133"/>
                  </a:lnTo>
                  <a:lnTo>
                    <a:pt x="540" y="106"/>
                  </a:lnTo>
                  <a:lnTo>
                    <a:pt x="527" y="66"/>
                  </a:lnTo>
                  <a:lnTo>
                    <a:pt x="474" y="13"/>
                  </a:lnTo>
                  <a:lnTo>
                    <a:pt x="421" y="0"/>
                  </a:lnTo>
                  <a:lnTo>
                    <a:pt x="369" y="13"/>
                  </a:lnTo>
                  <a:lnTo>
                    <a:pt x="329" y="27"/>
                  </a:lnTo>
                  <a:lnTo>
                    <a:pt x="277" y="80"/>
                  </a:lnTo>
                  <a:lnTo>
                    <a:pt x="250" y="119"/>
                  </a:lnTo>
                  <a:lnTo>
                    <a:pt x="237" y="146"/>
                  </a:lnTo>
                  <a:lnTo>
                    <a:pt x="224" y="186"/>
                  </a:lnTo>
                  <a:lnTo>
                    <a:pt x="224" y="0"/>
                  </a:lnTo>
                  <a:lnTo>
                    <a:pt x="0" y="27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3" y="80"/>
                  </a:lnTo>
                  <a:lnTo>
                    <a:pt x="119" y="93"/>
                  </a:lnTo>
                  <a:lnTo>
                    <a:pt x="119" y="119"/>
                  </a:lnTo>
                  <a:lnTo>
                    <a:pt x="132" y="159"/>
                  </a:lnTo>
                  <a:lnTo>
                    <a:pt x="132" y="637"/>
                  </a:lnTo>
                  <a:lnTo>
                    <a:pt x="119" y="650"/>
                  </a:lnTo>
                  <a:lnTo>
                    <a:pt x="93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82" y="716"/>
                  </a:lnTo>
                  <a:lnTo>
                    <a:pt x="382" y="663"/>
                  </a:lnTo>
                  <a:lnTo>
                    <a:pt x="264" y="663"/>
                  </a:lnTo>
                  <a:lnTo>
                    <a:pt x="237" y="637"/>
                  </a:lnTo>
                  <a:lnTo>
                    <a:pt x="237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22" name="Freeform 122"/>
            <p:cNvSpPr>
              <a:spLocks noEditPoints="1"/>
            </p:cNvSpPr>
            <p:nvPr/>
          </p:nvSpPr>
          <p:spPr bwMode="auto">
            <a:xfrm>
              <a:off x="7536" y="13810"/>
              <a:ext cx="724" cy="730"/>
            </a:xfrm>
            <a:custGeom>
              <a:avLst/>
              <a:gdLst/>
              <a:ahLst/>
              <a:cxnLst>
                <a:cxn ang="0">
                  <a:pos x="474" y="637"/>
                </a:cxn>
                <a:cxn ang="0">
                  <a:pos x="513" y="703"/>
                </a:cxn>
                <a:cxn ang="0">
                  <a:pos x="605" y="730"/>
                </a:cxn>
                <a:cxn ang="0">
                  <a:pos x="697" y="663"/>
                </a:cxn>
                <a:cxn ang="0">
                  <a:pos x="724" y="570"/>
                </a:cxn>
                <a:cxn ang="0">
                  <a:pos x="684" y="478"/>
                </a:cxn>
                <a:cxn ang="0">
                  <a:pos x="658" y="663"/>
                </a:cxn>
                <a:cxn ang="0">
                  <a:pos x="592" y="676"/>
                </a:cxn>
                <a:cxn ang="0">
                  <a:pos x="579" y="637"/>
                </a:cxn>
                <a:cxn ang="0">
                  <a:pos x="566" y="226"/>
                </a:cxn>
                <a:cxn ang="0">
                  <a:pos x="540" y="133"/>
                </a:cxn>
                <a:cxn ang="0">
                  <a:pos x="408" y="13"/>
                </a:cxn>
                <a:cxn ang="0">
                  <a:pos x="171" y="27"/>
                </a:cxn>
                <a:cxn ang="0">
                  <a:pos x="53" y="173"/>
                </a:cxn>
                <a:cxn ang="0">
                  <a:pos x="66" y="239"/>
                </a:cxn>
                <a:cxn ang="0">
                  <a:pos x="145" y="252"/>
                </a:cxn>
                <a:cxn ang="0">
                  <a:pos x="198" y="173"/>
                </a:cxn>
                <a:cxn ang="0">
                  <a:pos x="184" y="146"/>
                </a:cxn>
                <a:cxn ang="0">
                  <a:pos x="171" y="119"/>
                </a:cxn>
                <a:cxn ang="0">
                  <a:pos x="119" y="106"/>
                </a:cxn>
                <a:cxn ang="0">
                  <a:pos x="184" y="53"/>
                </a:cxn>
                <a:cxn ang="0">
                  <a:pos x="250" y="27"/>
                </a:cxn>
                <a:cxn ang="0">
                  <a:pos x="355" y="40"/>
                </a:cxn>
                <a:cxn ang="0">
                  <a:pos x="434" y="133"/>
                </a:cxn>
                <a:cxn ang="0">
                  <a:pos x="461" y="292"/>
                </a:cxn>
                <a:cxn ang="0">
                  <a:pos x="158" y="358"/>
                </a:cxn>
                <a:cxn ang="0">
                  <a:pos x="53" y="438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6" y="730"/>
                </a:cxn>
                <a:cxn ang="0">
                  <a:pos x="408" y="676"/>
                </a:cxn>
                <a:cxn ang="0">
                  <a:pos x="461" y="597"/>
                </a:cxn>
                <a:cxn ang="0">
                  <a:pos x="461" y="491"/>
                </a:cxn>
                <a:cxn ang="0">
                  <a:pos x="434" y="597"/>
                </a:cxn>
                <a:cxn ang="0">
                  <a:pos x="369" y="663"/>
                </a:cxn>
                <a:cxn ang="0">
                  <a:pos x="303" y="690"/>
                </a:cxn>
                <a:cxn ang="0">
                  <a:pos x="184" y="676"/>
                </a:cxn>
                <a:cxn ang="0">
                  <a:pos x="132" y="610"/>
                </a:cxn>
                <a:cxn ang="0">
                  <a:pos x="132" y="504"/>
                </a:cxn>
                <a:cxn ang="0">
                  <a:pos x="224" y="385"/>
                </a:cxn>
                <a:cxn ang="0">
                  <a:pos x="461" y="332"/>
                </a:cxn>
              </a:cxnLst>
              <a:rect l="0" t="0" r="r" b="b"/>
              <a:pathLst>
                <a:path w="724" h="730">
                  <a:moveTo>
                    <a:pt x="461" y="597"/>
                  </a:moveTo>
                  <a:lnTo>
                    <a:pt x="474" y="637"/>
                  </a:lnTo>
                  <a:lnTo>
                    <a:pt x="487" y="663"/>
                  </a:lnTo>
                  <a:lnTo>
                    <a:pt x="513" y="703"/>
                  </a:lnTo>
                  <a:lnTo>
                    <a:pt x="592" y="730"/>
                  </a:lnTo>
                  <a:lnTo>
                    <a:pt x="605" y="730"/>
                  </a:lnTo>
                  <a:lnTo>
                    <a:pt x="684" y="690"/>
                  </a:lnTo>
                  <a:lnTo>
                    <a:pt x="697" y="663"/>
                  </a:lnTo>
                  <a:lnTo>
                    <a:pt x="711" y="623"/>
                  </a:lnTo>
                  <a:lnTo>
                    <a:pt x="724" y="570"/>
                  </a:lnTo>
                  <a:lnTo>
                    <a:pt x="724" y="478"/>
                  </a:lnTo>
                  <a:lnTo>
                    <a:pt x="684" y="478"/>
                  </a:lnTo>
                  <a:lnTo>
                    <a:pt x="684" y="610"/>
                  </a:lnTo>
                  <a:lnTo>
                    <a:pt x="658" y="663"/>
                  </a:lnTo>
                  <a:lnTo>
                    <a:pt x="645" y="676"/>
                  </a:lnTo>
                  <a:lnTo>
                    <a:pt x="592" y="676"/>
                  </a:lnTo>
                  <a:lnTo>
                    <a:pt x="579" y="663"/>
                  </a:lnTo>
                  <a:lnTo>
                    <a:pt x="579" y="637"/>
                  </a:lnTo>
                  <a:lnTo>
                    <a:pt x="566" y="623"/>
                  </a:lnTo>
                  <a:lnTo>
                    <a:pt x="566" y="226"/>
                  </a:lnTo>
                  <a:lnTo>
                    <a:pt x="553" y="173"/>
                  </a:lnTo>
                  <a:lnTo>
                    <a:pt x="540" y="133"/>
                  </a:lnTo>
                  <a:lnTo>
                    <a:pt x="513" y="80"/>
                  </a:lnTo>
                  <a:lnTo>
                    <a:pt x="408" y="13"/>
                  </a:lnTo>
                  <a:lnTo>
                    <a:pt x="290" y="0"/>
                  </a:lnTo>
                  <a:lnTo>
                    <a:pt x="171" y="27"/>
                  </a:lnTo>
                  <a:lnTo>
                    <a:pt x="79" y="80"/>
                  </a:lnTo>
                  <a:lnTo>
                    <a:pt x="53" y="173"/>
                  </a:lnTo>
                  <a:lnTo>
                    <a:pt x="53" y="212"/>
                  </a:lnTo>
                  <a:lnTo>
                    <a:pt x="66" y="239"/>
                  </a:lnTo>
                  <a:lnTo>
                    <a:pt x="92" y="252"/>
                  </a:lnTo>
                  <a:lnTo>
                    <a:pt x="145" y="252"/>
                  </a:lnTo>
                  <a:lnTo>
                    <a:pt x="184" y="212"/>
                  </a:lnTo>
                  <a:lnTo>
                    <a:pt x="198" y="173"/>
                  </a:lnTo>
                  <a:lnTo>
                    <a:pt x="198" y="159"/>
                  </a:lnTo>
                  <a:lnTo>
                    <a:pt x="184" y="146"/>
                  </a:lnTo>
                  <a:lnTo>
                    <a:pt x="184" y="133"/>
                  </a:lnTo>
                  <a:lnTo>
                    <a:pt x="171" y="119"/>
                  </a:lnTo>
                  <a:lnTo>
                    <a:pt x="145" y="106"/>
                  </a:lnTo>
                  <a:lnTo>
                    <a:pt x="119" y="106"/>
                  </a:lnTo>
                  <a:lnTo>
                    <a:pt x="145" y="80"/>
                  </a:lnTo>
                  <a:lnTo>
                    <a:pt x="184" y="53"/>
                  </a:lnTo>
                  <a:lnTo>
                    <a:pt x="211" y="40"/>
                  </a:lnTo>
                  <a:lnTo>
                    <a:pt x="250" y="27"/>
                  </a:lnTo>
                  <a:lnTo>
                    <a:pt x="316" y="27"/>
                  </a:lnTo>
                  <a:lnTo>
                    <a:pt x="355" y="40"/>
                  </a:lnTo>
                  <a:lnTo>
                    <a:pt x="408" y="93"/>
                  </a:lnTo>
                  <a:lnTo>
                    <a:pt x="434" y="133"/>
                  </a:lnTo>
                  <a:lnTo>
                    <a:pt x="461" y="239"/>
                  </a:lnTo>
                  <a:lnTo>
                    <a:pt x="461" y="292"/>
                  </a:lnTo>
                  <a:lnTo>
                    <a:pt x="316" y="305"/>
                  </a:lnTo>
                  <a:lnTo>
                    <a:pt x="158" y="358"/>
                  </a:lnTo>
                  <a:lnTo>
                    <a:pt x="92" y="398"/>
                  </a:lnTo>
                  <a:lnTo>
                    <a:pt x="53" y="438"/>
                  </a:lnTo>
                  <a:lnTo>
                    <a:pt x="0" y="517"/>
                  </a:lnTo>
                  <a:lnTo>
                    <a:pt x="0" y="557"/>
                  </a:lnTo>
                  <a:lnTo>
                    <a:pt x="27" y="637"/>
                  </a:lnTo>
                  <a:lnTo>
                    <a:pt x="92" y="703"/>
                  </a:lnTo>
                  <a:lnTo>
                    <a:pt x="171" y="730"/>
                  </a:lnTo>
                  <a:lnTo>
                    <a:pt x="316" y="730"/>
                  </a:lnTo>
                  <a:lnTo>
                    <a:pt x="369" y="703"/>
                  </a:lnTo>
                  <a:lnTo>
                    <a:pt x="408" y="676"/>
                  </a:lnTo>
                  <a:lnTo>
                    <a:pt x="448" y="637"/>
                  </a:lnTo>
                  <a:lnTo>
                    <a:pt x="461" y="597"/>
                  </a:lnTo>
                  <a:close/>
                  <a:moveTo>
                    <a:pt x="461" y="332"/>
                  </a:moveTo>
                  <a:lnTo>
                    <a:pt x="461" y="491"/>
                  </a:lnTo>
                  <a:lnTo>
                    <a:pt x="448" y="557"/>
                  </a:lnTo>
                  <a:lnTo>
                    <a:pt x="434" y="597"/>
                  </a:lnTo>
                  <a:lnTo>
                    <a:pt x="408" y="637"/>
                  </a:lnTo>
                  <a:lnTo>
                    <a:pt x="369" y="663"/>
                  </a:lnTo>
                  <a:lnTo>
                    <a:pt x="342" y="690"/>
                  </a:lnTo>
                  <a:lnTo>
                    <a:pt x="303" y="690"/>
                  </a:lnTo>
                  <a:lnTo>
                    <a:pt x="263" y="703"/>
                  </a:lnTo>
                  <a:lnTo>
                    <a:pt x="184" y="676"/>
                  </a:lnTo>
                  <a:lnTo>
                    <a:pt x="158" y="650"/>
                  </a:lnTo>
                  <a:lnTo>
                    <a:pt x="132" y="610"/>
                  </a:lnTo>
                  <a:lnTo>
                    <a:pt x="119" y="557"/>
                  </a:lnTo>
                  <a:lnTo>
                    <a:pt x="132" y="504"/>
                  </a:lnTo>
                  <a:lnTo>
                    <a:pt x="158" y="438"/>
                  </a:lnTo>
                  <a:lnTo>
                    <a:pt x="224" y="385"/>
                  </a:lnTo>
                  <a:lnTo>
                    <a:pt x="316" y="345"/>
                  </a:lnTo>
                  <a:lnTo>
                    <a:pt x="461" y="3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23" name="Freeform 123"/>
            <p:cNvSpPr>
              <a:spLocks/>
            </p:cNvSpPr>
            <p:nvPr/>
          </p:nvSpPr>
          <p:spPr bwMode="auto">
            <a:xfrm>
              <a:off x="8326" y="13412"/>
              <a:ext cx="355" cy="1114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0" y="14"/>
                </a:cxn>
                <a:cxn ang="0">
                  <a:pos x="0" y="67"/>
                </a:cxn>
                <a:cxn ang="0">
                  <a:pos x="52" y="67"/>
                </a:cxn>
                <a:cxn ang="0">
                  <a:pos x="92" y="80"/>
                </a:cxn>
                <a:cxn ang="0">
                  <a:pos x="105" y="93"/>
                </a:cxn>
                <a:cxn ang="0">
                  <a:pos x="118" y="120"/>
                </a:cxn>
                <a:cxn ang="0">
                  <a:pos x="118" y="1035"/>
                </a:cxn>
                <a:cxn ang="0">
                  <a:pos x="105" y="1048"/>
                </a:cxn>
                <a:cxn ang="0">
                  <a:pos x="79" y="1061"/>
                </a:cxn>
                <a:cxn ang="0">
                  <a:pos x="0" y="1061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1"/>
                </a:cxn>
                <a:cxn ang="0">
                  <a:pos x="263" y="1061"/>
                </a:cxn>
                <a:cxn ang="0">
                  <a:pos x="236" y="1048"/>
                </a:cxn>
                <a:cxn ang="0">
                  <a:pos x="223" y="1021"/>
                </a:cxn>
                <a:cxn ang="0">
                  <a:pos x="223" y="995"/>
                </a:cxn>
                <a:cxn ang="0">
                  <a:pos x="223" y="0"/>
                </a:cxn>
              </a:cxnLst>
              <a:rect l="0" t="0" r="r" b="b"/>
              <a:pathLst>
                <a:path w="355" h="1114">
                  <a:moveTo>
                    <a:pt x="223" y="0"/>
                  </a:moveTo>
                  <a:lnTo>
                    <a:pt x="0" y="14"/>
                  </a:lnTo>
                  <a:lnTo>
                    <a:pt x="0" y="67"/>
                  </a:lnTo>
                  <a:lnTo>
                    <a:pt x="52" y="67"/>
                  </a:lnTo>
                  <a:lnTo>
                    <a:pt x="92" y="80"/>
                  </a:lnTo>
                  <a:lnTo>
                    <a:pt x="105" y="93"/>
                  </a:lnTo>
                  <a:lnTo>
                    <a:pt x="118" y="120"/>
                  </a:lnTo>
                  <a:lnTo>
                    <a:pt x="118" y="1035"/>
                  </a:lnTo>
                  <a:lnTo>
                    <a:pt x="105" y="1048"/>
                  </a:lnTo>
                  <a:lnTo>
                    <a:pt x="79" y="1061"/>
                  </a:lnTo>
                  <a:lnTo>
                    <a:pt x="0" y="1061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1"/>
                  </a:lnTo>
                  <a:lnTo>
                    <a:pt x="263" y="1061"/>
                  </a:lnTo>
                  <a:lnTo>
                    <a:pt x="236" y="1048"/>
                  </a:lnTo>
                  <a:lnTo>
                    <a:pt x="223" y="1021"/>
                  </a:lnTo>
                  <a:lnTo>
                    <a:pt x="223" y="99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24" name="Freeform 124"/>
            <p:cNvSpPr>
              <a:spLocks/>
            </p:cNvSpPr>
            <p:nvPr/>
          </p:nvSpPr>
          <p:spPr bwMode="auto">
            <a:xfrm>
              <a:off x="8760" y="13412"/>
              <a:ext cx="355" cy="1114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0" y="14"/>
                </a:cxn>
                <a:cxn ang="0">
                  <a:pos x="0" y="67"/>
                </a:cxn>
                <a:cxn ang="0">
                  <a:pos x="79" y="67"/>
                </a:cxn>
                <a:cxn ang="0">
                  <a:pos x="105" y="80"/>
                </a:cxn>
                <a:cxn ang="0">
                  <a:pos x="118" y="93"/>
                </a:cxn>
                <a:cxn ang="0">
                  <a:pos x="131" y="120"/>
                </a:cxn>
                <a:cxn ang="0">
                  <a:pos x="131" y="1035"/>
                </a:cxn>
                <a:cxn ang="0">
                  <a:pos x="118" y="1048"/>
                </a:cxn>
                <a:cxn ang="0">
                  <a:pos x="92" y="1061"/>
                </a:cxn>
                <a:cxn ang="0">
                  <a:pos x="0" y="1061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1"/>
                </a:cxn>
                <a:cxn ang="0">
                  <a:pos x="263" y="1061"/>
                </a:cxn>
                <a:cxn ang="0">
                  <a:pos x="250" y="1048"/>
                </a:cxn>
                <a:cxn ang="0">
                  <a:pos x="237" y="1021"/>
                </a:cxn>
                <a:cxn ang="0">
                  <a:pos x="237" y="995"/>
                </a:cxn>
                <a:cxn ang="0">
                  <a:pos x="237" y="0"/>
                </a:cxn>
              </a:cxnLst>
              <a:rect l="0" t="0" r="r" b="b"/>
              <a:pathLst>
                <a:path w="355" h="1114">
                  <a:moveTo>
                    <a:pt x="237" y="0"/>
                  </a:moveTo>
                  <a:lnTo>
                    <a:pt x="0" y="14"/>
                  </a:lnTo>
                  <a:lnTo>
                    <a:pt x="0" y="67"/>
                  </a:lnTo>
                  <a:lnTo>
                    <a:pt x="79" y="67"/>
                  </a:lnTo>
                  <a:lnTo>
                    <a:pt x="105" y="80"/>
                  </a:lnTo>
                  <a:lnTo>
                    <a:pt x="118" y="93"/>
                  </a:lnTo>
                  <a:lnTo>
                    <a:pt x="131" y="120"/>
                  </a:lnTo>
                  <a:lnTo>
                    <a:pt x="131" y="1035"/>
                  </a:lnTo>
                  <a:lnTo>
                    <a:pt x="118" y="1048"/>
                  </a:lnTo>
                  <a:lnTo>
                    <a:pt x="92" y="1061"/>
                  </a:lnTo>
                  <a:lnTo>
                    <a:pt x="0" y="1061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1"/>
                  </a:lnTo>
                  <a:lnTo>
                    <a:pt x="263" y="1061"/>
                  </a:lnTo>
                  <a:lnTo>
                    <a:pt x="250" y="1048"/>
                  </a:lnTo>
                  <a:lnTo>
                    <a:pt x="237" y="1021"/>
                  </a:lnTo>
                  <a:lnTo>
                    <a:pt x="237" y="99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25" name="Freeform 125"/>
            <p:cNvSpPr>
              <a:spLocks noEditPoints="1"/>
            </p:cNvSpPr>
            <p:nvPr/>
          </p:nvSpPr>
          <p:spPr bwMode="auto">
            <a:xfrm>
              <a:off x="9746" y="13452"/>
              <a:ext cx="342" cy="1074"/>
            </a:xfrm>
            <a:custGeom>
              <a:avLst/>
              <a:gdLst/>
              <a:ahLst/>
              <a:cxnLst>
                <a:cxn ang="0">
                  <a:pos x="224" y="358"/>
                </a:cxn>
                <a:cxn ang="0">
                  <a:pos x="0" y="385"/>
                </a:cxn>
                <a:cxn ang="0">
                  <a:pos x="0" y="424"/>
                </a:cxn>
                <a:cxn ang="0">
                  <a:pos x="53" y="424"/>
                </a:cxn>
                <a:cxn ang="0">
                  <a:pos x="92" y="438"/>
                </a:cxn>
                <a:cxn ang="0">
                  <a:pos x="119" y="451"/>
                </a:cxn>
                <a:cxn ang="0">
                  <a:pos x="119" y="995"/>
                </a:cxn>
                <a:cxn ang="0">
                  <a:pos x="92" y="1021"/>
                </a:cxn>
                <a:cxn ang="0">
                  <a:pos x="0" y="1021"/>
                </a:cxn>
                <a:cxn ang="0">
                  <a:pos x="0" y="1074"/>
                </a:cxn>
                <a:cxn ang="0">
                  <a:pos x="342" y="1074"/>
                </a:cxn>
                <a:cxn ang="0">
                  <a:pos x="342" y="1021"/>
                </a:cxn>
                <a:cxn ang="0">
                  <a:pos x="263" y="1021"/>
                </a:cxn>
                <a:cxn ang="0">
                  <a:pos x="237" y="995"/>
                </a:cxn>
                <a:cxn ang="0">
                  <a:pos x="237" y="981"/>
                </a:cxn>
                <a:cxn ang="0">
                  <a:pos x="224" y="955"/>
                </a:cxn>
                <a:cxn ang="0">
                  <a:pos x="224" y="358"/>
                </a:cxn>
                <a:cxn ang="0">
                  <a:pos x="237" y="80"/>
                </a:cxn>
                <a:cxn ang="0">
                  <a:pos x="211" y="27"/>
                </a:cxn>
                <a:cxn ang="0">
                  <a:pos x="185" y="0"/>
                </a:cxn>
                <a:cxn ang="0">
                  <a:pos x="119" y="0"/>
                </a:cxn>
                <a:cxn ang="0">
                  <a:pos x="92" y="27"/>
                </a:cxn>
                <a:cxn ang="0">
                  <a:pos x="66" y="80"/>
                </a:cxn>
                <a:cxn ang="0">
                  <a:pos x="79" y="119"/>
                </a:cxn>
                <a:cxn ang="0">
                  <a:pos x="92" y="146"/>
                </a:cxn>
                <a:cxn ang="0">
                  <a:pos x="119" y="159"/>
                </a:cxn>
                <a:cxn ang="0">
                  <a:pos x="158" y="172"/>
                </a:cxn>
                <a:cxn ang="0">
                  <a:pos x="211" y="146"/>
                </a:cxn>
                <a:cxn ang="0">
                  <a:pos x="224" y="119"/>
                </a:cxn>
                <a:cxn ang="0">
                  <a:pos x="237" y="80"/>
                </a:cxn>
              </a:cxnLst>
              <a:rect l="0" t="0" r="r" b="b"/>
              <a:pathLst>
                <a:path w="342" h="1074">
                  <a:moveTo>
                    <a:pt x="224" y="358"/>
                  </a:moveTo>
                  <a:lnTo>
                    <a:pt x="0" y="385"/>
                  </a:lnTo>
                  <a:lnTo>
                    <a:pt x="0" y="424"/>
                  </a:lnTo>
                  <a:lnTo>
                    <a:pt x="53" y="424"/>
                  </a:lnTo>
                  <a:lnTo>
                    <a:pt x="92" y="438"/>
                  </a:lnTo>
                  <a:lnTo>
                    <a:pt x="119" y="451"/>
                  </a:lnTo>
                  <a:lnTo>
                    <a:pt x="119" y="995"/>
                  </a:lnTo>
                  <a:lnTo>
                    <a:pt x="92" y="1021"/>
                  </a:lnTo>
                  <a:lnTo>
                    <a:pt x="0" y="1021"/>
                  </a:lnTo>
                  <a:lnTo>
                    <a:pt x="0" y="1074"/>
                  </a:lnTo>
                  <a:lnTo>
                    <a:pt x="342" y="1074"/>
                  </a:lnTo>
                  <a:lnTo>
                    <a:pt x="342" y="1021"/>
                  </a:lnTo>
                  <a:lnTo>
                    <a:pt x="263" y="1021"/>
                  </a:lnTo>
                  <a:lnTo>
                    <a:pt x="237" y="995"/>
                  </a:lnTo>
                  <a:lnTo>
                    <a:pt x="237" y="981"/>
                  </a:lnTo>
                  <a:lnTo>
                    <a:pt x="224" y="955"/>
                  </a:lnTo>
                  <a:lnTo>
                    <a:pt x="224" y="358"/>
                  </a:lnTo>
                  <a:close/>
                  <a:moveTo>
                    <a:pt x="237" y="80"/>
                  </a:moveTo>
                  <a:lnTo>
                    <a:pt x="211" y="27"/>
                  </a:lnTo>
                  <a:lnTo>
                    <a:pt x="185" y="0"/>
                  </a:lnTo>
                  <a:lnTo>
                    <a:pt x="119" y="0"/>
                  </a:lnTo>
                  <a:lnTo>
                    <a:pt x="92" y="27"/>
                  </a:lnTo>
                  <a:lnTo>
                    <a:pt x="66" y="80"/>
                  </a:lnTo>
                  <a:lnTo>
                    <a:pt x="79" y="119"/>
                  </a:lnTo>
                  <a:lnTo>
                    <a:pt x="92" y="146"/>
                  </a:lnTo>
                  <a:lnTo>
                    <a:pt x="119" y="159"/>
                  </a:lnTo>
                  <a:lnTo>
                    <a:pt x="158" y="172"/>
                  </a:lnTo>
                  <a:lnTo>
                    <a:pt x="211" y="146"/>
                  </a:lnTo>
                  <a:lnTo>
                    <a:pt x="224" y="119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26" name="Freeform 126"/>
            <p:cNvSpPr>
              <a:spLocks/>
            </p:cNvSpPr>
            <p:nvPr/>
          </p:nvSpPr>
          <p:spPr bwMode="auto">
            <a:xfrm>
              <a:off x="10194" y="13810"/>
              <a:ext cx="802" cy="716"/>
            </a:xfrm>
            <a:custGeom>
              <a:avLst/>
              <a:gdLst/>
              <a:ahLst/>
              <a:cxnLst>
                <a:cxn ang="0">
                  <a:pos x="118" y="159"/>
                </a:cxn>
                <a:cxn ang="0">
                  <a:pos x="118" y="637"/>
                </a:cxn>
                <a:cxn ang="0">
                  <a:pos x="105" y="650"/>
                </a:cxn>
                <a:cxn ang="0">
                  <a:pos x="79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55" y="716"/>
                </a:cxn>
                <a:cxn ang="0">
                  <a:pos x="355" y="663"/>
                </a:cxn>
                <a:cxn ang="0">
                  <a:pos x="263" y="663"/>
                </a:cxn>
                <a:cxn ang="0">
                  <a:pos x="236" y="650"/>
                </a:cxn>
                <a:cxn ang="0">
                  <a:pos x="236" y="623"/>
                </a:cxn>
                <a:cxn ang="0">
                  <a:pos x="223" y="597"/>
                </a:cxn>
                <a:cxn ang="0">
                  <a:pos x="223" y="292"/>
                </a:cxn>
                <a:cxn ang="0">
                  <a:pos x="250" y="186"/>
                </a:cxn>
                <a:cxn ang="0">
                  <a:pos x="302" y="106"/>
                </a:cxn>
                <a:cxn ang="0">
                  <a:pos x="368" y="53"/>
                </a:cxn>
                <a:cxn ang="0">
                  <a:pos x="447" y="40"/>
                </a:cxn>
                <a:cxn ang="0">
                  <a:pos x="486" y="40"/>
                </a:cxn>
                <a:cxn ang="0">
                  <a:pos x="513" y="53"/>
                </a:cxn>
                <a:cxn ang="0">
                  <a:pos x="539" y="80"/>
                </a:cxn>
                <a:cxn ang="0">
                  <a:pos x="552" y="106"/>
                </a:cxn>
                <a:cxn ang="0">
                  <a:pos x="552" y="146"/>
                </a:cxn>
                <a:cxn ang="0">
                  <a:pos x="565" y="186"/>
                </a:cxn>
                <a:cxn ang="0">
                  <a:pos x="565" y="637"/>
                </a:cxn>
                <a:cxn ang="0">
                  <a:pos x="552" y="650"/>
                </a:cxn>
                <a:cxn ang="0">
                  <a:pos x="526" y="663"/>
                </a:cxn>
                <a:cxn ang="0">
                  <a:pos x="434" y="663"/>
                </a:cxn>
                <a:cxn ang="0">
                  <a:pos x="434" y="716"/>
                </a:cxn>
                <a:cxn ang="0">
                  <a:pos x="802" y="716"/>
                </a:cxn>
                <a:cxn ang="0">
                  <a:pos x="802" y="663"/>
                </a:cxn>
                <a:cxn ang="0">
                  <a:pos x="723" y="663"/>
                </a:cxn>
                <a:cxn ang="0">
                  <a:pos x="697" y="650"/>
                </a:cxn>
                <a:cxn ang="0">
                  <a:pos x="671" y="623"/>
                </a:cxn>
                <a:cxn ang="0">
                  <a:pos x="671" y="199"/>
                </a:cxn>
                <a:cxn ang="0">
                  <a:pos x="657" y="119"/>
                </a:cxn>
                <a:cxn ang="0">
                  <a:pos x="618" y="66"/>
                </a:cxn>
                <a:cxn ang="0">
                  <a:pos x="579" y="27"/>
                </a:cxn>
                <a:cxn ang="0">
                  <a:pos x="552" y="13"/>
                </a:cxn>
                <a:cxn ang="0">
                  <a:pos x="513" y="13"/>
                </a:cxn>
                <a:cxn ang="0">
                  <a:pos x="460" y="0"/>
                </a:cxn>
                <a:cxn ang="0">
                  <a:pos x="355" y="27"/>
                </a:cxn>
                <a:cxn ang="0">
                  <a:pos x="276" y="80"/>
                </a:cxn>
                <a:cxn ang="0">
                  <a:pos x="223" y="173"/>
                </a:cxn>
                <a:cxn ang="0">
                  <a:pos x="223" y="0"/>
                </a:cxn>
                <a:cxn ang="0">
                  <a:pos x="0" y="27"/>
                </a:cxn>
                <a:cxn ang="0">
                  <a:pos x="0" y="66"/>
                </a:cxn>
                <a:cxn ang="0">
                  <a:pos x="52" y="66"/>
                </a:cxn>
                <a:cxn ang="0">
                  <a:pos x="92" y="80"/>
                </a:cxn>
                <a:cxn ang="0">
                  <a:pos x="105" y="93"/>
                </a:cxn>
                <a:cxn ang="0">
                  <a:pos x="118" y="119"/>
                </a:cxn>
                <a:cxn ang="0">
                  <a:pos x="118" y="159"/>
                </a:cxn>
              </a:cxnLst>
              <a:rect l="0" t="0" r="r" b="b"/>
              <a:pathLst>
                <a:path w="802" h="716">
                  <a:moveTo>
                    <a:pt x="118" y="159"/>
                  </a:moveTo>
                  <a:lnTo>
                    <a:pt x="118" y="637"/>
                  </a:lnTo>
                  <a:lnTo>
                    <a:pt x="105" y="650"/>
                  </a:lnTo>
                  <a:lnTo>
                    <a:pt x="79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55" y="716"/>
                  </a:lnTo>
                  <a:lnTo>
                    <a:pt x="355" y="663"/>
                  </a:lnTo>
                  <a:lnTo>
                    <a:pt x="263" y="663"/>
                  </a:lnTo>
                  <a:lnTo>
                    <a:pt x="236" y="650"/>
                  </a:lnTo>
                  <a:lnTo>
                    <a:pt x="236" y="623"/>
                  </a:lnTo>
                  <a:lnTo>
                    <a:pt x="223" y="597"/>
                  </a:lnTo>
                  <a:lnTo>
                    <a:pt x="223" y="292"/>
                  </a:lnTo>
                  <a:lnTo>
                    <a:pt x="250" y="186"/>
                  </a:lnTo>
                  <a:lnTo>
                    <a:pt x="302" y="106"/>
                  </a:lnTo>
                  <a:lnTo>
                    <a:pt x="368" y="53"/>
                  </a:lnTo>
                  <a:lnTo>
                    <a:pt x="447" y="40"/>
                  </a:lnTo>
                  <a:lnTo>
                    <a:pt x="486" y="40"/>
                  </a:lnTo>
                  <a:lnTo>
                    <a:pt x="513" y="53"/>
                  </a:lnTo>
                  <a:lnTo>
                    <a:pt x="539" y="80"/>
                  </a:lnTo>
                  <a:lnTo>
                    <a:pt x="552" y="106"/>
                  </a:lnTo>
                  <a:lnTo>
                    <a:pt x="552" y="146"/>
                  </a:lnTo>
                  <a:lnTo>
                    <a:pt x="565" y="186"/>
                  </a:lnTo>
                  <a:lnTo>
                    <a:pt x="565" y="637"/>
                  </a:lnTo>
                  <a:lnTo>
                    <a:pt x="552" y="650"/>
                  </a:lnTo>
                  <a:lnTo>
                    <a:pt x="526" y="663"/>
                  </a:lnTo>
                  <a:lnTo>
                    <a:pt x="434" y="663"/>
                  </a:lnTo>
                  <a:lnTo>
                    <a:pt x="434" y="716"/>
                  </a:lnTo>
                  <a:lnTo>
                    <a:pt x="802" y="716"/>
                  </a:lnTo>
                  <a:lnTo>
                    <a:pt x="802" y="663"/>
                  </a:lnTo>
                  <a:lnTo>
                    <a:pt x="723" y="663"/>
                  </a:lnTo>
                  <a:lnTo>
                    <a:pt x="697" y="650"/>
                  </a:lnTo>
                  <a:lnTo>
                    <a:pt x="671" y="623"/>
                  </a:lnTo>
                  <a:lnTo>
                    <a:pt x="671" y="199"/>
                  </a:lnTo>
                  <a:lnTo>
                    <a:pt x="657" y="119"/>
                  </a:lnTo>
                  <a:lnTo>
                    <a:pt x="618" y="66"/>
                  </a:lnTo>
                  <a:lnTo>
                    <a:pt x="579" y="27"/>
                  </a:lnTo>
                  <a:lnTo>
                    <a:pt x="552" y="13"/>
                  </a:lnTo>
                  <a:lnTo>
                    <a:pt x="513" y="13"/>
                  </a:lnTo>
                  <a:lnTo>
                    <a:pt x="460" y="0"/>
                  </a:lnTo>
                  <a:lnTo>
                    <a:pt x="355" y="27"/>
                  </a:lnTo>
                  <a:lnTo>
                    <a:pt x="276" y="80"/>
                  </a:lnTo>
                  <a:lnTo>
                    <a:pt x="223" y="173"/>
                  </a:lnTo>
                  <a:lnTo>
                    <a:pt x="223" y="0"/>
                  </a:lnTo>
                  <a:lnTo>
                    <a:pt x="0" y="27"/>
                  </a:lnTo>
                  <a:lnTo>
                    <a:pt x="0" y="66"/>
                  </a:lnTo>
                  <a:lnTo>
                    <a:pt x="52" y="66"/>
                  </a:lnTo>
                  <a:lnTo>
                    <a:pt x="92" y="80"/>
                  </a:lnTo>
                  <a:lnTo>
                    <a:pt x="105" y="93"/>
                  </a:lnTo>
                  <a:lnTo>
                    <a:pt x="118" y="119"/>
                  </a:lnTo>
                  <a:lnTo>
                    <a:pt x="118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27" name="Freeform 127"/>
            <p:cNvSpPr>
              <a:spLocks noEditPoints="1"/>
            </p:cNvSpPr>
            <p:nvPr/>
          </p:nvSpPr>
          <p:spPr bwMode="auto">
            <a:xfrm>
              <a:off x="11075" y="13412"/>
              <a:ext cx="789" cy="1128"/>
            </a:xfrm>
            <a:custGeom>
              <a:avLst/>
              <a:gdLst/>
              <a:ahLst/>
              <a:cxnLst>
                <a:cxn ang="0">
                  <a:pos x="553" y="1021"/>
                </a:cxn>
                <a:cxn ang="0">
                  <a:pos x="553" y="1128"/>
                </a:cxn>
                <a:cxn ang="0">
                  <a:pos x="789" y="1114"/>
                </a:cxn>
                <a:cxn ang="0">
                  <a:pos x="789" y="1061"/>
                </a:cxn>
                <a:cxn ang="0">
                  <a:pos x="710" y="1061"/>
                </a:cxn>
                <a:cxn ang="0">
                  <a:pos x="684" y="1048"/>
                </a:cxn>
                <a:cxn ang="0">
                  <a:pos x="671" y="1035"/>
                </a:cxn>
                <a:cxn ang="0">
                  <a:pos x="671" y="0"/>
                </a:cxn>
                <a:cxn ang="0">
                  <a:pos x="434" y="14"/>
                </a:cxn>
                <a:cxn ang="0">
                  <a:pos x="434" y="67"/>
                </a:cxn>
                <a:cxn ang="0">
                  <a:pos x="513" y="67"/>
                </a:cxn>
                <a:cxn ang="0">
                  <a:pos x="539" y="80"/>
                </a:cxn>
                <a:cxn ang="0">
                  <a:pos x="553" y="93"/>
                </a:cxn>
                <a:cxn ang="0">
                  <a:pos x="553" y="120"/>
                </a:cxn>
                <a:cxn ang="0">
                  <a:pos x="566" y="159"/>
                </a:cxn>
                <a:cxn ang="0">
                  <a:pos x="566" y="504"/>
                </a:cxn>
                <a:cxn ang="0">
                  <a:pos x="526" y="464"/>
                </a:cxn>
                <a:cxn ang="0">
                  <a:pos x="421" y="411"/>
                </a:cxn>
                <a:cxn ang="0">
                  <a:pos x="355" y="398"/>
                </a:cxn>
                <a:cxn ang="0">
                  <a:pos x="224" y="425"/>
                </a:cxn>
                <a:cxn ang="0">
                  <a:pos x="105" y="504"/>
                </a:cxn>
                <a:cxn ang="0">
                  <a:pos x="26" y="624"/>
                </a:cxn>
                <a:cxn ang="0">
                  <a:pos x="0" y="769"/>
                </a:cxn>
                <a:cxn ang="0">
                  <a:pos x="26" y="915"/>
                </a:cxn>
                <a:cxn ang="0">
                  <a:pos x="105" y="1021"/>
                </a:cxn>
                <a:cxn ang="0">
                  <a:pos x="211" y="1101"/>
                </a:cxn>
                <a:cxn ang="0">
                  <a:pos x="342" y="1128"/>
                </a:cxn>
                <a:cxn ang="0">
                  <a:pos x="434" y="1114"/>
                </a:cxn>
                <a:cxn ang="0">
                  <a:pos x="500" y="1074"/>
                </a:cxn>
                <a:cxn ang="0">
                  <a:pos x="553" y="1021"/>
                </a:cxn>
                <a:cxn ang="0">
                  <a:pos x="553" y="597"/>
                </a:cxn>
                <a:cxn ang="0">
                  <a:pos x="553" y="968"/>
                </a:cxn>
                <a:cxn ang="0">
                  <a:pos x="539" y="982"/>
                </a:cxn>
                <a:cxn ang="0">
                  <a:pos x="500" y="1035"/>
                </a:cxn>
                <a:cxn ang="0">
                  <a:pos x="447" y="1074"/>
                </a:cxn>
                <a:cxn ang="0">
                  <a:pos x="395" y="1088"/>
                </a:cxn>
                <a:cxn ang="0">
                  <a:pos x="355" y="1101"/>
                </a:cxn>
                <a:cxn ang="0">
                  <a:pos x="250" y="1074"/>
                </a:cxn>
                <a:cxn ang="0">
                  <a:pos x="211" y="1035"/>
                </a:cxn>
                <a:cxn ang="0">
                  <a:pos x="184" y="995"/>
                </a:cxn>
                <a:cxn ang="0">
                  <a:pos x="145" y="876"/>
                </a:cxn>
                <a:cxn ang="0">
                  <a:pos x="132" y="769"/>
                </a:cxn>
                <a:cxn ang="0">
                  <a:pos x="145" y="663"/>
                </a:cxn>
                <a:cxn ang="0">
                  <a:pos x="184" y="544"/>
                </a:cxn>
                <a:cxn ang="0">
                  <a:pos x="211" y="517"/>
                </a:cxn>
                <a:cxn ang="0">
                  <a:pos x="237" y="478"/>
                </a:cxn>
                <a:cxn ang="0">
                  <a:pos x="276" y="464"/>
                </a:cxn>
                <a:cxn ang="0">
                  <a:pos x="316" y="438"/>
                </a:cxn>
                <a:cxn ang="0">
                  <a:pos x="408" y="438"/>
                </a:cxn>
                <a:cxn ang="0">
                  <a:pos x="461" y="464"/>
                </a:cxn>
                <a:cxn ang="0">
                  <a:pos x="500" y="491"/>
                </a:cxn>
                <a:cxn ang="0">
                  <a:pos x="553" y="544"/>
                </a:cxn>
                <a:cxn ang="0">
                  <a:pos x="553" y="597"/>
                </a:cxn>
              </a:cxnLst>
              <a:rect l="0" t="0" r="r" b="b"/>
              <a:pathLst>
                <a:path w="789" h="1128">
                  <a:moveTo>
                    <a:pt x="553" y="1021"/>
                  </a:moveTo>
                  <a:lnTo>
                    <a:pt x="553" y="1128"/>
                  </a:lnTo>
                  <a:lnTo>
                    <a:pt x="789" y="1114"/>
                  </a:lnTo>
                  <a:lnTo>
                    <a:pt x="789" y="1061"/>
                  </a:lnTo>
                  <a:lnTo>
                    <a:pt x="710" y="1061"/>
                  </a:lnTo>
                  <a:lnTo>
                    <a:pt x="684" y="1048"/>
                  </a:lnTo>
                  <a:lnTo>
                    <a:pt x="671" y="1035"/>
                  </a:lnTo>
                  <a:lnTo>
                    <a:pt x="671" y="0"/>
                  </a:lnTo>
                  <a:lnTo>
                    <a:pt x="434" y="14"/>
                  </a:lnTo>
                  <a:lnTo>
                    <a:pt x="434" y="67"/>
                  </a:lnTo>
                  <a:lnTo>
                    <a:pt x="513" y="67"/>
                  </a:lnTo>
                  <a:lnTo>
                    <a:pt x="539" y="80"/>
                  </a:lnTo>
                  <a:lnTo>
                    <a:pt x="553" y="93"/>
                  </a:lnTo>
                  <a:lnTo>
                    <a:pt x="553" y="120"/>
                  </a:lnTo>
                  <a:lnTo>
                    <a:pt x="566" y="159"/>
                  </a:lnTo>
                  <a:lnTo>
                    <a:pt x="566" y="504"/>
                  </a:lnTo>
                  <a:lnTo>
                    <a:pt x="526" y="464"/>
                  </a:lnTo>
                  <a:lnTo>
                    <a:pt x="421" y="411"/>
                  </a:lnTo>
                  <a:lnTo>
                    <a:pt x="355" y="398"/>
                  </a:lnTo>
                  <a:lnTo>
                    <a:pt x="224" y="425"/>
                  </a:lnTo>
                  <a:lnTo>
                    <a:pt x="105" y="504"/>
                  </a:lnTo>
                  <a:lnTo>
                    <a:pt x="26" y="624"/>
                  </a:lnTo>
                  <a:lnTo>
                    <a:pt x="0" y="769"/>
                  </a:lnTo>
                  <a:lnTo>
                    <a:pt x="26" y="915"/>
                  </a:lnTo>
                  <a:lnTo>
                    <a:pt x="105" y="1021"/>
                  </a:lnTo>
                  <a:lnTo>
                    <a:pt x="211" y="1101"/>
                  </a:lnTo>
                  <a:lnTo>
                    <a:pt x="342" y="1128"/>
                  </a:lnTo>
                  <a:lnTo>
                    <a:pt x="434" y="1114"/>
                  </a:lnTo>
                  <a:lnTo>
                    <a:pt x="500" y="1074"/>
                  </a:lnTo>
                  <a:lnTo>
                    <a:pt x="553" y="1021"/>
                  </a:lnTo>
                  <a:close/>
                  <a:moveTo>
                    <a:pt x="553" y="597"/>
                  </a:moveTo>
                  <a:lnTo>
                    <a:pt x="553" y="968"/>
                  </a:lnTo>
                  <a:lnTo>
                    <a:pt x="539" y="982"/>
                  </a:lnTo>
                  <a:lnTo>
                    <a:pt x="500" y="1035"/>
                  </a:lnTo>
                  <a:lnTo>
                    <a:pt x="447" y="1074"/>
                  </a:lnTo>
                  <a:lnTo>
                    <a:pt x="395" y="1088"/>
                  </a:lnTo>
                  <a:lnTo>
                    <a:pt x="355" y="1101"/>
                  </a:lnTo>
                  <a:lnTo>
                    <a:pt x="250" y="1074"/>
                  </a:lnTo>
                  <a:lnTo>
                    <a:pt x="211" y="1035"/>
                  </a:lnTo>
                  <a:lnTo>
                    <a:pt x="184" y="995"/>
                  </a:lnTo>
                  <a:lnTo>
                    <a:pt x="145" y="876"/>
                  </a:lnTo>
                  <a:lnTo>
                    <a:pt x="132" y="769"/>
                  </a:lnTo>
                  <a:lnTo>
                    <a:pt x="145" y="663"/>
                  </a:lnTo>
                  <a:lnTo>
                    <a:pt x="184" y="544"/>
                  </a:lnTo>
                  <a:lnTo>
                    <a:pt x="211" y="517"/>
                  </a:lnTo>
                  <a:lnTo>
                    <a:pt x="237" y="478"/>
                  </a:lnTo>
                  <a:lnTo>
                    <a:pt x="276" y="464"/>
                  </a:lnTo>
                  <a:lnTo>
                    <a:pt x="316" y="438"/>
                  </a:lnTo>
                  <a:lnTo>
                    <a:pt x="408" y="438"/>
                  </a:lnTo>
                  <a:lnTo>
                    <a:pt x="461" y="464"/>
                  </a:lnTo>
                  <a:lnTo>
                    <a:pt x="500" y="491"/>
                  </a:lnTo>
                  <a:lnTo>
                    <a:pt x="553" y="544"/>
                  </a:lnTo>
                  <a:lnTo>
                    <a:pt x="553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28" name="Freeform 128"/>
            <p:cNvSpPr>
              <a:spLocks noEditPoints="1"/>
            </p:cNvSpPr>
            <p:nvPr/>
          </p:nvSpPr>
          <p:spPr bwMode="auto">
            <a:xfrm>
              <a:off x="11957" y="13452"/>
              <a:ext cx="342" cy="1074"/>
            </a:xfrm>
            <a:custGeom>
              <a:avLst/>
              <a:gdLst/>
              <a:ahLst/>
              <a:cxnLst>
                <a:cxn ang="0">
                  <a:pos x="236" y="358"/>
                </a:cxn>
                <a:cxn ang="0">
                  <a:pos x="13" y="385"/>
                </a:cxn>
                <a:cxn ang="0">
                  <a:pos x="13" y="424"/>
                </a:cxn>
                <a:cxn ang="0">
                  <a:pos x="65" y="424"/>
                </a:cxn>
                <a:cxn ang="0">
                  <a:pos x="105" y="438"/>
                </a:cxn>
                <a:cxn ang="0">
                  <a:pos x="118" y="451"/>
                </a:cxn>
                <a:cxn ang="0">
                  <a:pos x="131" y="477"/>
                </a:cxn>
                <a:cxn ang="0">
                  <a:pos x="131" y="995"/>
                </a:cxn>
                <a:cxn ang="0">
                  <a:pos x="118" y="1008"/>
                </a:cxn>
                <a:cxn ang="0">
                  <a:pos x="92" y="1021"/>
                </a:cxn>
                <a:cxn ang="0">
                  <a:pos x="0" y="1021"/>
                </a:cxn>
                <a:cxn ang="0">
                  <a:pos x="0" y="1074"/>
                </a:cxn>
                <a:cxn ang="0">
                  <a:pos x="342" y="1074"/>
                </a:cxn>
                <a:cxn ang="0">
                  <a:pos x="342" y="1021"/>
                </a:cxn>
                <a:cxn ang="0">
                  <a:pos x="263" y="1021"/>
                </a:cxn>
                <a:cxn ang="0">
                  <a:pos x="249" y="1008"/>
                </a:cxn>
                <a:cxn ang="0">
                  <a:pos x="236" y="981"/>
                </a:cxn>
                <a:cxn ang="0">
                  <a:pos x="236" y="955"/>
                </a:cxn>
                <a:cxn ang="0">
                  <a:pos x="236" y="358"/>
                </a:cxn>
                <a:cxn ang="0">
                  <a:pos x="236" y="80"/>
                </a:cxn>
                <a:cxn ang="0">
                  <a:pos x="236" y="53"/>
                </a:cxn>
                <a:cxn ang="0">
                  <a:pos x="184" y="0"/>
                </a:cxn>
                <a:cxn ang="0">
                  <a:pos x="118" y="0"/>
                </a:cxn>
                <a:cxn ang="0">
                  <a:pos x="92" y="27"/>
                </a:cxn>
                <a:cxn ang="0">
                  <a:pos x="78" y="53"/>
                </a:cxn>
                <a:cxn ang="0">
                  <a:pos x="78" y="119"/>
                </a:cxn>
                <a:cxn ang="0">
                  <a:pos x="92" y="146"/>
                </a:cxn>
                <a:cxn ang="0">
                  <a:pos x="118" y="159"/>
                </a:cxn>
                <a:cxn ang="0">
                  <a:pos x="157" y="172"/>
                </a:cxn>
                <a:cxn ang="0">
                  <a:pos x="184" y="159"/>
                </a:cxn>
                <a:cxn ang="0">
                  <a:pos x="223" y="146"/>
                </a:cxn>
                <a:cxn ang="0">
                  <a:pos x="236" y="119"/>
                </a:cxn>
                <a:cxn ang="0">
                  <a:pos x="236" y="80"/>
                </a:cxn>
              </a:cxnLst>
              <a:rect l="0" t="0" r="r" b="b"/>
              <a:pathLst>
                <a:path w="342" h="1074">
                  <a:moveTo>
                    <a:pt x="236" y="358"/>
                  </a:moveTo>
                  <a:lnTo>
                    <a:pt x="13" y="385"/>
                  </a:lnTo>
                  <a:lnTo>
                    <a:pt x="13" y="424"/>
                  </a:lnTo>
                  <a:lnTo>
                    <a:pt x="65" y="424"/>
                  </a:lnTo>
                  <a:lnTo>
                    <a:pt x="105" y="438"/>
                  </a:lnTo>
                  <a:lnTo>
                    <a:pt x="118" y="451"/>
                  </a:lnTo>
                  <a:lnTo>
                    <a:pt x="131" y="477"/>
                  </a:lnTo>
                  <a:lnTo>
                    <a:pt x="131" y="995"/>
                  </a:lnTo>
                  <a:lnTo>
                    <a:pt x="118" y="1008"/>
                  </a:lnTo>
                  <a:lnTo>
                    <a:pt x="92" y="1021"/>
                  </a:lnTo>
                  <a:lnTo>
                    <a:pt x="0" y="1021"/>
                  </a:lnTo>
                  <a:lnTo>
                    <a:pt x="0" y="1074"/>
                  </a:lnTo>
                  <a:lnTo>
                    <a:pt x="342" y="1074"/>
                  </a:lnTo>
                  <a:lnTo>
                    <a:pt x="342" y="1021"/>
                  </a:lnTo>
                  <a:lnTo>
                    <a:pt x="263" y="1021"/>
                  </a:lnTo>
                  <a:lnTo>
                    <a:pt x="249" y="1008"/>
                  </a:lnTo>
                  <a:lnTo>
                    <a:pt x="236" y="981"/>
                  </a:lnTo>
                  <a:lnTo>
                    <a:pt x="236" y="955"/>
                  </a:lnTo>
                  <a:lnTo>
                    <a:pt x="236" y="358"/>
                  </a:lnTo>
                  <a:close/>
                  <a:moveTo>
                    <a:pt x="236" y="80"/>
                  </a:moveTo>
                  <a:lnTo>
                    <a:pt x="236" y="53"/>
                  </a:lnTo>
                  <a:lnTo>
                    <a:pt x="184" y="0"/>
                  </a:lnTo>
                  <a:lnTo>
                    <a:pt x="118" y="0"/>
                  </a:lnTo>
                  <a:lnTo>
                    <a:pt x="92" y="27"/>
                  </a:lnTo>
                  <a:lnTo>
                    <a:pt x="78" y="53"/>
                  </a:lnTo>
                  <a:lnTo>
                    <a:pt x="78" y="119"/>
                  </a:lnTo>
                  <a:lnTo>
                    <a:pt x="92" y="146"/>
                  </a:lnTo>
                  <a:lnTo>
                    <a:pt x="118" y="159"/>
                  </a:lnTo>
                  <a:lnTo>
                    <a:pt x="157" y="172"/>
                  </a:lnTo>
                  <a:lnTo>
                    <a:pt x="184" y="159"/>
                  </a:lnTo>
                  <a:lnTo>
                    <a:pt x="223" y="146"/>
                  </a:lnTo>
                  <a:lnTo>
                    <a:pt x="236" y="119"/>
                  </a:lnTo>
                  <a:lnTo>
                    <a:pt x="236" y="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29" name="Freeform 129"/>
            <p:cNvSpPr>
              <a:spLocks/>
            </p:cNvSpPr>
            <p:nvPr/>
          </p:nvSpPr>
          <p:spPr bwMode="auto">
            <a:xfrm>
              <a:off x="12404" y="13810"/>
              <a:ext cx="618" cy="730"/>
            </a:xfrm>
            <a:custGeom>
              <a:avLst/>
              <a:gdLst/>
              <a:ahLst/>
              <a:cxnLst>
                <a:cxn ang="0">
                  <a:pos x="526" y="93"/>
                </a:cxn>
                <a:cxn ang="0">
                  <a:pos x="487" y="106"/>
                </a:cxn>
                <a:cxn ang="0">
                  <a:pos x="460" y="133"/>
                </a:cxn>
                <a:cxn ang="0">
                  <a:pos x="447" y="159"/>
                </a:cxn>
                <a:cxn ang="0">
                  <a:pos x="447" y="199"/>
                </a:cxn>
                <a:cxn ang="0">
                  <a:pos x="487" y="239"/>
                </a:cxn>
                <a:cxn ang="0">
                  <a:pos x="552" y="239"/>
                </a:cxn>
                <a:cxn ang="0">
                  <a:pos x="579" y="226"/>
                </a:cxn>
                <a:cxn ang="0">
                  <a:pos x="592" y="199"/>
                </a:cxn>
                <a:cxn ang="0">
                  <a:pos x="592" y="173"/>
                </a:cxn>
                <a:cxn ang="0">
                  <a:pos x="579" y="93"/>
                </a:cxn>
                <a:cxn ang="0">
                  <a:pos x="513" y="40"/>
                </a:cxn>
                <a:cxn ang="0">
                  <a:pos x="434" y="13"/>
                </a:cxn>
                <a:cxn ang="0">
                  <a:pos x="355" y="0"/>
                </a:cxn>
                <a:cxn ang="0">
                  <a:pos x="210" y="27"/>
                </a:cxn>
                <a:cxn ang="0">
                  <a:pos x="105" y="106"/>
                </a:cxn>
                <a:cxn ang="0">
                  <a:pos x="26" y="226"/>
                </a:cxn>
                <a:cxn ang="0">
                  <a:pos x="0" y="371"/>
                </a:cxn>
                <a:cxn ang="0">
                  <a:pos x="26" y="517"/>
                </a:cxn>
                <a:cxn ang="0">
                  <a:pos x="105" y="623"/>
                </a:cxn>
                <a:cxn ang="0">
                  <a:pos x="210" y="703"/>
                </a:cxn>
                <a:cxn ang="0">
                  <a:pos x="342" y="730"/>
                </a:cxn>
                <a:cxn ang="0">
                  <a:pos x="460" y="716"/>
                </a:cxn>
                <a:cxn ang="0">
                  <a:pos x="526" y="663"/>
                </a:cxn>
                <a:cxn ang="0">
                  <a:pos x="579" y="610"/>
                </a:cxn>
                <a:cxn ang="0">
                  <a:pos x="618" y="531"/>
                </a:cxn>
                <a:cxn ang="0">
                  <a:pos x="605" y="517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65" y="531"/>
                </a:cxn>
                <a:cxn ang="0">
                  <a:pos x="539" y="584"/>
                </a:cxn>
                <a:cxn ang="0">
                  <a:pos x="513" y="623"/>
                </a:cxn>
                <a:cxn ang="0">
                  <a:pos x="487" y="650"/>
                </a:cxn>
                <a:cxn ang="0">
                  <a:pos x="447" y="676"/>
                </a:cxn>
                <a:cxn ang="0">
                  <a:pos x="421" y="690"/>
                </a:cxn>
                <a:cxn ang="0">
                  <a:pos x="355" y="690"/>
                </a:cxn>
                <a:cxn ang="0">
                  <a:pos x="302" y="676"/>
                </a:cxn>
                <a:cxn ang="0">
                  <a:pos x="250" y="650"/>
                </a:cxn>
                <a:cxn ang="0">
                  <a:pos x="197" y="597"/>
                </a:cxn>
                <a:cxn ang="0">
                  <a:pos x="158" y="504"/>
                </a:cxn>
                <a:cxn ang="0">
                  <a:pos x="131" y="371"/>
                </a:cxn>
                <a:cxn ang="0">
                  <a:pos x="145" y="239"/>
                </a:cxn>
                <a:cxn ang="0">
                  <a:pos x="184" y="133"/>
                </a:cxn>
                <a:cxn ang="0">
                  <a:pos x="237" y="80"/>
                </a:cxn>
                <a:cxn ang="0">
                  <a:pos x="302" y="40"/>
                </a:cxn>
                <a:cxn ang="0">
                  <a:pos x="408" y="40"/>
                </a:cxn>
                <a:cxn ang="0">
                  <a:pos x="487" y="66"/>
                </a:cxn>
                <a:cxn ang="0">
                  <a:pos x="526" y="93"/>
                </a:cxn>
              </a:cxnLst>
              <a:rect l="0" t="0" r="r" b="b"/>
              <a:pathLst>
                <a:path w="618" h="730">
                  <a:moveTo>
                    <a:pt x="526" y="93"/>
                  </a:moveTo>
                  <a:lnTo>
                    <a:pt x="487" y="106"/>
                  </a:lnTo>
                  <a:lnTo>
                    <a:pt x="460" y="133"/>
                  </a:lnTo>
                  <a:lnTo>
                    <a:pt x="447" y="159"/>
                  </a:lnTo>
                  <a:lnTo>
                    <a:pt x="447" y="199"/>
                  </a:lnTo>
                  <a:lnTo>
                    <a:pt x="487" y="239"/>
                  </a:lnTo>
                  <a:lnTo>
                    <a:pt x="552" y="239"/>
                  </a:lnTo>
                  <a:lnTo>
                    <a:pt x="579" y="226"/>
                  </a:lnTo>
                  <a:lnTo>
                    <a:pt x="592" y="199"/>
                  </a:lnTo>
                  <a:lnTo>
                    <a:pt x="592" y="173"/>
                  </a:lnTo>
                  <a:lnTo>
                    <a:pt x="579" y="93"/>
                  </a:lnTo>
                  <a:lnTo>
                    <a:pt x="513" y="40"/>
                  </a:lnTo>
                  <a:lnTo>
                    <a:pt x="434" y="13"/>
                  </a:lnTo>
                  <a:lnTo>
                    <a:pt x="355" y="0"/>
                  </a:lnTo>
                  <a:lnTo>
                    <a:pt x="210" y="27"/>
                  </a:lnTo>
                  <a:lnTo>
                    <a:pt x="105" y="106"/>
                  </a:lnTo>
                  <a:lnTo>
                    <a:pt x="26" y="226"/>
                  </a:lnTo>
                  <a:lnTo>
                    <a:pt x="0" y="371"/>
                  </a:lnTo>
                  <a:lnTo>
                    <a:pt x="26" y="517"/>
                  </a:lnTo>
                  <a:lnTo>
                    <a:pt x="105" y="623"/>
                  </a:lnTo>
                  <a:lnTo>
                    <a:pt x="210" y="703"/>
                  </a:lnTo>
                  <a:lnTo>
                    <a:pt x="342" y="730"/>
                  </a:lnTo>
                  <a:lnTo>
                    <a:pt x="460" y="716"/>
                  </a:lnTo>
                  <a:lnTo>
                    <a:pt x="526" y="663"/>
                  </a:lnTo>
                  <a:lnTo>
                    <a:pt x="579" y="610"/>
                  </a:lnTo>
                  <a:lnTo>
                    <a:pt x="618" y="531"/>
                  </a:lnTo>
                  <a:lnTo>
                    <a:pt x="605" y="517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65" y="531"/>
                  </a:lnTo>
                  <a:lnTo>
                    <a:pt x="539" y="584"/>
                  </a:lnTo>
                  <a:lnTo>
                    <a:pt x="513" y="623"/>
                  </a:lnTo>
                  <a:lnTo>
                    <a:pt x="487" y="650"/>
                  </a:lnTo>
                  <a:lnTo>
                    <a:pt x="447" y="676"/>
                  </a:lnTo>
                  <a:lnTo>
                    <a:pt x="421" y="690"/>
                  </a:lnTo>
                  <a:lnTo>
                    <a:pt x="355" y="690"/>
                  </a:lnTo>
                  <a:lnTo>
                    <a:pt x="302" y="676"/>
                  </a:lnTo>
                  <a:lnTo>
                    <a:pt x="250" y="650"/>
                  </a:lnTo>
                  <a:lnTo>
                    <a:pt x="197" y="597"/>
                  </a:lnTo>
                  <a:lnTo>
                    <a:pt x="158" y="504"/>
                  </a:lnTo>
                  <a:lnTo>
                    <a:pt x="131" y="371"/>
                  </a:lnTo>
                  <a:lnTo>
                    <a:pt x="145" y="239"/>
                  </a:lnTo>
                  <a:lnTo>
                    <a:pt x="184" y="133"/>
                  </a:lnTo>
                  <a:lnTo>
                    <a:pt x="237" y="80"/>
                  </a:lnTo>
                  <a:lnTo>
                    <a:pt x="302" y="40"/>
                  </a:lnTo>
                  <a:lnTo>
                    <a:pt x="408" y="40"/>
                  </a:lnTo>
                  <a:lnTo>
                    <a:pt x="487" y="66"/>
                  </a:lnTo>
                  <a:lnTo>
                    <a:pt x="526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30" name="Freeform 130"/>
            <p:cNvSpPr>
              <a:spLocks noEditPoints="1"/>
            </p:cNvSpPr>
            <p:nvPr/>
          </p:nvSpPr>
          <p:spPr bwMode="auto">
            <a:xfrm>
              <a:off x="13114" y="13810"/>
              <a:ext cx="605" cy="730"/>
            </a:xfrm>
            <a:custGeom>
              <a:avLst/>
              <a:gdLst/>
              <a:ahLst/>
              <a:cxnLst>
                <a:cxn ang="0">
                  <a:pos x="566" y="345"/>
                </a:cxn>
                <a:cxn ang="0">
                  <a:pos x="592" y="345"/>
                </a:cxn>
                <a:cxn ang="0">
                  <a:pos x="605" y="332"/>
                </a:cxn>
                <a:cxn ang="0">
                  <a:pos x="605" y="305"/>
                </a:cxn>
                <a:cxn ang="0">
                  <a:pos x="592" y="186"/>
                </a:cxn>
                <a:cxn ang="0">
                  <a:pos x="540" y="93"/>
                </a:cxn>
                <a:cxn ang="0">
                  <a:pos x="461" y="27"/>
                </a:cxn>
                <a:cxn ang="0">
                  <a:pos x="329" y="0"/>
                </a:cxn>
                <a:cxn ang="0">
                  <a:pos x="198" y="27"/>
                </a:cxn>
                <a:cxn ang="0">
                  <a:pos x="92" y="106"/>
                </a:cxn>
                <a:cxn ang="0">
                  <a:pos x="13" y="226"/>
                </a:cxn>
                <a:cxn ang="0">
                  <a:pos x="0" y="358"/>
                </a:cxn>
                <a:cxn ang="0">
                  <a:pos x="27" y="504"/>
                </a:cxn>
                <a:cxn ang="0">
                  <a:pos x="105" y="623"/>
                </a:cxn>
                <a:cxn ang="0">
                  <a:pos x="211" y="703"/>
                </a:cxn>
                <a:cxn ang="0">
                  <a:pos x="342" y="730"/>
                </a:cxn>
                <a:cxn ang="0">
                  <a:pos x="447" y="716"/>
                </a:cxn>
                <a:cxn ang="0">
                  <a:pos x="526" y="663"/>
                </a:cxn>
                <a:cxn ang="0">
                  <a:pos x="579" y="610"/>
                </a:cxn>
                <a:cxn ang="0">
                  <a:pos x="605" y="557"/>
                </a:cxn>
                <a:cxn ang="0">
                  <a:pos x="605" y="504"/>
                </a:cxn>
                <a:cxn ang="0">
                  <a:pos x="579" y="504"/>
                </a:cxn>
                <a:cxn ang="0">
                  <a:pos x="579" y="517"/>
                </a:cxn>
                <a:cxn ang="0">
                  <a:pos x="566" y="531"/>
                </a:cxn>
                <a:cxn ang="0">
                  <a:pos x="513" y="623"/>
                </a:cxn>
                <a:cxn ang="0">
                  <a:pos x="447" y="676"/>
                </a:cxn>
                <a:cxn ang="0">
                  <a:pos x="382" y="690"/>
                </a:cxn>
                <a:cxn ang="0">
                  <a:pos x="303" y="690"/>
                </a:cxn>
                <a:cxn ang="0">
                  <a:pos x="250" y="663"/>
                </a:cxn>
                <a:cxn ang="0">
                  <a:pos x="171" y="584"/>
                </a:cxn>
                <a:cxn ang="0">
                  <a:pos x="145" y="504"/>
                </a:cxn>
                <a:cxn ang="0">
                  <a:pos x="132" y="411"/>
                </a:cxn>
                <a:cxn ang="0">
                  <a:pos x="132" y="345"/>
                </a:cxn>
                <a:cxn ang="0">
                  <a:pos x="566" y="345"/>
                </a:cxn>
                <a:cxn ang="0">
                  <a:pos x="132" y="305"/>
                </a:cxn>
                <a:cxn ang="0">
                  <a:pos x="145" y="186"/>
                </a:cxn>
                <a:cxn ang="0">
                  <a:pos x="184" y="106"/>
                </a:cxn>
                <a:cxn ang="0">
                  <a:pos x="237" y="66"/>
                </a:cxn>
                <a:cxn ang="0">
                  <a:pos x="290" y="40"/>
                </a:cxn>
                <a:cxn ang="0">
                  <a:pos x="329" y="27"/>
                </a:cxn>
                <a:cxn ang="0">
                  <a:pos x="408" y="53"/>
                </a:cxn>
                <a:cxn ang="0">
                  <a:pos x="461" y="106"/>
                </a:cxn>
                <a:cxn ang="0">
                  <a:pos x="487" y="186"/>
                </a:cxn>
                <a:cxn ang="0">
                  <a:pos x="500" y="252"/>
                </a:cxn>
                <a:cxn ang="0">
                  <a:pos x="500" y="305"/>
                </a:cxn>
                <a:cxn ang="0">
                  <a:pos x="132" y="305"/>
                </a:cxn>
              </a:cxnLst>
              <a:rect l="0" t="0" r="r" b="b"/>
              <a:pathLst>
                <a:path w="605" h="730">
                  <a:moveTo>
                    <a:pt x="566" y="345"/>
                  </a:moveTo>
                  <a:lnTo>
                    <a:pt x="592" y="345"/>
                  </a:lnTo>
                  <a:lnTo>
                    <a:pt x="605" y="332"/>
                  </a:lnTo>
                  <a:lnTo>
                    <a:pt x="605" y="305"/>
                  </a:lnTo>
                  <a:lnTo>
                    <a:pt x="592" y="186"/>
                  </a:lnTo>
                  <a:lnTo>
                    <a:pt x="540" y="93"/>
                  </a:lnTo>
                  <a:lnTo>
                    <a:pt x="461" y="27"/>
                  </a:lnTo>
                  <a:lnTo>
                    <a:pt x="329" y="0"/>
                  </a:lnTo>
                  <a:lnTo>
                    <a:pt x="198" y="27"/>
                  </a:lnTo>
                  <a:lnTo>
                    <a:pt x="92" y="106"/>
                  </a:lnTo>
                  <a:lnTo>
                    <a:pt x="13" y="226"/>
                  </a:lnTo>
                  <a:lnTo>
                    <a:pt x="0" y="358"/>
                  </a:lnTo>
                  <a:lnTo>
                    <a:pt x="27" y="504"/>
                  </a:lnTo>
                  <a:lnTo>
                    <a:pt x="105" y="623"/>
                  </a:lnTo>
                  <a:lnTo>
                    <a:pt x="211" y="703"/>
                  </a:lnTo>
                  <a:lnTo>
                    <a:pt x="342" y="730"/>
                  </a:lnTo>
                  <a:lnTo>
                    <a:pt x="447" y="716"/>
                  </a:lnTo>
                  <a:lnTo>
                    <a:pt x="526" y="663"/>
                  </a:lnTo>
                  <a:lnTo>
                    <a:pt x="579" y="610"/>
                  </a:lnTo>
                  <a:lnTo>
                    <a:pt x="605" y="557"/>
                  </a:lnTo>
                  <a:lnTo>
                    <a:pt x="605" y="504"/>
                  </a:lnTo>
                  <a:lnTo>
                    <a:pt x="579" y="504"/>
                  </a:lnTo>
                  <a:lnTo>
                    <a:pt x="579" y="517"/>
                  </a:lnTo>
                  <a:lnTo>
                    <a:pt x="566" y="531"/>
                  </a:lnTo>
                  <a:lnTo>
                    <a:pt x="513" y="623"/>
                  </a:lnTo>
                  <a:lnTo>
                    <a:pt x="447" y="676"/>
                  </a:lnTo>
                  <a:lnTo>
                    <a:pt x="382" y="690"/>
                  </a:lnTo>
                  <a:lnTo>
                    <a:pt x="303" y="690"/>
                  </a:lnTo>
                  <a:lnTo>
                    <a:pt x="250" y="663"/>
                  </a:lnTo>
                  <a:lnTo>
                    <a:pt x="171" y="584"/>
                  </a:lnTo>
                  <a:lnTo>
                    <a:pt x="145" y="504"/>
                  </a:lnTo>
                  <a:lnTo>
                    <a:pt x="132" y="411"/>
                  </a:lnTo>
                  <a:lnTo>
                    <a:pt x="132" y="345"/>
                  </a:lnTo>
                  <a:lnTo>
                    <a:pt x="566" y="345"/>
                  </a:lnTo>
                  <a:close/>
                  <a:moveTo>
                    <a:pt x="132" y="305"/>
                  </a:moveTo>
                  <a:lnTo>
                    <a:pt x="145" y="186"/>
                  </a:lnTo>
                  <a:lnTo>
                    <a:pt x="184" y="106"/>
                  </a:lnTo>
                  <a:lnTo>
                    <a:pt x="237" y="66"/>
                  </a:lnTo>
                  <a:lnTo>
                    <a:pt x="290" y="40"/>
                  </a:lnTo>
                  <a:lnTo>
                    <a:pt x="329" y="27"/>
                  </a:lnTo>
                  <a:lnTo>
                    <a:pt x="408" y="53"/>
                  </a:lnTo>
                  <a:lnTo>
                    <a:pt x="461" y="106"/>
                  </a:lnTo>
                  <a:lnTo>
                    <a:pt x="487" y="186"/>
                  </a:lnTo>
                  <a:lnTo>
                    <a:pt x="500" y="252"/>
                  </a:lnTo>
                  <a:lnTo>
                    <a:pt x="500" y="305"/>
                  </a:lnTo>
                  <a:lnTo>
                    <a:pt x="132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31" name="Freeform 131"/>
            <p:cNvSpPr>
              <a:spLocks/>
            </p:cNvSpPr>
            <p:nvPr/>
          </p:nvSpPr>
          <p:spPr bwMode="auto">
            <a:xfrm>
              <a:off x="13825" y="13810"/>
              <a:ext cx="526" cy="730"/>
            </a:xfrm>
            <a:custGeom>
              <a:avLst/>
              <a:gdLst/>
              <a:ahLst/>
              <a:cxnLst>
                <a:cxn ang="0">
                  <a:pos x="289" y="398"/>
                </a:cxn>
                <a:cxn ang="0">
                  <a:pos x="381" y="438"/>
                </a:cxn>
                <a:cxn ang="0">
                  <a:pos x="421" y="478"/>
                </a:cxn>
                <a:cxn ang="0">
                  <a:pos x="447" y="597"/>
                </a:cxn>
                <a:cxn ang="0">
                  <a:pos x="407" y="663"/>
                </a:cxn>
                <a:cxn ang="0">
                  <a:pos x="263" y="703"/>
                </a:cxn>
                <a:cxn ang="0">
                  <a:pos x="118" y="637"/>
                </a:cxn>
                <a:cxn ang="0">
                  <a:pos x="39" y="464"/>
                </a:cxn>
                <a:cxn ang="0">
                  <a:pos x="26" y="451"/>
                </a:cxn>
                <a:cxn ang="0">
                  <a:pos x="0" y="464"/>
                </a:cxn>
                <a:cxn ang="0">
                  <a:pos x="26" y="730"/>
                </a:cxn>
                <a:cxn ang="0">
                  <a:pos x="131" y="703"/>
                </a:cxn>
                <a:cxn ang="0">
                  <a:pos x="263" y="730"/>
                </a:cxn>
                <a:cxn ang="0">
                  <a:pos x="460" y="663"/>
                </a:cxn>
                <a:cxn ang="0">
                  <a:pos x="526" y="504"/>
                </a:cxn>
                <a:cxn ang="0">
                  <a:pos x="473" y="371"/>
                </a:cxn>
                <a:cxn ang="0">
                  <a:pos x="421" y="332"/>
                </a:cxn>
                <a:cxn ang="0">
                  <a:pos x="328" y="292"/>
                </a:cxn>
                <a:cxn ang="0">
                  <a:pos x="236" y="265"/>
                </a:cxn>
                <a:cxn ang="0">
                  <a:pos x="157" y="252"/>
                </a:cxn>
                <a:cxn ang="0">
                  <a:pos x="79" y="186"/>
                </a:cxn>
                <a:cxn ang="0">
                  <a:pos x="92" y="93"/>
                </a:cxn>
                <a:cxn ang="0">
                  <a:pos x="157" y="40"/>
                </a:cxn>
                <a:cxn ang="0">
                  <a:pos x="302" y="27"/>
                </a:cxn>
                <a:cxn ang="0">
                  <a:pos x="381" y="66"/>
                </a:cxn>
                <a:cxn ang="0">
                  <a:pos x="434" y="146"/>
                </a:cxn>
                <a:cxn ang="0">
                  <a:pos x="447" y="199"/>
                </a:cxn>
                <a:cxn ang="0">
                  <a:pos x="473" y="239"/>
                </a:cxn>
                <a:cxn ang="0">
                  <a:pos x="486" y="13"/>
                </a:cxn>
                <a:cxn ang="0">
                  <a:pos x="447" y="0"/>
                </a:cxn>
                <a:cxn ang="0">
                  <a:pos x="355" y="13"/>
                </a:cxn>
                <a:cxn ang="0">
                  <a:pos x="250" y="0"/>
                </a:cxn>
                <a:cxn ang="0">
                  <a:pos x="52" y="66"/>
                </a:cxn>
                <a:cxn ang="0">
                  <a:pos x="0" y="199"/>
                </a:cxn>
                <a:cxn ang="0">
                  <a:pos x="26" y="292"/>
                </a:cxn>
                <a:cxn ang="0">
                  <a:pos x="118" y="358"/>
                </a:cxn>
                <a:cxn ang="0">
                  <a:pos x="276" y="398"/>
                </a:cxn>
              </a:cxnLst>
              <a:rect l="0" t="0" r="r" b="b"/>
              <a:pathLst>
                <a:path w="526" h="730">
                  <a:moveTo>
                    <a:pt x="276" y="398"/>
                  </a:moveTo>
                  <a:lnTo>
                    <a:pt x="289" y="398"/>
                  </a:lnTo>
                  <a:lnTo>
                    <a:pt x="342" y="424"/>
                  </a:lnTo>
                  <a:lnTo>
                    <a:pt x="381" y="438"/>
                  </a:lnTo>
                  <a:lnTo>
                    <a:pt x="407" y="451"/>
                  </a:lnTo>
                  <a:lnTo>
                    <a:pt x="421" y="478"/>
                  </a:lnTo>
                  <a:lnTo>
                    <a:pt x="447" y="557"/>
                  </a:lnTo>
                  <a:lnTo>
                    <a:pt x="447" y="597"/>
                  </a:lnTo>
                  <a:lnTo>
                    <a:pt x="421" y="623"/>
                  </a:lnTo>
                  <a:lnTo>
                    <a:pt x="407" y="663"/>
                  </a:lnTo>
                  <a:lnTo>
                    <a:pt x="368" y="676"/>
                  </a:lnTo>
                  <a:lnTo>
                    <a:pt x="263" y="703"/>
                  </a:lnTo>
                  <a:lnTo>
                    <a:pt x="171" y="690"/>
                  </a:lnTo>
                  <a:lnTo>
                    <a:pt x="118" y="637"/>
                  </a:lnTo>
                  <a:lnTo>
                    <a:pt x="65" y="557"/>
                  </a:lnTo>
                  <a:lnTo>
                    <a:pt x="39" y="464"/>
                  </a:lnTo>
                  <a:lnTo>
                    <a:pt x="39" y="451"/>
                  </a:lnTo>
                  <a:lnTo>
                    <a:pt x="26" y="451"/>
                  </a:lnTo>
                  <a:lnTo>
                    <a:pt x="26" y="438"/>
                  </a:lnTo>
                  <a:lnTo>
                    <a:pt x="0" y="464"/>
                  </a:lnTo>
                  <a:lnTo>
                    <a:pt x="0" y="730"/>
                  </a:lnTo>
                  <a:lnTo>
                    <a:pt x="26" y="730"/>
                  </a:lnTo>
                  <a:lnTo>
                    <a:pt x="92" y="663"/>
                  </a:lnTo>
                  <a:lnTo>
                    <a:pt x="131" y="703"/>
                  </a:lnTo>
                  <a:lnTo>
                    <a:pt x="210" y="730"/>
                  </a:lnTo>
                  <a:lnTo>
                    <a:pt x="263" y="730"/>
                  </a:lnTo>
                  <a:lnTo>
                    <a:pt x="381" y="716"/>
                  </a:lnTo>
                  <a:lnTo>
                    <a:pt x="460" y="663"/>
                  </a:lnTo>
                  <a:lnTo>
                    <a:pt x="513" y="597"/>
                  </a:lnTo>
                  <a:lnTo>
                    <a:pt x="526" y="504"/>
                  </a:lnTo>
                  <a:lnTo>
                    <a:pt x="500" y="424"/>
                  </a:lnTo>
                  <a:lnTo>
                    <a:pt x="473" y="371"/>
                  </a:lnTo>
                  <a:lnTo>
                    <a:pt x="460" y="358"/>
                  </a:lnTo>
                  <a:lnTo>
                    <a:pt x="421" y="332"/>
                  </a:lnTo>
                  <a:lnTo>
                    <a:pt x="368" y="305"/>
                  </a:lnTo>
                  <a:lnTo>
                    <a:pt x="328" y="292"/>
                  </a:lnTo>
                  <a:lnTo>
                    <a:pt x="276" y="279"/>
                  </a:lnTo>
                  <a:lnTo>
                    <a:pt x="236" y="265"/>
                  </a:lnTo>
                  <a:lnTo>
                    <a:pt x="197" y="265"/>
                  </a:lnTo>
                  <a:lnTo>
                    <a:pt x="157" y="252"/>
                  </a:lnTo>
                  <a:lnTo>
                    <a:pt x="131" y="239"/>
                  </a:lnTo>
                  <a:lnTo>
                    <a:pt x="79" y="186"/>
                  </a:lnTo>
                  <a:lnTo>
                    <a:pt x="79" y="119"/>
                  </a:lnTo>
                  <a:lnTo>
                    <a:pt x="92" y="93"/>
                  </a:lnTo>
                  <a:lnTo>
                    <a:pt x="131" y="53"/>
                  </a:lnTo>
                  <a:lnTo>
                    <a:pt x="157" y="40"/>
                  </a:lnTo>
                  <a:lnTo>
                    <a:pt x="197" y="27"/>
                  </a:lnTo>
                  <a:lnTo>
                    <a:pt x="302" y="27"/>
                  </a:lnTo>
                  <a:lnTo>
                    <a:pt x="342" y="40"/>
                  </a:lnTo>
                  <a:lnTo>
                    <a:pt x="381" y="66"/>
                  </a:lnTo>
                  <a:lnTo>
                    <a:pt x="407" y="93"/>
                  </a:lnTo>
                  <a:lnTo>
                    <a:pt x="434" y="146"/>
                  </a:lnTo>
                  <a:lnTo>
                    <a:pt x="434" y="173"/>
                  </a:lnTo>
                  <a:lnTo>
                    <a:pt x="447" y="199"/>
                  </a:lnTo>
                  <a:lnTo>
                    <a:pt x="447" y="239"/>
                  </a:lnTo>
                  <a:lnTo>
                    <a:pt x="473" y="239"/>
                  </a:lnTo>
                  <a:lnTo>
                    <a:pt x="486" y="226"/>
                  </a:lnTo>
                  <a:lnTo>
                    <a:pt x="486" y="13"/>
                  </a:lnTo>
                  <a:lnTo>
                    <a:pt x="473" y="0"/>
                  </a:lnTo>
                  <a:lnTo>
                    <a:pt x="447" y="0"/>
                  </a:lnTo>
                  <a:lnTo>
                    <a:pt x="407" y="40"/>
                  </a:lnTo>
                  <a:lnTo>
                    <a:pt x="355" y="13"/>
                  </a:lnTo>
                  <a:lnTo>
                    <a:pt x="315" y="0"/>
                  </a:lnTo>
                  <a:lnTo>
                    <a:pt x="250" y="0"/>
                  </a:lnTo>
                  <a:lnTo>
                    <a:pt x="131" y="13"/>
                  </a:lnTo>
                  <a:lnTo>
                    <a:pt x="52" y="66"/>
                  </a:lnTo>
                  <a:lnTo>
                    <a:pt x="13" y="119"/>
                  </a:lnTo>
                  <a:lnTo>
                    <a:pt x="0" y="199"/>
                  </a:lnTo>
                  <a:lnTo>
                    <a:pt x="13" y="252"/>
                  </a:lnTo>
                  <a:lnTo>
                    <a:pt x="26" y="292"/>
                  </a:lnTo>
                  <a:lnTo>
                    <a:pt x="65" y="332"/>
                  </a:lnTo>
                  <a:lnTo>
                    <a:pt x="118" y="358"/>
                  </a:lnTo>
                  <a:lnTo>
                    <a:pt x="184" y="385"/>
                  </a:lnTo>
                  <a:lnTo>
                    <a:pt x="276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32" name="Freeform 132"/>
            <p:cNvSpPr>
              <a:spLocks noEditPoints="1"/>
            </p:cNvSpPr>
            <p:nvPr/>
          </p:nvSpPr>
          <p:spPr bwMode="auto">
            <a:xfrm>
              <a:off x="14982" y="13465"/>
              <a:ext cx="421" cy="1075"/>
            </a:xfrm>
            <a:custGeom>
              <a:avLst/>
              <a:gdLst/>
              <a:ahLst/>
              <a:cxnLst>
                <a:cxn ang="0">
                  <a:pos x="395" y="27"/>
                </a:cxn>
                <a:cxn ang="0">
                  <a:pos x="316" y="0"/>
                </a:cxn>
                <a:cxn ang="0">
                  <a:pos x="250" y="80"/>
                </a:cxn>
                <a:cxn ang="0">
                  <a:pos x="290" y="133"/>
                </a:cxn>
                <a:cxn ang="0">
                  <a:pos x="369" y="120"/>
                </a:cxn>
                <a:cxn ang="0">
                  <a:pos x="395" y="53"/>
                </a:cxn>
                <a:cxn ang="0">
                  <a:pos x="303" y="610"/>
                </a:cxn>
                <a:cxn ang="0">
                  <a:pos x="316" y="571"/>
                </a:cxn>
                <a:cxn ang="0">
                  <a:pos x="329" y="438"/>
                </a:cxn>
                <a:cxn ang="0">
                  <a:pos x="290" y="372"/>
                </a:cxn>
                <a:cxn ang="0">
                  <a:pos x="132" y="372"/>
                </a:cxn>
                <a:cxn ang="0">
                  <a:pos x="27" y="504"/>
                </a:cxn>
                <a:cxn ang="0">
                  <a:pos x="0" y="610"/>
                </a:cxn>
                <a:cxn ang="0">
                  <a:pos x="40" y="584"/>
                </a:cxn>
                <a:cxn ang="0">
                  <a:pos x="92" y="464"/>
                </a:cxn>
                <a:cxn ang="0">
                  <a:pos x="145" y="398"/>
                </a:cxn>
                <a:cxn ang="0">
                  <a:pos x="224" y="385"/>
                </a:cxn>
                <a:cxn ang="0">
                  <a:pos x="237" y="411"/>
                </a:cxn>
                <a:cxn ang="0">
                  <a:pos x="224" y="504"/>
                </a:cxn>
                <a:cxn ang="0">
                  <a:pos x="198" y="571"/>
                </a:cxn>
                <a:cxn ang="0">
                  <a:pos x="132" y="743"/>
                </a:cxn>
                <a:cxn ang="0">
                  <a:pos x="92" y="849"/>
                </a:cxn>
                <a:cxn ang="0">
                  <a:pos x="79" y="915"/>
                </a:cxn>
                <a:cxn ang="0">
                  <a:pos x="106" y="1021"/>
                </a:cxn>
                <a:cxn ang="0">
                  <a:pos x="211" y="1075"/>
                </a:cxn>
                <a:cxn ang="0">
                  <a:pos x="342" y="995"/>
                </a:cxn>
                <a:cxn ang="0">
                  <a:pos x="408" y="862"/>
                </a:cxn>
                <a:cxn ang="0">
                  <a:pos x="408" y="823"/>
                </a:cxn>
                <a:cxn ang="0">
                  <a:pos x="382" y="809"/>
                </a:cxn>
                <a:cxn ang="0">
                  <a:pos x="369" y="849"/>
                </a:cxn>
                <a:cxn ang="0">
                  <a:pos x="329" y="942"/>
                </a:cxn>
                <a:cxn ang="0">
                  <a:pos x="277" y="1008"/>
                </a:cxn>
                <a:cxn ang="0">
                  <a:pos x="211" y="1048"/>
                </a:cxn>
                <a:cxn ang="0">
                  <a:pos x="171" y="1021"/>
                </a:cxn>
                <a:cxn ang="0">
                  <a:pos x="184" y="915"/>
                </a:cxn>
                <a:cxn ang="0">
                  <a:pos x="224" y="836"/>
                </a:cxn>
              </a:cxnLst>
              <a:rect l="0" t="0" r="r" b="b"/>
              <a:pathLst>
                <a:path w="421" h="1075">
                  <a:moveTo>
                    <a:pt x="395" y="53"/>
                  </a:moveTo>
                  <a:lnTo>
                    <a:pt x="395" y="27"/>
                  </a:lnTo>
                  <a:lnTo>
                    <a:pt x="369" y="0"/>
                  </a:lnTo>
                  <a:lnTo>
                    <a:pt x="316" y="0"/>
                  </a:lnTo>
                  <a:lnTo>
                    <a:pt x="277" y="27"/>
                  </a:lnTo>
                  <a:lnTo>
                    <a:pt x="250" y="80"/>
                  </a:lnTo>
                  <a:lnTo>
                    <a:pt x="263" y="106"/>
                  </a:lnTo>
                  <a:lnTo>
                    <a:pt x="290" y="133"/>
                  </a:lnTo>
                  <a:lnTo>
                    <a:pt x="316" y="146"/>
                  </a:lnTo>
                  <a:lnTo>
                    <a:pt x="369" y="120"/>
                  </a:lnTo>
                  <a:lnTo>
                    <a:pt x="395" y="93"/>
                  </a:lnTo>
                  <a:lnTo>
                    <a:pt x="395" y="53"/>
                  </a:lnTo>
                  <a:close/>
                  <a:moveTo>
                    <a:pt x="277" y="663"/>
                  </a:moveTo>
                  <a:lnTo>
                    <a:pt x="303" y="610"/>
                  </a:lnTo>
                  <a:lnTo>
                    <a:pt x="303" y="597"/>
                  </a:lnTo>
                  <a:lnTo>
                    <a:pt x="316" y="571"/>
                  </a:lnTo>
                  <a:lnTo>
                    <a:pt x="329" y="531"/>
                  </a:lnTo>
                  <a:lnTo>
                    <a:pt x="329" y="438"/>
                  </a:lnTo>
                  <a:lnTo>
                    <a:pt x="316" y="398"/>
                  </a:lnTo>
                  <a:lnTo>
                    <a:pt x="290" y="372"/>
                  </a:lnTo>
                  <a:lnTo>
                    <a:pt x="211" y="345"/>
                  </a:lnTo>
                  <a:lnTo>
                    <a:pt x="132" y="372"/>
                  </a:lnTo>
                  <a:lnTo>
                    <a:pt x="66" y="438"/>
                  </a:lnTo>
                  <a:lnTo>
                    <a:pt x="27" y="504"/>
                  </a:lnTo>
                  <a:lnTo>
                    <a:pt x="0" y="571"/>
                  </a:lnTo>
                  <a:lnTo>
                    <a:pt x="0" y="610"/>
                  </a:lnTo>
                  <a:lnTo>
                    <a:pt x="27" y="610"/>
                  </a:lnTo>
                  <a:lnTo>
                    <a:pt x="40" y="584"/>
                  </a:lnTo>
                  <a:lnTo>
                    <a:pt x="66" y="518"/>
                  </a:lnTo>
                  <a:lnTo>
                    <a:pt x="92" y="464"/>
                  </a:lnTo>
                  <a:lnTo>
                    <a:pt x="119" y="425"/>
                  </a:lnTo>
                  <a:lnTo>
                    <a:pt x="145" y="398"/>
                  </a:lnTo>
                  <a:lnTo>
                    <a:pt x="171" y="385"/>
                  </a:lnTo>
                  <a:lnTo>
                    <a:pt x="224" y="385"/>
                  </a:lnTo>
                  <a:lnTo>
                    <a:pt x="224" y="398"/>
                  </a:lnTo>
                  <a:lnTo>
                    <a:pt x="237" y="411"/>
                  </a:lnTo>
                  <a:lnTo>
                    <a:pt x="237" y="464"/>
                  </a:lnTo>
                  <a:lnTo>
                    <a:pt x="224" y="504"/>
                  </a:lnTo>
                  <a:lnTo>
                    <a:pt x="224" y="518"/>
                  </a:lnTo>
                  <a:lnTo>
                    <a:pt x="198" y="571"/>
                  </a:lnTo>
                  <a:lnTo>
                    <a:pt x="171" y="663"/>
                  </a:lnTo>
                  <a:lnTo>
                    <a:pt x="132" y="743"/>
                  </a:lnTo>
                  <a:lnTo>
                    <a:pt x="106" y="823"/>
                  </a:lnTo>
                  <a:lnTo>
                    <a:pt x="92" y="849"/>
                  </a:lnTo>
                  <a:lnTo>
                    <a:pt x="92" y="889"/>
                  </a:lnTo>
                  <a:lnTo>
                    <a:pt x="79" y="915"/>
                  </a:lnTo>
                  <a:lnTo>
                    <a:pt x="79" y="982"/>
                  </a:lnTo>
                  <a:lnTo>
                    <a:pt x="106" y="1021"/>
                  </a:lnTo>
                  <a:lnTo>
                    <a:pt x="158" y="1075"/>
                  </a:lnTo>
                  <a:lnTo>
                    <a:pt x="211" y="1075"/>
                  </a:lnTo>
                  <a:lnTo>
                    <a:pt x="290" y="1048"/>
                  </a:lnTo>
                  <a:lnTo>
                    <a:pt x="342" y="995"/>
                  </a:lnTo>
                  <a:lnTo>
                    <a:pt x="382" y="929"/>
                  </a:lnTo>
                  <a:lnTo>
                    <a:pt x="408" y="862"/>
                  </a:lnTo>
                  <a:lnTo>
                    <a:pt x="421" y="836"/>
                  </a:lnTo>
                  <a:lnTo>
                    <a:pt x="408" y="823"/>
                  </a:lnTo>
                  <a:lnTo>
                    <a:pt x="408" y="809"/>
                  </a:lnTo>
                  <a:lnTo>
                    <a:pt x="382" y="809"/>
                  </a:lnTo>
                  <a:lnTo>
                    <a:pt x="382" y="823"/>
                  </a:lnTo>
                  <a:lnTo>
                    <a:pt x="369" y="849"/>
                  </a:lnTo>
                  <a:lnTo>
                    <a:pt x="355" y="902"/>
                  </a:lnTo>
                  <a:lnTo>
                    <a:pt x="329" y="942"/>
                  </a:lnTo>
                  <a:lnTo>
                    <a:pt x="316" y="982"/>
                  </a:lnTo>
                  <a:lnTo>
                    <a:pt x="277" y="1008"/>
                  </a:lnTo>
                  <a:lnTo>
                    <a:pt x="250" y="1035"/>
                  </a:lnTo>
                  <a:lnTo>
                    <a:pt x="211" y="1048"/>
                  </a:lnTo>
                  <a:lnTo>
                    <a:pt x="184" y="1035"/>
                  </a:lnTo>
                  <a:lnTo>
                    <a:pt x="171" y="1021"/>
                  </a:lnTo>
                  <a:lnTo>
                    <a:pt x="171" y="942"/>
                  </a:lnTo>
                  <a:lnTo>
                    <a:pt x="184" y="915"/>
                  </a:lnTo>
                  <a:lnTo>
                    <a:pt x="198" y="876"/>
                  </a:lnTo>
                  <a:lnTo>
                    <a:pt x="224" y="836"/>
                  </a:lnTo>
                  <a:lnTo>
                    <a:pt x="27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33" name="Freeform 133"/>
            <p:cNvSpPr>
              <a:spLocks noEditPoints="1"/>
            </p:cNvSpPr>
            <p:nvPr/>
          </p:nvSpPr>
          <p:spPr bwMode="auto">
            <a:xfrm>
              <a:off x="16087" y="13810"/>
              <a:ext cx="724" cy="730"/>
            </a:xfrm>
            <a:custGeom>
              <a:avLst/>
              <a:gdLst/>
              <a:ahLst/>
              <a:cxnLst>
                <a:cxn ang="0">
                  <a:pos x="474" y="637"/>
                </a:cxn>
                <a:cxn ang="0">
                  <a:pos x="513" y="703"/>
                </a:cxn>
                <a:cxn ang="0">
                  <a:pos x="606" y="730"/>
                </a:cxn>
                <a:cxn ang="0">
                  <a:pos x="698" y="663"/>
                </a:cxn>
                <a:cxn ang="0">
                  <a:pos x="724" y="570"/>
                </a:cxn>
                <a:cxn ang="0">
                  <a:pos x="684" y="478"/>
                </a:cxn>
                <a:cxn ang="0">
                  <a:pos x="658" y="663"/>
                </a:cxn>
                <a:cxn ang="0">
                  <a:pos x="592" y="676"/>
                </a:cxn>
                <a:cxn ang="0">
                  <a:pos x="579" y="637"/>
                </a:cxn>
                <a:cxn ang="0">
                  <a:pos x="566" y="226"/>
                </a:cxn>
                <a:cxn ang="0">
                  <a:pos x="540" y="133"/>
                </a:cxn>
                <a:cxn ang="0">
                  <a:pos x="408" y="13"/>
                </a:cxn>
                <a:cxn ang="0">
                  <a:pos x="171" y="27"/>
                </a:cxn>
                <a:cxn ang="0">
                  <a:pos x="53" y="173"/>
                </a:cxn>
                <a:cxn ang="0">
                  <a:pos x="66" y="239"/>
                </a:cxn>
                <a:cxn ang="0">
                  <a:pos x="145" y="252"/>
                </a:cxn>
                <a:cxn ang="0">
                  <a:pos x="198" y="173"/>
                </a:cxn>
                <a:cxn ang="0">
                  <a:pos x="185" y="146"/>
                </a:cxn>
                <a:cxn ang="0">
                  <a:pos x="171" y="119"/>
                </a:cxn>
                <a:cxn ang="0">
                  <a:pos x="119" y="106"/>
                </a:cxn>
                <a:cxn ang="0">
                  <a:pos x="185" y="53"/>
                </a:cxn>
                <a:cxn ang="0">
                  <a:pos x="250" y="27"/>
                </a:cxn>
                <a:cxn ang="0">
                  <a:pos x="356" y="40"/>
                </a:cxn>
                <a:cxn ang="0">
                  <a:pos x="434" y="133"/>
                </a:cxn>
                <a:cxn ang="0">
                  <a:pos x="461" y="292"/>
                </a:cxn>
                <a:cxn ang="0">
                  <a:pos x="158" y="358"/>
                </a:cxn>
                <a:cxn ang="0">
                  <a:pos x="53" y="438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6" y="730"/>
                </a:cxn>
                <a:cxn ang="0">
                  <a:pos x="408" y="676"/>
                </a:cxn>
                <a:cxn ang="0">
                  <a:pos x="461" y="597"/>
                </a:cxn>
                <a:cxn ang="0">
                  <a:pos x="461" y="491"/>
                </a:cxn>
                <a:cxn ang="0">
                  <a:pos x="434" y="597"/>
                </a:cxn>
                <a:cxn ang="0">
                  <a:pos x="369" y="663"/>
                </a:cxn>
                <a:cxn ang="0">
                  <a:pos x="303" y="690"/>
                </a:cxn>
                <a:cxn ang="0">
                  <a:pos x="185" y="676"/>
                </a:cxn>
                <a:cxn ang="0">
                  <a:pos x="132" y="610"/>
                </a:cxn>
                <a:cxn ang="0">
                  <a:pos x="132" y="504"/>
                </a:cxn>
                <a:cxn ang="0">
                  <a:pos x="224" y="385"/>
                </a:cxn>
                <a:cxn ang="0">
                  <a:pos x="461" y="332"/>
                </a:cxn>
              </a:cxnLst>
              <a:rect l="0" t="0" r="r" b="b"/>
              <a:pathLst>
                <a:path w="724" h="730">
                  <a:moveTo>
                    <a:pt x="461" y="597"/>
                  </a:moveTo>
                  <a:lnTo>
                    <a:pt x="474" y="637"/>
                  </a:lnTo>
                  <a:lnTo>
                    <a:pt x="487" y="663"/>
                  </a:lnTo>
                  <a:lnTo>
                    <a:pt x="513" y="703"/>
                  </a:lnTo>
                  <a:lnTo>
                    <a:pt x="592" y="730"/>
                  </a:lnTo>
                  <a:lnTo>
                    <a:pt x="606" y="730"/>
                  </a:lnTo>
                  <a:lnTo>
                    <a:pt x="684" y="690"/>
                  </a:lnTo>
                  <a:lnTo>
                    <a:pt x="698" y="663"/>
                  </a:lnTo>
                  <a:lnTo>
                    <a:pt x="711" y="623"/>
                  </a:lnTo>
                  <a:lnTo>
                    <a:pt x="724" y="570"/>
                  </a:lnTo>
                  <a:lnTo>
                    <a:pt x="724" y="478"/>
                  </a:lnTo>
                  <a:lnTo>
                    <a:pt x="684" y="478"/>
                  </a:lnTo>
                  <a:lnTo>
                    <a:pt x="684" y="610"/>
                  </a:lnTo>
                  <a:lnTo>
                    <a:pt x="658" y="663"/>
                  </a:lnTo>
                  <a:lnTo>
                    <a:pt x="645" y="676"/>
                  </a:lnTo>
                  <a:lnTo>
                    <a:pt x="592" y="676"/>
                  </a:lnTo>
                  <a:lnTo>
                    <a:pt x="579" y="663"/>
                  </a:lnTo>
                  <a:lnTo>
                    <a:pt x="579" y="637"/>
                  </a:lnTo>
                  <a:lnTo>
                    <a:pt x="566" y="623"/>
                  </a:lnTo>
                  <a:lnTo>
                    <a:pt x="566" y="226"/>
                  </a:lnTo>
                  <a:lnTo>
                    <a:pt x="553" y="173"/>
                  </a:lnTo>
                  <a:lnTo>
                    <a:pt x="540" y="133"/>
                  </a:lnTo>
                  <a:lnTo>
                    <a:pt x="513" y="80"/>
                  </a:lnTo>
                  <a:lnTo>
                    <a:pt x="408" y="13"/>
                  </a:lnTo>
                  <a:lnTo>
                    <a:pt x="290" y="0"/>
                  </a:lnTo>
                  <a:lnTo>
                    <a:pt x="171" y="27"/>
                  </a:lnTo>
                  <a:lnTo>
                    <a:pt x="79" y="80"/>
                  </a:lnTo>
                  <a:lnTo>
                    <a:pt x="53" y="173"/>
                  </a:lnTo>
                  <a:lnTo>
                    <a:pt x="53" y="212"/>
                  </a:lnTo>
                  <a:lnTo>
                    <a:pt x="66" y="239"/>
                  </a:lnTo>
                  <a:lnTo>
                    <a:pt x="92" y="252"/>
                  </a:lnTo>
                  <a:lnTo>
                    <a:pt x="145" y="252"/>
                  </a:lnTo>
                  <a:lnTo>
                    <a:pt x="185" y="212"/>
                  </a:lnTo>
                  <a:lnTo>
                    <a:pt x="198" y="173"/>
                  </a:lnTo>
                  <a:lnTo>
                    <a:pt x="198" y="159"/>
                  </a:lnTo>
                  <a:lnTo>
                    <a:pt x="185" y="146"/>
                  </a:lnTo>
                  <a:lnTo>
                    <a:pt x="185" y="133"/>
                  </a:lnTo>
                  <a:lnTo>
                    <a:pt x="171" y="119"/>
                  </a:lnTo>
                  <a:lnTo>
                    <a:pt x="145" y="106"/>
                  </a:lnTo>
                  <a:lnTo>
                    <a:pt x="119" y="106"/>
                  </a:lnTo>
                  <a:lnTo>
                    <a:pt x="145" y="80"/>
                  </a:lnTo>
                  <a:lnTo>
                    <a:pt x="185" y="53"/>
                  </a:lnTo>
                  <a:lnTo>
                    <a:pt x="211" y="40"/>
                  </a:lnTo>
                  <a:lnTo>
                    <a:pt x="250" y="27"/>
                  </a:lnTo>
                  <a:lnTo>
                    <a:pt x="316" y="27"/>
                  </a:lnTo>
                  <a:lnTo>
                    <a:pt x="356" y="40"/>
                  </a:lnTo>
                  <a:lnTo>
                    <a:pt x="408" y="93"/>
                  </a:lnTo>
                  <a:lnTo>
                    <a:pt x="434" y="133"/>
                  </a:lnTo>
                  <a:lnTo>
                    <a:pt x="461" y="239"/>
                  </a:lnTo>
                  <a:lnTo>
                    <a:pt x="461" y="292"/>
                  </a:lnTo>
                  <a:lnTo>
                    <a:pt x="316" y="305"/>
                  </a:lnTo>
                  <a:lnTo>
                    <a:pt x="158" y="358"/>
                  </a:lnTo>
                  <a:lnTo>
                    <a:pt x="92" y="398"/>
                  </a:lnTo>
                  <a:lnTo>
                    <a:pt x="53" y="438"/>
                  </a:lnTo>
                  <a:lnTo>
                    <a:pt x="0" y="517"/>
                  </a:lnTo>
                  <a:lnTo>
                    <a:pt x="0" y="557"/>
                  </a:lnTo>
                  <a:lnTo>
                    <a:pt x="27" y="637"/>
                  </a:lnTo>
                  <a:lnTo>
                    <a:pt x="92" y="703"/>
                  </a:lnTo>
                  <a:lnTo>
                    <a:pt x="171" y="730"/>
                  </a:lnTo>
                  <a:lnTo>
                    <a:pt x="316" y="730"/>
                  </a:lnTo>
                  <a:lnTo>
                    <a:pt x="369" y="703"/>
                  </a:lnTo>
                  <a:lnTo>
                    <a:pt x="408" y="676"/>
                  </a:lnTo>
                  <a:lnTo>
                    <a:pt x="448" y="637"/>
                  </a:lnTo>
                  <a:lnTo>
                    <a:pt x="461" y="597"/>
                  </a:lnTo>
                  <a:close/>
                  <a:moveTo>
                    <a:pt x="461" y="332"/>
                  </a:moveTo>
                  <a:lnTo>
                    <a:pt x="461" y="491"/>
                  </a:lnTo>
                  <a:lnTo>
                    <a:pt x="448" y="557"/>
                  </a:lnTo>
                  <a:lnTo>
                    <a:pt x="434" y="597"/>
                  </a:lnTo>
                  <a:lnTo>
                    <a:pt x="408" y="637"/>
                  </a:lnTo>
                  <a:lnTo>
                    <a:pt x="369" y="663"/>
                  </a:lnTo>
                  <a:lnTo>
                    <a:pt x="342" y="690"/>
                  </a:lnTo>
                  <a:lnTo>
                    <a:pt x="303" y="690"/>
                  </a:lnTo>
                  <a:lnTo>
                    <a:pt x="263" y="703"/>
                  </a:lnTo>
                  <a:lnTo>
                    <a:pt x="185" y="676"/>
                  </a:lnTo>
                  <a:lnTo>
                    <a:pt x="158" y="650"/>
                  </a:lnTo>
                  <a:lnTo>
                    <a:pt x="132" y="610"/>
                  </a:lnTo>
                  <a:lnTo>
                    <a:pt x="119" y="557"/>
                  </a:lnTo>
                  <a:lnTo>
                    <a:pt x="132" y="504"/>
                  </a:lnTo>
                  <a:lnTo>
                    <a:pt x="158" y="438"/>
                  </a:lnTo>
                  <a:lnTo>
                    <a:pt x="224" y="385"/>
                  </a:lnTo>
                  <a:lnTo>
                    <a:pt x="316" y="345"/>
                  </a:lnTo>
                  <a:lnTo>
                    <a:pt x="461" y="3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34" name="Freeform 134"/>
            <p:cNvSpPr>
              <a:spLocks/>
            </p:cNvSpPr>
            <p:nvPr/>
          </p:nvSpPr>
          <p:spPr bwMode="auto">
            <a:xfrm>
              <a:off x="16877" y="13810"/>
              <a:ext cx="802" cy="716"/>
            </a:xfrm>
            <a:custGeom>
              <a:avLst/>
              <a:gdLst/>
              <a:ahLst/>
              <a:cxnLst>
                <a:cxn ang="0">
                  <a:pos x="118" y="159"/>
                </a:cxn>
                <a:cxn ang="0">
                  <a:pos x="118" y="637"/>
                </a:cxn>
                <a:cxn ang="0">
                  <a:pos x="105" y="650"/>
                </a:cxn>
                <a:cxn ang="0">
                  <a:pos x="79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55" y="716"/>
                </a:cxn>
                <a:cxn ang="0">
                  <a:pos x="355" y="663"/>
                </a:cxn>
                <a:cxn ang="0">
                  <a:pos x="263" y="663"/>
                </a:cxn>
                <a:cxn ang="0">
                  <a:pos x="236" y="650"/>
                </a:cxn>
                <a:cxn ang="0">
                  <a:pos x="236" y="623"/>
                </a:cxn>
                <a:cxn ang="0">
                  <a:pos x="223" y="597"/>
                </a:cxn>
                <a:cxn ang="0">
                  <a:pos x="223" y="292"/>
                </a:cxn>
                <a:cxn ang="0">
                  <a:pos x="250" y="186"/>
                </a:cxn>
                <a:cxn ang="0">
                  <a:pos x="302" y="106"/>
                </a:cxn>
                <a:cxn ang="0">
                  <a:pos x="368" y="53"/>
                </a:cxn>
                <a:cxn ang="0">
                  <a:pos x="447" y="40"/>
                </a:cxn>
                <a:cxn ang="0">
                  <a:pos x="486" y="40"/>
                </a:cxn>
                <a:cxn ang="0">
                  <a:pos x="513" y="53"/>
                </a:cxn>
                <a:cxn ang="0">
                  <a:pos x="539" y="80"/>
                </a:cxn>
                <a:cxn ang="0">
                  <a:pos x="552" y="106"/>
                </a:cxn>
                <a:cxn ang="0">
                  <a:pos x="552" y="146"/>
                </a:cxn>
                <a:cxn ang="0">
                  <a:pos x="565" y="186"/>
                </a:cxn>
                <a:cxn ang="0">
                  <a:pos x="565" y="637"/>
                </a:cxn>
                <a:cxn ang="0">
                  <a:pos x="552" y="650"/>
                </a:cxn>
                <a:cxn ang="0">
                  <a:pos x="526" y="663"/>
                </a:cxn>
                <a:cxn ang="0">
                  <a:pos x="434" y="663"/>
                </a:cxn>
                <a:cxn ang="0">
                  <a:pos x="434" y="716"/>
                </a:cxn>
                <a:cxn ang="0">
                  <a:pos x="802" y="716"/>
                </a:cxn>
                <a:cxn ang="0">
                  <a:pos x="802" y="663"/>
                </a:cxn>
                <a:cxn ang="0">
                  <a:pos x="723" y="663"/>
                </a:cxn>
                <a:cxn ang="0">
                  <a:pos x="697" y="650"/>
                </a:cxn>
                <a:cxn ang="0">
                  <a:pos x="671" y="623"/>
                </a:cxn>
                <a:cxn ang="0">
                  <a:pos x="671" y="199"/>
                </a:cxn>
                <a:cxn ang="0">
                  <a:pos x="657" y="119"/>
                </a:cxn>
                <a:cxn ang="0">
                  <a:pos x="618" y="66"/>
                </a:cxn>
                <a:cxn ang="0">
                  <a:pos x="579" y="27"/>
                </a:cxn>
                <a:cxn ang="0">
                  <a:pos x="552" y="13"/>
                </a:cxn>
                <a:cxn ang="0">
                  <a:pos x="500" y="13"/>
                </a:cxn>
                <a:cxn ang="0">
                  <a:pos x="460" y="0"/>
                </a:cxn>
                <a:cxn ang="0">
                  <a:pos x="355" y="27"/>
                </a:cxn>
                <a:cxn ang="0">
                  <a:pos x="276" y="80"/>
                </a:cxn>
                <a:cxn ang="0">
                  <a:pos x="223" y="173"/>
                </a:cxn>
                <a:cxn ang="0">
                  <a:pos x="223" y="0"/>
                </a:cxn>
                <a:cxn ang="0">
                  <a:pos x="0" y="27"/>
                </a:cxn>
                <a:cxn ang="0">
                  <a:pos x="0" y="66"/>
                </a:cxn>
                <a:cxn ang="0">
                  <a:pos x="52" y="66"/>
                </a:cxn>
                <a:cxn ang="0">
                  <a:pos x="92" y="80"/>
                </a:cxn>
                <a:cxn ang="0">
                  <a:pos x="105" y="93"/>
                </a:cxn>
                <a:cxn ang="0">
                  <a:pos x="118" y="119"/>
                </a:cxn>
                <a:cxn ang="0">
                  <a:pos x="118" y="159"/>
                </a:cxn>
              </a:cxnLst>
              <a:rect l="0" t="0" r="r" b="b"/>
              <a:pathLst>
                <a:path w="802" h="716">
                  <a:moveTo>
                    <a:pt x="118" y="159"/>
                  </a:moveTo>
                  <a:lnTo>
                    <a:pt x="118" y="637"/>
                  </a:lnTo>
                  <a:lnTo>
                    <a:pt x="105" y="650"/>
                  </a:lnTo>
                  <a:lnTo>
                    <a:pt x="79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55" y="716"/>
                  </a:lnTo>
                  <a:lnTo>
                    <a:pt x="355" y="663"/>
                  </a:lnTo>
                  <a:lnTo>
                    <a:pt x="263" y="663"/>
                  </a:lnTo>
                  <a:lnTo>
                    <a:pt x="236" y="650"/>
                  </a:lnTo>
                  <a:lnTo>
                    <a:pt x="236" y="623"/>
                  </a:lnTo>
                  <a:lnTo>
                    <a:pt x="223" y="597"/>
                  </a:lnTo>
                  <a:lnTo>
                    <a:pt x="223" y="292"/>
                  </a:lnTo>
                  <a:lnTo>
                    <a:pt x="250" y="186"/>
                  </a:lnTo>
                  <a:lnTo>
                    <a:pt x="302" y="106"/>
                  </a:lnTo>
                  <a:lnTo>
                    <a:pt x="368" y="53"/>
                  </a:lnTo>
                  <a:lnTo>
                    <a:pt x="447" y="40"/>
                  </a:lnTo>
                  <a:lnTo>
                    <a:pt x="486" y="40"/>
                  </a:lnTo>
                  <a:lnTo>
                    <a:pt x="513" y="53"/>
                  </a:lnTo>
                  <a:lnTo>
                    <a:pt x="539" y="80"/>
                  </a:lnTo>
                  <a:lnTo>
                    <a:pt x="552" y="106"/>
                  </a:lnTo>
                  <a:lnTo>
                    <a:pt x="552" y="146"/>
                  </a:lnTo>
                  <a:lnTo>
                    <a:pt x="565" y="186"/>
                  </a:lnTo>
                  <a:lnTo>
                    <a:pt x="565" y="637"/>
                  </a:lnTo>
                  <a:lnTo>
                    <a:pt x="552" y="650"/>
                  </a:lnTo>
                  <a:lnTo>
                    <a:pt x="526" y="663"/>
                  </a:lnTo>
                  <a:lnTo>
                    <a:pt x="434" y="663"/>
                  </a:lnTo>
                  <a:lnTo>
                    <a:pt x="434" y="716"/>
                  </a:lnTo>
                  <a:lnTo>
                    <a:pt x="802" y="716"/>
                  </a:lnTo>
                  <a:lnTo>
                    <a:pt x="802" y="663"/>
                  </a:lnTo>
                  <a:lnTo>
                    <a:pt x="723" y="663"/>
                  </a:lnTo>
                  <a:lnTo>
                    <a:pt x="697" y="650"/>
                  </a:lnTo>
                  <a:lnTo>
                    <a:pt x="671" y="623"/>
                  </a:lnTo>
                  <a:lnTo>
                    <a:pt x="671" y="199"/>
                  </a:lnTo>
                  <a:lnTo>
                    <a:pt x="657" y="119"/>
                  </a:lnTo>
                  <a:lnTo>
                    <a:pt x="618" y="66"/>
                  </a:lnTo>
                  <a:lnTo>
                    <a:pt x="579" y="27"/>
                  </a:lnTo>
                  <a:lnTo>
                    <a:pt x="552" y="13"/>
                  </a:lnTo>
                  <a:lnTo>
                    <a:pt x="500" y="13"/>
                  </a:lnTo>
                  <a:lnTo>
                    <a:pt x="460" y="0"/>
                  </a:lnTo>
                  <a:lnTo>
                    <a:pt x="355" y="27"/>
                  </a:lnTo>
                  <a:lnTo>
                    <a:pt x="276" y="80"/>
                  </a:lnTo>
                  <a:lnTo>
                    <a:pt x="223" y="173"/>
                  </a:lnTo>
                  <a:lnTo>
                    <a:pt x="223" y="0"/>
                  </a:lnTo>
                  <a:lnTo>
                    <a:pt x="0" y="27"/>
                  </a:lnTo>
                  <a:lnTo>
                    <a:pt x="0" y="66"/>
                  </a:lnTo>
                  <a:lnTo>
                    <a:pt x="52" y="66"/>
                  </a:lnTo>
                  <a:lnTo>
                    <a:pt x="92" y="80"/>
                  </a:lnTo>
                  <a:lnTo>
                    <a:pt x="105" y="93"/>
                  </a:lnTo>
                  <a:lnTo>
                    <a:pt x="118" y="119"/>
                  </a:lnTo>
                  <a:lnTo>
                    <a:pt x="118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35" name="Freeform 135"/>
            <p:cNvSpPr>
              <a:spLocks noEditPoints="1"/>
            </p:cNvSpPr>
            <p:nvPr/>
          </p:nvSpPr>
          <p:spPr bwMode="auto">
            <a:xfrm>
              <a:off x="17758" y="13412"/>
              <a:ext cx="789" cy="1128"/>
            </a:xfrm>
            <a:custGeom>
              <a:avLst/>
              <a:gdLst/>
              <a:ahLst/>
              <a:cxnLst>
                <a:cxn ang="0">
                  <a:pos x="553" y="1021"/>
                </a:cxn>
                <a:cxn ang="0">
                  <a:pos x="553" y="1128"/>
                </a:cxn>
                <a:cxn ang="0">
                  <a:pos x="789" y="1114"/>
                </a:cxn>
                <a:cxn ang="0">
                  <a:pos x="789" y="1061"/>
                </a:cxn>
                <a:cxn ang="0">
                  <a:pos x="710" y="1061"/>
                </a:cxn>
                <a:cxn ang="0">
                  <a:pos x="684" y="1048"/>
                </a:cxn>
                <a:cxn ang="0">
                  <a:pos x="671" y="1035"/>
                </a:cxn>
                <a:cxn ang="0">
                  <a:pos x="671" y="0"/>
                </a:cxn>
                <a:cxn ang="0">
                  <a:pos x="434" y="14"/>
                </a:cxn>
                <a:cxn ang="0">
                  <a:pos x="434" y="67"/>
                </a:cxn>
                <a:cxn ang="0">
                  <a:pos x="513" y="67"/>
                </a:cxn>
                <a:cxn ang="0">
                  <a:pos x="539" y="80"/>
                </a:cxn>
                <a:cxn ang="0">
                  <a:pos x="553" y="93"/>
                </a:cxn>
                <a:cxn ang="0">
                  <a:pos x="553" y="120"/>
                </a:cxn>
                <a:cxn ang="0">
                  <a:pos x="566" y="159"/>
                </a:cxn>
                <a:cxn ang="0">
                  <a:pos x="566" y="504"/>
                </a:cxn>
                <a:cxn ang="0">
                  <a:pos x="526" y="464"/>
                </a:cxn>
                <a:cxn ang="0">
                  <a:pos x="421" y="411"/>
                </a:cxn>
                <a:cxn ang="0">
                  <a:pos x="355" y="398"/>
                </a:cxn>
                <a:cxn ang="0">
                  <a:pos x="224" y="425"/>
                </a:cxn>
                <a:cxn ang="0">
                  <a:pos x="105" y="504"/>
                </a:cxn>
                <a:cxn ang="0">
                  <a:pos x="26" y="624"/>
                </a:cxn>
                <a:cxn ang="0">
                  <a:pos x="0" y="769"/>
                </a:cxn>
                <a:cxn ang="0">
                  <a:pos x="26" y="915"/>
                </a:cxn>
                <a:cxn ang="0">
                  <a:pos x="105" y="1021"/>
                </a:cxn>
                <a:cxn ang="0">
                  <a:pos x="211" y="1101"/>
                </a:cxn>
                <a:cxn ang="0">
                  <a:pos x="342" y="1128"/>
                </a:cxn>
                <a:cxn ang="0">
                  <a:pos x="434" y="1114"/>
                </a:cxn>
                <a:cxn ang="0">
                  <a:pos x="500" y="1074"/>
                </a:cxn>
                <a:cxn ang="0">
                  <a:pos x="553" y="1021"/>
                </a:cxn>
                <a:cxn ang="0">
                  <a:pos x="553" y="597"/>
                </a:cxn>
                <a:cxn ang="0">
                  <a:pos x="553" y="968"/>
                </a:cxn>
                <a:cxn ang="0">
                  <a:pos x="539" y="982"/>
                </a:cxn>
                <a:cxn ang="0">
                  <a:pos x="500" y="1035"/>
                </a:cxn>
                <a:cxn ang="0">
                  <a:pos x="447" y="1074"/>
                </a:cxn>
                <a:cxn ang="0">
                  <a:pos x="395" y="1088"/>
                </a:cxn>
                <a:cxn ang="0">
                  <a:pos x="355" y="1101"/>
                </a:cxn>
                <a:cxn ang="0">
                  <a:pos x="250" y="1074"/>
                </a:cxn>
                <a:cxn ang="0">
                  <a:pos x="211" y="1035"/>
                </a:cxn>
                <a:cxn ang="0">
                  <a:pos x="184" y="995"/>
                </a:cxn>
                <a:cxn ang="0">
                  <a:pos x="145" y="876"/>
                </a:cxn>
                <a:cxn ang="0">
                  <a:pos x="132" y="769"/>
                </a:cxn>
                <a:cxn ang="0">
                  <a:pos x="145" y="663"/>
                </a:cxn>
                <a:cxn ang="0">
                  <a:pos x="184" y="544"/>
                </a:cxn>
                <a:cxn ang="0">
                  <a:pos x="211" y="517"/>
                </a:cxn>
                <a:cxn ang="0">
                  <a:pos x="237" y="478"/>
                </a:cxn>
                <a:cxn ang="0">
                  <a:pos x="276" y="464"/>
                </a:cxn>
                <a:cxn ang="0">
                  <a:pos x="316" y="438"/>
                </a:cxn>
                <a:cxn ang="0">
                  <a:pos x="408" y="438"/>
                </a:cxn>
                <a:cxn ang="0">
                  <a:pos x="447" y="464"/>
                </a:cxn>
                <a:cxn ang="0">
                  <a:pos x="500" y="491"/>
                </a:cxn>
                <a:cxn ang="0">
                  <a:pos x="553" y="544"/>
                </a:cxn>
                <a:cxn ang="0">
                  <a:pos x="553" y="597"/>
                </a:cxn>
              </a:cxnLst>
              <a:rect l="0" t="0" r="r" b="b"/>
              <a:pathLst>
                <a:path w="789" h="1128">
                  <a:moveTo>
                    <a:pt x="553" y="1021"/>
                  </a:moveTo>
                  <a:lnTo>
                    <a:pt x="553" y="1128"/>
                  </a:lnTo>
                  <a:lnTo>
                    <a:pt x="789" y="1114"/>
                  </a:lnTo>
                  <a:lnTo>
                    <a:pt x="789" y="1061"/>
                  </a:lnTo>
                  <a:lnTo>
                    <a:pt x="710" y="1061"/>
                  </a:lnTo>
                  <a:lnTo>
                    <a:pt x="684" y="1048"/>
                  </a:lnTo>
                  <a:lnTo>
                    <a:pt x="671" y="1035"/>
                  </a:lnTo>
                  <a:lnTo>
                    <a:pt x="671" y="0"/>
                  </a:lnTo>
                  <a:lnTo>
                    <a:pt x="434" y="14"/>
                  </a:lnTo>
                  <a:lnTo>
                    <a:pt x="434" y="67"/>
                  </a:lnTo>
                  <a:lnTo>
                    <a:pt x="513" y="67"/>
                  </a:lnTo>
                  <a:lnTo>
                    <a:pt x="539" y="80"/>
                  </a:lnTo>
                  <a:lnTo>
                    <a:pt x="553" y="93"/>
                  </a:lnTo>
                  <a:lnTo>
                    <a:pt x="553" y="120"/>
                  </a:lnTo>
                  <a:lnTo>
                    <a:pt x="566" y="159"/>
                  </a:lnTo>
                  <a:lnTo>
                    <a:pt x="566" y="504"/>
                  </a:lnTo>
                  <a:lnTo>
                    <a:pt x="526" y="464"/>
                  </a:lnTo>
                  <a:lnTo>
                    <a:pt x="421" y="411"/>
                  </a:lnTo>
                  <a:lnTo>
                    <a:pt x="355" y="398"/>
                  </a:lnTo>
                  <a:lnTo>
                    <a:pt x="224" y="425"/>
                  </a:lnTo>
                  <a:lnTo>
                    <a:pt x="105" y="504"/>
                  </a:lnTo>
                  <a:lnTo>
                    <a:pt x="26" y="624"/>
                  </a:lnTo>
                  <a:lnTo>
                    <a:pt x="0" y="769"/>
                  </a:lnTo>
                  <a:lnTo>
                    <a:pt x="26" y="915"/>
                  </a:lnTo>
                  <a:lnTo>
                    <a:pt x="105" y="1021"/>
                  </a:lnTo>
                  <a:lnTo>
                    <a:pt x="211" y="1101"/>
                  </a:lnTo>
                  <a:lnTo>
                    <a:pt x="342" y="1128"/>
                  </a:lnTo>
                  <a:lnTo>
                    <a:pt x="434" y="1114"/>
                  </a:lnTo>
                  <a:lnTo>
                    <a:pt x="500" y="1074"/>
                  </a:lnTo>
                  <a:lnTo>
                    <a:pt x="553" y="1021"/>
                  </a:lnTo>
                  <a:close/>
                  <a:moveTo>
                    <a:pt x="553" y="597"/>
                  </a:moveTo>
                  <a:lnTo>
                    <a:pt x="553" y="968"/>
                  </a:lnTo>
                  <a:lnTo>
                    <a:pt x="539" y="982"/>
                  </a:lnTo>
                  <a:lnTo>
                    <a:pt x="500" y="1035"/>
                  </a:lnTo>
                  <a:lnTo>
                    <a:pt x="447" y="1074"/>
                  </a:lnTo>
                  <a:lnTo>
                    <a:pt x="395" y="1088"/>
                  </a:lnTo>
                  <a:lnTo>
                    <a:pt x="355" y="1101"/>
                  </a:lnTo>
                  <a:lnTo>
                    <a:pt x="250" y="1074"/>
                  </a:lnTo>
                  <a:lnTo>
                    <a:pt x="211" y="1035"/>
                  </a:lnTo>
                  <a:lnTo>
                    <a:pt x="184" y="995"/>
                  </a:lnTo>
                  <a:lnTo>
                    <a:pt x="145" y="876"/>
                  </a:lnTo>
                  <a:lnTo>
                    <a:pt x="132" y="769"/>
                  </a:lnTo>
                  <a:lnTo>
                    <a:pt x="145" y="663"/>
                  </a:lnTo>
                  <a:lnTo>
                    <a:pt x="184" y="544"/>
                  </a:lnTo>
                  <a:lnTo>
                    <a:pt x="211" y="517"/>
                  </a:lnTo>
                  <a:lnTo>
                    <a:pt x="237" y="478"/>
                  </a:lnTo>
                  <a:lnTo>
                    <a:pt x="276" y="464"/>
                  </a:lnTo>
                  <a:lnTo>
                    <a:pt x="316" y="438"/>
                  </a:lnTo>
                  <a:lnTo>
                    <a:pt x="408" y="438"/>
                  </a:lnTo>
                  <a:lnTo>
                    <a:pt x="447" y="464"/>
                  </a:lnTo>
                  <a:lnTo>
                    <a:pt x="500" y="491"/>
                  </a:lnTo>
                  <a:lnTo>
                    <a:pt x="553" y="544"/>
                  </a:lnTo>
                  <a:lnTo>
                    <a:pt x="553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36" name="Freeform 136"/>
            <p:cNvSpPr>
              <a:spLocks noEditPoints="1"/>
            </p:cNvSpPr>
            <p:nvPr/>
          </p:nvSpPr>
          <p:spPr bwMode="auto">
            <a:xfrm>
              <a:off x="19087" y="13465"/>
              <a:ext cx="658" cy="1393"/>
            </a:xfrm>
            <a:custGeom>
              <a:avLst/>
              <a:gdLst/>
              <a:ahLst/>
              <a:cxnLst>
                <a:cxn ang="0">
                  <a:pos x="658" y="27"/>
                </a:cxn>
                <a:cxn ang="0">
                  <a:pos x="618" y="0"/>
                </a:cxn>
                <a:cxn ang="0">
                  <a:pos x="539" y="27"/>
                </a:cxn>
                <a:cxn ang="0">
                  <a:pos x="513" y="106"/>
                </a:cxn>
                <a:cxn ang="0">
                  <a:pos x="579" y="146"/>
                </a:cxn>
                <a:cxn ang="0">
                  <a:pos x="658" y="93"/>
                </a:cxn>
                <a:cxn ang="0">
                  <a:pos x="342" y="1141"/>
                </a:cxn>
                <a:cxn ang="0">
                  <a:pos x="223" y="1326"/>
                </a:cxn>
                <a:cxn ang="0">
                  <a:pos x="105" y="1353"/>
                </a:cxn>
                <a:cxn ang="0">
                  <a:pos x="105" y="1326"/>
                </a:cxn>
                <a:cxn ang="0">
                  <a:pos x="158" y="1260"/>
                </a:cxn>
                <a:cxn ang="0">
                  <a:pos x="145" y="1220"/>
                </a:cxn>
                <a:cxn ang="0">
                  <a:pos x="39" y="1220"/>
                </a:cxn>
                <a:cxn ang="0">
                  <a:pos x="0" y="1287"/>
                </a:cxn>
                <a:cxn ang="0">
                  <a:pos x="26" y="1353"/>
                </a:cxn>
                <a:cxn ang="0">
                  <a:pos x="105" y="1393"/>
                </a:cxn>
                <a:cxn ang="0">
                  <a:pos x="237" y="1380"/>
                </a:cxn>
                <a:cxn ang="0">
                  <a:pos x="394" y="1247"/>
                </a:cxn>
                <a:cxn ang="0">
                  <a:pos x="592" y="557"/>
                </a:cxn>
                <a:cxn ang="0">
                  <a:pos x="605" y="504"/>
                </a:cxn>
                <a:cxn ang="0">
                  <a:pos x="579" y="411"/>
                </a:cxn>
                <a:cxn ang="0">
                  <a:pos x="460" y="345"/>
                </a:cxn>
                <a:cxn ang="0">
                  <a:pos x="289" y="438"/>
                </a:cxn>
                <a:cxn ang="0">
                  <a:pos x="210" y="571"/>
                </a:cxn>
                <a:cxn ang="0">
                  <a:pos x="197" y="610"/>
                </a:cxn>
                <a:cxn ang="0">
                  <a:pos x="237" y="597"/>
                </a:cxn>
                <a:cxn ang="0">
                  <a:pos x="276" y="531"/>
                </a:cxn>
                <a:cxn ang="0">
                  <a:pos x="368" y="411"/>
                </a:cxn>
                <a:cxn ang="0">
                  <a:pos x="460" y="385"/>
                </a:cxn>
                <a:cxn ang="0">
                  <a:pos x="487" y="398"/>
                </a:cxn>
                <a:cxn ang="0">
                  <a:pos x="500" y="518"/>
                </a:cxn>
                <a:cxn ang="0">
                  <a:pos x="342" y="1141"/>
                </a:cxn>
              </a:cxnLst>
              <a:rect l="0" t="0" r="r" b="b"/>
              <a:pathLst>
                <a:path w="658" h="1393">
                  <a:moveTo>
                    <a:pt x="658" y="53"/>
                  </a:moveTo>
                  <a:lnTo>
                    <a:pt x="658" y="27"/>
                  </a:lnTo>
                  <a:lnTo>
                    <a:pt x="644" y="14"/>
                  </a:lnTo>
                  <a:lnTo>
                    <a:pt x="618" y="0"/>
                  </a:lnTo>
                  <a:lnTo>
                    <a:pt x="579" y="0"/>
                  </a:lnTo>
                  <a:lnTo>
                    <a:pt x="539" y="27"/>
                  </a:lnTo>
                  <a:lnTo>
                    <a:pt x="513" y="80"/>
                  </a:lnTo>
                  <a:lnTo>
                    <a:pt x="513" y="106"/>
                  </a:lnTo>
                  <a:lnTo>
                    <a:pt x="526" y="120"/>
                  </a:lnTo>
                  <a:lnTo>
                    <a:pt x="579" y="146"/>
                  </a:lnTo>
                  <a:lnTo>
                    <a:pt x="631" y="120"/>
                  </a:lnTo>
                  <a:lnTo>
                    <a:pt x="658" y="93"/>
                  </a:lnTo>
                  <a:lnTo>
                    <a:pt x="658" y="53"/>
                  </a:lnTo>
                  <a:close/>
                  <a:moveTo>
                    <a:pt x="342" y="1141"/>
                  </a:moveTo>
                  <a:lnTo>
                    <a:pt x="289" y="1247"/>
                  </a:lnTo>
                  <a:lnTo>
                    <a:pt x="223" y="1326"/>
                  </a:lnTo>
                  <a:lnTo>
                    <a:pt x="145" y="1353"/>
                  </a:lnTo>
                  <a:lnTo>
                    <a:pt x="105" y="1353"/>
                  </a:lnTo>
                  <a:lnTo>
                    <a:pt x="79" y="1340"/>
                  </a:lnTo>
                  <a:lnTo>
                    <a:pt x="105" y="1326"/>
                  </a:lnTo>
                  <a:lnTo>
                    <a:pt x="145" y="1287"/>
                  </a:lnTo>
                  <a:lnTo>
                    <a:pt x="158" y="1260"/>
                  </a:lnTo>
                  <a:lnTo>
                    <a:pt x="145" y="1234"/>
                  </a:lnTo>
                  <a:lnTo>
                    <a:pt x="145" y="1220"/>
                  </a:lnTo>
                  <a:lnTo>
                    <a:pt x="92" y="1194"/>
                  </a:lnTo>
                  <a:lnTo>
                    <a:pt x="39" y="1220"/>
                  </a:lnTo>
                  <a:lnTo>
                    <a:pt x="26" y="1234"/>
                  </a:lnTo>
                  <a:lnTo>
                    <a:pt x="0" y="1287"/>
                  </a:lnTo>
                  <a:lnTo>
                    <a:pt x="13" y="1326"/>
                  </a:lnTo>
                  <a:lnTo>
                    <a:pt x="26" y="1353"/>
                  </a:lnTo>
                  <a:lnTo>
                    <a:pt x="66" y="1380"/>
                  </a:lnTo>
                  <a:lnTo>
                    <a:pt x="105" y="1393"/>
                  </a:lnTo>
                  <a:lnTo>
                    <a:pt x="145" y="1393"/>
                  </a:lnTo>
                  <a:lnTo>
                    <a:pt x="237" y="1380"/>
                  </a:lnTo>
                  <a:lnTo>
                    <a:pt x="329" y="1326"/>
                  </a:lnTo>
                  <a:lnTo>
                    <a:pt x="394" y="1247"/>
                  </a:lnTo>
                  <a:lnTo>
                    <a:pt x="447" y="1141"/>
                  </a:lnTo>
                  <a:lnTo>
                    <a:pt x="592" y="557"/>
                  </a:lnTo>
                  <a:lnTo>
                    <a:pt x="592" y="531"/>
                  </a:lnTo>
                  <a:lnTo>
                    <a:pt x="605" y="504"/>
                  </a:lnTo>
                  <a:lnTo>
                    <a:pt x="592" y="451"/>
                  </a:lnTo>
                  <a:lnTo>
                    <a:pt x="579" y="411"/>
                  </a:lnTo>
                  <a:lnTo>
                    <a:pt x="539" y="372"/>
                  </a:lnTo>
                  <a:lnTo>
                    <a:pt x="460" y="345"/>
                  </a:lnTo>
                  <a:lnTo>
                    <a:pt x="368" y="372"/>
                  </a:lnTo>
                  <a:lnTo>
                    <a:pt x="289" y="438"/>
                  </a:lnTo>
                  <a:lnTo>
                    <a:pt x="237" y="504"/>
                  </a:lnTo>
                  <a:lnTo>
                    <a:pt x="210" y="571"/>
                  </a:lnTo>
                  <a:lnTo>
                    <a:pt x="197" y="597"/>
                  </a:lnTo>
                  <a:lnTo>
                    <a:pt x="197" y="610"/>
                  </a:lnTo>
                  <a:lnTo>
                    <a:pt x="237" y="610"/>
                  </a:lnTo>
                  <a:lnTo>
                    <a:pt x="237" y="597"/>
                  </a:lnTo>
                  <a:lnTo>
                    <a:pt x="250" y="584"/>
                  </a:lnTo>
                  <a:lnTo>
                    <a:pt x="276" y="531"/>
                  </a:lnTo>
                  <a:lnTo>
                    <a:pt x="329" y="451"/>
                  </a:lnTo>
                  <a:lnTo>
                    <a:pt x="368" y="411"/>
                  </a:lnTo>
                  <a:lnTo>
                    <a:pt x="447" y="385"/>
                  </a:lnTo>
                  <a:lnTo>
                    <a:pt x="460" y="385"/>
                  </a:lnTo>
                  <a:lnTo>
                    <a:pt x="473" y="398"/>
                  </a:lnTo>
                  <a:lnTo>
                    <a:pt x="487" y="398"/>
                  </a:lnTo>
                  <a:lnTo>
                    <a:pt x="500" y="425"/>
                  </a:lnTo>
                  <a:lnTo>
                    <a:pt x="500" y="518"/>
                  </a:lnTo>
                  <a:lnTo>
                    <a:pt x="487" y="544"/>
                  </a:lnTo>
                  <a:lnTo>
                    <a:pt x="342" y="114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37" name="Freeform 137"/>
            <p:cNvSpPr>
              <a:spLocks/>
            </p:cNvSpPr>
            <p:nvPr/>
          </p:nvSpPr>
          <p:spPr bwMode="auto">
            <a:xfrm>
              <a:off x="20416" y="13837"/>
              <a:ext cx="1091" cy="703"/>
            </a:xfrm>
            <a:custGeom>
              <a:avLst/>
              <a:gdLst/>
              <a:ahLst/>
              <a:cxnLst>
                <a:cxn ang="0">
                  <a:pos x="960" y="146"/>
                </a:cxn>
                <a:cxn ang="0">
                  <a:pos x="986" y="106"/>
                </a:cxn>
                <a:cxn ang="0">
                  <a:pos x="999" y="79"/>
                </a:cxn>
                <a:cxn ang="0">
                  <a:pos x="1026" y="53"/>
                </a:cxn>
                <a:cxn ang="0">
                  <a:pos x="1065" y="53"/>
                </a:cxn>
                <a:cxn ang="0">
                  <a:pos x="1091" y="39"/>
                </a:cxn>
                <a:cxn ang="0">
                  <a:pos x="1091" y="0"/>
                </a:cxn>
                <a:cxn ang="0">
                  <a:pos x="828" y="0"/>
                </a:cxn>
                <a:cxn ang="0">
                  <a:pos x="828" y="39"/>
                </a:cxn>
                <a:cxn ang="0">
                  <a:pos x="868" y="53"/>
                </a:cxn>
                <a:cxn ang="0">
                  <a:pos x="894" y="66"/>
                </a:cxn>
                <a:cxn ang="0">
                  <a:pos x="920" y="92"/>
                </a:cxn>
                <a:cxn ang="0">
                  <a:pos x="920" y="159"/>
                </a:cxn>
                <a:cxn ang="0">
                  <a:pos x="776" y="570"/>
                </a:cxn>
                <a:cxn ang="0">
                  <a:pos x="618" y="119"/>
                </a:cxn>
                <a:cxn ang="0">
                  <a:pos x="605" y="106"/>
                </a:cxn>
                <a:cxn ang="0">
                  <a:pos x="605" y="79"/>
                </a:cxn>
                <a:cxn ang="0">
                  <a:pos x="618" y="66"/>
                </a:cxn>
                <a:cxn ang="0">
                  <a:pos x="644" y="53"/>
                </a:cxn>
                <a:cxn ang="0">
                  <a:pos x="657" y="53"/>
                </a:cxn>
                <a:cxn ang="0">
                  <a:pos x="684" y="39"/>
                </a:cxn>
                <a:cxn ang="0">
                  <a:pos x="697" y="39"/>
                </a:cxn>
                <a:cxn ang="0">
                  <a:pos x="697" y="0"/>
                </a:cxn>
                <a:cxn ang="0">
                  <a:pos x="394" y="0"/>
                </a:cxn>
                <a:cxn ang="0">
                  <a:pos x="394" y="39"/>
                </a:cxn>
                <a:cxn ang="0">
                  <a:pos x="434" y="39"/>
                </a:cxn>
                <a:cxn ang="0">
                  <a:pos x="473" y="53"/>
                </a:cxn>
                <a:cxn ang="0">
                  <a:pos x="499" y="79"/>
                </a:cxn>
                <a:cxn ang="0">
                  <a:pos x="513" y="106"/>
                </a:cxn>
                <a:cxn ang="0">
                  <a:pos x="513" y="132"/>
                </a:cxn>
                <a:cxn ang="0">
                  <a:pos x="526" y="159"/>
                </a:cxn>
                <a:cxn ang="0">
                  <a:pos x="394" y="543"/>
                </a:cxn>
                <a:cxn ang="0">
                  <a:pos x="236" y="119"/>
                </a:cxn>
                <a:cxn ang="0">
                  <a:pos x="236" y="79"/>
                </a:cxn>
                <a:cxn ang="0">
                  <a:pos x="263" y="53"/>
                </a:cxn>
                <a:cxn ang="0">
                  <a:pos x="289" y="53"/>
                </a:cxn>
                <a:cxn ang="0">
                  <a:pos x="302" y="39"/>
                </a:cxn>
                <a:cxn ang="0">
                  <a:pos x="328" y="39"/>
                </a:cxn>
                <a:cxn ang="0">
                  <a:pos x="328" y="0"/>
                </a:cxn>
                <a:cxn ang="0">
                  <a:pos x="0" y="0"/>
                </a:cxn>
                <a:cxn ang="0">
                  <a:pos x="0" y="39"/>
                </a:cxn>
                <a:cxn ang="0">
                  <a:pos x="52" y="39"/>
                </a:cxn>
                <a:cxn ang="0">
                  <a:pos x="105" y="66"/>
                </a:cxn>
                <a:cxn ang="0">
                  <a:pos x="118" y="106"/>
                </a:cxn>
                <a:cxn ang="0">
                  <a:pos x="315" y="676"/>
                </a:cxn>
                <a:cxn ang="0">
                  <a:pos x="342" y="703"/>
                </a:cxn>
                <a:cxn ang="0">
                  <a:pos x="368" y="703"/>
                </a:cxn>
                <a:cxn ang="0">
                  <a:pos x="381" y="689"/>
                </a:cxn>
                <a:cxn ang="0">
                  <a:pos x="381" y="676"/>
                </a:cxn>
                <a:cxn ang="0">
                  <a:pos x="552" y="225"/>
                </a:cxn>
                <a:cxn ang="0">
                  <a:pos x="710" y="676"/>
                </a:cxn>
                <a:cxn ang="0">
                  <a:pos x="723" y="689"/>
                </a:cxn>
                <a:cxn ang="0">
                  <a:pos x="723" y="703"/>
                </a:cxn>
                <a:cxn ang="0">
                  <a:pos x="763" y="703"/>
                </a:cxn>
                <a:cxn ang="0">
                  <a:pos x="776" y="689"/>
                </a:cxn>
                <a:cxn ang="0">
                  <a:pos x="776" y="676"/>
                </a:cxn>
                <a:cxn ang="0">
                  <a:pos x="960" y="146"/>
                </a:cxn>
              </a:cxnLst>
              <a:rect l="0" t="0" r="r" b="b"/>
              <a:pathLst>
                <a:path w="1091" h="703">
                  <a:moveTo>
                    <a:pt x="960" y="146"/>
                  </a:moveTo>
                  <a:lnTo>
                    <a:pt x="986" y="106"/>
                  </a:lnTo>
                  <a:lnTo>
                    <a:pt x="999" y="79"/>
                  </a:lnTo>
                  <a:lnTo>
                    <a:pt x="1026" y="53"/>
                  </a:lnTo>
                  <a:lnTo>
                    <a:pt x="1065" y="53"/>
                  </a:lnTo>
                  <a:lnTo>
                    <a:pt x="1091" y="39"/>
                  </a:lnTo>
                  <a:lnTo>
                    <a:pt x="1091" y="0"/>
                  </a:lnTo>
                  <a:lnTo>
                    <a:pt x="828" y="0"/>
                  </a:lnTo>
                  <a:lnTo>
                    <a:pt x="828" y="39"/>
                  </a:lnTo>
                  <a:lnTo>
                    <a:pt x="868" y="53"/>
                  </a:lnTo>
                  <a:lnTo>
                    <a:pt x="894" y="66"/>
                  </a:lnTo>
                  <a:lnTo>
                    <a:pt x="920" y="92"/>
                  </a:lnTo>
                  <a:lnTo>
                    <a:pt x="920" y="159"/>
                  </a:lnTo>
                  <a:lnTo>
                    <a:pt x="776" y="570"/>
                  </a:lnTo>
                  <a:lnTo>
                    <a:pt x="618" y="119"/>
                  </a:lnTo>
                  <a:lnTo>
                    <a:pt x="605" y="106"/>
                  </a:lnTo>
                  <a:lnTo>
                    <a:pt x="605" y="79"/>
                  </a:lnTo>
                  <a:lnTo>
                    <a:pt x="618" y="66"/>
                  </a:lnTo>
                  <a:lnTo>
                    <a:pt x="644" y="53"/>
                  </a:lnTo>
                  <a:lnTo>
                    <a:pt x="657" y="53"/>
                  </a:lnTo>
                  <a:lnTo>
                    <a:pt x="684" y="39"/>
                  </a:lnTo>
                  <a:lnTo>
                    <a:pt x="697" y="39"/>
                  </a:lnTo>
                  <a:lnTo>
                    <a:pt x="697" y="0"/>
                  </a:lnTo>
                  <a:lnTo>
                    <a:pt x="394" y="0"/>
                  </a:lnTo>
                  <a:lnTo>
                    <a:pt x="394" y="39"/>
                  </a:lnTo>
                  <a:lnTo>
                    <a:pt x="434" y="39"/>
                  </a:lnTo>
                  <a:lnTo>
                    <a:pt x="473" y="53"/>
                  </a:lnTo>
                  <a:lnTo>
                    <a:pt x="499" y="79"/>
                  </a:lnTo>
                  <a:lnTo>
                    <a:pt x="513" y="106"/>
                  </a:lnTo>
                  <a:lnTo>
                    <a:pt x="513" y="132"/>
                  </a:lnTo>
                  <a:lnTo>
                    <a:pt x="526" y="159"/>
                  </a:lnTo>
                  <a:lnTo>
                    <a:pt x="394" y="543"/>
                  </a:lnTo>
                  <a:lnTo>
                    <a:pt x="236" y="119"/>
                  </a:lnTo>
                  <a:lnTo>
                    <a:pt x="236" y="79"/>
                  </a:lnTo>
                  <a:lnTo>
                    <a:pt x="263" y="53"/>
                  </a:lnTo>
                  <a:lnTo>
                    <a:pt x="289" y="53"/>
                  </a:lnTo>
                  <a:lnTo>
                    <a:pt x="302" y="39"/>
                  </a:lnTo>
                  <a:lnTo>
                    <a:pt x="328" y="39"/>
                  </a:lnTo>
                  <a:lnTo>
                    <a:pt x="328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52" y="39"/>
                  </a:lnTo>
                  <a:lnTo>
                    <a:pt x="105" y="66"/>
                  </a:lnTo>
                  <a:lnTo>
                    <a:pt x="118" y="106"/>
                  </a:lnTo>
                  <a:lnTo>
                    <a:pt x="315" y="676"/>
                  </a:lnTo>
                  <a:lnTo>
                    <a:pt x="342" y="703"/>
                  </a:lnTo>
                  <a:lnTo>
                    <a:pt x="368" y="703"/>
                  </a:lnTo>
                  <a:lnTo>
                    <a:pt x="381" y="689"/>
                  </a:lnTo>
                  <a:lnTo>
                    <a:pt x="381" y="676"/>
                  </a:lnTo>
                  <a:lnTo>
                    <a:pt x="552" y="225"/>
                  </a:lnTo>
                  <a:lnTo>
                    <a:pt x="710" y="676"/>
                  </a:lnTo>
                  <a:lnTo>
                    <a:pt x="723" y="689"/>
                  </a:lnTo>
                  <a:lnTo>
                    <a:pt x="723" y="703"/>
                  </a:lnTo>
                  <a:lnTo>
                    <a:pt x="763" y="703"/>
                  </a:lnTo>
                  <a:lnTo>
                    <a:pt x="776" y="689"/>
                  </a:lnTo>
                  <a:lnTo>
                    <a:pt x="776" y="676"/>
                  </a:lnTo>
                  <a:lnTo>
                    <a:pt x="960" y="1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38" name="Freeform 138"/>
            <p:cNvSpPr>
              <a:spLocks noEditPoints="1"/>
            </p:cNvSpPr>
            <p:nvPr/>
          </p:nvSpPr>
          <p:spPr bwMode="auto">
            <a:xfrm>
              <a:off x="21600" y="13452"/>
              <a:ext cx="342" cy="1074"/>
            </a:xfrm>
            <a:custGeom>
              <a:avLst/>
              <a:gdLst/>
              <a:ahLst/>
              <a:cxnLst>
                <a:cxn ang="0">
                  <a:pos x="223" y="358"/>
                </a:cxn>
                <a:cxn ang="0">
                  <a:pos x="0" y="385"/>
                </a:cxn>
                <a:cxn ang="0">
                  <a:pos x="0" y="424"/>
                </a:cxn>
                <a:cxn ang="0">
                  <a:pos x="52" y="424"/>
                </a:cxn>
                <a:cxn ang="0">
                  <a:pos x="92" y="438"/>
                </a:cxn>
                <a:cxn ang="0">
                  <a:pos x="105" y="451"/>
                </a:cxn>
                <a:cxn ang="0">
                  <a:pos x="118" y="477"/>
                </a:cxn>
                <a:cxn ang="0">
                  <a:pos x="118" y="995"/>
                </a:cxn>
                <a:cxn ang="0">
                  <a:pos x="105" y="1008"/>
                </a:cxn>
                <a:cxn ang="0">
                  <a:pos x="78" y="1021"/>
                </a:cxn>
                <a:cxn ang="0">
                  <a:pos x="0" y="1021"/>
                </a:cxn>
                <a:cxn ang="0">
                  <a:pos x="0" y="1074"/>
                </a:cxn>
                <a:cxn ang="0">
                  <a:pos x="342" y="1074"/>
                </a:cxn>
                <a:cxn ang="0">
                  <a:pos x="342" y="1021"/>
                </a:cxn>
                <a:cxn ang="0">
                  <a:pos x="263" y="1021"/>
                </a:cxn>
                <a:cxn ang="0">
                  <a:pos x="236" y="1008"/>
                </a:cxn>
                <a:cxn ang="0">
                  <a:pos x="236" y="995"/>
                </a:cxn>
                <a:cxn ang="0">
                  <a:pos x="223" y="981"/>
                </a:cxn>
                <a:cxn ang="0">
                  <a:pos x="223" y="955"/>
                </a:cxn>
                <a:cxn ang="0">
                  <a:pos x="223" y="358"/>
                </a:cxn>
                <a:cxn ang="0">
                  <a:pos x="236" y="80"/>
                </a:cxn>
                <a:cxn ang="0">
                  <a:pos x="210" y="27"/>
                </a:cxn>
                <a:cxn ang="0">
                  <a:pos x="184" y="0"/>
                </a:cxn>
                <a:cxn ang="0">
                  <a:pos x="105" y="0"/>
                </a:cxn>
                <a:cxn ang="0">
                  <a:pos x="92" y="27"/>
                </a:cxn>
                <a:cxn ang="0">
                  <a:pos x="65" y="53"/>
                </a:cxn>
                <a:cxn ang="0">
                  <a:pos x="65" y="119"/>
                </a:cxn>
                <a:cxn ang="0">
                  <a:pos x="92" y="146"/>
                </a:cxn>
                <a:cxn ang="0">
                  <a:pos x="144" y="172"/>
                </a:cxn>
                <a:cxn ang="0">
                  <a:pos x="184" y="159"/>
                </a:cxn>
                <a:cxn ang="0">
                  <a:pos x="210" y="146"/>
                </a:cxn>
                <a:cxn ang="0">
                  <a:pos x="223" y="119"/>
                </a:cxn>
                <a:cxn ang="0">
                  <a:pos x="236" y="80"/>
                </a:cxn>
              </a:cxnLst>
              <a:rect l="0" t="0" r="r" b="b"/>
              <a:pathLst>
                <a:path w="342" h="1074">
                  <a:moveTo>
                    <a:pt x="223" y="358"/>
                  </a:moveTo>
                  <a:lnTo>
                    <a:pt x="0" y="385"/>
                  </a:lnTo>
                  <a:lnTo>
                    <a:pt x="0" y="424"/>
                  </a:lnTo>
                  <a:lnTo>
                    <a:pt x="52" y="424"/>
                  </a:lnTo>
                  <a:lnTo>
                    <a:pt x="92" y="438"/>
                  </a:lnTo>
                  <a:lnTo>
                    <a:pt x="105" y="451"/>
                  </a:lnTo>
                  <a:lnTo>
                    <a:pt x="118" y="477"/>
                  </a:lnTo>
                  <a:lnTo>
                    <a:pt x="118" y="995"/>
                  </a:lnTo>
                  <a:lnTo>
                    <a:pt x="105" y="1008"/>
                  </a:lnTo>
                  <a:lnTo>
                    <a:pt x="78" y="1021"/>
                  </a:lnTo>
                  <a:lnTo>
                    <a:pt x="0" y="1021"/>
                  </a:lnTo>
                  <a:lnTo>
                    <a:pt x="0" y="1074"/>
                  </a:lnTo>
                  <a:lnTo>
                    <a:pt x="342" y="1074"/>
                  </a:lnTo>
                  <a:lnTo>
                    <a:pt x="342" y="1021"/>
                  </a:lnTo>
                  <a:lnTo>
                    <a:pt x="263" y="1021"/>
                  </a:lnTo>
                  <a:lnTo>
                    <a:pt x="236" y="1008"/>
                  </a:lnTo>
                  <a:lnTo>
                    <a:pt x="236" y="995"/>
                  </a:lnTo>
                  <a:lnTo>
                    <a:pt x="223" y="981"/>
                  </a:lnTo>
                  <a:lnTo>
                    <a:pt x="223" y="955"/>
                  </a:lnTo>
                  <a:lnTo>
                    <a:pt x="223" y="358"/>
                  </a:lnTo>
                  <a:close/>
                  <a:moveTo>
                    <a:pt x="236" y="80"/>
                  </a:moveTo>
                  <a:lnTo>
                    <a:pt x="210" y="27"/>
                  </a:lnTo>
                  <a:lnTo>
                    <a:pt x="184" y="0"/>
                  </a:lnTo>
                  <a:lnTo>
                    <a:pt x="105" y="0"/>
                  </a:lnTo>
                  <a:lnTo>
                    <a:pt x="92" y="27"/>
                  </a:lnTo>
                  <a:lnTo>
                    <a:pt x="65" y="53"/>
                  </a:lnTo>
                  <a:lnTo>
                    <a:pt x="65" y="119"/>
                  </a:lnTo>
                  <a:lnTo>
                    <a:pt x="92" y="146"/>
                  </a:lnTo>
                  <a:lnTo>
                    <a:pt x="144" y="172"/>
                  </a:lnTo>
                  <a:lnTo>
                    <a:pt x="184" y="159"/>
                  </a:lnTo>
                  <a:lnTo>
                    <a:pt x="210" y="146"/>
                  </a:lnTo>
                  <a:lnTo>
                    <a:pt x="223" y="119"/>
                  </a:lnTo>
                  <a:lnTo>
                    <a:pt x="236" y="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39" name="Freeform 139"/>
            <p:cNvSpPr>
              <a:spLocks/>
            </p:cNvSpPr>
            <p:nvPr/>
          </p:nvSpPr>
          <p:spPr bwMode="auto">
            <a:xfrm>
              <a:off x="22020" y="13532"/>
              <a:ext cx="500" cy="1008"/>
            </a:xfrm>
            <a:custGeom>
              <a:avLst/>
              <a:gdLst/>
              <a:ahLst/>
              <a:cxnLst>
                <a:cxn ang="0">
                  <a:pos x="237" y="344"/>
                </a:cxn>
                <a:cxn ang="0">
                  <a:pos x="474" y="344"/>
                </a:cxn>
                <a:cxn ang="0">
                  <a:pos x="474" y="305"/>
                </a:cxn>
                <a:cxn ang="0">
                  <a:pos x="237" y="305"/>
                </a:cxn>
                <a:cxn ang="0">
                  <a:pos x="237" y="0"/>
                </a:cxn>
                <a:cxn ang="0">
                  <a:pos x="198" y="0"/>
                </a:cxn>
                <a:cxn ang="0">
                  <a:pos x="185" y="106"/>
                </a:cxn>
                <a:cxn ang="0">
                  <a:pos x="158" y="212"/>
                </a:cxn>
                <a:cxn ang="0">
                  <a:pos x="93" y="278"/>
                </a:cxn>
                <a:cxn ang="0">
                  <a:pos x="0" y="318"/>
                </a:cxn>
                <a:cxn ang="0">
                  <a:pos x="0" y="344"/>
                </a:cxn>
                <a:cxn ang="0">
                  <a:pos x="132" y="344"/>
                </a:cxn>
                <a:cxn ang="0">
                  <a:pos x="132" y="795"/>
                </a:cxn>
                <a:cxn ang="0">
                  <a:pos x="145" y="888"/>
                </a:cxn>
                <a:cxn ang="0">
                  <a:pos x="185" y="954"/>
                </a:cxn>
                <a:cxn ang="0">
                  <a:pos x="237" y="994"/>
                </a:cxn>
                <a:cxn ang="0">
                  <a:pos x="290" y="1008"/>
                </a:cxn>
                <a:cxn ang="0">
                  <a:pos x="343" y="1008"/>
                </a:cxn>
                <a:cxn ang="0">
                  <a:pos x="408" y="994"/>
                </a:cxn>
                <a:cxn ang="0">
                  <a:pos x="461" y="941"/>
                </a:cxn>
                <a:cxn ang="0">
                  <a:pos x="487" y="875"/>
                </a:cxn>
                <a:cxn ang="0">
                  <a:pos x="500" y="795"/>
                </a:cxn>
                <a:cxn ang="0">
                  <a:pos x="500" y="702"/>
                </a:cxn>
                <a:cxn ang="0">
                  <a:pos x="461" y="702"/>
                </a:cxn>
                <a:cxn ang="0">
                  <a:pos x="461" y="795"/>
                </a:cxn>
                <a:cxn ang="0">
                  <a:pos x="448" y="862"/>
                </a:cxn>
                <a:cxn ang="0">
                  <a:pos x="435" y="901"/>
                </a:cxn>
                <a:cxn ang="0">
                  <a:pos x="408" y="941"/>
                </a:cxn>
                <a:cxn ang="0">
                  <a:pos x="382" y="968"/>
                </a:cxn>
                <a:cxn ang="0">
                  <a:pos x="303" y="968"/>
                </a:cxn>
                <a:cxn ang="0">
                  <a:pos x="290" y="941"/>
                </a:cxn>
                <a:cxn ang="0">
                  <a:pos x="264" y="928"/>
                </a:cxn>
                <a:cxn ang="0">
                  <a:pos x="250" y="888"/>
                </a:cxn>
                <a:cxn ang="0">
                  <a:pos x="250" y="862"/>
                </a:cxn>
                <a:cxn ang="0">
                  <a:pos x="237" y="835"/>
                </a:cxn>
                <a:cxn ang="0">
                  <a:pos x="237" y="795"/>
                </a:cxn>
                <a:cxn ang="0">
                  <a:pos x="237" y="344"/>
                </a:cxn>
              </a:cxnLst>
              <a:rect l="0" t="0" r="r" b="b"/>
              <a:pathLst>
                <a:path w="500" h="1008">
                  <a:moveTo>
                    <a:pt x="237" y="344"/>
                  </a:moveTo>
                  <a:lnTo>
                    <a:pt x="474" y="344"/>
                  </a:lnTo>
                  <a:lnTo>
                    <a:pt x="474" y="305"/>
                  </a:lnTo>
                  <a:lnTo>
                    <a:pt x="237" y="305"/>
                  </a:lnTo>
                  <a:lnTo>
                    <a:pt x="237" y="0"/>
                  </a:lnTo>
                  <a:lnTo>
                    <a:pt x="198" y="0"/>
                  </a:lnTo>
                  <a:lnTo>
                    <a:pt x="185" y="106"/>
                  </a:lnTo>
                  <a:lnTo>
                    <a:pt x="158" y="212"/>
                  </a:lnTo>
                  <a:lnTo>
                    <a:pt x="93" y="278"/>
                  </a:lnTo>
                  <a:lnTo>
                    <a:pt x="0" y="318"/>
                  </a:lnTo>
                  <a:lnTo>
                    <a:pt x="0" y="344"/>
                  </a:lnTo>
                  <a:lnTo>
                    <a:pt x="132" y="344"/>
                  </a:lnTo>
                  <a:lnTo>
                    <a:pt x="132" y="795"/>
                  </a:lnTo>
                  <a:lnTo>
                    <a:pt x="145" y="888"/>
                  </a:lnTo>
                  <a:lnTo>
                    <a:pt x="185" y="954"/>
                  </a:lnTo>
                  <a:lnTo>
                    <a:pt x="237" y="994"/>
                  </a:lnTo>
                  <a:lnTo>
                    <a:pt x="290" y="1008"/>
                  </a:lnTo>
                  <a:lnTo>
                    <a:pt x="343" y="1008"/>
                  </a:lnTo>
                  <a:lnTo>
                    <a:pt x="408" y="994"/>
                  </a:lnTo>
                  <a:lnTo>
                    <a:pt x="461" y="941"/>
                  </a:lnTo>
                  <a:lnTo>
                    <a:pt x="487" y="875"/>
                  </a:lnTo>
                  <a:lnTo>
                    <a:pt x="500" y="795"/>
                  </a:lnTo>
                  <a:lnTo>
                    <a:pt x="500" y="702"/>
                  </a:lnTo>
                  <a:lnTo>
                    <a:pt x="461" y="702"/>
                  </a:lnTo>
                  <a:lnTo>
                    <a:pt x="461" y="795"/>
                  </a:lnTo>
                  <a:lnTo>
                    <a:pt x="448" y="862"/>
                  </a:lnTo>
                  <a:lnTo>
                    <a:pt x="435" y="901"/>
                  </a:lnTo>
                  <a:lnTo>
                    <a:pt x="408" y="941"/>
                  </a:lnTo>
                  <a:lnTo>
                    <a:pt x="382" y="968"/>
                  </a:lnTo>
                  <a:lnTo>
                    <a:pt x="303" y="968"/>
                  </a:lnTo>
                  <a:lnTo>
                    <a:pt x="290" y="941"/>
                  </a:lnTo>
                  <a:lnTo>
                    <a:pt x="264" y="928"/>
                  </a:lnTo>
                  <a:lnTo>
                    <a:pt x="250" y="888"/>
                  </a:lnTo>
                  <a:lnTo>
                    <a:pt x="250" y="862"/>
                  </a:lnTo>
                  <a:lnTo>
                    <a:pt x="237" y="835"/>
                  </a:lnTo>
                  <a:lnTo>
                    <a:pt x="237" y="795"/>
                  </a:lnTo>
                  <a:lnTo>
                    <a:pt x="237" y="3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40" name="Freeform 140"/>
            <p:cNvSpPr>
              <a:spLocks/>
            </p:cNvSpPr>
            <p:nvPr/>
          </p:nvSpPr>
          <p:spPr bwMode="auto">
            <a:xfrm>
              <a:off x="22652" y="13412"/>
              <a:ext cx="802" cy="1114"/>
            </a:xfrm>
            <a:custGeom>
              <a:avLst/>
              <a:gdLst/>
              <a:ahLst/>
              <a:cxnLst>
                <a:cxn ang="0">
                  <a:pos x="684" y="703"/>
                </a:cxn>
                <a:cxn ang="0">
                  <a:pos x="684" y="597"/>
                </a:cxn>
                <a:cxn ang="0">
                  <a:pos x="671" y="517"/>
                </a:cxn>
                <a:cxn ang="0">
                  <a:pos x="631" y="464"/>
                </a:cxn>
                <a:cxn ang="0">
                  <a:pos x="592" y="425"/>
                </a:cxn>
                <a:cxn ang="0">
                  <a:pos x="552" y="411"/>
                </a:cxn>
                <a:cxn ang="0">
                  <a:pos x="513" y="411"/>
                </a:cxn>
                <a:cxn ang="0">
                  <a:pos x="460" y="398"/>
                </a:cxn>
                <a:cxn ang="0">
                  <a:pos x="355" y="425"/>
                </a:cxn>
                <a:cxn ang="0">
                  <a:pos x="276" y="491"/>
                </a:cxn>
                <a:cxn ang="0">
                  <a:pos x="237" y="557"/>
                </a:cxn>
                <a:cxn ang="0">
                  <a:pos x="237" y="0"/>
                </a:cxn>
                <a:cxn ang="0">
                  <a:pos x="0" y="14"/>
                </a:cxn>
                <a:cxn ang="0">
                  <a:pos x="0" y="67"/>
                </a:cxn>
                <a:cxn ang="0">
                  <a:pos x="79" y="67"/>
                </a:cxn>
                <a:cxn ang="0">
                  <a:pos x="105" y="80"/>
                </a:cxn>
                <a:cxn ang="0">
                  <a:pos x="118" y="93"/>
                </a:cxn>
                <a:cxn ang="0">
                  <a:pos x="132" y="120"/>
                </a:cxn>
                <a:cxn ang="0">
                  <a:pos x="132" y="1035"/>
                </a:cxn>
                <a:cxn ang="0">
                  <a:pos x="118" y="1048"/>
                </a:cxn>
                <a:cxn ang="0">
                  <a:pos x="92" y="1061"/>
                </a:cxn>
                <a:cxn ang="0">
                  <a:pos x="0" y="1061"/>
                </a:cxn>
                <a:cxn ang="0">
                  <a:pos x="0" y="1114"/>
                </a:cxn>
                <a:cxn ang="0">
                  <a:pos x="368" y="1114"/>
                </a:cxn>
                <a:cxn ang="0">
                  <a:pos x="368" y="1061"/>
                </a:cxn>
                <a:cxn ang="0">
                  <a:pos x="276" y="1061"/>
                </a:cxn>
                <a:cxn ang="0">
                  <a:pos x="250" y="1048"/>
                </a:cxn>
                <a:cxn ang="0">
                  <a:pos x="237" y="1021"/>
                </a:cxn>
                <a:cxn ang="0">
                  <a:pos x="237" y="690"/>
                </a:cxn>
                <a:cxn ang="0">
                  <a:pos x="263" y="584"/>
                </a:cxn>
                <a:cxn ang="0">
                  <a:pos x="303" y="504"/>
                </a:cxn>
                <a:cxn ang="0">
                  <a:pos x="381" y="451"/>
                </a:cxn>
                <a:cxn ang="0">
                  <a:pos x="460" y="438"/>
                </a:cxn>
                <a:cxn ang="0">
                  <a:pos x="500" y="438"/>
                </a:cxn>
                <a:cxn ang="0">
                  <a:pos x="526" y="451"/>
                </a:cxn>
                <a:cxn ang="0">
                  <a:pos x="552" y="504"/>
                </a:cxn>
                <a:cxn ang="0">
                  <a:pos x="566" y="544"/>
                </a:cxn>
                <a:cxn ang="0">
                  <a:pos x="566" y="584"/>
                </a:cxn>
                <a:cxn ang="0">
                  <a:pos x="579" y="624"/>
                </a:cxn>
                <a:cxn ang="0">
                  <a:pos x="579" y="1035"/>
                </a:cxn>
                <a:cxn ang="0">
                  <a:pos x="566" y="1048"/>
                </a:cxn>
                <a:cxn ang="0">
                  <a:pos x="539" y="1061"/>
                </a:cxn>
                <a:cxn ang="0">
                  <a:pos x="447" y="1061"/>
                </a:cxn>
                <a:cxn ang="0">
                  <a:pos x="447" y="1114"/>
                </a:cxn>
                <a:cxn ang="0">
                  <a:pos x="802" y="1114"/>
                </a:cxn>
                <a:cxn ang="0">
                  <a:pos x="802" y="1061"/>
                </a:cxn>
                <a:cxn ang="0">
                  <a:pos x="724" y="1061"/>
                </a:cxn>
                <a:cxn ang="0">
                  <a:pos x="697" y="1048"/>
                </a:cxn>
                <a:cxn ang="0">
                  <a:pos x="684" y="1035"/>
                </a:cxn>
                <a:cxn ang="0">
                  <a:pos x="684" y="1021"/>
                </a:cxn>
                <a:cxn ang="0">
                  <a:pos x="684" y="703"/>
                </a:cxn>
              </a:cxnLst>
              <a:rect l="0" t="0" r="r" b="b"/>
              <a:pathLst>
                <a:path w="802" h="1114">
                  <a:moveTo>
                    <a:pt x="684" y="703"/>
                  </a:moveTo>
                  <a:lnTo>
                    <a:pt x="684" y="597"/>
                  </a:lnTo>
                  <a:lnTo>
                    <a:pt x="671" y="517"/>
                  </a:lnTo>
                  <a:lnTo>
                    <a:pt x="631" y="464"/>
                  </a:lnTo>
                  <a:lnTo>
                    <a:pt x="592" y="425"/>
                  </a:lnTo>
                  <a:lnTo>
                    <a:pt x="552" y="411"/>
                  </a:lnTo>
                  <a:lnTo>
                    <a:pt x="513" y="411"/>
                  </a:lnTo>
                  <a:lnTo>
                    <a:pt x="460" y="398"/>
                  </a:lnTo>
                  <a:lnTo>
                    <a:pt x="355" y="425"/>
                  </a:lnTo>
                  <a:lnTo>
                    <a:pt x="276" y="491"/>
                  </a:lnTo>
                  <a:lnTo>
                    <a:pt x="237" y="557"/>
                  </a:lnTo>
                  <a:lnTo>
                    <a:pt x="237" y="0"/>
                  </a:lnTo>
                  <a:lnTo>
                    <a:pt x="0" y="14"/>
                  </a:lnTo>
                  <a:lnTo>
                    <a:pt x="0" y="67"/>
                  </a:lnTo>
                  <a:lnTo>
                    <a:pt x="79" y="67"/>
                  </a:lnTo>
                  <a:lnTo>
                    <a:pt x="105" y="80"/>
                  </a:lnTo>
                  <a:lnTo>
                    <a:pt x="118" y="93"/>
                  </a:lnTo>
                  <a:lnTo>
                    <a:pt x="132" y="120"/>
                  </a:lnTo>
                  <a:lnTo>
                    <a:pt x="132" y="1035"/>
                  </a:lnTo>
                  <a:lnTo>
                    <a:pt x="118" y="1048"/>
                  </a:lnTo>
                  <a:lnTo>
                    <a:pt x="92" y="1061"/>
                  </a:lnTo>
                  <a:lnTo>
                    <a:pt x="0" y="1061"/>
                  </a:lnTo>
                  <a:lnTo>
                    <a:pt x="0" y="1114"/>
                  </a:lnTo>
                  <a:lnTo>
                    <a:pt x="368" y="1114"/>
                  </a:lnTo>
                  <a:lnTo>
                    <a:pt x="368" y="1061"/>
                  </a:lnTo>
                  <a:lnTo>
                    <a:pt x="276" y="1061"/>
                  </a:lnTo>
                  <a:lnTo>
                    <a:pt x="250" y="1048"/>
                  </a:lnTo>
                  <a:lnTo>
                    <a:pt x="237" y="1021"/>
                  </a:lnTo>
                  <a:lnTo>
                    <a:pt x="237" y="690"/>
                  </a:lnTo>
                  <a:lnTo>
                    <a:pt x="263" y="584"/>
                  </a:lnTo>
                  <a:lnTo>
                    <a:pt x="303" y="504"/>
                  </a:lnTo>
                  <a:lnTo>
                    <a:pt x="381" y="451"/>
                  </a:lnTo>
                  <a:lnTo>
                    <a:pt x="460" y="438"/>
                  </a:lnTo>
                  <a:lnTo>
                    <a:pt x="500" y="438"/>
                  </a:lnTo>
                  <a:lnTo>
                    <a:pt x="526" y="451"/>
                  </a:lnTo>
                  <a:lnTo>
                    <a:pt x="552" y="504"/>
                  </a:lnTo>
                  <a:lnTo>
                    <a:pt x="566" y="544"/>
                  </a:lnTo>
                  <a:lnTo>
                    <a:pt x="566" y="584"/>
                  </a:lnTo>
                  <a:lnTo>
                    <a:pt x="579" y="624"/>
                  </a:lnTo>
                  <a:lnTo>
                    <a:pt x="579" y="1035"/>
                  </a:lnTo>
                  <a:lnTo>
                    <a:pt x="566" y="1048"/>
                  </a:lnTo>
                  <a:lnTo>
                    <a:pt x="539" y="1061"/>
                  </a:lnTo>
                  <a:lnTo>
                    <a:pt x="447" y="1061"/>
                  </a:lnTo>
                  <a:lnTo>
                    <a:pt x="447" y="1114"/>
                  </a:lnTo>
                  <a:lnTo>
                    <a:pt x="802" y="1114"/>
                  </a:lnTo>
                  <a:lnTo>
                    <a:pt x="802" y="1061"/>
                  </a:lnTo>
                  <a:lnTo>
                    <a:pt x="724" y="1061"/>
                  </a:lnTo>
                  <a:lnTo>
                    <a:pt x="697" y="1048"/>
                  </a:lnTo>
                  <a:lnTo>
                    <a:pt x="684" y="1035"/>
                  </a:lnTo>
                  <a:lnTo>
                    <a:pt x="684" y="1021"/>
                  </a:lnTo>
                  <a:lnTo>
                    <a:pt x="684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41" name="Freeform 141"/>
            <p:cNvSpPr>
              <a:spLocks/>
            </p:cNvSpPr>
            <p:nvPr/>
          </p:nvSpPr>
          <p:spPr bwMode="auto">
            <a:xfrm>
              <a:off x="24178" y="13452"/>
              <a:ext cx="526" cy="1074"/>
            </a:xfrm>
            <a:custGeom>
              <a:avLst/>
              <a:gdLst/>
              <a:ahLst/>
              <a:cxnLst>
                <a:cxn ang="0">
                  <a:pos x="329" y="40"/>
                </a:cxn>
                <a:cxn ang="0">
                  <a:pos x="329" y="13"/>
                </a:cxn>
                <a:cxn ang="0">
                  <a:pos x="316" y="13"/>
                </a:cxn>
                <a:cxn ang="0">
                  <a:pos x="303" y="0"/>
                </a:cxn>
                <a:cxn ang="0">
                  <a:pos x="289" y="0"/>
                </a:cxn>
                <a:cxn ang="0">
                  <a:pos x="184" y="80"/>
                </a:cxn>
                <a:cxn ang="0">
                  <a:pos x="79" y="106"/>
                </a:cxn>
                <a:cxn ang="0">
                  <a:pos x="0" y="106"/>
                </a:cxn>
                <a:cxn ang="0">
                  <a:pos x="0" y="159"/>
                </a:cxn>
                <a:cxn ang="0">
                  <a:pos x="39" y="159"/>
                </a:cxn>
                <a:cxn ang="0">
                  <a:pos x="79" y="146"/>
                </a:cxn>
                <a:cxn ang="0">
                  <a:pos x="210" y="119"/>
                </a:cxn>
                <a:cxn ang="0">
                  <a:pos x="210" y="968"/>
                </a:cxn>
                <a:cxn ang="0">
                  <a:pos x="197" y="981"/>
                </a:cxn>
                <a:cxn ang="0">
                  <a:pos x="197" y="995"/>
                </a:cxn>
                <a:cxn ang="0">
                  <a:pos x="145" y="1021"/>
                </a:cxn>
                <a:cxn ang="0">
                  <a:pos x="13" y="1021"/>
                </a:cxn>
                <a:cxn ang="0">
                  <a:pos x="13" y="1074"/>
                </a:cxn>
                <a:cxn ang="0">
                  <a:pos x="526" y="1074"/>
                </a:cxn>
                <a:cxn ang="0">
                  <a:pos x="526" y="1021"/>
                </a:cxn>
                <a:cxn ang="0">
                  <a:pos x="382" y="1021"/>
                </a:cxn>
                <a:cxn ang="0">
                  <a:pos x="355" y="1008"/>
                </a:cxn>
                <a:cxn ang="0">
                  <a:pos x="342" y="1008"/>
                </a:cxn>
                <a:cxn ang="0">
                  <a:pos x="329" y="995"/>
                </a:cxn>
                <a:cxn ang="0">
                  <a:pos x="329" y="942"/>
                </a:cxn>
                <a:cxn ang="0">
                  <a:pos x="329" y="40"/>
                </a:cxn>
              </a:cxnLst>
              <a:rect l="0" t="0" r="r" b="b"/>
              <a:pathLst>
                <a:path w="526" h="1074">
                  <a:moveTo>
                    <a:pt x="329" y="40"/>
                  </a:moveTo>
                  <a:lnTo>
                    <a:pt x="329" y="13"/>
                  </a:lnTo>
                  <a:lnTo>
                    <a:pt x="316" y="13"/>
                  </a:lnTo>
                  <a:lnTo>
                    <a:pt x="303" y="0"/>
                  </a:lnTo>
                  <a:lnTo>
                    <a:pt x="289" y="0"/>
                  </a:lnTo>
                  <a:lnTo>
                    <a:pt x="184" y="80"/>
                  </a:lnTo>
                  <a:lnTo>
                    <a:pt x="79" y="106"/>
                  </a:lnTo>
                  <a:lnTo>
                    <a:pt x="0" y="106"/>
                  </a:lnTo>
                  <a:lnTo>
                    <a:pt x="0" y="159"/>
                  </a:lnTo>
                  <a:lnTo>
                    <a:pt x="39" y="159"/>
                  </a:lnTo>
                  <a:lnTo>
                    <a:pt x="79" y="146"/>
                  </a:lnTo>
                  <a:lnTo>
                    <a:pt x="210" y="119"/>
                  </a:lnTo>
                  <a:lnTo>
                    <a:pt x="210" y="968"/>
                  </a:lnTo>
                  <a:lnTo>
                    <a:pt x="197" y="981"/>
                  </a:lnTo>
                  <a:lnTo>
                    <a:pt x="197" y="995"/>
                  </a:lnTo>
                  <a:lnTo>
                    <a:pt x="145" y="1021"/>
                  </a:lnTo>
                  <a:lnTo>
                    <a:pt x="13" y="1021"/>
                  </a:lnTo>
                  <a:lnTo>
                    <a:pt x="13" y="1074"/>
                  </a:lnTo>
                  <a:lnTo>
                    <a:pt x="526" y="1074"/>
                  </a:lnTo>
                  <a:lnTo>
                    <a:pt x="526" y="1021"/>
                  </a:lnTo>
                  <a:lnTo>
                    <a:pt x="382" y="1021"/>
                  </a:lnTo>
                  <a:lnTo>
                    <a:pt x="355" y="1008"/>
                  </a:lnTo>
                  <a:lnTo>
                    <a:pt x="342" y="1008"/>
                  </a:lnTo>
                  <a:lnTo>
                    <a:pt x="329" y="995"/>
                  </a:lnTo>
                  <a:lnTo>
                    <a:pt x="329" y="942"/>
                  </a:lnTo>
                  <a:lnTo>
                    <a:pt x="329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42" name="Freeform 142"/>
            <p:cNvSpPr>
              <a:spLocks noEditPoints="1"/>
            </p:cNvSpPr>
            <p:nvPr/>
          </p:nvSpPr>
          <p:spPr bwMode="auto">
            <a:xfrm>
              <a:off x="25415" y="13505"/>
              <a:ext cx="973" cy="1247"/>
            </a:xfrm>
            <a:custGeom>
              <a:avLst/>
              <a:gdLst/>
              <a:ahLst/>
              <a:cxnLst>
                <a:cxn ang="0">
                  <a:pos x="947" y="66"/>
                </a:cxn>
                <a:cxn ang="0">
                  <a:pos x="960" y="53"/>
                </a:cxn>
                <a:cxn ang="0">
                  <a:pos x="973" y="53"/>
                </a:cxn>
                <a:cxn ang="0">
                  <a:pos x="973" y="13"/>
                </a:cxn>
                <a:cxn ang="0">
                  <a:pos x="960" y="0"/>
                </a:cxn>
                <a:cxn ang="0">
                  <a:pos x="934" y="0"/>
                </a:cxn>
                <a:cxn ang="0">
                  <a:pos x="921" y="13"/>
                </a:cxn>
                <a:cxn ang="0">
                  <a:pos x="26" y="424"/>
                </a:cxn>
                <a:cxn ang="0">
                  <a:pos x="0" y="451"/>
                </a:cxn>
                <a:cxn ang="0">
                  <a:pos x="0" y="478"/>
                </a:cxn>
                <a:cxn ang="0">
                  <a:pos x="26" y="504"/>
                </a:cxn>
                <a:cxn ang="0">
                  <a:pos x="921" y="915"/>
                </a:cxn>
                <a:cxn ang="0">
                  <a:pos x="934" y="928"/>
                </a:cxn>
                <a:cxn ang="0">
                  <a:pos x="960" y="928"/>
                </a:cxn>
                <a:cxn ang="0">
                  <a:pos x="973" y="915"/>
                </a:cxn>
                <a:cxn ang="0">
                  <a:pos x="973" y="889"/>
                </a:cxn>
                <a:cxn ang="0">
                  <a:pos x="947" y="862"/>
                </a:cxn>
                <a:cxn ang="0">
                  <a:pos x="105" y="464"/>
                </a:cxn>
                <a:cxn ang="0">
                  <a:pos x="947" y="66"/>
                </a:cxn>
                <a:cxn ang="0">
                  <a:pos x="921" y="1247"/>
                </a:cxn>
                <a:cxn ang="0">
                  <a:pos x="934" y="1247"/>
                </a:cxn>
                <a:cxn ang="0">
                  <a:pos x="960" y="1233"/>
                </a:cxn>
                <a:cxn ang="0">
                  <a:pos x="973" y="1233"/>
                </a:cxn>
                <a:cxn ang="0">
                  <a:pos x="973" y="1194"/>
                </a:cxn>
                <a:cxn ang="0">
                  <a:pos x="960" y="1180"/>
                </a:cxn>
                <a:cxn ang="0">
                  <a:pos x="13" y="1180"/>
                </a:cxn>
                <a:cxn ang="0">
                  <a:pos x="0" y="1194"/>
                </a:cxn>
                <a:cxn ang="0">
                  <a:pos x="0" y="1233"/>
                </a:cxn>
                <a:cxn ang="0">
                  <a:pos x="13" y="1233"/>
                </a:cxn>
                <a:cxn ang="0">
                  <a:pos x="39" y="1247"/>
                </a:cxn>
                <a:cxn ang="0">
                  <a:pos x="52" y="1247"/>
                </a:cxn>
                <a:cxn ang="0">
                  <a:pos x="921" y="1247"/>
                </a:cxn>
              </a:cxnLst>
              <a:rect l="0" t="0" r="r" b="b"/>
              <a:pathLst>
                <a:path w="973" h="1247">
                  <a:moveTo>
                    <a:pt x="947" y="66"/>
                  </a:moveTo>
                  <a:lnTo>
                    <a:pt x="960" y="53"/>
                  </a:lnTo>
                  <a:lnTo>
                    <a:pt x="973" y="53"/>
                  </a:lnTo>
                  <a:lnTo>
                    <a:pt x="973" y="13"/>
                  </a:lnTo>
                  <a:lnTo>
                    <a:pt x="960" y="0"/>
                  </a:lnTo>
                  <a:lnTo>
                    <a:pt x="934" y="0"/>
                  </a:lnTo>
                  <a:lnTo>
                    <a:pt x="921" y="13"/>
                  </a:lnTo>
                  <a:lnTo>
                    <a:pt x="26" y="424"/>
                  </a:lnTo>
                  <a:lnTo>
                    <a:pt x="0" y="451"/>
                  </a:lnTo>
                  <a:lnTo>
                    <a:pt x="0" y="478"/>
                  </a:lnTo>
                  <a:lnTo>
                    <a:pt x="26" y="504"/>
                  </a:lnTo>
                  <a:lnTo>
                    <a:pt x="921" y="915"/>
                  </a:lnTo>
                  <a:lnTo>
                    <a:pt x="934" y="928"/>
                  </a:lnTo>
                  <a:lnTo>
                    <a:pt x="960" y="928"/>
                  </a:lnTo>
                  <a:lnTo>
                    <a:pt x="973" y="915"/>
                  </a:lnTo>
                  <a:lnTo>
                    <a:pt x="973" y="889"/>
                  </a:lnTo>
                  <a:lnTo>
                    <a:pt x="947" y="862"/>
                  </a:lnTo>
                  <a:lnTo>
                    <a:pt x="105" y="464"/>
                  </a:lnTo>
                  <a:lnTo>
                    <a:pt x="947" y="66"/>
                  </a:lnTo>
                  <a:close/>
                  <a:moveTo>
                    <a:pt x="921" y="1247"/>
                  </a:moveTo>
                  <a:lnTo>
                    <a:pt x="934" y="1247"/>
                  </a:lnTo>
                  <a:lnTo>
                    <a:pt x="960" y="1233"/>
                  </a:lnTo>
                  <a:lnTo>
                    <a:pt x="973" y="1233"/>
                  </a:lnTo>
                  <a:lnTo>
                    <a:pt x="973" y="1194"/>
                  </a:lnTo>
                  <a:lnTo>
                    <a:pt x="960" y="1180"/>
                  </a:lnTo>
                  <a:lnTo>
                    <a:pt x="13" y="1180"/>
                  </a:lnTo>
                  <a:lnTo>
                    <a:pt x="0" y="1194"/>
                  </a:lnTo>
                  <a:lnTo>
                    <a:pt x="0" y="1233"/>
                  </a:lnTo>
                  <a:lnTo>
                    <a:pt x="13" y="1233"/>
                  </a:lnTo>
                  <a:lnTo>
                    <a:pt x="39" y="1247"/>
                  </a:lnTo>
                  <a:lnTo>
                    <a:pt x="52" y="1247"/>
                  </a:lnTo>
                  <a:lnTo>
                    <a:pt x="921" y="12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43" name="Freeform 143"/>
            <p:cNvSpPr>
              <a:spLocks noEditPoints="1"/>
            </p:cNvSpPr>
            <p:nvPr/>
          </p:nvSpPr>
          <p:spPr bwMode="auto">
            <a:xfrm>
              <a:off x="27020" y="13465"/>
              <a:ext cx="421" cy="1075"/>
            </a:xfrm>
            <a:custGeom>
              <a:avLst/>
              <a:gdLst/>
              <a:ahLst/>
              <a:cxnLst>
                <a:cxn ang="0">
                  <a:pos x="394" y="27"/>
                </a:cxn>
                <a:cxn ang="0">
                  <a:pos x="315" y="0"/>
                </a:cxn>
                <a:cxn ang="0">
                  <a:pos x="250" y="80"/>
                </a:cxn>
                <a:cxn ang="0">
                  <a:pos x="289" y="133"/>
                </a:cxn>
                <a:cxn ang="0">
                  <a:pos x="368" y="120"/>
                </a:cxn>
                <a:cxn ang="0">
                  <a:pos x="394" y="53"/>
                </a:cxn>
                <a:cxn ang="0">
                  <a:pos x="302" y="610"/>
                </a:cxn>
                <a:cxn ang="0">
                  <a:pos x="315" y="571"/>
                </a:cxn>
                <a:cxn ang="0">
                  <a:pos x="328" y="438"/>
                </a:cxn>
                <a:cxn ang="0">
                  <a:pos x="289" y="372"/>
                </a:cxn>
                <a:cxn ang="0">
                  <a:pos x="131" y="372"/>
                </a:cxn>
                <a:cxn ang="0">
                  <a:pos x="26" y="504"/>
                </a:cxn>
                <a:cxn ang="0">
                  <a:pos x="0" y="610"/>
                </a:cxn>
                <a:cxn ang="0">
                  <a:pos x="39" y="584"/>
                </a:cxn>
                <a:cxn ang="0">
                  <a:pos x="92" y="464"/>
                </a:cxn>
                <a:cxn ang="0">
                  <a:pos x="144" y="398"/>
                </a:cxn>
                <a:cxn ang="0">
                  <a:pos x="223" y="385"/>
                </a:cxn>
                <a:cxn ang="0">
                  <a:pos x="236" y="411"/>
                </a:cxn>
                <a:cxn ang="0">
                  <a:pos x="223" y="504"/>
                </a:cxn>
                <a:cxn ang="0">
                  <a:pos x="197" y="571"/>
                </a:cxn>
                <a:cxn ang="0">
                  <a:pos x="131" y="743"/>
                </a:cxn>
                <a:cxn ang="0">
                  <a:pos x="92" y="849"/>
                </a:cxn>
                <a:cxn ang="0">
                  <a:pos x="79" y="915"/>
                </a:cxn>
                <a:cxn ang="0">
                  <a:pos x="105" y="1021"/>
                </a:cxn>
                <a:cxn ang="0">
                  <a:pos x="210" y="1075"/>
                </a:cxn>
                <a:cxn ang="0">
                  <a:pos x="342" y="995"/>
                </a:cxn>
                <a:cxn ang="0">
                  <a:pos x="407" y="862"/>
                </a:cxn>
                <a:cxn ang="0">
                  <a:pos x="407" y="823"/>
                </a:cxn>
                <a:cxn ang="0">
                  <a:pos x="381" y="809"/>
                </a:cxn>
                <a:cxn ang="0">
                  <a:pos x="368" y="849"/>
                </a:cxn>
                <a:cxn ang="0">
                  <a:pos x="328" y="942"/>
                </a:cxn>
                <a:cxn ang="0">
                  <a:pos x="276" y="1008"/>
                </a:cxn>
                <a:cxn ang="0">
                  <a:pos x="210" y="1048"/>
                </a:cxn>
                <a:cxn ang="0">
                  <a:pos x="171" y="1021"/>
                </a:cxn>
                <a:cxn ang="0">
                  <a:pos x="184" y="915"/>
                </a:cxn>
                <a:cxn ang="0">
                  <a:pos x="223" y="836"/>
                </a:cxn>
              </a:cxnLst>
              <a:rect l="0" t="0" r="r" b="b"/>
              <a:pathLst>
                <a:path w="421" h="1075">
                  <a:moveTo>
                    <a:pt x="394" y="53"/>
                  </a:moveTo>
                  <a:lnTo>
                    <a:pt x="394" y="27"/>
                  </a:lnTo>
                  <a:lnTo>
                    <a:pt x="368" y="0"/>
                  </a:lnTo>
                  <a:lnTo>
                    <a:pt x="315" y="0"/>
                  </a:lnTo>
                  <a:lnTo>
                    <a:pt x="276" y="27"/>
                  </a:lnTo>
                  <a:lnTo>
                    <a:pt x="250" y="80"/>
                  </a:lnTo>
                  <a:lnTo>
                    <a:pt x="263" y="106"/>
                  </a:lnTo>
                  <a:lnTo>
                    <a:pt x="289" y="133"/>
                  </a:lnTo>
                  <a:lnTo>
                    <a:pt x="315" y="146"/>
                  </a:lnTo>
                  <a:lnTo>
                    <a:pt x="368" y="120"/>
                  </a:lnTo>
                  <a:lnTo>
                    <a:pt x="394" y="93"/>
                  </a:lnTo>
                  <a:lnTo>
                    <a:pt x="394" y="53"/>
                  </a:lnTo>
                  <a:close/>
                  <a:moveTo>
                    <a:pt x="276" y="663"/>
                  </a:moveTo>
                  <a:lnTo>
                    <a:pt x="302" y="610"/>
                  </a:lnTo>
                  <a:lnTo>
                    <a:pt x="302" y="597"/>
                  </a:lnTo>
                  <a:lnTo>
                    <a:pt x="315" y="571"/>
                  </a:lnTo>
                  <a:lnTo>
                    <a:pt x="328" y="531"/>
                  </a:lnTo>
                  <a:lnTo>
                    <a:pt x="328" y="438"/>
                  </a:lnTo>
                  <a:lnTo>
                    <a:pt x="315" y="398"/>
                  </a:lnTo>
                  <a:lnTo>
                    <a:pt x="289" y="372"/>
                  </a:lnTo>
                  <a:lnTo>
                    <a:pt x="210" y="345"/>
                  </a:lnTo>
                  <a:lnTo>
                    <a:pt x="131" y="372"/>
                  </a:lnTo>
                  <a:lnTo>
                    <a:pt x="65" y="438"/>
                  </a:lnTo>
                  <a:lnTo>
                    <a:pt x="26" y="504"/>
                  </a:lnTo>
                  <a:lnTo>
                    <a:pt x="0" y="571"/>
                  </a:lnTo>
                  <a:lnTo>
                    <a:pt x="0" y="610"/>
                  </a:lnTo>
                  <a:lnTo>
                    <a:pt x="26" y="610"/>
                  </a:lnTo>
                  <a:lnTo>
                    <a:pt x="39" y="584"/>
                  </a:lnTo>
                  <a:lnTo>
                    <a:pt x="65" y="518"/>
                  </a:lnTo>
                  <a:lnTo>
                    <a:pt x="92" y="464"/>
                  </a:lnTo>
                  <a:lnTo>
                    <a:pt x="118" y="425"/>
                  </a:lnTo>
                  <a:lnTo>
                    <a:pt x="144" y="398"/>
                  </a:lnTo>
                  <a:lnTo>
                    <a:pt x="171" y="385"/>
                  </a:lnTo>
                  <a:lnTo>
                    <a:pt x="223" y="385"/>
                  </a:lnTo>
                  <a:lnTo>
                    <a:pt x="223" y="398"/>
                  </a:lnTo>
                  <a:lnTo>
                    <a:pt x="236" y="411"/>
                  </a:lnTo>
                  <a:lnTo>
                    <a:pt x="236" y="464"/>
                  </a:lnTo>
                  <a:lnTo>
                    <a:pt x="223" y="504"/>
                  </a:lnTo>
                  <a:lnTo>
                    <a:pt x="223" y="518"/>
                  </a:lnTo>
                  <a:lnTo>
                    <a:pt x="197" y="571"/>
                  </a:lnTo>
                  <a:lnTo>
                    <a:pt x="171" y="663"/>
                  </a:lnTo>
                  <a:lnTo>
                    <a:pt x="131" y="743"/>
                  </a:lnTo>
                  <a:lnTo>
                    <a:pt x="105" y="823"/>
                  </a:lnTo>
                  <a:lnTo>
                    <a:pt x="92" y="849"/>
                  </a:lnTo>
                  <a:lnTo>
                    <a:pt x="92" y="889"/>
                  </a:lnTo>
                  <a:lnTo>
                    <a:pt x="79" y="915"/>
                  </a:lnTo>
                  <a:lnTo>
                    <a:pt x="79" y="982"/>
                  </a:lnTo>
                  <a:lnTo>
                    <a:pt x="105" y="1021"/>
                  </a:lnTo>
                  <a:lnTo>
                    <a:pt x="157" y="1075"/>
                  </a:lnTo>
                  <a:lnTo>
                    <a:pt x="210" y="1075"/>
                  </a:lnTo>
                  <a:lnTo>
                    <a:pt x="289" y="1048"/>
                  </a:lnTo>
                  <a:lnTo>
                    <a:pt x="342" y="995"/>
                  </a:lnTo>
                  <a:lnTo>
                    <a:pt x="381" y="929"/>
                  </a:lnTo>
                  <a:lnTo>
                    <a:pt x="407" y="862"/>
                  </a:lnTo>
                  <a:lnTo>
                    <a:pt x="421" y="836"/>
                  </a:lnTo>
                  <a:lnTo>
                    <a:pt x="407" y="823"/>
                  </a:lnTo>
                  <a:lnTo>
                    <a:pt x="407" y="809"/>
                  </a:lnTo>
                  <a:lnTo>
                    <a:pt x="381" y="809"/>
                  </a:lnTo>
                  <a:lnTo>
                    <a:pt x="381" y="823"/>
                  </a:lnTo>
                  <a:lnTo>
                    <a:pt x="368" y="849"/>
                  </a:lnTo>
                  <a:lnTo>
                    <a:pt x="355" y="902"/>
                  </a:lnTo>
                  <a:lnTo>
                    <a:pt x="328" y="942"/>
                  </a:lnTo>
                  <a:lnTo>
                    <a:pt x="315" y="982"/>
                  </a:lnTo>
                  <a:lnTo>
                    <a:pt x="276" y="1008"/>
                  </a:lnTo>
                  <a:lnTo>
                    <a:pt x="250" y="1035"/>
                  </a:lnTo>
                  <a:lnTo>
                    <a:pt x="210" y="1048"/>
                  </a:lnTo>
                  <a:lnTo>
                    <a:pt x="184" y="1035"/>
                  </a:lnTo>
                  <a:lnTo>
                    <a:pt x="171" y="1021"/>
                  </a:lnTo>
                  <a:lnTo>
                    <a:pt x="171" y="942"/>
                  </a:lnTo>
                  <a:lnTo>
                    <a:pt x="184" y="915"/>
                  </a:lnTo>
                  <a:lnTo>
                    <a:pt x="197" y="876"/>
                  </a:lnTo>
                  <a:lnTo>
                    <a:pt x="223" y="836"/>
                  </a:lnTo>
                  <a:lnTo>
                    <a:pt x="276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44" name="Freeform 144"/>
            <p:cNvSpPr>
              <a:spLocks noEditPoints="1"/>
            </p:cNvSpPr>
            <p:nvPr/>
          </p:nvSpPr>
          <p:spPr bwMode="auto">
            <a:xfrm>
              <a:off x="28098" y="13505"/>
              <a:ext cx="974" cy="1247"/>
            </a:xfrm>
            <a:custGeom>
              <a:avLst/>
              <a:gdLst/>
              <a:ahLst/>
              <a:cxnLst>
                <a:cxn ang="0">
                  <a:pos x="948" y="66"/>
                </a:cxn>
                <a:cxn ang="0">
                  <a:pos x="961" y="53"/>
                </a:cxn>
                <a:cxn ang="0">
                  <a:pos x="974" y="53"/>
                </a:cxn>
                <a:cxn ang="0">
                  <a:pos x="974" y="13"/>
                </a:cxn>
                <a:cxn ang="0">
                  <a:pos x="961" y="0"/>
                </a:cxn>
                <a:cxn ang="0">
                  <a:pos x="934" y="0"/>
                </a:cxn>
                <a:cxn ang="0">
                  <a:pos x="921" y="13"/>
                </a:cxn>
                <a:cxn ang="0">
                  <a:pos x="27" y="424"/>
                </a:cxn>
                <a:cxn ang="0">
                  <a:pos x="0" y="451"/>
                </a:cxn>
                <a:cxn ang="0">
                  <a:pos x="0" y="478"/>
                </a:cxn>
                <a:cxn ang="0">
                  <a:pos x="27" y="504"/>
                </a:cxn>
                <a:cxn ang="0">
                  <a:pos x="921" y="915"/>
                </a:cxn>
                <a:cxn ang="0">
                  <a:pos x="934" y="928"/>
                </a:cxn>
                <a:cxn ang="0">
                  <a:pos x="961" y="928"/>
                </a:cxn>
                <a:cxn ang="0">
                  <a:pos x="974" y="915"/>
                </a:cxn>
                <a:cxn ang="0">
                  <a:pos x="974" y="889"/>
                </a:cxn>
                <a:cxn ang="0">
                  <a:pos x="948" y="862"/>
                </a:cxn>
                <a:cxn ang="0">
                  <a:pos x="106" y="464"/>
                </a:cxn>
                <a:cxn ang="0">
                  <a:pos x="948" y="66"/>
                </a:cxn>
                <a:cxn ang="0">
                  <a:pos x="921" y="1247"/>
                </a:cxn>
                <a:cxn ang="0">
                  <a:pos x="934" y="1247"/>
                </a:cxn>
                <a:cxn ang="0">
                  <a:pos x="961" y="1233"/>
                </a:cxn>
                <a:cxn ang="0">
                  <a:pos x="974" y="1233"/>
                </a:cxn>
                <a:cxn ang="0">
                  <a:pos x="974" y="1194"/>
                </a:cxn>
                <a:cxn ang="0">
                  <a:pos x="961" y="1180"/>
                </a:cxn>
                <a:cxn ang="0">
                  <a:pos x="14" y="1180"/>
                </a:cxn>
                <a:cxn ang="0">
                  <a:pos x="0" y="1194"/>
                </a:cxn>
                <a:cxn ang="0">
                  <a:pos x="0" y="1233"/>
                </a:cxn>
                <a:cxn ang="0">
                  <a:pos x="14" y="1233"/>
                </a:cxn>
                <a:cxn ang="0">
                  <a:pos x="40" y="1247"/>
                </a:cxn>
                <a:cxn ang="0">
                  <a:pos x="53" y="1247"/>
                </a:cxn>
                <a:cxn ang="0">
                  <a:pos x="921" y="1247"/>
                </a:cxn>
              </a:cxnLst>
              <a:rect l="0" t="0" r="r" b="b"/>
              <a:pathLst>
                <a:path w="974" h="1247">
                  <a:moveTo>
                    <a:pt x="948" y="66"/>
                  </a:moveTo>
                  <a:lnTo>
                    <a:pt x="961" y="53"/>
                  </a:lnTo>
                  <a:lnTo>
                    <a:pt x="974" y="53"/>
                  </a:lnTo>
                  <a:lnTo>
                    <a:pt x="974" y="13"/>
                  </a:lnTo>
                  <a:lnTo>
                    <a:pt x="961" y="0"/>
                  </a:lnTo>
                  <a:lnTo>
                    <a:pt x="934" y="0"/>
                  </a:lnTo>
                  <a:lnTo>
                    <a:pt x="921" y="13"/>
                  </a:lnTo>
                  <a:lnTo>
                    <a:pt x="27" y="424"/>
                  </a:lnTo>
                  <a:lnTo>
                    <a:pt x="0" y="451"/>
                  </a:lnTo>
                  <a:lnTo>
                    <a:pt x="0" y="478"/>
                  </a:lnTo>
                  <a:lnTo>
                    <a:pt x="27" y="504"/>
                  </a:lnTo>
                  <a:lnTo>
                    <a:pt x="921" y="915"/>
                  </a:lnTo>
                  <a:lnTo>
                    <a:pt x="934" y="928"/>
                  </a:lnTo>
                  <a:lnTo>
                    <a:pt x="961" y="928"/>
                  </a:lnTo>
                  <a:lnTo>
                    <a:pt x="974" y="915"/>
                  </a:lnTo>
                  <a:lnTo>
                    <a:pt x="974" y="889"/>
                  </a:lnTo>
                  <a:lnTo>
                    <a:pt x="948" y="862"/>
                  </a:lnTo>
                  <a:lnTo>
                    <a:pt x="106" y="464"/>
                  </a:lnTo>
                  <a:lnTo>
                    <a:pt x="948" y="66"/>
                  </a:lnTo>
                  <a:close/>
                  <a:moveTo>
                    <a:pt x="921" y="1247"/>
                  </a:moveTo>
                  <a:lnTo>
                    <a:pt x="934" y="1247"/>
                  </a:lnTo>
                  <a:lnTo>
                    <a:pt x="961" y="1233"/>
                  </a:lnTo>
                  <a:lnTo>
                    <a:pt x="974" y="1233"/>
                  </a:lnTo>
                  <a:lnTo>
                    <a:pt x="974" y="1194"/>
                  </a:lnTo>
                  <a:lnTo>
                    <a:pt x="961" y="1180"/>
                  </a:lnTo>
                  <a:lnTo>
                    <a:pt x="14" y="1180"/>
                  </a:lnTo>
                  <a:lnTo>
                    <a:pt x="0" y="1194"/>
                  </a:lnTo>
                  <a:lnTo>
                    <a:pt x="0" y="1233"/>
                  </a:lnTo>
                  <a:lnTo>
                    <a:pt x="14" y="1233"/>
                  </a:lnTo>
                  <a:lnTo>
                    <a:pt x="40" y="1247"/>
                  </a:lnTo>
                  <a:lnTo>
                    <a:pt x="53" y="1247"/>
                  </a:lnTo>
                  <a:lnTo>
                    <a:pt x="921" y="12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45" name="Freeform 145"/>
            <p:cNvSpPr>
              <a:spLocks noEditPoints="1"/>
            </p:cNvSpPr>
            <p:nvPr/>
          </p:nvSpPr>
          <p:spPr bwMode="auto">
            <a:xfrm>
              <a:off x="29598" y="13810"/>
              <a:ext cx="829" cy="1035"/>
            </a:xfrm>
            <a:custGeom>
              <a:avLst/>
              <a:gdLst/>
              <a:ahLst/>
              <a:cxnLst>
                <a:cxn ang="0">
                  <a:pos x="118" y="942"/>
                </a:cxn>
                <a:cxn ang="0">
                  <a:pos x="13" y="981"/>
                </a:cxn>
                <a:cxn ang="0">
                  <a:pos x="0" y="1008"/>
                </a:cxn>
                <a:cxn ang="0">
                  <a:pos x="92" y="1021"/>
                </a:cxn>
                <a:cxn ang="0">
                  <a:pos x="316" y="1035"/>
                </a:cxn>
                <a:cxn ang="0">
                  <a:pos x="329" y="1021"/>
                </a:cxn>
                <a:cxn ang="0">
                  <a:pos x="342" y="981"/>
                </a:cxn>
                <a:cxn ang="0">
                  <a:pos x="237" y="968"/>
                </a:cxn>
                <a:cxn ang="0">
                  <a:pos x="224" y="955"/>
                </a:cxn>
                <a:cxn ang="0">
                  <a:pos x="250" y="849"/>
                </a:cxn>
                <a:cxn ang="0">
                  <a:pos x="289" y="676"/>
                </a:cxn>
                <a:cxn ang="0">
                  <a:pos x="316" y="663"/>
                </a:cxn>
                <a:cxn ang="0">
                  <a:pos x="408" y="730"/>
                </a:cxn>
                <a:cxn ang="0">
                  <a:pos x="592" y="690"/>
                </a:cxn>
                <a:cxn ang="0">
                  <a:pos x="803" y="438"/>
                </a:cxn>
                <a:cxn ang="0">
                  <a:pos x="803" y="133"/>
                </a:cxn>
                <a:cxn ang="0">
                  <a:pos x="618" y="0"/>
                </a:cxn>
                <a:cxn ang="0">
                  <a:pos x="513" y="40"/>
                </a:cxn>
                <a:cxn ang="0">
                  <a:pos x="395" y="80"/>
                </a:cxn>
                <a:cxn ang="0">
                  <a:pos x="342" y="27"/>
                </a:cxn>
                <a:cxn ang="0">
                  <a:pos x="224" y="13"/>
                </a:cxn>
                <a:cxn ang="0">
                  <a:pos x="184" y="53"/>
                </a:cxn>
                <a:cxn ang="0">
                  <a:pos x="158" y="93"/>
                </a:cxn>
                <a:cxn ang="0">
                  <a:pos x="118" y="199"/>
                </a:cxn>
                <a:cxn ang="0">
                  <a:pos x="105" y="265"/>
                </a:cxn>
                <a:cxn ang="0">
                  <a:pos x="145" y="252"/>
                </a:cxn>
                <a:cxn ang="0">
                  <a:pos x="158" y="159"/>
                </a:cxn>
                <a:cxn ang="0">
                  <a:pos x="237" y="53"/>
                </a:cxn>
                <a:cxn ang="0">
                  <a:pos x="276" y="40"/>
                </a:cxn>
                <a:cxn ang="0">
                  <a:pos x="316" y="146"/>
                </a:cxn>
                <a:cxn ang="0">
                  <a:pos x="303" y="199"/>
                </a:cxn>
                <a:cxn ang="0">
                  <a:pos x="408" y="212"/>
                </a:cxn>
                <a:cxn ang="0">
                  <a:pos x="526" y="66"/>
                </a:cxn>
                <a:cxn ang="0">
                  <a:pos x="592" y="40"/>
                </a:cxn>
                <a:cxn ang="0">
                  <a:pos x="658" y="53"/>
                </a:cxn>
                <a:cxn ang="0">
                  <a:pos x="697" y="93"/>
                </a:cxn>
                <a:cxn ang="0">
                  <a:pos x="724" y="186"/>
                </a:cxn>
                <a:cxn ang="0">
                  <a:pos x="671" y="438"/>
                </a:cxn>
                <a:cxn ang="0">
                  <a:pos x="605" y="597"/>
                </a:cxn>
                <a:cxn ang="0">
                  <a:pos x="447" y="703"/>
                </a:cxn>
                <a:cxn ang="0">
                  <a:pos x="382" y="676"/>
                </a:cxn>
                <a:cxn ang="0">
                  <a:pos x="342" y="610"/>
                </a:cxn>
                <a:cxn ang="0">
                  <a:pos x="329" y="531"/>
                </a:cxn>
              </a:cxnLst>
              <a:rect l="0" t="0" r="r" b="b"/>
              <a:pathLst>
                <a:path w="829" h="1035">
                  <a:moveTo>
                    <a:pt x="118" y="915"/>
                  </a:moveTo>
                  <a:lnTo>
                    <a:pt x="118" y="942"/>
                  </a:lnTo>
                  <a:lnTo>
                    <a:pt x="79" y="981"/>
                  </a:lnTo>
                  <a:lnTo>
                    <a:pt x="13" y="981"/>
                  </a:lnTo>
                  <a:lnTo>
                    <a:pt x="0" y="995"/>
                  </a:lnTo>
                  <a:lnTo>
                    <a:pt x="0" y="1008"/>
                  </a:lnTo>
                  <a:lnTo>
                    <a:pt x="26" y="1035"/>
                  </a:lnTo>
                  <a:lnTo>
                    <a:pt x="92" y="1021"/>
                  </a:lnTo>
                  <a:lnTo>
                    <a:pt x="237" y="1021"/>
                  </a:lnTo>
                  <a:lnTo>
                    <a:pt x="316" y="1035"/>
                  </a:lnTo>
                  <a:lnTo>
                    <a:pt x="329" y="1035"/>
                  </a:lnTo>
                  <a:lnTo>
                    <a:pt x="329" y="1021"/>
                  </a:lnTo>
                  <a:lnTo>
                    <a:pt x="342" y="1021"/>
                  </a:lnTo>
                  <a:lnTo>
                    <a:pt x="342" y="981"/>
                  </a:lnTo>
                  <a:lnTo>
                    <a:pt x="263" y="981"/>
                  </a:lnTo>
                  <a:lnTo>
                    <a:pt x="237" y="968"/>
                  </a:lnTo>
                  <a:lnTo>
                    <a:pt x="224" y="968"/>
                  </a:lnTo>
                  <a:lnTo>
                    <a:pt x="224" y="955"/>
                  </a:lnTo>
                  <a:lnTo>
                    <a:pt x="237" y="915"/>
                  </a:lnTo>
                  <a:lnTo>
                    <a:pt x="250" y="849"/>
                  </a:lnTo>
                  <a:lnTo>
                    <a:pt x="276" y="756"/>
                  </a:lnTo>
                  <a:lnTo>
                    <a:pt x="289" y="676"/>
                  </a:lnTo>
                  <a:lnTo>
                    <a:pt x="303" y="637"/>
                  </a:lnTo>
                  <a:lnTo>
                    <a:pt x="316" y="663"/>
                  </a:lnTo>
                  <a:lnTo>
                    <a:pt x="368" y="716"/>
                  </a:lnTo>
                  <a:lnTo>
                    <a:pt x="408" y="730"/>
                  </a:lnTo>
                  <a:lnTo>
                    <a:pt x="447" y="730"/>
                  </a:lnTo>
                  <a:lnTo>
                    <a:pt x="592" y="690"/>
                  </a:lnTo>
                  <a:lnTo>
                    <a:pt x="710" y="584"/>
                  </a:lnTo>
                  <a:lnTo>
                    <a:pt x="803" y="438"/>
                  </a:lnTo>
                  <a:lnTo>
                    <a:pt x="829" y="265"/>
                  </a:lnTo>
                  <a:lnTo>
                    <a:pt x="803" y="133"/>
                  </a:lnTo>
                  <a:lnTo>
                    <a:pt x="737" y="40"/>
                  </a:lnTo>
                  <a:lnTo>
                    <a:pt x="618" y="0"/>
                  </a:lnTo>
                  <a:lnTo>
                    <a:pt x="566" y="13"/>
                  </a:lnTo>
                  <a:lnTo>
                    <a:pt x="513" y="40"/>
                  </a:lnTo>
                  <a:lnTo>
                    <a:pt x="408" y="119"/>
                  </a:lnTo>
                  <a:lnTo>
                    <a:pt x="395" y="80"/>
                  </a:lnTo>
                  <a:lnTo>
                    <a:pt x="368" y="40"/>
                  </a:lnTo>
                  <a:lnTo>
                    <a:pt x="342" y="27"/>
                  </a:lnTo>
                  <a:lnTo>
                    <a:pt x="263" y="0"/>
                  </a:lnTo>
                  <a:lnTo>
                    <a:pt x="224" y="13"/>
                  </a:lnTo>
                  <a:lnTo>
                    <a:pt x="197" y="27"/>
                  </a:lnTo>
                  <a:lnTo>
                    <a:pt x="184" y="53"/>
                  </a:lnTo>
                  <a:lnTo>
                    <a:pt x="158" y="80"/>
                  </a:lnTo>
                  <a:lnTo>
                    <a:pt x="158" y="93"/>
                  </a:lnTo>
                  <a:lnTo>
                    <a:pt x="145" y="119"/>
                  </a:lnTo>
                  <a:lnTo>
                    <a:pt x="118" y="199"/>
                  </a:lnTo>
                  <a:lnTo>
                    <a:pt x="105" y="226"/>
                  </a:lnTo>
                  <a:lnTo>
                    <a:pt x="105" y="265"/>
                  </a:lnTo>
                  <a:lnTo>
                    <a:pt x="132" y="265"/>
                  </a:lnTo>
                  <a:lnTo>
                    <a:pt x="145" y="252"/>
                  </a:lnTo>
                  <a:lnTo>
                    <a:pt x="145" y="226"/>
                  </a:lnTo>
                  <a:lnTo>
                    <a:pt x="158" y="159"/>
                  </a:lnTo>
                  <a:lnTo>
                    <a:pt x="211" y="80"/>
                  </a:lnTo>
                  <a:lnTo>
                    <a:pt x="237" y="53"/>
                  </a:lnTo>
                  <a:lnTo>
                    <a:pt x="263" y="40"/>
                  </a:lnTo>
                  <a:lnTo>
                    <a:pt x="276" y="40"/>
                  </a:lnTo>
                  <a:lnTo>
                    <a:pt x="316" y="80"/>
                  </a:lnTo>
                  <a:lnTo>
                    <a:pt x="316" y="146"/>
                  </a:lnTo>
                  <a:lnTo>
                    <a:pt x="303" y="173"/>
                  </a:lnTo>
                  <a:lnTo>
                    <a:pt x="303" y="199"/>
                  </a:lnTo>
                  <a:lnTo>
                    <a:pt x="118" y="915"/>
                  </a:lnTo>
                  <a:close/>
                  <a:moveTo>
                    <a:pt x="408" y="212"/>
                  </a:moveTo>
                  <a:lnTo>
                    <a:pt x="421" y="173"/>
                  </a:lnTo>
                  <a:lnTo>
                    <a:pt x="526" y="66"/>
                  </a:lnTo>
                  <a:lnTo>
                    <a:pt x="566" y="53"/>
                  </a:lnTo>
                  <a:lnTo>
                    <a:pt x="592" y="40"/>
                  </a:lnTo>
                  <a:lnTo>
                    <a:pt x="618" y="40"/>
                  </a:lnTo>
                  <a:lnTo>
                    <a:pt x="658" y="53"/>
                  </a:lnTo>
                  <a:lnTo>
                    <a:pt x="684" y="66"/>
                  </a:lnTo>
                  <a:lnTo>
                    <a:pt x="697" y="93"/>
                  </a:lnTo>
                  <a:lnTo>
                    <a:pt x="710" y="146"/>
                  </a:lnTo>
                  <a:lnTo>
                    <a:pt x="724" y="186"/>
                  </a:lnTo>
                  <a:lnTo>
                    <a:pt x="710" y="305"/>
                  </a:lnTo>
                  <a:lnTo>
                    <a:pt x="671" y="438"/>
                  </a:lnTo>
                  <a:lnTo>
                    <a:pt x="645" y="531"/>
                  </a:lnTo>
                  <a:lnTo>
                    <a:pt x="605" y="597"/>
                  </a:lnTo>
                  <a:lnTo>
                    <a:pt x="526" y="676"/>
                  </a:lnTo>
                  <a:lnTo>
                    <a:pt x="447" y="703"/>
                  </a:lnTo>
                  <a:lnTo>
                    <a:pt x="408" y="690"/>
                  </a:lnTo>
                  <a:lnTo>
                    <a:pt x="382" y="676"/>
                  </a:lnTo>
                  <a:lnTo>
                    <a:pt x="355" y="650"/>
                  </a:lnTo>
                  <a:lnTo>
                    <a:pt x="342" y="610"/>
                  </a:lnTo>
                  <a:lnTo>
                    <a:pt x="329" y="584"/>
                  </a:lnTo>
                  <a:lnTo>
                    <a:pt x="329" y="531"/>
                  </a:lnTo>
                  <a:lnTo>
                    <a:pt x="408" y="2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46" name="Freeform 146"/>
            <p:cNvSpPr>
              <a:spLocks noEditPoints="1"/>
            </p:cNvSpPr>
            <p:nvPr/>
          </p:nvSpPr>
          <p:spPr bwMode="auto">
            <a:xfrm>
              <a:off x="31045" y="13810"/>
              <a:ext cx="724" cy="730"/>
            </a:xfrm>
            <a:custGeom>
              <a:avLst/>
              <a:gdLst/>
              <a:ahLst/>
              <a:cxnLst>
                <a:cxn ang="0">
                  <a:pos x="474" y="637"/>
                </a:cxn>
                <a:cxn ang="0">
                  <a:pos x="513" y="703"/>
                </a:cxn>
                <a:cxn ang="0">
                  <a:pos x="605" y="730"/>
                </a:cxn>
                <a:cxn ang="0">
                  <a:pos x="697" y="663"/>
                </a:cxn>
                <a:cxn ang="0">
                  <a:pos x="724" y="570"/>
                </a:cxn>
                <a:cxn ang="0">
                  <a:pos x="684" y="478"/>
                </a:cxn>
                <a:cxn ang="0">
                  <a:pos x="658" y="663"/>
                </a:cxn>
                <a:cxn ang="0">
                  <a:pos x="592" y="676"/>
                </a:cxn>
                <a:cxn ang="0">
                  <a:pos x="579" y="637"/>
                </a:cxn>
                <a:cxn ang="0">
                  <a:pos x="566" y="226"/>
                </a:cxn>
                <a:cxn ang="0">
                  <a:pos x="540" y="133"/>
                </a:cxn>
                <a:cxn ang="0">
                  <a:pos x="408" y="13"/>
                </a:cxn>
                <a:cxn ang="0">
                  <a:pos x="171" y="27"/>
                </a:cxn>
                <a:cxn ang="0">
                  <a:pos x="53" y="173"/>
                </a:cxn>
                <a:cxn ang="0">
                  <a:pos x="66" y="239"/>
                </a:cxn>
                <a:cxn ang="0">
                  <a:pos x="145" y="252"/>
                </a:cxn>
                <a:cxn ang="0">
                  <a:pos x="198" y="173"/>
                </a:cxn>
                <a:cxn ang="0">
                  <a:pos x="184" y="146"/>
                </a:cxn>
                <a:cxn ang="0">
                  <a:pos x="171" y="119"/>
                </a:cxn>
                <a:cxn ang="0">
                  <a:pos x="119" y="106"/>
                </a:cxn>
                <a:cxn ang="0">
                  <a:pos x="184" y="53"/>
                </a:cxn>
                <a:cxn ang="0">
                  <a:pos x="250" y="27"/>
                </a:cxn>
                <a:cxn ang="0">
                  <a:pos x="355" y="40"/>
                </a:cxn>
                <a:cxn ang="0">
                  <a:pos x="434" y="133"/>
                </a:cxn>
                <a:cxn ang="0">
                  <a:pos x="461" y="292"/>
                </a:cxn>
                <a:cxn ang="0">
                  <a:pos x="158" y="358"/>
                </a:cxn>
                <a:cxn ang="0">
                  <a:pos x="53" y="438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6" y="730"/>
                </a:cxn>
                <a:cxn ang="0">
                  <a:pos x="408" y="676"/>
                </a:cxn>
                <a:cxn ang="0">
                  <a:pos x="461" y="597"/>
                </a:cxn>
                <a:cxn ang="0">
                  <a:pos x="461" y="491"/>
                </a:cxn>
                <a:cxn ang="0">
                  <a:pos x="434" y="597"/>
                </a:cxn>
                <a:cxn ang="0">
                  <a:pos x="369" y="663"/>
                </a:cxn>
                <a:cxn ang="0">
                  <a:pos x="303" y="690"/>
                </a:cxn>
                <a:cxn ang="0">
                  <a:pos x="184" y="676"/>
                </a:cxn>
                <a:cxn ang="0">
                  <a:pos x="132" y="610"/>
                </a:cxn>
                <a:cxn ang="0">
                  <a:pos x="132" y="504"/>
                </a:cxn>
                <a:cxn ang="0">
                  <a:pos x="224" y="385"/>
                </a:cxn>
                <a:cxn ang="0">
                  <a:pos x="461" y="332"/>
                </a:cxn>
              </a:cxnLst>
              <a:rect l="0" t="0" r="r" b="b"/>
              <a:pathLst>
                <a:path w="724" h="730">
                  <a:moveTo>
                    <a:pt x="461" y="597"/>
                  </a:moveTo>
                  <a:lnTo>
                    <a:pt x="474" y="637"/>
                  </a:lnTo>
                  <a:lnTo>
                    <a:pt x="487" y="663"/>
                  </a:lnTo>
                  <a:lnTo>
                    <a:pt x="513" y="703"/>
                  </a:lnTo>
                  <a:lnTo>
                    <a:pt x="592" y="730"/>
                  </a:lnTo>
                  <a:lnTo>
                    <a:pt x="605" y="730"/>
                  </a:lnTo>
                  <a:lnTo>
                    <a:pt x="684" y="690"/>
                  </a:lnTo>
                  <a:lnTo>
                    <a:pt x="697" y="663"/>
                  </a:lnTo>
                  <a:lnTo>
                    <a:pt x="711" y="623"/>
                  </a:lnTo>
                  <a:lnTo>
                    <a:pt x="724" y="570"/>
                  </a:lnTo>
                  <a:lnTo>
                    <a:pt x="724" y="478"/>
                  </a:lnTo>
                  <a:lnTo>
                    <a:pt x="684" y="478"/>
                  </a:lnTo>
                  <a:lnTo>
                    <a:pt x="684" y="610"/>
                  </a:lnTo>
                  <a:lnTo>
                    <a:pt x="658" y="663"/>
                  </a:lnTo>
                  <a:lnTo>
                    <a:pt x="645" y="676"/>
                  </a:lnTo>
                  <a:lnTo>
                    <a:pt x="592" y="676"/>
                  </a:lnTo>
                  <a:lnTo>
                    <a:pt x="579" y="663"/>
                  </a:lnTo>
                  <a:lnTo>
                    <a:pt x="579" y="637"/>
                  </a:lnTo>
                  <a:lnTo>
                    <a:pt x="566" y="623"/>
                  </a:lnTo>
                  <a:lnTo>
                    <a:pt x="566" y="226"/>
                  </a:lnTo>
                  <a:lnTo>
                    <a:pt x="553" y="173"/>
                  </a:lnTo>
                  <a:lnTo>
                    <a:pt x="540" y="133"/>
                  </a:lnTo>
                  <a:lnTo>
                    <a:pt x="513" y="80"/>
                  </a:lnTo>
                  <a:lnTo>
                    <a:pt x="408" y="13"/>
                  </a:lnTo>
                  <a:lnTo>
                    <a:pt x="290" y="0"/>
                  </a:lnTo>
                  <a:lnTo>
                    <a:pt x="171" y="27"/>
                  </a:lnTo>
                  <a:lnTo>
                    <a:pt x="79" y="80"/>
                  </a:lnTo>
                  <a:lnTo>
                    <a:pt x="53" y="173"/>
                  </a:lnTo>
                  <a:lnTo>
                    <a:pt x="53" y="212"/>
                  </a:lnTo>
                  <a:lnTo>
                    <a:pt x="66" y="239"/>
                  </a:lnTo>
                  <a:lnTo>
                    <a:pt x="92" y="252"/>
                  </a:lnTo>
                  <a:lnTo>
                    <a:pt x="145" y="252"/>
                  </a:lnTo>
                  <a:lnTo>
                    <a:pt x="184" y="212"/>
                  </a:lnTo>
                  <a:lnTo>
                    <a:pt x="198" y="173"/>
                  </a:lnTo>
                  <a:lnTo>
                    <a:pt x="198" y="159"/>
                  </a:lnTo>
                  <a:lnTo>
                    <a:pt x="184" y="146"/>
                  </a:lnTo>
                  <a:lnTo>
                    <a:pt x="184" y="133"/>
                  </a:lnTo>
                  <a:lnTo>
                    <a:pt x="171" y="119"/>
                  </a:lnTo>
                  <a:lnTo>
                    <a:pt x="145" y="106"/>
                  </a:lnTo>
                  <a:lnTo>
                    <a:pt x="119" y="106"/>
                  </a:lnTo>
                  <a:lnTo>
                    <a:pt x="145" y="80"/>
                  </a:lnTo>
                  <a:lnTo>
                    <a:pt x="184" y="53"/>
                  </a:lnTo>
                  <a:lnTo>
                    <a:pt x="211" y="40"/>
                  </a:lnTo>
                  <a:lnTo>
                    <a:pt x="250" y="27"/>
                  </a:lnTo>
                  <a:lnTo>
                    <a:pt x="316" y="27"/>
                  </a:lnTo>
                  <a:lnTo>
                    <a:pt x="355" y="40"/>
                  </a:lnTo>
                  <a:lnTo>
                    <a:pt x="408" y="93"/>
                  </a:lnTo>
                  <a:lnTo>
                    <a:pt x="434" y="133"/>
                  </a:lnTo>
                  <a:lnTo>
                    <a:pt x="461" y="239"/>
                  </a:lnTo>
                  <a:lnTo>
                    <a:pt x="461" y="292"/>
                  </a:lnTo>
                  <a:lnTo>
                    <a:pt x="316" y="305"/>
                  </a:lnTo>
                  <a:lnTo>
                    <a:pt x="158" y="358"/>
                  </a:lnTo>
                  <a:lnTo>
                    <a:pt x="92" y="398"/>
                  </a:lnTo>
                  <a:lnTo>
                    <a:pt x="53" y="438"/>
                  </a:lnTo>
                  <a:lnTo>
                    <a:pt x="0" y="517"/>
                  </a:lnTo>
                  <a:lnTo>
                    <a:pt x="0" y="557"/>
                  </a:lnTo>
                  <a:lnTo>
                    <a:pt x="26" y="637"/>
                  </a:lnTo>
                  <a:lnTo>
                    <a:pt x="92" y="703"/>
                  </a:lnTo>
                  <a:lnTo>
                    <a:pt x="171" y="730"/>
                  </a:lnTo>
                  <a:lnTo>
                    <a:pt x="316" y="730"/>
                  </a:lnTo>
                  <a:lnTo>
                    <a:pt x="369" y="703"/>
                  </a:lnTo>
                  <a:lnTo>
                    <a:pt x="408" y="676"/>
                  </a:lnTo>
                  <a:lnTo>
                    <a:pt x="447" y="637"/>
                  </a:lnTo>
                  <a:lnTo>
                    <a:pt x="461" y="597"/>
                  </a:lnTo>
                  <a:close/>
                  <a:moveTo>
                    <a:pt x="461" y="332"/>
                  </a:moveTo>
                  <a:lnTo>
                    <a:pt x="461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8" y="637"/>
                  </a:lnTo>
                  <a:lnTo>
                    <a:pt x="369" y="663"/>
                  </a:lnTo>
                  <a:lnTo>
                    <a:pt x="342" y="690"/>
                  </a:lnTo>
                  <a:lnTo>
                    <a:pt x="303" y="690"/>
                  </a:lnTo>
                  <a:lnTo>
                    <a:pt x="263" y="703"/>
                  </a:lnTo>
                  <a:lnTo>
                    <a:pt x="184" y="676"/>
                  </a:lnTo>
                  <a:lnTo>
                    <a:pt x="158" y="650"/>
                  </a:lnTo>
                  <a:lnTo>
                    <a:pt x="132" y="610"/>
                  </a:lnTo>
                  <a:lnTo>
                    <a:pt x="119" y="557"/>
                  </a:lnTo>
                  <a:lnTo>
                    <a:pt x="132" y="504"/>
                  </a:lnTo>
                  <a:lnTo>
                    <a:pt x="158" y="438"/>
                  </a:lnTo>
                  <a:lnTo>
                    <a:pt x="224" y="385"/>
                  </a:lnTo>
                  <a:lnTo>
                    <a:pt x="316" y="345"/>
                  </a:lnTo>
                  <a:lnTo>
                    <a:pt x="461" y="3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47" name="Freeform 147"/>
            <p:cNvSpPr>
              <a:spLocks/>
            </p:cNvSpPr>
            <p:nvPr/>
          </p:nvSpPr>
          <p:spPr bwMode="auto">
            <a:xfrm>
              <a:off x="31835" y="13810"/>
              <a:ext cx="802" cy="716"/>
            </a:xfrm>
            <a:custGeom>
              <a:avLst/>
              <a:gdLst/>
              <a:ahLst/>
              <a:cxnLst>
                <a:cxn ang="0">
                  <a:pos x="118" y="159"/>
                </a:cxn>
                <a:cxn ang="0">
                  <a:pos x="118" y="637"/>
                </a:cxn>
                <a:cxn ang="0">
                  <a:pos x="105" y="650"/>
                </a:cxn>
                <a:cxn ang="0">
                  <a:pos x="78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55" y="716"/>
                </a:cxn>
                <a:cxn ang="0">
                  <a:pos x="355" y="663"/>
                </a:cxn>
                <a:cxn ang="0">
                  <a:pos x="263" y="663"/>
                </a:cxn>
                <a:cxn ang="0">
                  <a:pos x="236" y="650"/>
                </a:cxn>
                <a:cxn ang="0">
                  <a:pos x="236" y="623"/>
                </a:cxn>
                <a:cxn ang="0">
                  <a:pos x="223" y="597"/>
                </a:cxn>
                <a:cxn ang="0">
                  <a:pos x="223" y="292"/>
                </a:cxn>
                <a:cxn ang="0">
                  <a:pos x="249" y="186"/>
                </a:cxn>
                <a:cxn ang="0">
                  <a:pos x="302" y="106"/>
                </a:cxn>
                <a:cxn ang="0">
                  <a:pos x="368" y="53"/>
                </a:cxn>
                <a:cxn ang="0">
                  <a:pos x="447" y="40"/>
                </a:cxn>
                <a:cxn ang="0">
                  <a:pos x="486" y="40"/>
                </a:cxn>
                <a:cxn ang="0">
                  <a:pos x="513" y="53"/>
                </a:cxn>
                <a:cxn ang="0">
                  <a:pos x="539" y="80"/>
                </a:cxn>
                <a:cxn ang="0">
                  <a:pos x="552" y="106"/>
                </a:cxn>
                <a:cxn ang="0">
                  <a:pos x="552" y="146"/>
                </a:cxn>
                <a:cxn ang="0">
                  <a:pos x="565" y="186"/>
                </a:cxn>
                <a:cxn ang="0">
                  <a:pos x="565" y="637"/>
                </a:cxn>
                <a:cxn ang="0">
                  <a:pos x="552" y="650"/>
                </a:cxn>
                <a:cxn ang="0">
                  <a:pos x="526" y="663"/>
                </a:cxn>
                <a:cxn ang="0">
                  <a:pos x="434" y="663"/>
                </a:cxn>
                <a:cxn ang="0">
                  <a:pos x="434" y="716"/>
                </a:cxn>
                <a:cxn ang="0">
                  <a:pos x="802" y="716"/>
                </a:cxn>
                <a:cxn ang="0">
                  <a:pos x="802" y="663"/>
                </a:cxn>
                <a:cxn ang="0">
                  <a:pos x="723" y="663"/>
                </a:cxn>
                <a:cxn ang="0">
                  <a:pos x="697" y="650"/>
                </a:cxn>
                <a:cxn ang="0">
                  <a:pos x="670" y="623"/>
                </a:cxn>
                <a:cxn ang="0">
                  <a:pos x="670" y="199"/>
                </a:cxn>
                <a:cxn ang="0">
                  <a:pos x="657" y="119"/>
                </a:cxn>
                <a:cxn ang="0">
                  <a:pos x="618" y="66"/>
                </a:cxn>
                <a:cxn ang="0">
                  <a:pos x="578" y="27"/>
                </a:cxn>
                <a:cxn ang="0">
                  <a:pos x="552" y="13"/>
                </a:cxn>
                <a:cxn ang="0">
                  <a:pos x="499" y="13"/>
                </a:cxn>
                <a:cxn ang="0">
                  <a:pos x="460" y="0"/>
                </a:cxn>
                <a:cxn ang="0">
                  <a:pos x="355" y="27"/>
                </a:cxn>
                <a:cxn ang="0">
                  <a:pos x="276" y="80"/>
                </a:cxn>
                <a:cxn ang="0">
                  <a:pos x="223" y="173"/>
                </a:cxn>
                <a:cxn ang="0">
                  <a:pos x="223" y="0"/>
                </a:cxn>
                <a:cxn ang="0">
                  <a:pos x="0" y="27"/>
                </a:cxn>
                <a:cxn ang="0">
                  <a:pos x="0" y="66"/>
                </a:cxn>
                <a:cxn ang="0">
                  <a:pos x="52" y="66"/>
                </a:cxn>
                <a:cxn ang="0">
                  <a:pos x="92" y="80"/>
                </a:cxn>
                <a:cxn ang="0">
                  <a:pos x="105" y="93"/>
                </a:cxn>
                <a:cxn ang="0">
                  <a:pos x="118" y="119"/>
                </a:cxn>
                <a:cxn ang="0">
                  <a:pos x="118" y="159"/>
                </a:cxn>
              </a:cxnLst>
              <a:rect l="0" t="0" r="r" b="b"/>
              <a:pathLst>
                <a:path w="802" h="716">
                  <a:moveTo>
                    <a:pt x="118" y="159"/>
                  </a:moveTo>
                  <a:lnTo>
                    <a:pt x="118" y="637"/>
                  </a:lnTo>
                  <a:lnTo>
                    <a:pt x="105" y="650"/>
                  </a:lnTo>
                  <a:lnTo>
                    <a:pt x="78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55" y="716"/>
                  </a:lnTo>
                  <a:lnTo>
                    <a:pt x="355" y="663"/>
                  </a:lnTo>
                  <a:lnTo>
                    <a:pt x="263" y="663"/>
                  </a:lnTo>
                  <a:lnTo>
                    <a:pt x="236" y="650"/>
                  </a:lnTo>
                  <a:lnTo>
                    <a:pt x="236" y="623"/>
                  </a:lnTo>
                  <a:lnTo>
                    <a:pt x="223" y="597"/>
                  </a:lnTo>
                  <a:lnTo>
                    <a:pt x="223" y="292"/>
                  </a:lnTo>
                  <a:lnTo>
                    <a:pt x="249" y="186"/>
                  </a:lnTo>
                  <a:lnTo>
                    <a:pt x="302" y="106"/>
                  </a:lnTo>
                  <a:lnTo>
                    <a:pt x="368" y="53"/>
                  </a:lnTo>
                  <a:lnTo>
                    <a:pt x="447" y="40"/>
                  </a:lnTo>
                  <a:lnTo>
                    <a:pt x="486" y="40"/>
                  </a:lnTo>
                  <a:lnTo>
                    <a:pt x="513" y="53"/>
                  </a:lnTo>
                  <a:lnTo>
                    <a:pt x="539" y="80"/>
                  </a:lnTo>
                  <a:lnTo>
                    <a:pt x="552" y="106"/>
                  </a:lnTo>
                  <a:lnTo>
                    <a:pt x="552" y="146"/>
                  </a:lnTo>
                  <a:lnTo>
                    <a:pt x="565" y="186"/>
                  </a:lnTo>
                  <a:lnTo>
                    <a:pt x="565" y="637"/>
                  </a:lnTo>
                  <a:lnTo>
                    <a:pt x="552" y="650"/>
                  </a:lnTo>
                  <a:lnTo>
                    <a:pt x="526" y="663"/>
                  </a:lnTo>
                  <a:lnTo>
                    <a:pt x="434" y="663"/>
                  </a:lnTo>
                  <a:lnTo>
                    <a:pt x="434" y="716"/>
                  </a:lnTo>
                  <a:lnTo>
                    <a:pt x="802" y="716"/>
                  </a:lnTo>
                  <a:lnTo>
                    <a:pt x="802" y="663"/>
                  </a:lnTo>
                  <a:lnTo>
                    <a:pt x="723" y="663"/>
                  </a:lnTo>
                  <a:lnTo>
                    <a:pt x="697" y="650"/>
                  </a:lnTo>
                  <a:lnTo>
                    <a:pt x="670" y="623"/>
                  </a:lnTo>
                  <a:lnTo>
                    <a:pt x="670" y="199"/>
                  </a:lnTo>
                  <a:lnTo>
                    <a:pt x="657" y="119"/>
                  </a:lnTo>
                  <a:lnTo>
                    <a:pt x="618" y="66"/>
                  </a:lnTo>
                  <a:lnTo>
                    <a:pt x="578" y="27"/>
                  </a:lnTo>
                  <a:lnTo>
                    <a:pt x="552" y="13"/>
                  </a:lnTo>
                  <a:lnTo>
                    <a:pt x="499" y="13"/>
                  </a:lnTo>
                  <a:lnTo>
                    <a:pt x="460" y="0"/>
                  </a:lnTo>
                  <a:lnTo>
                    <a:pt x="355" y="27"/>
                  </a:lnTo>
                  <a:lnTo>
                    <a:pt x="276" y="80"/>
                  </a:lnTo>
                  <a:lnTo>
                    <a:pt x="223" y="173"/>
                  </a:lnTo>
                  <a:lnTo>
                    <a:pt x="223" y="0"/>
                  </a:lnTo>
                  <a:lnTo>
                    <a:pt x="0" y="27"/>
                  </a:lnTo>
                  <a:lnTo>
                    <a:pt x="0" y="66"/>
                  </a:lnTo>
                  <a:lnTo>
                    <a:pt x="52" y="66"/>
                  </a:lnTo>
                  <a:lnTo>
                    <a:pt x="92" y="80"/>
                  </a:lnTo>
                  <a:lnTo>
                    <a:pt x="105" y="93"/>
                  </a:lnTo>
                  <a:lnTo>
                    <a:pt x="118" y="119"/>
                  </a:lnTo>
                  <a:lnTo>
                    <a:pt x="118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48" name="Freeform 148"/>
            <p:cNvSpPr>
              <a:spLocks noEditPoints="1"/>
            </p:cNvSpPr>
            <p:nvPr/>
          </p:nvSpPr>
          <p:spPr bwMode="auto">
            <a:xfrm>
              <a:off x="32716" y="13412"/>
              <a:ext cx="789" cy="1128"/>
            </a:xfrm>
            <a:custGeom>
              <a:avLst/>
              <a:gdLst/>
              <a:ahLst/>
              <a:cxnLst>
                <a:cxn ang="0">
                  <a:pos x="552" y="1021"/>
                </a:cxn>
                <a:cxn ang="0">
                  <a:pos x="552" y="1128"/>
                </a:cxn>
                <a:cxn ang="0">
                  <a:pos x="789" y="1114"/>
                </a:cxn>
                <a:cxn ang="0">
                  <a:pos x="789" y="1061"/>
                </a:cxn>
                <a:cxn ang="0">
                  <a:pos x="710" y="1061"/>
                </a:cxn>
                <a:cxn ang="0">
                  <a:pos x="684" y="1048"/>
                </a:cxn>
                <a:cxn ang="0">
                  <a:pos x="671" y="1035"/>
                </a:cxn>
                <a:cxn ang="0">
                  <a:pos x="671" y="0"/>
                </a:cxn>
                <a:cxn ang="0">
                  <a:pos x="434" y="14"/>
                </a:cxn>
                <a:cxn ang="0">
                  <a:pos x="434" y="67"/>
                </a:cxn>
                <a:cxn ang="0">
                  <a:pos x="513" y="67"/>
                </a:cxn>
                <a:cxn ang="0">
                  <a:pos x="539" y="80"/>
                </a:cxn>
                <a:cxn ang="0">
                  <a:pos x="552" y="93"/>
                </a:cxn>
                <a:cxn ang="0">
                  <a:pos x="552" y="120"/>
                </a:cxn>
                <a:cxn ang="0">
                  <a:pos x="566" y="159"/>
                </a:cxn>
                <a:cxn ang="0">
                  <a:pos x="566" y="504"/>
                </a:cxn>
                <a:cxn ang="0">
                  <a:pos x="526" y="464"/>
                </a:cxn>
                <a:cxn ang="0">
                  <a:pos x="421" y="411"/>
                </a:cxn>
                <a:cxn ang="0">
                  <a:pos x="355" y="398"/>
                </a:cxn>
                <a:cxn ang="0">
                  <a:pos x="224" y="425"/>
                </a:cxn>
                <a:cxn ang="0">
                  <a:pos x="105" y="504"/>
                </a:cxn>
                <a:cxn ang="0">
                  <a:pos x="26" y="624"/>
                </a:cxn>
                <a:cxn ang="0">
                  <a:pos x="0" y="769"/>
                </a:cxn>
                <a:cxn ang="0">
                  <a:pos x="26" y="915"/>
                </a:cxn>
                <a:cxn ang="0">
                  <a:pos x="105" y="1021"/>
                </a:cxn>
                <a:cxn ang="0">
                  <a:pos x="210" y="1101"/>
                </a:cxn>
                <a:cxn ang="0">
                  <a:pos x="342" y="1128"/>
                </a:cxn>
                <a:cxn ang="0">
                  <a:pos x="434" y="1114"/>
                </a:cxn>
                <a:cxn ang="0">
                  <a:pos x="500" y="1074"/>
                </a:cxn>
                <a:cxn ang="0">
                  <a:pos x="552" y="1021"/>
                </a:cxn>
                <a:cxn ang="0">
                  <a:pos x="552" y="597"/>
                </a:cxn>
                <a:cxn ang="0">
                  <a:pos x="552" y="968"/>
                </a:cxn>
                <a:cxn ang="0">
                  <a:pos x="539" y="982"/>
                </a:cxn>
                <a:cxn ang="0">
                  <a:pos x="500" y="1035"/>
                </a:cxn>
                <a:cxn ang="0">
                  <a:pos x="447" y="1074"/>
                </a:cxn>
                <a:cxn ang="0">
                  <a:pos x="395" y="1088"/>
                </a:cxn>
                <a:cxn ang="0">
                  <a:pos x="355" y="1101"/>
                </a:cxn>
                <a:cxn ang="0">
                  <a:pos x="250" y="1074"/>
                </a:cxn>
                <a:cxn ang="0">
                  <a:pos x="210" y="1035"/>
                </a:cxn>
                <a:cxn ang="0">
                  <a:pos x="184" y="995"/>
                </a:cxn>
                <a:cxn ang="0">
                  <a:pos x="145" y="876"/>
                </a:cxn>
                <a:cxn ang="0">
                  <a:pos x="131" y="769"/>
                </a:cxn>
                <a:cxn ang="0">
                  <a:pos x="145" y="663"/>
                </a:cxn>
                <a:cxn ang="0">
                  <a:pos x="184" y="544"/>
                </a:cxn>
                <a:cxn ang="0">
                  <a:pos x="210" y="517"/>
                </a:cxn>
                <a:cxn ang="0">
                  <a:pos x="237" y="478"/>
                </a:cxn>
                <a:cxn ang="0">
                  <a:pos x="276" y="464"/>
                </a:cxn>
                <a:cxn ang="0">
                  <a:pos x="316" y="438"/>
                </a:cxn>
                <a:cxn ang="0">
                  <a:pos x="408" y="438"/>
                </a:cxn>
                <a:cxn ang="0">
                  <a:pos x="447" y="464"/>
                </a:cxn>
                <a:cxn ang="0">
                  <a:pos x="500" y="491"/>
                </a:cxn>
                <a:cxn ang="0">
                  <a:pos x="552" y="544"/>
                </a:cxn>
                <a:cxn ang="0">
                  <a:pos x="552" y="597"/>
                </a:cxn>
              </a:cxnLst>
              <a:rect l="0" t="0" r="r" b="b"/>
              <a:pathLst>
                <a:path w="789" h="1128">
                  <a:moveTo>
                    <a:pt x="552" y="1021"/>
                  </a:moveTo>
                  <a:lnTo>
                    <a:pt x="552" y="1128"/>
                  </a:lnTo>
                  <a:lnTo>
                    <a:pt x="789" y="1114"/>
                  </a:lnTo>
                  <a:lnTo>
                    <a:pt x="789" y="1061"/>
                  </a:lnTo>
                  <a:lnTo>
                    <a:pt x="710" y="1061"/>
                  </a:lnTo>
                  <a:lnTo>
                    <a:pt x="684" y="1048"/>
                  </a:lnTo>
                  <a:lnTo>
                    <a:pt x="671" y="1035"/>
                  </a:lnTo>
                  <a:lnTo>
                    <a:pt x="671" y="0"/>
                  </a:lnTo>
                  <a:lnTo>
                    <a:pt x="434" y="14"/>
                  </a:lnTo>
                  <a:lnTo>
                    <a:pt x="434" y="67"/>
                  </a:lnTo>
                  <a:lnTo>
                    <a:pt x="513" y="67"/>
                  </a:lnTo>
                  <a:lnTo>
                    <a:pt x="539" y="80"/>
                  </a:lnTo>
                  <a:lnTo>
                    <a:pt x="552" y="93"/>
                  </a:lnTo>
                  <a:lnTo>
                    <a:pt x="552" y="120"/>
                  </a:lnTo>
                  <a:lnTo>
                    <a:pt x="566" y="159"/>
                  </a:lnTo>
                  <a:lnTo>
                    <a:pt x="566" y="504"/>
                  </a:lnTo>
                  <a:lnTo>
                    <a:pt x="526" y="464"/>
                  </a:lnTo>
                  <a:lnTo>
                    <a:pt x="421" y="411"/>
                  </a:lnTo>
                  <a:lnTo>
                    <a:pt x="355" y="398"/>
                  </a:lnTo>
                  <a:lnTo>
                    <a:pt x="224" y="425"/>
                  </a:lnTo>
                  <a:lnTo>
                    <a:pt x="105" y="504"/>
                  </a:lnTo>
                  <a:lnTo>
                    <a:pt x="26" y="624"/>
                  </a:lnTo>
                  <a:lnTo>
                    <a:pt x="0" y="769"/>
                  </a:lnTo>
                  <a:lnTo>
                    <a:pt x="26" y="915"/>
                  </a:lnTo>
                  <a:lnTo>
                    <a:pt x="105" y="1021"/>
                  </a:lnTo>
                  <a:lnTo>
                    <a:pt x="210" y="1101"/>
                  </a:lnTo>
                  <a:lnTo>
                    <a:pt x="342" y="1128"/>
                  </a:lnTo>
                  <a:lnTo>
                    <a:pt x="434" y="1114"/>
                  </a:lnTo>
                  <a:lnTo>
                    <a:pt x="500" y="1074"/>
                  </a:lnTo>
                  <a:lnTo>
                    <a:pt x="552" y="1021"/>
                  </a:lnTo>
                  <a:close/>
                  <a:moveTo>
                    <a:pt x="552" y="597"/>
                  </a:moveTo>
                  <a:lnTo>
                    <a:pt x="552" y="968"/>
                  </a:lnTo>
                  <a:lnTo>
                    <a:pt x="539" y="982"/>
                  </a:lnTo>
                  <a:lnTo>
                    <a:pt x="500" y="1035"/>
                  </a:lnTo>
                  <a:lnTo>
                    <a:pt x="447" y="1074"/>
                  </a:lnTo>
                  <a:lnTo>
                    <a:pt x="395" y="1088"/>
                  </a:lnTo>
                  <a:lnTo>
                    <a:pt x="355" y="1101"/>
                  </a:lnTo>
                  <a:lnTo>
                    <a:pt x="250" y="1074"/>
                  </a:lnTo>
                  <a:lnTo>
                    <a:pt x="210" y="1035"/>
                  </a:lnTo>
                  <a:lnTo>
                    <a:pt x="184" y="995"/>
                  </a:lnTo>
                  <a:lnTo>
                    <a:pt x="145" y="876"/>
                  </a:lnTo>
                  <a:lnTo>
                    <a:pt x="131" y="769"/>
                  </a:lnTo>
                  <a:lnTo>
                    <a:pt x="145" y="663"/>
                  </a:lnTo>
                  <a:lnTo>
                    <a:pt x="184" y="544"/>
                  </a:lnTo>
                  <a:lnTo>
                    <a:pt x="210" y="517"/>
                  </a:lnTo>
                  <a:lnTo>
                    <a:pt x="237" y="478"/>
                  </a:lnTo>
                  <a:lnTo>
                    <a:pt x="276" y="464"/>
                  </a:lnTo>
                  <a:lnTo>
                    <a:pt x="316" y="438"/>
                  </a:lnTo>
                  <a:lnTo>
                    <a:pt x="408" y="438"/>
                  </a:lnTo>
                  <a:lnTo>
                    <a:pt x="447" y="464"/>
                  </a:lnTo>
                  <a:lnTo>
                    <a:pt x="500" y="491"/>
                  </a:lnTo>
                  <a:lnTo>
                    <a:pt x="552" y="544"/>
                  </a:lnTo>
                  <a:lnTo>
                    <a:pt x="552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49" name="Freeform 149"/>
            <p:cNvSpPr>
              <a:spLocks/>
            </p:cNvSpPr>
            <p:nvPr/>
          </p:nvSpPr>
          <p:spPr bwMode="auto">
            <a:xfrm>
              <a:off x="34229" y="13452"/>
              <a:ext cx="526" cy="1074"/>
            </a:xfrm>
            <a:custGeom>
              <a:avLst/>
              <a:gdLst/>
              <a:ahLst/>
              <a:cxnLst>
                <a:cxn ang="0">
                  <a:pos x="329" y="40"/>
                </a:cxn>
                <a:cxn ang="0">
                  <a:pos x="329" y="13"/>
                </a:cxn>
                <a:cxn ang="0">
                  <a:pos x="316" y="13"/>
                </a:cxn>
                <a:cxn ang="0">
                  <a:pos x="302" y="0"/>
                </a:cxn>
                <a:cxn ang="0">
                  <a:pos x="289" y="0"/>
                </a:cxn>
                <a:cxn ang="0">
                  <a:pos x="184" y="80"/>
                </a:cxn>
                <a:cxn ang="0">
                  <a:pos x="79" y="106"/>
                </a:cxn>
                <a:cxn ang="0">
                  <a:pos x="0" y="106"/>
                </a:cxn>
                <a:cxn ang="0">
                  <a:pos x="0" y="159"/>
                </a:cxn>
                <a:cxn ang="0">
                  <a:pos x="39" y="159"/>
                </a:cxn>
                <a:cxn ang="0">
                  <a:pos x="79" y="146"/>
                </a:cxn>
                <a:cxn ang="0">
                  <a:pos x="210" y="119"/>
                </a:cxn>
                <a:cxn ang="0">
                  <a:pos x="210" y="968"/>
                </a:cxn>
                <a:cxn ang="0">
                  <a:pos x="197" y="981"/>
                </a:cxn>
                <a:cxn ang="0">
                  <a:pos x="197" y="995"/>
                </a:cxn>
                <a:cxn ang="0">
                  <a:pos x="145" y="1021"/>
                </a:cxn>
                <a:cxn ang="0">
                  <a:pos x="13" y="1021"/>
                </a:cxn>
                <a:cxn ang="0">
                  <a:pos x="13" y="1074"/>
                </a:cxn>
                <a:cxn ang="0">
                  <a:pos x="526" y="1074"/>
                </a:cxn>
                <a:cxn ang="0">
                  <a:pos x="526" y="1021"/>
                </a:cxn>
                <a:cxn ang="0">
                  <a:pos x="381" y="1021"/>
                </a:cxn>
                <a:cxn ang="0">
                  <a:pos x="355" y="1008"/>
                </a:cxn>
                <a:cxn ang="0">
                  <a:pos x="342" y="1008"/>
                </a:cxn>
                <a:cxn ang="0">
                  <a:pos x="329" y="995"/>
                </a:cxn>
                <a:cxn ang="0">
                  <a:pos x="329" y="942"/>
                </a:cxn>
                <a:cxn ang="0">
                  <a:pos x="329" y="40"/>
                </a:cxn>
              </a:cxnLst>
              <a:rect l="0" t="0" r="r" b="b"/>
              <a:pathLst>
                <a:path w="526" h="1074">
                  <a:moveTo>
                    <a:pt x="329" y="40"/>
                  </a:moveTo>
                  <a:lnTo>
                    <a:pt x="329" y="13"/>
                  </a:lnTo>
                  <a:lnTo>
                    <a:pt x="316" y="13"/>
                  </a:lnTo>
                  <a:lnTo>
                    <a:pt x="302" y="0"/>
                  </a:lnTo>
                  <a:lnTo>
                    <a:pt x="289" y="0"/>
                  </a:lnTo>
                  <a:lnTo>
                    <a:pt x="184" y="80"/>
                  </a:lnTo>
                  <a:lnTo>
                    <a:pt x="79" y="106"/>
                  </a:lnTo>
                  <a:lnTo>
                    <a:pt x="0" y="106"/>
                  </a:lnTo>
                  <a:lnTo>
                    <a:pt x="0" y="159"/>
                  </a:lnTo>
                  <a:lnTo>
                    <a:pt x="39" y="159"/>
                  </a:lnTo>
                  <a:lnTo>
                    <a:pt x="79" y="146"/>
                  </a:lnTo>
                  <a:lnTo>
                    <a:pt x="210" y="119"/>
                  </a:lnTo>
                  <a:lnTo>
                    <a:pt x="210" y="968"/>
                  </a:lnTo>
                  <a:lnTo>
                    <a:pt x="197" y="981"/>
                  </a:lnTo>
                  <a:lnTo>
                    <a:pt x="197" y="995"/>
                  </a:lnTo>
                  <a:lnTo>
                    <a:pt x="145" y="1021"/>
                  </a:lnTo>
                  <a:lnTo>
                    <a:pt x="13" y="1021"/>
                  </a:lnTo>
                  <a:lnTo>
                    <a:pt x="13" y="1074"/>
                  </a:lnTo>
                  <a:lnTo>
                    <a:pt x="526" y="1074"/>
                  </a:lnTo>
                  <a:lnTo>
                    <a:pt x="526" y="1021"/>
                  </a:lnTo>
                  <a:lnTo>
                    <a:pt x="381" y="1021"/>
                  </a:lnTo>
                  <a:lnTo>
                    <a:pt x="355" y="1008"/>
                  </a:lnTo>
                  <a:lnTo>
                    <a:pt x="342" y="1008"/>
                  </a:lnTo>
                  <a:lnTo>
                    <a:pt x="329" y="995"/>
                  </a:lnTo>
                  <a:lnTo>
                    <a:pt x="329" y="942"/>
                  </a:lnTo>
                  <a:lnTo>
                    <a:pt x="329" y="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50" name="Freeform 150"/>
            <p:cNvSpPr>
              <a:spLocks noEditPoints="1"/>
            </p:cNvSpPr>
            <p:nvPr/>
          </p:nvSpPr>
          <p:spPr bwMode="auto">
            <a:xfrm>
              <a:off x="35465" y="13505"/>
              <a:ext cx="974" cy="1247"/>
            </a:xfrm>
            <a:custGeom>
              <a:avLst/>
              <a:gdLst/>
              <a:ahLst/>
              <a:cxnLst>
                <a:cxn ang="0">
                  <a:pos x="948" y="66"/>
                </a:cxn>
                <a:cxn ang="0">
                  <a:pos x="961" y="53"/>
                </a:cxn>
                <a:cxn ang="0">
                  <a:pos x="974" y="53"/>
                </a:cxn>
                <a:cxn ang="0">
                  <a:pos x="974" y="13"/>
                </a:cxn>
                <a:cxn ang="0">
                  <a:pos x="961" y="0"/>
                </a:cxn>
                <a:cxn ang="0">
                  <a:pos x="934" y="0"/>
                </a:cxn>
                <a:cxn ang="0">
                  <a:pos x="921" y="13"/>
                </a:cxn>
                <a:cxn ang="0">
                  <a:pos x="27" y="424"/>
                </a:cxn>
                <a:cxn ang="0">
                  <a:pos x="0" y="451"/>
                </a:cxn>
                <a:cxn ang="0">
                  <a:pos x="0" y="478"/>
                </a:cxn>
                <a:cxn ang="0">
                  <a:pos x="27" y="504"/>
                </a:cxn>
                <a:cxn ang="0">
                  <a:pos x="921" y="915"/>
                </a:cxn>
                <a:cxn ang="0">
                  <a:pos x="934" y="928"/>
                </a:cxn>
                <a:cxn ang="0">
                  <a:pos x="961" y="928"/>
                </a:cxn>
                <a:cxn ang="0">
                  <a:pos x="974" y="915"/>
                </a:cxn>
                <a:cxn ang="0">
                  <a:pos x="974" y="889"/>
                </a:cxn>
                <a:cxn ang="0">
                  <a:pos x="948" y="862"/>
                </a:cxn>
                <a:cxn ang="0">
                  <a:pos x="106" y="464"/>
                </a:cxn>
                <a:cxn ang="0">
                  <a:pos x="948" y="66"/>
                </a:cxn>
                <a:cxn ang="0">
                  <a:pos x="921" y="1247"/>
                </a:cxn>
                <a:cxn ang="0">
                  <a:pos x="934" y="1247"/>
                </a:cxn>
                <a:cxn ang="0">
                  <a:pos x="961" y="1233"/>
                </a:cxn>
                <a:cxn ang="0">
                  <a:pos x="974" y="1233"/>
                </a:cxn>
                <a:cxn ang="0">
                  <a:pos x="974" y="1194"/>
                </a:cxn>
                <a:cxn ang="0">
                  <a:pos x="961" y="1180"/>
                </a:cxn>
                <a:cxn ang="0">
                  <a:pos x="14" y="1180"/>
                </a:cxn>
                <a:cxn ang="0">
                  <a:pos x="0" y="1194"/>
                </a:cxn>
                <a:cxn ang="0">
                  <a:pos x="0" y="1233"/>
                </a:cxn>
                <a:cxn ang="0">
                  <a:pos x="14" y="1233"/>
                </a:cxn>
                <a:cxn ang="0">
                  <a:pos x="40" y="1247"/>
                </a:cxn>
                <a:cxn ang="0">
                  <a:pos x="53" y="1247"/>
                </a:cxn>
                <a:cxn ang="0">
                  <a:pos x="921" y="1247"/>
                </a:cxn>
              </a:cxnLst>
              <a:rect l="0" t="0" r="r" b="b"/>
              <a:pathLst>
                <a:path w="974" h="1247">
                  <a:moveTo>
                    <a:pt x="948" y="66"/>
                  </a:moveTo>
                  <a:lnTo>
                    <a:pt x="961" y="53"/>
                  </a:lnTo>
                  <a:lnTo>
                    <a:pt x="974" y="53"/>
                  </a:lnTo>
                  <a:lnTo>
                    <a:pt x="974" y="13"/>
                  </a:lnTo>
                  <a:lnTo>
                    <a:pt x="961" y="0"/>
                  </a:lnTo>
                  <a:lnTo>
                    <a:pt x="934" y="0"/>
                  </a:lnTo>
                  <a:lnTo>
                    <a:pt x="921" y="13"/>
                  </a:lnTo>
                  <a:lnTo>
                    <a:pt x="27" y="424"/>
                  </a:lnTo>
                  <a:lnTo>
                    <a:pt x="0" y="451"/>
                  </a:lnTo>
                  <a:lnTo>
                    <a:pt x="0" y="478"/>
                  </a:lnTo>
                  <a:lnTo>
                    <a:pt x="27" y="504"/>
                  </a:lnTo>
                  <a:lnTo>
                    <a:pt x="921" y="915"/>
                  </a:lnTo>
                  <a:lnTo>
                    <a:pt x="934" y="928"/>
                  </a:lnTo>
                  <a:lnTo>
                    <a:pt x="961" y="928"/>
                  </a:lnTo>
                  <a:lnTo>
                    <a:pt x="974" y="915"/>
                  </a:lnTo>
                  <a:lnTo>
                    <a:pt x="974" y="889"/>
                  </a:lnTo>
                  <a:lnTo>
                    <a:pt x="948" y="862"/>
                  </a:lnTo>
                  <a:lnTo>
                    <a:pt x="106" y="464"/>
                  </a:lnTo>
                  <a:lnTo>
                    <a:pt x="948" y="66"/>
                  </a:lnTo>
                  <a:close/>
                  <a:moveTo>
                    <a:pt x="921" y="1247"/>
                  </a:moveTo>
                  <a:lnTo>
                    <a:pt x="934" y="1247"/>
                  </a:lnTo>
                  <a:lnTo>
                    <a:pt x="961" y="1233"/>
                  </a:lnTo>
                  <a:lnTo>
                    <a:pt x="974" y="1233"/>
                  </a:lnTo>
                  <a:lnTo>
                    <a:pt x="974" y="1194"/>
                  </a:lnTo>
                  <a:lnTo>
                    <a:pt x="961" y="1180"/>
                  </a:lnTo>
                  <a:lnTo>
                    <a:pt x="14" y="1180"/>
                  </a:lnTo>
                  <a:lnTo>
                    <a:pt x="0" y="1194"/>
                  </a:lnTo>
                  <a:lnTo>
                    <a:pt x="0" y="1233"/>
                  </a:lnTo>
                  <a:lnTo>
                    <a:pt x="14" y="1233"/>
                  </a:lnTo>
                  <a:lnTo>
                    <a:pt x="40" y="1247"/>
                  </a:lnTo>
                  <a:lnTo>
                    <a:pt x="53" y="1247"/>
                  </a:lnTo>
                  <a:lnTo>
                    <a:pt x="921" y="12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51" name="Freeform 151"/>
            <p:cNvSpPr>
              <a:spLocks noEditPoints="1"/>
            </p:cNvSpPr>
            <p:nvPr/>
          </p:nvSpPr>
          <p:spPr bwMode="auto">
            <a:xfrm>
              <a:off x="36991" y="13465"/>
              <a:ext cx="658" cy="1393"/>
            </a:xfrm>
            <a:custGeom>
              <a:avLst/>
              <a:gdLst/>
              <a:ahLst/>
              <a:cxnLst>
                <a:cxn ang="0">
                  <a:pos x="658" y="27"/>
                </a:cxn>
                <a:cxn ang="0">
                  <a:pos x="619" y="0"/>
                </a:cxn>
                <a:cxn ang="0">
                  <a:pos x="540" y="27"/>
                </a:cxn>
                <a:cxn ang="0">
                  <a:pos x="514" y="106"/>
                </a:cxn>
                <a:cxn ang="0">
                  <a:pos x="579" y="146"/>
                </a:cxn>
                <a:cxn ang="0">
                  <a:pos x="658" y="93"/>
                </a:cxn>
                <a:cxn ang="0">
                  <a:pos x="343" y="1141"/>
                </a:cxn>
                <a:cxn ang="0">
                  <a:pos x="224" y="1326"/>
                </a:cxn>
                <a:cxn ang="0">
                  <a:pos x="106" y="1353"/>
                </a:cxn>
                <a:cxn ang="0">
                  <a:pos x="106" y="1326"/>
                </a:cxn>
                <a:cxn ang="0">
                  <a:pos x="158" y="1260"/>
                </a:cxn>
                <a:cxn ang="0">
                  <a:pos x="145" y="1220"/>
                </a:cxn>
                <a:cxn ang="0">
                  <a:pos x="40" y="1220"/>
                </a:cxn>
                <a:cxn ang="0">
                  <a:pos x="0" y="1287"/>
                </a:cxn>
                <a:cxn ang="0">
                  <a:pos x="27" y="1353"/>
                </a:cxn>
                <a:cxn ang="0">
                  <a:pos x="106" y="1393"/>
                </a:cxn>
                <a:cxn ang="0">
                  <a:pos x="237" y="1380"/>
                </a:cxn>
                <a:cxn ang="0">
                  <a:pos x="395" y="1247"/>
                </a:cxn>
                <a:cxn ang="0">
                  <a:pos x="592" y="557"/>
                </a:cxn>
                <a:cxn ang="0">
                  <a:pos x="606" y="504"/>
                </a:cxn>
                <a:cxn ang="0">
                  <a:pos x="579" y="411"/>
                </a:cxn>
                <a:cxn ang="0">
                  <a:pos x="461" y="345"/>
                </a:cxn>
                <a:cxn ang="0">
                  <a:pos x="290" y="438"/>
                </a:cxn>
                <a:cxn ang="0">
                  <a:pos x="211" y="571"/>
                </a:cxn>
                <a:cxn ang="0">
                  <a:pos x="198" y="610"/>
                </a:cxn>
                <a:cxn ang="0">
                  <a:pos x="237" y="597"/>
                </a:cxn>
                <a:cxn ang="0">
                  <a:pos x="277" y="531"/>
                </a:cxn>
                <a:cxn ang="0">
                  <a:pos x="369" y="411"/>
                </a:cxn>
                <a:cxn ang="0">
                  <a:pos x="461" y="385"/>
                </a:cxn>
                <a:cxn ang="0">
                  <a:pos x="487" y="398"/>
                </a:cxn>
                <a:cxn ang="0">
                  <a:pos x="500" y="518"/>
                </a:cxn>
                <a:cxn ang="0">
                  <a:pos x="343" y="1141"/>
                </a:cxn>
              </a:cxnLst>
              <a:rect l="0" t="0" r="r" b="b"/>
              <a:pathLst>
                <a:path w="658" h="1393">
                  <a:moveTo>
                    <a:pt x="658" y="53"/>
                  </a:moveTo>
                  <a:lnTo>
                    <a:pt x="658" y="27"/>
                  </a:lnTo>
                  <a:lnTo>
                    <a:pt x="645" y="14"/>
                  </a:lnTo>
                  <a:lnTo>
                    <a:pt x="619" y="0"/>
                  </a:lnTo>
                  <a:lnTo>
                    <a:pt x="579" y="0"/>
                  </a:lnTo>
                  <a:lnTo>
                    <a:pt x="540" y="27"/>
                  </a:lnTo>
                  <a:lnTo>
                    <a:pt x="514" y="80"/>
                  </a:lnTo>
                  <a:lnTo>
                    <a:pt x="514" y="106"/>
                  </a:lnTo>
                  <a:lnTo>
                    <a:pt x="527" y="120"/>
                  </a:lnTo>
                  <a:lnTo>
                    <a:pt x="579" y="146"/>
                  </a:lnTo>
                  <a:lnTo>
                    <a:pt x="632" y="120"/>
                  </a:lnTo>
                  <a:lnTo>
                    <a:pt x="658" y="93"/>
                  </a:lnTo>
                  <a:lnTo>
                    <a:pt x="658" y="53"/>
                  </a:lnTo>
                  <a:close/>
                  <a:moveTo>
                    <a:pt x="343" y="1141"/>
                  </a:moveTo>
                  <a:lnTo>
                    <a:pt x="290" y="1247"/>
                  </a:lnTo>
                  <a:lnTo>
                    <a:pt x="224" y="1326"/>
                  </a:lnTo>
                  <a:lnTo>
                    <a:pt x="145" y="1353"/>
                  </a:lnTo>
                  <a:lnTo>
                    <a:pt x="106" y="1353"/>
                  </a:lnTo>
                  <a:lnTo>
                    <a:pt x="79" y="1340"/>
                  </a:lnTo>
                  <a:lnTo>
                    <a:pt x="106" y="1326"/>
                  </a:lnTo>
                  <a:lnTo>
                    <a:pt x="145" y="1287"/>
                  </a:lnTo>
                  <a:lnTo>
                    <a:pt x="158" y="1260"/>
                  </a:lnTo>
                  <a:lnTo>
                    <a:pt x="145" y="1234"/>
                  </a:lnTo>
                  <a:lnTo>
                    <a:pt x="145" y="1220"/>
                  </a:lnTo>
                  <a:lnTo>
                    <a:pt x="93" y="1194"/>
                  </a:lnTo>
                  <a:lnTo>
                    <a:pt x="40" y="1220"/>
                  </a:lnTo>
                  <a:lnTo>
                    <a:pt x="27" y="1234"/>
                  </a:lnTo>
                  <a:lnTo>
                    <a:pt x="0" y="1287"/>
                  </a:lnTo>
                  <a:lnTo>
                    <a:pt x="14" y="1326"/>
                  </a:lnTo>
                  <a:lnTo>
                    <a:pt x="27" y="1353"/>
                  </a:lnTo>
                  <a:lnTo>
                    <a:pt x="66" y="1380"/>
                  </a:lnTo>
                  <a:lnTo>
                    <a:pt x="106" y="1393"/>
                  </a:lnTo>
                  <a:lnTo>
                    <a:pt x="145" y="1393"/>
                  </a:lnTo>
                  <a:lnTo>
                    <a:pt x="237" y="1380"/>
                  </a:lnTo>
                  <a:lnTo>
                    <a:pt x="329" y="1326"/>
                  </a:lnTo>
                  <a:lnTo>
                    <a:pt x="395" y="1247"/>
                  </a:lnTo>
                  <a:lnTo>
                    <a:pt x="448" y="1141"/>
                  </a:lnTo>
                  <a:lnTo>
                    <a:pt x="592" y="557"/>
                  </a:lnTo>
                  <a:lnTo>
                    <a:pt x="592" y="531"/>
                  </a:lnTo>
                  <a:lnTo>
                    <a:pt x="606" y="504"/>
                  </a:lnTo>
                  <a:lnTo>
                    <a:pt x="592" y="451"/>
                  </a:lnTo>
                  <a:lnTo>
                    <a:pt x="579" y="411"/>
                  </a:lnTo>
                  <a:lnTo>
                    <a:pt x="540" y="372"/>
                  </a:lnTo>
                  <a:lnTo>
                    <a:pt x="461" y="345"/>
                  </a:lnTo>
                  <a:lnTo>
                    <a:pt x="369" y="372"/>
                  </a:lnTo>
                  <a:lnTo>
                    <a:pt x="290" y="438"/>
                  </a:lnTo>
                  <a:lnTo>
                    <a:pt x="237" y="504"/>
                  </a:lnTo>
                  <a:lnTo>
                    <a:pt x="211" y="571"/>
                  </a:lnTo>
                  <a:lnTo>
                    <a:pt x="198" y="597"/>
                  </a:lnTo>
                  <a:lnTo>
                    <a:pt x="198" y="610"/>
                  </a:lnTo>
                  <a:lnTo>
                    <a:pt x="237" y="610"/>
                  </a:lnTo>
                  <a:lnTo>
                    <a:pt x="237" y="597"/>
                  </a:lnTo>
                  <a:lnTo>
                    <a:pt x="250" y="584"/>
                  </a:lnTo>
                  <a:lnTo>
                    <a:pt x="277" y="531"/>
                  </a:lnTo>
                  <a:lnTo>
                    <a:pt x="329" y="451"/>
                  </a:lnTo>
                  <a:lnTo>
                    <a:pt x="369" y="411"/>
                  </a:lnTo>
                  <a:lnTo>
                    <a:pt x="448" y="385"/>
                  </a:lnTo>
                  <a:lnTo>
                    <a:pt x="461" y="385"/>
                  </a:lnTo>
                  <a:lnTo>
                    <a:pt x="474" y="398"/>
                  </a:lnTo>
                  <a:lnTo>
                    <a:pt x="487" y="398"/>
                  </a:lnTo>
                  <a:lnTo>
                    <a:pt x="500" y="425"/>
                  </a:lnTo>
                  <a:lnTo>
                    <a:pt x="500" y="518"/>
                  </a:lnTo>
                  <a:lnTo>
                    <a:pt x="487" y="544"/>
                  </a:lnTo>
                  <a:lnTo>
                    <a:pt x="343" y="114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52" name="Freeform 152"/>
            <p:cNvSpPr>
              <a:spLocks noEditPoints="1"/>
            </p:cNvSpPr>
            <p:nvPr/>
          </p:nvSpPr>
          <p:spPr bwMode="auto">
            <a:xfrm>
              <a:off x="38347" y="13505"/>
              <a:ext cx="973" cy="1247"/>
            </a:xfrm>
            <a:custGeom>
              <a:avLst/>
              <a:gdLst/>
              <a:ahLst/>
              <a:cxnLst>
                <a:cxn ang="0">
                  <a:pos x="947" y="66"/>
                </a:cxn>
                <a:cxn ang="0">
                  <a:pos x="960" y="53"/>
                </a:cxn>
                <a:cxn ang="0">
                  <a:pos x="973" y="53"/>
                </a:cxn>
                <a:cxn ang="0">
                  <a:pos x="973" y="13"/>
                </a:cxn>
                <a:cxn ang="0">
                  <a:pos x="960" y="0"/>
                </a:cxn>
                <a:cxn ang="0">
                  <a:pos x="934" y="0"/>
                </a:cxn>
                <a:cxn ang="0">
                  <a:pos x="920" y="13"/>
                </a:cxn>
                <a:cxn ang="0">
                  <a:pos x="26" y="424"/>
                </a:cxn>
                <a:cxn ang="0">
                  <a:pos x="0" y="451"/>
                </a:cxn>
                <a:cxn ang="0">
                  <a:pos x="0" y="478"/>
                </a:cxn>
                <a:cxn ang="0">
                  <a:pos x="26" y="504"/>
                </a:cxn>
                <a:cxn ang="0">
                  <a:pos x="920" y="915"/>
                </a:cxn>
                <a:cxn ang="0">
                  <a:pos x="934" y="928"/>
                </a:cxn>
                <a:cxn ang="0">
                  <a:pos x="960" y="928"/>
                </a:cxn>
                <a:cxn ang="0">
                  <a:pos x="973" y="915"/>
                </a:cxn>
                <a:cxn ang="0">
                  <a:pos x="973" y="889"/>
                </a:cxn>
                <a:cxn ang="0">
                  <a:pos x="947" y="862"/>
                </a:cxn>
                <a:cxn ang="0">
                  <a:pos x="105" y="464"/>
                </a:cxn>
                <a:cxn ang="0">
                  <a:pos x="947" y="66"/>
                </a:cxn>
                <a:cxn ang="0">
                  <a:pos x="920" y="1247"/>
                </a:cxn>
                <a:cxn ang="0">
                  <a:pos x="934" y="1247"/>
                </a:cxn>
                <a:cxn ang="0">
                  <a:pos x="960" y="1233"/>
                </a:cxn>
                <a:cxn ang="0">
                  <a:pos x="973" y="1233"/>
                </a:cxn>
                <a:cxn ang="0">
                  <a:pos x="973" y="1194"/>
                </a:cxn>
                <a:cxn ang="0">
                  <a:pos x="960" y="1180"/>
                </a:cxn>
                <a:cxn ang="0">
                  <a:pos x="13" y="1180"/>
                </a:cxn>
                <a:cxn ang="0">
                  <a:pos x="0" y="1194"/>
                </a:cxn>
                <a:cxn ang="0">
                  <a:pos x="0" y="1233"/>
                </a:cxn>
                <a:cxn ang="0">
                  <a:pos x="13" y="1233"/>
                </a:cxn>
                <a:cxn ang="0">
                  <a:pos x="39" y="1247"/>
                </a:cxn>
                <a:cxn ang="0">
                  <a:pos x="52" y="1247"/>
                </a:cxn>
                <a:cxn ang="0">
                  <a:pos x="920" y="1247"/>
                </a:cxn>
              </a:cxnLst>
              <a:rect l="0" t="0" r="r" b="b"/>
              <a:pathLst>
                <a:path w="973" h="1247">
                  <a:moveTo>
                    <a:pt x="947" y="66"/>
                  </a:moveTo>
                  <a:lnTo>
                    <a:pt x="960" y="53"/>
                  </a:lnTo>
                  <a:lnTo>
                    <a:pt x="973" y="53"/>
                  </a:lnTo>
                  <a:lnTo>
                    <a:pt x="973" y="13"/>
                  </a:lnTo>
                  <a:lnTo>
                    <a:pt x="960" y="0"/>
                  </a:lnTo>
                  <a:lnTo>
                    <a:pt x="934" y="0"/>
                  </a:lnTo>
                  <a:lnTo>
                    <a:pt x="920" y="13"/>
                  </a:lnTo>
                  <a:lnTo>
                    <a:pt x="26" y="424"/>
                  </a:lnTo>
                  <a:lnTo>
                    <a:pt x="0" y="451"/>
                  </a:lnTo>
                  <a:lnTo>
                    <a:pt x="0" y="478"/>
                  </a:lnTo>
                  <a:lnTo>
                    <a:pt x="26" y="504"/>
                  </a:lnTo>
                  <a:lnTo>
                    <a:pt x="920" y="915"/>
                  </a:lnTo>
                  <a:lnTo>
                    <a:pt x="934" y="928"/>
                  </a:lnTo>
                  <a:lnTo>
                    <a:pt x="960" y="928"/>
                  </a:lnTo>
                  <a:lnTo>
                    <a:pt x="973" y="915"/>
                  </a:lnTo>
                  <a:lnTo>
                    <a:pt x="973" y="889"/>
                  </a:lnTo>
                  <a:lnTo>
                    <a:pt x="947" y="862"/>
                  </a:lnTo>
                  <a:lnTo>
                    <a:pt x="105" y="464"/>
                  </a:lnTo>
                  <a:lnTo>
                    <a:pt x="947" y="66"/>
                  </a:lnTo>
                  <a:close/>
                  <a:moveTo>
                    <a:pt x="920" y="1247"/>
                  </a:moveTo>
                  <a:lnTo>
                    <a:pt x="934" y="1247"/>
                  </a:lnTo>
                  <a:lnTo>
                    <a:pt x="960" y="1233"/>
                  </a:lnTo>
                  <a:lnTo>
                    <a:pt x="973" y="1233"/>
                  </a:lnTo>
                  <a:lnTo>
                    <a:pt x="973" y="1194"/>
                  </a:lnTo>
                  <a:lnTo>
                    <a:pt x="960" y="1180"/>
                  </a:lnTo>
                  <a:lnTo>
                    <a:pt x="13" y="1180"/>
                  </a:lnTo>
                  <a:lnTo>
                    <a:pt x="0" y="1194"/>
                  </a:lnTo>
                  <a:lnTo>
                    <a:pt x="0" y="1233"/>
                  </a:lnTo>
                  <a:lnTo>
                    <a:pt x="13" y="1233"/>
                  </a:lnTo>
                  <a:lnTo>
                    <a:pt x="39" y="1247"/>
                  </a:lnTo>
                  <a:lnTo>
                    <a:pt x="52" y="1247"/>
                  </a:lnTo>
                  <a:lnTo>
                    <a:pt x="920" y="124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53" name="Freeform 153"/>
            <p:cNvSpPr>
              <a:spLocks/>
            </p:cNvSpPr>
            <p:nvPr/>
          </p:nvSpPr>
          <p:spPr bwMode="auto">
            <a:xfrm>
              <a:off x="39951" y="13810"/>
              <a:ext cx="645" cy="730"/>
            </a:xfrm>
            <a:custGeom>
              <a:avLst/>
              <a:gdLst/>
              <a:ahLst/>
              <a:cxnLst>
                <a:cxn ang="0">
                  <a:pos x="79" y="650"/>
                </a:cxn>
                <a:cxn ang="0">
                  <a:pos x="93" y="730"/>
                </a:cxn>
                <a:cxn ang="0">
                  <a:pos x="185" y="690"/>
                </a:cxn>
                <a:cxn ang="0">
                  <a:pos x="211" y="570"/>
                </a:cxn>
                <a:cxn ang="0">
                  <a:pos x="237" y="438"/>
                </a:cxn>
                <a:cxn ang="0">
                  <a:pos x="277" y="292"/>
                </a:cxn>
                <a:cxn ang="0">
                  <a:pos x="303" y="212"/>
                </a:cxn>
                <a:cxn ang="0">
                  <a:pos x="343" y="146"/>
                </a:cxn>
                <a:cxn ang="0">
                  <a:pos x="395" y="80"/>
                </a:cxn>
                <a:cxn ang="0">
                  <a:pos x="461" y="53"/>
                </a:cxn>
                <a:cxn ang="0">
                  <a:pos x="540" y="40"/>
                </a:cxn>
                <a:cxn ang="0">
                  <a:pos x="579" y="53"/>
                </a:cxn>
                <a:cxn ang="0">
                  <a:pos x="540" y="80"/>
                </a:cxn>
                <a:cxn ang="0">
                  <a:pos x="500" y="119"/>
                </a:cxn>
                <a:cxn ang="0">
                  <a:pos x="527" y="199"/>
                </a:cxn>
                <a:cxn ang="0">
                  <a:pos x="619" y="173"/>
                </a:cxn>
                <a:cxn ang="0">
                  <a:pos x="645" y="106"/>
                </a:cxn>
                <a:cxn ang="0">
                  <a:pos x="592" y="27"/>
                </a:cxn>
                <a:cxn ang="0">
                  <a:pos x="448" y="13"/>
                </a:cxn>
                <a:cxn ang="0">
                  <a:pos x="356" y="66"/>
                </a:cxn>
                <a:cxn ang="0">
                  <a:pos x="303" y="133"/>
                </a:cxn>
                <a:cxn ang="0">
                  <a:pos x="237" y="27"/>
                </a:cxn>
                <a:cxn ang="0">
                  <a:pos x="119" y="13"/>
                </a:cxn>
                <a:cxn ang="0">
                  <a:pos x="66" y="53"/>
                </a:cxn>
                <a:cxn ang="0">
                  <a:pos x="40" y="93"/>
                </a:cxn>
                <a:cxn ang="0">
                  <a:pos x="14" y="159"/>
                </a:cxn>
                <a:cxn ang="0">
                  <a:pos x="0" y="226"/>
                </a:cxn>
                <a:cxn ang="0">
                  <a:pos x="27" y="265"/>
                </a:cxn>
                <a:cxn ang="0">
                  <a:pos x="40" y="226"/>
                </a:cxn>
                <a:cxn ang="0">
                  <a:pos x="79" y="119"/>
                </a:cxn>
                <a:cxn ang="0">
                  <a:pos x="119" y="53"/>
                </a:cxn>
                <a:cxn ang="0">
                  <a:pos x="172" y="40"/>
                </a:cxn>
                <a:cxn ang="0">
                  <a:pos x="198" y="80"/>
                </a:cxn>
                <a:cxn ang="0">
                  <a:pos x="211" y="133"/>
                </a:cxn>
                <a:cxn ang="0">
                  <a:pos x="198" y="212"/>
                </a:cxn>
                <a:cxn ang="0">
                  <a:pos x="93" y="623"/>
                </a:cxn>
              </a:cxnLst>
              <a:rect l="0" t="0" r="r" b="b"/>
              <a:pathLst>
                <a:path w="645" h="730">
                  <a:moveTo>
                    <a:pt x="93" y="623"/>
                  </a:moveTo>
                  <a:lnTo>
                    <a:pt x="79" y="650"/>
                  </a:lnTo>
                  <a:lnTo>
                    <a:pt x="79" y="703"/>
                  </a:lnTo>
                  <a:lnTo>
                    <a:pt x="93" y="730"/>
                  </a:lnTo>
                  <a:lnTo>
                    <a:pt x="145" y="730"/>
                  </a:lnTo>
                  <a:lnTo>
                    <a:pt x="185" y="690"/>
                  </a:lnTo>
                  <a:lnTo>
                    <a:pt x="198" y="650"/>
                  </a:lnTo>
                  <a:lnTo>
                    <a:pt x="211" y="570"/>
                  </a:lnTo>
                  <a:lnTo>
                    <a:pt x="237" y="491"/>
                  </a:lnTo>
                  <a:lnTo>
                    <a:pt x="237" y="438"/>
                  </a:lnTo>
                  <a:lnTo>
                    <a:pt x="264" y="371"/>
                  </a:lnTo>
                  <a:lnTo>
                    <a:pt x="277" y="292"/>
                  </a:lnTo>
                  <a:lnTo>
                    <a:pt x="290" y="226"/>
                  </a:lnTo>
                  <a:lnTo>
                    <a:pt x="303" y="212"/>
                  </a:lnTo>
                  <a:lnTo>
                    <a:pt x="316" y="186"/>
                  </a:lnTo>
                  <a:lnTo>
                    <a:pt x="343" y="146"/>
                  </a:lnTo>
                  <a:lnTo>
                    <a:pt x="356" y="119"/>
                  </a:lnTo>
                  <a:lnTo>
                    <a:pt x="395" y="80"/>
                  </a:lnTo>
                  <a:lnTo>
                    <a:pt x="421" y="66"/>
                  </a:lnTo>
                  <a:lnTo>
                    <a:pt x="461" y="53"/>
                  </a:lnTo>
                  <a:lnTo>
                    <a:pt x="514" y="40"/>
                  </a:lnTo>
                  <a:lnTo>
                    <a:pt x="540" y="40"/>
                  </a:lnTo>
                  <a:lnTo>
                    <a:pt x="566" y="53"/>
                  </a:lnTo>
                  <a:lnTo>
                    <a:pt x="579" y="53"/>
                  </a:lnTo>
                  <a:lnTo>
                    <a:pt x="579" y="66"/>
                  </a:lnTo>
                  <a:lnTo>
                    <a:pt x="540" y="80"/>
                  </a:lnTo>
                  <a:lnTo>
                    <a:pt x="514" y="93"/>
                  </a:lnTo>
                  <a:lnTo>
                    <a:pt x="500" y="119"/>
                  </a:lnTo>
                  <a:lnTo>
                    <a:pt x="500" y="173"/>
                  </a:lnTo>
                  <a:lnTo>
                    <a:pt x="527" y="199"/>
                  </a:lnTo>
                  <a:lnTo>
                    <a:pt x="592" y="199"/>
                  </a:lnTo>
                  <a:lnTo>
                    <a:pt x="619" y="173"/>
                  </a:lnTo>
                  <a:lnTo>
                    <a:pt x="632" y="146"/>
                  </a:lnTo>
                  <a:lnTo>
                    <a:pt x="645" y="106"/>
                  </a:lnTo>
                  <a:lnTo>
                    <a:pt x="619" y="53"/>
                  </a:lnTo>
                  <a:lnTo>
                    <a:pt x="592" y="27"/>
                  </a:lnTo>
                  <a:lnTo>
                    <a:pt x="514" y="0"/>
                  </a:lnTo>
                  <a:lnTo>
                    <a:pt x="448" y="13"/>
                  </a:lnTo>
                  <a:lnTo>
                    <a:pt x="408" y="40"/>
                  </a:lnTo>
                  <a:lnTo>
                    <a:pt x="356" y="66"/>
                  </a:lnTo>
                  <a:lnTo>
                    <a:pt x="329" y="93"/>
                  </a:lnTo>
                  <a:lnTo>
                    <a:pt x="303" y="133"/>
                  </a:lnTo>
                  <a:lnTo>
                    <a:pt x="277" y="53"/>
                  </a:lnTo>
                  <a:lnTo>
                    <a:pt x="237" y="27"/>
                  </a:lnTo>
                  <a:lnTo>
                    <a:pt x="158" y="0"/>
                  </a:lnTo>
                  <a:lnTo>
                    <a:pt x="119" y="13"/>
                  </a:lnTo>
                  <a:lnTo>
                    <a:pt x="93" y="27"/>
                  </a:lnTo>
                  <a:lnTo>
                    <a:pt x="66" y="53"/>
                  </a:lnTo>
                  <a:lnTo>
                    <a:pt x="53" y="80"/>
                  </a:lnTo>
                  <a:lnTo>
                    <a:pt x="40" y="93"/>
                  </a:lnTo>
                  <a:lnTo>
                    <a:pt x="27" y="119"/>
                  </a:lnTo>
                  <a:lnTo>
                    <a:pt x="14" y="159"/>
                  </a:lnTo>
                  <a:lnTo>
                    <a:pt x="14" y="199"/>
                  </a:lnTo>
                  <a:lnTo>
                    <a:pt x="0" y="226"/>
                  </a:lnTo>
                  <a:lnTo>
                    <a:pt x="0" y="265"/>
                  </a:lnTo>
                  <a:lnTo>
                    <a:pt x="27" y="265"/>
                  </a:lnTo>
                  <a:lnTo>
                    <a:pt x="40" y="252"/>
                  </a:lnTo>
                  <a:lnTo>
                    <a:pt x="40" y="226"/>
                  </a:lnTo>
                  <a:lnTo>
                    <a:pt x="53" y="159"/>
                  </a:lnTo>
                  <a:lnTo>
                    <a:pt x="79" y="119"/>
                  </a:lnTo>
                  <a:lnTo>
                    <a:pt x="93" y="80"/>
                  </a:lnTo>
                  <a:lnTo>
                    <a:pt x="119" y="53"/>
                  </a:lnTo>
                  <a:lnTo>
                    <a:pt x="158" y="40"/>
                  </a:lnTo>
                  <a:lnTo>
                    <a:pt x="172" y="40"/>
                  </a:lnTo>
                  <a:lnTo>
                    <a:pt x="198" y="66"/>
                  </a:lnTo>
                  <a:lnTo>
                    <a:pt x="198" y="80"/>
                  </a:lnTo>
                  <a:lnTo>
                    <a:pt x="211" y="119"/>
                  </a:lnTo>
                  <a:lnTo>
                    <a:pt x="211" y="133"/>
                  </a:lnTo>
                  <a:lnTo>
                    <a:pt x="198" y="159"/>
                  </a:lnTo>
                  <a:lnTo>
                    <a:pt x="198" y="212"/>
                  </a:lnTo>
                  <a:lnTo>
                    <a:pt x="185" y="252"/>
                  </a:lnTo>
                  <a:lnTo>
                    <a:pt x="93" y="6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54" name="Freeform 154"/>
            <p:cNvSpPr>
              <a:spLocks/>
            </p:cNvSpPr>
            <p:nvPr/>
          </p:nvSpPr>
          <p:spPr bwMode="auto">
            <a:xfrm>
              <a:off x="40793" y="14354"/>
              <a:ext cx="171" cy="172"/>
            </a:xfrm>
            <a:custGeom>
              <a:avLst/>
              <a:gdLst/>
              <a:ahLst/>
              <a:cxnLst>
                <a:cxn ang="0">
                  <a:pos x="171" y="93"/>
                </a:cxn>
                <a:cxn ang="0">
                  <a:pos x="171" y="53"/>
                </a:cxn>
                <a:cxn ang="0">
                  <a:pos x="145" y="26"/>
                </a:cxn>
                <a:cxn ang="0">
                  <a:pos x="93" y="0"/>
                </a:cxn>
                <a:cxn ang="0">
                  <a:pos x="53" y="13"/>
                </a:cxn>
                <a:cxn ang="0">
                  <a:pos x="27" y="26"/>
                </a:cxn>
                <a:cxn ang="0">
                  <a:pos x="14" y="53"/>
                </a:cxn>
                <a:cxn ang="0">
                  <a:pos x="0" y="93"/>
                </a:cxn>
                <a:cxn ang="0">
                  <a:pos x="27" y="146"/>
                </a:cxn>
                <a:cxn ang="0">
                  <a:pos x="53" y="159"/>
                </a:cxn>
                <a:cxn ang="0">
                  <a:pos x="93" y="172"/>
                </a:cxn>
                <a:cxn ang="0">
                  <a:pos x="145" y="146"/>
                </a:cxn>
                <a:cxn ang="0">
                  <a:pos x="171" y="119"/>
                </a:cxn>
                <a:cxn ang="0">
                  <a:pos x="171" y="93"/>
                </a:cxn>
              </a:cxnLst>
              <a:rect l="0" t="0" r="r" b="b"/>
              <a:pathLst>
                <a:path w="171" h="172">
                  <a:moveTo>
                    <a:pt x="171" y="93"/>
                  </a:moveTo>
                  <a:lnTo>
                    <a:pt x="171" y="53"/>
                  </a:lnTo>
                  <a:lnTo>
                    <a:pt x="145" y="26"/>
                  </a:lnTo>
                  <a:lnTo>
                    <a:pt x="93" y="0"/>
                  </a:lnTo>
                  <a:lnTo>
                    <a:pt x="53" y="13"/>
                  </a:lnTo>
                  <a:lnTo>
                    <a:pt x="27" y="26"/>
                  </a:lnTo>
                  <a:lnTo>
                    <a:pt x="14" y="53"/>
                  </a:lnTo>
                  <a:lnTo>
                    <a:pt x="0" y="93"/>
                  </a:lnTo>
                  <a:lnTo>
                    <a:pt x="27" y="146"/>
                  </a:lnTo>
                  <a:lnTo>
                    <a:pt x="53" y="159"/>
                  </a:lnTo>
                  <a:lnTo>
                    <a:pt x="93" y="172"/>
                  </a:lnTo>
                  <a:lnTo>
                    <a:pt x="145" y="146"/>
                  </a:lnTo>
                  <a:lnTo>
                    <a:pt x="171" y="119"/>
                  </a:lnTo>
                  <a:lnTo>
                    <a:pt x="171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55" name="Line 155"/>
            <p:cNvSpPr>
              <a:spLocks noChangeShapeType="1"/>
            </p:cNvSpPr>
            <p:nvPr/>
          </p:nvSpPr>
          <p:spPr bwMode="auto">
            <a:xfrm>
              <a:off x="866" y="15839"/>
              <a:ext cx="43137" cy="1"/>
            </a:xfrm>
            <a:prstGeom prst="line">
              <a:avLst/>
            </a:prstGeom>
            <a:noFill/>
            <a:ln w="6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56" name="Freeform 156"/>
            <p:cNvSpPr>
              <a:spLocks/>
            </p:cNvSpPr>
            <p:nvPr/>
          </p:nvSpPr>
          <p:spPr bwMode="auto">
            <a:xfrm>
              <a:off x="906" y="16940"/>
              <a:ext cx="487" cy="1101"/>
            </a:xfrm>
            <a:custGeom>
              <a:avLst/>
              <a:gdLst/>
              <a:ahLst/>
              <a:cxnLst>
                <a:cxn ang="0">
                  <a:pos x="316" y="133"/>
                </a:cxn>
                <a:cxn ang="0">
                  <a:pos x="316" y="106"/>
                </a:cxn>
                <a:cxn ang="0">
                  <a:pos x="329" y="79"/>
                </a:cxn>
                <a:cxn ang="0">
                  <a:pos x="355" y="53"/>
                </a:cxn>
                <a:cxn ang="0">
                  <a:pos x="487" y="53"/>
                </a:cxn>
                <a:cxn ang="0">
                  <a:pos x="487" y="0"/>
                </a:cxn>
                <a:cxn ang="0">
                  <a:pos x="329" y="0"/>
                </a:cxn>
                <a:cxn ang="0">
                  <a:pos x="250" y="13"/>
                </a:cxn>
                <a:cxn ang="0">
                  <a:pos x="171" y="13"/>
                </a:cxn>
                <a:cxn ang="0">
                  <a:pos x="79" y="0"/>
                </a:cxn>
                <a:cxn ang="0">
                  <a:pos x="0" y="0"/>
                </a:cxn>
                <a:cxn ang="0">
                  <a:pos x="0" y="53"/>
                </a:cxn>
                <a:cxn ang="0">
                  <a:pos x="145" y="53"/>
                </a:cxn>
                <a:cxn ang="0">
                  <a:pos x="171" y="79"/>
                </a:cxn>
                <a:cxn ang="0">
                  <a:pos x="171" y="1021"/>
                </a:cxn>
                <a:cxn ang="0">
                  <a:pos x="158" y="1034"/>
                </a:cxn>
                <a:cxn ang="0">
                  <a:pos x="131" y="1048"/>
                </a:cxn>
                <a:cxn ang="0">
                  <a:pos x="0" y="1048"/>
                </a:cxn>
                <a:cxn ang="0">
                  <a:pos x="0" y="1101"/>
                </a:cxn>
                <a:cxn ang="0">
                  <a:pos x="487" y="1101"/>
                </a:cxn>
                <a:cxn ang="0">
                  <a:pos x="487" y="1048"/>
                </a:cxn>
                <a:cxn ang="0">
                  <a:pos x="355" y="1048"/>
                </a:cxn>
                <a:cxn ang="0">
                  <a:pos x="329" y="1021"/>
                </a:cxn>
                <a:cxn ang="0">
                  <a:pos x="316" y="995"/>
                </a:cxn>
                <a:cxn ang="0">
                  <a:pos x="316" y="981"/>
                </a:cxn>
                <a:cxn ang="0">
                  <a:pos x="316" y="133"/>
                </a:cxn>
              </a:cxnLst>
              <a:rect l="0" t="0" r="r" b="b"/>
              <a:pathLst>
                <a:path w="487" h="1101">
                  <a:moveTo>
                    <a:pt x="316" y="133"/>
                  </a:moveTo>
                  <a:lnTo>
                    <a:pt x="316" y="106"/>
                  </a:lnTo>
                  <a:lnTo>
                    <a:pt x="329" y="79"/>
                  </a:lnTo>
                  <a:lnTo>
                    <a:pt x="355" y="53"/>
                  </a:lnTo>
                  <a:lnTo>
                    <a:pt x="487" y="53"/>
                  </a:lnTo>
                  <a:lnTo>
                    <a:pt x="487" y="0"/>
                  </a:lnTo>
                  <a:lnTo>
                    <a:pt x="329" y="0"/>
                  </a:lnTo>
                  <a:lnTo>
                    <a:pt x="250" y="13"/>
                  </a:lnTo>
                  <a:lnTo>
                    <a:pt x="171" y="13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145" y="53"/>
                  </a:lnTo>
                  <a:lnTo>
                    <a:pt x="171" y="79"/>
                  </a:lnTo>
                  <a:lnTo>
                    <a:pt x="171" y="1021"/>
                  </a:lnTo>
                  <a:lnTo>
                    <a:pt x="158" y="1034"/>
                  </a:lnTo>
                  <a:lnTo>
                    <a:pt x="131" y="1048"/>
                  </a:lnTo>
                  <a:lnTo>
                    <a:pt x="0" y="1048"/>
                  </a:lnTo>
                  <a:lnTo>
                    <a:pt x="0" y="1101"/>
                  </a:lnTo>
                  <a:lnTo>
                    <a:pt x="487" y="1101"/>
                  </a:lnTo>
                  <a:lnTo>
                    <a:pt x="487" y="1048"/>
                  </a:lnTo>
                  <a:lnTo>
                    <a:pt x="355" y="1048"/>
                  </a:lnTo>
                  <a:lnTo>
                    <a:pt x="329" y="1021"/>
                  </a:lnTo>
                  <a:lnTo>
                    <a:pt x="316" y="995"/>
                  </a:lnTo>
                  <a:lnTo>
                    <a:pt x="316" y="981"/>
                  </a:lnTo>
                  <a:lnTo>
                    <a:pt x="316" y="1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57" name="Freeform 157"/>
            <p:cNvSpPr>
              <a:spLocks/>
            </p:cNvSpPr>
            <p:nvPr/>
          </p:nvSpPr>
          <p:spPr bwMode="auto">
            <a:xfrm>
              <a:off x="1472" y="17046"/>
              <a:ext cx="499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3" y="345"/>
                </a:cxn>
                <a:cxn ang="0">
                  <a:pos x="473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57" y="212"/>
                </a:cxn>
                <a:cxn ang="0">
                  <a:pos x="105" y="278"/>
                </a:cxn>
                <a:cxn ang="0">
                  <a:pos x="0" y="318"/>
                </a:cxn>
                <a:cxn ang="0">
                  <a:pos x="0" y="345"/>
                </a:cxn>
                <a:cxn ang="0">
                  <a:pos x="131" y="345"/>
                </a:cxn>
                <a:cxn ang="0">
                  <a:pos x="131" y="796"/>
                </a:cxn>
                <a:cxn ang="0">
                  <a:pos x="144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2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0" y="942"/>
                </a:cxn>
                <a:cxn ang="0">
                  <a:pos x="486" y="875"/>
                </a:cxn>
                <a:cxn ang="0">
                  <a:pos x="499" y="796"/>
                </a:cxn>
                <a:cxn ang="0">
                  <a:pos x="499" y="703"/>
                </a:cxn>
                <a:cxn ang="0">
                  <a:pos x="460" y="703"/>
                </a:cxn>
                <a:cxn ang="0">
                  <a:pos x="460" y="862"/>
                </a:cxn>
                <a:cxn ang="0">
                  <a:pos x="434" y="902"/>
                </a:cxn>
                <a:cxn ang="0">
                  <a:pos x="421" y="942"/>
                </a:cxn>
                <a:cxn ang="0">
                  <a:pos x="381" y="968"/>
                </a:cxn>
                <a:cxn ang="0">
                  <a:pos x="315" y="968"/>
                </a:cxn>
                <a:cxn ang="0">
                  <a:pos x="276" y="928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499" h="1008">
                  <a:moveTo>
                    <a:pt x="250" y="345"/>
                  </a:moveTo>
                  <a:lnTo>
                    <a:pt x="473" y="345"/>
                  </a:lnTo>
                  <a:lnTo>
                    <a:pt x="473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57" y="212"/>
                  </a:lnTo>
                  <a:lnTo>
                    <a:pt x="105" y="278"/>
                  </a:lnTo>
                  <a:lnTo>
                    <a:pt x="0" y="318"/>
                  </a:lnTo>
                  <a:lnTo>
                    <a:pt x="0" y="345"/>
                  </a:lnTo>
                  <a:lnTo>
                    <a:pt x="131" y="345"/>
                  </a:lnTo>
                  <a:lnTo>
                    <a:pt x="131" y="796"/>
                  </a:lnTo>
                  <a:lnTo>
                    <a:pt x="144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2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0" y="942"/>
                  </a:lnTo>
                  <a:lnTo>
                    <a:pt x="486" y="875"/>
                  </a:lnTo>
                  <a:lnTo>
                    <a:pt x="499" y="796"/>
                  </a:lnTo>
                  <a:lnTo>
                    <a:pt x="499" y="703"/>
                  </a:lnTo>
                  <a:lnTo>
                    <a:pt x="460" y="703"/>
                  </a:lnTo>
                  <a:lnTo>
                    <a:pt x="460" y="862"/>
                  </a:lnTo>
                  <a:lnTo>
                    <a:pt x="434" y="902"/>
                  </a:lnTo>
                  <a:lnTo>
                    <a:pt x="421" y="942"/>
                  </a:lnTo>
                  <a:lnTo>
                    <a:pt x="381" y="968"/>
                  </a:lnTo>
                  <a:lnTo>
                    <a:pt x="315" y="968"/>
                  </a:lnTo>
                  <a:lnTo>
                    <a:pt x="276" y="928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58" name="Freeform 158"/>
            <p:cNvSpPr>
              <a:spLocks/>
            </p:cNvSpPr>
            <p:nvPr/>
          </p:nvSpPr>
          <p:spPr bwMode="auto">
            <a:xfrm>
              <a:off x="2577" y="17046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3" y="345"/>
                </a:cxn>
                <a:cxn ang="0">
                  <a:pos x="473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71" y="212"/>
                </a:cxn>
                <a:cxn ang="0">
                  <a:pos x="105" y="278"/>
                </a:cxn>
                <a:cxn ang="0">
                  <a:pos x="0" y="318"/>
                </a:cxn>
                <a:cxn ang="0">
                  <a:pos x="0" y="345"/>
                </a:cxn>
                <a:cxn ang="0">
                  <a:pos x="144" y="345"/>
                </a:cxn>
                <a:cxn ang="0">
                  <a:pos x="144" y="796"/>
                </a:cxn>
                <a:cxn ang="0">
                  <a:pos x="157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2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0" y="942"/>
                </a:cxn>
                <a:cxn ang="0">
                  <a:pos x="500" y="875"/>
                </a:cxn>
                <a:cxn ang="0">
                  <a:pos x="500" y="703"/>
                </a:cxn>
                <a:cxn ang="0">
                  <a:pos x="460" y="703"/>
                </a:cxn>
                <a:cxn ang="0">
                  <a:pos x="460" y="862"/>
                </a:cxn>
                <a:cxn ang="0">
                  <a:pos x="447" y="902"/>
                </a:cxn>
                <a:cxn ang="0">
                  <a:pos x="421" y="942"/>
                </a:cxn>
                <a:cxn ang="0">
                  <a:pos x="394" y="968"/>
                </a:cxn>
                <a:cxn ang="0">
                  <a:pos x="315" y="968"/>
                </a:cxn>
                <a:cxn ang="0">
                  <a:pos x="276" y="928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3" y="345"/>
                  </a:lnTo>
                  <a:lnTo>
                    <a:pt x="473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71" y="212"/>
                  </a:lnTo>
                  <a:lnTo>
                    <a:pt x="105" y="278"/>
                  </a:lnTo>
                  <a:lnTo>
                    <a:pt x="0" y="318"/>
                  </a:lnTo>
                  <a:lnTo>
                    <a:pt x="0" y="345"/>
                  </a:lnTo>
                  <a:lnTo>
                    <a:pt x="144" y="345"/>
                  </a:lnTo>
                  <a:lnTo>
                    <a:pt x="144" y="796"/>
                  </a:lnTo>
                  <a:lnTo>
                    <a:pt x="157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2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0" y="942"/>
                  </a:lnTo>
                  <a:lnTo>
                    <a:pt x="500" y="875"/>
                  </a:lnTo>
                  <a:lnTo>
                    <a:pt x="500" y="703"/>
                  </a:lnTo>
                  <a:lnTo>
                    <a:pt x="460" y="703"/>
                  </a:lnTo>
                  <a:lnTo>
                    <a:pt x="460" y="862"/>
                  </a:lnTo>
                  <a:lnTo>
                    <a:pt x="447" y="902"/>
                  </a:lnTo>
                  <a:lnTo>
                    <a:pt x="421" y="942"/>
                  </a:lnTo>
                  <a:lnTo>
                    <a:pt x="394" y="968"/>
                  </a:lnTo>
                  <a:lnTo>
                    <a:pt x="315" y="968"/>
                  </a:lnTo>
                  <a:lnTo>
                    <a:pt x="276" y="928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59" name="Freeform 159"/>
            <p:cNvSpPr>
              <a:spLocks noEditPoints="1"/>
            </p:cNvSpPr>
            <p:nvPr/>
          </p:nvSpPr>
          <p:spPr bwMode="auto">
            <a:xfrm>
              <a:off x="3234" y="17324"/>
              <a:ext cx="724" cy="730"/>
            </a:xfrm>
            <a:custGeom>
              <a:avLst/>
              <a:gdLst/>
              <a:ahLst/>
              <a:cxnLst>
                <a:cxn ang="0">
                  <a:pos x="474" y="637"/>
                </a:cxn>
                <a:cxn ang="0">
                  <a:pos x="513" y="703"/>
                </a:cxn>
                <a:cxn ang="0">
                  <a:pos x="606" y="730"/>
                </a:cxn>
                <a:cxn ang="0">
                  <a:pos x="698" y="664"/>
                </a:cxn>
                <a:cxn ang="0">
                  <a:pos x="724" y="478"/>
                </a:cxn>
                <a:cxn ang="0">
                  <a:pos x="684" y="611"/>
                </a:cxn>
                <a:cxn ang="0">
                  <a:pos x="645" y="677"/>
                </a:cxn>
                <a:cxn ang="0">
                  <a:pos x="592" y="664"/>
                </a:cxn>
                <a:cxn ang="0">
                  <a:pos x="566" y="624"/>
                </a:cxn>
                <a:cxn ang="0">
                  <a:pos x="540" y="133"/>
                </a:cxn>
                <a:cxn ang="0">
                  <a:pos x="408" y="14"/>
                </a:cxn>
                <a:cxn ang="0">
                  <a:pos x="171" y="27"/>
                </a:cxn>
                <a:cxn ang="0">
                  <a:pos x="53" y="173"/>
                </a:cxn>
                <a:cxn ang="0">
                  <a:pos x="66" y="239"/>
                </a:cxn>
                <a:cxn ang="0">
                  <a:pos x="158" y="252"/>
                </a:cxn>
                <a:cxn ang="0">
                  <a:pos x="198" y="213"/>
                </a:cxn>
                <a:cxn ang="0">
                  <a:pos x="171" y="120"/>
                </a:cxn>
                <a:cxn ang="0">
                  <a:pos x="119" y="107"/>
                </a:cxn>
                <a:cxn ang="0">
                  <a:pos x="185" y="54"/>
                </a:cxn>
                <a:cxn ang="0">
                  <a:pos x="250" y="27"/>
                </a:cxn>
                <a:cxn ang="0">
                  <a:pos x="356" y="40"/>
                </a:cxn>
                <a:cxn ang="0">
                  <a:pos x="421" y="93"/>
                </a:cxn>
                <a:cxn ang="0">
                  <a:pos x="461" y="239"/>
                </a:cxn>
                <a:cxn ang="0">
                  <a:pos x="316" y="306"/>
                </a:cxn>
                <a:cxn ang="0">
                  <a:pos x="92" y="398"/>
                </a:cxn>
                <a:cxn ang="0">
                  <a:pos x="27" y="478"/>
                </a:cxn>
                <a:cxn ang="0">
                  <a:pos x="27" y="637"/>
                </a:cxn>
                <a:cxn ang="0">
                  <a:pos x="171" y="730"/>
                </a:cxn>
                <a:cxn ang="0">
                  <a:pos x="369" y="703"/>
                </a:cxn>
                <a:cxn ang="0">
                  <a:pos x="448" y="637"/>
                </a:cxn>
                <a:cxn ang="0">
                  <a:pos x="461" y="332"/>
                </a:cxn>
                <a:cxn ang="0">
                  <a:pos x="448" y="557"/>
                </a:cxn>
                <a:cxn ang="0">
                  <a:pos x="408" y="637"/>
                </a:cxn>
                <a:cxn ang="0">
                  <a:pos x="342" y="690"/>
                </a:cxn>
                <a:cxn ang="0">
                  <a:pos x="277" y="703"/>
                </a:cxn>
                <a:cxn ang="0">
                  <a:pos x="185" y="677"/>
                </a:cxn>
                <a:cxn ang="0">
                  <a:pos x="132" y="611"/>
                </a:cxn>
                <a:cxn ang="0">
                  <a:pos x="145" y="504"/>
                </a:cxn>
                <a:cxn ang="0">
                  <a:pos x="224" y="385"/>
                </a:cxn>
                <a:cxn ang="0">
                  <a:pos x="461" y="332"/>
                </a:cxn>
              </a:cxnLst>
              <a:rect l="0" t="0" r="r" b="b"/>
              <a:pathLst>
                <a:path w="724" h="730">
                  <a:moveTo>
                    <a:pt x="474" y="597"/>
                  </a:moveTo>
                  <a:lnTo>
                    <a:pt x="474" y="637"/>
                  </a:lnTo>
                  <a:lnTo>
                    <a:pt x="500" y="664"/>
                  </a:lnTo>
                  <a:lnTo>
                    <a:pt x="513" y="703"/>
                  </a:lnTo>
                  <a:lnTo>
                    <a:pt x="592" y="730"/>
                  </a:lnTo>
                  <a:lnTo>
                    <a:pt x="606" y="730"/>
                  </a:lnTo>
                  <a:lnTo>
                    <a:pt x="684" y="690"/>
                  </a:lnTo>
                  <a:lnTo>
                    <a:pt x="698" y="664"/>
                  </a:lnTo>
                  <a:lnTo>
                    <a:pt x="724" y="624"/>
                  </a:lnTo>
                  <a:lnTo>
                    <a:pt x="724" y="478"/>
                  </a:lnTo>
                  <a:lnTo>
                    <a:pt x="684" y="478"/>
                  </a:lnTo>
                  <a:lnTo>
                    <a:pt x="684" y="611"/>
                  </a:lnTo>
                  <a:lnTo>
                    <a:pt x="658" y="664"/>
                  </a:lnTo>
                  <a:lnTo>
                    <a:pt x="645" y="677"/>
                  </a:lnTo>
                  <a:lnTo>
                    <a:pt x="606" y="677"/>
                  </a:lnTo>
                  <a:lnTo>
                    <a:pt x="592" y="664"/>
                  </a:lnTo>
                  <a:lnTo>
                    <a:pt x="579" y="637"/>
                  </a:lnTo>
                  <a:lnTo>
                    <a:pt x="566" y="624"/>
                  </a:lnTo>
                  <a:lnTo>
                    <a:pt x="566" y="173"/>
                  </a:lnTo>
                  <a:lnTo>
                    <a:pt x="540" y="133"/>
                  </a:lnTo>
                  <a:lnTo>
                    <a:pt x="513" y="80"/>
                  </a:lnTo>
                  <a:lnTo>
                    <a:pt x="408" y="14"/>
                  </a:lnTo>
                  <a:lnTo>
                    <a:pt x="290" y="0"/>
                  </a:lnTo>
                  <a:lnTo>
                    <a:pt x="171" y="27"/>
                  </a:lnTo>
                  <a:lnTo>
                    <a:pt x="79" y="80"/>
                  </a:lnTo>
                  <a:lnTo>
                    <a:pt x="53" y="173"/>
                  </a:lnTo>
                  <a:lnTo>
                    <a:pt x="53" y="213"/>
                  </a:lnTo>
                  <a:lnTo>
                    <a:pt x="66" y="239"/>
                  </a:lnTo>
                  <a:lnTo>
                    <a:pt x="92" y="252"/>
                  </a:lnTo>
                  <a:lnTo>
                    <a:pt x="158" y="252"/>
                  </a:lnTo>
                  <a:lnTo>
                    <a:pt x="171" y="226"/>
                  </a:lnTo>
                  <a:lnTo>
                    <a:pt x="198" y="213"/>
                  </a:lnTo>
                  <a:lnTo>
                    <a:pt x="198" y="146"/>
                  </a:lnTo>
                  <a:lnTo>
                    <a:pt x="171" y="120"/>
                  </a:lnTo>
                  <a:lnTo>
                    <a:pt x="145" y="107"/>
                  </a:lnTo>
                  <a:lnTo>
                    <a:pt x="119" y="107"/>
                  </a:lnTo>
                  <a:lnTo>
                    <a:pt x="145" y="80"/>
                  </a:lnTo>
                  <a:lnTo>
                    <a:pt x="185" y="54"/>
                  </a:lnTo>
                  <a:lnTo>
                    <a:pt x="224" y="40"/>
                  </a:lnTo>
                  <a:lnTo>
                    <a:pt x="250" y="27"/>
                  </a:lnTo>
                  <a:lnTo>
                    <a:pt x="329" y="27"/>
                  </a:lnTo>
                  <a:lnTo>
                    <a:pt x="356" y="40"/>
                  </a:lnTo>
                  <a:lnTo>
                    <a:pt x="382" y="67"/>
                  </a:lnTo>
                  <a:lnTo>
                    <a:pt x="421" y="93"/>
                  </a:lnTo>
                  <a:lnTo>
                    <a:pt x="435" y="133"/>
                  </a:lnTo>
                  <a:lnTo>
                    <a:pt x="461" y="239"/>
                  </a:lnTo>
                  <a:lnTo>
                    <a:pt x="461" y="292"/>
                  </a:lnTo>
                  <a:lnTo>
                    <a:pt x="316" y="306"/>
                  </a:lnTo>
                  <a:lnTo>
                    <a:pt x="158" y="359"/>
                  </a:lnTo>
                  <a:lnTo>
                    <a:pt x="92" y="398"/>
                  </a:lnTo>
                  <a:lnTo>
                    <a:pt x="53" y="438"/>
                  </a:lnTo>
                  <a:lnTo>
                    <a:pt x="27" y="478"/>
                  </a:lnTo>
                  <a:lnTo>
                    <a:pt x="0" y="557"/>
                  </a:lnTo>
                  <a:lnTo>
                    <a:pt x="27" y="637"/>
                  </a:lnTo>
                  <a:lnTo>
                    <a:pt x="92" y="703"/>
                  </a:lnTo>
                  <a:lnTo>
                    <a:pt x="171" y="730"/>
                  </a:lnTo>
                  <a:lnTo>
                    <a:pt x="316" y="730"/>
                  </a:lnTo>
                  <a:lnTo>
                    <a:pt x="369" y="703"/>
                  </a:lnTo>
                  <a:lnTo>
                    <a:pt x="408" y="677"/>
                  </a:lnTo>
                  <a:lnTo>
                    <a:pt x="448" y="637"/>
                  </a:lnTo>
                  <a:lnTo>
                    <a:pt x="474" y="597"/>
                  </a:lnTo>
                  <a:close/>
                  <a:moveTo>
                    <a:pt x="461" y="332"/>
                  </a:moveTo>
                  <a:lnTo>
                    <a:pt x="461" y="491"/>
                  </a:lnTo>
                  <a:lnTo>
                    <a:pt x="448" y="557"/>
                  </a:lnTo>
                  <a:lnTo>
                    <a:pt x="435" y="597"/>
                  </a:lnTo>
                  <a:lnTo>
                    <a:pt x="408" y="637"/>
                  </a:lnTo>
                  <a:lnTo>
                    <a:pt x="369" y="664"/>
                  </a:lnTo>
                  <a:lnTo>
                    <a:pt x="342" y="690"/>
                  </a:lnTo>
                  <a:lnTo>
                    <a:pt x="303" y="690"/>
                  </a:lnTo>
                  <a:lnTo>
                    <a:pt x="277" y="703"/>
                  </a:lnTo>
                  <a:lnTo>
                    <a:pt x="224" y="690"/>
                  </a:lnTo>
                  <a:lnTo>
                    <a:pt x="185" y="677"/>
                  </a:lnTo>
                  <a:lnTo>
                    <a:pt x="158" y="650"/>
                  </a:lnTo>
                  <a:lnTo>
                    <a:pt x="132" y="611"/>
                  </a:lnTo>
                  <a:lnTo>
                    <a:pt x="132" y="557"/>
                  </a:lnTo>
                  <a:lnTo>
                    <a:pt x="145" y="504"/>
                  </a:lnTo>
                  <a:lnTo>
                    <a:pt x="171" y="438"/>
                  </a:lnTo>
                  <a:lnTo>
                    <a:pt x="224" y="385"/>
                  </a:lnTo>
                  <a:lnTo>
                    <a:pt x="316" y="345"/>
                  </a:lnTo>
                  <a:lnTo>
                    <a:pt x="461" y="3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60" name="Freeform 160"/>
            <p:cNvSpPr>
              <a:spLocks/>
            </p:cNvSpPr>
            <p:nvPr/>
          </p:nvSpPr>
          <p:spPr bwMode="auto">
            <a:xfrm>
              <a:off x="4011" y="16927"/>
              <a:ext cx="776" cy="1114"/>
            </a:xfrm>
            <a:custGeom>
              <a:avLst/>
              <a:gdLst/>
              <a:ahLst/>
              <a:cxnLst>
                <a:cxn ang="0">
                  <a:pos x="421" y="689"/>
                </a:cxn>
                <a:cxn ang="0">
                  <a:pos x="407" y="676"/>
                </a:cxn>
                <a:cxn ang="0">
                  <a:pos x="407" y="663"/>
                </a:cxn>
                <a:cxn ang="0">
                  <a:pos x="434" y="649"/>
                </a:cxn>
                <a:cxn ang="0">
                  <a:pos x="447" y="623"/>
                </a:cxn>
                <a:cxn ang="0">
                  <a:pos x="473" y="610"/>
                </a:cxn>
                <a:cxn ang="0">
                  <a:pos x="499" y="583"/>
                </a:cxn>
                <a:cxn ang="0">
                  <a:pos x="526" y="570"/>
                </a:cxn>
                <a:cxn ang="0">
                  <a:pos x="539" y="557"/>
                </a:cxn>
                <a:cxn ang="0">
                  <a:pos x="592" y="517"/>
                </a:cxn>
                <a:cxn ang="0">
                  <a:pos x="644" y="490"/>
                </a:cxn>
                <a:cxn ang="0">
                  <a:pos x="684" y="477"/>
                </a:cxn>
                <a:cxn ang="0">
                  <a:pos x="710" y="477"/>
                </a:cxn>
                <a:cxn ang="0">
                  <a:pos x="736" y="464"/>
                </a:cxn>
                <a:cxn ang="0">
                  <a:pos x="736" y="424"/>
                </a:cxn>
                <a:cxn ang="0">
                  <a:pos x="447" y="424"/>
                </a:cxn>
                <a:cxn ang="0">
                  <a:pos x="447" y="464"/>
                </a:cxn>
                <a:cxn ang="0">
                  <a:pos x="473" y="477"/>
                </a:cxn>
                <a:cxn ang="0">
                  <a:pos x="486" y="490"/>
                </a:cxn>
                <a:cxn ang="0">
                  <a:pos x="486" y="543"/>
                </a:cxn>
                <a:cxn ang="0">
                  <a:pos x="460" y="570"/>
                </a:cxn>
                <a:cxn ang="0">
                  <a:pos x="236" y="769"/>
                </a:cxn>
                <a:cxn ang="0">
                  <a:pos x="236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79" y="66"/>
                </a:cxn>
                <a:cxn ang="0">
                  <a:pos x="105" y="79"/>
                </a:cxn>
                <a:cxn ang="0">
                  <a:pos x="118" y="92"/>
                </a:cxn>
                <a:cxn ang="0">
                  <a:pos x="131" y="119"/>
                </a:cxn>
                <a:cxn ang="0">
                  <a:pos x="131" y="1034"/>
                </a:cxn>
                <a:cxn ang="0">
                  <a:pos x="118" y="1047"/>
                </a:cxn>
                <a:cxn ang="0">
                  <a:pos x="92" y="1061"/>
                </a:cxn>
                <a:cxn ang="0">
                  <a:pos x="0" y="1061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1"/>
                </a:cxn>
                <a:cxn ang="0">
                  <a:pos x="263" y="1061"/>
                </a:cxn>
                <a:cxn ang="0">
                  <a:pos x="236" y="1047"/>
                </a:cxn>
                <a:cxn ang="0">
                  <a:pos x="236" y="1021"/>
                </a:cxn>
                <a:cxn ang="0">
                  <a:pos x="223" y="994"/>
                </a:cxn>
                <a:cxn ang="0">
                  <a:pos x="223" y="822"/>
                </a:cxn>
                <a:cxn ang="0">
                  <a:pos x="328" y="742"/>
                </a:cxn>
                <a:cxn ang="0">
                  <a:pos x="434" y="888"/>
                </a:cxn>
                <a:cxn ang="0">
                  <a:pos x="499" y="981"/>
                </a:cxn>
                <a:cxn ang="0">
                  <a:pos x="526" y="1021"/>
                </a:cxn>
                <a:cxn ang="0">
                  <a:pos x="513" y="1047"/>
                </a:cxn>
                <a:cxn ang="0">
                  <a:pos x="499" y="1061"/>
                </a:cxn>
                <a:cxn ang="0">
                  <a:pos x="460" y="1061"/>
                </a:cxn>
                <a:cxn ang="0">
                  <a:pos x="460" y="1114"/>
                </a:cxn>
                <a:cxn ang="0">
                  <a:pos x="776" y="1114"/>
                </a:cxn>
                <a:cxn ang="0">
                  <a:pos x="776" y="1061"/>
                </a:cxn>
                <a:cxn ang="0">
                  <a:pos x="723" y="1061"/>
                </a:cxn>
                <a:cxn ang="0">
                  <a:pos x="644" y="1021"/>
                </a:cxn>
                <a:cxn ang="0">
                  <a:pos x="618" y="981"/>
                </a:cxn>
                <a:cxn ang="0">
                  <a:pos x="421" y="689"/>
                </a:cxn>
              </a:cxnLst>
              <a:rect l="0" t="0" r="r" b="b"/>
              <a:pathLst>
                <a:path w="776" h="1114">
                  <a:moveTo>
                    <a:pt x="421" y="689"/>
                  </a:moveTo>
                  <a:lnTo>
                    <a:pt x="407" y="676"/>
                  </a:lnTo>
                  <a:lnTo>
                    <a:pt x="407" y="663"/>
                  </a:lnTo>
                  <a:lnTo>
                    <a:pt x="434" y="649"/>
                  </a:lnTo>
                  <a:lnTo>
                    <a:pt x="447" y="623"/>
                  </a:lnTo>
                  <a:lnTo>
                    <a:pt x="473" y="610"/>
                  </a:lnTo>
                  <a:lnTo>
                    <a:pt x="499" y="583"/>
                  </a:lnTo>
                  <a:lnTo>
                    <a:pt x="526" y="570"/>
                  </a:lnTo>
                  <a:lnTo>
                    <a:pt x="539" y="557"/>
                  </a:lnTo>
                  <a:lnTo>
                    <a:pt x="592" y="517"/>
                  </a:lnTo>
                  <a:lnTo>
                    <a:pt x="644" y="490"/>
                  </a:lnTo>
                  <a:lnTo>
                    <a:pt x="684" y="477"/>
                  </a:lnTo>
                  <a:lnTo>
                    <a:pt x="710" y="477"/>
                  </a:lnTo>
                  <a:lnTo>
                    <a:pt x="736" y="464"/>
                  </a:lnTo>
                  <a:lnTo>
                    <a:pt x="736" y="424"/>
                  </a:lnTo>
                  <a:lnTo>
                    <a:pt x="447" y="424"/>
                  </a:lnTo>
                  <a:lnTo>
                    <a:pt x="447" y="464"/>
                  </a:lnTo>
                  <a:lnTo>
                    <a:pt x="473" y="477"/>
                  </a:lnTo>
                  <a:lnTo>
                    <a:pt x="486" y="490"/>
                  </a:lnTo>
                  <a:lnTo>
                    <a:pt x="486" y="543"/>
                  </a:lnTo>
                  <a:lnTo>
                    <a:pt x="460" y="570"/>
                  </a:lnTo>
                  <a:lnTo>
                    <a:pt x="236" y="769"/>
                  </a:lnTo>
                  <a:lnTo>
                    <a:pt x="236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79" y="66"/>
                  </a:lnTo>
                  <a:lnTo>
                    <a:pt x="105" y="79"/>
                  </a:lnTo>
                  <a:lnTo>
                    <a:pt x="118" y="92"/>
                  </a:lnTo>
                  <a:lnTo>
                    <a:pt x="131" y="119"/>
                  </a:lnTo>
                  <a:lnTo>
                    <a:pt x="131" y="1034"/>
                  </a:lnTo>
                  <a:lnTo>
                    <a:pt x="118" y="1047"/>
                  </a:lnTo>
                  <a:lnTo>
                    <a:pt x="92" y="1061"/>
                  </a:lnTo>
                  <a:lnTo>
                    <a:pt x="0" y="1061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1"/>
                  </a:lnTo>
                  <a:lnTo>
                    <a:pt x="263" y="1061"/>
                  </a:lnTo>
                  <a:lnTo>
                    <a:pt x="236" y="1047"/>
                  </a:lnTo>
                  <a:lnTo>
                    <a:pt x="236" y="1021"/>
                  </a:lnTo>
                  <a:lnTo>
                    <a:pt x="223" y="994"/>
                  </a:lnTo>
                  <a:lnTo>
                    <a:pt x="223" y="822"/>
                  </a:lnTo>
                  <a:lnTo>
                    <a:pt x="328" y="742"/>
                  </a:lnTo>
                  <a:lnTo>
                    <a:pt x="434" y="888"/>
                  </a:lnTo>
                  <a:lnTo>
                    <a:pt x="499" y="981"/>
                  </a:lnTo>
                  <a:lnTo>
                    <a:pt x="526" y="1021"/>
                  </a:lnTo>
                  <a:lnTo>
                    <a:pt x="513" y="1047"/>
                  </a:lnTo>
                  <a:lnTo>
                    <a:pt x="499" y="1061"/>
                  </a:lnTo>
                  <a:lnTo>
                    <a:pt x="460" y="1061"/>
                  </a:lnTo>
                  <a:lnTo>
                    <a:pt x="460" y="1114"/>
                  </a:lnTo>
                  <a:lnTo>
                    <a:pt x="776" y="1114"/>
                  </a:lnTo>
                  <a:lnTo>
                    <a:pt x="776" y="1061"/>
                  </a:lnTo>
                  <a:lnTo>
                    <a:pt x="723" y="1061"/>
                  </a:lnTo>
                  <a:lnTo>
                    <a:pt x="644" y="1021"/>
                  </a:lnTo>
                  <a:lnTo>
                    <a:pt x="618" y="981"/>
                  </a:lnTo>
                  <a:lnTo>
                    <a:pt x="421" y="6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61" name="Freeform 161"/>
            <p:cNvSpPr>
              <a:spLocks noEditPoints="1"/>
            </p:cNvSpPr>
            <p:nvPr/>
          </p:nvSpPr>
          <p:spPr bwMode="auto">
            <a:xfrm>
              <a:off x="4813" y="17324"/>
              <a:ext cx="618" cy="730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8" y="332"/>
                </a:cxn>
                <a:cxn ang="0">
                  <a:pos x="618" y="306"/>
                </a:cxn>
                <a:cxn ang="0">
                  <a:pos x="605" y="186"/>
                </a:cxn>
                <a:cxn ang="0">
                  <a:pos x="553" y="93"/>
                </a:cxn>
                <a:cxn ang="0">
                  <a:pos x="461" y="27"/>
                </a:cxn>
                <a:cxn ang="0">
                  <a:pos x="342" y="0"/>
                </a:cxn>
                <a:cxn ang="0">
                  <a:pos x="211" y="27"/>
                </a:cxn>
                <a:cxn ang="0">
                  <a:pos x="105" y="107"/>
                </a:cxn>
                <a:cxn ang="0">
                  <a:pos x="26" y="226"/>
                </a:cxn>
                <a:cxn ang="0">
                  <a:pos x="0" y="359"/>
                </a:cxn>
                <a:cxn ang="0">
                  <a:pos x="26" y="504"/>
                </a:cxn>
                <a:cxn ang="0">
                  <a:pos x="105" y="624"/>
                </a:cxn>
                <a:cxn ang="0">
                  <a:pos x="224" y="703"/>
                </a:cxn>
                <a:cxn ang="0">
                  <a:pos x="355" y="730"/>
                </a:cxn>
                <a:cxn ang="0">
                  <a:pos x="461" y="717"/>
                </a:cxn>
                <a:cxn ang="0">
                  <a:pos x="539" y="664"/>
                </a:cxn>
                <a:cxn ang="0">
                  <a:pos x="618" y="557"/>
                </a:cxn>
                <a:cxn ang="0">
                  <a:pos x="618" y="518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79" y="518"/>
                </a:cxn>
                <a:cxn ang="0">
                  <a:pos x="579" y="531"/>
                </a:cxn>
                <a:cxn ang="0">
                  <a:pos x="526" y="624"/>
                </a:cxn>
                <a:cxn ang="0">
                  <a:pos x="461" y="677"/>
                </a:cxn>
                <a:cxn ang="0">
                  <a:pos x="395" y="690"/>
                </a:cxn>
                <a:cxn ang="0">
                  <a:pos x="316" y="690"/>
                </a:cxn>
                <a:cxn ang="0">
                  <a:pos x="276" y="677"/>
                </a:cxn>
                <a:cxn ang="0">
                  <a:pos x="237" y="650"/>
                </a:cxn>
                <a:cxn ang="0">
                  <a:pos x="211" y="624"/>
                </a:cxn>
                <a:cxn ang="0">
                  <a:pos x="184" y="584"/>
                </a:cxn>
                <a:cxn ang="0">
                  <a:pos x="158" y="504"/>
                </a:cxn>
                <a:cxn ang="0">
                  <a:pos x="145" y="412"/>
                </a:cxn>
                <a:cxn ang="0">
                  <a:pos x="132" y="345"/>
                </a:cxn>
                <a:cxn ang="0">
                  <a:pos x="579" y="345"/>
                </a:cxn>
                <a:cxn ang="0">
                  <a:pos x="145" y="306"/>
                </a:cxn>
                <a:cxn ang="0">
                  <a:pos x="158" y="186"/>
                </a:cxn>
                <a:cxn ang="0">
                  <a:pos x="197" y="107"/>
                </a:cxn>
                <a:cxn ang="0">
                  <a:pos x="250" y="67"/>
                </a:cxn>
                <a:cxn ang="0">
                  <a:pos x="303" y="40"/>
                </a:cxn>
                <a:cxn ang="0">
                  <a:pos x="342" y="27"/>
                </a:cxn>
                <a:cxn ang="0">
                  <a:pos x="421" y="54"/>
                </a:cxn>
                <a:cxn ang="0">
                  <a:pos x="474" y="107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6"/>
                </a:cxn>
                <a:cxn ang="0">
                  <a:pos x="145" y="306"/>
                </a:cxn>
              </a:cxnLst>
              <a:rect l="0" t="0" r="r" b="b"/>
              <a:pathLst>
                <a:path w="618" h="730">
                  <a:moveTo>
                    <a:pt x="579" y="345"/>
                  </a:moveTo>
                  <a:lnTo>
                    <a:pt x="605" y="345"/>
                  </a:lnTo>
                  <a:lnTo>
                    <a:pt x="618" y="332"/>
                  </a:lnTo>
                  <a:lnTo>
                    <a:pt x="618" y="306"/>
                  </a:lnTo>
                  <a:lnTo>
                    <a:pt x="605" y="186"/>
                  </a:lnTo>
                  <a:lnTo>
                    <a:pt x="553" y="93"/>
                  </a:lnTo>
                  <a:lnTo>
                    <a:pt x="461" y="27"/>
                  </a:lnTo>
                  <a:lnTo>
                    <a:pt x="342" y="0"/>
                  </a:lnTo>
                  <a:lnTo>
                    <a:pt x="211" y="27"/>
                  </a:lnTo>
                  <a:lnTo>
                    <a:pt x="105" y="107"/>
                  </a:lnTo>
                  <a:lnTo>
                    <a:pt x="26" y="226"/>
                  </a:lnTo>
                  <a:lnTo>
                    <a:pt x="0" y="359"/>
                  </a:lnTo>
                  <a:lnTo>
                    <a:pt x="26" y="504"/>
                  </a:lnTo>
                  <a:lnTo>
                    <a:pt x="105" y="624"/>
                  </a:lnTo>
                  <a:lnTo>
                    <a:pt x="224" y="703"/>
                  </a:lnTo>
                  <a:lnTo>
                    <a:pt x="355" y="730"/>
                  </a:lnTo>
                  <a:lnTo>
                    <a:pt x="461" y="717"/>
                  </a:lnTo>
                  <a:lnTo>
                    <a:pt x="539" y="664"/>
                  </a:lnTo>
                  <a:lnTo>
                    <a:pt x="618" y="557"/>
                  </a:lnTo>
                  <a:lnTo>
                    <a:pt x="618" y="518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79" y="518"/>
                  </a:lnTo>
                  <a:lnTo>
                    <a:pt x="579" y="531"/>
                  </a:lnTo>
                  <a:lnTo>
                    <a:pt x="526" y="624"/>
                  </a:lnTo>
                  <a:lnTo>
                    <a:pt x="461" y="677"/>
                  </a:lnTo>
                  <a:lnTo>
                    <a:pt x="395" y="690"/>
                  </a:lnTo>
                  <a:lnTo>
                    <a:pt x="316" y="690"/>
                  </a:lnTo>
                  <a:lnTo>
                    <a:pt x="276" y="677"/>
                  </a:lnTo>
                  <a:lnTo>
                    <a:pt x="237" y="650"/>
                  </a:lnTo>
                  <a:lnTo>
                    <a:pt x="211" y="624"/>
                  </a:lnTo>
                  <a:lnTo>
                    <a:pt x="184" y="584"/>
                  </a:lnTo>
                  <a:lnTo>
                    <a:pt x="158" y="504"/>
                  </a:lnTo>
                  <a:lnTo>
                    <a:pt x="145" y="412"/>
                  </a:lnTo>
                  <a:lnTo>
                    <a:pt x="132" y="345"/>
                  </a:lnTo>
                  <a:lnTo>
                    <a:pt x="579" y="345"/>
                  </a:lnTo>
                  <a:close/>
                  <a:moveTo>
                    <a:pt x="145" y="306"/>
                  </a:moveTo>
                  <a:lnTo>
                    <a:pt x="158" y="186"/>
                  </a:lnTo>
                  <a:lnTo>
                    <a:pt x="197" y="107"/>
                  </a:lnTo>
                  <a:lnTo>
                    <a:pt x="250" y="67"/>
                  </a:lnTo>
                  <a:lnTo>
                    <a:pt x="303" y="40"/>
                  </a:lnTo>
                  <a:lnTo>
                    <a:pt x="342" y="27"/>
                  </a:lnTo>
                  <a:lnTo>
                    <a:pt x="421" y="54"/>
                  </a:lnTo>
                  <a:lnTo>
                    <a:pt x="474" y="107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6"/>
                  </a:lnTo>
                  <a:lnTo>
                    <a:pt x="145" y="3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62" name="Freeform 162"/>
            <p:cNvSpPr>
              <a:spLocks/>
            </p:cNvSpPr>
            <p:nvPr/>
          </p:nvSpPr>
          <p:spPr bwMode="auto">
            <a:xfrm>
              <a:off x="5537" y="17324"/>
              <a:ext cx="526" cy="730"/>
            </a:xfrm>
            <a:custGeom>
              <a:avLst/>
              <a:gdLst/>
              <a:ahLst/>
              <a:cxnLst>
                <a:cxn ang="0">
                  <a:pos x="289" y="398"/>
                </a:cxn>
                <a:cxn ang="0">
                  <a:pos x="421" y="478"/>
                </a:cxn>
                <a:cxn ang="0">
                  <a:pos x="447" y="597"/>
                </a:cxn>
                <a:cxn ang="0">
                  <a:pos x="394" y="664"/>
                </a:cxn>
                <a:cxn ang="0">
                  <a:pos x="263" y="703"/>
                </a:cxn>
                <a:cxn ang="0">
                  <a:pos x="118" y="637"/>
                </a:cxn>
                <a:cxn ang="0">
                  <a:pos x="39" y="465"/>
                </a:cxn>
                <a:cxn ang="0">
                  <a:pos x="26" y="451"/>
                </a:cxn>
                <a:cxn ang="0">
                  <a:pos x="0" y="451"/>
                </a:cxn>
                <a:cxn ang="0">
                  <a:pos x="26" y="730"/>
                </a:cxn>
                <a:cxn ang="0">
                  <a:pos x="65" y="677"/>
                </a:cxn>
                <a:cxn ang="0">
                  <a:pos x="131" y="703"/>
                </a:cxn>
                <a:cxn ang="0">
                  <a:pos x="263" y="730"/>
                </a:cxn>
                <a:cxn ang="0">
                  <a:pos x="460" y="664"/>
                </a:cxn>
                <a:cxn ang="0">
                  <a:pos x="526" y="504"/>
                </a:cxn>
                <a:cxn ang="0">
                  <a:pos x="473" y="372"/>
                </a:cxn>
                <a:cxn ang="0">
                  <a:pos x="368" y="306"/>
                </a:cxn>
                <a:cxn ang="0">
                  <a:pos x="236" y="266"/>
                </a:cxn>
                <a:cxn ang="0">
                  <a:pos x="157" y="252"/>
                </a:cxn>
                <a:cxn ang="0">
                  <a:pos x="79" y="186"/>
                </a:cxn>
                <a:cxn ang="0">
                  <a:pos x="92" y="93"/>
                </a:cxn>
                <a:cxn ang="0">
                  <a:pos x="157" y="40"/>
                </a:cxn>
                <a:cxn ang="0">
                  <a:pos x="302" y="27"/>
                </a:cxn>
                <a:cxn ang="0">
                  <a:pos x="381" y="67"/>
                </a:cxn>
                <a:cxn ang="0">
                  <a:pos x="434" y="146"/>
                </a:cxn>
                <a:cxn ang="0">
                  <a:pos x="447" y="226"/>
                </a:cxn>
                <a:cxn ang="0">
                  <a:pos x="473" y="239"/>
                </a:cxn>
                <a:cxn ang="0">
                  <a:pos x="486" y="14"/>
                </a:cxn>
                <a:cxn ang="0">
                  <a:pos x="447" y="0"/>
                </a:cxn>
                <a:cxn ang="0">
                  <a:pos x="407" y="27"/>
                </a:cxn>
                <a:cxn ang="0">
                  <a:pos x="355" y="14"/>
                </a:cxn>
                <a:cxn ang="0">
                  <a:pos x="250" y="0"/>
                </a:cxn>
                <a:cxn ang="0">
                  <a:pos x="52" y="67"/>
                </a:cxn>
                <a:cxn ang="0">
                  <a:pos x="0" y="199"/>
                </a:cxn>
                <a:cxn ang="0">
                  <a:pos x="26" y="292"/>
                </a:cxn>
                <a:cxn ang="0">
                  <a:pos x="118" y="359"/>
                </a:cxn>
                <a:cxn ang="0">
                  <a:pos x="276" y="398"/>
                </a:cxn>
              </a:cxnLst>
              <a:rect l="0" t="0" r="r" b="b"/>
              <a:pathLst>
                <a:path w="526" h="730">
                  <a:moveTo>
                    <a:pt x="276" y="398"/>
                  </a:moveTo>
                  <a:lnTo>
                    <a:pt x="289" y="398"/>
                  </a:lnTo>
                  <a:lnTo>
                    <a:pt x="394" y="451"/>
                  </a:lnTo>
                  <a:lnTo>
                    <a:pt x="421" y="478"/>
                  </a:lnTo>
                  <a:lnTo>
                    <a:pt x="447" y="557"/>
                  </a:lnTo>
                  <a:lnTo>
                    <a:pt x="447" y="597"/>
                  </a:lnTo>
                  <a:lnTo>
                    <a:pt x="421" y="624"/>
                  </a:lnTo>
                  <a:lnTo>
                    <a:pt x="394" y="664"/>
                  </a:lnTo>
                  <a:lnTo>
                    <a:pt x="368" y="677"/>
                  </a:lnTo>
                  <a:lnTo>
                    <a:pt x="263" y="703"/>
                  </a:lnTo>
                  <a:lnTo>
                    <a:pt x="171" y="690"/>
                  </a:lnTo>
                  <a:lnTo>
                    <a:pt x="118" y="637"/>
                  </a:lnTo>
                  <a:lnTo>
                    <a:pt x="65" y="557"/>
                  </a:lnTo>
                  <a:lnTo>
                    <a:pt x="39" y="465"/>
                  </a:lnTo>
                  <a:lnTo>
                    <a:pt x="39" y="451"/>
                  </a:lnTo>
                  <a:lnTo>
                    <a:pt x="26" y="451"/>
                  </a:lnTo>
                  <a:lnTo>
                    <a:pt x="13" y="438"/>
                  </a:lnTo>
                  <a:lnTo>
                    <a:pt x="0" y="451"/>
                  </a:lnTo>
                  <a:lnTo>
                    <a:pt x="0" y="730"/>
                  </a:lnTo>
                  <a:lnTo>
                    <a:pt x="26" y="730"/>
                  </a:lnTo>
                  <a:lnTo>
                    <a:pt x="65" y="690"/>
                  </a:lnTo>
                  <a:lnTo>
                    <a:pt x="65" y="677"/>
                  </a:lnTo>
                  <a:lnTo>
                    <a:pt x="92" y="664"/>
                  </a:lnTo>
                  <a:lnTo>
                    <a:pt x="131" y="703"/>
                  </a:lnTo>
                  <a:lnTo>
                    <a:pt x="210" y="730"/>
                  </a:lnTo>
                  <a:lnTo>
                    <a:pt x="263" y="730"/>
                  </a:lnTo>
                  <a:lnTo>
                    <a:pt x="381" y="717"/>
                  </a:lnTo>
                  <a:lnTo>
                    <a:pt x="460" y="664"/>
                  </a:lnTo>
                  <a:lnTo>
                    <a:pt x="513" y="597"/>
                  </a:lnTo>
                  <a:lnTo>
                    <a:pt x="526" y="504"/>
                  </a:lnTo>
                  <a:lnTo>
                    <a:pt x="500" y="425"/>
                  </a:lnTo>
                  <a:lnTo>
                    <a:pt x="473" y="372"/>
                  </a:lnTo>
                  <a:lnTo>
                    <a:pt x="447" y="359"/>
                  </a:lnTo>
                  <a:lnTo>
                    <a:pt x="368" y="306"/>
                  </a:lnTo>
                  <a:lnTo>
                    <a:pt x="315" y="292"/>
                  </a:lnTo>
                  <a:lnTo>
                    <a:pt x="236" y="266"/>
                  </a:lnTo>
                  <a:lnTo>
                    <a:pt x="197" y="266"/>
                  </a:lnTo>
                  <a:lnTo>
                    <a:pt x="157" y="252"/>
                  </a:lnTo>
                  <a:lnTo>
                    <a:pt x="131" y="239"/>
                  </a:lnTo>
                  <a:lnTo>
                    <a:pt x="79" y="186"/>
                  </a:lnTo>
                  <a:lnTo>
                    <a:pt x="79" y="120"/>
                  </a:lnTo>
                  <a:lnTo>
                    <a:pt x="92" y="93"/>
                  </a:lnTo>
                  <a:lnTo>
                    <a:pt x="131" y="54"/>
                  </a:lnTo>
                  <a:lnTo>
                    <a:pt x="157" y="40"/>
                  </a:lnTo>
                  <a:lnTo>
                    <a:pt x="197" y="27"/>
                  </a:lnTo>
                  <a:lnTo>
                    <a:pt x="302" y="27"/>
                  </a:lnTo>
                  <a:lnTo>
                    <a:pt x="342" y="40"/>
                  </a:lnTo>
                  <a:lnTo>
                    <a:pt x="381" y="67"/>
                  </a:lnTo>
                  <a:lnTo>
                    <a:pt x="407" y="93"/>
                  </a:lnTo>
                  <a:lnTo>
                    <a:pt x="434" y="146"/>
                  </a:lnTo>
                  <a:lnTo>
                    <a:pt x="434" y="199"/>
                  </a:lnTo>
                  <a:lnTo>
                    <a:pt x="447" y="226"/>
                  </a:lnTo>
                  <a:lnTo>
                    <a:pt x="447" y="239"/>
                  </a:lnTo>
                  <a:lnTo>
                    <a:pt x="473" y="239"/>
                  </a:lnTo>
                  <a:lnTo>
                    <a:pt x="486" y="226"/>
                  </a:lnTo>
                  <a:lnTo>
                    <a:pt x="486" y="14"/>
                  </a:lnTo>
                  <a:lnTo>
                    <a:pt x="473" y="0"/>
                  </a:lnTo>
                  <a:lnTo>
                    <a:pt x="447" y="0"/>
                  </a:lnTo>
                  <a:lnTo>
                    <a:pt x="421" y="27"/>
                  </a:lnTo>
                  <a:lnTo>
                    <a:pt x="407" y="27"/>
                  </a:lnTo>
                  <a:lnTo>
                    <a:pt x="407" y="40"/>
                  </a:lnTo>
                  <a:lnTo>
                    <a:pt x="355" y="14"/>
                  </a:lnTo>
                  <a:lnTo>
                    <a:pt x="315" y="0"/>
                  </a:lnTo>
                  <a:lnTo>
                    <a:pt x="250" y="0"/>
                  </a:lnTo>
                  <a:lnTo>
                    <a:pt x="131" y="14"/>
                  </a:lnTo>
                  <a:lnTo>
                    <a:pt x="52" y="67"/>
                  </a:lnTo>
                  <a:lnTo>
                    <a:pt x="13" y="120"/>
                  </a:lnTo>
                  <a:lnTo>
                    <a:pt x="0" y="199"/>
                  </a:lnTo>
                  <a:lnTo>
                    <a:pt x="13" y="252"/>
                  </a:lnTo>
                  <a:lnTo>
                    <a:pt x="26" y="292"/>
                  </a:lnTo>
                  <a:lnTo>
                    <a:pt x="65" y="332"/>
                  </a:lnTo>
                  <a:lnTo>
                    <a:pt x="118" y="359"/>
                  </a:lnTo>
                  <a:lnTo>
                    <a:pt x="184" y="385"/>
                  </a:lnTo>
                  <a:lnTo>
                    <a:pt x="276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63" name="Freeform 163"/>
            <p:cNvSpPr>
              <a:spLocks noEditPoints="1"/>
            </p:cNvSpPr>
            <p:nvPr/>
          </p:nvSpPr>
          <p:spPr bwMode="auto">
            <a:xfrm>
              <a:off x="6681" y="16900"/>
              <a:ext cx="1105" cy="1180"/>
            </a:xfrm>
            <a:custGeom>
              <a:avLst/>
              <a:gdLst/>
              <a:ahLst/>
              <a:cxnLst>
                <a:cxn ang="0">
                  <a:pos x="1105" y="438"/>
                </a:cxn>
                <a:cxn ang="0">
                  <a:pos x="1079" y="265"/>
                </a:cxn>
                <a:cxn ang="0">
                  <a:pos x="987" y="119"/>
                </a:cxn>
                <a:cxn ang="0">
                  <a:pos x="855" y="40"/>
                </a:cxn>
                <a:cxn ang="0">
                  <a:pos x="697" y="0"/>
                </a:cxn>
                <a:cxn ang="0">
                  <a:pos x="487" y="40"/>
                </a:cxn>
                <a:cxn ang="0">
                  <a:pos x="303" y="159"/>
                </a:cxn>
                <a:cxn ang="0">
                  <a:pos x="145" y="318"/>
                </a:cxn>
                <a:cxn ang="0">
                  <a:pos x="40" y="531"/>
                </a:cxn>
                <a:cxn ang="0">
                  <a:pos x="0" y="743"/>
                </a:cxn>
                <a:cxn ang="0">
                  <a:pos x="26" y="889"/>
                </a:cxn>
                <a:cxn ang="0">
                  <a:pos x="79" y="1008"/>
                </a:cxn>
                <a:cxn ang="0">
                  <a:pos x="171" y="1101"/>
                </a:cxn>
                <a:cxn ang="0">
                  <a:pos x="276" y="1154"/>
                </a:cxn>
                <a:cxn ang="0">
                  <a:pos x="408" y="1180"/>
                </a:cxn>
                <a:cxn ang="0">
                  <a:pos x="605" y="1141"/>
                </a:cxn>
                <a:cxn ang="0">
                  <a:pos x="803" y="1035"/>
                </a:cxn>
                <a:cxn ang="0">
                  <a:pos x="960" y="862"/>
                </a:cxn>
                <a:cxn ang="0">
                  <a:pos x="1066" y="663"/>
                </a:cxn>
                <a:cxn ang="0">
                  <a:pos x="1105" y="438"/>
                </a:cxn>
                <a:cxn ang="0">
                  <a:pos x="421" y="1141"/>
                </a:cxn>
                <a:cxn ang="0">
                  <a:pos x="316" y="1114"/>
                </a:cxn>
                <a:cxn ang="0">
                  <a:pos x="224" y="1048"/>
                </a:cxn>
                <a:cxn ang="0">
                  <a:pos x="171" y="928"/>
                </a:cxn>
                <a:cxn ang="0">
                  <a:pos x="145" y="796"/>
                </a:cxn>
                <a:cxn ang="0">
                  <a:pos x="158" y="716"/>
                </a:cxn>
                <a:cxn ang="0">
                  <a:pos x="171" y="584"/>
                </a:cxn>
                <a:cxn ang="0">
                  <a:pos x="224" y="438"/>
                </a:cxn>
                <a:cxn ang="0">
                  <a:pos x="290" y="292"/>
                </a:cxn>
                <a:cxn ang="0">
                  <a:pos x="421" y="159"/>
                </a:cxn>
                <a:cxn ang="0">
                  <a:pos x="553" y="80"/>
                </a:cxn>
                <a:cxn ang="0">
                  <a:pos x="684" y="53"/>
                </a:cxn>
                <a:cxn ang="0">
                  <a:pos x="763" y="66"/>
                </a:cxn>
                <a:cxn ang="0">
                  <a:pos x="842" y="93"/>
                </a:cxn>
                <a:cxn ang="0">
                  <a:pos x="895" y="159"/>
                </a:cxn>
                <a:cxn ang="0">
                  <a:pos x="947" y="252"/>
                </a:cxn>
                <a:cxn ang="0">
                  <a:pos x="960" y="371"/>
                </a:cxn>
                <a:cxn ang="0">
                  <a:pos x="947" y="478"/>
                </a:cxn>
                <a:cxn ang="0">
                  <a:pos x="921" y="623"/>
                </a:cxn>
                <a:cxn ang="0">
                  <a:pos x="855" y="783"/>
                </a:cxn>
                <a:cxn ang="0">
                  <a:pos x="763" y="942"/>
                </a:cxn>
                <a:cxn ang="0">
                  <a:pos x="671" y="1035"/>
                </a:cxn>
                <a:cxn ang="0">
                  <a:pos x="553" y="1101"/>
                </a:cxn>
                <a:cxn ang="0">
                  <a:pos x="421" y="1141"/>
                </a:cxn>
              </a:cxnLst>
              <a:rect l="0" t="0" r="r" b="b"/>
              <a:pathLst>
                <a:path w="1105" h="1180">
                  <a:moveTo>
                    <a:pt x="1105" y="438"/>
                  </a:moveTo>
                  <a:lnTo>
                    <a:pt x="1079" y="265"/>
                  </a:lnTo>
                  <a:lnTo>
                    <a:pt x="987" y="119"/>
                  </a:lnTo>
                  <a:lnTo>
                    <a:pt x="855" y="40"/>
                  </a:lnTo>
                  <a:lnTo>
                    <a:pt x="697" y="0"/>
                  </a:lnTo>
                  <a:lnTo>
                    <a:pt x="487" y="40"/>
                  </a:lnTo>
                  <a:lnTo>
                    <a:pt x="303" y="159"/>
                  </a:lnTo>
                  <a:lnTo>
                    <a:pt x="145" y="318"/>
                  </a:lnTo>
                  <a:lnTo>
                    <a:pt x="40" y="531"/>
                  </a:lnTo>
                  <a:lnTo>
                    <a:pt x="0" y="743"/>
                  </a:lnTo>
                  <a:lnTo>
                    <a:pt x="26" y="889"/>
                  </a:lnTo>
                  <a:lnTo>
                    <a:pt x="79" y="1008"/>
                  </a:lnTo>
                  <a:lnTo>
                    <a:pt x="171" y="1101"/>
                  </a:lnTo>
                  <a:lnTo>
                    <a:pt x="276" y="1154"/>
                  </a:lnTo>
                  <a:lnTo>
                    <a:pt x="408" y="1180"/>
                  </a:lnTo>
                  <a:lnTo>
                    <a:pt x="605" y="1141"/>
                  </a:lnTo>
                  <a:lnTo>
                    <a:pt x="803" y="1035"/>
                  </a:lnTo>
                  <a:lnTo>
                    <a:pt x="960" y="862"/>
                  </a:lnTo>
                  <a:lnTo>
                    <a:pt x="1066" y="663"/>
                  </a:lnTo>
                  <a:lnTo>
                    <a:pt x="1105" y="438"/>
                  </a:lnTo>
                  <a:close/>
                  <a:moveTo>
                    <a:pt x="421" y="1141"/>
                  </a:moveTo>
                  <a:lnTo>
                    <a:pt x="316" y="1114"/>
                  </a:lnTo>
                  <a:lnTo>
                    <a:pt x="224" y="1048"/>
                  </a:lnTo>
                  <a:lnTo>
                    <a:pt x="171" y="928"/>
                  </a:lnTo>
                  <a:lnTo>
                    <a:pt x="145" y="796"/>
                  </a:lnTo>
                  <a:lnTo>
                    <a:pt x="158" y="716"/>
                  </a:lnTo>
                  <a:lnTo>
                    <a:pt x="171" y="584"/>
                  </a:lnTo>
                  <a:lnTo>
                    <a:pt x="224" y="438"/>
                  </a:lnTo>
                  <a:lnTo>
                    <a:pt x="290" y="292"/>
                  </a:lnTo>
                  <a:lnTo>
                    <a:pt x="421" y="159"/>
                  </a:lnTo>
                  <a:lnTo>
                    <a:pt x="553" y="80"/>
                  </a:lnTo>
                  <a:lnTo>
                    <a:pt x="684" y="53"/>
                  </a:lnTo>
                  <a:lnTo>
                    <a:pt x="763" y="66"/>
                  </a:lnTo>
                  <a:lnTo>
                    <a:pt x="842" y="93"/>
                  </a:lnTo>
                  <a:lnTo>
                    <a:pt x="895" y="159"/>
                  </a:lnTo>
                  <a:lnTo>
                    <a:pt x="947" y="252"/>
                  </a:lnTo>
                  <a:lnTo>
                    <a:pt x="960" y="371"/>
                  </a:lnTo>
                  <a:lnTo>
                    <a:pt x="947" y="478"/>
                  </a:lnTo>
                  <a:lnTo>
                    <a:pt x="921" y="623"/>
                  </a:lnTo>
                  <a:lnTo>
                    <a:pt x="855" y="783"/>
                  </a:lnTo>
                  <a:lnTo>
                    <a:pt x="763" y="942"/>
                  </a:lnTo>
                  <a:lnTo>
                    <a:pt x="671" y="1035"/>
                  </a:lnTo>
                  <a:lnTo>
                    <a:pt x="553" y="1101"/>
                  </a:lnTo>
                  <a:lnTo>
                    <a:pt x="421" y="114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64" name="Freeform 164"/>
            <p:cNvSpPr>
              <a:spLocks/>
            </p:cNvSpPr>
            <p:nvPr/>
          </p:nvSpPr>
          <p:spPr bwMode="auto">
            <a:xfrm>
              <a:off x="8023" y="16834"/>
              <a:ext cx="368" cy="1604"/>
            </a:xfrm>
            <a:custGeom>
              <a:avLst/>
              <a:gdLst/>
              <a:ahLst/>
              <a:cxnLst>
                <a:cxn ang="0">
                  <a:pos x="368" y="1591"/>
                </a:cxn>
                <a:cxn ang="0">
                  <a:pos x="368" y="1578"/>
                </a:cxn>
                <a:cxn ang="0">
                  <a:pos x="355" y="1578"/>
                </a:cxn>
                <a:cxn ang="0">
                  <a:pos x="342" y="1551"/>
                </a:cxn>
                <a:cxn ang="0">
                  <a:pos x="224" y="1392"/>
                </a:cxn>
                <a:cxn ang="0">
                  <a:pos x="145" y="1193"/>
                </a:cxn>
                <a:cxn ang="0">
                  <a:pos x="105" y="994"/>
                </a:cxn>
                <a:cxn ang="0">
                  <a:pos x="92" y="809"/>
                </a:cxn>
                <a:cxn ang="0">
                  <a:pos x="105" y="597"/>
                </a:cxn>
                <a:cxn ang="0">
                  <a:pos x="145" y="398"/>
                </a:cxn>
                <a:cxn ang="0">
                  <a:pos x="224" y="212"/>
                </a:cxn>
                <a:cxn ang="0">
                  <a:pos x="355" y="40"/>
                </a:cxn>
                <a:cxn ang="0">
                  <a:pos x="368" y="26"/>
                </a:cxn>
                <a:cxn ang="0">
                  <a:pos x="368" y="0"/>
                </a:cxn>
                <a:cxn ang="0">
                  <a:pos x="355" y="0"/>
                </a:cxn>
                <a:cxn ang="0">
                  <a:pos x="316" y="26"/>
                </a:cxn>
                <a:cxn ang="0">
                  <a:pos x="263" y="79"/>
                </a:cxn>
                <a:cxn ang="0">
                  <a:pos x="184" y="172"/>
                </a:cxn>
                <a:cxn ang="0">
                  <a:pos x="105" y="318"/>
                </a:cxn>
                <a:cxn ang="0">
                  <a:pos x="39" y="490"/>
                </a:cxn>
                <a:cxn ang="0">
                  <a:pos x="13" y="663"/>
                </a:cxn>
                <a:cxn ang="0">
                  <a:pos x="0" y="809"/>
                </a:cxn>
                <a:cxn ang="0">
                  <a:pos x="13" y="955"/>
                </a:cxn>
                <a:cxn ang="0">
                  <a:pos x="39" y="1127"/>
                </a:cxn>
                <a:cxn ang="0">
                  <a:pos x="105" y="1313"/>
                </a:cxn>
                <a:cxn ang="0">
                  <a:pos x="184" y="1445"/>
                </a:cxn>
                <a:cxn ang="0">
                  <a:pos x="263" y="1538"/>
                </a:cxn>
                <a:cxn ang="0">
                  <a:pos x="316" y="1591"/>
                </a:cxn>
                <a:cxn ang="0">
                  <a:pos x="355" y="1604"/>
                </a:cxn>
                <a:cxn ang="0">
                  <a:pos x="368" y="1604"/>
                </a:cxn>
                <a:cxn ang="0">
                  <a:pos x="368" y="1591"/>
                </a:cxn>
              </a:cxnLst>
              <a:rect l="0" t="0" r="r" b="b"/>
              <a:pathLst>
                <a:path w="368" h="1604">
                  <a:moveTo>
                    <a:pt x="368" y="1591"/>
                  </a:moveTo>
                  <a:lnTo>
                    <a:pt x="368" y="1578"/>
                  </a:lnTo>
                  <a:lnTo>
                    <a:pt x="355" y="1578"/>
                  </a:lnTo>
                  <a:lnTo>
                    <a:pt x="342" y="1551"/>
                  </a:lnTo>
                  <a:lnTo>
                    <a:pt x="224" y="1392"/>
                  </a:lnTo>
                  <a:lnTo>
                    <a:pt x="145" y="1193"/>
                  </a:lnTo>
                  <a:lnTo>
                    <a:pt x="105" y="994"/>
                  </a:lnTo>
                  <a:lnTo>
                    <a:pt x="92" y="809"/>
                  </a:lnTo>
                  <a:lnTo>
                    <a:pt x="105" y="597"/>
                  </a:lnTo>
                  <a:lnTo>
                    <a:pt x="145" y="398"/>
                  </a:lnTo>
                  <a:lnTo>
                    <a:pt x="224" y="212"/>
                  </a:lnTo>
                  <a:lnTo>
                    <a:pt x="355" y="40"/>
                  </a:lnTo>
                  <a:lnTo>
                    <a:pt x="368" y="26"/>
                  </a:lnTo>
                  <a:lnTo>
                    <a:pt x="368" y="0"/>
                  </a:lnTo>
                  <a:lnTo>
                    <a:pt x="355" y="0"/>
                  </a:lnTo>
                  <a:lnTo>
                    <a:pt x="316" y="26"/>
                  </a:lnTo>
                  <a:lnTo>
                    <a:pt x="263" y="79"/>
                  </a:lnTo>
                  <a:lnTo>
                    <a:pt x="184" y="172"/>
                  </a:lnTo>
                  <a:lnTo>
                    <a:pt x="105" y="318"/>
                  </a:lnTo>
                  <a:lnTo>
                    <a:pt x="39" y="490"/>
                  </a:lnTo>
                  <a:lnTo>
                    <a:pt x="13" y="663"/>
                  </a:lnTo>
                  <a:lnTo>
                    <a:pt x="0" y="809"/>
                  </a:lnTo>
                  <a:lnTo>
                    <a:pt x="13" y="955"/>
                  </a:lnTo>
                  <a:lnTo>
                    <a:pt x="39" y="1127"/>
                  </a:lnTo>
                  <a:lnTo>
                    <a:pt x="105" y="1313"/>
                  </a:lnTo>
                  <a:lnTo>
                    <a:pt x="184" y="1445"/>
                  </a:lnTo>
                  <a:lnTo>
                    <a:pt x="263" y="1538"/>
                  </a:lnTo>
                  <a:lnTo>
                    <a:pt x="316" y="1591"/>
                  </a:lnTo>
                  <a:lnTo>
                    <a:pt x="355" y="1604"/>
                  </a:lnTo>
                  <a:lnTo>
                    <a:pt x="368" y="1604"/>
                  </a:lnTo>
                  <a:lnTo>
                    <a:pt x="368" y="1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65" name="Freeform 165"/>
            <p:cNvSpPr>
              <a:spLocks noEditPoints="1"/>
            </p:cNvSpPr>
            <p:nvPr/>
          </p:nvSpPr>
          <p:spPr bwMode="auto">
            <a:xfrm>
              <a:off x="8431" y="17324"/>
              <a:ext cx="829" cy="1035"/>
            </a:xfrm>
            <a:custGeom>
              <a:avLst/>
              <a:gdLst/>
              <a:ahLst/>
              <a:cxnLst>
                <a:cxn ang="0">
                  <a:pos x="118" y="942"/>
                </a:cxn>
                <a:cxn ang="0">
                  <a:pos x="13" y="982"/>
                </a:cxn>
                <a:cxn ang="0">
                  <a:pos x="0" y="1008"/>
                </a:cxn>
                <a:cxn ang="0">
                  <a:pos x="92" y="1022"/>
                </a:cxn>
                <a:cxn ang="0">
                  <a:pos x="316" y="1035"/>
                </a:cxn>
                <a:cxn ang="0">
                  <a:pos x="329" y="1022"/>
                </a:cxn>
                <a:cxn ang="0">
                  <a:pos x="342" y="982"/>
                </a:cxn>
                <a:cxn ang="0">
                  <a:pos x="237" y="969"/>
                </a:cxn>
                <a:cxn ang="0">
                  <a:pos x="223" y="955"/>
                </a:cxn>
                <a:cxn ang="0">
                  <a:pos x="250" y="849"/>
                </a:cxn>
                <a:cxn ang="0">
                  <a:pos x="289" y="677"/>
                </a:cxn>
                <a:cxn ang="0">
                  <a:pos x="316" y="664"/>
                </a:cxn>
                <a:cxn ang="0">
                  <a:pos x="408" y="730"/>
                </a:cxn>
                <a:cxn ang="0">
                  <a:pos x="592" y="690"/>
                </a:cxn>
                <a:cxn ang="0">
                  <a:pos x="802" y="438"/>
                </a:cxn>
                <a:cxn ang="0">
                  <a:pos x="802" y="133"/>
                </a:cxn>
                <a:cxn ang="0">
                  <a:pos x="618" y="0"/>
                </a:cxn>
                <a:cxn ang="0">
                  <a:pos x="513" y="40"/>
                </a:cxn>
                <a:cxn ang="0">
                  <a:pos x="394" y="80"/>
                </a:cxn>
                <a:cxn ang="0">
                  <a:pos x="342" y="27"/>
                </a:cxn>
                <a:cxn ang="0">
                  <a:pos x="223" y="14"/>
                </a:cxn>
                <a:cxn ang="0">
                  <a:pos x="184" y="54"/>
                </a:cxn>
                <a:cxn ang="0">
                  <a:pos x="158" y="93"/>
                </a:cxn>
                <a:cxn ang="0">
                  <a:pos x="118" y="199"/>
                </a:cxn>
                <a:cxn ang="0">
                  <a:pos x="105" y="266"/>
                </a:cxn>
                <a:cxn ang="0">
                  <a:pos x="145" y="252"/>
                </a:cxn>
                <a:cxn ang="0">
                  <a:pos x="158" y="160"/>
                </a:cxn>
                <a:cxn ang="0">
                  <a:pos x="237" y="54"/>
                </a:cxn>
                <a:cxn ang="0">
                  <a:pos x="276" y="40"/>
                </a:cxn>
                <a:cxn ang="0">
                  <a:pos x="316" y="146"/>
                </a:cxn>
                <a:cxn ang="0">
                  <a:pos x="302" y="199"/>
                </a:cxn>
                <a:cxn ang="0">
                  <a:pos x="408" y="213"/>
                </a:cxn>
                <a:cxn ang="0">
                  <a:pos x="526" y="67"/>
                </a:cxn>
                <a:cxn ang="0">
                  <a:pos x="592" y="40"/>
                </a:cxn>
                <a:cxn ang="0">
                  <a:pos x="658" y="54"/>
                </a:cxn>
                <a:cxn ang="0">
                  <a:pos x="697" y="93"/>
                </a:cxn>
                <a:cxn ang="0">
                  <a:pos x="723" y="186"/>
                </a:cxn>
                <a:cxn ang="0">
                  <a:pos x="671" y="438"/>
                </a:cxn>
                <a:cxn ang="0">
                  <a:pos x="605" y="597"/>
                </a:cxn>
                <a:cxn ang="0">
                  <a:pos x="447" y="703"/>
                </a:cxn>
                <a:cxn ang="0">
                  <a:pos x="381" y="677"/>
                </a:cxn>
                <a:cxn ang="0">
                  <a:pos x="342" y="611"/>
                </a:cxn>
                <a:cxn ang="0">
                  <a:pos x="329" y="531"/>
                </a:cxn>
              </a:cxnLst>
              <a:rect l="0" t="0" r="r" b="b"/>
              <a:pathLst>
                <a:path w="829" h="1035">
                  <a:moveTo>
                    <a:pt x="118" y="916"/>
                  </a:moveTo>
                  <a:lnTo>
                    <a:pt x="118" y="942"/>
                  </a:lnTo>
                  <a:lnTo>
                    <a:pt x="79" y="982"/>
                  </a:lnTo>
                  <a:lnTo>
                    <a:pt x="13" y="982"/>
                  </a:lnTo>
                  <a:lnTo>
                    <a:pt x="0" y="995"/>
                  </a:lnTo>
                  <a:lnTo>
                    <a:pt x="0" y="1008"/>
                  </a:lnTo>
                  <a:lnTo>
                    <a:pt x="26" y="1035"/>
                  </a:lnTo>
                  <a:lnTo>
                    <a:pt x="92" y="1022"/>
                  </a:lnTo>
                  <a:lnTo>
                    <a:pt x="237" y="1022"/>
                  </a:lnTo>
                  <a:lnTo>
                    <a:pt x="316" y="1035"/>
                  </a:lnTo>
                  <a:lnTo>
                    <a:pt x="329" y="1035"/>
                  </a:lnTo>
                  <a:lnTo>
                    <a:pt x="329" y="1022"/>
                  </a:lnTo>
                  <a:lnTo>
                    <a:pt x="342" y="1022"/>
                  </a:lnTo>
                  <a:lnTo>
                    <a:pt x="342" y="982"/>
                  </a:lnTo>
                  <a:lnTo>
                    <a:pt x="263" y="982"/>
                  </a:lnTo>
                  <a:lnTo>
                    <a:pt x="237" y="969"/>
                  </a:lnTo>
                  <a:lnTo>
                    <a:pt x="223" y="969"/>
                  </a:lnTo>
                  <a:lnTo>
                    <a:pt x="223" y="955"/>
                  </a:lnTo>
                  <a:lnTo>
                    <a:pt x="237" y="916"/>
                  </a:lnTo>
                  <a:lnTo>
                    <a:pt x="250" y="849"/>
                  </a:lnTo>
                  <a:lnTo>
                    <a:pt x="276" y="756"/>
                  </a:lnTo>
                  <a:lnTo>
                    <a:pt x="289" y="677"/>
                  </a:lnTo>
                  <a:lnTo>
                    <a:pt x="302" y="637"/>
                  </a:lnTo>
                  <a:lnTo>
                    <a:pt x="316" y="664"/>
                  </a:lnTo>
                  <a:lnTo>
                    <a:pt x="368" y="717"/>
                  </a:lnTo>
                  <a:lnTo>
                    <a:pt x="408" y="730"/>
                  </a:lnTo>
                  <a:lnTo>
                    <a:pt x="447" y="730"/>
                  </a:lnTo>
                  <a:lnTo>
                    <a:pt x="592" y="690"/>
                  </a:lnTo>
                  <a:lnTo>
                    <a:pt x="710" y="584"/>
                  </a:lnTo>
                  <a:lnTo>
                    <a:pt x="802" y="438"/>
                  </a:lnTo>
                  <a:lnTo>
                    <a:pt x="829" y="266"/>
                  </a:lnTo>
                  <a:lnTo>
                    <a:pt x="802" y="133"/>
                  </a:lnTo>
                  <a:lnTo>
                    <a:pt x="737" y="40"/>
                  </a:lnTo>
                  <a:lnTo>
                    <a:pt x="618" y="0"/>
                  </a:lnTo>
                  <a:lnTo>
                    <a:pt x="566" y="14"/>
                  </a:lnTo>
                  <a:lnTo>
                    <a:pt x="513" y="40"/>
                  </a:lnTo>
                  <a:lnTo>
                    <a:pt x="408" y="120"/>
                  </a:lnTo>
                  <a:lnTo>
                    <a:pt x="394" y="80"/>
                  </a:lnTo>
                  <a:lnTo>
                    <a:pt x="368" y="40"/>
                  </a:lnTo>
                  <a:lnTo>
                    <a:pt x="342" y="27"/>
                  </a:lnTo>
                  <a:lnTo>
                    <a:pt x="263" y="0"/>
                  </a:lnTo>
                  <a:lnTo>
                    <a:pt x="223" y="14"/>
                  </a:lnTo>
                  <a:lnTo>
                    <a:pt x="197" y="27"/>
                  </a:lnTo>
                  <a:lnTo>
                    <a:pt x="184" y="54"/>
                  </a:lnTo>
                  <a:lnTo>
                    <a:pt x="158" y="80"/>
                  </a:lnTo>
                  <a:lnTo>
                    <a:pt x="158" y="93"/>
                  </a:lnTo>
                  <a:lnTo>
                    <a:pt x="145" y="120"/>
                  </a:lnTo>
                  <a:lnTo>
                    <a:pt x="118" y="199"/>
                  </a:lnTo>
                  <a:lnTo>
                    <a:pt x="105" y="226"/>
                  </a:lnTo>
                  <a:lnTo>
                    <a:pt x="105" y="266"/>
                  </a:lnTo>
                  <a:lnTo>
                    <a:pt x="131" y="266"/>
                  </a:lnTo>
                  <a:lnTo>
                    <a:pt x="145" y="252"/>
                  </a:lnTo>
                  <a:lnTo>
                    <a:pt x="145" y="226"/>
                  </a:lnTo>
                  <a:lnTo>
                    <a:pt x="158" y="160"/>
                  </a:lnTo>
                  <a:lnTo>
                    <a:pt x="210" y="80"/>
                  </a:lnTo>
                  <a:lnTo>
                    <a:pt x="237" y="54"/>
                  </a:lnTo>
                  <a:lnTo>
                    <a:pt x="263" y="40"/>
                  </a:lnTo>
                  <a:lnTo>
                    <a:pt x="276" y="40"/>
                  </a:lnTo>
                  <a:lnTo>
                    <a:pt x="316" y="80"/>
                  </a:lnTo>
                  <a:lnTo>
                    <a:pt x="316" y="146"/>
                  </a:lnTo>
                  <a:lnTo>
                    <a:pt x="302" y="173"/>
                  </a:lnTo>
                  <a:lnTo>
                    <a:pt x="302" y="199"/>
                  </a:lnTo>
                  <a:lnTo>
                    <a:pt x="118" y="916"/>
                  </a:lnTo>
                  <a:close/>
                  <a:moveTo>
                    <a:pt x="408" y="213"/>
                  </a:moveTo>
                  <a:lnTo>
                    <a:pt x="421" y="173"/>
                  </a:lnTo>
                  <a:lnTo>
                    <a:pt x="526" y="67"/>
                  </a:lnTo>
                  <a:lnTo>
                    <a:pt x="566" y="54"/>
                  </a:lnTo>
                  <a:lnTo>
                    <a:pt x="592" y="40"/>
                  </a:lnTo>
                  <a:lnTo>
                    <a:pt x="618" y="40"/>
                  </a:lnTo>
                  <a:lnTo>
                    <a:pt x="658" y="54"/>
                  </a:lnTo>
                  <a:lnTo>
                    <a:pt x="684" y="67"/>
                  </a:lnTo>
                  <a:lnTo>
                    <a:pt x="697" y="93"/>
                  </a:lnTo>
                  <a:lnTo>
                    <a:pt x="710" y="146"/>
                  </a:lnTo>
                  <a:lnTo>
                    <a:pt x="723" y="186"/>
                  </a:lnTo>
                  <a:lnTo>
                    <a:pt x="710" y="306"/>
                  </a:lnTo>
                  <a:lnTo>
                    <a:pt x="671" y="438"/>
                  </a:lnTo>
                  <a:lnTo>
                    <a:pt x="644" y="531"/>
                  </a:lnTo>
                  <a:lnTo>
                    <a:pt x="605" y="597"/>
                  </a:lnTo>
                  <a:lnTo>
                    <a:pt x="526" y="677"/>
                  </a:lnTo>
                  <a:lnTo>
                    <a:pt x="447" y="703"/>
                  </a:lnTo>
                  <a:lnTo>
                    <a:pt x="408" y="690"/>
                  </a:lnTo>
                  <a:lnTo>
                    <a:pt x="381" y="677"/>
                  </a:lnTo>
                  <a:lnTo>
                    <a:pt x="355" y="650"/>
                  </a:lnTo>
                  <a:lnTo>
                    <a:pt x="342" y="611"/>
                  </a:lnTo>
                  <a:lnTo>
                    <a:pt x="329" y="584"/>
                  </a:lnTo>
                  <a:lnTo>
                    <a:pt x="329" y="531"/>
                  </a:lnTo>
                  <a:lnTo>
                    <a:pt x="408" y="2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66" name="Freeform 166"/>
            <p:cNvSpPr>
              <a:spLocks noEditPoints="1"/>
            </p:cNvSpPr>
            <p:nvPr/>
          </p:nvSpPr>
          <p:spPr bwMode="auto">
            <a:xfrm>
              <a:off x="9352" y="17324"/>
              <a:ext cx="657" cy="1035"/>
            </a:xfrm>
            <a:custGeom>
              <a:avLst/>
              <a:gdLst/>
              <a:ahLst/>
              <a:cxnLst>
                <a:cxn ang="0">
                  <a:pos x="657" y="14"/>
                </a:cxn>
                <a:cxn ang="0">
                  <a:pos x="631" y="14"/>
                </a:cxn>
                <a:cxn ang="0">
                  <a:pos x="579" y="54"/>
                </a:cxn>
                <a:cxn ang="0">
                  <a:pos x="526" y="120"/>
                </a:cxn>
                <a:cxn ang="0">
                  <a:pos x="447" y="14"/>
                </a:cxn>
                <a:cxn ang="0">
                  <a:pos x="381" y="0"/>
                </a:cxn>
                <a:cxn ang="0">
                  <a:pos x="118" y="160"/>
                </a:cxn>
                <a:cxn ang="0">
                  <a:pos x="0" y="478"/>
                </a:cxn>
                <a:cxn ang="0">
                  <a:pos x="105" y="703"/>
                </a:cxn>
                <a:cxn ang="0">
                  <a:pos x="263" y="730"/>
                </a:cxn>
                <a:cxn ang="0">
                  <a:pos x="355" y="677"/>
                </a:cxn>
                <a:cxn ang="0">
                  <a:pos x="381" y="703"/>
                </a:cxn>
                <a:cxn ang="0">
                  <a:pos x="342" y="889"/>
                </a:cxn>
                <a:cxn ang="0">
                  <a:pos x="315" y="955"/>
                </a:cxn>
                <a:cxn ang="0">
                  <a:pos x="289" y="969"/>
                </a:cxn>
                <a:cxn ang="0">
                  <a:pos x="184" y="982"/>
                </a:cxn>
                <a:cxn ang="0">
                  <a:pos x="171" y="1022"/>
                </a:cxn>
                <a:cxn ang="0">
                  <a:pos x="197" y="1035"/>
                </a:cxn>
                <a:cxn ang="0">
                  <a:pos x="434" y="1022"/>
                </a:cxn>
                <a:cxn ang="0">
                  <a:pos x="526" y="1035"/>
                </a:cxn>
                <a:cxn ang="0">
                  <a:pos x="552" y="995"/>
                </a:cxn>
                <a:cxn ang="0">
                  <a:pos x="460" y="982"/>
                </a:cxn>
                <a:cxn ang="0">
                  <a:pos x="434" y="969"/>
                </a:cxn>
                <a:cxn ang="0">
                  <a:pos x="657" y="27"/>
                </a:cxn>
                <a:cxn ang="0">
                  <a:pos x="171" y="690"/>
                </a:cxn>
                <a:cxn ang="0">
                  <a:pos x="118" y="624"/>
                </a:cxn>
                <a:cxn ang="0">
                  <a:pos x="131" y="438"/>
                </a:cxn>
                <a:cxn ang="0">
                  <a:pos x="184" y="226"/>
                </a:cxn>
                <a:cxn ang="0">
                  <a:pos x="263" y="107"/>
                </a:cxn>
                <a:cxn ang="0">
                  <a:pos x="381" y="40"/>
                </a:cxn>
                <a:cxn ang="0">
                  <a:pos x="447" y="67"/>
                </a:cxn>
                <a:cxn ang="0">
                  <a:pos x="513" y="173"/>
                </a:cxn>
                <a:cxn ang="0">
                  <a:pos x="500" y="226"/>
                </a:cxn>
                <a:cxn ang="0">
                  <a:pos x="447" y="425"/>
                </a:cxn>
                <a:cxn ang="0">
                  <a:pos x="421" y="557"/>
                </a:cxn>
                <a:cxn ang="0">
                  <a:pos x="368" y="611"/>
                </a:cxn>
                <a:cxn ang="0">
                  <a:pos x="263" y="690"/>
                </a:cxn>
              </a:cxnLst>
              <a:rect l="0" t="0" r="r" b="b"/>
              <a:pathLst>
                <a:path w="657" h="1035">
                  <a:moveTo>
                    <a:pt x="657" y="27"/>
                  </a:moveTo>
                  <a:lnTo>
                    <a:pt x="657" y="14"/>
                  </a:lnTo>
                  <a:lnTo>
                    <a:pt x="644" y="0"/>
                  </a:lnTo>
                  <a:lnTo>
                    <a:pt x="631" y="14"/>
                  </a:lnTo>
                  <a:lnTo>
                    <a:pt x="605" y="27"/>
                  </a:lnTo>
                  <a:lnTo>
                    <a:pt x="579" y="54"/>
                  </a:lnTo>
                  <a:lnTo>
                    <a:pt x="552" y="93"/>
                  </a:lnTo>
                  <a:lnTo>
                    <a:pt x="526" y="120"/>
                  </a:lnTo>
                  <a:lnTo>
                    <a:pt x="473" y="40"/>
                  </a:lnTo>
                  <a:lnTo>
                    <a:pt x="447" y="14"/>
                  </a:lnTo>
                  <a:lnTo>
                    <a:pt x="421" y="14"/>
                  </a:lnTo>
                  <a:lnTo>
                    <a:pt x="381" y="0"/>
                  </a:lnTo>
                  <a:lnTo>
                    <a:pt x="237" y="40"/>
                  </a:lnTo>
                  <a:lnTo>
                    <a:pt x="118" y="160"/>
                  </a:lnTo>
                  <a:lnTo>
                    <a:pt x="26" y="306"/>
                  </a:lnTo>
                  <a:lnTo>
                    <a:pt x="0" y="478"/>
                  </a:lnTo>
                  <a:lnTo>
                    <a:pt x="26" y="611"/>
                  </a:lnTo>
                  <a:lnTo>
                    <a:pt x="105" y="703"/>
                  </a:lnTo>
                  <a:lnTo>
                    <a:pt x="210" y="730"/>
                  </a:lnTo>
                  <a:lnTo>
                    <a:pt x="263" y="730"/>
                  </a:lnTo>
                  <a:lnTo>
                    <a:pt x="302" y="703"/>
                  </a:lnTo>
                  <a:lnTo>
                    <a:pt x="355" y="677"/>
                  </a:lnTo>
                  <a:lnTo>
                    <a:pt x="394" y="637"/>
                  </a:lnTo>
                  <a:lnTo>
                    <a:pt x="381" y="703"/>
                  </a:lnTo>
                  <a:lnTo>
                    <a:pt x="355" y="796"/>
                  </a:lnTo>
                  <a:lnTo>
                    <a:pt x="342" y="889"/>
                  </a:lnTo>
                  <a:lnTo>
                    <a:pt x="329" y="929"/>
                  </a:lnTo>
                  <a:lnTo>
                    <a:pt x="315" y="955"/>
                  </a:lnTo>
                  <a:lnTo>
                    <a:pt x="302" y="969"/>
                  </a:lnTo>
                  <a:lnTo>
                    <a:pt x="289" y="969"/>
                  </a:lnTo>
                  <a:lnTo>
                    <a:pt x="250" y="982"/>
                  </a:lnTo>
                  <a:lnTo>
                    <a:pt x="184" y="982"/>
                  </a:lnTo>
                  <a:lnTo>
                    <a:pt x="171" y="995"/>
                  </a:lnTo>
                  <a:lnTo>
                    <a:pt x="171" y="1022"/>
                  </a:lnTo>
                  <a:lnTo>
                    <a:pt x="184" y="1022"/>
                  </a:lnTo>
                  <a:lnTo>
                    <a:pt x="197" y="1035"/>
                  </a:lnTo>
                  <a:lnTo>
                    <a:pt x="276" y="1022"/>
                  </a:lnTo>
                  <a:lnTo>
                    <a:pt x="434" y="1022"/>
                  </a:lnTo>
                  <a:lnTo>
                    <a:pt x="513" y="1035"/>
                  </a:lnTo>
                  <a:lnTo>
                    <a:pt x="526" y="1035"/>
                  </a:lnTo>
                  <a:lnTo>
                    <a:pt x="539" y="1022"/>
                  </a:lnTo>
                  <a:lnTo>
                    <a:pt x="552" y="995"/>
                  </a:lnTo>
                  <a:lnTo>
                    <a:pt x="539" y="982"/>
                  </a:lnTo>
                  <a:lnTo>
                    <a:pt x="460" y="982"/>
                  </a:lnTo>
                  <a:lnTo>
                    <a:pt x="447" y="969"/>
                  </a:lnTo>
                  <a:lnTo>
                    <a:pt x="434" y="969"/>
                  </a:lnTo>
                  <a:lnTo>
                    <a:pt x="434" y="916"/>
                  </a:lnTo>
                  <a:lnTo>
                    <a:pt x="657" y="27"/>
                  </a:lnTo>
                  <a:close/>
                  <a:moveTo>
                    <a:pt x="210" y="703"/>
                  </a:moveTo>
                  <a:lnTo>
                    <a:pt x="171" y="690"/>
                  </a:lnTo>
                  <a:lnTo>
                    <a:pt x="144" y="677"/>
                  </a:lnTo>
                  <a:lnTo>
                    <a:pt x="118" y="624"/>
                  </a:lnTo>
                  <a:lnTo>
                    <a:pt x="118" y="544"/>
                  </a:lnTo>
                  <a:lnTo>
                    <a:pt x="131" y="438"/>
                  </a:lnTo>
                  <a:lnTo>
                    <a:pt x="158" y="319"/>
                  </a:lnTo>
                  <a:lnTo>
                    <a:pt x="184" y="226"/>
                  </a:lnTo>
                  <a:lnTo>
                    <a:pt x="223" y="160"/>
                  </a:lnTo>
                  <a:lnTo>
                    <a:pt x="263" y="107"/>
                  </a:lnTo>
                  <a:lnTo>
                    <a:pt x="302" y="67"/>
                  </a:lnTo>
                  <a:lnTo>
                    <a:pt x="381" y="40"/>
                  </a:lnTo>
                  <a:lnTo>
                    <a:pt x="421" y="54"/>
                  </a:lnTo>
                  <a:lnTo>
                    <a:pt x="447" y="67"/>
                  </a:lnTo>
                  <a:lnTo>
                    <a:pt x="473" y="93"/>
                  </a:lnTo>
                  <a:lnTo>
                    <a:pt x="513" y="173"/>
                  </a:lnTo>
                  <a:lnTo>
                    <a:pt x="513" y="186"/>
                  </a:lnTo>
                  <a:lnTo>
                    <a:pt x="500" y="226"/>
                  </a:lnTo>
                  <a:lnTo>
                    <a:pt x="473" y="319"/>
                  </a:lnTo>
                  <a:lnTo>
                    <a:pt x="447" y="425"/>
                  </a:lnTo>
                  <a:lnTo>
                    <a:pt x="434" y="518"/>
                  </a:lnTo>
                  <a:lnTo>
                    <a:pt x="421" y="557"/>
                  </a:lnTo>
                  <a:lnTo>
                    <a:pt x="408" y="584"/>
                  </a:lnTo>
                  <a:lnTo>
                    <a:pt x="368" y="611"/>
                  </a:lnTo>
                  <a:lnTo>
                    <a:pt x="302" y="677"/>
                  </a:lnTo>
                  <a:lnTo>
                    <a:pt x="263" y="690"/>
                  </a:lnTo>
                  <a:lnTo>
                    <a:pt x="210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67" name="Freeform 167"/>
            <p:cNvSpPr>
              <a:spLocks/>
            </p:cNvSpPr>
            <p:nvPr/>
          </p:nvSpPr>
          <p:spPr bwMode="auto">
            <a:xfrm>
              <a:off x="10102" y="17324"/>
              <a:ext cx="644" cy="730"/>
            </a:xfrm>
            <a:custGeom>
              <a:avLst/>
              <a:gdLst/>
              <a:ahLst/>
              <a:cxnLst>
                <a:cxn ang="0">
                  <a:pos x="79" y="650"/>
                </a:cxn>
                <a:cxn ang="0">
                  <a:pos x="92" y="730"/>
                </a:cxn>
                <a:cxn ang="0">
                  <a:pos x="184" y="690"/>
                </a:cxn>
                <a:cxn ang="0">
                  <a:pos x="210" y="571"/>
                </a:cxn>
                <a:cxn ang="0">
                  <a:pos x="236" y="438"/>
                </a:cxn>
                <a:cxn ang="0">
                  <a:pos x="276" y="292"/>
                </a:cxn>
                <a:cxn ang="0">
                  <a:pos x="302" y="213"/>
                </a:cxn>
                <a:cxn ang="0">
                  <a:pos x="342" y="146"/>
                </a:cxn>
                <a:cxn ang="0">
                  <a:pos x="394" y="80"/>
                </a:cxn>
                <a:cxn ang="0">
                  <a:pos x="460" y="54"/>
                </a:cxn>
                <a:cxn ang="0">
                  <a:pos x="539" y="40"/>
                </a:cxn>
                <a:cxn ang="0">
                  <a:pos x="578" y="54"/>
                </a:cxn>
                <a:cxn ang="0">
                  <a:pos x="539" y="80"/>
                </a:cxn>
                <a:cxn ang="0">
                  <a:pos x="499" y="120"/>
                </a:cxn>
                <a:cxn ang="0">
                  <a:pos x="526" y="199"/>
                </a:cxn>
                <a:cxn ang="0">
                  <a:pos x="618" y="173"/>
                </a:cxn>
                <a:cxn ang="0">
                  <a:pos x="644" y="107"/>
                </a:cxn>
                <a:cxn ang="0">
                  <a:pos x="592" y="27"/>
                </a:cxn>
                <a:cxn ang="0">
                  <a:pos x="447" y="14"/>
                </a:cxn>
                <a:cxn ang="0">
                  <a:pos x="355" y="67"/>
                </a:cxn>
                <a:cxn ang="0">
                  <a:pos x="302" y="133"/>
                </a:cxn>
                <a:cxn ang="0">
                  <a:pos x="236" y="27"/>
                </a:cxn>
                <a:cxn ang="0">
                  <a:pos x="118" y="14"/>
                </a:cxn>
                <a:cxn ang="0">
                  <a:pos x="65" y="54"/>
                </a:cxn>
                <a:cxn ang="0">
                  <a:pos x="39" y="93"/>
                </a:cxn>
                <a:cxn ang="0">
                  <a:pos x="13" y="160"/>
                </a:cxn>
                <a:cxn ang="0">
                  <a:pos x="0" y="226"/>
                </a:cxn>
                <a:cxn ang="0">
                  <a:pos x="26" y="266"/>
                </a:cxn>
                <a:cxn ang="0">
                  <a:pos x="39" y="226"/>
                </a:cxn>
                <a:cxn ang="0">
                  <a:pos x="79" y="120"/>
                </a:cxn>
                <a:cxn ang="0">
                  <a:pos x="118" y="54"/>
                </a:cxn>
                <a:cxn ang="0">
                  <a:pos x="171" y="40"/>
                </a:cxn>
                <a:cxn ang="0">
                  <a:pos x="197" y="80"/>
                </a:cxn>
                <a:cxn ang="0">
                  <a:pos x="210" y="133"/>
                </a:cxn>
                <a:cxn ang="0">
                  <a:pos x="197" y="213"/>
                </a:cxn>
                <a:cxn ang="0">
                  <a:pos x="92" y="624"/>
                </a:cxn>
              </a:cxnLst>
              <a:rect l="0" t="0" r="r" b="b"/>
              <a:pathLst>
                <a:path w="644" h="730">
                  <a:moveTo>
                    <a:pt x="92" y="624"/>
                  </a:moveTo>
                  <a:lnTo>
                    <a:pt x="79" y="650"/>
                  </a:lnTo>
                  <a:lnTo>
                    <a:pt x="79" y="703"/>
                  </a:lnTo>
                  <a:lnTo>
                    <a:pt x="92" y="730"/>
                  </a:lnTo>
                  <a:lnTo>
                    <a:pt x="144" y="730"/>
                  </a:lnTo>
                  <a:lnTo>
                    <a:pt x="184" y="690"/>
                  </a:lnTo>
                  <a:lnTo>
                    <a:pt x="197" y="650"/>
                  </a:lnTo>
                  <a:lnTo>
                    <a:pt x="210" y="571"/>
                  </a:lnTo>
                  <a:lnTo>
                    <a:pt x="236" y="491"/>
                  </a:lnTo>
                  <a:lnTo>
                    <a:pt x="236" y="438"/>
                  </a:lnTo>
                  <a:lnTo>
                    <a:pt x="263" y="372"/>
                  </a:lnTo>
                  <a:lnTo>
                    <a:pt x="276" y="292"/>
                  </a:lnTo>
                  <a:lnTo>
                    <a:pt x="289" y="226"/>
                  </a:lnTo>
                  <a:lnTo>
                    <a:pt x="302" y="213"/>
                  </a:lnTo>
                  <a:lnTo>
                    <a:pt x="315" y="186"/>
                  </a:lnTo>
                  <a:lnTo>
                    <a:pt x="342" y="146"/>
                  </a:lnTo>
                  <a:lnTo>
                    <a:pt x="355" y="120"/>
                  </a:lnTo>
                  <a:lnTo>
                    <a:pt x="394" y="80"/>
                  </a:lnTo>
                  <a:lnTo>
                    <a:pt x="421" y="67"/>
                  </a:lnTo>
                  <a:lnTo>
                    <a:pt x="460" y="54"/>
                  </a:lnTo>
                  <a:lnTo>
                    <a:pt x="513" y="40"/>
                  </a:lnTo>
                  <a:lnTo>
                    <a:pt x="539" y="40"/>
                  </a:lnTo>
                  <a:lnTo>
                    <a:pt x="565" y="54"/>
                  </a:lnTo>
                  <a:lnTo>
                    <a:pt x="578" y="54"/>
                  </a:lnTo>
                  <a:lnTo>
                    <a:pt x="578" y="67"/>
                  </a:lnTo>
                  <a:lnTo>
                    <a:pt x="539" y="80"/>
                  </a:lnTo>
                  <a:lnTo>
                    <a:pt x="513" y="93"/>
                  </a:lnTo>
                  <a:lnTo>
                    <a:pt x="499" y="120"/>
                  </a:lnTo>
                  <a:lnTo>
                    <a:pt x="499" y="173"/>
                  </a:lnTo>
                  <a:lnTo>
                    <a:pt x="526" y="199"/>
                  </a:lnTo>
                  <a:lnTo>
                    <a:pt x="592" y="199"/>
                  </a:lnTo>
                  <a:lnTo>
                    <a:pt x="618" y="173"/>
                  </a:lnTo>
                  <a:lnTo>
                    <a:pt x="631" y="146"/>
                  </a:lnTo>
                  <a:lnTo>
                    <a:pt x="644" y="107"/>
                  </a:lnTo>
                  <a:lnTo>
                    <a:pt x="618" y="54"/>
                  </a:lnTo>
                  <a:lnTo>
                    <a:pt x="592" y="27"/>
                  </a:lnTo>
                  <a:lnTo>
                    <a:pt x="513" y="0"/>
                  </a:lnTo>
                  <a:lnTo>
                    <a:pt x="447" y="14"/>
                  </a:lnTo>
                  <a:lnTo>
                    <a:pt x="407" y="40"/>
                  </a:lnTo>
                  <a:lnTo>
                    <a:pt x="355" y="67"/>
                  </a:lnTo>
                  <a:lnTo>
                    <a:pt x="328" y="93"/>
                  </a:lnTo>
                  <a:lnTo>
                    <a:pt x="302" y="133"/>
                  </a:lnTo>
                  <a:lnTo>
                    <a:pt x="276" y="54"/>
                  </a:lnTo>
                  <a:lnTo>
                    <a:pt x="236" y="27"/>
                  </a:lnTo>
                  <a:lnTo>
                    <a:pt x="157" y="0"/>
                  </a:lnTo>
                  <a:lnTo>
                    <a:pt x="118" y="14"/>
                  </a:lnTo>
                  <a:lnTo>
                    <a:pt x="92" y="27"/>
                  </a:lnTo>
                  <a:lnTo>
                    <a:pt x="65" y="54"/>
                  </a:lnTo>
                  <a:lnTo>
                    <a:pt x="52" y="80"/>
                  </a:lnTo>
                  <a:lnTo>
                    <a:pt x="39" y="93"/>
                  </a:lnTo>
                  <a:lnTo>
                    <a:pt x="26" y="120"/>
                  </a:lnTo>
                  <a:lnTo>
                    <a:pt x="13" y="160"/>
                  </a:lnTo>
                  <a:lnTo>
                    <a:pt x="13" y="199"/>
                  </a:lnTo>
                  <a:lnTo>
                    <a:pt x="0" y="226"/>
                  </a:lnTo>
                  <a:lnTo>
                    <a:pt x="0" y="266"/>
                  </a:lnTo>
                  <a:lnTo>
                    <a:pt x="26" y="266"/>
                  </a:lnTo>
                  <a:lnTo>
                    <a:pt x="39" y="252"/>
                  </a:lnTo>
                  <a:lnTo>
                    <a:pt x="39" y="226"/>
                  </a:lnTo>
                  <a:lnTo>
                    <a:pt x="52" y="160"/>
                  </a:lnTo>
                  <a:lnTo>
                    <a:pt x="79" y="120"/>
                  </a:lnTo>
                  <a:lnTo>
                    <a:pt x="92" y="80"/>
                  </a:lnTo>
                  <a:lnTo>
                    <a:pt x="118" y="54"/>
                  </a:lnTo>
                  <a:lnTo>
                    <a:pt x="157" y="40"/>
                  </a:lnTo>
                  <a:lnTo>
                    <a:pt x="171" y="40"/>
                  </a:lnTo>
                  <a:lnTo>
                    <a:pt x="197" y="67"/>
                  </a:lnTo>
                  <a:lnTo>
                    <a:pt x="197" y="80"/>
                  </a:lnTo>
                  <a:lnTo>
                    <a:pt x="210" y="120"/>
                  </a:lnTo>
                  <a:lnTo>
                    <a:pt x="210" y="133"/>
                  </a:lnTo>
                  <a:lnTo>
                    <a:pt x="197" y="160"/>
                  </a:lnTo>
                  <a:lnTo>
                    <a:pt x="197" y="213"/>
                  </a:lnTo>
                  <a:lnTo>
                    <a:pt x="184" y="252"/>
                  </a:lnTo>
                  <a:lnTo>
                    <a:pt x="92" y="62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68" name="Freeform 168"/>
            <p:cNvSpPr>
              <a:spLocks/>
            </p:cNvSpPr>
            <p:nvPr/>
          </p:nvSpPr>
          <p:spPr bwMode="auto">
            <a:xfrm>
              <a:off x="10904" y="16834"/>
              <a:ext cx="368" cy="1604"/>
            </a:xfrm>
            <a:custGeom>
              <a:avLst/>
              <a:gdLst/>
              <a:ahLst/>
              <a:cxnLst>
                <a:cxn ang="0">
                  <a:pos x="368" y="809"/>
                </a:cxn>
                <a:cxn ang="0">
                  <a:pos x="355" y="663"/>
                </a:cxn>
                <a:cxn ang="0">
                  <a:pos x="329" y="490"/>
                </a:cxn>
                <a:cxn ang="0">
                  <a:pos x="263" y="305"/>
                </a:cxn>
                <a:cxn ang="0">
                  <a:pos x="184" y="172"/>
                </a:cxn>
                <a:cxn ang="0">
                  <a:pos x="105" y="79"/>
                </a:cxn>
                <a:cxn ang="0">
                  <a:pos x="53" y="13"/>
                </a:cxn>
                <a:cxn ang="0">
                  <a:pos x="13" y="0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26" y="53"/>
                </a:cxn>
                <a:cxn ang="0">
                  <a:pos x="132" y="185"/>
                </a:cxn>
                <a:cxn ang="0">
                  <a:pos x="211" y="358"/>
                </a:cxn>
                <a:cxn ang="0">
                  <a:pos x="263" y="570"/>
                </a:cxn>
                <a:cxn ang="0">
                  <a:pos x="276" y="809"/>
                </a:cxn>
                <a:cxn ang="0">
                  <a:pos x="263" y="1008"/>
                </a:cxn>
                <a:cxn ang="0">
                  <a:pos x="224" y="1207"/>
                </a:cxn>
                <a:cxn ang="0">
                  <a:pos x="145" y="1406"/>
                </a:cxn>
                <a:cxn ang="0">
                  <a:pos x="13" y="1565"/>
                </a:cxn>
                <a:cxn ang="0">
                  <a:pos x="0" y="1578"/>
                </a:cxn>
                <a:cxn ang="0">
                  <a:pos x="0" y="1604"/>
                </a:cxn>
                <a:cxn ang="0">
                  <a:pos x="13" y="1604"/>
                </a:cxn>
                <a:cxn ang="0">
                  <a:pos x="53" y="1591"/>
                </a:cxn>
                <a:cxn ang="0">
                  <a:pos x="118" y="1525"/>
                </a:cxn>
                <a:cxn ang="0">
                  <a:pos x="197" y="1432"/>
                </a:cxn>
                <a:cxn ang="0">
                  <a:pos x="263" y="1299"/>
                </a:cxn>
                <a:cxn ang="0">
                  <a:pos x="329" y="1127"/>
                </a:cxn>
                <a:cxn ang="0">
                  <a:pos x="355" y="955"/>
                </a:cxn>
                <a:cxn ang="0">
                  <a:pos x="368" y="809"/>
                </a:cxn>
              </a:cxnLst>
              <a:rect l="0" t="0" r="r" b="b"/>
              <a:pathLst>
                <a:path w="368" h="1604">
                  <a:moveTo>
                    <a:pt x="368" y="809"/>
                  </a:moveTo>
                  <a:lnTo>
                    <a:pt x="355" y="663"/>
                  </a:lnTo>
                  <a:lnTo>
                    <a:pt x="329" y="490"/>
                  </a:lnTo>
                  <a:lnTo>
                    <a:pt x="263" y="305"/>
                  </a:lnTo>
                  <a:lnTo>
                    <a:pt x="184" y="172"/>
                  </a:lnTo>
                  <a:lnTo>
                    <a:pt x="105" y="79"/>
                  </a:lnTo>
                  <a:lnTo>
                    <a:pt x="53" y="13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6" y="53"/>
                  </a:lnTo>
                  <a:lnTo>
                    <a:pt x="132" y="185"/>
                  </a:lnTo>
                  <a:lnTo>
                    <a:pt x="211" y="358"/>
                  </a:lnTo>
                  <a:lnTo>
                    <a:pt x="263" y="570"/>
                  </a:lnTo>
                  <a:lnTo>
                    <a:pt x="276" y="809"/>
                  </a:lnTo>
                  <a:lnTo>
                    <a:pt x="263" y="1008"/>
                  </a:lnTo>
                  <a:lnTo>
                    <a:pt x="224" y="1207"/>
                  </a:lnTo>
                  <a:lnTo>
                    <a:pt x="145" y="1406"/>
                  </a:lnTo>
                  <a:lnTo>
                    <a:pt x="13" y="1565"/>
                  </a:lnTo>
                  <a:lnTo>
                    <a:pt x="0" y="1578"/>
                  </a:lnTo>
                  <a:lnTo>
                    <a:pt x="0" y="1604"/>
                  </a:lnTo>
                  <a:lnTo>
                    <a:pt x="13" y="1604"/>
                  </a:lnTo>
                  <a:lnTo>
                    <a:pt x="53" y="1591"/>
                  </a:lnTo>
                  <a:lnTo>
                    <a:pt x="118" y="1525"/>
                  </a:lnTo>
                  <a:lnTo>
                    <a:pt x="197" y="1432"/>
                  </a:lnTo>
                  <a:lnTo>
                    <a:pt x="263" y="1299"/>
                  </a:lnTo>
                  <a:lnTo>
                    <a:pt x="329" y="1127"/>
                  </a:lnTo>
                  <a:lnTo>
                    <a:pt x="355" y="955"/>
                  </a:lnTo>
                  <a:lnTo>
                    <a:pt x="368" y="8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69" name="Freeform 169"/>
            <p:cNvSpPr>
              <a:spLocks/>
            </p:cNvSpPr>
            <p:nvPr/>
          </p:nvSpPr>
          <p:spPr bwMode="auto">
            <a:xfrm>
              <a:off x="11943" y="17046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4" y="345"/>
                </a:cxn>
                <a:cxn ang="0">
                  <a:pos x="474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1" y="0"/>
                </a:cxn>
                <a:cxn ang="0">
                  <a:pos x="198" y="106"/>
                </a:cxn>
                <a:cxn ang="0">
                  <a:pos x="171" y="212"/>
                </a:cxn>
                <a:cxn ang="0">
                  <a:pos x="106" y="278"/>
                </a:cxn>
                <a:cxn ang="0">
                  <a:pos x="0" y="318"/>
                </a:cxn>
                <a:cxn ang="0">
                  <a:pos x="0" y="345"/>
                </a:cxn>
                <a:cxn ang="0">
                  <a:pos x="145" y="345"/>
                </a:cxn>
                <a:cxn ang="0">
                  <a:pos x="145" y="796"/>
                </a:cxn>
                <a:cxn ang="0">
                  <a:pos x="158" y="889"/>
                </a:cxn>
                <a:cxn ang="0">
                  <a:pos x="198" y="955"/>
                </a:cxn>
                <a:cxn ang="0">
                  <a:pos x="250" y="995"/>
                </a:cxn>
                <a:cxn ang="0">
                  <a:pos x="303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1" y="942"/>
                </a:cxn>
                <a:cxn ang="0">
                  <a:pos x="500" y="875"/>
                </a:cxn>
                <a:cxn ang="0">
                  <a:pos x="500" y="703"/>
                </a:cxn>
                <a:cxn ang="0">
                  <a:pos x="461" y="703"/>
                </a:cxn>
                <a:cxn ang="0">
                  <a:pos x="461" y="862"/>
                </a:cxn>
                <a:cxn ang="0">
                  <a:pos x="448" y="902"/>
                </a:cxn>
                <a:cxn ang="0">
                  <a:pos x="421" y="942"/>
                </a:cxn>
                <a:cxn ang="0">
                  <a:pos x="395" y="968"/>
                </a:cxn>
                <a:cxn ang="0">
                  <a:pos x="316" y="968"/>
                </a:cxn>
                <a:cxn ang="0">
                  <a:pos x="277" y="928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4" y="345"/>
                  </a:lnTo>
                  <a:lnTo>
                    <a:pt x="474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1" y="0"/>
                  </a:lnTo>
                  <a:lnTo>
                    <a:pt x="198" y="106"/>
                  </a:lnTo>
                  <a:lnTo>
                    <a:pt x="171" y="212"/>
                  </a:lnTo>
                  <a:lnTo>
                    <a:pt x="106" y="278"/>
                  </a:lnTo>
                  <a:lnTo>
                    <a:pt x="0" y="318"/>
                  </a:lnTo>
                  <a:lnTo>
                    <a:pt x="0" y="345"/>
                  </a:lnTo>
                  <a:lnTo>
                    <a:pt x="145" y="345"/>
                  </a:lnTo>
                  <a:lnTo>
                    <a:pt x="145" y="796"/>
                  </a:lnTo>
                  <a:lnTo>
                    <a:pt x="158" y="889"/>
                  </a:lnTo>
                  <a:lnTo>
                    <a:pt x="198" y="955"/>
                  </a:lnTo>
                  <a:lnTo>
                    <a:pt x="250" y="995"/>
                  </a:lnTo>
                  <a:lnTo>
                    <a:pt x="303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1" y="942"/>
                  </a:lnTo>
                  <a:lnTo>
                    <a:pt x="500" y="875"/>
                  </a:lnTo>
                  <a:lnTo>
                    <a:pt x="500" y="703"/>
                  </a:lnTo>
                  <a:lnTo>
                    <a:pt x="461" y="703"/>
                  </a:lnTo>
                  <a:lnTo>
                    <a:pt x="461" y="862"/>
                  </a:lnTo>
                  <a:lnTo>
                    <a:pt x="448" y="902"/>
                  </a:lnTo>
                  <a:lnTo>
                    <a:pt x="421" y="942"/>
                  </a:lnTo>
                  <a:lnTo>
                    <a:pt x="395" y="968"/>
                  </a:lnTo>
                  <a:lnTo>
                    <a:pt x="316" y="968"/>
                  </a:lnTo>
                  <a:lnTo>
                    <a:pt x="277" y="928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70" name="Freeform 170"/>
            <p:cNvSpPr>
              <a:spLocks noEditPoints="1"/>
            </p:cNvSpPr>
            <p:nvPr/>
          </p:nvSpPr>
          <p:spPr bwMode="auto">
            <a:xfrm>
              <a:off x="12588" y="16966"/>
              <a:ext cx="342" cy="1075"/>
            </a:xfrm>
            <a:custGeom>
              <a:avLst/>
              <a:gdLst/>
              <a:ahLst/>
              <a:cxnLst>
                <a:cxn ang="0">
                  <a:pos x="237" y="358"/>
                </a:cxn>
                <a:cxn ang="0">
                  <a:pos x="13" y="385"/>
                </a:cxn>
                <a:cxn ang="0">
                  <a:pos x="13" y="425"/>
                </a:cxn>
                <a:cxn ang="0">
                  <a:pos x="66" y="425"/>
                </a:cxn>
                <a:cxn ang="0">
                  <a:pos x="118" y="451"/>
                </a:cxn>
                <a:cxn ang="0">
                  <a:pos x="118" y="478"/>
                </a:cxn>
                <a:cxn ang="0">
                  <a:pos x="132" y="518"/>
                </a:cxn>
                <a:cxn ang="0">
                  <a:pos x="132" y="995"/>
                </a:cxn>
                <a:cxn ang="0">
                  <a:pos x="118" y="1008"/>
                </a:cxn>
                <a:cxn ang="0">
                  <a:pos x="92" y="1022"/>
                </a:cxn>
                <a:cxn ang="0">
                  <a:pos x="0" y="1022"/>
                </a:cxn>
                <a:cxn ang="0">
                  <a:pos x="0" y="1075"/>
                </a:cxn>
                <a:cxn ang="0">
                  <a:pos x="342" y="1075"/>
                </a:cxn>
                <a:cxn ang="0">
                  <a:pos x="342" y="1022"/>
                </a:cxn>
                <a:cxn ang="0">
                  <a:pos x="263" y="1022"/>
                </a:cxn>
                <a:cxn ang="0">
                  <a:pos x="237" y="1008"/>
                </a:cxn>
                <a:cxn ang="0">
                  <a:pos x="237" y="955"/>
                </a:cxn>
                <a:cxn ang="0">
                  <a:pos x="237" y="358"/>
                </a:cxn>
                <a:cxn ang="0">
                  <a:pos x="237" y="80"/>
                </a:cxn>
                <a:cxn ang="0">
                  <a:pos x="237" y="53"/>
                </a:cxn>
                <a:cxn ang="0">
                  <a:pos x="184" y="0"/>
                </a:cxn>
                <a:cxn ang="0">
                  <a:pos x="118" y="0"/>
                </a:cxn>
                <a:cxn ang="0">
                  <a:pos x="92" y="27"/>
                </a:cxn>
                <a:cxn ang="0">
                  <a:pos x="66" y="80"/>
                </a:cxn>
                <a:cxn ang="0">
                  <a:pos x="79" y="120"/>
                </a:cxn>
                <a:cxn ang="0">
                  <a:pos x="92" y="146"/>
                </a:cxn>
                <a:cxn ang="0">
                  <a:pos x="118" y="160"/>
                </a:cxn>
                <a:cxn ang="0">
                  <a:pos x="158" y="173"/>
                </a:cxn>
                <a:cxn ang="0">
                  <a:pos x="210" y="146"/>
                </a:cxn>
                <a:cxn ang="0">
                  <a:pos x="237" y="120"/>
                </a:cxn>
                <a:cxn ang="0">
                  <a:pos x="237" y="80"/>
                </a:cxn>
              </a:cxnLst>
              <a:rect l="0" t="0" r="r" b="b"/>
              <a:pathLst>
                <a:path w="342" h="1075">
                  <a:moveTo>
                    <a:pt x="237" y="358"/>
                  </a:moveTo>
                  <a:lnTo>
                    <a:pt x="13" y="385"/>
                  </a:lnTo>
                  <a:lnTo>
                    <a:pt x="13" y="425"/>
                  </a:lnTo>
                  <a:lnTo>
                    <a:pt x="66" y="425"/>
                  </a:lnTo>
                  <a:lnTo>
                    <a:pt x="118" y="451"/>
                  </a:lnTo>
                  <a:lnTo>
                    <a:pt x="118" y="478"/>
                  </a:lnTo>
                  <a:lnTo>
                    <a:pt x="132" y="518"/>
                  </a:lnTo>
                  <a:lnTo>
                    <a:pt x="132" y="995"/>
                  </a:lnTo>
                  <a:lnTo>
                    <a:pt x="118" y="1008"/>
                  </a:lnTo>
                  <a:lnTo>
                    <a:pt x="92" y="1022"/>
                  </a:lnTo>
                  <a:lnTo>
                    <a:pt x="0" y="1022"/>
                  </a:lnTo>
                  <a:lnTo>
                    <a:pt x="0" y="1075"/>
                  </a:lnTo>
                  <a:lnTo>
                    <a:pt x="342" y="1075"/>
                  </a:lnTo>
                  <a:lnTo>
                    <a:pt x="342" y="1022"/>
                  </a:lnTo>
                  <a:lnTo>
                    <a:pt x="263" y="1022"/>
                  </a:lnTo>
                  <a:lnTo>
                    <a:pt x="237" y="1008"/>
                  </a:lnTo>
                  <a:lnTo>
                    <a:pt x="237" y="955"/>
                  </a:lnTo>
                  <a:lnTo>
                    <a:pt x="237" y="358"/>
                  </a:lnTo>
                  <a:close/>
                  <a:moveTo>
                    <a:pt x="237" y="80"/>
                  </a:moveTo>
                  <a:lnTo>
                    <a:pt x="237" y="53"/>
                  </a:lnTo>
                  <a:lnTo>
                    <a:pt x="184" y="0"/>
                  </a:lnTo>
                  <a:lnTo>
                    <a:pt x="118" y="0"/>
                  </a:lnTo>
                  <a:lnTo>
                    <a:pt x="92" y="27"/>
                  </a:lnTo>
                  <a:lnTo>
                    <a:pt x="66" y="80"/>
                  </a:lnTo>
                  <a:lnTo>
                    <a:pt x="79" y="120"/>
                  </a:lnTo>
                  <a:lnTo>
                    <a:pt x="92" y="146"/>
                  </a:lnTo>
                  <a:lnTo>
                    <a:pt x="118" y="160"/>
                  </a:lnTo>
                  <a:lnTo>
                    <a:pt x="158" y="173"/>
                  </a:lnTo>
                  <a:lnTo>
                    <a:pt x="210" y="146"/>
                  </a:lnTo>
                  <a:lnTo>
                    <a:pt x="237" y="120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71" name="Freeform 171"/>
            <p:cNvSpPr>
              <a:spLocks/>
            </p:cNvSpPr>
            <p:nvPr/>
          </p:nvSpPr>
          <p:spPr bwMode="auto">
            <a:xfrm>
              <a:off x="13035" y="17324"/>
              <a:ext cx="1250" cy="717"/>
            </a:xfrm>
            <a:custGeom>
              <a:avLst/>
              <a:gdLst/>
              <a:ahLst/>
              <a:cxnLst>
                <a:cxn ang="0">
                  <a:pos x="119" y="637"/>
                </a:cxn>
                <a:cxn ang="0">
                  <a:pos x="0" y="664"/>
                </a:cxn>
                <a:cxn ang="0">
                  <a:pos x="355" y="717"/>
                </a:cxn>
                <a:cxn ang="0">
                  <a:pos x="263" y="664"/>
                </a:cxn>
                <a:cxn ang="0">
                  <a:pos x="237" y="624"/>
                </a:cxn>
                <a:cxn ang="0">
                  <a:pos x="250" y="186"/>
                </a:cxn>
                <a:cxn ang="0">
                  <a:pos x="369" y="54"/>
                </a:cxn>
                <a:cxn ang="0">
                  <a:pos x="487" y="40"/>
                </a:cxn>
                <a:cxn ang="0">
                  <a:pos x="540" y="80"/>
                </a:cxn>
                <a:cxn ang="0">
                  <a:pos x="566" y="146"/>
                </a:cxn>
                <a:cxn ang="0">
                  <a:pos x="553" y="650"/>
                </a:cxn>
                <a:cxn ang="0">
                  <a:pos x="434" y="664"/>
                </a:cxn>
                <a:cxn ang="0">
                  <a:pos x="803" y="717"/>
                </a:cxn>
                <a:cxn ang="0">
                  <a:pos x="711" y="664"/>
                </a:cxn>
                <a:cxn ang="0">
                  <a:pos x="684" y="624"/>
                </a:cxn>
                <a:cxn ang="0">
                  <a:pos x="671" y="292"/>
                </a:cxn>
                <a:cxn ang="0">
                  <a:pos x="750" y="107"/>
                </a:cxn>
                <a:cxn ang="0">
                  <a:pos x="895" y="40"/>
                </a:cxn>
                <a:cxn ang="0">
                  <a:pos x="961" y="54"/>
                </a:cxn>
                <a:cxn ang="0">
                  <a:pos x="1000" y="107"/>
                </a:cxn>
                <a:cxn ang="0">
                  <a:pos x="1013" y="186"/>
                </a:cxn>
                <a:cxn ang="0">
                  <a:pos x="1000" y="650"/>
                </a:cxn>
                <a:cxn ang="0">
                  <a:pos x="882" y="664"/>
                </a:cxn>
                <a:cxn ang="0">
                  <a:pos x="1250" y="717"/>
                </a:cxn>
                <a:cxn ang="0">
                  <a:pos x="1171" y="664"/>
                </a:cxn>
                <a:cxn ang="0">
                  <a:pos x="1118" y="199"/>
                </a:cxn>
                <a:cxn ang="0">
                  <a:pos x="1066" y="67"/>
                </a:cxn>
                <a:cxn ang="0">
                  <a:pos x="1000" y="14"/>
                </a:cxn>
                <a:cxn ang="0">
                  <a:pos x="908" y="0"/>
                </a:cxn>
                <a:cxn ang="0">
                  <a:pos x="750" y="67"/>
                </a:cxn>
                <a:cxn ang="0">
                  <a:pos x="671" y="160"/>
                </a:cxn>
                <a:cxn ang="0">
                  <a:pos x="579" y="27"/>
                </a:cxn>
                <a:cxn ang="0">
                  <a:pos x="461" y="0"/>
                </a:cxn>
                <a:cxn ang="0">
                  <a:pos x="277" y="80"/>
                </a:cxn>
                <a:cxn ang="0">
                  <a:pos x="224" y="0"/>
                </a:cxn>
                <a:cxn ang="0">
                  <a:pos x="0" y="67"/>
                </a:cxn>
                <a:cxn ang="0">
                  <a:pos x="92" y="80"/>
                </a:cxn>
                <a:cxn ang="0">
                  <a:pos x="119" y="120"/>
                </a:cxn>
              </a:cxnLst>
              <a:rect l="0" t="0" r="r" b="b"/>
              <a:pathLst>
                <a:path w="1250" h="717">
                  <a:moveTo>
                    <a:pt x="119" y="160"/>
                  </a:moveTo>
                  <a:lnTo>
                    <a:pt x="119" y="637"/>
                  </a:lnTo>
                  <a:lnTo>
                    <a:pt x="92" y="664"/>
                  </a:lnTo>
                  <a:lnTo>
                    <a:pt x="0" y="664"/>
                  </a:lnTo>
                  <a:lnTo>
                    <a:pt x="0" y="717"/>
                  </a:lnTo>
                  <a:lnTo>
                    <a:pt x="355" y="717"/>
                  </a:lnTo>
                  <a:lnTo>
                    <a:pt x="355" y="664"/>
                  </a:lnTo>
                  <a:lnTo>
                    <a:pt x="263" y="664"/>
                  </a:lnTo>
                  <a:lnTo>
                    <a:pt x="250" y="650"/>
                  </a:lnTo>
                  <a:lnTo>
                    <a:pt x="237" y="624"/>
                  </a:lnTo>
                  <a:lnTo>
                    <a:pt x="237" y="292"/>
                  </a:lnTo>
                  <a:lnTo>
                    <a:pt x="250" y="186"/>
                  </a:lnTo>
                  <a:lnTo>
                    <a:pt x="303" y="107"/>
                  </a:lnTo>
                  <a:lnTo>
                    <a:pt x="369" y="54"/>
                  </a:lnTo>
                  <a:lnTo>
                    <a:pt x="448" y="40"/>
                  </a:lnTo>
                  <a:lnTo>
                    <a:pt x="487" y="40"/>
                  </a:lnTo>
                  <a:lnTo>
                    <a:pt x="513" y="54"/>
                  </a:lnTo>
                  <a:lnTo>
                    <a:pt x="540" y="80"/>
                  </a:lnTo>
                  <a:lnTo>
                    <a:pt x="553" y="107"/>
                  </a:lnTo>
                  <a:lnTo>
                    <a:pt x="566" y="146"/>
                  </a:lnTo>
                  <a:lnTo>
                    <a:pt x="566" y="637"/>
                  </a:lnTo>
                  <a:lnTo>
                    <a:pt x="553" y="650"/>
                  </a:lnTo>
                  <a:lnTo>
                    <a:pt x="526" y="664"/>
                  </a:lnTo>
                  <a:lnTo>
                    <a:pt x="434" y="664"/>
                  </a:lnTo>
                  <a:lnTo>
                    <a:pt x="434" y="717"/>
                  </a:lnTo>
                  <a:lnTo>
                    <a:pt x="803" y="717"/>
                  </a:lnTo>
                  <a:lnTo>
                    <a:pt x="803" y="664"/>
                  </a:lnTo>
                  <a:lnTo>
                    <a:pt x="711" y="664"/>
                  </a:lnTo>
                  <a:lnTo>
                    <a:pt x="684" y="650"/>
                  </a:lnTo>
                  <a:lnTo>
                    <a:pt x="684" y="624"/>
                  </a:lnTo>
                  <a:lnTo>
                    <a:pt x="671" y="597"/>
                  </a:lnTo>
                  <a:lnTo>
                    <a:pt x="671" y="292"/>
                  </a:lnTo>
                  <a:lnTo>
                    <a:pt x="698" y="186"/>
                  </a:lnTo>
                  <a:lnTo>
                    <a:pt x="750" y="107"/>
                  </a:lnTo>
                  <a:lnTo>
                    <a:pt x="816" y="54"/>
                  </a:lnTo>
                  <a:lnTo>
                    <a:pt x="895" y="40"/>
                  </a:lnTo>
                  <a:lnTo>
                    <a:pt x="934" y="40"/>
                  </a:lnTo>
                  <a:lnTo>
                    <a:pt x="961" y="54"/>
                  </a:lnTo>
                  <a:lnTo>
                    <a:pt x="974" y="80"/>
                  </a:lnTo>
                  <a:lnTo>
                    <a:pt x="1000" y="107"/>
                  </a:lnTo>
                  <a:lnTo>
                    <a:pt x="1000" y="146"/>
                  </a:lnTo>
                  <a:lnTo>
                    <a:pt x="1013" y="186"/>
                  </a:lnTo>
                  <a:lnTo>
                    <a:pt x="1013" y="637"/>
                  </a:lnTo>
                  <a:lnTo>
                    <a:pt x="1000" y="650"/>
                  </a:lnTo>
                  <a:lnTo>
                    <a:pt x="974" y="664"/>
                  </a:lnTo>
                  <a:lnTo>
                    <a:pt x="882" y="664"/>
                  </a:lnTo>
                  <a:lnTo>
                    <a:pt x="882" y="717"/>
                  </a:lnTo>
                  <a:lnTo>
                    <a:pt x="1250" y="717"/>
                  </a:lnTo>
                  <a:lnTo>
                    <a:pt x="1250" y="664"/>
                  </a:lnTo>
                  <a:lnTo>
                    <a:pt x="1171" y="664"/>
                  </a:lnTo>
                  <a:lnTo>
                    <a:pt x="1118" y="637"/>
                  </a:lnTo>
                  <a:lnTo>
                    <a:pt x="1118" y="199"/>
                  </a:lnTo>
                  <a:lnTo>
                    <a:pt x="1105" y="120"/>
                  </a:lnTo>
                  <a:lnTo>
                    <a:pt x="1066" y="67"/>
                  </a:lnTo>
                  <a:lnTo>
                    <a:pt x="1026" y="27"/>
                  </a:lnTo>
                  <a:lnTo>
                    <a:pt x="1000" y="14"/>
                  </a:lnTo>
                  <a:lnTo>
                    <a:pt x="947" y="14"/>
                  </a:lnTo>
                  <a:lnTo>
                    <a:pt x="908" y="0"/>
                  </a:lnTo>
                  <a:lnTo>
                    <a:pt x="816" y="14"/>
                  </a:lnTo>
                  <a:lnTo>
                    <a:pt x="750" y="67"/>
                  </a:lnTo>
                  <a:lnTo>
                    <a:pt x="698" y="107"/>
                  </a:lnTo>
                  <a:lnTo>
                    <a:pt x="671" y="160"/>
                  </a:lnTo>
                  <a:lnTo>
                    <a:pt x="645" y="80"/>
                  </a:lnTo>
                  <a:lnTo>
                    <a:pt x="579" y="27"/>
                  </a:lnTo>
                  <a:lnTo>
                    <a:pt x="513" y="14"/>
                  </a:lnTo>
                  <a:lnTo>
                    <a:pt x="461" y="0"/>
                  </a:lnTo>
                  <a:lnTo>
                    <a:pt x="355" y="27"/>
                  </a:lnTo>
                  <a:lnTo>
                    <a:pt x="277" y="80"/>
                  </a:lnTo>
                  <a:lnTo>
                    <a:pt x="224" y="173"/>
                  </a:lnTo>
                  <a:lnTo>
                    <a:pt x="224" y="0"/>
                  </a:lnTo>
                  <a:lnTo>
                    <a:pt x="0" y="27"/>
                  </a:lnTo>
                  <a:lnTo>
                    <a:pt x="0" y="67"/>
                  </a:lnTo>
                  <a:lnTo>
                    <a:pt x="53" y="67"/>
                  </a:lnTo>
                  <a:lnTo>
                    <a:pt x="92" y="80"/>
                  </a:lnTo>
                  <a:lnTo>
                    <a:pt x="106" y="93"/>
                  </a:lnTo>
                  <a:lnTo>
                    <a:pt x="119" y="120"/>
                  </a:lnTo>
                  <a:lnTo>
                    <a:pt x="119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72" name="Freeform 172"/>
            <p:cNvSpPr>
              <a:spLocks noEditPoints="1"/>
            </p:cNvSpPr>
            <p:nvPr/>
          </p:nvSpPr>
          <p:spPr bwMode="auto">
            <a:xfrm>
              <a:off x="14351" y="17324"/>
              <a:ext cx="618" cy="730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8" y="332"/>
                </a:cxn>
                <a:cxn ang="0">
                  <a:pos x="618" y="306"/>
                </a:cxn>
                <a:cxn ang="0">
                  <a:pos x="605" y="186"/>
                </a:cxn>
                <a:cxn ang="0">
                  <a:pos x="552" y="93"/>
                </a:cxn>
                <a:cxn ang="0">
                  <a:pos x="460" y="27"/>
                </a:cxn>
                <a:cxn ang="0">
                  <a:pos x="342" y="0"/>
                </a:cxn>
                <a:cxn ang="0">
                  <a:pos x="210" y="27"/>
                </a:cxn>
                <a:cxn ang="0">
                  <a:pos x="105" y="107"/>
                </a:cxn>
                <a:cxn ang="0">
                  <a:pos x="26" y="226"/>
                </a:cxn>
                <a:cxn ang="0">
                  <a:pos x="0" y="359"/>
                </a:cxn>
                <a:cxn ang="0">
                  <a:pos x="26" y="504"/>
                </a:cxn>
                <a:cxn ang="0">
                  <a:pos x="105" y="624"/>
                </a:cxn>
                <a:cxn ang="0">
                  <a:pos x="223" y="703"/>
                </a:cxn>
                <a:cxn ang="0">
                  <a:pos x="355" y="730"/>
                </a:cxn>
                <a:cxn ang="0">
                  <a:pos x="460" y="717"/>
                </a:cxn>
                <a:cxn ang="0">
                  <a:pos x="539" y="664"/>
                </a:cxn>
                <a:cxn ang="0">
                  <a:pos x="618" y="557"/>
                </a:cxn>
                <a:cxn ang="0">
                  <a:pos x="618" y="518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79" y="518"/>
                </a:cxn>
                <a:cxn ang="0">
                  <a:pos x="579" y="531"/>
                </a:cxn>
                <a:cxn ang="0">
                  <a:pos x="526" y="624"/>
                </a:cxn>
                <a:cxn ang="0">
                  <a:pos x="460" y="677"/>
                </a:cxn>
                <a:cxn ang="0">
                  <a:pos x="394" y="690"/>
                </a:cxn>
                <a:cxn ang="0">
                  <a:pos x="316" y="690"/>
                </a:cxn>
                <a:cxn ang="0">
                  <a:pos x="276" y="677"/>
                </a:cxn>
                <a:cxn ang="0">
                  <a:pos x="237" y="650"/>
                </a:cxn>
                <a:cxn ang="0">
                  <a:pos x="210" y="624"/>
                </a:cxn>
                <a:cxn ang="0">
                  <a:pos x="184" y="584"/>
                </a:cxn>
                <a:cxn ang="0">
                  <a:pos x="145" y="504"/>
                </a:cxn>
                <a:cxn ang="0">
                  <a:pos x="145" y="412"/>
                </a:cxn>
                <a:cxn ang="0">
                  <a:pos x="131" y="345"/>
                </a:cxn>
                <a:cxn ang="0">
                  <a:pos x="579" y="345"/>
                </a:cxn>
                <a:cxn ang="0">
                  <a:pos x="145" y="306"/>
                </a:cxn>
                <a:cxn ang="0">
                  <a:pos x="158" y="186"/>
                </a:cxn>
                <a:cxn ang="0">
                  <a:pos x="197" y="107"/>
                </a:cxn>
                <a:cxn ang="0">
                  <a:pos x="250" y="67"/>
                </a:cxn>
                <a:cxn ang="0">
                  <a:pos x="302" y="40"/>
                </a:cxn>
                <a:cxn ang="0">
                  <a:pos x="342" y="27"/>
                </a:cxn>
                <a:cxn ang="0">
                  <a:pos x="421" y="54"/>
                </a:cxn>
                <a:cxn ang="0">
                  <a:pos x="473" y="107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6"/>
                </a:cxn>
                <a:cxn ang="0">
                  <a:pos x="145" y="306"/>
                </a:cxn>
              </a:cxnLst>
              <a:rect l="0" t="0" r="r" b="b"/>
              <a:pathLst>
                <a:path w="618" h="730">
                  <a:moveTo>
                    <a:pt x="579" y="345"/>
                  </a:moveTo>
                  <a:lnTo>
                    <a:pt x="605" y="345"/>
                  </a:lnTo>
                  <a:lnTo>
                    <a:pt x="618" y="332"/>
                  </a:lnTo>
                  <a:lnTo>
                    <a:pt x="618" y="306"/>
                  </a:lnTo>
                  <a:lnTo>
                    <a:pt x="605" y="186"/>
                  </a:lnTo>
                  <a:lnTo>
                    <a:pt x="552" y="93"/>
                  </a:lnTo>
                  <a:lnTo>
                    <a:pt x="460" y="27"/>
                  </a:lnTo>
                  <a:lnTo>
                    <a:pt x="342" y="0"/>
                  </a:lnTo>
                  <a:lnTo>
                    <a:pt x="210" y="27"/>
                  </a:lnTo>
                  <a:lnTo>
                    <a:pt x="105" y="107"/>
                  </a:lnTo>
                  <a:lnTo>
                    <a:pt x="26" y="226"/>
                  </a:lnTo>
                  <a:lnTo>
                    <a:pt x="0" y="359"/>
                  </a:lnTo>
                  <a:lnTo>
                    <a:pt x="26" y="504"/>
                  </a:lnTo>
                  <a:lnTo>
                    <a:pt x="105" y="624"/>
                  </a:lnTo>
                  <a:lnTo>
                    <a:pt x="223" y="703"/>
                  </a:lnTo>
                  <a:lnTo>
                    <a:pt x="355" y="730"/>
                  </a:lnTo>
                  <a:lnTo>
                    <a:pt x="460" y="717"/>
                  </a:lnTo>
                  <a:lnTo>
                    <a:pt x="539" y="664"/>
                  </a:lnTo>
                  <a:lnTo>
                    <a:pt x="618" y="557"/>
                  </a:lnTo>
                  <a:lnTo>
                    <a:pt x="618" y="518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79" y="518"/>
                  </a:lnTo>
                  <a:lnTo>
                    <a:pt x="579" y="531"/>
                  </a:lnTo>
                  <a:lnTo>
                    <a:pt x="526" y="624"/>
                  </a:lnTo>
                  <a:lnTo>
                    <a:pt x="460" y="677"/>
                  </a:lnTo>
                  <a:lnTo>
                    <a:pt x="394" y="690"/>
                  </a:lnTo>
                  <a:lnTo>
                    <a:pt x="316" y="690"/>
                  </a:lnTo>
                  <a:lnTo>
                    <a:pt x="276" y="677"/>
                  </a:lnTo>
                  <a:lnTo>
                    <a:pt x="237" y="650"/>
                  </a:lnTo>
                  <a:lnTo>
                    <a:pt x="210" y="624"/>
                  </a:lnTo>
                  <a:lnTo>
                    <a:pt x="184" y="584"/>
                  </a:lnTo>
                  <a:lnTo>
                    <a:pt x="145" y="504"/>
                  </a:lnTo>
                  <a:lnTo>
                    <a:pt x="145" y="412"/>
                  </a:lnTo>
                  <a:lnTo>
                    <a:pt x="131" y="345"/>
                  </a:lnTo>
                  <a:lnTo>
                    <a:pt x="579" y="345"/>
                  </a:lnTo>
                  <a:close/>
                  <a:moveTo>
                    <a:pt x="145" y="306"/>
                  </a:moveTo>
                  <a:lnTo>
                    <a:pt x="158" y="186"/>
                  </a:lnTo>
                  <a:lnTo>
                    <a:pt x="197" y="107"/>
                  </a:lnTo>
                  <a:lnTo>
                    <a:pt x="250" y="67"/>
                  </a:lnTo>
                  <a:lnTo>
                    <a:pt x="302" y="40"/>
                  </a:lnTo>
                  <a:lnTo>
                    <a:pt x="342" y="27"/>
                  </a:lnTo>
                  <a:lnTo>
                    <a:pt x="421" y="54"/>
                  </a:lnTo>
                  <a:lnTo>
                    <a:pt x="473" y="107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6"/>
                  </a:lnTo>
                  <a:lnTo>
                    <a:pt x="145" y="3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73" name="Freeform 173"/>
            <p:cNvSpPr>
              <a:spLocks/>
            </p:cNvSpPr>
            <p:nvPr/>
          </p:nvSpPr>
          <p:spPr bwMode="auto">
            <a:xfrm>
              <a:off x="15535" y="17046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3" y="345"/>
                </a:cxn>
                <a:cxn ang="0">
                  <a:pos x="473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71" y="212"/>
                </a:cxn>
                <a:cxn ang="0">
                  <a:pos x="105" y="278"/>
                </a:cxn>
                <a:cxn ang="0">
                  <a:pos x="0" y="318"/>
                </a:cxn>
                <a:cxn ang="0">
                  <a:pos x="0" y="345"/>
                </a:cxn>
                <a:cxn ang="0">
                  <a:pos x="145" y="345"/>
                </a:cxn>
                <a:cxn ang="0">
                  <a:pos x="145" y="796"/>
                </a:cxn>
                <a:cxn ang="0">
                  <a:pos x="158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2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60" y="942"/>
                </a:cxn>
                <a:cxn ang="0">
                  <a:pos x="500" y="875"/>
                </a:cxn>
                <a:cxn ang="0">
                  <a:pos x="500" y="703"/>
                </a:cxn>
                <a:cxn ang="0">
                  <a:pos x="460" y="703"/>
                </a:cxn>
                <a:cxn ang="0">
                  <a:pos x="460" y="862"/>
                </a:cxn>
                <a:cxn ang="0">
                  <a:pos x="447" y="902"/>
                </a:cxn>
                <a:cxn ang="0">
                  <a:pos x="421" y="942"/>
                </a:cxn>
                <a:cxn ang="0">
                  <a:pos x="394" y="968"/>
                </a:cxn>
                <a:cxn ang="0">
                  <a:pos x="316" y="968"/>
                </a:cxn>
                <a:cxn ang="0">
                  <a:pos x="276" y="928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3" y="345"/>
                  </a:lnTo>
                  <a:lnTo>
                    <a:pt x="473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71" y="212"/>
                  </a:lnTo>
                  <a:lnTo>
                    <a:pt x="105" y="278"/>
                  </a:lnTo>
                  <a:lnTo>
                    <a:pt x="0" y="318"/>
                  </a:lnTo>
                  <a:lnTo>
                    <a:pt x="0" y="345"/>
                  </a:lnTo>
                  <a:lnTo>
                    <a:pt x="145" y="345"/>
                  </a:lnTo>
                  <a:lnTo>
                    <a:pt x="145" y="796"/>
                  </a:lnTo>
                  <a:lnTo>
                    <a:pt x="158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2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60" y="942"/>
                  </a:lnTo>
                  <a:lnTo>
                    <a:pt x="500" y="875"/>
                  </a:lnTo>
                  <a:lnTo>
                    <a:pt x="500" y="703"/>
                  </a:lnTo>
                  <a:lnTo>
                    <a:pt x="460" y="703"/>
                  </a:lnTo>
                  <a:lnTo>
                    <a:pt x="460" y="862"/>
                  </a:lnTo>
                  <a:lnTo>
                    <a:pt x="447" y="902"/>
                  </a:lnTo>
                  <a:lnTo>
                    <a:pt x="421" y="942"/>
                  </a:lnTo>
                  <a:lnTo>
                    <a:pt x="394" y="968"/>
                  </a:lnTo>
                  <a:lnTo>
                    <a:pt x="316" y="968"/>
                  </a:lnTo>
                  <a:lnTo>
                    <a:pt x="276" y="928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74" name="Freeform 174"/>
            <p:cNvSpPr>
              <a:spLocks noEditPoints="1"/>
            </p:cNvSpPr>
            <p:nvPr/>
          </p:nvSpPr>
          <p:spPr bwMode="auto">
            <a:xfrm>
              <a:off x="16179" y="17324"/>
              <a:ext cx="698" cy="730"/>
            </a:xfrm>
            <a:custGeom>
              <a:avLst/>
              <a:gdLst/>
              <a:ahLst/>
              <a:cxnLst>
                <a:cxn ang="0">
                  <a:pos x="698" y="372"/>
                </a:cxn>
                <a:cxn ang="0">
                  <a:pos x="671" y="226"/>
                </a:cxn>
                <a:cxn ang="0">
                  <a:pos x="592" y="107"/>
                </a:cxn>
                <a:cxn ang="0">
                  <a:pos x="487" y="27"/>
                </a:cxn>
                <a:cxn ang="0">
                  <a:pos x="356" y="0"/>
                </a:cxn>
                <a:cxn ang="0">
                  <a:pos x="211" y="27"/>
                </a:cxn>
                <a:cxn ang="0">
                  <a:pos x="93" y="107"/>
                </a:cxn>
                <a:cxn ang="0">
                  <a:pos x="27" y="226"/>
                </a:cxn>
                <a:cxn ang="0">
                  <a:pos x="0" y="372"/>
                </a:cxn>
                <a:cxn ang="0">
                  <a:pos x="27" y="518"/>
                </a:cxn>
                <a:cxn ang="0">
                  <a:pos x="106" y="637"/>
                </a:cxn>
                <a:cxn ang="0">
                  <a:pos x="211" y="703"/>
                </a:cxn>
                <a:cxn ang="0">
                  <a:pos x="342" y="730"/>
                </a:cxn>
                <a:cxn ang="0">
                  <a:pos x="487" y="703"/>
                </a:cxn>
                <a:cxn ang="0">
                  <a:pos x="592" y="624"/>
                </a:cxn>
                <a:cxn ang="0">
                  <a:pos x="671" y="518"/>
                </a:cxn>
                <a:cxn ang="0">
                  <a:pos x="698" y="372"/>
                </a:cxn>
                <a:cxn ang="0">
                  <a:pos x="356" y="690"/>
                </a:cxn>
                <a:cxn ang="0">
                  <a:pos x="303" y="690"/>
                </a:cxn>
                <a:cxn ang="0">
                  <a:pos x="198" y="637"/>
                </a:cxn>
                <a:cxn ang="0">
                  <a:pos x="171" y="584"/>
                </a:cxn>
                <a:cxn ang="0">
                  <a:pos x="145" y="504"/>
                </a:cxn>
                <a:cxn ang="0">
                  <a:pos x="132" y="425"/>
                </a:cxn>
                <a:cxn ang="0">
                  <a:pos x="132" y="252"/>
                </a:cxn>
                <a:cxn ang="0">
                  <a:pos x="171" y="133"/>
                </a:cxn>
                <a:cxn ang="0">
                  <a:pos x="198" y="93"/>
                </a:cxn>
                <a:cxn ang="0">
                  <a:pos x="237" y="67"/>
                </a:cxn>
                <a:cxn ang="0">
                  <a:pos x="264" y="54"/>
                </a:cxn>
                <a:cxn ang="0">
                  <a:pos x="342" y="27"/>
                </a:cxn>
                <a:cxn ang="0">
                  <a:pos x="448" y="54"/>
                </a:cxn>
                <a:cxn ang="0">
                  <a:pos x="527" y="133"/>
                </a:cxn>
                <a:cxn ang="0">
                  <a:pos x="566" y="252"/>
                </a:cxn>
                <a:cxn ang="0">
                  <a:pos x="566" y="465"/>
                </a:cxn>
                <a:cxn ang="0">
                  <a:pos x="540" y="571"/>
                </a:cxn>
                <a:cxn ang="0">
                  <a:pos x="500" y="624"/>
                </a:cxn>
                <a:cxn ang="0">
                  <a:pos x="461" y="664"/>
                </a:cxn>
                <a:cxn ang="0">
                  <a:pos x="408" y="690"/>
                </a:cxn>
                <a:cxn ang="0">
                  <a:pos x="356" y="690"/>
                </a:cxn>
              </a:cxnLst>
              <a:rect l="0" t="0" r="r" b="b"/>
              <a:pathLst>
                <a:path w="698" h="730">
                  <a:moveTo>
                    <a:pt x="698" y="372"/>
                  </a:moveTo>
                  <a:lnTo>
                    <a:pt x="671" y="226"/>
                  </a:lnTo>
                  <a:lnTo>
                    <a:pt x="592" y="107"/>
                  </a:lnTo>
                  <a:lnTo>
                    <a:pt x="487" y="27"/>
                  </a:lnTo>
                  <a:lnTo>
                    <a:pt x="356" y="0"/>
                  </a:lnTo>
                  <a:lnTo>
                    <a:pt x="211" y="27"/>
                  </a:lnTo>
                  <a:lnTo>
                    <a:pt x="93" y="107"/>
                  </a:lnTo>
                  <a:lnTo>
                    <a:pt x="27" y="226"/>
                  </a:lnTo>
                  <a:lnTo>
                    <a:pt x="0" y="372"/>
                  </a:lnTo>
                  <a:lnTo>
                    <a:pt x="27" y="518"/>
                  </a:lnTo>
                  <a:lnTo>
                    <a:pt x="106" y="637"/>
                  </a:lnTo>
                  <a:lnTo>
                    <a:pt x="211" y="703"/>
                  </a:lnTo>
                  <a:lnTo>
                    <a:pt x="342" y="730"/>
                  </a:lnTo>
                  <a:lnTo>
                    <a:pt x="487" y="703"/>
                  </a:lnTo>
                  <a:lnTo>
                    <a:pt x="592" y="624"/>
                  </a:lnTo>
                  <a:lnTo>
                    <a:pt x="671" y="518"/>
                  </a:lnTo>
                  <a:lnTo>
                    <a:pt x="698" y="372"/>
                  </a:lnTo>
                  <a:close/>
                  <a:moveTo>
                    <a:pt x="356" y="690"/>
                  </a:moveTo>
                  <a:lnTo>
                    <a:pt x="303" y="690"/>
                  </a:lnTo>
                  <a:lnTo>
                    <a:pt x="198" y="637"/>
                  </a:lnTo>
                  <a:lnTo>
                    <a:pt x="171" y="584"/>
                  </a:lnTo>
                  <a:lnTo>
                    <a:pt x="145" y="504"/>
                  </a:lnTo>
                  <a:lnTo>
                    <a:pt x="132" y="425"/>
                  </a:lnTo>
                  <a:lnTo>
                    <a:pt x="132" y="252"/>
                  </a:lnTo>
                  <a:lnTo>
                    <a:pt x="171" y="133"/>
                  </a:lnTo>
                  <a:lnTo>
                    <a:pt x="198" y="93"/>
                  </a:lnTo>
                  <a:lnTo>
                    <a:pt x="237" y="67"/>
                  </a:lnTo>
                  <a:lnTo>
                    <a:pt x="264" y="54"/>
                  </a:lnTo>
                  <a:lnTo>
                    <a:pt x="342" y="27"/>
                  </a:lnTo>
                  <a:lnTo>
                    <a:pt x="448" y="54"/>
                  </a:lnTo>
                  <a:lnTo>
                    <a:pt x="527" y="133"/>
                  </a:lnTo>
                  <a:lnTo>
                    <a:pt x="566" y="252"/>
                  </a:lnTo>
                  <a:lnTo>
                    <a:pt x="566" y="465"/>
                  </a:lnTo>
                  <a:lnTo>
                    <a:pt x="540" y="571"/>
                  </a:lnTo>
                  <a:lnTo>
                    <a:pt x="500" y="624"/>
                  </a:lnTo>
                  <a:lnTo>
                    <a:pt x="461" y="664"/>
                  </a:lnTo>
                  <a:lnTo>
                    <a:pt x="408" y="690"/>
                  </a:lnTo>
                  <a:lnTo>
                    <a:pt x="356" y="6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75" name="Freeform 175"/>
            <p:cNvSpPr>
              <a:spLocks noEditPoints="1"/>
            </p:cNvSpPr>
            <p:nvPr/>
          </p:nvSpPr>
          <p:spPr bwMode="auto">
            <a:xfrm>
              <a:off x="17456" y="17324"/>
              <a:ext cx="710" cy="730"/>
            </a:xfrm>
            <a:custGeom>
              <a:avLst/>
              <a:gdLst/>
              <a:ahLst/>
              <a:cxnLst>
                <a:cxn ang="0">
                  <a:pos x="710" y="372"/>
                </a:cxn>
                <a:cxn ang="0">
                  <a:pos x="684" y="226"/>
                </a:cxn>
                <a:cxn ang="0">
                  <a:pos x="605" y="107"/>
                </a:cxn>
                <a:cxn ang="0">
                  <a:pos x="499" y="27"/>
                </a:cxn>
                <a:cxn ang="0">
                  <a:pos x="355" y="0"/>
                </a:cxn>
                <a:cxn ang="0">
                  <a:pos x="223" y="27"/>
                </a:cxn>
                <a:cxn ang="0">
                  <a:pos x="105" y="107"/>
                </a:cxn>
                <a:cxn ang="0">
                  <a:pos x="26" y="226"/>
                </a:cxn>
                <a:cxn ang="0">
                  <a:pos x="0" y="372"/>
                </a:cxn>
                <a:cxn ang="0">
                  <a:pos x="26" y="518"/>
                </a:cxn>
                <a:cxn ang="0">
                  <a:pos x="105" y="637"/>
                </a:cxn>
                <a:cxn ang="0">
                  <a:pos x="223" y="703"/>
                </a:cxn>
                <a:cxn ang="0">
                  <a:pos x="355" y="730"/>
                </a:cxn>
                <a:cxn ang="0">
                  <a:pos x="499" y="703"/>
                </a:cxn>
                <a:cxn ang="0">
                  <a:pos x="605" y="624"/>
                </a:cxn>
                <a:cxn ang="0">
                  <a:pos x="684" y="518"/>
                </a:cxn>
                <a:cxn ang="0">
                  <a:pos x="710" y="372"/>
                </a:cxn>
                <a:cxn ang="0">
                  <a:pos x="355" y="690"/>
                </a:cxn>
                <a:cxn ang="0">
                  <a:pos x="302" y="690"/>
                </a:cxn>
                <a:cxn ang="0">
                  <a:pos x="263" y="664"/>
                </a:cxn>
                <a:cxn ang="0">
                  <a:pos x="210" y="637"/>
                </a:cxn>
                <a:cxn ang="0">
                  <a:pos x="171" y="584"/>
                </a:cxn>
                <a:cxn ang="0">
                  <a:pos x="144" y="465"/>
                </a:cxn>
                <a:cxn ang="0">
                  <a:pos x="131" y="359"/>
                </a:cxn>
                <a:cxn ang="0">
                  <a:pos x="144" y="252"/>
                </a:cxn>
                <a:cxn ang="0">
                  <a:pos x="171" y="133"/>
                </a:cxn>
                <a:cxn ang="0">
                  <a:pos x="210" y="93"/>
                </a:cxn>
                <a:cxn ang="0">
                  <a:pos x="263" y="54"/>
                </a:cxn>
                <a:cxn ang="0">
                  <a:pos x="302" y="40"/>
                </a:cxn>
                <a:cxn ang="0">
                  <a:pos x="355" y="27"/>
                </a:cxn>
                <a:cxn ang="0">
                  <a:pos x="460" y="54"/>
                </a:cxn>
                <a:cxn ang="0">
                  <a:pos x="539" y="133"/>
                </a:cxn>
                <a:cxn ang="0">
                  <a:pos x="578" y="252"/>
                </a:cxn>
                <a:cxn ang="0">
                  <a:pos x="578" y="465"/>
                </a:cxn>
                <a:cxn ang="0">
                  <a:pos x="539" y="571"/>
                </a:cxn>
                <a:cxn ang="0">
                  <a:pos x="486" y="650"/>
                </a:cxn>
                <a:cxn ang="0">
                  <a:pos x="447" y="677"/>
                </a:cxn>
                <a:cxn ang="0">
                  <a:pos x="407" y="690"/>
                </a:cxn>
                <a:cxn ang="0">
                  <a:pos x="355" y="690"/>
                </a:cxn>
              </a:cxnLst>
              <a:rect l="0" t="0" r="r" b="b"/>
              <a:pathLst>
                <a:path w="710" h="730">
                  <a:moveTo>
                    <a:pt x="710" y="372"/>
                  </a:moveTo>
                  <a:lnTo>
                    <a:pt x="684" y="226"/>
                  </a:lnTo>
                  <a:lnTo>
                    <a:pt x="605" y="107"/>
                  </a:lnTo>
                  <a:lnTo>
                    <a:pt x="499" y="27"/>
                  </a:lnTo>
                  <a:lnTo>
                    <a:pt x="355" y="0"/>
                  </a:lnTo>
                  <a:lnTo>
                    <a:pt x="223" y="27"/>
                  </a:lnTo>
                  <a:lnTo>
                    <a:pt x="105" y="107"/>
                  </a:lnTo>
                  <a:lnTo>
                    <a:pt x="26" y="226"/>
                  </a:lnTo>
                  <a:lnTo>
                    <a:pt x="0" y="372"/>
                  </a:lnTo>
                  <a:lnTo>
                    <a:pt x="26" y="518"/>
                  </a:lnTo>
                  <a:lnTo>
                    <a:pt x="105" y="637"/>
                  </a:lnTo>
                  <a:lnTo>
                    <a:pt x="223" y="703"/>
                  </a:lnTo>
                  <a:lnTo>
                    <a:pt x="355" y="730"/>
                  </a:lnTo>
                  <a:lnTo>
                    <a:pt x="499" y="703"/>
                  </a:lnTo>
                  <a:lnTo>
                    <a:pt x="605" y="624"/>
                  </a:lnTo>
                  <a:lnTo>
                    <a:pt x="684" y="518"/>
                  </a:lnTo>
                  <a:lnTo>
                    <a:pt x="710" y="372"/>
                  </a:lnTo>
                  <a:close/>
                  <a:moveTo>
                    <a:pt x="355" y="690"/>
                  </a:moveTo>
                  <a:lnTo>
                    <a:pt x="302" y="690"/>
                  </a:lnTo>
                  <a:lnTo>
                    <a:pt x="263" y="664"/>
                  </a:lnTo>
                  <a:lnTo>
                    <a:pt x="210" y="637"/>
                  </a:lnTo>
                  <a:lnTo>
                    <a:pt x="171" y="584"/>
                  </a:lnTo>
                  <a:lnTo>
                    <a:pt x="144" y="465"/>
                  </a:lnTo>
                  <a:lnTo>
                    <a:pt x="131" y="359"/>
                  </a:lnTo>
                  <a:lnTo>
                    <a:pt x="144" y="252"/>
                  </a:lnTo>
                  <a:lnTo>
                    <a:pt x="171" y="133"/>
                  </a:lnTo>
                  <a:lnTo>
                    <a:pt x="210" y="93"/>
                  </a:lnTo>
                  <a:lnTo>
                    <a:pt x="263" y="54"/>
                  </a:lnTo>
                  <a:lnTo>
                    <a:pt x="302" y="40"/>
                  </a:lnTo>
                  <a:lnTo>
                    <a:pt x="355" y="27"/>
                  </a:lnTo>
                  <a:lnTo>
                    <a:pt x="460" y="54"/>
                  </a:lnTo>
                  <a:lnTo>
                    <a:pt x="539" y="133"/>
                  </a:lnTo>
                  <a:lnTo>
                    <a:pt x="578" y="252"/>
                  </a:lnTo>
                  <a:lnTo>
                    <a:pt x="578" y="465"/>
                  </a:lnTo>
                  <a:lnTo>
                    <a:pt x="539" y="571"/>
                  </a:lnTo>
                  <a:lnTo>
                    <a:pt x="486" y="650"/>
                  </a:lnTo>
                  <a:lnTo>
                    <a:pt x="447" y="677"/>
                  </a:lnTo>
                  <a:lnTo>
                    <a:pt x="407" y="690"/>
                  </a:lnTo>
                  <a:lnTo>
                    <a:pt x="355" y="6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76" name="Freeform 176"/>
            <p:cNvSpPr>
              <a:spLocks noEditPoints="1"/>
            </p:cNvSpPr>
            <p:nvPr/>
          </p:nvSpPr>
          <p:spPr bwMode="auto">
            <a:xfrm>
              <a:off x="18258" y="16927"/>
              <a:ext cx="789" cy="1127"/>
            </a:xfrm>
            <a:custGeom>
              <a:avLst/>
              <a:gdLst/>
              <a:ahLst/>
              <a:cxnLst>
                <a:cxn ang="0">
                  <a:pos x="237" y="504"/>
                </a:cxn>
                <a:cxn ang="0">
                  <a:pos x="237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79" y="66"/>
                </a:cxn>
                <a:cxn ang="0">
                  <a:pos x="105" y="79"/>
                </a:cxn>
                <a:cxn ang="0">
                  <a:pos x="118" y="92"/>
                </a:cxn>
                <a:cxn ang="0">
                  <a:pos x="118" y="119"/>
                </a:cxn>
                <a:cxn ang="0">
                  <a:pos x="132" y="159"/>
                </a:cxn>
                <a:cxn ang="0">
                  <a:pos x="132" y="1114"/>
                </a:cxn>
                <a:cxn ang="0">
                  <a:pos x="171" y="1114"/>
                </a:cxn>
                <a:cxn ang="0">
                  <a:pos x="171" y="1100"/>
                </a:cxn>
                <a:cxn ang="0">
                  <a:pos x="184" y="1087"/>
                </a:cxn>
                <a:cxn ang="0">
                  <a:pos x="197" y="1047"/>
                </a:cxn>
                <a:cxn ang="0">
                  <a:pos x="224" y="1008"/>
                </a:cxn>
                <a:cxn ang="0">
                  <a:pos x="237" y="1034"/>
                </a:cxn>
                <a:cxn ang="0">
                  <a:pos x="289" y="1087"/>
                </a:cxn>
                <a:cxn ang="0">
                  <a:pos x="329" y="1114"/>
                </a:cxn>
                <a:cxn ang="0">
                  <a:pos x="382" y="1127"/>
                </a:cxn>
                <a:cxn ang="0">
                  <a:pos x="434" y="1127"/>
                </a:cxn>
                <a:cxn ang="0">
                  <a:pos x="566" y="1100"/>
                </a:cxn>
                <a:cxn ang="0">
                  <a:pos x="684" y="1021"/>
                </a:cxn>
                <a:cxn ang="0">
                  <a:pos x="763" y="915"/>
                </a:cxn>
                <a:cxn ang="0">
                  <a:pos x="789" y="769"/>
                </a:cxn>
                <a:cxn ang="0">
                  <a:pos x="763" y="623"/>
                </a:cxn>
                <a:cxn ang="0">
                  <a:pos x="684" y="504"/>
                </a:cxn>
                <a:cxn ang="0">
                  <a:pos x="579" y="424"/>
                </a:cxn>
                <a:cxn ang="0">
                  <a:pos x="447" y="397"/>
                </a:cxn>
                <a:cxn ang="0">
                  <a:pos x="342" y="424"/>
                </a:cxn>
                <a:cxn ang="0">
                  <a:pos x="276" y="464"/>
                </a:cxn>
                <a:cxn ang="0">
                  <a:pos x="237" y="504"/>
                </a:cxn>
                <a:cxn ang="0">
                  <a:pos x="237" y="928"/>
                </a:cxn>
                <a:cxn ang="0">
                  <a:pos x="237" y="557"/>
                </a:cxn>
                <a:cxn ang="0">
                  <a:pos x="250" y="543"/>
                </a:cxn>
                <a:cxn ang="0">
                  <a:pos x="289" y="490"/>
                </a:cxn>
                <a:cxn ang="0">
                  <a:pos x="329" y="464"/>
                </a:cxn>
                <a:cxn ang="0">
                  <a:pos x="382" y="451"/>
                </a:cxn>
                <a:cxn ang="0">
                  <a:pos x="408" y="437"/>
                </a:cxn>
                <a:cxn ang="0">
                  <a:pos x="447" y="437"/>
                </a:cxn>
                <a:cxn ang="0">
                  <a:pos x="500" y="451"/>
                </a:cxn>
                <a:cxn ang="0">
                  <a:pos x="539" y="464"/>
                </a:cxn>
                <a:cxn ang="0">
                  <a:pos x="579" y="504"/>
                </a:cxn>
                <a:cxn ang="0">
                  <a:pos x="605" y="543"/>
                </a:cxn>
                <a:cxn ang="0">
                  <a:pos x="645" y="649"/>
                </a:cxn>
                <a:cxn ang="0">
                  <a:pos x="658" y="769"/>
                </a:cxn>
                <a:cxn ang="0">
                  <a:pos x="645" y="875"/>
                </a:cxn>
                <a:cxn ang="0">
                  <a:pos x="605" y="994"/>
                </a:cxn>
                <a:cxn ang="0">
                  <a:pos x="553" y="1047"/>
                </a:cxn>
                <a:cxn ang="0">
                  <a:pos x="513" y="1074"/>
                </a:cxn>
                <a:cxn ang="0">
                  <a:pos x="474" y="1087"/>
                </a:cxn>
                <a:cxn ang="0">
                  <a:pos x="421" y="1100"/>
                </a:cxn>
                <a:cxn ang="0">
                  <a:pos x="368" y="1087"/>
                </a:cxn>
                <a:cxn ang="0">
                  <a:pos x="329" y="1074"/>
                </a:cxn>
                <a:cxn ang="0">
                  <a:pos x="289" y="1034"/>
                </a:cxn>
                <a:cxn ang="0">
                  <a:pos x="263" y="994"/>
                </a:cxn>
                <a:cxn ang="0">
                  <a:pos x="237" y="968"/>
                </a:cxn>
                <a:cxn ang="0">
                  <a:pos x="237" y="928"/>
                </a:cxn>
              </a:cxnLst>
              <a:rect l="0" t="0" r="r" b="b"/>
              <a:pathLst>
                <a:path w="789" h="1127">
                  <a:moveTo>
                    <a:pt x="237" y="504"/>
                  </a:moveTo>
                  <a:lnTo>
                    <a:pt x="237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79" y="66"/>
                  </a:lnTo>
                  <a:lnTo>
                    <a:pt x="105" y="79"/>
                  </a:lnTo>
                  <a:lnTo>
                    <a:pt x="118" y="92"/>
                  </a:lnTo>
                  <a:lnTo>
                    <a:pt x="118" y="119"/>
                  </a:lnTo>
                  <a:lnTo>
                    <a:pt x="132" y="159"/>
                  </a:lnTo>
                  <a:lnTo>
                    <a:pt x="132" y="1114"/>
                  </a:lnTo>
                  <a:lnTo>
                    <a:pt x="171" y="1114"/>
                  </a:lnTo>
                  <a:lnTo>
                    <a:pt x="171" y="1100"/>
                  </a:lnTo>
                  <a:lnTo>
                    <a:pt x="184" y="1087"/>
                  </a:lnTo>
                  <a:lnTo>
                    <a:pt x="197" y="1047"/>
                  </a:lnTo>
                  <a:lnTo>
                    <a:pt x="224" y="1008"/>
                  </a:lnTo>
                  <a:lnTo>
                    <a:pt x="237" y="1034"/>
                  </a:lnTo>
                  <a:lnTo>
                    <a:pt x="289" y="1087"/>
                  </a:lnTo>
                  <a:lnTo>
                    <a:pt x="329" y="1114"/>
                  </a:lnTo>
                  <a:lnTo>
                    <a:pt x="382" y="1127"/>
                  </a:lnTo>
                  <a:lnTo>
                    <a:pt x="434" y="1127"/>
                  </a:lnTo>
                  <a:lnTo>
                    <a:pt x="566" y="1100"/>
                  </a:lnTo>
                  <a:lnTo>
                    <a:pt x="684" y="1021"/>
                  </a:lnTo>
                  <a:lnTo>
                    <a:pt x="763" y="915"/>
                  </a:lnTo>
                  <a:lnTo>
                    <a:pt x="789" y="769"/>
                  </a:lnTo>
                  <a:lnTo>
                    <a:pt x="763" y="623"/>
                  </a:lnTo>
                  <a:lnTo>
                    <a:pt x="684" y="504"/>
                  </a:lnTo>
                  <a:lnTo>
                    <a:pt x="579" y="424"/>
                  </a:lnTo>
                  <a:lnTo>
                    <a:pt x="447" y="397"/>
                  </a:lnTo>
                  <a:lnTo>
                    <a:pt x="342" y="424"/>
                  </a:lnTo>
                  <a:lnTo>
                    <a:pt x="276" y="464"/>
                  </a:lnTo>
                  <a:lnTo>
                    <a:pt x="237" y="504"/>
                  </a:lnTo>
                  <a:close/>
                  <a:moveTo>
                    <a:pt x="237" y="928"/>
                  </a:moveTo>
                  <a:lnTo>
                    <a:pt x="237" y="557"/>
                  </a:lnTo>
                  <a:lnTo>
                    <a:pt x="250" y="543"/>
                  </a:lnTo>
                  <a:lnTo>
                    <a:pt x="289" y="490"/>
                  </a:lnTo>
                  <a:lnTo>
                    <a:pt x="329" y="464"/>
                  </a:lnTo>
                  <a:lnTo>
                    <a:pt x="382" y="451"/>
                  </a:lnTo>
                  <a:lnTo>
                    <a:pt x="408" y="437"/>
                  </a:lnTo>
                  <a:lnTo>
                    <a:pt x="447" y="437"/>
                  </a:lnTo>
                  <a:lnTo>
                    <a:pt x="500" y="451"/>
                  </a:lnTo>
                  <a:lnTo>
                    <a:pt x="539" y="464"/>
                  </a:lnTo>
                  <a:lnTo>
                    <a:pt x="579" y="504"/>
                  </a:lnTo>
                  <a:lnTo>
                    <a:pt x="605" y="543"/>
                  </a:lnTo>
                  <a:lnTo>
                    <a:pt x="645" y="649"/>
                  </a:lnTo>
                  <a:lnTo>
                    <a:pt x="658" y="769"/>
                  </a:lnTo>
                  <a:lnTo>
                    <a:pt x="645" y="875"/>
                  </a:lnTo>
                  <a:lnTo>
                    <a:pt x="605" y="994"/>
                  </a:lnTo>
                  <a:lnTo>
                    <a:pt x="553" y="1047"/>
                  </a:lnTo>
                  <a:lnTo>
                    <a:pt x="513" y="1074"/>
                  </a:lnTo>
                  <a:lnTo>
                    <a:pt x="474" y="1087"/>
                  </a:lnTo>
                  <a:lnTo>
                    <a:pt x="421" y="1100"/>
                  </a:lnTo>
                  <a:lnTo>
                    <a:pt x="368" y="1087"/>
                  </a:lnTo>
                  <a:lnTo>
                    <a:pt x="329" y="1074"/>
                  </a:lnTo>
                  <a:lnTo>
                    <a:pt x="289" y="1034"/>
                  </a:lnTo>
                  <a:lnTo>
                    <a:pt x="263" y="994"/>
                  </a:lnTo>
                  <a:lnTo>
                    <a:pt x="237" y="968"/>
                  </a:lnTo>
                  <a:lnTo>
                    <a:pt x="237" y="92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77" name="Freeform 177"/>
            <p:cNvSpPr>
              <a:spLocks/>
            </p:cNvSpPr>
            <p:nvPr/>
          </p:nvSpPr>
          <p:spPr bwMode="auto">
            <a:xfrm>
              <a:off x="19126" y="17046"/>
              <a:ext cx="500" cy="1008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4" y="345"/>
                </a:cxn>
                <a:cxn ang="0">
                  <a:pos x="474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1" y="0"/>
                </a:cxn>
                <a:cxn ang="0">
                  <a:pos x="198" y="106"/>
                </a:cxn>
                <a:cxn ang="0">
                  <a:pos x="171" y="212"/>
                </a:cxn>
                <a:cxn ang="0">
                  <a:pos x="106" y="278"/>
                </a:cxn>
                <a:cxn ang="0">
                  <a:pos x="0" y="318"/>
                </a:cxn>
                <a:cxn ang="0">
                  <a:pos x="0" y="345"/>
                </a:cxn>
                <a:cxn ang="0">
                  <a:pos x="145" y="345"/>
                </a:cxn>
                <a:cxn ang="0">
                  <a:pos x="145" y="796"/>
                </a:cxn>
                <a:cxn ang="0">
                  <a:pos x="158" y="889"/>
                </a:cxn>
                <a:cxn ang="0">
                  <a:pos x="198" y="955"/>
                </a:cxn>
                <a:cxn ang="0">
                  <a:pos x="250" y="995"/>
                </a:cxn>
                <a:cxn ang="0">
                  <a:pos x="303" y="1008"/>
                </a:cxn>
                <a:cxn ang="0">
                  <a:pos x="342" y="1008"/>
                </a:cxn>
                <a:cxn ang="0">
                  <a:pos x="421" y="995"/>
                </a:cxn>
                <a:cxn ang="0">
                  <a:pos x="474" y="942"/>
                </a:cxn>
                <a:cxn ang="0">
                  <a:pos x="500" y="875"/>
                </a:cxn>
                <a:cxn ang="0">
                  <a:pos x="500" y="703"/>
                </a:cxn>
                <a:cxn ang="0">
                  <a:pos x="461" y="703"/>
                </a:cxn>
                <a:cxn ang="0">
                  <a:pos x="461" y="862"/>
                </a:cxn>
                <a:cxn ang="0">
                  <a:pos x="448" y="902"/>
                </a:cxn>
                <a:cxn ang="0">
                  <a:pos x="421" y="942"/>
                </a:cxn>
                <a:cxn ang="0">
                  <a:pos x="395" y="968"/>
                </a:cxn>
                <a:cxn ang="0">
                  <a:pos x="316" y="968"/>
                </a:cxn>
                <a:cxn ang="0">
                  <a:pos x="277" y="928"/>
                </a:cxn>
                <a:cxn ang="0">
                  <a:pos x="263" y="889"/>
                </a:cxn>
                <a:cxn ang="0">
                  <a:pos x="250" y="862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8">
                  <a:moveTo>
                    <a:pt x="250" y="345"/>
                  </a:moveTo>
                  <a:lnTo>
                    <a:pt x="474" y="345"/>
                  </a:lnTo>
                  <a:lnTo>
                    <a:pt x="474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1" y="0"/>
                  </a:lnTo>
                  <a:lnTo>
                    <a:pt x="198" y="106"/>
                  </a:lnTo>
                  <a:lnTo>
                    <a:pt x="171" y="212"/>
                  </a:lnTo>
                  <a:lnTo>
                    <a:pt x="106" y="278"/>
                  </a:lnTo>
                  <a:lnTo>
                    <a:pt x="0" y="318"/>
                  </a:lnTo>
                  <a:lnTo>
                    <a:pt x="0" y="345"/>
                  </a:lnTo>
                  <a:lnTo>
                    <a:pt x="145" y="345"/>
                  </a:lnTo>
                  <a:lnTo>
                    <a:pt x="145" y="796"/>
                  </a:lnTo>
                  <a:lnTo>
                    <a:pt x="158" y="889"/>
                  </a:lnTo>
                  <a:lnTo>
                    <a:pt x="198" y="955"/>
                  </a:lnTo>
                  <a:lnTo>
                    <a:pt x="250" y="995"/>
                  </a:lnTo>
                  <a:lnTo>
                    <a:pt x="303" y="1008"/>
                  </a:lnTo>
                  <a:lnTo>
                    <a:pt x="342" y="1008"/>
                  </a:lnTo>
                  <a:lnTo>
                    <a:pt x="421" y="995"/>
                  </a:lnTo>
                  <a:lnTo>
                    <a:pt x="474" y="942"/>
                  </a:lnTo>
                  <a:lnTo>
                    <a:pt x="500" y="875"/>
                  </a:lnTo>
                  <a:lnTo>
                    <a:pt x="500" y="703"/>
                  </a:lnTo>
                  <a:lnTo>
                    <a:pt x="461" y="703"/>
                  </a:lnTo>
                  <a:lnTo>
                    <a:pt x="461" y="862"/>
                  </a:lnTo>
                  <a:lnTo>
                    <a:pt x="448" y="902"/>
                  </a:lnTo>
                  <a:lnTo>
                    <a:pt x="421" y="942"/>
                  </a:lnTo>
                  <a:lnTo>
                    <a:pt x="395" y="968"/>
                  </a:lnTo>
                  <a:lnTo>
                    <a:pt x="316" y="968"/>
                  </a:lnTo>
                  <a:lnTo>
                    <a:pt x="277" y="928"/>
                  </a:lnTo>
                  <a:lnTo>
                    <a:pt x="263" y="889"/>
                  </a:lnTo>
                  <a:lnTo>
                    <a:pt x="250" y="862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78" name="Freeform 178"/>
            <p:cNvSpPr>
              <a:spLocks noEditPoints="1"/>
            </p:cNvSpPr>
            <p:nvPr/>
          </p:nvSpPr>
          <p:spPr bwMode="auto">
            <a:xfrm>
              <a:off x="19784" y="17324"/>
              <a:ext cx="724" cy="730"/>
            </a:xfrm>
            <a:custGeom>
              <a:avLst/>
              <a:gdLst/>
              <a:ahLst/>
              <a:cxnLst>
                <a:cxn ang="0">
                  <a:pos x="474" y="637"/>
                </a:cxn>
                <a:cxn ang="0">
                  <a:pos x="513" y="703"/>
                </a:cxn>
                <a:cxn ang="0">
                  <a:pos x="605" y="730"/>
                </a:cxn>
                <a:cxn ang="0">
                  <a:pos x="710" y="664"/>
                </a:cxn>
                <a:cxn ang="0">
                  <a:pos x="724" y="478"/>
                </a:cxn>
                <a:cxn ang="0">
                  <a:pos x="684" y="611"/>
                </a:cxn>
                <a:cxn ang="0">
                  <a:pos x="645" y="677"/>
                </a:cxn>
                <a:cxn ang="0">
                  <a:pos x="592" y="664"/>
                </a:cxn>
                <a:cxn ang="0">
                  <a:pos x="566" y="624"/>
                </a:cxn>
                <a:cxn ang="0">
                  <a:pos x="539" y="133"/>
                </a:cxn>
                <a:cxn ang="0">
                  <a:pos x="408" y="14"/>
                </a:cxn>
                <a:cxn ang="0">
                  <a:pos x="171" y="27"/>
                </a:cxn>
                <a:cxn ang="0">
                  <a:pos x="53" y="173"/>
                </a:cxn>
                <a:cxn ang="0">
                  <a:pos x="66" y="239"/>
                </a:cxn>
                <a:cxn ang="0">
                  <a:pos x="158" y="252"/>
                </a:cxn>
                <a:cxn ang="0">
                  <a:pos x="197" y="213"/>
                </a:cxn>
                <a:cxn ang="0">
                  <a:pos x="171" y="120"/>
                </a:cxn>
                <a:cxn ang="0">
                  <a:pos x="118" y="107"/>
                </a:cxn>
                <a:cxn ang="0">
                  <a:pos x="184" y="54"/>
                </a:cxn>
                <a:cxn ang="0">
                  <a:pos x="250" y="27"/>
                </a:cxn>
                <a:cxn ang="0">
                  <a:pos x="355" y="40"/>
                </a:cxn>
                <a:cxn ang="0">
                  <a:pos x="421" y="93"/>
                </a:cxn>
                <a:cxn ang="0">
                  <a:pos x="460" y="239"/>
                </a:cxn>
                <a:cxn ang="0">
                  <a:pos x="316" y="306"/>
                </a:cxn>
                <a:cxn ang="0">
                  <a:pos x="92" y="398"/>
                </a:cxn>
                <a:cxn ang="0">
                  <a:pos x="26" y="478"/>
                </a:cxn>
                <a:cxn ang="0">
                  <a:pos x="26" y="637"/>
                </a:cxn>
                <a:cxn ang="0">
                  <a:pos x="171" y="730"/>
                </a:cxn>
                <a:cxn ang="0">
                  <a:pos x="368" y="703"/>
                </a:cxn>
                <a:cxn ang="0">
                  <a:pos x="447" y="637"/>
                </a:cxn>
                <a:cxn ang="0">
                  <a:pos x="460" y="332"/>
                </a:cxn>
                <a:cxn ang="0">
                  <a:pos x="447" y="557"/>
                </a:cxn>
                <a:cxn ang="0">
                  <a:pos x="408" y="637"/>
                </a:cxn>
                <a:cxn ang="0">
                  <a:pos x="342" y="690"/>
                </a:cxn>
                <a:cxn ang="0">
                  <a:pos x="276" y="703"/>
                </a:cxn>
                <a:cxn ang="0">
                  <a:pos x="184" y="677"/>
                </a:cxn>
                <a:cxn ang="0">
                  <a:pos x="132" y="611"/>
                </a:cxn>
                <a:cxn ang="0">
                  <a:pos x="145" y="504"/>
                </a:cxn>
                <a:cxn ang="0">
                  <a:pos x="224" y="385"/>
                </a:cxn>
                <a:cxn ang="0">
                  <a:pos x="460" y="332"/>
                </a:cxn>
              </a:cxnLst>
              <a:rect l="0" t="0" r="r" b="b"/>
              <a:pathLst>
                <a:path w="724" h="730">
                  <a:moveTo>
                    <a:pt x="474" y="597"/>
                  </a:moveTo>
                  <a:lnTo>
                    <a:pt x="474" y="637"/>
                  </a:lnTo>
                  <a:lnTo>
                    <a:pt x="500" y="664"/>
                  </a:lnTo>
                  <a:lnTo>
                    <a:pt x="513" y="703"/>
                  </a:lnTo>
                  <a:lnTo>
                    <a:pt x="592" y="730"/>
                  </a:lnTo>
                  <a:lnTo>
                    <a:pt x="605" y="730"/>
                  </a:lnTo>
                  <a:lnTo>
                    <a:pt x="684" y="690"/>
                  </a:lnTo>
                  <a:lnTo>
                    <a:pt x="710" y="664"/>
                  </a:lnTo>
                  <a:lnTo>
                    <a:pt x="724" y="624"/>
                  </a:lnTo>
                  <a:lnTo>
                    <a:pt x="724" y="478"/>
                  </a:lnTo>
                  <a:lnTo>
                    <a:pt x="684" y="478"/>
                  </a:lnTo>
                  <a:lnTo>
                    <a:pt x="684" y="611"/>
                  </a:lnTo>
                  <a:lnTo>
                    <a:pt x="658" y="664"/>
                  </a:lnTo>
                  <a:lnTo>
                    <a:pt x="645" y="677"/>
                  </a:lnTo>
                  <a:lnTo>
                    <a:pt x="605" y="677"/>
                  </a:lnTo>
                  <a:lnTo>
                    <a:pt x="592" y="664"/>
                  </a:lnTo>
                  <a:lnTo>
                    <a:pt x="579" y="637"/>
                  </a:lnTo>
                  <a:lnTo>
                    <a:pt x="566" y="624"/>
                  </a:lnTo>
                  <a:lnTo>
                    <a:pt x="566" y="173"/>
                  </a:lnTo>
                  <a:lnTo>
                    <a:pt x="539" y="133"/>
                  </a:lnTo>
                  <a:lnTo>
                    <a:pt x="513" y="80"/>
                  </a:lnTo>
                  <a:lnTo>
                    <a:pt x="408" y="14"/>
                  </a:lnTo>
                  <a:lnTo>
                    <a:pt x="289" y="0"/>
                  </a:lnTo>
                  <a:lnTo>
                    <a:pt x="171" y="27"/>
                  </a:lnTo>
                  <a:lnTo>
                    <a:pt x="79" y="80"/>
                  </a:lnTo>
                  <a:lnTo>
                    <a:pt x="53" y="173"/>
                  </a:lnTo>
                  <a:lnTo>
                    <a:pt x="53" y="213"/>
                  </a:lnTo>
                  <a:lnTo>
                    <a:pt x="66" y="239"/>
                  </a:lnTo>
                  <a:lnTo>
                    <a:pt x="92" y="252"/>
                  </a:lnTo>
                  <a:lnTo>
                    <a:pt x="158" y="252"/>
                  </a:lnTo>
                  <a:lnTo>
                    <a:pt x="171" y="226"/>
                  </a:lnTo>
                  <a:lnTo>
                    <a:pt x="197" y="213"/>
                  </a:lnTo>
                  <a:lnTo>
                    <a:pt x="197" y="146"/>
                  </a:lnTo>
                  <a:lnTo>
                    <a:pt x="171" y="120"/>
                  </a:lnTo>
                  <a:lnTo>
                    <a:pt x="145" y="107"/>
                  </a:lnTo>
                  <a:lnTo>
                    <a:pt x="118" y="107"/>
                  </a:lnTo>
                  <a:lnTo>
                    <a:pt x="145" y="80"/>
                  </a:lnTo>
                  <a:lnTo>
                    <a:pt x="184" y="54"/>
                  </a:lnTo>
                  <a:lnTo>
                    <a:pt x="224" y="40"/>
                  </a:lnTo>
                  <a:lnTo>
                    <a:pt x="250" y="27"/>
                  </a:lnTo>
                  <a:lnTo>
                    <a:pt x="329" y="27"/>
                  </a:lnTo>
                  <a:lnTo>
                    <a:pt x="355" y="40"/>
                  </a:lnTo>
                  <a:lnTo>
                    <a:pt x="382" y="67"/>
                  </a:lnTo>
                  <a:lnTo>
                    <a:pt x="421" y="93"/>
                  </a:lnTo>
                  <a:lnTo>
                    <a:pt x="434" y="133"/>
                  </a:lnTo>
                  <a:lnTo>
                    <a:pt x="460" y="239"/>
                  </a:lnTo>
                  <a:lnTo>
                    <a:pt x="460" y="292"/>
                  </a:lnTo>
                  <a:lnTo>
                    <a:pt x="316" y="306"/>
                  </a:lnTo>
                  <a:lnTo>
                    <a:pt x="158" y="359"/>
                  </a:lnTo>
                  <a:lnTo>
                    <a:pt x="92" y="398"/>
                  </a:lnTo>
                  <a:lnTo>
                    <a:pt x="53" y="438"/>
                  </a:lnTo>
                  <a:lnTo>
                    <a:pt x="26" y="478"/>
                  </a:lnTo>
                  <a:lnTo>
                    <a:pt x="0" y="557"/>
                  </a:lnTo>
                  <a:lnTo>
                    <a:pt x="26" y="637"/>
                  </a:lnTo>
                  <a:lnTo>
                    <a:pt x="92" y="703"/>
                  </a:lnTo>
                  <a:lnTo>
                    <a:pt x="171" y="730"/>
                  </a:lnTo>
                  <a:lnTo>
                    <a:pt x="316" y="730"/>
                  </a:lnTo>
                  <a:lnTo>
                    <a:pt x="368" y="703"/>
                  </a:lnTo>
                  <a:lnTo>
                    <a:pt x="408" y="677"/>
                  </a:lnTo>
                  <a:lnTo>
                    <a:pt x="447" y="637"/>
                  </a:lnTo>
                  <a:lnTo>
                    <a:pt x="474" y="597"/>
                  </a:lnTo>
                  <a:close/>
                  <a:moveTo>
                    <a:pt x="460" y="332"/>
                  </a:moveTo>
                  <a:lnTo>
                    <a:pt x="460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8" y="637"/>
                  </a:lnTo>
                  <a:lnTo>
                    <a:pt x="368" y="664"/>
                  </a:lnTo>
                  <a:lnTo>
                    <a:pt x="342" y="690"/>
                  </a:lnTo>
                  <a:lnTo>
                    <a:pt x="303" y="690"/>
                  </a:lnTo>
                  <a:lnTo>
                    <a:pt x="276" y="703"/>
                  </a:lnTo>
                  <a:lnTo>
                    <a:pt x="224" y="690"/>
                  </a:lnTo>
                  <a:lnTo>
                    <a:pt x="184" y="677"/>
                  </a:lnTo>
                  <a:lnTo>
                    <a:pt x="158" y="650"/>
                  </a:lnTo>
                  <a:lnTo>
                    <a:pt x="132" y="611"/>
                  </a:lnTo>
                  <a:lnTo>
                    <a:pt x="132" y="557"/>
                  </a:lnTo>
                  <a:lnTo>
                    <a:pt x="145" y="504"/>
                  </a:lnTo>
                  <a:lnTo>
                    <a:pt x="171" y="438"/>
                  </a:lnTo>
                  <a:lnTo>
                    <a:pt x="224" y="385"/>
                  </a:lnTo>
                  <a:lnTo>
                    <a:pt x="316" y="345"/>
                  </a:lnTo>
                  <a:lnTo>
                    <a:pt x="460" y="3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79" name="Freeform 179"/>
            <p:cNvSpPr>
              <a:spLocks noEditPoints="1"/>
            </p:cNvSpPr>
            <p:nvPr/>
          </p:nvSpPr>
          <p:spPr bwMode="auto">
            <a:xfrm>
              <a:off x="20573" y="16966"/>
              <a:ext cx="342" cy="1075"/>
            </a:xfrm>
            <a:custGeom>
              <a:avLst/>
              <a:gdLst/>
              <a:ahLst/>
              <a:cxnLst>
                <a:cxn ang="0">
                  <a:pos x="224" y="358"/>
                </a:cxn>
                <a:cxn ang="0">
                  <a:pos x="0" y="385"/>
                </a:cxn>
                <a:cxn ang="0">
                  <a:pos x="0" y="425"/>
                </a:cxn>
                <a:cxn ang="0">
                  <a:pos x="53" y="425"/>
                </a:cxn>
                <a:cxn ang="0">
                  <a:pos x="92" y="438"/>
                </a:cxn>
                <a:cxn ang="0">
                  <a:pos x="106" y="451"/>
                </a:cxn>
                <a:cxn ang="0">
                  <a:pos x="119" y="478"/>
                </a:cxn>
                <a:cxn ang="0">
                  <a:pos x="119" y="995"/>
                </a:cxn>
                <a:cxn ang="0">
                  <a:pos x="92" y="1022"/>
                </a:cxn>
                <a:cxn ang="0">
                  <a:pos x="0" y="1022"/>
                </a:cxn>
                <a:cxn ang="0">
                  <a:pos x="0" y="1075"/>
                </a:cxn>
                <a:cxn ang="0">
                  <a:pos x="342" y="1075"/>
                </a:cxn>
                <a:cxn ang="0">
                  <a:pos x="342" y="1022"/>
                </a:cxn>
                <a:cxn ang="0">
                  <a:pos x="263" y="1022"/>
                </a:cxn>
                <a:cxn ang="0">
                  <a:pos x="224" y="982"/>
                </a:cxn>
                <a:cxn ang="0">
                  <a:pos x="224" y="955"/>
                </a:cxn>
                <a:cxn ang="0">
                  <a:pos x="224" y="358"/>
                </a:cxn>
                <a:cxn ang="0">
                  <a:pos x="237" y="80"/>
                </a:cxn>
                <a:cxn ang="0">
                  <a:pos x="211" y="27"/>
                </a:cxn>
                <a:cxn ang="0">
                  <a:pos x="185" y="0"/>
                </a:cxn>
                <a:cxn ang="0">
                  <a:pos x="119" y="0"/>
                </a:cxn>
                <a:cxn ang="0">
                  <a:pos x="66" y="53"/>
                </a:cxn>
                <a:cxn ang="0">
                  <a:pos x="66" y="120"/>
                </a:cxn>
                <a:cxn ang="0">
                  <a:pos x="92" y="146"/>
                </a:cxn>
                <a:cxn ang="0">
                  <a:pos x="145" y="173"/>
                </a:cxn>
                <a:cxn ang="0">
                  <a:pos x="185" y="160"/>
                </a:cxn>
                <a:cxn ang="0">
                  <a:pos x="211" y="146"/>
                </a:cxn>
                <a:cxn ang="0">
                  <a:pos x="224" y="120"/>
                </a:cxn>
                <a:cxn ang="0">
                  <a:pos x="237" y="80"/>
                </a:cxn>
              </a:cxnLst>
              <a:rect l="0" t="0" r="r" b="b"/>
              <a:pathLst>
                <a:path w="342" h="1075">
                  <a:moveTo>
                    <a:pt x="224" y="358"/>
                  </a:moveTo>
                  <a:lnTo>
                    <a:pt x="0" y="385"/>
                  </a:lnTo>
                  <a:lnTo>
                    <a:pt x="0" y="425"/>
                  </a:lnTo>
                  <a:lnTo>
                    <a:pt x="53" y="425"/>
                  </a:lnTo>
                  <a:lnTo>
                    <a:pt x="92" y="438"/>
                  </a:lnTo>
                  <a:lnTo>
                    <a:pt x="106" y="451"/>
                  </a:lnTo>
                  <a:lnTo>
                    <a:pt x="119" y="478"/>
                  </a:lnTo>
                  <a:lnTo>
                    <a:pt x="119" y="995"/>
                  </a:lnTo>
                  <a:lnTo>
                    <a:pt x="92" y="1022"/>
                  </a:lnTo>
                  <a:lnTo>
                    <a:pt x="0" y="1022"/>
                  </a:lnTo>
                  <a:lnTo>
                    <a:pt x="0" y="1075"/>
                  </a:lnTo>
                  <a:lnTo>
                    <a:pt x="342" y="1075"/>
                  </a:lnTo>
                  <a:lnTo>
                    <a:pt x="342" y="1022"/>
                  </a:lnTo>
                  <a:lnTo>
                    <a:pt x="263" y="1022"/>
                  </a:lnTo>
                  <a:lnTo>
                    <a:pt x="224" y="982"/>
                  </a:lnTo>
                  <a:lnTo>
                    <a:pt x="224" y="955"/>
                  </a:lnTo>
                  <a:lnTo>
                    <a:pt x="224" y="358"/>
                  </a:lnTo>
                  <a:close/>
                  <a:moveTo>
                    <a:pt x="237" y="80"/>
                  </a:moveTo>
                  <a:lnTo>
                    <a:pt x="211" y="27"/>
                  </a:lnTo>
                  <a:lnTo>
                    <a:pt x="185" y="0"/>
                  </a:lnTo>
                  <a:lnTo>
                    <a:pt x="119" y="0"/>
                  </a:lnTo>
                  <a:lnTo>
                    <a:pt x="66" y="53"/>
                  </a:lnTo>
                  <a:lnTo>
                    <a:pt x="66" y="120"/>
                  </a:lnTo>
                  <a:lnTo>
                    <a:pt x="92" y="146"/>
                  </a:lnTo>
                  <a:lnTo>
                    <a:pt x="145" y="173"/>
                  </a:lnTo>
                  <a:lnTo>
                    <a:pt x="185" y="160"/>
                  </a:lnTo>
                  <a:lnTo>
                    <a:pt x="211" y="146"/>
                  </a:lnTo>
                  <a:lnTo>
                    <a:pt x="224" y="120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80" name="Freeform 180"/>
            <p:cNvSpPr>
              <a:spLocks/>
            </p:cNvSpPr>
            <p:nvPr/>
          </p:nvSpPr>
          <p:spPr bwMode="auto">
            <a:xfrm>
              <a:off x="21008" y="17324"/>
              <a:ext cx="802" cy="717"/>
            </a:xfrm>
            <a:custGeom>
              <a:avLst/>
              <a:gdLst/>
              <a:ahLst/>
              <a:cxnLst>
                <a:cxn ang="0">
                  <a:pos x="131" y="160"/>
                </a:cxn>
                <a:cxn ang="0">
                  <a:pos x="131" y="637"/>
                </a:cxn>
                <a:cxn ang="0">
                  <a:pos x="118" y="650"/>
                </a:cxn>
                <a:cxn ang="0">
                  <a:pos x="92" y="664"/>
                </a:cxn>
                <a:cxn ang="0">
                  <a:pos x="0" y="664"/>
                </a:cxn>
                <a:cxn ang="0">
                  <a:pos x="0" y="717"/>
                </a:cxn>
                <a:cxn ang="0">
                  <a:pos x="368" y="717"/>
                </a:cxn>
                <a:cxn ang="0">
                  <a:pos x="368" y="664"/>
                </a:cxn>
                <a:cxn ang="0">
                  <a:pos x="276" y="664"/>
                </a:cxn>
                <a:cxn ang="0">
                  <a:pos x="249" y="650"/>
                </a:cxn>
                <a:cxn ang="0">
                  <a:pos x="249" y="624"/>
                </a:cxn>
                <a:cxn ang="0">
                  <a:pos x="236" y="597"/>
                </a:cxn>
                <a:cxn ang="0">
                  <a:pos x="236" y="292"/>
                </a:cxn>
                <a:cxn ang="0">
                  <a:pos x="263" y="186"/>
                </a:cxn>
                <a:cxn ang="0">
                  <a:pos x="315" y="107"/>
                </a:cxn>
                <a:cxn ang="0">
                  <a:pos x="381" y="54"/>
                </a:cxn>
                <a:cxn ang="0">
                  <a:pos x="460" y="40"/>
                </a:cxn>
                <a:cxn ang="0">
                  <a:pos x="499" y="40"/>
                </a:cxn>
                <a:cxn ang="0">
                  <a:pos x="526" y="54"/>
                </a:cxn>
                <a:cxn ang="0">
                  <a:pos x="539" y="80"/>
                </a:cxn>
                <a:cxn ang="0">
                  <a:pos x="565" y="107"/>
                </a:cxn>
                <a:cxn ang="0">
                  <a:pos x="565" y="146"/>
                </a:cxn>
                <a:cxn ang="0">
                  <a:pos x="578" y="186"/>
                </a:cxn>
                <a:cxn ang="0">
                  <a:pos x="578" y="637"/>
                </a:cxn>
                <a:cxn ang="0">
                  <a:pos x="565" y="650"/>
                </a:cxn>
                <a:cxn ang="0">
                  <a:pos x="539" y="664"/>
                </a:cxn>
                <a:cxn ang="0">
                  <a:pos x="447" y="664"/>
                </a:cxn>
                <a:cxn ang="0">
                  <a:pos x="447" y="717"/>
                </a:cxn>
                <a:cxn ang="0">
                  <a:pos x="802" y="717"/>
                </a:cxn>
                <a:cxn ang="0">
                  <a:pos x="802" y="664"/>
                </a:cxn>
                <a:cxn ang="0">
                  <a:pos x="723" y="664"/>
                </a:cxn>
                <a:cxn ang="0">
                  <a:pos x="710" y="650"/>
                </a:cxn>
                <a:cxn ang="0">
                  <a:pos x="684" y="637"/>
                </a:cxn>
                <a:cxn ang="0">
                  <a:pos x="684" y="199"/>
                </a:cxn>
                <a:cxn ang="0">
                  <a:pos x="670" y="120"/>
                </a:cxn>
                <a:cxn ang="0">
                  <a:pos x="631" y="67"/>
                </a:cxn>
                <a:cxn ang="0">
                  <a:pos x="592" y="27"/>
                </a:cxn>
                <a:cxn ang="0">
                  <a:pos x="565" y="14"/>
                </a:cxn>
                <a:cxn ang="0">
                  <a:pos x="513" y="14"/>
                </a:cxn>
                <a:cxn ang="0">
                  <a:pos x="473" y="0"/>
                </a:cxn>
                <a:cxn ang="0">
                  <a:pos x="368" y="27"/>
                </a:cxn>
                <a:cxn ang="0">
                  <a:pos x="289" y="80"/>
                </a:cxn>
                <a:cxn ang="0">
                  <a:pos x="236" y="173"/>
                </a:cxn>
                <a:cxn ang="0">
                  <a:pos x="236" y="0"/>
                </a:cxn>
                <a:cxn ang="0">
                  <a:pos x="0" y="27"/>
                </a:cxn>
                <a:cxn ang="0">
                  <a:pos x="0" y="67"/>
                </a:cxn>
                <a:cxn ang="0">
                  <a:pos x="52" y="67"/>
                </a:cxn>
                <a:cxn ang="0">
                  <a:pos x="92" y="80"/>
                </a:cxn>
                <a:cxn ang="0">
                  <a:pos x="118" y="107"/>
                </a:cxn>
                <a:cxn ang="0">
                  <a:pos x="131" y="133"/>
                </a:cxn>
                <a:cxn ang="0">
                  <a:pos x="131" y="160"/>
                </a:cxn>
              </a:cxnLst>
              <a:rect l="0" t="0" r="r" b="b"/>
              <a:pathLst>
                <a:path w="802" h="717">
                  <a:moveTo>
                    <a:pt x="131" y="160"/>
                  </a:moveTo>
                  <a:lnTo>
                    <a:pt x="131" y="637"/>
                  </a:lnTo>
                  <a:lnTo>
                    <a:pt x="118" y="650"/>
                  </a:lnTo>
                  <a:lnTo>
                    <a:pt x="92" y="664"/>
                  </a:lnTo>
                  <a:lnTo>
                    <a:pt x="0" y="664"/>
                  </a:lnTo>
                  <a:lnTo>
                    <a:pt x="0" y="717"/>
                  </a:lnTo>
                  <a:lnTo>
                    <a:pt x="368" y="717"/>
                  </a:lnTo>
                  <a:lnTo>
                    <a:pt x="368" y="664"/>
                  </a:lnTo>
                  <a:lnTo>
                    <a:pt x="276" y="664"/>
                  </a:lnTo>
                  <a:lnTo>
                    <a:pt x="249" y="650"/>
                  </a:lnTo>
                  <a:lnTo>
                    <a:pt x="249" y="624"/>
                  </a:lnTo>
                  <a:lnTo>
                    <a:pt x="236" y="597"/>
                  </a:lnTo>
                  <a:lnTo>
                    <a:pt x="236" y="292"/>
                  </a:lnTo>
                  <a:lnTo>
                    <a:pt x="263" y="186"/>
                  </a:lnTo>
                  <a:lnTo>
                    <a:pt x="315" y="107"/>
                  </a:lnTo>
                  <a:lnTo>
                    <a:pt x="381" y="54"/>
                  </a:lnTo>
                  <a:lnTo>
                    <a:pt x="460" y="40"/>
                  </a:lnTo>
                  <a:lnTo>
                    <a:pt x="499" y="40"/>
                  </a:lnTo>
                  <a:lnTo>
                    <a:pt x="526" y="54"/>
                  </a:lnTo>
                  <a:lnTo>
                    <a:pt x="539" y="80"/>
                  </a:lnTo>
                  <a:lnTo>
                    <a:pt x="565" y="107"/>
                  </a:lnTo>
                  <a:lnTo>
                    <a:pt x="565" y="146"/>
                  </a:lnTo>
                  <a:lnTo>
                    <a:pt x="578" y="186"/>
                  </a:lnTo>
                  <a:lnTo>
                    <a:pt x="578" y="637"/>
                  </a:lnTo>
                  <a:lnTo>
                    <a:pt x="565" y="650"/>
                  </a:lnTo>
                  <a:lnTo>
                    <a:pt x="539" y="664"/>
                  </a:lnTo>
                  <a:lnTo>
                    <a:pt x="447" y="664"/>
                  </a:lnTo>
                  <a:lnTo>
                    <a:pt x="447" y="717"/>
                  </a:lnTo>
                  <a:lnTo>
                    <a:pt x="802" y="717"/>
                  </a:lnTo>
                  <a:lnTo>
                    <a:pt x="802" y="664"/>
                  </a:lnTo>
                  <a:lnTo>
                    <a:pt x="723" y="664"/>
                  </a:lnTo>
                  <a:lnTo>
                    <a:pt x="710" y="650"/>
                  </a:lnTo>
                  <a:lnTo>
                    <a:pt x="684" y="637"/>
                  </a:lnTo>
                  <a:lnTo>
                    <a:pt x="684" y="199"/>
                  </a:lnTo>
                  <a:lnTo>
                    <a:pt x="670" y="120"/>
                  </a:lnTo>
                  <a:lnTo>
                    <a:pt x="631" y="67"/>
                  </a:lnTo>
                  <a:lnTo>
                    <a:pt x="592" y="27"/>
                  </a:lnTo>
                  <a:lnTo>
                    <a:pt x="565" y="14"/>
                  </a:lnTo>
                  <a:lnTo>
                    <a:pt x="513" y="14"/>
                  </a:lnTo>
                  <a:lnTo>
                    <a:pt x="473" y="0"/>
                  </a:lnTo>
                  <a:lnTo>
                    <a:pt x="368" y="27"/>
                  </a:lnTo>
                  <a:lnTo>
                    <a:pt x="289" y="80"/>
                  </a:lnTo>
                  <a:lnTo>
                    <a:pt x="236" y="173"/>
                  </a:lnTo>
                  <a:lnTo>
                    <a:pt x="236" y="0"/>
                  </a:lnTo>
                  <a:lnTo>
                    <a:pt x="0" y="27"/>
                  </a:lnTo>
                  <a:lnTo>
                    <a:pt x="0" y="67"/>
                  </a:lnTo>
                  <a:lnTo>
                    <a:pt x="52" y="67"/>
                  </a:lnTo>
                  <a:lnTo>
                    <a:pt x="92" y="80"/>
                  </a:lnTo>
                  <a:lnTo>
                    <a:pt x="118" y="107"/>
                  </a:lnTo>
                  <a:lnTo>
                    <a:pt x="131" y="133"/>
                  </a:lnTo>
                  <a:lnTo>
                    <a:pt x="131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81" name="Freeform 181"/>
            <p:cNvSpPr>
              <a:spLocks noEditPoints="1"/>
            </p:cNvSpPr>
            <p:nvPr/>
          </p:nvSpPr>
          <p:spPr bwMode="auto">
            <a:xfrm>
              <a:off x="22389" y="16887"/>
              <a:ext cx="1092" cy="1154"/>
            </a:xfrm>
            <a:custGeom>
              <a:avLst/>
              <a:gdLst/>
              <a:ahLst/>
              <a:cxnLst>
                <a:cxn ang="0">
                  <a:pos x="237" y="968"/>
                </a:cxn>
                <a:cxn ang="0">
                  <a:pos x="197" y="1021"/>
                </a:cxn>
                <a:cxn ang="0">
                  <a:pos x="158" y="1061"/>
                </a:cxn>
                <a:cxn ang="0">
                  <a:pos x="118" y="1087"/>
                </a:cxn>
                <a:cxn ang="0">
                  <a:pos x="79" y="1101"/>
                </a:cxn>
                <a:cxn ang="0">
                  <a:pos x="26" y="1101"/>
                </a:cxn>
                <a:cxn ang="0">
                  <a:pos x="13" y="1114"/>
                </a:cxn>
                <a:cxn ang="0">
                  <a:pos x="0" y="1114"/>
                </a:cxn>
                <a:cxn ang="0">
                  <a:pos x="0" y="1140"/>
                </a:cxn>
                <a:cxn ang="0">
                  <a:pos x="13" y="1154"/>
                </a:cxn>
                <a:cxn ang="0">
                  <a:pos x="342" y="1154"/>
                </a:cxn>
                <a:cxn ang="0">
                  <a:pos x="342" y="1140"/>
                </a:cxn>
                <a:cxn ang="0">
                  <a:pos x="355" y="1127"/>
                </a:cxn>
                <a:cxn ang="0">
                  <a:pos x="342" y="1114"/>
                </a:cxn>
                <a:cxn ang="0">
                  <a:pos x="342" y="1101"/>
                </a:cxn>
                <a:cxn ang="0">
                  <a:pos x="302" y="1101"/>
                </a:cxn>
                <a:cxn ang="0">
                  <a:pos x="276" y="1087"/>
                </a:cxn>
                <a:cxn ang="0">
                  <a:pos x="263" y="1074"/>
                </a:cxn>
                <a:cxn ang="0">
                  <a:pos x="250" y="1048"/>
                </a:cxn>
                <a:cxn ang="0">
                  <a:pos x="276" y="994"/>
                </a:cxn>
                <a:cxn ang="0">
                  <a:pos x="276" y="981"/>
                </a:cxn>
                <a:cxn ang="0">
                  <a:pos x="289" y="968"/>
                </a:cxn>
                <a:cxn ang="0">
                  <a:pos x="302" y="928"/>
                </a:cxn>
                <a:cxn ang="0">
                  <a:pos x="342" y="875"/>
                </a:cxn>
                <a:cxn ang="0">
                  <a:pos x="395" y="782"/>
                </a:cxn>
                <a:cxn ang="0">
                  <a:pos x="789" y="782"/>
                </a:cxn>
                <a:cxn ang="0">
                  <a:pos x="802" y="835"/>
                </a:cxn>
                <a:cxn ang="0">
                  <a:pos x="802" y="928"/>
                </a:cxn>
                <a:cxn ang="0">
                  <a:pos x="815" y="1008"/>
                </a:cxn>
                <a:cxn ang="0">
                  <a:pos x="815" y="1074"/>
                </a:cxn>
                <a:cxn ang="0">
                  <a:pos x="802" y="1087"/>
                </a:cxn>
                <a:cxn ang="0">
                  <a:pos x="776" y="1101"/>
                </a:cxn>
                <a:cxn ang="0">
                  <a:pos x="697" y="1101"/>
                </a:cxn>
                <a:cxn ang="0">
                  <a:pos x="684" y="1114"/>
                </a:cxn>
                <a:cxn ang="0">
                  <a:pos x="671" y="1114"/>
                </a:cxn>
                <a:cxn ang="0">
                  <a:pos x="671" y="1154"/>
                </a:cxn>
                <a:cxn ang="0">
                  <a:pos x="1092" y="1154"/>
                </a:cxn>
                <a:cxn ang="0">
                  <a:pos x="1092" y="1101"/>
                </a:cxn>
                <a:cxn ang="0">
                  <a:pos x="987" y="1101"/>
                </a:cxn>
                <a:cxn ang="0">
                  <a:pos x="973" y="1087"/>
                </a:cxn>
                <a:cxn ang="0">
                  <a:pos x="960" y="1087"/>
                </a:cxn>
                <a:cxn ang="0">
                  <a:pos x="960" y="1048"/>
                </a:cxn>
                <a:cxn ang="0">
                  <a:pos x="855" y="40"/>
                </a:cxn>
                <a:cxn ang="0">
                  <a:pos x="855" y="0"/>
                </a:cxn>
                <a:cxn ang="0">
                  <a:pos x="815" y="0"/>
                </a:cxn>
                <a:cxn ang="0">
                  <a:pos x="789" y="26"/>
                </a:cxn>
                <a:cxn ang="0">
                  <a:pos x="237" y="968"/>
                </a:cxn>
                <a:cxn ang="0">
                  <a:pos x="421" y="729"/>
                </a:cxn>
                <a:cxn ang="0">
                  <a:pos x="737" y="199"/>
                </a:cxn>
                <a:cxn ang="0">
                  <a:pos x="789" y="729"/>
                </a:cxn>
                <a:cxn ang="0">
                  <a:pos x="421" y="729"/>
                </a:cxn>
              </a:cxnLst>
              <a:rect l="0" t="0" r="r" b="b"/>
              <a:pathLst>
                <a:path w="1092" h="1154">
                  <a:moveTo>
                    <a:pt x="237" y="968"/>
                  </a:moveTo>
                  <a:lnTo>
                    <a:pt x="197" y="1021"/>
                  </a:lnTo>
                  <a:lnTo>
                    <a:pt x="158" y="1061"/>
                  </a:lnTo>
                  <a:lnTo>
                    <a:pt x="118" y="1087"/>
                  </a:lnTo>
                  <a:lnTo>
                    <a:pt x="79" y="1101"/>
                  </a:lnTo>
                  <a:lnTo>
                    <a:pt x="26" y="1101"/>
                  </a:lnTo>
                  <a:lnTo>
                    <a:pt x="13" y="1114"/>
                  </a:lnTo>
                  <a:lnTo>
                    <a:pt x="0" y="1114"/>
                  </a:lnTo>
                  <a:lnTo>
                    <a:pt x="0" y="1140"/>
                  </a:lnTo>
                  <a:lnTo>
                    <a:pt x="13" y="1154"/>
                  </a:lnTo>
                  <a:lnTo>
                    <a:pt x="342" y="1154"/>
                  </a:lnTo>
                  <a:lnTo>
                    <a:pt x="342" y="1140"/>
                  </a:lnTo>
                  <a:lnTo>
                    <a:pt x="355" y="1127"/>
                  </a:lnTo>
                  <a:lnTo>
                    <a:pt x="342" y="1114"/>
                  </a:lnTo>
                  <a:lnTo>
                    <a:pt x="342" y="1101"/>
                  </a:lnTo>
                  <a:lnTo>
                    <a:pt x="302" y="1101"/>
                  </a:lnTo>
                  <a:lnTo>
                    <a:pt x="276" y="1087"/>
                  </a:lnTo>
                  <a:lnTo>
                    <a:pt x="263" y="1074"/>
                  </a:lnTo>
                  <a:lnTo>
                    <a:pt x="250" y="1048"/>
                  </a:lnTo>
                  <a:lnTo>
                    <a:pt x="276" y="994"/>
                  </a:lnTo>
                  <a:lnTo>
                    <a:pt x="276" y="981"/>
                  </a:lnTo>
                  <a:lnTo>
                    <a:pt x="289" y="968"/>
                  </a:lnTo>
                  <a:lnTo>
                    <a:pt x="302" y="928"/>
                  </a:lnTo>
                  <a:lnTo>
                    <a:pt x="342" y="875"/>
                  </a:lnTo>
                  <a:lnTo>
                    <a:pt x="395" y="782"/>
                  </a:lnTo>
                  <a:lnTo>
                    <a:pt x="789" y="782"/>
                  </a:lnTo>
                  <a:lnTo>
                    <a:pt x="802" y="835"/>
                  </a:lnTo>
                  <a:lnTo>
                    <a:pt x="802" y="928"/>
                  </a:lnTo>
                  <a:lnTo>
                    <a:pt x="815" y="1008"/>
                  </a:lnTo>
                  <a:lnTo>
                    <a:pt x="815" y="1074"/>
                  </a:lnTo>
                  <a:lnTo>
                    <a:pt x="802" y="1087"/>
                  </a:lnTo>
                  <a:lnTo>
                    <a:pt x="776" y="1101"/>
                  </a:lnTo>
                  <a:lnTo>
                    <a:pt x="697" y="1101"/>
                  </a:lnTo>
                  <a:lnTo>
                    <a:pt x="684" y="1114"/>
                  </a:lnTo>
                  <a:lnTo>
                    <a:pt x="671" y="1114"/>
                  </a:lnTo>
                  <a:lnTo>
                    <a:pt x="671" y="1154"/>
                  </a:lnTo>
                  <a:lnTo>
                    <a:pt x="1092" y="1154"/>
                  </a:lnTo>
                  <a:lnTo>
                    <a:pt x="1092" y="1101"/>
                  </a:lnTo>
                  <a:lnTo>
                    <a:pt x="987" y="1101"/>
                  </a:lnTo>
                  <a:lnTo>
                    <a:pt x="973" y="1087"/>
                  </a:lnTo>
                  <a:lnTo>
                    <a:pt x="960" y="1087"/>
                  </a:lnTo>
                  <a:lnTo>
                    <a:pt x="960" y="1048"/>
                  </a:lnTo>
                  <a:lnTo>
                    <a:pt x="855" y="40"/>
                  </a:lnTo>
                  <a:lnTo>
                    <a:pt x="855" y="0"/>
                  </a:lnTo>
                  <a:lnTo>
                    <a:pt x="815" y="0"/>
                  </a:lnTo>
                  <a:lnTo>
                    <a:pt x="789" y="26"/>
                  </a:lnTo>
                  <a:lnTo>
                    <a:pt x="237" y="968"/>
                  </a:lnTo>
                  <a:close/>
                  <a:moveTo>
                    <a:pt x="421" y="729"/>
                  </a:moveTo>
                  <a:lnTo>
                    <a:pt x="737" y="199"/>
                  </a:lnTo>
                  <a:lnTo>
                    <a:pt x="789" y="729"/>
                  </a:lnTo>
                  <a:lnTo>
                    <a:pt x="421" y="7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82" name="Freeform 182"/>
            <p:cNvSpPr>
              <a:spLocks/>
            </p:cNvSpPr>
            <p:nvPr/>
          </p:nvSpPr>
          <p:spPr bwMode="auto">
            <a:xfrm>
              <a:off x="24033" y="17245"/>
              <a:ext cx="763" cy="782"/>
            </a:xfrm>
            <a:custGeom>
              <a:avLst/>
              <a:gdLst/>
              <a:ahLst/>
              <a:cxnLst>
                <a:cxn ang="0">
                  <a:pos x="434" y="398"/>
                </a:cxn>
                <a:cxn ang="0">
                  <a:pos x="750" y="66"/>
                </a:cxn>
                <a:cxn ang="0">
                  <a:pos x="763" y="53"/>
                </a:cxn>
                <a:cxn ang="0">
                  <a:pos x="763" y="26"/>
                </a:cxn>
                <a:cxn ang="0">
                  <a:pos x="737" y="0"/>
                </a:cxn>
                <a:cxn ang="0">
                  <a:pos x="724" y="13"/>
                </a:cxn>
                <a:cxn ang="0">
                  <a:pos x="698" y="26"/>
                </a:cxn>
                <a:cxn ang="0">
                  <a:pos x="382" y="345"/>
                </a:cxn>
                <a:cxn ang="0">
                  <a:pos x="53" y="13"/>
                </a:cxn>
                <a:cxn ang="0">
                  <a:pos x="40" y="13"/>
                </a:cxn>
                <a:cxn ang="0">
                  <a:pos x="27" y="0"/>
                </a:cxn>
                <a:cxn ang="0">
                  <a:pos x="0" y="26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3" y="716"/>
                </a:cxn>
                <a:cxn ang="0">
                  <a:pos x="0" y="729"/>
                </a:cxn>
                <a:cxn ang="0">
                  <a:pos x="0" y="769"/>
                </a:cxn>
                <a:cxn ang="0">
                  <a:pos x="13" y="782"/>
                </a:cxn>
                <a:cxn ang="0">
                  <a:pos x="40" y="782"/>
                </a:cxn>
                <a:cxn ang="0">
                  <a:pos x="382" y="438"/>
                </a:cxn>
                <a:cxn ang="0">
                  <a:pos x="724" y="782"/>
                </a:cxn>
                <a:cxn ang="0">
                  <a:pos x="750" y="782"/>
                </a:cxn>
                <a:cxn ang="0">
                  <a:pos x="763" y="769"/>
                </a:cxn>
                <a:cxn ang="0">
                  <a:pos x="763" y="729"/>
                </a:cxn>
                <a:cxn ang="0">
                  <a:pos x="750" y="716"/>
                </a:cxn>
                <a:cxn ang="0">
                  <a:pos x="434" y="398"/>
                </a:cxn>
              </a:cxnLst>
              <a:rect l="0" t="0" r="r" b="b"/>
              <a:pathLst>
                <a:path w="763" h="782">
                  <a:moveTo>
                    <a:pt x="434" y="398"/>
                  </a:moveTo>
                  <a:lnTo>
                    <a:pt x="750" y="66"/>
                  </a:lnTo>
                  <a:lnTo>
                    <a:pt x="763" y="53"/>
                  </a:lnTo>
                  <a:lnTo>
                    <a:pt x="763" y="26"/>
                  </a:lnTo>
                  <a:lnTo>
                    <a:pt x="737" y="0"/>
                  </a:lnTo>
                  <a:lnTo>
                    <a:pt x="724" y="13"/>
                  </a:lnTo>
                  <a:lnTo>
                    <a:pt x="698" y="26"/>
                  </a:lnTo>
                  <a:lnTo>
                    <a:pt x="382" y="345"/>
                  </a:lnTo>
                  <a:lnTo>
                    <a:pt x="53" y="13"/>
                  </a:lnTo>
                  <a:lnTo>
                    <a:pt x="40" y="13"/>
                  </a:lnTo>
                  <a:lnTo>
                    <a:pt x="27" y="0"/>
                  </a:lnTo>
                  <a:lnTo>
                    <a:pt x="0" y="26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3" y="716"/>
                  </a:lnTo>
                  <a:lnTo>
                    <a:pt x="0" y="729"/>
                  </a:lnTo>
                  <a:lnTo>
                    <a:pt x="0" y="769"/>
                  </a:lnTo>
                  <a:lnTo>
                    <a:pt x="13" y="782"/>
                  </a:lnTo>
                  <a:lnTo>
                    <a:pt x="40" y="782"/>
                  </a:lnTo>
                  <a:lnTo>
                    <a:pt x="382" y="438"/>
                  </a:lnTo>
                  <a:lnTo>
                    <a:pt x="724" y="782"/>
                  </a:lnTo>
                  <a:lnTo>
                    <a:pt x="750" y="782"/>
                  </a:lnTo>
                  <a:lnTo>
                    <a:pt x="763" y="769"/>
                  </a:lnTo>
                  <a:lnTo>
                    <a:pt x="763" y="729"/>
                  </a:lnTo>
                  <a:lnTo>
                    <a:pt x="750" y="716"/>
                  </a:lnTo>
                  <a:lnTo>
                    <a:pt x="434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83" name="Freeform 183"/>
            <p:cNvSpPr>
              <a:spLocks noEditPoints="1"/>
            </p:cNvSpPr>
            <p:nvPr/>
          </p:nvSpPr>
          <p:spPr bwMode="auto">
            <a:xfrm>
              <a:off x="25362" y="16940"/>
              <a:ext cx="1145" cy="1101"/>
            </a:xfrm>
            <a:custGeom>
              <a:avLst/>
              <a:gdLst/>
              <a:ahLst/>
              <a:cxnLst>
                <a:cxn ang="0">
                  <a:pos x="184" y="1008"/>
                </a:cxn>
                <a:cxn ang="0">
                  <a:pos x="132" y="1048"/>
                </a:cxn>
                <a:cxn ang="0">
                  <a:pos x="13" y="1061"/>
                </a:cxn>
                <a:cxn ang="0">
                  <a:pos x="0" y="1101"/>
                </a:cxn>
                <a:cxn ang="0">
                  <a:pos x="789" y="1074"/>
                </a:cxn>
                <a:cxn ang="0">
                  <a:pos x="1026" y="875"/>
                </a:cxn>
                <a:cxn ang="0">
                  <a:pos x="1026" y="650"/>
                </a:cxn>
                <a:cxn ang="0">
                  <a:pos x="802" y="530"/>
                </a:cxn>
                <a:cxn ang="0">
                  <a:pos x="1039" y="424"/>
                </a:cxn>
                <a:cxn ang="0">
                  <a:pos x="1145" y="225"/>
                </a:cxn>
                <a:cxn ang="0">
                  <a:pos x="1066" y="66"/>
                </a:cxn>
                <a:cxn ang="0">
                  <a:pos x="842" y="0"/>
                </a:cxn>
                <a:cxn ang="0">
                  <a:pos x="263" y="13"/>
                </a:cxn>
                <a:cxn ang="0">
                  <a:pos x="395" y="53"/>
                </a:cxn>
                <a:cxn ang="0">
                  <a:pos x="408" y="106"/>
                </a:cxn>
                <a:cxn ang="0">
                  <a:pos x="434" y="517"/>
                </a:cxn>
                <a:cxn ang="0">
                  <a:pos x="539" y="93"/>
                </a:cxn>
                <a:cxn ang="0">
                  <a:pos x="566" y="53"/>
                </a:cxn>
                <a:cxn ang="0">
                  <a:pos x="921" y="66"/>
                </a:cxn>
                <a:cxn ang="0">
                  <a:pos x="987" y="159"/>
                </a:cxn>
                <a:cxn ang="0">
                  <a:pos x="1000" y="212"/>
                </a:cxn>
                <a:cxn ang="0">
                  <a:pos x="908" y="411"/>
                </a:cxn>
                <a:cxn ang="0">
                  <a:pos x="658" y="517"/>
                </a:cxn>
                <a:cxn ang="0">
                  <a:pos x="355" y="1048"/>
                </a:cxn>
                <a:cxn ang="0">
                  <a:pos x="303" y="1021"/>
                </a:cxn>
                <a:cxn ang="0">
                  <a:pos x="421" y="544"/>
                </a:cxn>
                <a:cxn ang="0">
                  <a:pos x="816" y="570"/>
                </a:cxn>
                <a:cxn ang="0">
                  <a:pos x="868" y="610"/>
                </a:cxn>
                <a:cxn ang="0">
                  <a:pos x="895" y="676"/>
                </a:cxn>
                <a:cxn ang="0">
                  <a:pos x="908" y="729"/>
                </a:cxn>
                <a:cxn ang="0">
                  <a:pos x="816" y="955"/>
                </a:cxn>
                <a:cxn ang="0">
                  <a:pos x="579" y="1048"/>
                </a:cxn>
              </a:cxnLst>
              <a:rect l="0" t="0" r="r" b="b"/>
              <a:pathLst>
                <a:path w="1145" h="1101">
                  <a:moveTo>
                    <a:pt x="184" y="981"/>
                  </a:moveTo>
                  <a:lnTo>
                    <a:pt x="184" y="1008"/>
                  </a:lnTo>
                  <a:lnTo>
                    <a:pt x="158" y="1034"/>
                  </a:lnTo>
                  <a:lnTo>
                    <a:pt x="132" y="1048"/>
                  </a:lnTo>
                  <a:lnTo>
                    <a:pt x="26" y="1048"/>
                  </a:lnTo>
                  <a:lnTo>
                    <a:pt x="13" y="1061"/>
                  </a:lnTo>
                  <a:lnTo>
                    <a:pt x="0" y="1061"/>
                  </a:lnTo>
                  <a:lnTo>
                    <a:pt x="0" y="1101"/>
                  </a:lnTo>
                  <a:lnTo>
                    <a:pt x="618" y="1101"/>
                  </a:lnTo>
                  <a:lnTo>
                    <a:pt x="789" y="1074"/>
                  </a:lnTo>
                  <a:lnTo>
                    <a:pt x="934" y="981"/>
                  </a:lnTo>
                  <a:lnTo>
                    <a:pt x="1026" y="875"/>
                  </a:lnTo>
                  <a:lnTo>
                    <a:pt x="1052" y="756"/>
                  </a:lnTo>
                  <a:lnTo>
                    <a:pt x="1026" y="650"/>
                  </a:lnTo>
                  <a:lnTo>
                    <a:pt x="934" y="570"/>
                  </a:lnTo>
                  <a:lnTo>
                    <a:pt x="802" y="530"/>
                  </a:lnTo>
                  <a:lnTo>
                    <a:pt x="921" y="491"/>
                  </a:lnTo>
                  <a:lnTo>
                    <a:pt x="1039" y="424"/>
                  </a:lnTo>
                  <a:lnTo>
                    <a:pt x="1118" y="331"/>
                  </a:lnTo>
                  <a:lnTo>
                    <a:pt x="1145" y="225"/>
                  </a:lnTo>
                  <a:lnTo>
                    <a:pt x="1118" y="146"/>
                  </a:lnTo>
                  <a:lnTo>
                    <a:pt x="1066" y="66"/>
                  </a:lnTo>
                  <a:lnTo>
                    <a:pt x="974" y="13"/>
                  </a:lnTo>
                  <a:lnTo>
                    <a:pt x="842" y="0"/>
                  </a:lnTo>
                  <a:lnTo>
                    <a:pt x="276" y="0"/>
                  </a:lnTo>
                  <a:lnTo>
                    <a:pt x="263" y="13"/>
                  </a:lnTo>
                  <a:lnTo>
                    <a:pt x="263" y="53"/>
                  </a:lnTo>
                  <a:lnTo>
                    <a:pt x="395" y="53"/>
                  </a:lnTo>
                  <a:lnTo>
                    <a:pt x="408" y="66"/>
                  </a:lnTo>
                  <a:lnTo>
                    <a:pt x="408" y="106"/>
                  </a:lnTo>
                  <a:lnTo>
                    <a:pt x="184" y="981"/>
                  </a:lnTo>
                  <a:close/>
                  <a:moveTo>
                    <a:pt x="434" y="517"/>
                  </a:moveTo>
                  <a:lnTo>
                    <a:pt x="526" y="119"/>
                  </a:lnTo>
                  <a:lnTo>
                    <a:pt x="539" y="93"/>
                  </a:lnTo>
                  <a:lnTo>
                    <a:pt x="539" y="66"/>
                  </a:lnTo>
                  <a:lnTo>
                    <a:pt x="566" y="53"/>
                  </a:lnTo>
                  <a:lnTo>
                    <a:pt x="868" y="53"/>
                  </a:lnTo>
                  <a:lnTo>
                    <a:pt x="921" y="66"/>
                  </a:lnTo>
                  <a:lnTo>
                    <a:pt x="974" y="119"/>
                  </a:lnTo>
                  <a:lnTo>
                    <a:pt x="987" y="159"/>
                  </a:lnTo>
                  <a:lnTo>
                    <a:pt x="1000" y="186"/>
                  </a:lnTo>
                  <a:lnTo>
                    <a:pt x="1000" y="212"/>
                  </a:lnTo>
                  <a:lnTo>
                    <a:pt x="974" y="318"/>
                  </a:lnTo>
                  <a:lnTo>
                    <a:pt x="908" y="411"/>
                  </a:lnTo>
                  <a:lnTo>
                    <a:pt x="802" y="491"/>
                  </a:lnTo>
                  <a:lnTo>
                    <a:pt x="658" y="517"/>
                  </a:lnTo>
                  <a:lnTo>
                    <a:pt x="434" y="517"/>
                  </a:lnTo>
                  <a:close/>
                  <a:moveTo>
                    <a:pt x="355" y="1048"/>
                  </a:moveTo>
                  <a:lnTo>
                    <a:pt x="303" y="1048"/>
                  </a:lnTo>
                  <a:lnTo>
                    <a:pt x="303" y="1021"/>
                  </a:lnTo>
                  <a:lnTo>
                    <a:pt x="316" y="995"/>
                  </a:lnTo>
                  <a:lnTo>
                    <a:pt x="421" y="544"/>
                  </a:lnTo>
                  <a:lnTo>
                    <a:pt x="776" y="544"/>
                  </a:lnTo>
                  <a:lnTo>
                    <a:pt x="816" y="570"/>
                  </a:lnTo>
                  <a:lnTo>
                    <a:pt x="842" y="583"/>
                  </a:lnTo>
                  <a:lnTo>
                    <a:pt x="868" y="610"/>
                  </a:lnTo>
                  <a:lnTo>
                    <a:pt x="895" y="650"/>
                  </a:lnTo>
                  <a:lnTo>
                    <a:pt x="895" y="676"/>
                  </a:lnTo>
                  <a:lnTo>
                    <a:pt x="908" y="703"/>
                  </a:lnTo>
                  <a:lnTo>
                    <a:pt x="908" y="729"/>
                  </a:lnTo>
                  <a:lnTo>
                    <a:pt x="881" y="849"/>
                  </a:lnTo>
                  <a:lnTo>
                    <a:pt x="816" y="955"/>
                  </a:lnTo>
                  <a:lnTo>
                    <a:pt x="710" y="1021"/>
                  </a:lnTo>
                  <a:lnTo>
                    <a:pt x="579" y="1048"/>
                  </a:lnTo>
                  <a:lnTo>
                    <a:pt x="355" y="10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84" name="Freeform 184"/>
            <p:cNvSpPr>
              <a:spLocks/>
            </p:cNvSpPr>
            <p:nvPr/>
          </p:nvSpPr>
          <p:spPr bwMode="auto">
            <a:xfrm>
              <a:off x="27125" y="16900"/>
              <a:ext cx="513" cy="1141"/>
            </a:xfrm>
            <a:custGeom>
              <a:avLst/>
              <a:gdLst/>
              <a:ahLst/>
              <a:cxnLst>
                <a:cxn ang="0">
                  <a:pos x="237" y="491"/>
                </a:cxn>
                <a:cxn ang="0">
                  <a:pos x="408" y="491"/>
                </a:cxn>
                <a:cxn ang="0">
                  <a:pos x="408" y="451"/>
                </a:cxn>
                <a:cxn ang="0">
                  <a:pos x="223" y="451"/>
                </a:cxn>
                <a:cxn ang="0">
                  <a:pos x="223" y="265"/>
                </a:cxn>
                <a:cxn ang="0">
                  <a:pos x="250" y="146"/>
                </a:cxn>
                <a:cxn ang="0">
                  <a:pos x="302" y="66"/>
                </a:cxn>
                <a:cxn ang="0">
                  <a:pos x="368" y="40"/>
                </a:cxn>
                <a:cxn ang="0">
                  <a:pos x="395" y="40"/>
                </a:cxn>
                <a:cxn ang="0">
                  <a:pos x="421" y="53"/>
                </a:cxn>
                <a:cxn ang="0">
                  <a:pos x="381" y="93"/>
                </a:cxn>
                <a:cxn ang="0">
                  <a:pos x="381" y="146"/>
                </a:cxn>
                <a:cxn ang="0">
                  <a:pos x="395" y="173"/>
                </a:cxn>
                <a:cxn ang="0">
                  <a:pos x="421" y="186"/>
                </a:cxn>
                <a:cxn ang="0">
                  <a:pos x="473" y="186"/>
                </a:cxn>
                <a:cxn ang="0">
                  <a:pos x="500" y="173"/>
                </a:cxn>
                <a:cxn ang="0">
                  <a:pos x="513" y="146"/>
                </a:cxn>
                <a:cxn ang="0">
                  <a:pos x="513" y="80"/>
                </a:cxn>
                <a:cxn ang="0">
                  <a:pos x="460" y="27"/>
                </a:cxn>
                <a:cxn ang="0">
                  <a:pos x="421" y="13"/>
                </a:cxn>
                <a:cxn ang="0">
                  <a:pos x="368" y="0"/>
                </a:cxn>
                <a:cxn ang="0">
                  <a:pos x="289" y="13"/>
                </a:cxn>
                <a:cxn ang="0">
                  <a:pos x="210" y="66"/>
                </a:cxn>
                <a:cxn ang="0">
                  <a:pos x="145" y="146"/>
                </a:cxn>
                <a:cxn ang="0">
                  <a:pos x="131" y="265"/>
                </a:cxn>
                <a:cxn ang="0">
                  <a:pos x="131" y="451"/>
                </a:cxn>
                <a:cxn ang="0">
                  <a:pos x="0" y="451"/>
                </a:cxn>
                <a:cxn ang="0">
                  <a:pos x="0" y="491"/>
                </a:cxn>
                <a:cxn ang="0">
                  <a:pos x="131" y="491"/>
                </a:cxn>
                <a:cxn ang="0">
                  <a:pos x="131" y="1061"/>
                </a:cxn>
                <a:cxn ang="0">
                  <a:pos x="118" y="1074"/>
                </a:cxn>
                <a:cxn ang="0">
                  <a:pos x="92" y="1088"/>
                </a:cxn>
                <a:cxn ang="0">
                  <a:pos x="0" y="1088"/>
                </a:cxn>
                <a:cxn ang="0">
                  <a:pos x="0" y="1141"/>
                </a:cxn>
                <a:cxn ang="0">
                  <a:pos x="381" y="1141"/>
                </a:cxn>
                <a:cxn ang="0">
                  <a:pos x="381" y="1088"/>
                </a:cxn>
                <a:cxn ang="0">
                  <a:pos x="263" y="1088"/>
                </a:cxn>
                <a:cxn ang="0">
                  <a:pos x="237" y="1061"/>
                </a:cxn>
                <a:cxn ang="0">
                  <a:pos x="237" y="1021"/>
                </a:cxn>
                <a:cxn ang="0">
                  <a:pos x="237" y="491"/>
                </a:cxn>
              </a:cxnLst>
              <a:rect l="0" t="0" r="r" b="b"/>
              <a:pathLst>
                <a:path w="513" h="1141">
                  <a:moveTo>
                    <a:pt x="237" y="491"/>
                  </a:moveTo>
                  <a:lnTo>
                    <a:pt x="408" y="491"/>
                  </a:lnTo>
                  <a:lnTo>
                    <a:pt x="408" y="451"/>
                  </a:lnTo>
                  <a:lnTo>
                    <a:pt x="223" y="451"/>
                  </a:lnTo>
                  <a:lnTo>
                    <a:pt x="223" y="265"/>
                  </a:lnTo>
                  <a:lnTo>
                    <a:pt x="250" y="146"/>
                  </a:lnTo>
                  <a:lnTo>
                    <a:pt x="302" y="66"/>
                  </a:lnTo>
                  <a:lnTo>
                    <a:pt x="368" y="40"/>
                  </a:lnTo>
                  <a:lnTo>
                    <a:pt x="395" y="40"/>
                  </a:lnTo>
                  <a:lnTo>
                    <a:pt x="421" y="53"/>
                  </a:lnTo>
                  <a:lnTo>
                    <a:pt x="381" y="93"/>
                  </a:lnTo>
                  <a:lnTo>
                    <a:pt x="381" y="146"/>
                  </a:lnTo>
                  <a:lnTo>
                    <a:pt x="395" y="173"/>
                  </a:lnTo>
                  <a:lnTo>
                    <a:pt x="421" y="186"/>
                  </a:lnTo>
                  <a:lnTo>
                    <a:pt x="473" y="186"/>
                  </a:lnTo>
                  <a:lnTo>
                    <a:pt x="500" y="173"/>
                  </a:lnTo>
                  <a:lnTo>
                    <a:pt x="513" y="146"/>
                  </a:lnTo>
                  <a:lnTo>
                    <a:pt x="513" y="80"/>
                  </a:lnTo>
                  <a:lnTo>
                    <a:pt x="460" y="27"/>
                  </a:lnTo>
                  <a:lnTo>
                    <a:pt x="421" y="13"/>
                  </a:lnTo>
                  <a:lnTo>
                    <a:pt x="368" y="0"/>
                  </a:lnTo>
                  <a:lnTo>
                    <a:pt x="289" y="13"/>
                  </a:lnTo>
                  <a:lnTo>
                    <a:pt x="210" y="66"/>
                  </a:lnTo>
                  <a:lnTo>
                    <a:pt x="145" y="146"/>
                  </a:lnTo>
                  <a:lnTo>
                    <a:pt x="131" y="265"/>
                  </a:lnTo>
                  <a:lnTo>
                    <a:pt x="131" y="451"/>
                  </a:lnTo>
                  <a:lnTo>
                    <a:pt x="0" y="451"/>
                  </a:lnTo>
                  <a:lnTo>
                    <a:pt x="0" y="491"/>
                  </a:lnTo>
                  <a:lnTo>
                    <a:pt x="131" y="491"/>
                  </a:lnTo>
                  <a:lnTo>
                    <a:pt x="131" y="1061"/>
                  </a:lnTo>
                  <a:lnTo>
                    <a:pt x="118" y="1074"/>
                  </a:lnTo>
                  <a:lnTo>
                    <a:pt x="92" y="1088"/>
                  </a:lnTo>
                  <a:lnTo>
                    <a:pt x="0" y="1088"/>
                  </a:lnTo>
                  <a:lnTo>
                    <a:pt x="0" y="1141"/>
                  </a:lnTo>
                  <a:lnTo>
                    <a:pt x="381" y="1141"/>
                  </a:lnTo>
                  <a:lnTo>
                    <a:pt x="381" y="1088"/>
                  </a:lnTo>
                  <a:lnTo>
                    <a:pt x="263" y="1088"/>
                  </a:lnTo>
                  <a:lnTo>
                    <a:pt x="237" y="1061"/>
                  </a:lnTo>
                  <a:lnTo>
                    <a:pt x="237" y="1021"/>
                  </a:lnTo>
                  <a:lnTo>
                    <a:pt x="237" y="4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85" name="Freeform 185"/>
            <p:cNvSpPr>
              <a:spLocks/>
            </p:cNvSpPr>
            <p:nvPr/>
          </p:nvSpPr>
          <p:spPr bwMode="auto">
            <a:xfrm>
              <a:off x="27598" y="17324"/>
              <a:ext cx="540" cy="717"/>
            </a:xfrm>
            <a:custGeom>
              <a:avLst/>
              <a:gdLst/>
              <a:ahLst/>
              <a:cxnLst>
                <a:cxn ang="0">
                  <a:pos x="237" y="597"/>
                </a:cxn>
                <a:cxn ang="0">
                  <a:pos x="237" y="345"/>
                </a:cxn>
                <a:cxn ang="0">
                  <a:pos x="250" y="226"/>
                </a:cxn>
                <a:cxn ang="0">
                  <a:pos x="290" y="133"/>
                </a:cxn>
                <a:cxn ang="0">
                  <a:pos x="342" y="67"/>
                </a:cxn>
                <a:cxn ang="0">
                  <a:pos x="421" y="40"/>
                </a:cxn>
                <a:cxn ang="0">
                  <a:pos x="448" y="40"/>
                </a:cxn>
                <a:cxn ang="0">
                  <a:pos x="435" y="40"/>
                </a:cxn>
                <a:cxn ang="0">
                  <a:pos x="421" y="54"/>
                </a:cxn>
                <a:cxn ang="0">
                  <a:pos x="408" y="80"/>
                </a:cxn>
                <a:cxn ang="0">
                  <a:pos x="408" y="133"/>
                </a:cxn>
                <a:cxn ang="0">
                  <a:pos x="421" y="160"/>
                </a:cxn>
                <a:cxn ang="0">
                  <a:pos x="448" y="173"/>
                </a:cxn>
                <a:cxn ang="0">
                  <a:pos x="487" y="173"/>
                </a:cxn>
                <a:cxn ang="0">
                  <a:pos x="514" y="160"/>
                </a:cxn>
                <a:cxn ang="0">
                  <a:pos x="540" y="133"/>
                </a:cxn>
                <a:cxn ang="0">
                  <a:pos x="540" y="107"/>
                </a:cxn>
                <a:cxn ang="0">
                  <a:pos x="527" y="67"/>
                </a:cxn>
                <a:cxn ang="0">
                  <a:pos x="514" y="40"/>
                </a:cxn>
                <a:cxn ang="0">
                  <a:pos x="474" y="14"/>
                </a:cxn>
                <a:cxn ang="0">
                  <a:pos x="421" y="0"/>
                </a:cxn>
                <a:cxn ang="0">
                  <a:pos x="369" y="14"/>
                </a:cxn>
                <a:cxn ang="0">
                  <a:pos x="290" y="67"/>
                </a:cxn>
                <a:cxn ang="0">
                  <a:pos x="237" y="146"/>
                </a:cxn>
                <a:cxn ang="0">
                  <a:pos x="224" y="186"/>
                </a:cxn>
                <a:cxn ang="0">
                  <a:pos x="224" y="0"/>
                </a:cxn>
                <a:cxn ang="0">
                  <a:pos x="0" y="27"/>
                </a:cxn>
                <a:cxn ang="0">
                  <a:pos x="0" y="67"/>
                </a:cxn>
                <a:cxn ang="0">
                  <a:pos x="53" y="67"/>
                </a:cxn>
                <a:cxn ang="0">
                  <a:pos x="93" y="80"/>
                </a:cxn>
                <a:cxn ang="0">
                  <a:pos x="119" y="107"/>
                </a:cxn>
                <a:cxn ang="0">
                  <a:pos x="132" y="133"/>
                </a:cxn>
                <a:cxn ang="0">
                  <a:pos x="132" y="637"/>
                </a:cxn>
                <a:cxn ang="0">
                  <a:pos x="119" y="650"/>
                </a:cxn>
                <a:cxn ang="0">
                  <a:pos x="93" y="664"/>
                </a:cxn>
                <a:cxn ang="0">
                  <a:pos x="0" y="664"/>
                </a:cxn>
                <a:cxn ang="0">
                  <a:pos x="0" y="717"/>
                </a:cxn>
                <a:cxn ang="0">
                  <a:pos x="395" y="717"/>
                </a:cxn>
                <a:cxn ang="0">
                  <a:pos x="395" y="664"/>
                </a:cxn>
                <a:cxn ang="0">
                  <a:pos x="277" y="664"/>
                </a:cxn>
                <a:cxn ang="0">
                  <a:pos x="250" y="650"/>
                </a:cxn>
                <a:cxn ang="0">
                  <a:pos x="237" y="637"/>
                </a:cxn>
                <a:cxn ang="0">
                  <a:pos x="237" y="597"/>
                </a:cxn>
              </a:cxnLst>
              <a:rect l="0" t="0" r="r" b="b"/>
              <a:pathLst>
                <a:path w="540" h="717">
                  <a:moveTo>
                    <a:pt x="237" y="597"/>
                  </a:moveTo>
                  <a:lnTo>
                    <a:pt x="237" y="345"/>
                  </a:lnTo>
                  <a:lnTo>
                    <a:pt x="250" y="226"/>
                  </a:lnTo>
                  <a:lnTo>
                    <a:pt x="290" y="133"/>
                  </a:lnTo>
                  <a:lnTo>
                    <a:pt x="342" y="67"/>
                  </a:lnTo>
                  <a:lnTo>
                    <a:pt x="421" y="40"/>
                  </a:lnTo>
                  <a:lnTo>
                    <a:pt x="448" y="40"/>
                  </a:lnTo>
                  <a:lnTo>
                    <a:pt x="435" y="40"/>
                  </a:lnTo>
                  <a:lnTo>
                    <a:pt x="421" y="54"/>
                  </a:lnTo>
                  <a:lnTo>
                    <a:pt x="408" y="80"/>
                  </a:lnTo>
                  <a:lnTo>
                    <a:pt x="408" y="133"/>
                  </a:lnTo>
                  <a:lnTo>
                    <a:pt x="421" y="160"/>
                  </a:lnTo>
                  <a:lnTo>
                    <a:pt x="448" y="173"/>
                  </a:lnTo>
                  <a:lnTo>
                    <a:pt x="487" y="173"/>
                  </a:lnTo>
                  <a:lnTo>
                    <a:pt x="514" y="160"/>
                  </a:lnTo>
                  <a:lnTo>
                    <a:pt x="540" y="133"/>
                  </a:lnTo>
                  <a:lnTo>
                    <a:pt x="540" y="107"/>
                  </a:lnTo>
                  <a:lnTo>
                    <a:pt x="527" y="67"/>
                  </a:lnTo>
                  <a:lnTo>
                    <a:pt x="514" y="40"/>
                  </a:lnTo>
                  <a:lnTo>
                    <a:pt x="474" y="14"/>
                  </a:lnTo>
                  <a:lnTo>
                    <a:pt x="421" y="0"/>
                  </a:lnTo>
                  <a:lnTo>
                    <a:pt x="369" y="14"/>
                  </a:lnTo>
                  <a:lnTo>
                    <a:pt x="290" y="67"/>
                  </a:lnTo>
                  <a:lnTo>
                    <a:pt x="237" y="146"/>
                  </a:lnTo>
                  <a:lnTo>
                    <a:pt x="224" y="186"/>
                  </a:lnTo>
                  <a:lnTo>
                    <a:pt x="224" y="0"/>
                  </a:lnTo>
                  <a:lnTo>
                    <a:pt x="0" y="27"/>
                  </a:lnTo>
                  <a:lnTo>
                    <a:pt x="0" y="67"/>
                  </a:lnTo>
                  <a:lnTo>
                    <a:pt x="53" y="67"/>
                  </a:lnTo>
                  <a:lnTo>
                    <a:pt x="93" y="80"/>
                  </a:lnTo>
                  <a:lnTo>
                    <a:pt x="119" y="107"/>
                  </a:lnTo>
                  <a:lnTo>
                    <a:pt x="132" y="133"/>
                  </a:lnTo>
                  <a:lnTo>
                    <a:pt x="132" y="637"/>
                  </a:lnTo>
                  <a:lnTo>
                    <a:pt x="119" y="650"/>
                  </a:lnTo>
                  <a:lnTo>
                    <a:pt x="93" y="664"/>
                  </a:lnTo>
                  <a:lnTo>
                    <a:pt x="0" y="664"/>
                  </a:lnTo>
                  <a:lnTo>
                    <a:pt x="0" y="717"/>
                  </a:lnTo>
                  <a:lnTo>
                    <a:pt x="395" y="717"/>
                  </a:lnTo>
                  <a:lnTo>
                    <a:pt x="395" y="664"/>
                  </a:lnTo>
                  <a:lnTo>
                    <a:pt x="277" y="664"/>
                  </a:lnTo>
                  <a:lnTo>
                    <a:pt x="250" y="650"/>
                  </a:lnTo>
                  <a:lnTo>
                    <a:pt x="237" y="637"/>
                  </a:lnTo>
                  <a:lnTo>
                    <a:pt x="237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86" name="Freeform 186"/>
            <p:cNvSpPr>
              <a:spLocks noEditPoints="1"/>
            </p:cNvSpPr>
            <p:nvPr/>
          </p:nvSpPr>
          <p:spPr bwMode="auto">
            <a:xfrm>
              <a:off x="28230" y="17324"/>
              <a:ext cx="710" cy="730"/>
            </a:xfrm>
            <a:custGeom>
              <a:avLst/>
              <a:gdLst/>
              <a:ahLst/>
              <a:cxnLst>
                <a:cxn ang="0">
                  <a:pos x="710" y="372"/>
                </a:cxn>
                <a:cxn ang="0">
                  <a:pos x="684" y="226"/>
                </a:cxn>
                <a:cxn ang="0">
                  <a:pos x="605" y="107"/>
                </a:cxn>
                <a:cxn ang="0">
                  <a:pos x="487" y="27"/>
                </a:cxn>
                <a:cxn ang="0">
                  <a:pos x="355" y="0"/>
                </a:cxn>
                <a:cxn ang="0">
                  <a:pos x="210" y="27"/>
                </a:cxn>
                <a:cxn ang="0">
                  <a:pos x="105" y="107"/>
                </a:cxn>
                <a:cxn ang="0">
                  <a:pos x="26" y="226"/>
                </a:cxn>
                <a:cxn ang="0">
                  <a:pos x="0" y="372"/>
                </a:cxn>
                <a:cxn ang="0">
                  <a:pos x="26" y="518"/>
                </a:cxn>
                <a:cxn ang="0">
                  <a:pos x="105" y="637"/>
                </a:cxn>
                <a:cxn ang="0">
                  <a:pos x="224" y="703"/>
                </a:cxn>
                <a:cxn ang="0">
                  <a:pos x="355" y="730"/>
                </a:cxn>
                <a:cxn ang="0">
                  <a:pos x="487" y="703"/>
                </a:cxn>
                <a:cxn ang="0">
                  <a:pos x="605" y="624"/>
                </a:cxn>
                <a:cxn ang="0">
                  <a:pos x="684" y="518"/>
                </a:cxn>
                <a:cxn ang="0">
                  <a:pos x="710" y="372"/>
                </a:cxn>
                <a:cxn ang="0">
                  <a:pos x="355" y="690"/>
                </a:cxn>
                <a:cxn ang="0">
                  <a:pos x="302" y="690"/>
                </a:cxn>
                <a:cxn ang="0">
                  <a:pos x="250" y="664"/>
                </a:cxn>
                <a:cxn ang="0">
                  <a:pos x="210" y="637"/>
                </a:cxn>
                <a:cxn ang="0">
                  <a:pos x="171" y="584"/>
                </a:cxn>
                <a:cxn ang="0">
                  <a:pos x="131" y="465"/>
                </a:cxn>
                <a:cxn ang="0">
                  <a:pos x="131" y="252"/>
                </a:cxn>
                <a:cxn ang="0">
                  <a:pos x="171" y="133"/>
                </a:cxn>
                <a:cxn ang="0">
                  <a:pos x="250" y="54"/>
                </a:cxn>
                <a:cxn ang="0">
                  <a:pos x="355" y="27"/>
                </a:cxn>
                <a:cxn ang="0">
                  <a:pos x="408" y="40"/>
                </a:cxn>
                <a:cxn ang="0">
                  <a:pos x="447" y="54"/>
                </a:cxn>
                <a:cxn ang="0">
                  <a:pos x="500" y="93"/>
                </a:cxn>
                <a:cxn ang="0">
                  <a:pos x="539" y="133"/>
                </a:cxn>
                <a:cxn ang="0">
                  <a:pos x="566" y="252"/>
                </a:cxn>
                <a:cxn ang="0">
                  <a:pos x="579" y="359"/>
                </a:cxn>
                <a:cxn ang="0">
                  <a:pos x="566" y="465"/>
                </a:cxn>
                <a:cxn ang="0">
                  <a:pos x="539" y="571"/>
                </a:cxn>
                <a:cxn ang="0">
                  <a:pos x="513" y="624"/>
                </a:cxn>
                <a:cxn ang="0">
                  <a:pos x="460" y="664"/>
                </a:cxn>
                <a:cxn ang="0">
                  <a:pos x="408" y="690"/>
                </a:cxn>
                <a:cxn ang="0">
                  <a:pos x="355" y="690"/>
                </a:cxn>
              </a:cxnLst>
              <a:rect l="0" t="0" r="r" b="b"/>
              <a:pathLst>
                <a:path w="710" h="730">
                  <a:moveTo>
                    <a:pt x="710" y="372"/>
                  </a:moveTo>
                  <a:lnTo>
                    <a:pt x="684" y="226"/>
                  </a:lnTo>
                  <a:lnTo>
                    <a:pt x="605" y="107"/>
                  </a:lnTo>
                  <a:lnTo>
                    <a:pt x="487" y="27"/>
                  </a:lnTo>
                  <a:lnTo>
                    <a:pt x="355" y="0"/>
                  </a:lnTo>
                  <a:lnTo>
                    <a:pt x="210" y="27"/>
                  </a:lnTo>
                  <a:lnTo>
                    <a:pt x="105" y="107"/>
                  </a:lnTo>
                  <a:lnTo>
                    <a:pt x="26" y="226"/>
                  </a:lnTo>
                  <a:lnTo>
                    <a:pt x="0" y="372"/>
                  </a:lnTo>
                  <a:lnTo>
                    <a:pt x="26" y="518"/>
                  </a:lnTo>
                  <a:lnTo>
                    <a:pt x="105" y="637"/>
                  </a:lnTo>
                  <a:lnTo>
                    <a:pt x="224" y="703"/>
                  </a:lnTo>
                  <a:lnTo>
                    <a:pt x="355" y="730"/>
                  </a:lnTo>
                  <a:lnTo>
                    <a:pt x="487" y="703"/>
                  </a:lnTo>
                  <a:lnTo>
                    <a:pt x="605" y="624"/>
                  </a:lnTo>
                  <a:lnTo>
                    <a:pt x="684" y="518"/>
                  </a:lnTo>
                  <a:lnTo>
                    <a:pt x="710" y="372"/>
                  </a:lnTo>
                  <a:close/>
                  <a:moveTo>
                    <a:pt x="355" y="690"/>
                  </a:moveTo>
                  <a:lnTo>
                    <a:pt x="302" y="690"/>
                  </a:lnTo>
                  <a:lnTo>
                    <a:pt x="250" y="664"/>
                  </a:lnTo>
                  <a:lnTo>
                    <a:pt x="210" y="637"/>
                  </a:lnTo>
                  <a:lnTo>
                    <a:pt x="171" y="584"/>
                  </a:lnTo>
                  <a:lnTo>
                    <a:pt x="131" y="465"/>
                  </a:lnTo>
                  <a:lnTo>
                    <a:pt x="131" y="252"/>
                  </a:lnTo>
                  <a:lnTo>
                    <a:pt x="171" y="133"/>
                  </a:lnTo>
                  <a:lnTo>
                    <a:pt x="250" y="54"/>
                  </a:lnTo>
                  <a:lnTo>
                    <a:pt x="355" y="27"/>
                  </a:lnTo>
                  <a:lnTo>
                    <a:pt x="408" y="40"/>
                  </a:lnTo>
                  <a:lnTo>
                    <a:pt x="447" y="54"/>
                  </a:lnTo>
                  <a:lnTo>
                    <a:pt x="500" y="93"/>
                  </a:lnTo>
                  <a:lnTo>
                    <a:pt x="539" y="133"/>
                  </a:lnTo>
                  <a:lnTo>
                    <a:pt x="566" y="252"/>
                  </a:lnTo>
                  <a:lnTo>
                    <a:pt x="579" y="359"/>
                  </a:lnTo>
                  <a:lnTo>
                    <a:pt x="566" y="465"/>
                  </a:lnTo>
                  <a:lnTo>
                    <a:pt x="539" y="571"/>
                  </a:lnTo>
                  <a:lnTo>
                    <a:pt x="513" y="624"/>
                  </a:lnTo>
                  <a:lnTo>
                    <a:pt x="460" y="664"/>
                  </a:lnTo>
                  <a:lnTo>
                    <a:pt x="408" y="690"/>
                  </a:lnTo>
                  <a:lnTo>
                    <a:pt x="355" y="6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87" name="Freeform 187"/>
            <p:cNvSpPr>
              <a:spLocks/>
            </p:cNvSpPr>
            <p:nvPr/>
          </p:nvSpPr>
          <p:spPr bwMode="auto">
            <a:xfrm>
              <a:off x="29032" y="17324"/>
              <a:ext cx="1250" cy="717"/>
            </a:xfrm>
            <a:custGeom>
              <a:avLst/>
              <a:gdLst/>
              <a:ahLst/>
              <a:cxnLst>
                <a:cxn ang="0">
                  <a:pos x="132" y="637"/>
                </a:cxn>
                <a:cxn ang="0">
                  <a:pos x="92" y="664"/>
                </a:cxn>
                <a:cxn ang="0">
                  <a:pos x="0" y="717"/>
                </a:cxn>
                <a:cxn ang="0">
                  <a:pos x="356" y="664"/>
                </a:cxn>
                <a:cxn ang="0">
                  <a:pos x="250" y="650"/>
                </a:cxn>
                <a:cxn ang="0">
                  <a:pos x="237" y="292"/>
                </a:cxn>
                <a:cxn ang="0">
                  <a:pos x="303" y="107"/>
                </a:cxn>
                <a:cxn ang="0">
                  <a:pos x="448" y="40"/>
                </a:cxn>
                <a:cxn ang="0">
                  <a:pos x="513" y="54"/>
                </a:cxn>
                <a:cxn ang="0">
                  <a:pos x="553" y="107"/>
                </a:cxn>
                <a:cxn ang="0">
                  <a:pos x="566" y="637"/>
                </a:cxn>
                <a:cxn ang="0">
                  <a:pos x="448" y="664"/>
                </a:cxn>
                <a:cxn ang="0">
                  <a:pos x="803" y="717"/>
                </a:cxn>
                <a:cxn ang="0">
                  <a:pos x="711" y="664"/>
                </a:cxn>
                <a:cxn ang="0">
                  <a:pos x="684" y="624"/>
                </a:cxn>
                <a:cxn ang="0">
                  <a:pos x="698" y="186"/>
                </a:cxn>
                <a:cxn ang="0">
                  <a:pos x="816" y="54"/>
                </a:cxn>
                <a:cxn ang="0">
                  <a:pos x="934" y="40"/>
                </a:cxn>
                <a:cxn ang="0">
                  <a:pos x="987" y="80"/>
                </a:cxn>
                <a:cxn ang="0">
                  <a:pos x="1013" y="146"/>
                </a:cxn>
                <a:cxn ang="0">
                  <a:pos x="1000" y="650"/>
                </a:cxn>
                <a:cxn ang="0">
                  <a:pos x="895" y="664"/>
                </a:cxn>
                <a:cxn ang="0">
                  <a:pos x="1250" y="717"/>
                </a:cxn>
                <a:cxn ang="0">
                  <a:pos x="1171" y="664"/>
                </a:cxn>
                <a:cxn ang="0">
                  <a:pos x="1119" y="624"/>
                </a:cxn>
                <a:cxn ang="0">
                  <a:pos x="1105" y="120"/>
                </a:cxn>
                <a:cxn ang="0">
                  <a:pos x="1040" y="27"/>
                </a:cxn>
                <a:cxn ang="0">
                  <a:pos x="961" y="14"/>
                </a:cxn>
                <a:cxn ang="0">
                  <a:pos x="790" y="27"/>
                </a:cxn>
                <a:cxn ang="0">
                  <a:pos x="671" y="160"/>
                </a:cxn>
                <a:cxn ang="0">
                  <a:pos x="592" y="27"/>
                </a:cxn>
                <a:cxn ang="0">
                  <a:pos x="527" y="14"/>
                </a:cxn>
                <a:cxn ang="0">
                  <a:pos x="461" y="0"/>
                </a:cxn>
                <a:cxn ang="0">
                  <a:pos x="277" y="80"/>
                </a:cxn>
                <a:cxn ang="0">
                  <a:pos x="224" y="0"/>
                </a:cxn>
                <a:cxn ang="0">
                  <a:pos x="0" y="67"/>
                </a:cxn>
                <a:cxn ang="0">
                  <a:pos x="92" y="80"/>
                </a:cxn>
                <a:cxn ang="0">
                  <a:pos x="119" y="120"/>
                </a:cxn>
              </a:cxnLst>
              <a:rect l="0" t="0" r="r" b="b"/>
              <a:pathLst>
                <a:path w="1250" h="717">
                  <a:moveTo>
                    <a:pt x="132" y="160"/>
                  </a:moveTo>
                  <a:lnTo>
                    <a:pt x="132" y="637"/>
                  </a:lnTo>
                  <a:lnTo>
                    <a:pt x="119" y="650"/>
                  </a:lnTo>
                  <a:lnTo>
                    <a:pt x="92" y="664"/>
                  </a:lnTo>
                  <a:lnTo>
                    <a:pt x="0" y="664"/>
                  </a:lnTo>
                  <a:lnTo>
                    <a:pt x="0" y="717"/>
                  </a:lnTo>
                  <a:lnTo>
                    <a:pt x="356" y="717"/>
                  </a:lnTo>
                  <a:lnTo>
                    <a:pt x="356" y="664"/>
                  </a:lnTo>
                  <a:lnTo>
                    <a:pt x="264" y="664"/>
                  </a:lnTo>
                  <a:lnTo>
                    <a:pt x="250" y="650"/>
                  </a:lnTo>
                  <a:lnTo>
                    <a:pt x="237" y="624"/>
                  </a:lnTo>
                  <a:lnTo>
                    <a:pt x="237" y="292"/>
                  </a:lnTo>
                  <a:lnTo>
                    <a:pt x="250" y="186"/>
                  </a:lnTo>
                  <a:lnTo>
                    <a:pt x="303" y="107"/>
                  </a:lnTo>
                  <a:lnTo>
                    <a:pt x="382" y="54"/>
                  </a:lnTo>
                  <a:lnTo>
                    <a:pt x="448" y="40"/>
                  </a:lnTo>
                  <a:lnTo>
                    <a:pt x="487" y="40"/>
                  </a:lnTo>
                  <a:lnTo>
                    <a:pt x="513" y="54"/>
                  </a:lnTo>
                  <a:lnTo>
                    <a:pt x="540" y="80"/>
                  </a:lnTo>
                  <a:lnTo>
                    <a:pt x="553" y="107"/>
                  </a:lnTo>
                  <a:lnTo>
                    <a:pt x="566" y="146"/>
                  </a:lnTo>
                  <a:lnTo>
                    <a:pt x="566" y="637"/>
                  </a:lnTo>
                  <a:lnTo>
                    <a:pt x="540" y="664"/>
                  </a:lnTo>
                  <a:lnTo>
                    <a:pt x="448" y="664"/>
                  </a:lnTo>
                  <a:lnTo>
                    <a:pt x="448" y="717"/>
                  </a:lnTo>
                  <a:lnTo>
                    <a:pt x="803" y="717"/>
                  </a:lnTo>
                  <a:lnTo>
                    <a:pt x="803" y="664"/>
                  </a:lnTo>
                  <a:lnTo>
                    <a:pt x="711" y="664"/>
                  </a:lnTo>
                  <a:lnTo>
                    <a:pt x="698" y="650"/>
                  </a:lnTo>
                  <a:lnTo>
                    <a:pt x="684" y="624"/>
                  </a:lnTo>
                  <a:lnTo>
                    <a:pt x="684" y="292"/>
                  </a:lnTo>
                  <a:lnTo>
                    <a:pt x="698" y="186"/>
                  </a:lnTo>
                  <a:lnTo>
                    <a:pt x="750" y="107"/>
                  </a:lnTo>
                  <a:lnTo>
                    <a:pt x="816" y="54"/>
                  </a:lnTo>
                  <a:lnTo>
                    <a:pt x="895" y="40"/>
                  </a:lnTo>
                  <a:lnTo>
                    <a:pt x="934" y="40"/>
                  </a:lnTo>
                  <a:lnTo>
                    <a:pt x="961" y="54"/>
                  </a:lnTo>
                  <a:lnTo>
                    <a:pt x="987" y="80"/>
                  </a:lnTo>
                  <a:lnTo>
                    <a:pt x="1000" y="107"/>
                  </a:lnTo>
                  <a:lnTo>
                    <a:pt x="1013" y="146"/>
                  </a:lnTo>
                  <a:lnTo>
                    <a:pt x="1013" y="637"/>
                  </a:lnTo>
                  <a:lnTo>
                    <a:pt x="1000" y="650"/>
                  </a:lnTo>
                  <a:lnTo>
                    <a:pt x="974" y="664"/>
                  </a:lnTo>
                  <a:lnTo>
                    <a:pt x="895" y="664"/>
                  </a:lnTo>
                  <a:lnTo>
                    <a:pt x="895" y="717"/>
                  </a:lnTo>
                  <a:lnTo>
                    <a:pt x="1250" y="717"/>
                  </a:lnTo>
                  <a:lnTo>
                    <a:pt x="1250" y="664"/>
                  </a:lnTo>
                  <a:lnTo>
                    <a:pt x="1171" y="664"/>
                  </a:lnTo>
                  <a:lnTo>
                    <a:pt x="1145" y="650"/>
                  </a:lnTo>
                  <a:lnTo>
                    <a:pt x="1119" y="624"/>
                  </a:lnTo>
                  <a:lnTo>
                    <a:pt x="1119" y="199"/>
                  </a:lnTo>
                  <a:lnTo>
                    <a:pt x="1105" y="120"/>
                  </a:lnTo>
                  <a:lnTo>
                    <a:pt x="1079" y="67"/>
                  </a:lnTo>
                  <a:lnTo>
                    <a:pt x="1040" y="27"/>
                  </a:lnTo>
                  <a:lnTo>
                    <a:pt x="1000" y="14"/>
                  </a:lnTo>
                  <a:lnTo>
                    <a:pt x="961" y="14"/>
                  </a:lnTo>
                  <a:lnTo>
                    <a:pt x="908" y="0"/>
                  </a:lnTo>
                  <a:lnTo>
                    <a:pt x="790" y="27"/>
                  </a:lnTo>
                  <a:lnTo>
                    <a:pt x="724" y="93"/>
                  </a:lnTo>
                  <a:lnTo>
                    <a:pt x="671" y="160"/>
                  </a:lnTo>
                  <a:lnTo>
                    <a:pt x="645" y="80"/>
                  </a:lnTo>
                  <a:lnTo>
                    <a:pt x="592" y="27"/>
                  </a:lnTo>
                  <a:lnTo>
                    <a:pt x="553" y="14"/>
                  </a:lnTo>
                  <a:lnTo>
                    <a:pt x="527" y="14"/>
                  </a:lnTo>
                  <a:lnTo>
                    <a:pt x="487" y="0"/>
                  </a:lnTo>
                  <a:lnTo>
                    <a:pt x="461" y="0"/>
                  </a:lnTo>
                  <a:lnTo>
                    <a:pt x="356" y="27"/>
                  </a:lnTo>
                  <a:lnTo>
                    <a:pt x="277" y="80"/>
                  </a:lnTo>
                  <a:lnTo>
                    <a:pt x="224" y="173"/>
                  </a:lnTo>
                  <a:lnTo>
                    <a:pt x="224" y="0"/>
                  </a:lnTo>
                  <a:lnTo>
                    <a:pt x="0" y="27"/>
                  </a:lnTo>
                  <a:lnTo>
                    <a:pt x="0" y="67"/>
                  </a:lnTo>
                  <a:lnTo>
                    <a:pt x="53" y="67"/>
                  </a:lnTo>
                  <a:lnTo>
                    <a:pt x="92" y="80"/>
                  </a:lnTo>
                  <a:lnTo>
                    <a:pt x="119" y="93"/>
                  </a:lnTo>
                  <a:lnTo>
                    <a:pt x="119" y="120"/>
                  </a:lnTo>
                  <a:lnTo>
                    <a:pt x="132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88" name="Freeform 188"/>
            <p:cNvSpPr>
              <a:spLocks noEditPoints="1"/>
            </p:cNvSpPr>
            <p:nvPr/>
          </p:nvSpPr>
          <p:spPr bwMode="auto">
            <a:xfrm>
              <a:off x="30848" y="16887"/>
              <a:ext cx="1092" cy="1154"/>
            </a:xfrm>
            <a:custGeom>
              <a:avLst/>
              <a:gdLst/>
              <a:ahLst/>
              <a:cxnLst>
                <a:cxn ang="0">
                  <a:pos x="237" y="968"/>
                </a:cxn>
                <a:cxn ang="0">
                  <a:pos x="197" y="1021"/>
                </a:cxn>
                <a:cxn ang="0">
                  <a:pos x="158" y="1061"/>
                </a:cxn>
                <a:cxn ang="0">
                  <a:pos x="118" y="1087"/>
                </a:cxn>
                <a:cxn ang="0">
                  <a:pos x="79" y="1101"/>
                </a:cxn>
                <a:cxn ang="0">
                  <a:pos x="26" y="1101"/>
                </a:cxn>
                <a:cxn ang="0">
                  <a:pos x="13" y="1114"/>
                </a:cxn>
                <a:cxn ang="0">
                  <a:pos x="0" y="1114"/>
                </a:cxn>
                <a:cxn ang="0">
                  <a:pos x="0" y="1140"/>
                </a:cxn>
                <a:cxn ang="0">
                  <a:pos x="13" y="1154"/>
                </a:cxn>
                <a:cxn ang="0">
                  <a:pos x="342" y="1154"/>
                </a:cxn>
                <a:cxn ang="0">
                  <a:pos x="342" y="1140"/>
                </a:cxn>
                <a:cxn ang="0">
                  <a:pos x="355" y="1127"/>
                </a:cxn>
                <a:cxn ang="0">
                  <a:pos x="342" y="1114"/>
                </a:cxn>
                <a:cxn ang="0">
                  <a:pos x="342" y="1101"/>
                </a:cxn>
                <a:cxn ang="0">
                  <a:pos x="302" y="1101"/>
                </a:cxn>
                <a:cxn ang="0">
                  <a:pos x="276" y="1087"/>
                </a:cxn>
                <a:cxn ang="0">
                  <a:pos x="263" y="1074"/>
                </a:cxn>
                <a:cxn ang="0">
                  <a:pos x="250" y="1048"/>
                </a:cxn>
                <a:cxn ang="0">
                  <a:pos x="276" y="994"/>
                </a:cxn>
                <a:cxn ang="0">
                  <a:pos x="276" y="981"/>
                </a:cxn>
                <a:cxn ang="0">
                  <a:pos x="289" y="968"/>
                </a:cxn>
                <a:cxn ang="0">
                  <a:pos x="302" y="928"/>
                </a:cxn>
                <a:cxn ang="0">
                  <a:pos x="342" y="875"/>
                </a:cxn>
                <a:cxn ang="0">
                  <a:pos x="395" y="782"/>
                </a:cxn>
                <a:cxn ang="0">
                  <a:pos x="789" y="782"/>
                </a:cxn>
                <a:cxn ang="0">
                  <a:pos x="802" y="835"/>
                </a:cxn>
                <a:cxn ang="0">
                  <a:pos x="802" y="928"/>
                </a:cxn>
                <a:cxn ang="0">
                  <a:pos x="815" y="1008"/>
                </a:cxn>
                <a:cxn ang="0">
                  <a:pos x="815" y="1074"/>
                </a:cxn>
                <a:cxn ang="0">
                  <a:pos x="802" y="1087"/>
                </a:cxn>
                <a:cxn ang="0">
                  <a:pos x="776" y="1101"/>
                </a:cxn>
                <a:cxn ang="0">
                  <a:pos x="697" y="1101"/>
                </a:cxn>
                <a:cxn ang="0">
                  <a:pos x="684" y="1114"/>
                </a:cxn>
                <a:cxn ang="0">
                  <a:pos x="671" y="1114"/>
                </a:cxn>
                <a:cxn ang="0">
                  <a:pos x="671" y="1154"/>
                </a:cxn>
                <a:cxn ang="0">
                  <a:pos x="1092" y="1154"/>
                </a:cxn>
                <a:cxn ang="0">
                  <a:pos x="1092" y="1101"/>
                </a:cxn>
                <a:cxn ang="0">
                  <a:pos x="987" y="1101"/>
                </a:cxn>
                <a:cxn ang="0">
                  <a:pos x="973" y="1087"/>
                </a:cxn>
                <a:cxn ang="0">
                  <a:pos x="960" y="1087"/>
                </a:cxn>
                <a:cxn ang="0">
                  <a:pos x="960" y="1048"/>
                </a:cxn>
                <a:cxn ang="0">
                  <a:pos x="855" y="40"/>
                </a:cxn>
                <a:cxn ang="0">
                  <a:pos x="855" y="0"/>
                </a:cxn>
                <a:cxn ang="0">
                  <a:pos x="815" y="0"/>
                </a:cxn>
                <a:cxn ang="0">
                  <a:pos x="789" y="26"/>
                </a:cxn>
                <a:cxn ang="0">
                  <a:pos x="237" y="968"/>
                </a:cxn>
                <a:cxn ang="0">
                  <a:pos x="421" y="729"/>
                </a:cxn>
                <a:cxn ang="0">
                  <a:pos x="737" y="199"/>
                </a:cxn>
                <a:cxn ang="0">
                  <a:pos x="789" y="729"/>
                </a:cxn>
                <a:cxn ang="0">
                  <a:pos x="421" y="729"/>
                </a:cxn>
              </a:cxnLst>
              <a:rect l="0" t="0" r="r" b="b"/>
              <a:pathLst>
                <a:path w="1092" h="1154">
                  <a:moveTo>
                    <a:pt x="237" y="968"/>
                  </a:moveTo>
                  <a:lnTo>
                    <a:pt x="197" y="1021"/>
                  </a:lnTo>
                  <a:lnTo>
                    <a:pt x="158" y="1061"/>
                  </a:lnTo>
                  <a:lnTo>
                    <a:pt x="118" y="1087"/>
                  </a:lnTo>
                  <a:lnTo>
                    <a:pt x="79" y="1101"/>
                  </a:lnTo>
                  <a:lnTo>
                    <a:pt x="26" y="1101"/>
                  </a:lnTo>
                  <a:lnTo>
                    <a:pt x="13" y="1114"/>
                  </a:lnTo>
                  <a:lnTo>
                    <a:pt x="0" y="1114"/>
                  </a:lnTo>
                  <a:lnTo>
                    <a:pt x="0" y="1140"/>
                  </a:lnTo>
                  <a:lnTo>
                    <a:pt x="13" y="1154"/>
                  </a:lnTo>
                  <a:lnTo>
                    <a:pt x="342" y="1154"/>
                  </a:lnTo>
                  <a:lnTo>
                    <a:pt x="342" y="1140"/>
                  </a:lnTo>
                  <a:lnTo>
                    <a:pt x="355" y="1127"/>
                  </a:lnTo>
                  <a:lnTo>
                    <a:pt x="342" y="1114"/>
                  </a:lnTo>
                  <a:lnTo>
                    <a:pt x="342" y="1101"/>
                  </a:lnTo>
                  <a:lnTo>
                    <a:pt x="302" y="1101"/>
                  </a:lnTo>
                  <a:lnTo>
                    <a:pt x="276" y="1087"/>
                  </a:lnTo>
                  <a:lnTo>
                    <a:pt x="263" y="1074"/>
                  </a:lnTo>
                  <a:lnTo>
                    <a:pt x="250" y="1048"/>
                  </a:lnTo>
                  <a:lnTo>
                    <a:pt x="276" y="994"/>
                  </a:lnTo>
                  <a:lnTo>
                    <a:pt x="276" y="981"/>
                  </a:lnTo>
                  <a:lnTo>
                    <a:pt x="289" y="968"/>
                  </a:lnTo>
                  <a:lnTo>
                    <a:pt x="302" y="928"/>
                  </a:lnTo>
                  <a:lnTo>
                    <a:pt x="342" y="875"/>
                  </a:lnTo>
                  <a:lnTo>
                    <a:pt x="395" y="782"/>
                  </a:lnTo>
                  <a:lnTo>
                    <a:pt x="789" y="782"/>
                  </a:lnTo>
                  <a:lnTo>
                    <a:pt x="802" y="835"/>
                  </a:lnTo>
                  <a:lnTo>
                    <a:pt x="802" y="928"/>
                  </a:lnTo>
                  <a:lnTo>
                    <a:pt x="815" y="1008"/>
                  </a:lnTo>
                  <a:lnTo>
                    <a:pt x="815" y="1074"/>
                  </a:lnTo>
                  <a:lnTo>
                    <a:pt x="802" y="1087"/>
                  </a:lnTo>
                  <a:lnTo>
                    <a:pt x="776" y="1101"/>
                  </a:lnTo>
                  <a:lnTo>
                    <a:pt x="697" y="1101"/>
                  </a:lnTo>
                  <a:lnTo>
                    <a:pt x="684" y="1114"/>
                  </a:lnTo>
                  <a:lnTo>
                    <a:pt x="671" y="1114"/>
                  </a:lnTo>
                  <a:lnTo>
                    <a:pt x="671" y="1154"/>
                  </a:lnTo>
                  <a:lnTo>
                    <a:pt x="1092" y="1154"/>
                  </a:lnTo>
                  <a:lnTo>
                    <a:pt x="1092" y="1101"/>
                  </a:lnTo>
                  <a:lnTo>
                    <a:pt x="987" y="1101"/>
                  </a:lnTo>
                  <a:lnTo>
                    <a:pt x="973" y="1087"/>
                  </a:lnTo>
                  <a:lnTo>
                    <a:pt x="960" y="1087"/>
                  </a:lnTo>
                  <a:lnTo>
                    <a:pt x="960" y="1048"/>
                  </a:lnTo>
                  <a:lnTo>
                    <a:pt x="855" y="40"/>
                  </a:lnTo>
                  <a:lnTo>
                    <a:pt x="855" y="0"/>
                  </a:lnTo>
                  <a:lnTo>
                    <a:pt x="815" y="0"/>
                  </a:lnTo>
                  <a:lnTo>
                    <a:pt x="789" y="26"/>
                  </a:lnTo>
                  <a:lnTo>
                    <a:pt x="237" y="968"/>
                  </a:lnTo>
                  <a:close/>
                  <a:moveTo>
                    <a:pt x="421" y="729"/>
                  </a:moveTo>
                  <a:lnTo>
                    <a:pt x="737" y="199"/>
                  </a:lnTo>
                  <a:lnTo>
                    <a:pt x="789" y="729"/>
                  </a:lnTo>
                  <a:lnTo>
                    <a:pt x="421" y="7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89" name="Freeform 189"/>
            <p:cNvSpPr>
              <a:spLocks noEditPoints="1"/>
            </p:cNvSpPr>
            <p:nvPr/>
          </p:nvSpPr>
          <p:spPr bwMode="auto">
            <a:xfrm>
              <a:off x="32545" y="17324"/>
              <a:ext cx="723" cy="730"/>
            </a:xfrm>
            <a:custGeom>
              <a:avLst/>
              <a:gdLst/>
              <a:ahLst/>
              <a:cxnLst>
                <a:cxn ang="0">
                  <a:pos x="474" y="637"/>
                </a:cxn>
                <a:cxn ang="0">
                  <a:pos x="513" y="703"/>
                </a:cxn>
                <a:cxn ang="0">
                  <a:pos x="605" y="730"/>
                </a:cxn>
                <a:cxn ang="0">
                  <a:pos x="697" y="664"/>
                </a:cxn>
                <a:cxn ang="0">
                  <a:pos x="723" y="571"/>
                </a:cxn>
                <a:cxn ang="0">
                  <a:pos x="684" y="478"/>
                </a:cxn>
                <a:cxn ang="0">
                  <a:pos x="658" y="664"/>
                </a:cxn>
                <a:cxn ang="0">
                  <a:pos x="592" y="677"/>
                </a:cxn>
                <a:cxn ang="0">
                  <a:pos x="579" y="637"/>
                </a:cxn>
                <a:cxn ang="0">
                  <a:pos x="566" y="226"/>
                </a:cxn>
                <a:cxn ang="0">
                  <a:pos x="539" y="133"/>
                </a:cxn>
                <a:cxn ang="0">
                  <a:pos x="408" y="14"/>
                </a:cxn>
                <a:cxn ang="0">
                  <a:pos x="171" y="27"/>
                </a:cxn>
                <a:cxn ang="0">
                  <a:pos x="53" y="173"/>
                </a:cxn>
                <a:cxn ang="0">
                  <a:pos x="66" y="239"/>
                </a:cxn>
                <a:cxn ang="0">
                  <a:pos x="145" y="252"/>
                </a:cxn>
                <a:cxn ang="0">
                  <a:pos x="197" y="173"/>
                </a:cxn>
                <a:cxn ang="0">
                  <a:pos x="184" y="146"/>
                </a:cxn>
                <a:cxn ang="0">
                  <a:pos x="171" y="120"/>
                </a:cxn>
                <a:cxn ang="0">
                  <a:pos x="118" y="107"/>
                </a:cxn>
                <a:cxn ang="0">
                  <a:pos x="184" y="54"/>
                </a:cxn>
                <a:cxn ang="0">
                  <a:pos x="250" y="27"/>
                </a:cxn>
                <a:cxn ang="0">
                  <a:pos x="355" y="40"/>
                </a:cxn>
                <a:cxn ang="0">
                  <a:pos x="434" y="133"/>
                </a:cxn>
                <a:cxn ang="0">
                  <a:pos x="460" y="292"/>
                </a:cxn>
                <a:cxn ang="0">
                  <a:pos x="158" y="359"/>
                </a:cxn>
                <a:cxn ang="0">
                  <a:pos x="53" y="438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6" y="730"/>
                </a:cxn>
                <a:cxn ang="0">
                  <a:pos x="408" y="677"/>
                </a:cxn>
                <a:cxn ang="0">
                  <a:pos x="460" y="597"/>
                </a:cxn>
                <a:cxn ang="0">
                  <a:pos x="460" y="491"/>
                </a:cxn>
                <a:cxn ang="0">
                  <a:pos x="434" y="597"/>
                </a:cxn>
                <a:cxn ang="0">
                  <a:pos x="368" y="664"/>
                </a:cxn>
                <a:cxn ang="0">
                  <a:pos x="302" y="690"/>
                </a:cxn>
                <a:cxn ang="0">
                  <a:pos x="184" y="677"/>
                </a:cxn>
                <a:cxn ang="0">
                  <a:pos x="131" y="611"/>
                </a:cxn>
                <a:cxn ang="0">
                  <a:pos x="131" y="504"/>
                </a:cxn>
                <a:cxn ang="0">
                  <a:pos x="224" y="385"/>
                </a:cxn>
                <a:cxn ang="0">
                  <a:pos x="460" y="332"/>
                </a:cxn>
              </a:cxnLst>
              <a:rect l="0" t="0" r="r" b="b"/>
              <a:pathLst>
                <a:path w="723" h="730">
                  <a:moveTo>
                    <a:pt x="460" y="597"/>
                  </a:moveTo>
                  <a:lnTo>
                    <a:pt x="474" y="637"/>
                  </a:lnTo>
                  <a:lnTo>
                    <a:pt x="487" y="664"/>
                  </a:lnTo>
                  <a:lnTo>
                    <a:pt x="513" y="703"/>
                  </a:lnTo>
                  <a:lnTo>
                    <a:pt x="592" y="730"/>
                  </a:lnTo>
                  <a:lnTo>
                    <a:pt x="605" y="730"/>
                  </a:lnTo>
                  <a:lnTo>
                    <a:pt x="684" y="690"/>
                  </a:lnTo>
                  <a:lnTo>
                    <a:pt x="697" y="664"/>
                  </a:lnTo>
                  <a:lnTo>
                    <a:pt x="710" y="624"/>
                  </a:lnTo>
                  <a:lnTo>
                    <a:pt x="723" y="571"/>
                  </a:lnTo>
                  <a:lnTo>
                    <a:pt x="723" y="478"/>
                  </a:lnTo>
                  <a:lnTo>
                    <a:pt x="684" y="478"/>
                  </a:lnTo>
                  <a:lnTo>
                    <a:pt x="684" y="611"/>
                  </a:lnTo>
                  <a:lnTo>
                    <a:pt x="658" y="664"/>
                  </a:lnTo>
                  <a:lnTo>
                    <a:pt x="645" y="677"/>
                  </a:lnTo>
                  <a:lnTo>
                    <a:pt x="592" y="677"/>
                  </a:lnTo>
                  <a:lnTo>
                    <a:pt x="579" y="664"/>
                  </a:lnTo>
                  <a:lnTo>
                    <a:pt x="579" y="637"/>
                  </a:lnTo>
                  <a:lnTo>
                    <a:pt x="566" y="624"/>
                  </a:lnTo>
                  <a:lnTo>
                    <a:pt x="566" y="226"/>
                  </a:lnTo>
                  <a:lnTo>
                    <a:pt x="552" y="173"/>
                  </a:lnTo>
                  <a:lnTo>
                    <a:pt x="539" y="133"/>
                  </a:lnTo>
                  <a:lnTo>
                    <a:pt x="513" y="80"/>
                  </a:lnTo>
                  <a:lnTo>
                    <a:pt x="408" y="14"/>
                  </a:lnTo>
                  <a:lnTo>
                    <a:pt x="289" y="0"/>
                  </a:lnTo>
                  <a:lnTo>
                    <a:pt x="171" y="27"/>
                  </a:lnTo>
                  <a:lnTo>
                    <a:pt x="79" y="80"/>
                  </a:lnTo>
                  <a:lnTo>
                    <a:pt x="53" y="173"/>
                  </a:lnTo>
                  <a:lnTo>
                    <a:pt x="53" y="213"/>
                  </a:lnTo>
                  <a:lnTo>
                    <a:pt x="66" y="239"/>
                  </a:lnTo>
                  <a:lnTo>
                    <a:pt x="92" y="252"/>
                  </a:lnTo>
                  <a:lnTo>
                    <a:pt x="145" y="252"/>
                  </a:lnTo>
                  <a:lnTo>
                    <a:pt x="184" y="213"/>
                  </a:lnTo>
                  <a:lnTo>
                    <a:pt x="197" y="173"/>
                  </a:lnTo>
                  <a:lnTo>
                    <a:pt x="197" y="160"/>
                  </a:lnTo>
                  <a:lnTo>
                    <a:pt x="184" y="146"/>
                  </a:lnTo>
                  <a:lnTo>
                    <a:pt x="184" y="133"/>
                  </a:lnTo>
                  <a:lnTo>
                    <a:pt x="171" y="120"/>
                  </a:lnTo>
                  <a:lnTo>
                    <a:pt x="145" y="107"/>
                  </a:lnTo>
                  <a:lnTo>
                    <a:pt x="118" y="107"/>
                  </a:lnTo>
                  <a:lnTo>
                    <a:pt x="145" y="80"/>
                  </a:lnTo>
                  <a:lnTo>
                    <a:pt x="184" y="54"/>
                  </a:lnTo>
                  <a:lnTo>
                    <a:pt x="210" y="40"/>
                  </a:lnTo>
                  <a:lnTo>
                    <a:pt x="250" y="27"/>
                  </a:lnTo>
                  <a:lnTo>
                    <a:pt x="316" y="27"/>
                  </a:lnTo>
                  <a:lnTo>
                    <a:pt x="355" y="40"/>
                  </a:lnTo>
                  <a:lnTo>
                    <a:pt x="408" y="93"/>
                  </a:lnTo>
                  <a:lnTo>
                    <a:pt x="434" y="133"/>
                  </a:lnTo>
                  <a:lnTo>
                    <a:pt x="460" y="239"/>
                  </a:lnTo>
                  <a:lnTo>
                    <a:pt x="460" y="292"/>
                  </a:lnTo>
                  <a:lnTo>
                    <a:pt x="316" y="306"/>
                  </a:lnTo>
                  <a:lnTo>
                    <a:pt x="158" y="359"/>
                  </a:lnTo>
                  <a:lnTo>
                    <a:pt x="92" y="398"/>
                  </a:lnTo>
                  <a:lnTo>
                    <a:pt x="53" y="438"/>
                  </a:lnTo>
                  <a:lnTo>
                    <a:pt x="0" y="518"/>
                  </a:lnTo>
                  <a:lnTo>
                    <a:pt x="0" y="557"/>
                  </a:lnTo>
                  <a:lnTo>
                    <a:pt x="26" y="637"/>
                  </a:lnTo>
                  <a:lnTo>
                    <a:pt x="92" y="703"/>
                  </a:lnTo>
                  <a:lnTo>
                    <a:pt x="171" y="730"/>
                  </a:lnTo>
                  <a:lnTo>
                    <a:pt x="316" y="730"/>
                  </a:lnTo>
                  <a:lnTo>
                    <a:pt x="368" y="703"/>
                  </a:lnTo>
                  <a:lnTo>
                    <a:pt x="408" y="677"/>
                  </a:lnTo>
                  <a:lnTo>
                    <a:pt x="447" y="637"/>
                  </a:lnTo>
                  <a:lnTo>
                    <a:pt x="460" y="597"/>
                  </a:lnTo>
                  <a:close/>
                  <a:moveTo>
                    <a:pt x="460" y="332"/>
                  </a:moveTo>
                  <a:lnTo>
                    <a:pt x="460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8" y="637"/>
                  </a:lnTo>
                  <a:lnTo>
                    <a:pt x="368" y="664"/>
                  </a:lnTo>
                  <a:lnTo>
                    <a:pt x="342" y="690"/>
                  </a:lnTo>
                  <a:lnTo>
                    <a:pt x="302" y="690"/>
                  </a:lnTo>
                  <a:lnTo>
                    <a:pt x="263" y="703"/>
                  </a:lnTo>
                  <a:lnTo>
                    <a:pt x="184" y="677"/>
                  </a:lnTo>
                  <a:lnTo>
                    <a:pt x="158" y="650"/>
                  </a:lnTo>
                  <a:lnTo>
                    <a:pt x="131" y="611"/>
                  </a:lnTo>
                  <a:lnTo>
                    <a:pt x="118" y="557"/>
                  </a:lnTo>
                  <a:lnTo>
                    <a:pt x="131" y="504"/>
                  </a:lnTo>
                  <a:lnTo>
                    <a:pt x="158" y="438"/>
                  </a:lnTo>
                  <a:lnTo>
                    <a:pt x="224" y="385"/>
                  </a:lnTo>
                  <a:lnTo>
                    <a:pt x="316" y="345"/>
                  </a:lnTo>
                  <a:lnTo>
                    <a:pt x="460" y="3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90" name="Freeform 190"/>
            <p:cNvSpPr>
              <a:spLocks/>
            </p:cNvSpPr>
            <p:nvPr/>
          </p:nvSpPr>
          <p:spPr bwMode="auto">
            <a:xfrm>
              <a:off x="33334" y="17324"/>
              <a:ext cx="803" cy="717"/>
            </a:xfrm>
            <a:custGeom>
              <a:avLst/>
              <a:gdLst/>
              <a:ahLst/>
              <a:cxnLst>
                <a:cxn ang="0">
                  <a:pos x="119" y="160"/>
                </a:cxn>
                <a:cxn ang="0">
                  <a:pos x="119" y="637"/>
                </a:cxn>
                <a:cxn ang="0">
                  <a:pos x="105" y="650"/>
                </a:cxn>
                <a:cxn ang="0">
                  <a:pos x="79" y="664"/>
                </a:cxn>
                <a:cxn ang="0">
                  <a:pos x="0" y="664"/>
                </a:cxn>
                <a:cxn ang="0">
                  <a:pos x="0" y="717"/>
                </a:cxn>
                <a:cxn ang="0">
                  <a:pos x="355" y="717"/>
                </a:cxn>
                <a:cxn ang="0">
                  <a:pos x="355" y="664"/>
                </a:cxn>
                <a:cxn ang="0">
                  <a:pos x="263" y="664"/>
                </a:cxn>
                <a:cxn ang="0">
                  <a:pos x="237" y="650"/>
                </a:cxn>
                <a:cxn ang="0">
                  <a:pos x="237" y="624"/>
                </a:cxn>
                <a:cxn ang="0">
                  <a:pos x="224" y="597"/>
                </a:cxn>
                <a:cxn ang="0">
                  <a:pos x="224" y="292"/>
                </a:cxn>
                <a:cxn ang="0">
                  <a:pos x="250" y="186"/>
                </a:cxn>
                <a:cxn ang="0">
                  <a:pos x="303" y="107"/>
                </a:cxn>
                <a:cxn ang="0">
                  <a:pos x="369" y="54"/>
                </a:cxn>
                <a:cxn ang="0">
                  <a:pos x="448" y="40"/>
                </a:cxn>
                <a:cxn ang="0">
                  <a:pos x="487" y="40"/>
                </a:cxn>
                <a:cxn ang="0">
                  <a:pos x="513" y="54"/>
                </a:cxn>
                <a:cxn ang="0">
                  <a:pos x="540" y="80"/>
                </a:cxn>
                <a:cxn ang="0">
                  <a:pos x="553" y="107"/>
                </a:cxn>
                <a:cxn ang="0">
                  <a:pos x="553" y="146"/>
                </a:cxn>
                <a:cxn ang="0">
                  <a:pos x="566" y="186"/>
                </a:cxn>
                <a:cxn ang="0">
                  <a:pos x="566" y="637"/>
                </a:cxn>
                <a:cxn ang="0">
                  <a:pos x="553" y="650"/>
                </a:cxn>
                <a:cxn ang="0">
                  <a:pos x="526" y="664"/>
                </a:cxn>
                <a:cxn ang="0">
                  <a:pos x="434" y="664"/>
                </a:cxn>
                <a:cxn ang="0">
                  <a:pos x="434" y="717"/>
                </a:cxn>
                <a:cxn ang="0">
                  <a:pos x="803" y="717"/>
                </a:cxn>
                <a:cxn ang="0">
                  <a:pos x="803" y="664"/>
                </a:cxn>
                <a:cxn ang="0">
                  <a:pos x="724" y="664"/>
                </a:cxn>
                <a:cxn ang="0">
                  <a:pos x="697" y="650"/>
                </a:cxn>
                <a:cxn ang="0">
                  <a:pos x="671" y="624"/>
                </a:cxn>
                <a:cxn ang="0">
                  <a:pos x="671" y="199"/>
                </a:cxn>
                <a:cxn ang="0">
                  <a:pos x="658" y="120"/>
                </a:cxn>
                <a:cxn ang="0">
                  <a:pos x="619" y="67"/>
                </a:cxn>
                <a:cxn ang="0">
                  <a:pos x="579" y="27"/>
                </a:cxn>
                <a:cxn ang="0">
                  <a:pos x="553" y="14"/>
                </a:cxn>
                <a:cxn ang="0">
                  <a:pos x="500" y="14"/>
                </a:cxn>
                <a:cxn ang="0">
                  <a:pos x="461" y="0"/>
                </a:cxn>
                <a:cxn ang="0">
                  <a:pos x="355" y="27"/>
                </a:cxn>
                <a:cxn ang="0">
                  <a:pos x="277" y="80"/>
                </a:cxn>
                <a:cxn ang="0">
                  <a:pos x="224" y="173"/>
                </a:cxn>
                <a:cxn ang="0">
                  <a:pos x="224" y="0"/>
                </a:cxn>
                <a:cxn ang="0">
                  <a:pos x="0" y="27"/>
                </a:cxn>
                <a:cxn ang="0">
                  <a:pos x="0" y="67"/>
                </a:cxn>
                <a:cxn ang="0">
                  <a:pos x="53" y="67"/>
                </a:cxn>
                <a:cxn ang="0">
                  <a:pos x="92" y="80"/>
                </a:cxn>
                <a:cxn ang="0">
                  <a:pos x="105" y="93"/>
                </a:cxn>
                <a:cxn ang="0">
                  <a:pos x="119" y="120"/>
                </a:cxn>
                <a:cxn ang="0">
                  <a:pos x="119" y="160"/>
                </a:cxn>
              </a:cxnLst>
              <a:rect l="0" t="0" r="r" b="b"/>
              <a:pathLst>
                <a:path w="803" h="717">
                  <a:moveTo>
                    <a:pt x="119" y="160"/>
                  </a:moveTo>
                  <a:lnTo>
                    <a:pt x="119" y="637"/>
                  </a:lnTo>
                  <a:lnTo>
                    <a:pt x="105" y="650"/>
                  </a:lnTo>
                  <a:lnTo>
                    <a:pt x="79" y="664"/>
                  </a:lnTo>
                  <a:lnTo>
                    <a:pt x="0" y="664"/>
                  </a:lnTo>
                  <a:lnTo>
                    <a:pt x="0" y="717"/>
                  </a:lnTo>
                  <a:lnTo>
                    <a:pt x="355" y="717"/>
                  </a:lnTo>
                  <a:lnTo>
                    <a:pt x="355" y="664"/>
                  </a:lnTo>
                  <a:lnTo>
                    <a:pt x="263" y="664"/>
                  </a:lnTo>
                  <a:lnTo>
                    <a:pt x="237" y="650"/>
                  </a:lnTo>
                  <a:lnTo>
                    <a:pt x="237" y="624"/>
                  </a:lnTo>
                  <a:lnTo>
                    <a:pt x="224" y="597"/>
                  </a:lnTo>
                  <a:lnTo>
                    <a:pt x="224" y="292"/>
                  </a:lnTo>
                  <a:lnTo>
                    <a:pt x="250" y="186"/>
                  </a:lnTo>
                  <a:lnTo>
                    <a:pt x="303" y="107"/>
                  </a:lnTo>
                  <a:lnTo>
                    <a:pt x="369" y="54"/>
                  </a:lnTo>
                  <a:lnTo>
                    <a:pt x="448" y="40"/>
                  </a:lnTo>
                  <a:lnTo>
                    <a:pt x="487" y="40"/>
                  </a:lnTo>
                  <a:lnTo>
                    <a:pt x="513" y="54"/>
                  </a:lnTo>
                  <a:lnTo>
                    <a:pt x="540" y="80"/>
                  </a:lnTo>
                  <a:lnTo>
                    <a:pt x="553" y="107"/>
                  </a:lnTo>
                  <a:lnTo>
                    <a:pt x="553" y="146"/>
                  </a:lnTo>
                  <a:lnTo>
                    <a:pt x="566" y="186"/>
                  </a:lnTo>
                  <a:lnTo>
                    <a:pt x="566" y="637"/>
                  </a:lnTo>
                  <a:lnTo>
                    <a:pt x="553" y="650"/>
                  </a:lnTo>
                  <a:lnTo>
                    <a:pt x="526" y="664"/>
                  </a:lnTo>
                  <a:lnTo>
                    <a:pt x="434" y="664"/>
                  </a:lnTo>
                  <a:lnTo>
                    <a:pt x="434" y="717"/>
                  </a:lnTo>
                  <a:lnTo>
                    <a:pt x="803" y="717"/>
                  </a:lnTo>
                  <a:lnTo>
                    <a:pt x="803" y="664"/>
                  </a:lnTo>
                  <a:lnTo>
                    <a:pt x="724" y="664"/>
                  </a:lnTo>
                  <a:lnTo>
                    <a:pt x="697" y="650"/>
                  </a:lnTo>
                  <a:lnTo>
                    <a:pt x="671" y="624"/>
                  </a:lnTo>
                  <a:lnTo>
                    <a:pt x="671" y="199"/>
                  </a:lnTo>
                  <a:lnTo>
                    <a:pt x="658" y="120"/>
                  </a:lnTo>
                  <a:lnTo>
                    <a:pt x="619" y="67"/>
                  </a:lnTo>
                  <a:lnTo>
                    <a:pt x="579" y="27"/>
                  </a:lnTo>
                  <a:lnTo>
                    <a:pt x="553" y="14"/>
                  </a:lnTo>
                  <a:lnTo>
                    <a:pt x="500" y="14"/>
                  </a:lnTo>
                  <a:lnTo>
                    <a:pt x="461" y="0"/>
                  </a:lnTo>
                  <a:lnTo>
                    <a:pt x="355" y="27"/>
                  </a:lnTo>
                  <a:lnTo>
                    <a:pt x="277" y="80"/>
                  </a:lnTo>
                  <a:lnTo>
                    <a:pt x="224" y="173"/>
                  </a:lnTo>
                  <a:lnTo>
                    <a:pt x="224" y="0"/>
                  </a:lnTo>
                  <a:lnTo>
                    <a:pt x="0" y="27"/>
                  </a:lnTo>
                  <a:lnTo>
                    <a:pt x="0" y="67"/>
                  </a:lnTo>
                  <a:lnTo>
                    <a:pt x="53" y="67"/>
                  </a:lnTo>
                  <a:lnTo>
                    <a:pt x="92" y="80"/>
                  </a:lnTo>
                  <a:lnTo>
                    <a:pt x="105" y="93"/>
                  </a:lnTo>
                  <a:lnTo>
                    <a:pt x="119" y="120"/>
                  </a:lnTo>
                  <a:lnTo>
                    <a:pt x="119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91" name="Freeform 191"/>
            <p:cNvSpPr>
              <a:spLocks noEditPoints="1"/>
            </p:cNvSpPr>
            <p:nvPr/>
          </p:nvSpPr>
          <p:spPr bwMode="auto">
            <a:xfrm>
              <a:off x="34216" y="16927"/>
              <a:ext cx="789" cy="1127"/>
            </a:xfrm>
            <a:custGeom>
              <a:avLst/>
              <a:gdLst/>
              <a:ahLst/>
              <a:cxnLst>
                <a:cxn ang="0">
                  <a:pos x="552" y="1021"/>
                </a:cxn>
                <a:cxn ang="0">
                  <a:pos x="552" y="1127"/>
                </a:cxn>
                <a:cxn ang="0">
                  <a:pos x="789" y="1114"/>
                </a:cxn>
                <a:cxn ang="0">
                  <a:pos x="789" y="1061"/>
                </a:cxn>
                <a:cxn ang="0">
                  <a:pos x="710" y="1061"/>
                </a:cxn>
                <a:cxn ang="0">
                  <a:pos x="684" y="1047"/>
                </a:cxn>
                <a:cxn ang="0">
                  <a:pos x="671" y="1034"/>
                </a:cxn>
                <a:cxn ang="0">
                  <a:pos x="671" y="0"/>
                </a:cxn>
                <a:cxn ang="0">
                  <a:pos x="434" y="13"/>
                </a:cxn>
                <a:cxn ang="0">
                  <a:pos x="434" y="66"/>
                </a:cxn>
                <a:cxn ang="0">
                  <a:pos x="513" y="66"/>
                </a:cxn>
                <a:cxn ang="0">
                  <a:pos x="539" y="79"/>
                </a:cxn>
                <a:cxn ang="0">
                  <a:pos x="552" y="92"/>
                </a:cxn>
                <a:cxn ang="0">
                  <a:pos x="552" y="119"/>
                </a:cxn>
                <a:cxn ang="0">
                  <a:pos x="565" y="159"/>
                </a:cxn>
                <a:cxn ang="0">
                  <a:pos x="565" y="504"/>
                </a:cxn>
                <a:cxn ang="0">
                  <a:pos x="526" y="464"/>
                </a:cxn>
                <a:cxn ang="0">
                  <a:pos x="421" y="411"/>
                </a:cxn>
                <a:cxn ang="0">
                  <a:pos x="355" y="397"/>
                </a:cxn>
                <a:cxn ang="0">
                  <a:pos x="223" y="424"/>
                </a:cxn>
                <a:cxn ang="0">
                  <a:pos x="105" y="504"/>
                </a:cxn>
                <a:cxn ang="0">
                  <a:pos x="26" y="623"/>
                </a:cxn>
                <a:cxn ang="0">
                  <a:pos x="0" y="769"/>
                </a:cxn>
                <a:cxn ang="0">
                  <a:pos x="26" y="915"/>
                </a:cxn>
                <a:cxn ang="0">
                  <a:pos x="105" y="1021"/>
                </a:cxn>
                <a:cxn ang="0">
                  <a:pos x="210" y="1100"/>
                </a:cxn>
                <a:cxn ang="0">
                  <a:pos x="342" y="1127"/>
                </a:cxn>
                <a:cxn ang="0">
                  <a:pos x="434" y="1114"/>
                </a:cxn>
                <a:cxn ang="0">
                  <a:pos x="500" y="1074"/>
                </a:cxn>
                <a:cxn ang="0">
                  <a:pos x="552" y="1021"/>
                </a:cxn>
                <a:cxn ang="0">
                  <a:pos x="552" y="596"/>
                </a:cxn>
                <a:cxn ang="0">
                  <a:pos x="552" y="968"/>
                </a:cxn>
                <a:cxn ang="0">
                  <a:pos x="539" y="981"/>
                </a:cxn>
                <a:cxn ang="0">
                  <a:pos x="500" y="1034"/>
                </a:cxn>
                <a:cxn ang="0">
                  <a:pos x="447" y="1074"/>
                </a:cxn>
                <a:cxn ang="0">
                  <a:pos x="394" y="1087"/>
                </a:cxn>
                <a:cxn ang="0">
                  <a:pos x="355" y="1100"/>
                </a:cxn>
                <a:cxn ang="0">
                  <a:pos x="250" y="1074"/>
                </a:cxn>
                <a:cxn ang="0">
                  <a:pos x="210" y="1034"/>
                </a:cxn>
                <a:cxn ang="0">
                  <a:pos x="184" y="994"/>
                </a:cxn>
                <a:cxn ang="0">
                  <a:pos x="144" y="875"/>
                </a:cxn>
                <a:cxn ang="0">
                  <a:pos x="131" y="769"/>
                </a:cxn>
                <a:cxn ang="0">
                  <a:pos x="144" y="663"/>
                </a:cxn>
                <a:cxn ang="0">
                  <a:pos x="184" y="543"/>
                </a:cxn>
                <a:cxn ang="0">
                  <a:pos x="210" y="517"/>
                </a:cxn>
                <a:cxn ang="0">
                  <a:pos x="236" y="477"/>
                </a:cxn>
                <a:cxn ang="0">
                  <a:pos x="276" y="464"/>
                </a:cxn>
                <a:cxn ang="0">
                  <a:pos x="315" y="437"/>
                </a:cxn>
                <a:cxn ang="0">
                  <a:pos x="407" y="437"/>
                </a:cxn>
                <a:cxn ang="0">
                  <a:pos x="447" y="464"/>
                </a:cxn>
                <a:cxn ang="0">
                  <a:pos x="500" y="490"/>
                </a:cxn>
                <a:cxn ang="0">
                  <a:pos x="552" y="543"/>
                </a:cxn>
                <a:cxn ang="0">
                  <a:pos x="552" y="596"/>
                </a:cxn>
              </a:cxnLst>
              <a:rect l="0" t="0" r="r" b="b"/>
              <a:pathLst>
                <a:path w="789" h="1127">
                  <a:moveTo>
                    <a:pt x="552" y="1021"/>
                  </a:moveTo>
                  <a:lnTo>
                    <a:pt x="552" y="1127"/>
                  </a:lnTo>
                  <a:lnTo>
                    <a:pt x="789" y="1114"/>
                  </a:lnTo>
                  <a:lnTo>
                    <a:pt x="789" y="1061"/>
                  </a:lnTo>
                  <a:lnTo>
                    <a:pt x="710" y="1061"/>
                  </a:lnTo>
                  <a:lnTo>
                    <a:pt x="684" y="1047"/>
                  </a:lnTo>
                  <a:lnTo>
                    <a:pt x="671" y="1034"/>
                  </a:lnTo>
                  <a:lnTo>
                    <a:pt x="671" y="0"/>
                  </a:lnTo>
                  <a:lnTo>
                    <a:pt x="434" y="13"/>
                  </a:lnTo>
                  <a:lnTo>
                    <a:pt x="434" y="66"/>
                  </a:lnTo>
                  <a:lnTo>
                    <a:pt x="513" y="66"/>
                  </a:lnTo>
                  <a:lnTo>
                    <a:pt x="539" y="79"/>
                  </a:lnTo>
                  <a:lnTo>
                    <a:pt x="552" y="92"/>
                  </a:lnTo>
                  <a:lnTo>
                    <a:pt x="552" y="119"/>
                  </a:lnTo>
                  <a:lnTo>
                    <a:pt x="565" y="159"/>
                  </a:lnTo>
                  <a:lnTo>
                    <a:pt x="565" y="504"/>
                  </a:lnTo>
                  <a:lnTo>
                    <a:pt x="526" y="464"/>
                  </a:lnTo>
                  <a:lnTo>
                    <a:pt x="421" y="411"/>
                  </a:lnTo>
                  <a:lnTo>
                    <a:pt x="355" y="397"/>
                  </a:lnTo>
                  <a:lnTo>
                    <a:pt x="223" y="424"/>
                  </a:lnTo>
                  <a:lnTo>
                    <a:pt x="105" y="504"/>
                  </a:lnTo>
                  <a:lnTo>
                    <a:pt x="26" y="623"/>
                  </a:lnTo>
                  <a:lnTo>
                    <a:pt x="0" y="769"/>
                  </a:lnTo>
                  <a:lnTo>
                    <a:pt x="26" y="915"/>
                  </a:lnTo>
                  <a:lnTo>
                    <a:pt x="105" y="1021"/>
                  </a:lnTo>
                  <a:lnTo>
                    <a:pt x="210" y="1100"/>
                  </a:lnTo>
                  <a:lnTo>
                    <a:pt x="342" y="1127"/>
                  </a:lnTo>
                  <a:lnTo>
                    <a:pt x="434" y="1114"/>
                  </a:lnTo>
                  <a:lnTo>
                    <a:pt x="500" y="1074"/>
                  </a:lnTo>
                  <a:lnTo>
                    <a:pt x="552" y="1021"/>
                  </a:lnTo>
                  <a:close/>
                  <a:moveTo>
                    <a:pt x="552" y="596"/>
                  </a:moveTo>
                  <a:lnTo>
                    <a:pt x="552" y="968"/>
                  </a:lnTo>
                  <a:lnTo>
                    <a:pt x="539" y="981"/>
                  </a:lnTo>
                  <a:lnTo>
                    <a:pt x="500" y="1034"/>
                  </a:lnTo>
                  <a:lnTo>
                    <a:pt x="447" y="1074"/>
                  </a:lnTo>
                  <a:lnTo>
                    <a:pt x="394" y="1087"/>
                  </a:lnTo>
                  <a:lnTo>
                    <a:pt x="355" y="1100"/>
                  </a:lnTo>
                  <a:lnTo>
                    <a:pt x="250" y="1074"/>
                  </a:lnTo>
                  <a:lnTo>
                    <a:pt x="210" y="1034"/>
                  </a:lnTo>
                  <a:lnTo>
                    <a:pt x="184" y="994"/>
                  </a:lnTo>
                  <a:lnTo>
                    <a:pt x="144" y="875"/>
                  </a:lnTo>
                  <a:lnTo>
                    <a:pt x="131" y="769"/>
                  </a:lnTo>
                  <a:lnTo>
                    <a:pt x="144" y="663"/>
                  </a:lnTo>
                  <a:lnTo>
                    <a:pt x="184" y="543"/>
                  </a:lnTo>
                  <a:lnTo>
                    <a:pt x="210" y="517"/>
                  </a:lnTo>
                  <a:lnTo>
                    <a:pt x="236" y="477"/>
                  </a:lnTo>
                  <a:lnTo>
                    <a:pt x="276" y="464"/>
                  </a:lnTo>
                  <a:lnTo>
                    <a:pt x="315" y="437"/>
                  </a:lnTo>
                  <a:lnTo>
                    <a:pt x="407" y="437"/>
                  </a:lnTo>
                  <a:lnTo>
                    <a:pt x="447" y="464"/>
                  </a:lnTo>
                  <a:lnTo>
                    <a:pt x="500" y="490"/>
                  </a:lnTo>
                  <a:lnTo>
                    <a:pt x="552" y="543"/>
                  </a:lnTo>
                  <a:lnTo>
                    <a:pt x="552" y="5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92" name="Freeform 192"/>
            <p:cNvSpPr>
              <a:spLocks noEditPoints="1"/>
            </p:cNvSpPr>
            <p:nvPr/>
          </p:nvSpPr>
          <p:spPr bwMode="auto">
            <a:xfrm>
              <a:off x="35597" y="16940"/>
              <a:ext cx="1145" cy="1101"/>
            </a:xfrm>
            <a:custGeom>
              <a:avLst/>
              <a:gdLst/>
              <a:ahLst/>
              <a:cxnLst>
                <a:cxn ang="0">
                  <a:pos x="184" y="1008"/>
                </a:cxn>
                <a:cxn ang="0">
                  <a:pos x="132" y="1048"/>
                </a:cxn>
                <a:cxn ang="0">
                  <a:pos x="13" y="1061"/>
                </a:cxn>
                <a:cxn ang="0">
                  <a:pos x="0" y="1101"/>
                </a:cxn>
                <a:cxn ang="0">
                  <a:pos x="789" y="1074"/>
                </a:cxn>
                <a:cxn ang="0">
                  <a:pos x="1026" y="875"/>
                </a:cxn>
                <a:cxn ang="0">
                  <a:pos x="1026" y="650"/>
                </a:cxn>
                <a:cxn ang="0">
                  <a:pos x="802" y="530"/>
                </a:cxn>
                <a:cxn ang="0">
                  <a:pos x="1039" y="424"/>
                </a:cxn>
                <a:cxn ang="0">
                  <a:pos x="1145" y="225"/>
                </a:cxn>
                <a:cxn ang="0">
                  <a:pos x="1066" y="66"/>
                </a:cxn>
                <a:cxn ang="0">
                  <a:pos x="842" y="0"/>
                </a:cxn>
                <a:cxn ang="0">
                  <a:pos x="263" y="13"/>
                </a:cxn>
                <a:cxn ang="0">
                  <a:pos x="395" y="53"/>
                </a:cxn>
                <a:cxn ang="0">
                  <a:pos x="408" y="106"/>
                </a:cxn>
                <a:cxn ang="0">
                  <a:pos x="434" y="517"/>
                </a:cxn>
                <a:cxn ang="0">
                  <a:pos x="539" y="93"/>
                </a:cxn>
                <a:cxn ang="0">
                  <a:pos x="566" y="53"/>
                </a:cxn>
                <a:cxn ang="0">
                  <a:pos x="921" y="66"/>
                </a:cxn>
                <a:cxn ang="0">
                  <a:pos x="987" y="159"/>
                </a:cxn>
                <a:cxn ang="0">
                  <a:pos x="1000" y="212"/>
                </a:cxn>
                <a:cxn ang="0">
                  <a:pos x="908" y="411"/>
                </a:cxn>
                <a:cxn ang="0">
                  <a:pos x="658" y="517"/>
                </a:cxn>
                <a:cxn ang="0">
                  <a:pos x="355" y="1048"/>
                </a:cxn>
                <a:cxn ang="0">
                  <a:pos x="303" y="1021"/>
                </a:cxn>
                <a:cxn ang="0">
                  <a:pos x="421" y="544"/>
                </a:cxn>
                <a:cxn ang="0">
                  <a:pos x="816" y="570"/>
                </a:cxn>
                <a:cxn ang="0">
                  <a:pos x="868" y="610"/>
                </a:cxn>
                <a:cxn ang="0">
                  <a:pos x="895" y="676"/>
                </a:cxn>
                <a:cxn ang="0">
                  <a:pos x="908" y="729"/>
                </a:cxn>
                <a:cxn ang="0">
                  <a:pos x="816" y="955"/>
                </a:cxn>
                <a:cxn ang="0">
                  <a:pos x="579" y="1048"/>
                </a:cxn>
              </a:cxnLst>
              <a:rect l="0" t="0" r="r" b="b"/>
              <a:pathLst>
                <a:path w="1145" h="1101">
                  <a:moveTo>
                    <a:pt x="184" y="981"/>
                  </a:moveTo>
                  <a:lnTo>
                    <a:pt x="184" y="1008"/>
                  </a:lnTo>
                  <a:lnTo>
                    <a:pt x="158" y="1034"/>
                  </a:lnTo>
                  <a:lnTo>
                    <a:pt x="132" y="1048"/>
                  </a:lnTo>
                  <a:lnTo>
                    <a:pt x="26" y="1048"/>
                  </a:lnTo>
                  <a:lnTo>
                    <a:pt x="13" y="1061"/>
                  </a:lnTo>
                  <a:lnTo>
                    <a:pt x="0" y="1061"/>
                  </a:lnTo>
                  <a:lnTo>
                    <a:pt x="0" y="1101"/>
                  </a:lnTo>
                  <a:lnTo>
                    <a:pt x="618" y="1101"/>
                  </a:lnTo>
                  <a:lnTo>
                    <a:pt x="789" y="1074"/>
                  </a:lnTo>
                  <a:lnTo>
                    <a:pt x="934" y="981"/>
                  </a:lnTo>
                  <a:lnTo>
                    <a:pt x="1026" y="875"/>
                  </a:lnTo>
                  <a:lnTo>
                    <a:pt x="1052" y="756"/>
                  </a:lnTo>
                  <a:lnTo>
                    <a:pt x="1026" y="650"/>
                  </a:lnTo>
                  <a:lnTo>
                    <a:pt x="934" y="570"/>
                  </a:lnTo>
                  <a:lnTo>
                    <a:pt x="802" y="530"/>
                  </a:lnTo>
                  <a:lnTo>
                    <a:pt x="921" y="491"/>
                  </a:lnTo>
                  <a:lnTo>
                    <a:pt x="1039" y="424"/>
                  </a:lnTo>
                  <a:lnTo>
                    <a:pt x="1118" y="331"/>
                  </a:lnTo>
                  <a:lnTo>
                    <a:pt x="1145" y="225"/>
                  </a:lnTo>
                  <a:lnTo>
                    <a:pt x="1118" y="146"/>
                  </a:lnTo>
                  <a:lnTo>
                    <a:pt x="1066" y="66"/>
                  </a:lnTo>
                  <a:lnTo>
                    <a:pt x="974" y="13"/>
                  </a:lnTo>
                  <a:lnTo>
                    <a:pt x="842" y="0"/>
                  </a:lnTo>
                  <a:lnTo>
                    <a:pt x="276" y="0"/>
                  </a:lnTo>
                  <a:lnTo>
                    <a:pt x="263" y="13"/>
                  </a:lnTo>
                  <a:lnTo>
                    <a:pt x="263" y="53"/>
                  </a:lnTo>
                  <a:lnTo>
                    <a:pt x="395" y="53"/>
                  </a:lnTo>
                  <a:lnTo>
                    <a:pt x="408" y="66"/>
                  </a:lnTo>
                  <a:lnTo>
                    <a:pt x="408" y="106"/>
                  </a:lnTo>
                  <a:lnTo>
                    <a:pt x="184" y="981"/>
                  </a:lnTo>
                  <a:close/>
                  <a:moveTo>
                    <a:pt x="434" y="517"/>
                  </a:moveTo>
                  <a:lnTo>
                    <a:pt x="526" y="119"/>
                  </a:lnTo>
                  <a:lnTo>
                    <a:pt x="539" y="93"/>
                  </a:lnTo>
                  <a:lnTo>
                    <a:pt x="539" y="66"/>
                  </a:lnTo>
                  <a:lnTo>
                    <a:pt x="566" y="53"/>
                  </a:lnTo>
                  <a:lnTo>
                    <a:pt x="868" y="53"/>
                  </a:lnTo>
                  <a:lnTo>
                    <a:pt x="921" y="66"/>
                  </a:lnTo>
                  <a:lnTo>
                    <a:pt x="974" y="119"/>
                  </a:lnTo>
                  <a:lnTo>
                    <a:pt x="987" y="159"/>
                  </a:lnTo>
                  <a:lnTo>
                    <a:pt x="1000" y="186"/>
                  </a:lnTo>
                  <a:lnTo>
                    <a:pt x="1000" y="212"/>
                  </a:lnTo>
                  <a:lnTo>
                    <a:pt x="974" y="318"/>
                  </a:lnTo>
                  <a:lnTo>
                    <a:pt x="908" y="411"/>
                  </a:lnTo>
                  <a:lnTo>
                    <a:pt x="802" y="491"/>
                  </a:lnTo>
                  <a:lnTo>
                    <a:pt x="658" y="517"/>
                  </a:lnTo>
                  <a:lnTo>
                    <a:pt x="434" y="517"/>
                  </a:lnTo>
                  <a:close/>
                  <a:moveTo>
                    <a:pt x="355" y="1048"/>
                  </a:moveTo>
                  <a:lnTo>
                    <a:pt x="303" y="1048"/>
                  </a:lnTo>
                  <a:lnTo>
                    <a:pt x="303" y="1021"/>
                  </a:lnTo>
                  <a:lnTo>
                    <a:pt x="316" y="995"/>
                  </a:lnTo>
                  <a:lnTo>
                    <a:pt x="421" y="544"/>
                  </a:lnTo>
                  <a:lnTo>
                    <a:pt x="776" y="544"/>
                  </a:lnTo>
                  <a:lnTo>
                    <a:pt x="816" y="570"/>
                  </a:lnTo>
                  <a:lnTo>
                    <a:pt x="842" y="583"/>
                  </a:lnTo>
                  <a:lnTo>
                    <a:pt x="868" y="610"/>
                  </a:lnTo>
                  <a:lnTo>
                    <a:pt x="895" y="650"/>
                  </a:lnTo>
                  <a:lnTo>
                    <a:pt x="895" y="676"/>
                  </a:lnTo>
                  <a:lnTo>
                    <a:pt x="908" y="703"/>
                  </a:lnTo>
                  <a:lnTo>
                    <a:pt x="908" y="729"/>
                  </a:lnTo>
                  <a:lnTo>
                    <a:pt x="881" y="849"/>
                  </a:lnTo>
                  <a:lnTo>
                    <a:pt x="816" y="955"/>
                  </a:lnTo>
                  <a:lnTo>
                    <a:pt x="710" y="1021"/>
                  </a:lnTo>
                  <a:lnTo>
                    <a:pt x="579" y="1048"/>
                  </a:lnTo>
                  <a:lnTo>
                    <a:pt x="355" y="10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393" name="Freeform 193"/>
            <p:cNvSpPr>
              <a:spLocks/>
            </p:cNvSpPr>
            <p:nvPr/>
          </p:nvSpPr>
          <p:spPr bwMode="auto">
            <a:xfrm>
              <a:off x="36952" y="17868"/>
              <a:ext cx="171" cy="173"/>
            </a:xfrm>
            <a:custGeom>
              <a:avLst/>
              <a:gdLst/>
              <a:ahLst/>
              <a:cxnLst>
                <a:cxn ang="0">
                  <a:pos x="171" y="93"/>
                </a:cxn>
                <a:cxn ang="0">
                  <a:pos x="171" y="53"/>
                </a:cxn>
                <a:cxn ang="0">
                  <a:pos x="145" y="27"/>
                </a:cxn>
                <a:cxn ang="0">
                  <a:pos x="92" y="0"/>
                </a:cxn>
                <a:cxn ang="0">
                  <a:pos x="53" y="13"/>
                </a:cxn>
                <a:cxn ang="0">
                  <a:pos x="26" y="27"/>
                </a:cxn>
                <a:cxn ang="0">
                  <a:pos x="13" y="53"/>
                </a:cxn>
                <a:cxn ang="0">
                  <a:pos x="0" y="93"/>
                </a:cxn>
                <a:cxn ang="0">
                  <a:pos x="26" y="146"/>
                </a:cxn>
                <a:cxn ang="0">
                  <a:pos x="53" y="159"/>
                </a:cxn>
                <a:cxn ang="0">
                  <a:pos x="92" y="173"/>
                </a:cxn>
                <a:cxn ang="0">
                  <a:pos x="145" y="146"/>
                </a:cxn>
                <a:cxn ang="0">
                  <a:pos x="171" y="120"/>
                </a:cxn>
                <a:cxn ang="0">
                  <a:pos x="171" y="93"/>
                </a:cxn>
              </a:cxnLst>
              <a:rect l="0" t="0" r="r" b="b"/>
              <a:pathLst>
                <a:path w="171" h="173">
                  <a:moveTo>
                    <a:pt x="171" y="93"/>
                  </a:moveTo>
                  <a:lnTo>
                    <a:pt x="171" y="53"/>
                  </a:lnTo>
                  <a:lnTo>
                    <a:pt x="145" y="27"/>
                  </a:lnTo>
                  <a:lnTo>
                    <a:pt x="92" y="0"/>
                  </a:lnTo>
                  <a:lnTo>
                    <a:pt x="53" y="13"/>
                  </a:lnTo>
                  <a:lnTo>
                    <a:pt x="26" y="27"/>
                  </a:lnTo>
                  <a:lnTo>
                    <a:pt x="13" y="53"/>
                  </a:lnTo>
                  <a:lnTo>
                    <a:pt x="0" y="93"/>
                  </a:lnTo>
                  <a:lnTo>
                    <a:pt x="26" y="146"/>
                  </a:lnTo>
                  <a:lnTo>
                    <a:pt x="53" y="159"/>
                  </a:lnTo>
                  <a:lnTo>
                    <a:pt x="92" y="173"/>
                  </a:lnTo>
                  <a:lnTo>
                    <a:pt x="145" y="146"/>
                  </a:lnTo>
                  <a:lnTo>
                    <a:pt x="171" y="120"/>
                  </a:lnTo>
                  <a:lnTo>
                    <a:pt x="171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400" name="Line 200"/>
            <p:cNvSpPr>
              <a:spLocks noChangeShapeType="1"/>
            </p:cNvSpPr>
            <p:nvPr/>
          </p:nvSpPr>
          <p:spPr bwMode="auto">
            <a:xfrm>
              <a:off x="866" y="19433"/>
              <a:ext cx="43137" cy="1"/>
            </a:xfrm>
            <a:prstGeom prst="line">
              <a:avLst/>
            </a:prstGeom>
            <a:noFill/>
            <a:ln w="6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188640"/>
            <a:ext cx="7851648" cy="1828800"/>
          </a:xfrm>
        </p:spPr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31EA-2418-486C-AA73-8CF3EC8BFAD5}" type="slidenum">
              <a:rPr lang="zh-TW" altLang="en-US"/>
              <a:pPr/>
              <a:t>29</a:t>
            </a:fld>
            <a:endParaRPr lang="en-US" altLang="zh-TW"/>
          </a:p>
        </p:txBody>
      </p:sp>
      <p:sp>
        <p:nvSpPr>
          <p:cNvPr id="1504260" name="AutoShape 4"/>
          <p:cNvSpPr>
            <a:spLocks noChangeArrowheads="1"/>
          </p:cNvSpPr>
          <p:nvPr/>
        </p:nvSpPr>
        <p:spPr bwMode="auto">
          <a:xfrm>
            <a:off x="1547813" y="2492375"/>
            <a:ext cx="1152525" cy="3097213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4261" name="AutoShape 5"/>
          <p:cNvSpPr>
            <a:spLocks noChangeArrowheads="1"/>
          </p:cNvSpPr>
          <p:nvPr/>
        </p:nvSpPr>
        <p:spPr bwMode="auto">
          <a:xfrm>
            <a:off x="2843213" y="2492375"/>
            <a:ext cx="2233612" cy="1152525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4262" name="AutoShape 6"/>
          <p:cNvSpPr>
            <a:spLocks noChangeArrowheads="1"/>
          </p:cNvSpPr>
          <p:nvPr/>
        </p:nvSpPr>
        <p:spPr bwMode="auto">
          <a:xfrm>
            <a:off x="5724525" y="2492375"/>
            <a:ext cx="2233613" cy="3097213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4263" name="Rectangle 7"/>
          <p:cNvSpPr>
            <a:spLocks noChangeArrowheads="1"/>
          </p:cNvSpPr>
          <p:nvPr/>
        </p:nvSpPr>
        <p:spPr bwMode="auto">
          <a:xfrm>
            <a:off x="1619250" y="2636838"/>
            <a:ext cx="1008063" cy="3587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4264" name="Rectangle 8"/>
          <p:cNvSpPr>
            <a:spLocks noChangeArrowheads="1"/>
          </p:cNvSpPr>
          <p:nvPr/>
        </p:nvSpPr>
        <p:spPr bwMode="auto">
          <a:xfrm rot="16200000" flipH="1">
            <a:off x="2663031" y="2890044"/>
            <a:ext cx="1008063" cy="3587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4265" name="Rectangle 9"/>
          <p:cNvSpPr>
            <a:spLocks noChangeArrowheads="1"/>
          </p:cNvSpPr>
          <p:nvPr/>
        </p:nvSpPr>
        <p:spPr bwMode="auto">
          <a:xfrm flipH="1">
            <a:off x="5867400" y="2636838"/>
            <a:ext cx="360363" cy="3587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4266" name="Text Box 10"/>
          <p:cNvSpPr txBox="1">
            <a:spLocks noChangeArrowheads="1"/>
          </p:cNvSpPr>
          <p:nvPr/>
        </p:nvSpPr>
        <p:spPr bwMode="auto">
          <a:xfrm>
            <a:off x="5200650" y="2795588"/>
            <a:ext cx="35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85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04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0.18525 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04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264" grpId="0" animBg="1"/>
      <p:bldP spid="15042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704088"/>
            <a:ext cx="8003232" cy="1143000"/>
          </a:xfrm>
        </p:spPr>
        <p:txBody>
          <a:bodyPr/>
          <a:lstStyle/>
          <a:p>
            <a:r>
              <a:rPr lang="en-US" altLang="zh-TW" dirty="0" smtClean="0"/>
              <a:t>Topics</a:t>
            </a:r>
            <a:endParaRPr lang="en-US" altLang="zh-TW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2636912"/>
            <a:ext cx="6192688" cy="288032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Fibonacci numbers</a:t>
            </a:r>
            <a:endParaRPr lang="en-US" altLang="zh-TW" dirty="0"/>
          </a:p>
          <a:p>
            <a:r>
              <a:rPr lang="en-US" altLang="zh-TW" dirty="0"/>
              <a:t>Stamp problem</a:t>
            </a:r>
          </a:p>
          <a:p>
            <a:r>
              <a:rPr lang="en-US" altLang="zh-TW" dirty="0" smtClean="0"/>
              <a:t>Matrix multiplication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sequence</a:t>
            </a:r>
          </a:p>
          <a:p>
            <a:r>
              <a:rPr lang="en-US" altLang="zh-TW" dirty="0" smtClean="0"/>
              <a:t>String matching</a:t>
            </a:r>
            <a:endParaRPr lang="en-US" altLang="zh-TW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2512-3687-4DEB-A87E-5AF3B91EAE34}" type="slidenum">
              <a:rPr lang="zh-TW" altLang="en-US"/>
              <a:pPr/>
              <a:t>3</a:t>
            </a:fld>
            <a:endParaRPr lang="en-US" altLang="zh-TW"/>
          </a:p>
        </p:txBody>
      </p:sp>
      <p:pic>
        <p:nvPicPr>
          <p:cNvPr id="2050" name="Picture 2" descr="http://troblinreich.com/wp-content/uploads/2012/09/check_it_off_your_list_500_clr_793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235" y="3948964"/>
            <a:ext cx="3008253" cy="240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7544" y="188640"/>
            <a:ext cx="7851648" cy="1828800"/>
          </a:xfrm>
        </p:spPr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77F2D-C44E-4FE5-8AD5-B8AC3D554ACB}" type="slidenum">
              <a:rPr lang="zh-TW" altLang="en-US"/>
              <a:pPr/>
              <a:t>30</a:t>
            </a:fld>
            <a:endParaRPr lang="en-US" altLang="zh-TW"/>
          </a:p>
        </p:txBody>
      </p:sp>
      <p:sp>
        <p:nvSpPr>
          <p:cNvPr id="1505283" name="AutoShape 3"/>
          <p:cNvSpPr>
            <a:spLocks noChangeArrowheads="1"/>
          </p:cNvSpPr>
          <p:nvPr/>
        </p:nvSpPr>
        <p:spPr bwMode="auto">
          <a:xfrm>
            <a:off x="1547813" y="2492375"/>
            <a:ext cx="1152525" cy="3097213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5284" name="AutoShape 4"/>
          <p:cNvSpPr>
            <a:spLocks noChangeArrowheads="1"/>
          </p:cNvSpPr>
          <p:nvPr/>
        </p:nvSpPr>
        <p:spPr bwMode="auto">
          <a:xfrm>
            <a:off x="2843213" y="2492375"/>
            <a:ext cx="2233612" cy="1152525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5285" name="AutoShape 5"/>
          <p:cNvSpPr>
            <a:spLocks noChangeArrowheads="1"/>
          </p:cNvSpPr>
          <p:nvPr/>
        </p:nvSpPr>
        <p:spPr bwMode="auto">
          <a:xfrm>
            <a:off x="5724525" y="2492375"/>
            <a:ext cx="2233613" cy="3097213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5286" name="Rectangle 6"/>
          <p:cNvSpPr>
            <a:spLocks noChangeArrowheads="1"/>
          </p:cNvSpPr>
          <p:nvPr/>
        </p:nvSpPr>
        <p:spPr bwMode="auto">
          <a:xfrm>
            <a:off x="1619250" y="3141663"/>
            <a:ext cx="1008063" cy="3587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5287" name="Rectangle 7"/>
          <p:cNvSpPr>
            <a:spLocks noChangeArrowheads="1"/>
          </p:cNvSpPr>
          <p:nvPr/>
        </p:nvSpPr>
        <p:spPr bwMode="auto">
          <a:xfrm rot="16200000" flipH="1">
            <a:off x="2663031" y="2890044"/>
            <a:ext cx="1008063" cy="3587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5288" name="Rectangle 8"/>
          <p:cNvSpPr>
            <a:spLocks noChangeArrowheads="1"/>
          </p:cNvSpPr>
          <p:nvPr/>
        </p:nvSpPr>
        <p:spPr bwMode="auto">
          <a:xfrm flipH="1">
            <a:off x="5867400" y="3195638"/>
            <a:ext cx="360363" cy="3587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5289" name="Text Box 9"/>
          <p:cNvSpPr txBox="1">
            <a:spLocks noChangeArrowheads="1"/>
          </p:cNvSpPr>
          <p:nvPr/>
        </p:nvSpPr>
        <p:spPr bwMode="auto">
          <a:xfrm>
            <a:off x="5200650" y="2795588"/>
            <a:ext cx="35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85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05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0.18525 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05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287" grpId="0" animBg="1"/>
      <p:bldP spid="150528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3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332656"/>
            <a:ext cx="7851648" cy="1828800"/>
          </a:xfrm>
        </p:spPr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8B5F-F2E0-4D82-84FE-D511E204C650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1506307" name="AutoShape 3"/>
          <p:cNvSpPr>
            <a:spLocks noChangeArrowheads="1"/>
          </p:cNvSpPr>
          <p:nvPr/>
        </p:nvSpPr>
        <p:spPr bwMode="auto">
          <a:xfrm>
            <a:off x="1547813" y="2492375"/>
            <a:ext cx="1152525" cy="3097213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6308" name="AutoShape 4"/>
          <p:cNvSpPr>
            <a:spLocks noChangeArrowheads="1"/>
          </p:cNvSpPr>
          <p:nvPr/>
        </p:nvSpPr>
        <p:spPr bwMode="auto">
          <a:xfrm>
            <a:off x="2843213" y="2492375"/>
            <a:ext cx="2233612" cy="1152525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6309" name="AutoShape 5"/>
          <p:cNvSpPr>
            <a:spLocks noChangeArrowheads="1"/>
          </p:cNvSpPr>
          <p:nvPr/>
        </p:nvSpPr>
        <p:spPr bwMode="auto">
          <a:xfrm>
            <a:off x="5724525" y="2492375"/>
            <a:ext cx="2233613" cy="3097213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6310" name="Rectangle 6"/>
          <p:cNvSpPr>
            <a:spLocks noChangeArrowheads="1"/>
          </p:cNvSpPr>
          <p:nvPr/>
        </p:nvSpPr>
        <p:spPr bwMode="auto">
          <a:xfrm>
            <a:off x="1619250" y="3646488"/>
            <a:ext cx="1008063" cy="3587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6311" name="Rectangle 7"/>
          <p:cNvSpPr>
            <a:spLocks noChangeArrowheads="1"/>
          </p:cNvSpPr>
          <p:nvPr/>
        </p:nvSpPr>
        <p:spPr bwMode="auto">
          <a:xfrm rot="16200000" flipH="1">
            <a:off x="2663031" y="2890044"/>
            <a:ext cx="1008063" cy="3587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6312" name="Rectangle 8"/>
          <p:cNvSpPr>
            <a:spLocks noChangeArrowheads="1"/>
          </p:cNvSpPr>
          <p:nvPr/>
        </p:nvSpPr>
        <p:spPr bwMode="auto">
          <a:xfrm flipH="1">
            <a:off x="5867400" y="3646488"/>
            <a:ext cx="360363" cy="3587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6313" name="Text Box 9"/>
          <p:cNvSpPr txBox="1">
            <a:spLocks noChangeArrowheads="1"/>
          </p:cNvSpPr>
          <p:nvPr/>
        </p:nvSpPr>
        <p:spPr bwMode="auto">
          <a:xfrm>
            <a:off x="5200650" y="2795588"/>
            <a:ext cx="3508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8507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06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0.18525 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06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6311" grpId="0" animBg="1"/>
      <p:bldP spid="15063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8185" y="1236362"/>
            <a:ext cx="7851648" cy="121156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連乘三矩陣</a:t>
            </a:r>
            <a:r>
              <a:rPr lang="en-US" altLang="zh-TW" dirty="0" smtClean="0"/>
              <a:t>:</a:t>
            </a:r>
            <a:r>
              <a:rPr lang="zh-TW" altLang="en-US" dirty="0" smtClean="0"/>
              <a:t> 先後有別</a:t>
            </a:r>
            <a:endParaRPr lang="en-US" altLang="zh-TW" dirty="0"/>
          </a:p>
        </p:txBody>
      </p:sp>
      <p:sp>
        <p:nvSpPr>
          <p:cNvPr id="10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95C4-C0A0-468B-9FF3-C5F273DC6EC7}" type="slidenum">
              <a:rPr lang="zh-TW" altLang="en-US"/>
              <a:pPr/>
              <a:t>32</a:t>
            </a:fld>
            <a:endParaRPr lang="en-US" altLang="zh-TW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730807" y="3501008"/>
            <a:ext cx="7955993" cy="2357454"/>
            <a:chOff x="866" y="1503"/>
            <a:chExt cx="43137" cy="12782"/>
          </a:xfrm>
        </p:grpSpPr>
        <p:sp>
          <p:nvSpPr>
            <p:cNvPr id="52230" name="Line 6"/>
            <p:cNvSpPr>
              <a:spLocks noChangeShapeType="1"/>
            </p:cNvSpPr>
            <p:nvPr/>
          </p:nvSpPr>
          <p:spPr bwMode="auto">
            <a:xfrm>
              <a:off x="866" y="1503"/>
              <a:ext cx="43137" cy="1"/>
            </a:xfrm>
            <a:prstGeom prst="line">
              <a:avLst/>
            </a:prstGeom>
            <a:noFill/>
            <a:ln w="6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1" name="Freeform 7"/>
            <p:cNvSpPr>
              <a:spLocks noEditPoints="1"/>
            </p:cNvSpPr>
            <p:nvPr/>
          </p:nvSpPr>
          <p:spPr bwMode="auto">
            <a:xfrm>
              <a:off x="11785" y="3919"/>
              <a:ext cx="1092" cy="1154"/>
            </a:xfrm>
            <a:custGeom>
              <a:avLst/>
              <a:gdLst/>
              <a:ahLst/>
              <a:cxnLst>
                <a:cxn ang="0">
                  <a:pos x="237" y="969"/>
                </a:cxn>
                <a:cxn ang="0">
                  <a:pos x="198" y="1022"/>
                </a:cxn>
                <a:cxn ang="0">
                  <a:pos x="158" y="1062"/>
                </a:cxn>
                <a:cxn ang="0">
                  <a:pos x="119" y="1088"/>
                </a:cxn>
                <a:cxn ang="0">
                  <a:pos x="79" y="1101"/>
                </a:cxn>
                <a:cxn ang="0">
                  <a:pos x="27" y="1101"/>
                </a:cxn>
                <a:cxn ang="0">
                  <a:pos x="14" y="1115"/>
                </a:cxn>
                <a:cxn ang="0">
                  <a:pos x="0" y="1115"/>
                </a:cxn>
                <a:cxn ang="0">
                  <a:pos x="0" y="1141"/>
                </a:cxn>
                <a:cxn ang="0">
                  <a:pos x="14" y="1154"/>
                </a:cxn>
                <a:cxn ang="0">
                  <a:pos x="343" y="1154"/>
                </a:cxn>
                <a:cxn ang="0">
                  <a:pos x="343" y="1141"/>
                </a:cxn>
                <a:cxn ang="0">
                  <a:pos x="356" y="1128"/>
                </a:cxn>
                <a:cxn ang="0">
                  <a:pos x="343" y="1115"/>
                </a:cxn>
                <a:cxn ang="0">
                  <a:pos x="343" y="1101"/>
                </a:cxn>
                <a:cxn ang="0">
                  <a:pos x="303" y="1101"/>
                </a:cxn>
                <a:cxn ang="0">
                  <a:pos x="277" y="1088"/>
                </a:cxn>
                <a:cxn ang="0">
                  <a:pos x="264" y="1075"/>
                </a:cxn>
                <a:cxn ang="0">
                  <a:pos x="250" y="1048"/>
                </a:cxn>
                <a:cxn ang="0">
                  <a:pos x="277" y="995"/>
                </a:cxn>
                <a:cxn ang="0">
                  <a:pos x="277" y="982"/>
                </a:cxn>
                <a:cxn ang="0">
                  <a:pos x="290" y="969"/>
                </a:cxn>
                <a:cxn ang="0">
                  <a:pos x="303" y="929"/>
                </a:cxn>
                <a:cxn ang="0">
                  <a:pos x="343" y="876"/>
                </a:cxn>
                <a:cxn ang="0">
                  <a:pos x="395" y="783"/>
                </a:cxn>
                <a:cxn ang="0">
                  <a:pos x="790" y="783"/>
                </a:cxn>
                <a:cxn ang="0">
                  <a:pos x="803" y="836"/>
                </a:cxn>
                <a:cxn ang="0">
                  <a:pos x="803" y="929"/>
                </a:cxn>
                <a:cxn ang="0">
                  <a:pos x="816" y="1008"/>
                </a:cxn>
                <a:cxn ang="0">
                  <a:pos x="816" y="1075"/>
                </a:cxn>
                <a:cxn ang="0">
                  <a:pos x="803" y="1088"/>
                </a:cxn>
                <a:cxn ang="0">
                  <a:pos x="777" y="1101"/>
                </a:cxn>
                <a:cxn ang="0">
                  <a:pos x="698" y="1101"/>
                </a:cxn>
                <a:cxn ang="0">
                  <a:pos x="685" y="1115"/>
                </a:cxn>
                <a:cxn ang="0">
                  <a:pos x="671" y="1115"/>
                </a:cxn>
                <a:cxn ang="0">
                  <a:pos x="671" y="1154"/>
                </a:cxn>
                <a:cxn ang="0">
                  <a:pos x="1092" y="1154"/>
                </a:cxn>
                <a:cxn ang="0">
                  <a:pos x="1092" y="1101"/>
                </a:cxn>
                <a:cxn ang="0">
                  <a:pos x="987" y="1101"/>
                </a:cxn>
                <a:cxn ang="0">
                  <a:pos x="974" y="1088"/>
                </a:cxn>
                <a:cxn ang="0">
                  <a:pos x="961" y="1088"/>
                </a:cxn>
                <a:cxn ang="0">
                  <a:pos x="961" y="1048"/>
                </a:cxn>
                <a:cxn ang="0">
                  <a:pos x="856" y="40"/>
                </a:cxn>
                <a:cxn ang="0">
                  <a:pos x="856" y="0"/>
                </a:cxn>
                <a:cxn ang="0">
                  <a:pos x="816" y="0"/>
                </a:cxn>
                <a:cxn ang="0">
                  <a:pos x="790" y="26"/>
                </a:cxn>
                <a:cxn ang="0">
                  <a:pos x="237" y="969"/>
                </a:cxn>
                <a:cxn ang="0">
                  <a:pos x="421" y="730"/>
                </a:cxn>
                <a:cxn ang="0">
                  <a:pos x="737" y="199"/>
                </a:cxn>
                <a:cxn ang="0">
                  <a:pos x="790" y="730"/>
                </a:cxn>
                <a:cxn ang="0">
                  <a:pos x="421" y="730"/>
                </a:cxn>
              </a:cxnLst>
              <a:rect l="0" t="0" r="r" b="b"/>
              <a:pathLst>
                <a:path w="1092" h="1154">
                  <a:moveTo>
                    <a:pt x="237" y="969"/>
                  </a:moveTo>
                  <a:lnTo>
                    <a:pt x="198" y="1022"/>
                  </a:lnTo>
                  <a:lnTo>
                    <a:pt x="158" y="1062"/>
                  </a:lnTo>
                  <a:lnTo>
                    <a:pt x="119" y="1088"/>
                  </a:lnTo>
                  <a:lnTo>
                    <a:pt x="79" y="1101"/>
                  </a:lnTo>
                  <a:lnTo>
                    <a:pt x="27" y="1101"/>
                  </a:lnTo>
                  <a:lnTo>
                    <a:pt x="14" y="1115"/>
                  </a:lnTo>
                  <a:lnTo>
                    <a:pt x="0" y="1115"/>
                  </a:lnTo>
                  <a:lnTo>
                    <a:pt x="0" y="1141"/>
                  </a:lnTo>
                  <a:lnTo>
                    <a:pt x="14" y="1154"/>
                  </a:lnTo>
                  <a:lnTo>
                    <a:pt x="343" y="1154"/>
                  </a:lnTo>
                  <a:lnTo>
                    <a:pt x="343" y="1141"/>
                  </a:lnTo>
                  <a:lnTo>
                    <a:pt x="356" y="1128"/>
                  </a:lnTo>
                  <a:lnTo>
                    <a:pt x="343" y="1115"/>
                  </a:lnTo>
                  <a:lnTo>
                    <a:pt x="343" y="1101"/>
                  </a:lnTo>
                  <a:lnTo>
                    <a:pt x="303" y="1101"/>
                  </a:lnTo>
                  <a:lnTo>
                    <a:pt x="277" y="1088"/>
                  </a:lnTo>
                  <a:lnTo>
                    <a:pt x="264" y="1075"/>
                  </a:lnTo>
                  <a:lnTo>
                    <a:pt x="250" y="1048"/>
                  </a:lnTo>
                  <a:lnTo>
                    <a:pt x="277" y="995"/>
                  </a:lnTo>
                  <a:lnTo>
                    <a:pt x="277" y="982"/>
                  </a:lnTo>
                  <a:lnTo>
                    <a:pt x="290" y="969"/>
                  </a:lnTo>
                  <a:lnTo>
                    <a:pt x="303" y="929"/>
                  </a:lnTo>
                  <a:lnTo>
                    <a:pt x="343" y="876"/>
                  </a:lnTo>
                  <a:lnTo>
                    <a:pt x="395" y="783"/>
                  </a:lnTo>
                  <a:lnTo>
                    <a:pt x="790" y="783"/>
                  </a:lnTo>
                  <a:lnTo>
                    <a:pt x="803" y="836"/>
                  </a:lnTo>
                  <a:lnTo>
                    <a:pt x="803" y="929"/>
                  </a:lnTo>
                  <a:lnTo>
                    <a:pt x="816" y="1008"/>
                  </a:lnTo>
                  <a:lnTo>
                    <a:pt x="816" y="1075"/>
                  </a:lnTo>
                  <a:lnTo>
                    <a:pt x="803" y="1088"/>
                  </a:lnTo>
                  <a:lnTo>
                    <a:pt x="777" y="1101"/>
                  </a:lnTo>
                  <a:lnTo>
                    <a:pt x="698" y="1101"/>
                  </a:lnTo>
                  <a:lnTo>
                    <a:pt x="685" y="1115"/>
                  </a:lnTo>
                  <a:lnTo>
                    <a:pt x="671" y="1115"/>
                  </a:lnTo>
                  <a:lnTo>
                    <a:pt x="671" y="1154"/>
                  </a:lnTo>
                  <a:lnTo>
                    <a:pt x="1092" y="1154"/>
                  </a:lnTo>
                  <a:lnTo>
                    <a:pt x="1092" y="1101"/>
                  </a:lnTo>
                  <a:lnTo>
                    <a:pt x="987" y="1101"/>
                  </a:lnTo>
                  <a:lnTo>
                    <a:pt x="974" y="1088"/>
                  </a:lnTo>
                  <a:lnTo>
                    <a:pt x="961" y="1088"/>
                  </a:lnTo>
                  <a:lnTo>
                    <a:pt x="961" y="1048"/>
                  </a:lnTo>
                  <a:lnTo>
                    <a:pt x="856" y="40"/>
                  </a:lnTo>
                  <a:lnTo>
                    <a:pt x="856" y="0"/>
                  </a:lnTo>
                  <a:lnTo>
                    <a:pt x="816" y="0"/>
                  </a:lnTo>
                  <a:lnTo>
                    <a:pt x="790" y="26"/>
                  </a:lnTo>
                  <a:lnTo>
                    <a:pt x="237" y="969"/>
                  </a:lnTo>
                  <a:close/>
                  <a:moveTo>
                    <a:pt x="421" y="730"/>
                  </a:moveTo>
                  <a:lnTo>
                    <a:pt x="737" y="199"/>
                  </a:lnTo>
                  <a:lnTo>
                    <a:pt x="790" y="730"/>
                  </a:lnTo>
                  <a:lnTo>
                    <a:pt x="421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2" name="Freeform 8"/>
            <p:cNvSpPr>
              <a:spLocks/>
            </p:cNvSpPr>
            <p:nvPr/>
          </p:nvSpPr>
          <p:spPr bwMode="auto">
            <a:xfrm>
              <a:off x="13522" y="4277"/>
              <a:ext cx="763" cy="783"/>
            </a:xfrm>
            <a:custGeom>
              <a:avLst/>
              <a:gdLst/>
              <a:ahLst/>
              <a:cxnLst>
                <a:cxn ang="0">
                  <a:pos x="434" y="398"/>
                </a:cxn>
                <a:cxn ang="0">
                  <a:pos x="750" y="66"/>
                </a:cxn>
                <a:cxn ang="0">
                  <a:pos x="763" y="53"/>
                </a:cxn>
                <a:cxn ang="0">
                  <a:pos x="763" y="27"/>
                </a:cxn>
                <a:cxn ang="0">
                  <a:pos x="737" y="0"/>
                </a:cxn>
                <a:cxn ang="0">
                  <a:pos x="724" y="13"/>
                </a:cxn>
                <a:cxn ang="0">
                  <a:pos x="697" y="27"/>
                </a:cxn>
                <a:cxn ang="0">
                  <a:pos x="382" y="345"/>
                </a:cxn>
                <a:cxn ang="0">
                  <a:pos x="53" y="13"/>
                </a:cxn>
                <a:cxn ang="0">
                  <a:pos x="39" y="13"/>
                </a:cxn>
                <a:cxn ang="0">
                  <a:pos x="26" y="0"/>
                </a:cxn>
                <a:cxn ang="0">
                  <a:pos x="0" y="27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3" y="717"/>
                </a:cxn>
                <a:cxn ang="0">
                  <a:pos x="0" y="730"/>
                </a:cxn>
                <a:cxn ang="0">
                  <a:pos x="0" y="770"/>
                </a:cxn>
                <a:cxn ang="0">
                  <a:pos x="13" y="783"/>
                </a:cxn>
                <a:cxn ang="0">
                  <a:pos x="39" y="783"/>
                </a:cxn>
                <a:cxn ang="0">
                  <a:pos x="382" y="438"/>
                </a:cxn>
                <a:cxn ang="0">
                  <a:pos x="724" y="783"/>
                </a:cxn>
                <a:cxn ang="0">
                  <a:pos x="750" y="783"/>
                </a:cxn>
                <a:cxn ang="0">
                  <a:pos x="763" y="770"/>
                </a:cxn>
                <a:cxn ang="0">
                  <a:pos x="763" y="730"/>
                </a:cxn>
                <a:cxn ang="0">
                  <a:pos x="750" y="717"/>
                </a:cxn>
                <a:cxn ang="0">
                  <a:pos x="434" y="398"/>
                </a:cxn>
              </a:cxnLst>
              <a:rect l="0" t="0" r="r" b="b"/>
              <a:pathLst>
                <a:path w="763" h="783">
                  <a:moveTo>
                    <a:pt x="434" y="398"/>
                  </a:moveTo>
                  <a:lnTo>
                    <a:pt x="750" y="66"/>
                  </a:lnTo>
                  <a:lnTo>
                    <a:pt x="763" y="53"/>
                  </a:lnTo>
                  <a:lnTo>
                    <a:pt x="763" y="27"/>
                  </a:lnTo>
                  <a:lnTo>
                    <a:pt x="737" y="0"/>
                  </a:lnTo>
                  <a:lnTo>
                    <a:pt x="724" y="13"/>
                  </a:lnTo>
                  <a:lnTo>
                    <a:pt x="697" y="27"/>
                  </a:lnTo>
                  <a:lnTo>
                    <a:pt x="382" y="345"/>
                  </a:lnTo>
                  <a:lnTo>
                    <a:pt x="53" y="13"/>
                  </a:lnTo>
                  <a:lnTo>
                    <a:pt x="39" y="13"/>
                  </a:lnTo>
                  <a:lnTo>
                    <a:pt x="26" y="0"/>
                  </a:lnTo>
                  <a:lnTo>
                    <a:pt x="0" y="27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3" y="717"/>
                  </a:lnTo>
                  <a:lnTo>
                    <a:pt x="0" y="730"/>
                  </a:lnTo>
                  <a:lnTo>
                    <a:pt x="0" y="770"/>
                  </a:lnTo>
                  <a:lnTo>
                    <a:pt x="13" y="783"/>
                  </a:lnTo>
                  <a:lnTo>
                    <a:pt x="39" y="783"/>
                  </a:lnTo>
                  <a:lnTo>
                    <a:pt x="382" y="438"/>
                  </a:lnTo>
                  <a:lnTo>
                    <a:pt x="724" y="783"/>
                  </a:lnTo>
                  <a:lnTo>
                    <a:pt x="750" y="783"/>
                  </a:lnTo>
                  <a:lnTo>
                    <a:pt x="763" y="770"/>
                  </a:lnTo>
                  <a:lnTo>
                    <a:pt x="763" y="730"/>
                  </a:lnTo>
                  <a:lnTo>
                    <a:pt x="750" y="717"/>
                  </a:lnTo>
                  <a:lnTo>
                    <a:pt x="434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3" name="Freeform 9"/>
            <p:cNvSpPr>
              <a:spLocks noEditPoints="1"/>
            </p:cNvSpPr>
            <p:nvPr/>
          </p:nvSpPr>
          <p:spPr bwMode="auto">
            <a:xfrm>
              <a:off x="14943" y="3972"/>
              <a:ext cx="1144" cy="1101"/>
            </a:xfrm>
            <a:custGeom>
              <a:avLst/>
              <a:gdLst/>
              <a:ahLst/>
              <a:cxnLst>
                <a:cxn ang="0">
                  <a:pos x="184" y="1009"/>
                </a:cxn>
                <a:cxn ang="0">
                  <a:pos x="131" y="1048"/>
                </a:cxn>
                <a:cxn ang="0">
                  <a:pos x="13" y="1062"/>
                </a:cxn>
                <a:cxn ang="0">
                  <a:pos x="0" y="1101"/>
                </a:cxn>
                <a:cxn ang="0">
                  <a:pos x="789" y="1075"/>
                </a:cxn>
                <a:cxn ang="0">
                  <a:pos x="1026" y="876"/>
                </a:cxn>
                <a:cxn ang="0">
                  <a:pos x="1026" y="650"/>
                </a:cxn>
                <a:cxn ang="0">
                  <a:pos x="802" y="531"/>
                </a:cxn>
                <a:cxn ang="0">
                  <a:pos x="1039" y="425"/>
                </a:cxn>
                <a:cxn ang="0">
                  <a:pos x="1144" y="226"/>
                </a:cxn>
                <a:cxn ang="0">
                  <a:pos x="1065" y="66"/>
                </a:cxn>
                <a:cxn ang="0">
                  <a:pos x="842" y="0"/>
                </a:cxn>
                <a:cxn ang="0">
                  <a:pos x="263" y="13"/>
                </a:cxn>
                <a:cxn ang="0">
                  <a:pos x="394" y="53"/>
                </a:cxn>
                <a:cxn ang="0">
                  <a:pos x="408" y="106"/>
                </a:cxn>
                <a:cxn ang="0">
                  <a:pos x="434" y="517"/>
                </a:cxn>
                <a:cxn ang="0">
                  <a:pos x="539" y="93"/>
                </a:cxn>
                <a:cxn ang="0">
                  <a:pos x="566" y="53"/>
                </a:cxn>
                <a:cxn ang="0">
                  <a:pos x="921" y="66"/>
                </a:cxn>
                <a:cxn ang="0">
                  <a:pos x="986" y="159"/>
                </a:cxn>
                <a:cxn ang="0">
                  <a:pos x="1000" y="212"/>
                </a:cxn>
                <a:cxn ang="0">
                  <a:pos x="908" y="411"/>
                </a:cxn>
                <a:cxn ang="0">
                  <a:pos x="658" y="517"/>
                </a:cxn>
                <a:cxn ang="0">
                  <a:pos x="355" y="1048"/>
                </a:cxn>
                <a:cxn ang="0">
                  <a:pos x="302" y="1022"/>
                </a:cxn>
                <a:cxn ang="0">
                  <a:pos x="421" y="544"/>
                </a:cxn>
                <a:cxn ang="0">
                  <a:pos x="815" y="571"/>
                </a:cxn>
                <a:cxn ang="0">
                  <a:pos x="868" y="610"/>
                </a:cxn>
                <a:cxn ang="0">
                  <a:pos x="894" y="677"/>
                </a:cxn>
                <a:cxn ang="0">
                  <a:pos x="908" y="730"/>
                </a:cxn>
                <a:cxn ang="0">
                  <a:pos x="815" y="955"/>
                </a:cxn>
                <a:cxn ang="0">
                  <a:pos x="579" y="1048"/>
                </a:cxn>
              </a:cxnLst>
              <a:rect l="0" t="0" r="r" b="b"/>
              <a:pathLst>
                <a:path w="1144" h="1101">
                  <a:moveTo>
                    <a:pt x="184" y="982"/>
                  </a:moveTo>
                  <a:lnTo>
                    <a:pt x="184" y="1009"/>
                  </a:lnTo>
                  <a:lnTo>
                    <a:pt x="158" y="1035"/>
                  </a:lnTo>
                  <a:lnTo>
                    <a:pt x="131" y="1048"/>
                  </a:lnTo>
                  <a:lnTo>
                    <a:pt x="26" y="1048"/>
                  </a:lnTo>
                  <a:lnTo>
                    <a:pt x="13" y="1062"/>
                  </a:lnTo>
                  <a:lnTo>
                    <a:pt x="0" y="1062"/>
                  </a:lnTo>
                  <a:lnTo>
                    <a:pt x="0" y="1101"/>
                  </a:lnTo>
                  <a:lnTo>
                    <a:pt x="618" y="1101"/>
                  </a:lnTo>
                  <a:lnTo>
                    <a:pt x="789" y="1075"/>
                  </a:lnTo>
                  <a:lnTo>
                    <a:pt x="934" y="982"/>
                  </a:lnTo>
                  <a:lnTo>
                    <a:pt x="1026" y="876"/>
                  </a:lnTo>
                  <a:lnTo>
                    <a:pt x="1052" y="756"/>
                  </a:lnTo>
                  <a:lnTo>
                    <a:pt x="1026" y="650"/>
                  </a:lnTo>
                  <a:lnTo>
                    <a:pt x="934" y="571"/>
                  </a:lnTo>
                  <a:lnTo>
                    <a:pt x="802" y="531"/>
                  </a:lnTo>
                  <a:lnTo>
                    <a:pt x="921" y="491"/>
                  </a:lnTo>
                  <a:lnTo>
                    <a:pt x="1039" y="425"/>
                  </a:lnTo>
                  <a:lnTo>
                    <a:pt x="1118" y="332"/>
                  </a:lnTo>
                  <a:lnTo>
                    <a:pt x="1144" y="226"/>
                  </a:lnTo>
                  <a:lnTo>
                    <a:pt x="1118" y="146"/>
                  </a:lnTo>
                  <a:lnTo>
                    <a:pt x="1065" y="66"/>
                  </a:lnTo>
                  <a:lnTo>
                    <a:pt x="973" y="13"/>
                  </a:lnTo>
                  <a:lnTo>
                    <a:pt x="842" y="0"/>
                  </a:lnTo>
                  <a:lnTo>
                    <a:pt x="276" y="0"/>
                  </a:lnTo>
                  <a:lnTo>
                    <a:pt x="263" y="13"/>
                  </a:lnTo>
                  <a:lnTo>
                    <a:pt x="263" y="53"/>
                  </a:lnTo>
                  <a:lnTo>
                    <a:pt x="394" y="53"/>
                  </a:lnTo>
                  <a:lnTo>
                    <a:pt x="408" y="66"/>
                  </a:lnTo>
                  <a:lnTo>
                    <a:pt x="408" y="106"/>
                  </a:lnTo>
                  <a:lnTo>
                    <a:pt x="184" y="982"/>
                  </a:lnTo>
                  <a:close/>
                  <a:moveTo>
                    <a:pt x="434" y="517"/>
                  </a:moveTo>
                  <a:lnTo>
                    <a:pt x="526" y="119"/>
                  </a:lnTo>
                  <a:lnTo>
                    <a:pt x="539" y="93"/>
                  </a:lnTo>
                  <a:lnTo>
                    <a:pt x="539" y="66"/>
                  </a:lnTo>
                  <a:lnTo>
                    <a:pt x="566" y="53"/>
                  </a:lnTo>
                  <a:lnTo>
                    <a:pt x="868" y="53"/>
                  </a:lnTo>
                  <a:lnTo>
                    <a:pt x="921" y="66"/>
                  </a:lnTo>
                  <a:lnTo>
                    <a:pt x="973" y="119"/>
                  </a:lnTo>
                  <a:lnTo>
                    <a:pt x="986" y="159"/>
                  </a:lnTo>
                  <a:lnTo>
                    <a:pt x="1000" y="186"/>
                  </a:lnTo>
                  <a:lnTo>
                    <a:pt x="1000" y="212"/>
                  </a:lnTo>
                  <a:lnTo>
                    <a:pt x="973" y="318"/>
                  </a:lnTo>
                  <a:lnTo>
                    <a:pt x="908" y="411"/>
                  </a:lnTo>
                  <a:lnTo>
                    <a:pt x="802" y="491"/>
                  </a:lnTo>
                  <a:lnTo>
                    <a:pt x="658" y="517"/>
                  </a:lnTo>
                  <a:lnTo>
                    <a:pt x="434" y="517"/>
                  </a:lnTo>
                  <a:close/>
                  <a:moveTo>
                    <a:pt x="355" y="1048"/>
                  </a:moveTo>
                  <a:lnTo>
                    <a:pt x="302" y="1048"/>
                  </a:lnTo>
                  <a:lnTo>
                    <a:pt x="302" y="1022"/>
                  </a:lnTo>
                  <a:lnTo>
                    <a:pt x="316" y="995"/>
                  </a:lnTo>
                  <a:lnTo>
                    <a:pt x="421" y="544"/>
                  </a:lnTo>
                  <a:lnTo>
                    <a:pt x="776" y="544"/>
                  </a:lnTo>
                  <a:lnTo>
                    <a:pt x="815" y="571"/>
                  </a:lnTo>
                  <a:lnTo>
                    <a:pt x="842" y="584"/>
                  </a:lnTo>
                  <a:lnTo>
                    <a:pt x="868" y="610"/>
                  </a:lnTo>
                  <a:lnTo>
                    <a:pt x="894" y="650"/>
                  </a:lnTo>
                  <a:lnTo>
                    <a:pt x="894" y="677"/>
                  </a:lnTo>
                  <a:lnTo>
                    <a:pt x="908" y="703"/>
                  </a:lnTo>
                  <a:lnTo>
                    <a:pt x="908" y="730"/>
                  </a:lnTo>
                  <a:lnTo>
                    <a:pt x="881" y="849"/>
                  </a:lnTo>
                  <a:lnTo>
                    <a:pt x="815" y="955"/>
                  </a:lnTo>
                  <a:lnTo>
                    <a:pt x="710" y="1022"/>
                  </a:lnTo>
                  <a:lnTo>
                    <a:pt x="579" y="1048"/>
                  </a:lnTo>
                  <a:lnTo>
                    <a:pt x="355" y="10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4" name="Freeform 10"/>
            <p:cNvSpPr>
              <a:spLocks/>
            </p:cNvSpPr>
            <p:nvPr/>
          </p:nvSpPr>
          <p:spPr bwMode="auto">
            <a:xfrm>
              <a:off x="16758" y="4277"/>
              <a:ext cx="763" cy="783"/>
            </a:xfrm>
            <a:custGeom>
              <a:avLst/>
              <a:gdLst/>
              <a:ahLst/>
              <a:cxnLst>
                <a:cxn ang="0">
                  <a:pos x="434" y="398"/>
                </a:cxn>
                <a:cxn ang="0">
                  <a:pos x="750" y="66"/>
                </a:cxn>
                <a:cxn ang="0">
                  <a:pos x="763" y="53"/>
                </a:cxn>
                <a:cxn ang="0">
                  <a:pos x="763" y="27"/>
                </a:cxn>
                <a:cxn ang="0">
                  <a:pos x="737" y="0"/>
                </a:cxn>
                <a:cxn ang="0">
                  <a:pos x="724" y="13"/>
                </a:cxn>
                <a:cxn ang="0">
                  <a:pos x="698" y="27"/>
                </a:cxn>
                <a:cxn ang="0">
                  <a:pos x="382" y="345"/>
                </a:cxn>
                <a:cxn ang="0">
                  <a:pos x="53" y="13"/>
                </a:cxn>
                <a:cxn ang="0">
                  <a:pos x="40" y="13"/>
                </a:cxn>
                <a:cxn ang="0">
                  <a:pos x="27" y="0"/>
                </a:cxn>
                <a:cxn ang="0">
                  <a:pos x="0" y="27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3" y="717"/>
                </a:cxn>
                <a:cxn ang="0">
                  <a:pos x="0" y="730"/>
                </a:cxn>
                <a:cxn ang="0">
                  <a:pos x="0" y="770"/>
                </a:cxn>
                <a:cxn ang="0">
                  <a:pos x="13" y="783"/>
                </a:cxn>
                <a:cxn ang="0">
                  <a:pos x="40" y="783"/>
                </a:cxn>
                <a:cxn ang="0">
                  <a:pos x="382" y="438"/>
                </a:cxn>
                <a:cxn ang="0">
                  <a:pos x="724" y="783"/>
                </a:cxn>
                <a:cxn ang="0">
                  <a:pos x="750" y="783"/>
                </a:cxn>
                <a:cxn ang="0">
                  <a:pos x="763" y="770"/>
                </a:cxn>
                <a:cxn ang="0">
                  <a:pos x="763" y="730"/>
                </a:cxn>
                <a:cxn ang="0">
                  <a:pos x="750" y="717"/>
                </a:cxn>
                <a:cxn ang="0">
                  <a:pos x="434" y="398"/>
                </a:cxn>
              </a:cxnLst>
              <a:rect l="0" t="0" r="r" b="b"/>
              <a:pathLst>
                <a:path w="763" h="783">
                  <a:moveTo>
                    <a:pt x="434" y="398"/>
                  </a:moveTo>
                  <a:lnTo>
                    <a:pt x="750" y="66"/>
                  </a:lnTo>
                  <a:lnTo>
                    <a:pt x="763" y="53"/>
                  </a:lnTo>
                  <a:lnTo>
                    <a:pt x="763" y="27"/>
                  </a:lnTo>
                  <a:lnTo>
                    <a:pt x="737" y="0"/>
                  </a:lnTo>
                  <a:lnTo>
                    <a:pt x="724" y="13"/>
                  </a:lnTo>
                  <a:lnTo>
                    <a:pt x="698" y="27"/>
                  </a:lnTo>
                  <a:lnTo>
                    <a:pt x="382" y="345"/>
                  </a:lnTo>
                  <a:lnTo>
                    <a:pt x="53" y="13"/>
                  </a:lnTo>
                  <a:lnTo>
                    <a:pt x="40" y="13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3" y="717"/>
                  </a:lnTo>
                  <a:lnTo>
                    <a:pt x="0" y="730"/>
                  </a:lnTo>
                  <a:lnTo>
                    <a:pt x="0" y="770"/>
                  </a:lnTo>
                  <a:lnTo>
                    <a:pt x="13" y="783"/>
                  </a:lnTo>
                  <a:lnTo>
                    <a:pt x="40" y="783"/>
                  </a:lnTo>
                  <a:lnTo>
                    <a:pt x="382" y="438"/>
                  </a:lnTo>
                  <a:lnTo>
                    <a:pt x="724" y="783"/>
                  </a:lnTo>
                  <a:lnTo>
                    <a:pt x="750" y="783"/>
                  </a:lnTo>
                  <a:lnTo>
                    <a:pt x="763" y="770"/>
                  </a:lnTo>
                  <a:lnTo>
                    <a:pt x="763" y="730"/>
                  </a:lnTo>
                  <a:lnTo>
                    <a:pt x="750" y="717"/>
                  </a:lnTo>
                  <a:lnTo>
                    <a:pt x="434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5" name="Freeform 11"/>
            <p:cNvSpPr>
              <a:spLocks/>
            </p:cNvSpPr>
            <p:nvPr/>
          </p:nvSpPr>
          <p:spPr bwMode="auto">
            <a:xfrm>
              <a:off x="18192" y="3932"/>
              <a:ext cx="1132" cy="1181"/>
            </a:xfrm>
            <a:custGeom>
              <a:avLst/>
              <a:gdLst/>
              <a:ahLst/>
              <a:cxnLst>
                <a:cxn ang="0">
                  <a:pos x="1132" y="27"/>
                </a:cxn>
                <a:cxn ang="0">
                  <a:pos x="1132" y="13"/>
                </a:cxn>
                <a:cxn ang="0">
                  <a:pos x="1118" y="0"/>
                </a:cxn>
                <a:cxn ang="0">
                  <a:pos x="1092" y="27"/>
                </a:cxn>
                <a:cxn ang="0">
                  <a:pos x="987" y="146"/>
                </a:cxn>
                <a:cxn ang="0">
                  <a:pos x="908" y="66"/>
                </a:cxn>
                <a:cxn ang="0">
                  <a:pos x="829" y="27"/>
                </a:cxn>
                <a:cxn ang="0">
                  <a:pos x="711" y="0"/>
                </a:cxn>
                <a:cxn ang="0">
                  <a:pos x="500" y="40"/>
                </a:cxn>
                <a:cxn ang="0">
                  <a:pos x="316" y="159"/>
                </a:cxn>
                <a:cxn ang="0">
                  <a:pos x="145" y="319"/>
                </a:cxn>
                <a:cxn ang="0">
                  <a:pos x="40" y="518"/>
                </a:cxn>
                <a:cxn ang="0">
                  <a:pos x="0" y="730"/>
                </a:cxn>
                <a:cxn ang="0">
                  <a:pos x="27" y="876"/>
                </a:cxn>
                <a:cxn ang="0">
                  <a:pos x="79" y="1009"/>
                </a:cxn>
                <a:cxn ang="0">
                  <a:pos x="171" y="1102"/>
                </a:cxn>
                <a:cxn ang="0">
                  <a:pos x="290" y="1155"/>
                </a:cxn>
                <a:cxn ang="0">
                  <a:pos x="434" y="1181"/>
                </a:cxn>
                <a:cxn ang="0">
                  <a:pos x="566" y="1155"/>
                </a:cxn>
                <a:cxn ang="0">
                  <a:pos x="684" y="1102"/>
                </a:cxn>
                <a:cxn ang="0">
                  <a:pos x="776" y="1035"/>
                </a:cxn>
                <a:cxn ang="0">
                  <a:pos x="868" y="942"/>
                </a:cxn>
                <a:cxn ang="0">
                  <a:pos x="921" y="849"/>
                </a:cxn>
                <a:cxn ang="0">
                  <a:pos x="947" y="783"/>
                </a:cxn>
                <a:cxn ang="0">
                  <a:pos x="947" y="743"/>
                </a:cxn>
                <a:cxn ang="0">
                  <a:pos x="921" y="743"/>
                </a:cxn>
                <a:cxn ang="0">
                  <a:pos x="908" y="757"/>
                </a:cxn>
                <a:cxn ang="0">
                  <a:pos x="895" y="823"/>
                </a:cxn>
                <a:cxn ang="0">
                  <a:pos x="842" y="916"/>
                </a:cxn>
                <a:cxn ang="0">
                  <a:pos x="750" y="1009"/>
                </a:cxn>
                <a:cxn ang="0">
                  <a:pos x="592" y="1102"/>
                </a:cxn>
                <a:cxn ang="0">
                  <a:pos x="461" y="1128"/>
                </a:cxn>
                <a:cxn ang="0">
                  <a:pos x="369" y="1115"/>
                </a:cxn>
                <a:cxn ang="0">
                  <a:pos x="290" y="1075"/>
                </a:cxn>
                <a:cxn ang="0">
                  <a:pos x="211" y="1022"/>
                </a:cxn>
                <a:cxn ang="0">
                  <a:pos x="171" y="929"/>
                </a:cxn>
                <a:cxn ang="0">
                  <a:pos x="145" y="796"/>
                </a:cxn>
                <a:cxn ang="0">
                  <a:pos x="158" y="703"/>
                </a:cxn>
                <a:cxn ang="0">
                  <a:pos x="184" y="557"/>
                </a:cxn>
                <a:cxn ang="0">
                  <a:pos x="237" y="398"/>
                </a:cxn>
                <a:cxn ang="0">
                  <a:pos x="342" y="252"/>
                </a:cxn>
                <a:cxn ang="0">
                  <a:pos x="448" y="146"/>
                </a:cxn>
                <a:cxn ang="0">
                  <a:pos x="592" y="80"/>
                </a:cxn>
                <a:cxn ang="0">
                  <a:pos x="724" y="53"/>
                </a:cxn>
                <a:cxn ang="0">
                  <a:pos x="829" y="80"/>
                </a:cxn>
                <a:cxn ang="0">
                  <a:pos x="921" y="146"/>
                </a:cxn>
                <a:cxn ang="0">
                  <a:pos x="974" y="239"/>
                </a:cxn>
                <a:cxn ang="0">
                  <a:pos x="987" y="372"/>
                </a:cxn>
                <a:cxn ang="0">
                  <a:pos x="987" y="465"/>
                </a:cxn>
                <a:cxn ang="0">
                  <a:pos x="1013" y="465"/>
                </a:cxn>
                <a:cxn ang="0">
                  <a:pos x="1040" y="438"/>
                </a:cxn>
                <a:cxn ang="0">
                  <a:pos x="1132" y="27"/>
                </a:cxn>
              </a:cxnLst>
              <a:rect l="0" t="0" r="r" b="b"/>
              <a:pathLst>
                <a:path w="1132" h="1181">
                  <a:moveTo>
                    <a:pt x="1132" y="27"/>
                  </a:moveTo>
                  <a:lnTo>
                    <a:pt x="1132" y="13"/>
                  </a:lnTo>
                  <a:lnTo>
                    <a:pt x="1118" y="0"/>
                  </a:lnTo>
                  <a:lnTo>
                    <a:pt x="1092" y="27"/>
                  </a:lnTo>
                  <a:lnTo>
                    <a:pt x="987" y="146"/>
                  </a:lnTo>
                  <a:lnTo>
                    <a:pt x="908" y="66"/>
                  </a:lnTo>
                  <a:lnTo>
                    <a:pt x="829" y="27"/>
                  </a:lnTo>
                  <a:lnTo>
                    <a:pt x="711" y="0"/>
                  </a:lnTo>
                  <a:lnTo>
                    <a:pt x="500" y="40"/>
                  </a:lnTo>
                  <a:lnTo>
                    <a:pt x="316" y="159"/>
                  </a:lnTo>
                  <a:lnTo>
                    <a:pt x="145" y="319"/>
                  </a:lnTo>
                  <a:lnTo>
                    <a:pt x="40" y="518"/>
                  </a:lnTo>
                  <a:lnTo>
                    <a:pt x="0" y="730"/>
                  </a:lnTo>
                  <a:lnTo>
                    <a:pt x="27" y="876"/>
                  </a:lnTo>
                  <a:lnTo>
                    <a:pt x="79" y="1009"/>
                  </a:lnTo>
                  <a:lnTo>
                    <a:pt x="171" y="1102"/>
                  </a:lnTo>
                  <a:lnTo>
                    <a:pt x="290" y="1155"/>
                  </a:lnTo>
                  <a:lnTo>
                    <a:pt x="434" y="1181"/>
                  </a:lnTo>
                  <a:lnTo>
                    <a:pt x="566" y="1155"/>
                  </a:lnTo>
                  <a:lnTo>
                    <a:pt x="684" y="1102"/>
                  </a:lnTo>
                  <a:lnTo>
                    <a:pt x="776" y="1035"/>
                  </a:lnTo>
                  <a:lnTo>
                    <a:pt x="868" y="942"/>
                  </a:lnTo>
                  <a:lnTo>
                    <a:pt x="921" y="849"/>
                  </a:lnTo>
                  <a:lnTo>
                    <a:pt x="947" y="783"/>
                  </a:lnTo>
                  <a:lnTo>
                    <a:pt x="947" y="743"/>
                  </a:lnTo>
                  <a:lnTo>
                    <a:pt x="921" y="743"/>
                  </a:lnTo>
                  <a:lnTo>
                    <a:pt x="908" y="757"/>
                  </a:lnTo>
                  <a:lnTo>
                    <a:pt x="895" y="823"/>
                  </a:lnTo>
                  <a:lnTo>
                    <a:pt x="842" y="916"/>
                  </a:lnTo>
                  <a:lnTo>
                    <a:pt x="750" y="1009"/>
                  </a:lnTo>
                  <a:lnTo>
                    <a:pt x="592" y="1102"/>
                  </a:lnTo>
                  <a:lnTo>
                    <a:pt x="461" y="1128"/>
                  </a:lnTo>
                  <a:lnTo>
                    <a:pt x="369" y="1115"/>
                  </a:lnTo>
                  <a:lnTo>
                    <a:pt x="290" y="1075"/>
                  </a:lnTo>
                  <a:lnTo>
                    <a:pt x="211" y="1022"/>
                  </a:lnTo>
                  <a:lnTo>
                    <a:pt x="171" y="929"/>
                  </a:lnTo>
                  <a:lnTo>
                    <a:pt x="145" y="796"/>
                  </a:lnTo>
                  <a:lnTo>
                    <a:pt x="158" y="703"/>
                  </a:lnTo>
                  <a:lnTo>
                    <a:pt x="184" y="557"/>
                  </a:lnTo>
                  <a:lnTo>
                    <a:pt x="237" y="398"/>
                  </a:lnTo>
                  <a:lnTo>
                    <a:pt x="342" y="252"/>
                  </a:lnTo>
                  <a:lnTo>
                    <a:pt x="448" y="146"/>
                  </a:lnTo>
                  <a:lnTo>
                    <a:pt x="592" y="80"/>
                  </a:lnTo>
                  <a:lnTo>
                    <a:pt x="724" y="53"/>
                  </a:lnTo>
                  <a:lnTo>
                    <a:pt x="829" y="80"/>
                  </a:lnTo>
                  <a:lnTo>
                    <a:pt x="921" y="146"/>
                  </a:lnTo>
                  <a:lnTo>
                    <a:pt x="974" y="239"/>
                  </a:lnTo>
                  <a:lnTo>
                    <a:pt x="987" y="372"/>
                  </a:lnTo>
                  <a:lnTo>
                    <a:pt x="987" y="465"/>
                  </a:lnTo>
                  <a:lnTo>
                    <a:pt x="1013" y="465"/>
                  </a:lnTo>
                  <a:lnTo>
                    <a:pt x="1040" y="438"/>
                  </a:lnTo>
                  <a:lnTo>
                    <a:pt x="1132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6" name="Freeform 12"/>
            <p:cNvSpPr>
              <a:spLocks noEditPoints="1"/>
            </p:cNvSpPr>
            <p:nvPr/>
          </p:nvSpPr>
          <p:spPr bwMode="auto">
            <a:xfrm>
              <a:off x="21060" y="4476"/>
              <a:ext cx="1053" cy="385"/>
            </a:xfrm>
            <a:custGeom>
              <a:avLst/>
              <a:gdLst/>
              <a:ahLst/>
              <a:cxnLst>
                <a:cxn ang="0">
                  <a:pos x="1000" y="67"/>
                </a:cxn>
                <a:cxn ang="0">
                  <a:pos x="1039" y="67"/>
                </a:cxn>
                <a:cxn ang="0">
                  <a:pos x="1053" y="53"/>
                </a:cxn>
                <a:cxn ang="0">
                  <a:pos x="1053" y="27"/>
                </a:cxn>
                <a:cxn ang="0">
                  <a:pos x="1039" y="13"/>
                </a:cxn>
                <a:cxn ang="0">
                  <a:pos x="1026" y="13"/>
                </a:cxn>
                <a:cxn ang="0">
                  <a:pos x="1000" y="0"/>
                </a:cxn>
                <a:cxn ang="0">
                  <a:pos x="40" y="0"/>
                </a:cxn>
                <a:cxn ang="0">
                  <a:pos x="13" y="13"/>
                </a:cxn>
                <a:cxn ang="0">
                  <a:pos x="0" y="13"/>
                </a:cxn>
                <a:cxn ang="0">
                  <a:pos x="0" y="53"/>
                </a:cxn>
                <a:cxn ang="0">
                  <a:pos x="13" y="67"/>
                </a:cxn>
                <a:cxn ang="0">
                  <a:pos x="53" y="67"/>
                </a:cxn>
                <a:cxn ang="0">
                  <a:pos x="1000" y="67"/>
                </a:cxn>
                <a:cxn ang="0">
                  <a:pos x="1000" y="385"/>
                </a:cxn>
                <a:cxn ang="0">
                  <a:pos x="1039" y="385"/>
                </a:cxn>
                <a:cxn ang="0">
                  <a:pos x="1053" y="372"/>
                </a:cxn>
                <a:cxn ang="0">
                  <a:pos x="1053" y="332"/>
                </a:cxn>
                <a:cxn ang="0">
                  <a:pos x="1039" y="319"/>
                </a:cxn>
                <a:cxn ang="0">
                  <a:pos x="13" y="319"/>
                </a:cxn>
                <a:cxn ang="0">
                  <a:pos x="0" y="332"/>
                </a:cxn>
                <a:cxn ang="0">
                  <a:pos x="0" y="359"/>
                </a:cxn>
                <a:cxn ang="0">
                  <a:pos x="26" y="385"/>
                </a:cxn>
                <a:cxn ang="0">
                  <a:pos x="53" y="385"/>
                </a:cxn>
                <a:cxn ang="0">
                  <a:pos x="1000" y="385"/>
                </a:cxn>
              </a:cxnLst>
              <a:rect l="0" t="0" r="r" b="b"/>
              <a:pathLst>
                <a:path w="1053" h="385">
                  <a:moveTo>
                    <a:pt x="1000" y="67"/>
                  </a:moveTo>
                  <a:lnTo>
                    <a:pt x="1039" y="67"/>
                  </a:lnTo>
                  <a:lnTo>
                    <a:pt x="1053" y="53"/>
                  </a:lnTo>
                  <a:lnTo>
                    <a:pt x="1053" y="27"/>
                  </a:lnTo>
                  <a:lnTo>
                    <a:pt x="1039" y="13"/>
                  </a:lnTo>
                  <a:lnTo>
                    <a:pt x="1026" y="13"/>
                  </a:lnTo>
                  <a:lnTo>
                    <a:pt x="1000" y="0"/>
                  </a:lnTo>
                  <a:lnTo>
                    <a:pt x="40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0" y="53"/>
                  </a:lnTo>
                  <a:lnTo>
                    <a:pt x="13" y="67"/>
                  </a:lnTo>
                  <a:lnTo>
                    <a:pt x="53" y="67"/>
                  </a:lnTo>
                  <a:lnTo>
                    <a:pt x="1000" y="67"/>
                  </a:lnTo>
                  <a:close/>
                  <a:moveTo>
                    <a:pt x="1000" y="385"/>
                  </a:moveTo>
                  <a:lnTo>
                    <a:pt x="1039" y="385"/>
                  </a:lnTo>
                  <a:lnTo>
                    <a:pt x="1053" y="372"/>
                  </a:lnTo>
                  <a:lnTo>
                    <a:pt x="1053" y="332"/>
                  </a:lnTo>
                  <a:lnTo>
                    <a:pt x="1039" y="319"/>
                  </a:lnTo>
                  <a:lnTo>
                    <a:pt x="13" y="319"/>
                  </a:lnTo>
                  <a:lnTo>
                    <a:pt x="0" y="332"/>
                  </a:lnTo>
                  <a:lnTo>
                    <a:pt x="0" y="359"/>
                  </a:lnTo>
                  <a:lnTo>
                    <a:pt x="26" y="385"/>
                  </a:lnTo>
                  <a:lnTo>
                    <a:pt x="53" y="385"/>
                  </a:lnTo>
                  <a:lnTo>
                    <a:pt x="1000" y="38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7" name="Freeform 13"/>
            <p:cNvSpPr>
              <a:spLocks/>
            </p:cNvSpPr>
            <p:nvPr/>
          </p:nvSpPr>
          <p:spPr bwMode="auto">
            <a:xfrm>
              <a:off x="23954" y="3866"/>
              <a:ext cx="369" cy="1606"/>
            </a:xfrm>
            <a:custGeom>
              <a:avLst/>
              <a:gdLst/>
              <a:ahLst/>
              <a:cxnLst>
                <a:cxn ang="0">
                  <a:pos x="369" y="1592"/>
                </a:cxn>
                <a:cxn ang="0">
                  <a:pos x="369" y="1579"/>
                </a:cxn>
                <a:cxn ang="0">
                  <a:pos x="356" y="1579"/>
                </a:cxn>
                <a:cxn ang="0">
                  <a:pos x="342" y="1553"/>
                </a:cxn>
                <a:cxn ang="0">
                  <a:pos x="224" y="1393"/>
                </a:cxn>
                <a:cxn ang="0">
                  <a:pos x="145" y="1194"/>
                </a:cxn>
                <a:cxn ang="0">
                  <a:pos x="106" y="995"/>
                </a:cxn>
                <a:cxn ang="0">
                  <a:pos x="92" y="809"/>
                </a:cxn>
                <a:cxn ang="0">
                  <a:pos x="106" y="597"/>
                </a:cxn>
                <a:cxn ang="0">
                  <a:pos x="145" y="398"/>
                </a:cxn>
                <a:cxn ang="0">
                  <a:pos x="224" y="212"/>
                </a:cxn>
                <a:cxn ang="0">
                  <a:pos x="356" y="40"/>
                </a:cxn>
                <a:cxn ang="0">
                  <a:pos x="369" y="26"/>
                </a:cxn>
                <a:cxn ang="0">
                  <a:pos x="369" y="0"/>
                </a:cxn>
                <a:cxn ang="0">
                  <a:pos x="356" y="0"/>
                </a:cxn>
                <a:cxn ang="0">
                  <a:pos x="316" y="26"/>
                </a:cxn>
                <a:cxn ang="0">
                  <a:pos x="263" y="79"/>
                </a:cxn>
                <a:cxn ang="0">
                  <a:pos x="185" y="172"/>
                </a:cxn>
                <a:cxn ang="0">
                  <a:pos x="106" y="318"/>
                </a:cxn>
                <a:cxn ang="0">
                  <a:pos x="40" y="491"/>
                </a:cxn>
                <a:cxn ang="0">
                  <a:pos x="14" y="663"/>
                </a:cxn>
                <a:cxn ang="0">
                  <a:pos x="0" y="809"/>
                </a:cxn>
                <a:cxn ang="0">
                  <a:pos x="14" y="955"/>
                </a:cxn>
                <a:cxn ang="0">
                  <a:pos x="40" y="1128"/>
                </a:cxn>
                <a:cxn ang="0">
                  <a:pos x="106" y="1314"/>
                </a:cxn>
                <a:cxn ang="0">
                  <a:pos x="185" y="1446"/>
                </a:cxn>
                <a:cxn ang="0">
                  <a:pos x="263" y="1539"/>
                </a:cxn>
                <a:cxn ang="0">
                  <a:pos x="316" y="1592"/>
                </a:cxn>
                <a:cxn ang="0">
                  <a:pos x="356" y="1606"/>
                </a:cxn>
                <a:cxn ang="0">
                  <a:pos x="369" y="1606"/>
                </a:cxn>
                <a:cxn ang="0">
                  <a:pos x="369" y="1592"/>
                </a:cxn>
              </a:cxnLst>
              <a:rect l="0" t="0" r="r" b="b"/>
              <a:pathLst>
                <a:path w="369" h="1606">
                  <a:moveTo>
                    <a:pt x="369" y="1592"/>
                  </a:moveTo>
                  <a:lnTo>
                    <a:pt x="369" y="1579"/>
                  </a:lnTo>
                  <a:lnTo>
                    <a:pt x="356" y="1579"/>
                  </a:lnTo>
                  <a:lnTo>
                    <a:pt x="342" y="1553"/>
                  </a:lnTo>
                  <a:lnTo>
                    <a:pt x="224" y="1393"/>
                  </a:lnTo>
                  <a:lnTo>
                    <a:pt x="145" y="1194"/>
                  </a:lnTo>
                  <a:lnTo>
                    <a:pt x="106" y="995"/>
                  </a:lnTo>
                  <a:lnTo>
                    <a:pt x="92" y="809"/>
                  </a:lnTo>
                  <a:lnTo>
                    <a:pt x="106" y="597"/>
                  </a:lnTo>
                  <a:lnTo>
                    <a:pt x="145" y="398"/>
                  </a:lnTo>
                  <a:lnTo>
                    <a:pt x="224" y="212"/>
                  </a:lnTo>
                  <a:lnTo>
                    <a:pt x="356" y="40"/>
                  </a:lnTo>
                  <a:lnTo>
                    <a:pt x="369" y="26"/>
                  </a:lnTo>
                  <a:lnTo>
                    <a:pt x="369" y="0"/>
                  </a:lnTo>
                  <a:lnTo>
                    <a:pt x="356" y="0"/>
                  </a:lnTo>
                  <a:lnTo>
                    <a:pt x="316" y="26"/>
                  </a:lnTo>
                  <a:lnTo>
                    <a:pt x="263" y="79"/>
                  </a:lnTo>
                  <a:lnTo>
                    <a:pt x="185" y="172"/>
                  </a:lnTo>
                  <a:lnTo>
                    <a:pt x="106" y="318"/>
                  </a:lnTo>
                  <a:lnTo>
                    <a:pt x="40" y="491"/>
                  </a:lnTo>
                  <a:lnTo>
                    <a:pt x="14" y="663"/>
                  </a:lnTo>
                  <a:lnTo>
                    <a:pt x="0" y="809"/>
                  </a:lnTo>
                  <a:lnTo>
                    <a:pt x="14" y="955"/>
                  </a:lnTo>
                  <a:lnTo>
                    <a:pt x="40" y="1128"/>
                  </a:lnTo>
                  <a:lnTo>
                    <a:pt x="106" y="1314"/>
                  </a:lnTo>
                  <a:lnTo>
                    <a:pt x="185" y="1446"/>
                  </a:lnTo>
                  <a:lnTo>
                    <a:pt x="263" y="1539"/>
                  </a:lnTo>
                  <a:lnTo>
                    <a:pt x="316" y="1592"/>
                  </a:lnTo>
                  <a:lnTo>
                    <a:pt x="356" y="1606"/>
                  </a:lnTo>
                  <a:lnTo>
                    <a:pt x="369" y="1606"/>
                  </a:lnTo>
                  <a:lnTo>
                    <a:pt x="369" y="15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8" name="Freeform 14"/>
            <p:cNvSpPr>
              <a:spLocks noEditPoints="1"/>
            </p:cNvSpPr>
            <p:nvPr/>
          </p:nvSpPr>
          <p:spPr bwMode="auto">
            <a:xfrm>
              <a:off x="24467" y="3919"/>
              <a:ext cx="1092" cy="1154"/>
            </a:xfrm>
            <a:custGeom>
              <a:avLst/>
              <a:gdLst/>
              <a:ahLst/>
              <a:cxnLst>
                <a:cxn ang="0">
                  <a:pos x="237" y="969"/>
                </a:cxn>
                <a:cxn ang="0">
                  <a:pos x="198" y="1022"/>
                </a:cxn>
                <a:cxn ang="0">
                  <a:pos x="158" y="1062"/>
                </a:cxn>
                <a:cxn ang="0">
                  <a:pos x="119" y="1088"/>
                </a:cxn>
                <a:cxn ang="0">
                  <a:pos x="79" y="1101"/>
                </a:cxn>
                <a:cxn ang="0">
                  <a:pos x="27" y="1101"/>
                </a:cxn>
                <a:cxn ang="0">
                  <a:pos x="14" y="1115"/>
                </a:cxn>
                <a:cxn ang="0">
                  <a:pos x="0" y="1115"/>
                </a:cxn>
                <a:cxn ang="0">
                  <a:pos x="0" y="1141"/>
                </a:cxn>
                <a:cxn ang="0">
                  <a:pos x="14" y="1154"/>
                </a:cxn>
                <a:cxn ang="0">
                  <a:pos x="342" y="1154"/>
                </a:cxn>
                <a:cxn ang="0">
                  <a:pos x="342" y="1141"/>
                </a:cxn>
                <a:cxn ang="0">
                  <a:pos x="356" y="1128"/>
                </a:cxn>
                <a:cxn ang="0">
                  <a:pos x="342" y="1115"/>
                </a:cxn>
                <a:cxn ang="0">
                  <a:pos x="342" y="1101"/>
                </a:cxn>
                <a:cxn ang="0">
                  <a:pos x="303" y="1101"/>
                </a:cxn>
                <a:cxn ang="0">
                  <a:pos x="277" y="1088"/>
                </a:cxn>
                <a:cxn ang="0">
                  <a:pos x="264" y="1075"/>
                </a:cxn>
                <a:cxn ang="0">
                  <a:pos x="250" y="1048"/>
                </a:cxn>
                <a:cxn ang="0">
                  <a:pos x="277" y="995"/>
                </a:cxn>
                <a:cxn ang="0">
                  <a:pos x="277" y="982"/>
                </a:cxn>
                <a:cxn ang="0">
                  <a:pos x="290" y="969"/>
                </a:cxn>
                <a:cxn ang="0">
                  <a:pos x="303" y="929"/>
                </a:cxn>
                <a:cxn ang="0">
                  <a:pos x="342" y="876"/>
                </a:cxn>
                <a:cxn ang="0">
                  <a:pos x="395" y="783"/>
                </a:cxn>
                <a:cxn ang="0">
                  <a:pos x="790" y="783"/>
                </a:cxn>
                <a:cxn ang="0">
                  <a:pos x="803" y="836"/>
                </a:cxn>
                <a:cxn ang="0">
                  <a:pos x="803" y="929"/>
                </a:cxn>
                <a:cxn ang="0">
                  <a:pos x="816" y="1008"/>
                </a:cxn>
                <a:cxn ang="0">
                  <a:pos x="816" y="1075"/>
                </a:cxn>
                <a:cxn ang="0">
                  <a:pos x="803" y="1088"/>
                </a:cxn>
                <a:cxn ang="0">
                  <a:pos x="777" y="1101"/>
                </a:cxn>
                <a:cxn ang="0">
                  <a:pos x="698" y="1101"/>
                </a:cxn>
                <a:cxn ang="0">
                  <a:pos x="685" y="1115"/>
                </a:cxn>
                <a:cxn ang="0">
                  <a:pos x="671" y="1115"/>
                </a:cxn>
                <a:cxn ang="0">
                  <a:pos x="671" y="1154"/>
                </a:cxn>
                <a:cxn ang="0">
                  <a:pos x="1092" y="1154"/>
                </a:cxn>
                <a:cxn ang="0">
                  <a:pos x="1092" y="1101"/>
                </a:cxn>
                <a:cxn ang="0">
                  <a:pos x="987" y="1101"/>
                </a:cxn>
                <a:cxn ang="0">
                  <a:pos x="974" y="1088"/>
                </a:cxn>
                <a:cxn ang="0">
                  <a:pos x="961" y="1088"/>
                </a:cxn>
                <a:cxn ang="0">
                  <a:pos x="961" y="1048"/>
                </a:cxn>
                <a:cxn ang="0">
                  <a:pos x="856" y="40"/>
                </a:cxn>
                <a:cxn ang="0">
                  <a:pos x="856" y="0"/>
                </a:cxn>
                <a:cxn ang="0">
                  <a:pos x="816" y="0"/>
                </a:cxn>
                <a:cxn ang="0">
                  <a:pos x="790" y="26"/>
                </a:cxn>
                <a:cxn ang="0">
                  <a:pos x="237" y="969"/>
                </a:cxn>
                <a:cxn ang="0">
                  <a:pos x="421" y="730"/>
                </a:cxn>
                <a:cxn ang="0">
                  <a:pos x="737" y="199"/>
                </a:cxn>
                <a:cxn ang="0">
                  <a:pos x="790" y="730"/>
                </a:cxn>
                <a:cxn ang="0">
                  <a:pos x="421" y="730"/>
                </a:cxn>
              </a:cxnLst>
              <a:rect l="0" t="0" r="r" b="b"/>
              <a:pathLst>
                <a:path w="1092" h="1154">
                  <a:moveTo>
                    <a:pt x="237" y="969"/>
                  </a:moveTo>
                  <a:lnTo>
                    <a:pt x="198" y="1022"/>
                  </a:lnTo>
                  <a:lnTo>
                    <a:pt x="158" y="1062"/>
                  </a:lnTo>
                  <a:lnTo>
                    <a:pt x="119" y="1088"/>
                  </a:lnTo>
                  <a:lnTo>
                    <a:pt x="79" y="1101"/>
                  </a:lnTo>
                  <a:lnTo>
                    <a:pt x="27" y="1101"/>
                  </a:lnTo>
                  <a:lnTo>
                    <a:pt x="14" y="1115"/>
                  </a:lnTo>
                  <a:lnTo>
                    <a:pt x="0" y="1115"/>
                  </a:lnTo>
                  <a:lnTo>
                    <a:pt x="0" y="1141"/>
                  </a:lnTo>
                  <a:lnTo>
                    <a:pt x="14" y="1154"/>
                  </a:lnTo>
                  <a:lnTo>
                    <a:pt x="342" y="1154"/>
                  </a:lnTo>
                  <a:lnTo>
                    <a:pt x="342" y="1141"/>
                  </a:lnTo>
                  <a:lnTo>
                    <a:pt x="356" y="1128"/>
                  </a:lnTo>
                  <a:lnTo>
                    <a:pt x="342" y="1115"/>
                  </a:lnTo>
                  <a:lnTo>
                    <a:pt x="342" y="1101"/>
                  </a:lnTo>
                  <a:lnTo>
                    <a:pt x="303" y="1101"/>
                  </a:lnTo>
                  <a:lnTo>
                    <a:pt x="277" y="1088"/>
                  </a:lnTo>
                  <a:lnTo>
                    <a:pt x="264" y="1075"/>
                  </a:lnTo>
                  <a:lnTo>
                    <a:pt x="250" y="1048"/>
                  </a:lnTo>
                  <a:lnTo>
                    <a:pt x="277" y="995"/>
                  </a:lnTo>
                  <a:lnTo>
                    <a:pt x="277" y="982"/>
                  </a:lnTo>
                  <a:lnTo>
                    <a:pt x="290" y="969"/>
                  </a:lnTo>
                  <a:lnTo>
                    <a:pt x="303" y="929"/>
                  </a:lnTo>
                  <a:lnTo>
                    <a:pt x="342" y="876"/>
                  </a:lnTo>
                  <a:lnTo>
                    <a:pt x="395" y="783"/>
                  </a:lnTo>
                  <a:lnTo>
                    <a:pt x="790" y="783"/>
                  </a:lnTo>
                  <a:lnTo>
                    <a:pt x="803" y="836"/>
                  </a:lnTo>
                  <a:lnTo>
                    <a:pt x="803" y="929"/>
                  </a:lnTo>
                  <a:lnTo>
                    <a:pt x="816" y="1008"/>
                  </a:lnTo>
                  <a:lnTo>
                    <a:pt x="816" y="1075"/>
                  </a:lnTo>
                  <a:lnTo>
                    <a:pt x="803" y="1088"/>
                  </a:lnTo>
                  <a:lnTo>
                    <a:pt x="777" y="1101"/>
                  </a:lnTo>
                  <a:lnTo>
                    <a:pt x="698" y="1101"/>
                  </a:lnTo>
                  <a:lnTo>
                    <a:pt x="685" y="1115"/>
                  </a:lnTo>
                  <a:lnTo>
                    <a:pt x="671" y="1115"/>
                  </a:lnTo>
                  <a:lnTo>
                    <a:pt x="671" y="1154"/>
                  </a:lnTo>
                  <a:lnTo>
                    <a:pt x="1092" y="1154"/>
                  </a:lnTo>
                  <a:lnTo>
                    <a:pt x="1092" y="1101"/>
                  </a:lnTo>
                  <a:lnTo>
                    <a:pt x="987" y="1101"/>
                  </a:lnTo>
                  <a:lnTo>
                    <a:pt x="974" y="1088"/>
                  </a:lnTo>
                  <a:lnTo>
                    <a:pt x="961" y="1088"/>
                  </a:lnTo>
                  <a:lnTo>
                    <a:pt x="961" y="1048"/>
                  </a:lnTo>
                  <a:lnTo>
                    <a:pt x="856" y="40"/>
                  </a:lnTo>
                  <a:lnTo>
                    <a:pt x="856" y="0"/>
                  </a:lnTo>
                  <a:lnTo>
                    <a:pt x="816" y="0"/>
                  </a:lnTo>
                  <a:lnTo>
                    <a:pt x="790" y="26"/>
                  </a:lnTo>
                  <a:lnTo>
                    <a:pt x="237" y="969"/>
                  </a:lnTo>
                  <a:close/>
                  <a:moveTo>
                    <a:pt x="421" y="730"/>
                  </a:moveTo>
                  <a:lnTo>
                    <a:pt x="737" y="199"/>
                  </a:lnTo>
                  <a:lnTo>
                    <a:pt x="790" y="730"/>
                  </a:lnTo>
                  <a:lnTo>
                    <a:pt x="421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9" name="Freeform 15"/>
            <p:cNvSpPr>
              <a:spLocks/>
            </p:cNvSpPr>
            <p:nvPr/>
          </p:nvSpPr>
          <p:spPr bwMode="auto">
            <a:xfrm>
              <a:off x="26204" y="4277"/>
              <a:ext cx="763" cy="783"/>
            </a:xfrm>
            <a:custGeom>
              <a:avLst/>
              <a:gdLst/>
              <a:ahLst/>
              <a:cxnLst>
                <a:cxn ang="0">
                  <a:pos x="434" y="398"/>
                </a:cxn>
                <a:cxn ang="0">
                  <a:pos x="750" y="66"/>
                </a:cxn>
                <a:cxn ang="0">
                  <a:pos x="763" y="53"/>
                </a:cxn>
                <a:cxn ang="0">
                  <a:pos x="763" y="27"/>
                </a:cxn>
                <a:cxn ang="0">
                  <a:pos x="737" y="0"/>
                </a:cxn>
                <a:cxn ang="0">
                  <a:pos x="724" y="13"/>
                </a:cxn>
                <a:cxn ang="0">
                  <a:pos x="697" y="27"/>
                </a:cxn>
                <a:cxn ang="0">
                  <a:pos x="381" y="345"/>
                </a:cxn>
                <a:cxn ang="0">
                  <a:pos x="53" y="13"/>
                </a:cxn>
                <a:cxn ang="0">
                  <a:pos x="39" y="13"/>
                </a:cxn>
                <a:cxn ang="0">
                  <a:pos x="26" y="0"/>
                </a:cxn>
                <a:cxn ang="0">
                  <a:pos x="0" y="27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3" y="717"/>
                </a:cxn>
                <a:cxn ang="0">
                  <a:pos x="0" y="730"/>
                </a:cxn>
                <a:cxn ang="0">
                  <a:pos x="0" y="770"/>
                </a:cxn>
                <a:cxn ang="0">
                  <a:pos x="13" y="783"/>
                </a:cxn>
                <a:cxn ang="0">
                  <a:pos x="39" y="783"/>
                </a:cxn>
                <a:cxn ang="0">
                  <a:pos x="381" y="438"/>
                </a:cxn>
                <a:cxn ang="0">
                  <a:pos x="724" y="783"/>
                </a:cxn>
                <a:cxn ang="0">
                  <a:pos x="750" y="783"/>
                </a:cxn>
                <a:cxn ang="0">
                  <a:pos x="763" y="770"/>
                </a:cxn>
                <a:cxn ang="0">
                  <a:pos x="763" y="730"/>
                </a:cxn>
                <a:cxn ang="0">
                  <a:pos x="750" y="717"/>
                </a:cxn>
                <a:cxn ang="0">
                  <a:pos x="434" y="398"/>
                </a:cxn>
              </a:cxnLst>
              <a:rect l="0" t="0" r="r" b="b"/>
              <a:pathLst>
                <a:path w="763" h="783">
                  <a:moveTo>
                    <a:pt x="434" y="398"/>
                  </a:moveTo>
                  <a:lnTo>
                    <a:pt x="750" y="66"/>
                  </a:lnTo>
                  <a:lnTo>
                    <a:pt x="763" y="53"/>
                  </a:lnTo>
                  <a:lnTo>
                    <a:pt x="763" y="27"/>
                  </a:lnTo>
                  <a:lnTo>
                    <a:pt x="737" y="0"/>
                  </a:lnTo>
                  <a:lnTo>
                    <a:pt x="724" y="13"/>
                  </a:lnTo>
                  <a:lnTo>
                    <a:pt x="697" y="27"/>
                  </a:lnTo>
                  <a:lnTo>
                    <a:pt x="381" y="345"/>
                  </a:lnTo>
                  <a:lnTo>
                    <a:pt x="53" y="13"/>
                  </a:lnTo>
                  <a:lnTo>
                    <a:pt x="39" y="13"/>
                  </a:lnTo>
                  <a:lnTo>
                    <a:pt x="26" y="0"/>
                  </a:lnTo>
                  <a:lnTo>
                    <a:pt x="0" y="27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3" y="717"/>
                  </a:lnTo>
                  <a:lnTo>
                    <a:pt x="0" y="730"/>
                  </a:lnTo>
                  <a:lnTo>
                    <a:pt x="0" y="770"/>
                  </a:lnTo>
                  <a:lnTo>
                    <a:pt x="13" y="783"/>
                  </a:lnTo>
                  <a:lnTo>
                    <a:pt x="39" y="783"/>
                  </a:lnTo>
                  <a:lnTo>
                    <a:pt x="381" y="438"/>
                  </a:lnTo>
                  <a:lnTo>
                    <a:pt x="724" y="783"/>
                  </a:lnTo>
                  <a:lnTo>
                    <a:pt x="750" y="783"/>
                  </a:lnTo>
                  <a:lnTo>
                    <a:pt x="763" y="770"/>
                  </a:lnTo>
                  <a:lnTo>
                    <a:pt x="763" y="730"/>
                  </a:lnTo>
                  <a:lnTo>
                    <a:pt x="750" y="717"/>
                  </a:lnTo>
                  <a:lnTo>
                    <a:pt x="434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40" name="Freeform 16"/>
            <p:cNvSpPr>
              <a:spLocks noEditPoints="1"/>
            </p:cNvSpPr>
            <p:nvPr/>
          </p:nvSpPr>
          <p:spPr bwMode="auto">
            <a:xfrm>
              <a:off x="27625" y="3972"/>
              <a:ext cx="1144" cy="1101"/>
            </a:xfrm>
            <a:custGeom>
              <a:avLst/>
              <a:gdLst/>
              <a:ahLst/>
              <a:cxnLst>
                <a:cxn ang="0">
                  <a:pos x="184" y="1009"/>
                </a:cxn>
                <a:cxn ang="0">
                  <a:pos x="131" y="1048"/>
                </a:cxn>
                <a:cxn ang="0">
                  <a:pos x="13" y="1062"/>
                </a:cxn>
                <a:cxn ang="0">
                  <a:pos x="0" y="1101"/>
                </a:cxn>
                <a:cxn ang="0">
                  <a:pos x="789" y="1075"/>
                </a:cxn>
                <a:cxn ang="0">
                  <a:pos x="1026" y="876"/>
                </a:cxn>
                <a:cxn ang="0">
                  <a:pos x="1026" y="650"/>
                </a:cxn>
                <a:cxn ang="0">
                  <a:pos x="802" y="531"/>
                </a:cxn>
                <a:cxn ang="0">
                  <a:pos x="1039" y="425"/>
                </a:cxn>
                <a:cxn ang="0">
                  <a:pos x="1144" y="226"/>
                </a:cxn>
                <a:cxn ang="0">
                  <a:pos x="1065" y="66"/>
                </a:cxn>
                <a:cxn ang="0">
                  <a:pos x="842" y="0"/>
                </a:cxn>
                <a:cxn ang="0">
                  <a:pos x="263" y="13"/>
                </a:cxn>
                <a:cxn ang="0">
                  <a:pos x="394" y="53"/>
                </a:cxn>
                <a:cxn ang="0">
                  <a:pos x="408" y="106"/>
                </a:cxn>
                <a:cxn ang="0">
                  <a:pos x="434" y="517"/>
                </a:cxn>
                <a:cxn ang="0">
                  <a:pos x="539" y="93"/>
                </a:cxn>
                <a:cxn ang="0">
                  <a:pos x="565" y="53"/>
                </a:cxn>
                <a:cxn ang="0">
                  <a:pos x="921" y="66"/>
                </a:cxn>
                <a:cxn ang="0">
                  <a:pos x="986" y="159"/>
                </a:cxn>
                <a:cxn ang="0">
                  <a:pos x="1000" y="212"/>
                </a:cxn>
                <a:cxn ang="0">
                  <a:pos x="907" y="411"/>
                </a:cxn>
                <a:cxn ang="0">
                  <a:pos x="658" y="517"/>
                </a:cxn>
                <a:cxn ang="0">
                  <a:pos x="355" y="1048"/>
                </a:cxn>
                <a:cxn ang="0">
                  <a:pos x="302" y="1022"/>
                </a:cxn>
                <a:cxn ang="0">
                  <a:pos x="421" y="544"/>
                </a:cxn>
                <a:cxn ang="0">
                  <a:pos x="815" y="571"/>
                </a:cxn>
                <a:cxn ang="0">
                  <a:pos x="868" y="610"/>
                </a:cxn>
                <a:cxn ang="0">
                  <a:pos x="894" y="677"/>
                </a:cxn>
                <a:cxn ang="0">
                  <a:pos x="907" y="730"/>
                </a:cxn>
                <a:cxn ang="0">
                  <a:pos x="815" y="955"/>
                </a:cxn>
                <a:cxn ang="0">
                  <a:pos x="579" y="1048"/>
                </a:cxn>
              </a:cxnLst>
              <a:rect l="0" t="0" r="r" b="b"/>
              <a:pathLst>
                <a:path w="1144" h="1101">
                  <a:moveTo>
                    <a:pt x="184" y="982"/>
                  </a:moveTo>
                  <a:lnTo>
                    <a:pt x="184" y="1009"/>
                  </a:lnTo>
                  <a:lnTo>
                    <a:pt x="158" y="1035"/>
                  </a:lnTo>
                  <a:lnTo>
                    <a:pt x="131" y="1048"/>
                  </a:lnTo>
                  <a:lnTo>
                    <a:pt x="26" y="1048"/>
                  </a:lnTo>
                  <a:lnTo>
                    <a:pt x="13" y="1062"/>
                  </a:lnTo>
                  <a:lnTo>
                    <a:pt x="0" y="1062"/>
                  </a:lnTo>
                  <a:lnTo>
                    <a:pt x="0" y="1101"/>
                  </a:lnTo>
                  <a:lnTo>
                    <a:pt x="618" y="1101"/>
                  </a:lnTo>
                  <a:lnTo>
                    <a:pt x="789" y="1075"/>
                  </a:lnTo>
                  <a:lnTo>
                    <a:pt x="934" y="982"/>
                  </a:lnTo>
                  <a:lnTo>
                    <a:pt x="1026" y="876"/>
                  </a:lnTo>
                  <a:lnTo>
                    <a:pt x="1052" y="756"/>
                  </a:lnTo>
                  <a:lnTo>
                    <a:pt x="1026" y="650"/>
                  </a:lnTo>
                  <a:lnTo>
                    <a:pt x="934" y="571"/>
                  </a:lnTo>
                  <a:lnTo>
                    <a:pt x="802" y="531"/>
                  </a:lnTo>
                  <a:lnTo>
                    <a:pt x="921" y="491"/>
                  </a:lnTo>
                  <a:lnTo>
                    <a:pt x="1039" y="425"/>
                  </a:lnTo>
                  <a:lnTo>
                    <a:pt x="1118" y="332"/>
                  </a:lnTo>
                  <a:lnTo>
                    <a:pt x="1144" y="226"/>
                  </a:lnTo>
                  <a:lnTo>
                    <a:pt x="1118" y="146"/>
                  </a:lnTo>
                  <a:lnTo>
                    <a:pt x="1065" y="66"/>
                  </a:lnTo>
                  <a:lnTo>
                    <a:pt x="973" y="13"/>
                  </a:lnTo>
                  <a:lnTo>
                    <a:pt x="842" y="0"/>
                  </a:lnTo>
                  <a:lnTo>
                    <a:pt x="276" y="0"/>
                  </a:lnTo>
                  <a:lnTo>
                    <a:pt x="263" y="13"/>
                  </a:lnTo>
                  <a:lnTo>
                    <a:pt x="263" y="53"/>
                  </a:lnTo>
                  <a:lnTo>
                    <a:pt x="394" y="53"/>
                  </a:lnTo>
                  <a:lnTo>
                    <a:pt x="408" y="66"/>
                  </a:lnTo>
                  <a:lnTo>
                    <a:pt x="408" y="106"/>
                  </a:lnTo>
                  <a:lnTo>
                    <a:pt x="184" y="982"/>
                  </a:lnTo>
                  <a:close/>
                  <a:moveTo>
                    <a:pt x="434" y="517"/>
                  </a:moveTo>
                  <a:lnTo>
                    <a:pt x="526" y="119"/>
                  </a:lnTo>
                  <a:lnTo>
                    <a:pt x="539" y="93"/>
                  </a:lnTo>
                  <a:lnTo>
                    <a:pt x="539" y="66"/>
                  </a:lnTo>
                  <a:lnTo>
                    <a:pt x="565" y="53"/>
                  </a:lnTo>
                  <a:lnTo>
                    <a:pt x="868" y="53"/>
                  </a:lnTo>
                  <a:lnTo>
                    <a:pt x="921" y="66"/>
                  </a:lnTo>
                  <a:lnTo>
                    <a:pt x="973" y="119"/>
                  </a:lnTo>
                  <a:lnTo>
                    <a:pt x="986" y="159"/>
                  </a:lnTo>
                  <a:lnTo>
                    <a:pt x="1000" y="186"/>
                  </a:lnTo>
                  <a:lnTo>
                    <a:pt x="1000" y="212"/>
                  </a:lnTo>
                  <a:lnTo>
                    <a:pt x="973" y="318"/>
                  </a:lnTo>
                  <a:lnTo>
                    <a:pt x="907" y="411"/>
                  </a:lnTo>
                  <a:lnTo>
                    <a:pt x="802" y="491"/>
                  </a:lnTo>
                  <a:lnTo>
                    <a:pt x="658" y="517"/>
                  </a:lnTo>
                  <a:lnTo>
                    <a:pt x="434" y="517"/>
                  </a:lnTo>
                  <a:close/>
                  <a:moveTo>
                    <a:pt x="355" y="1048"/>
                  </a:moveTo>
                  <a:lnTo>
                    <a:pt x="302" y="1048"/>
                  </a:lnTo>
                  <a:lnTo>
                    <a:pt x="302" y="1022"/>
                  </a:lnTo>
                  <a:lnTo>
                    <a:pt x="315" y="995"/>
                  </a:lnTo>
                  <a:lnTo>
                    <a:pt x="421" y="544"/>
                  </a:lnTo>
                  <a:lnTo>
                    <a:pt x="776" y="544"/>
                  </a:lnTo>
                  <a:lnTo>
                    <a:pt x="815" y="571"/>
                  </a:lnTo>
                  <a:lnTo>
                    <a:pt x="842" y="584"/>
                  </a:lnTo>
                  <a:lnTo>
                    <a:pt x="868" y="610"/>
                  </a:lnTo>
                  <a:lnTo>
                    <a:pt x="894" y="650"/>
                  </a:lnTo>
                  <a:lnTo>
                    <a:pt x="894" y="677"/>
                  </a:lnTo>
                  <a:lnTo>
                    <a:pt x="907" y="703"/>
                  </a:lnTo>
                  <a:lnTo>
                    <a:pt x="907" y="730"/>
                  </a:lnTo>
                  <a:lnTo>
                    <a:pt x="881" y="849"/>
                  </a:lnTo>
                  <a:lnTo>
                    <a:pt x="815" y="955"/>
                  </a:lnTo>
                  <a:lnTo>
                    <a:pt x="710" y="1022"/>
                  </a:lnTo>
                  <a:lnTo>
                    <a:pt x="579" y="1048"/>
                  </a:lnTo>
                  <a:lnTo>
                    <a:pt x="355" y="10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41" name="Freeform 17"/>
            <p:cNvSpPr>
              <a:spLocks/>
            </p:cNvSpPr>
            <p:nvPr/>
          </p:nvSpPr>
          <p:spPr bwMode="auto">
            <a:xfrm>
              <a:off x="28940" y="3866"/>
              <a:ext cx="369" cy="1606"/>
            </a:xfrm>
            <a:custGeom>
              <a:avLst/>
              <a:gdLst/>
              <a:ahLst/>
              <a:cxnLst>
                <a:cxn ang="0">
                  <a:pos x="369" y="809"/>
                </a:cxn>
                <a:cxn ang="0">
                  <a:pos x="356" y="663"/>
                </a:cxn>
                <a:cxn ang="0">
                  <a:pos x="329" y="491"/>
                </a:cxn>
                <a:cxn ang="0">
                  <a:pos x="263" y="305"/>
                </a:cxn>
                <a:cxn ang="0">
                  <a:pos x="184" y="172"/>
                </a:cxn>
                <a:cxn ang="0">
                  <a:pos x="106" y="79"/>
                </a:cxn>
                <a:cxn ang="0">
                  <a:pos x="53" y="13"/>
                </a:cxn>
                <a:cxn ang="0">
                  <a:pos x="13" y="0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27" y="53"/>
                </a:cxn>
                <a:cxn ang="0">
                  <a:pos x="132" y="186"/>
                </a:cxn>
                <a:cxn ang="0">
                  <a:pos x="211" y="358"/>
                </a:cxn>
                <a:cxn ang="0">
                  <a:pos x="263" y="570"/>
                </a:cxn>
                <a:cxn ang="0">
                  <a:pos x="277" y="809"/>
                </a:cxn>
                <a:cxn ang="0">
                  <a:pos x="263" y="1008"/>
                </a:cxn>
                <a:cxn ang="0">
                  <a:pos x="224" y="1207"/>
                </a:cxn>
                <a:cxn ang="0">
                  <a:pos x="145" y="1407"/>
                </a:cxn>
                <a:cxn ang="0">
                  <a:pos x="13" y="1566"/>
                </a:cxn>
                <a:cxn ang="0">
                  <a:pos x="0" y="1579"/>
                </a:cxn>
                <a:cxn ang="0">
                  <a:pos x="0" y="1606"/>
                </a:cxn>
                <a:cxn ang="0">
                  <a:pos x="13" y="1606"/>
                </a:cxn>
                <a:cxn ang="0">
                  <a:pos x="53" y="1592"/>
                </a:cxn>
                <a:cxn ang="0">
                  <a:pos x="119" y="1526"/>
                </a:cxn>
                <a:cxn ang="0">
                  <a:pos x="198" y="1433"/>
                </a:cxn>
                <a:cxn ang="0">
                  <a:pos x="263" y="1300"/>
                </a:cxn>
                <a:cxn ang="0">
                  <a:pos x="329" y="1128"/>
                </a:cxn>
                <a:cxn ang="0">
                  <a:pos x="356" y="955"/>
                </a:cxn>
                <a:cxn ang="0">
                  <a:pos x="369" y="809"/>
                </a:cxn>
              </a:cxnLst>
              <a:rect l="0" t="0" r="r" b="b"/>
              <a:pathLst>
                <a:path w="369" h="1606">
                  <a:moveTo>
                    <a:pt x="369" y="809"/>
                  </a:moveTo>
                  <a:lnTo>
                    <a:pt x="356" y="663"/>
                  </a:lnTo>
                  <a:lnTo>
                    <a:pt x="329" y="491"/>
                  </a:lnTo>
                  <a:lnTo>
                    <a:pt x="263" y="305"/>
                  </a:lnTo>
                  <a:lnTo>
                    <a:pt x="184" y="172"/>
                  </a:lnTo>
                  <a:lnTo>
                    <a:pt x="106" y="79"/>
                  </a:lnTo>
                  <a:lnTo>
                    <a:pt x="53" y="13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7" y="53"/>
                  </a:lnTo>
                  <a:lnTo>
                    <a:pt x="132" y="186"/>
                  </a:lnTo>
                  <a:lnTo>
                    <a:pt x="211" y="358"/>
                  </a:lnTo>
                  <a:lnTo>
                    <a:pt x="263" y="570"/>
                  </a:lnTo>
                  <a:lnTo>
                    <a:pt x="277" y="809"/>
                  </a:lnTo>
                  <a:lnTo>
                    <a:pt x="263" y="1008"/>
                  </a:lnTo>
                  <a:lnTo>
                    <a:pt x="224" y="1207"/>
                  </a:lnTo>
                  <a:lnTo>
                    <a:pt x="145" y="1407"/>
                  </a:lnTo>
                  <a:lnTo>
                    <a:pt x="13" y="1566"/>
                  </a:lnTo>
                  <a:lnTo>
                    <a:pt x="0" y="1579"/>
                  </a:lnTo>
                  <a:lnTo>
                    <a:pt x="0" y="1606"/>
                  </a:lnTo>
                  <a:lnTo>
                    <a:pt x="13" y="1606"/>
                  </a:lnTo>
                  <a:lnTo>
                    <a:pt x="53" y="1592"/>
                  </a:lnTo>
                  <a:lnTo>
                    <a:pt x="119" y="1526"/>
                  </a:lnTo>
                  <a:lnTo>
                    <a:pt x="198" y="1433"/>
                  </a:lnTo>
                  <a:lnTo>
                    <a:pt x="263" y="1300"/>
                  </a:lnTo>
                  <a:lnTo>
                    <a:pt x="329" y="1128"/>
                  </a:lnTo>
                  <a:lnTo>
                    <a:pt x="356" y="955"/>
                  </a:lnTo>
                  <a:lnTo>
                    <a:pt x="369" y="80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42" name="Freeform 18"/>
            <p:cNvSpPr>
              <a:spLocks/>
            </p:cNvSpPr>
            <p:nvPr/>
          </p:nvSpPr>
          <p:spPr bwMode="auto">
            <a:xfrm>
              <a:off x="30059" y="4277"/>
              <a:ext cx="763" cy="783"/>
            </a:xfrm>
            <a:custGeom>
              <a:avLst/>
              <a:gdLst/>
              <a:ahLst/>
              <a:cxnLst>
                <a:cxn ang="0">
                  <a:pos x="434" y="398"/>
                </a:cxn>
                <a:cxn ang="0">
                  <a:pos x="749" y="66"/>
                </a:cxn>
                <a:cxn ang="0">
                  <a:pos x="763" y="53"/>
                </a:cxn>
                <a:cxn ang="0">
                  <a:pos x="763" y="27"/>
                </a:cxn>
                <a:cxn ang="0">
                  <a:pos x="736" y="0"/>
                </a:cxn>
                <a:cxn ang="0">
                  <a:pos x="723" y="13"/>
                </a:cxn>
                <a:cxn ang="0">
                  <a:pos x="697" y="27"/>
                </a:cxn>
                <a:cxn ang="0">
                  <a:pos x="381" y="345"/>
                </a:cxn>
                <a:cxn ang="0">
                  <a:pos x="52" y="13"/>
                </a:cxn>
                <a:cxn ang="0">
                  <a:pos x="39" y="13"/>
                </a:cxn>
                <a:cxn ang="0">
                  <a:pos x="26" y="0"/>
                </a:cxn>
                <a:cxn ang="0">
                  <a:pos x="0" y="27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3" y="717"/>
                </a:cxn>
                <a:cxn ang="0">
                  <a:pos x="0" y="730"/>
                </a:cxn>
                <a:cxn ang="0">
                  <a:pos x="0" y="770"/>
                </a:cxn>
                <a:cxn ang="0">
                  <a:pos x="13" y="783"/>
                </a:cxn>
                <a:cxn ang="0">
                  <a:pos x="39" y="783"/>
                </a:cxn>
                <a:cxn ang="0">
                  <a:pos x="381" y="438"/>
                </a:cxn>
                <a:cxn ang="0">
                  <a:pos x="723" y="783"/>
                </a:cxn>
                <a:cxn ang="0">
                  <a:pos x="749" y="783"/>
                </a:cxn>
                <a:cxn ang="0">
                  <a:pos x="763" y="770"/>
                </a:cxn>
                <a:cxn ang="0">
                  <a:pos x="763" y="730"/>
                </a:cxn>
                <a:cxn ang="0">
                  <a:pos x="749" y="717"/>
                </a:cxn>
                <a:cxn ang="0">
                  <a:pos x="434" y="398"/>
                </a:cxn>
              </a:cxnLst>
              <a:rect l="0" t="0" r="r" b="b"/>
              <a:pathLst>
                <a:path w="763" h="783">
                  <a:moveTo>
                    <a:pt x="434" y="398"/>
                  </a:moveTo>
                  <a:lnTo>
                    <a:pt x="749" y="66"/>
                  </a:lnTo>
                  <a:lnTo>
                    <a:pt x="763" y="53"/>
                  </a:lnTo>
                  <a:lnTo>
                    <a:pt x="763" y="27"/>
                  </a:lnTo>
                  <a:lnTo>
                    <a:pt x="736" y="0"/>
                  </a:lnTo>
                  <a:lnTo>
                    <a:pt x="723" y="13"/>
                  </a:lnTo>
                  <a:lnTo>
                    <a:pt x="697" y="27"/>
                  </a:lnTo>
                  <a:lnTo>
                    <a:pt x="381" y="345"/>
                  </a:lnTo>
                  <a:lnTo>
                    <a:pt x="52" y="13"/>
                  </a:lnTo>
                  <a:lnTo>
                    <a:pt x="39" y="13"/>
                  </a:lnTo>
                  <a:lnTo>
                    <a:pt x="26" y="0"/>
                  </a:lnTo>
                  <a:lnTo>
                    <a:pt x="0" y="27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3" y="717"/>
                  </a:lnTo>
                  <a:lnTo>
                    <a:pt x="0" y="730"/>
                  </a:lnTo>
                  <a:lnTo>
                    <a:pt x="0" y="770"/>
                  </a:lnTo>
                  <a:lnTo>
                    <a:pt x="13" y="783"/>
                  </a:lnTo>
                  <a:lnTo>
                    <a:pt x="39" y="783"/>
                  </a:lnTo>
                  <a:lnTo>
                    <a:pt x="381" y="438"/>
                  </a:lnTo>
                  <a:lnTo>
                    <a:pt x="723" y="783"/>
                  </a:lnTo>
                  <a:lnTo>
                    <a:pt x="749" y="783"/>
                  </a:lnTo>
                  <a:lnTo>
                    <a:pt x="763" y="770"/>
                  </a:lnTo>
                  <a:lnTo>
                    <a:pt x="763" y="730"/>
                  </a:lnTo>
                  <a:lnTo>
                    <a:pt x="749" y="717"/>
                  </a:lnTo>
                  <a:lnTo>
                    <a:pt x="434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43" name="Freeform 19"/>
            <p:cNvSpPr>
              <a:spLocks/>
            </p:cNvSpPr>
            <p:nvPr/>
          </p:nvSpPr>
          <p:spPr bwMode="auto">
            <a:xfrm>
              <a:off x="31492" y="3932"/>
              <a:ext cx="1132" cy="1181"/>
            </a:xfrm>
            <a:custGeom>
              <a:avLst/>
              <a:gdLst/>
              <a:ahLst/>
              <a:cxnLst>
                <a:cxn ang="0">
                  <a:pos x="1132" y="27"/>
                </a:cxn>
                <a:cxn ang="0">
                  <a:pos x="1132" y="13"/>
                </a:cxn>
                <a:cxn ang="0">
                  <a:pos x="1119" y="0"/>
                </a:cxn>
                <a:cxn ang="0">
                  <a:pos x="1092" y="27"/>
                </a:cxn>
                <a:cxn ang="0">
                  <a:pos x="987" y="146"/>
                </a:cxn>
                <a:cxn ang="0">
                  <a:pos x="908" y="66"/>
                </a:cxn>
                <a:cxn ang="0">
                  <a:pos x="829" y="27"/>
                </a:cxn>
                <a:cxn ang="0">
                  <a:pos x="711" y="0"/>
                </a:cxn>
                <a:cxn ang="0">
                  <a:pos x="500" y="40"/>
                </a:cxn>
                <a:cxn ang="0">
                  <a:pos x="316" y="159"/>
                </a:cxn>
                <a:cxn ang="0">
                  <a:pos x="145" y="319"/>
                </a:cxn>
                <a:cxn ang="0">
                  <a:pos x="40" y="518"/>
                </a:cxn>
                <a:cxn ang="0">
                  <a:pos x="0" y="730"/>
                </a:cxn>
                <a:cxn ang="0">
                  <a:pos x="27" y="876"/>
                </a:cxn>
                <a:cxn ang="0">
                  <a:pos x="79" y="1009"/>
                </a:cxn>
                <a:cxn ang="0">
                  <a:pos x="171" y="1102"/>
                </a:cxn>
                <a:cxn ang="0">
                  <a:pos x="290" y="1155"/>
                </a:cxn>
                <a:cxn ang="0">
                  <a:pos x="435" y="1181"/>
                </a:cxn>
                <a:cxn ang="0">
                  <a:pos x="566" y="1155"/>
                </a:cxn>
                <a:cxn ang="0">
                  <a:pos x="685" y="1102"/>
                </a:cxn>
                <a:cxn ang="0">
                  <a:pos x="777" y="1035"/>
                </a:cxn>
                <a:cxn ang="0">
                  <a:pos x="869" y="942"/>
                </a:cxn>
                <a:cxn ang="0">
                  <a:pos x="921" y="849"/>
                </a:cxn>
                <a:cxn ang="0">
                  <a:pos x="948" y="783"/>
                </a:cxn>
                <a:cxn ang="0">
                  <a:pos x="948" y="743"/>
                </a:cxn>
                <a:cxn ang="0">
                  <a:pos x="921" y="743"/>
                </a:cxn>
                <a:cxn ang="0">
                  <a:pos x="908" y="757"/>
                </a:cxn>
                <a:cxn ang="0">
                  <a:pos x="895" y="823"/>
                </a:cxn>
                <a:cxn ang="0">
                  <a:pos x="842" y="916"/>
                </a:cxn>
                <a:cxn ang="0">
                  <a:pos x="750" y="1009"/>
                </a:cxn>
                <a:cxn ang="0">
                  <a:pos x="592" y="1102"/>
                </a:cxn>
                <a:cxn ang="0">
                  <a:pos x="461" y="1128"/>
                </a:cxn>
                <a:cxn ang="0">
                  <a:pos x="369" y="1115"/>
                </a:cxn>
                <a:cxn ang="0">
                  <a:pos x="290" y="1075"/>
                </a:cxn>
                <a:cxn ang="0">
                  <a:pos x="211" y="1022"/>
                </a:cxn>
                <a:cxn ang="0">
                  <a:pos x="171" y="929"/>
                </a:cxn>
                <a:cxn ang="0">
                  <a:pos x="145" y="796"/>
                </a:cxn>
                <a:cxn ang="0">
                  <a:pos x="158" y="703"/>
                </a:cxn>
                <a:cxn ang="0">
                  <a:pos x="185" y="557"/>
                </a:cxn>
                <a:cxn ang="0">
                  <a:pos x="237" y="398"/>
                </a:cxn>
                <a:cxn ang="0">
                  <a:pos x="343" y="252"/>
                </a:cxn>
                <a:cxn ang="0">
                  <a:pos x="448" y="146"/>
                </a:cxn>
                <a:cxn ang="0">
                  <a:pos x="592" y="80"/>
                </a:cxn>
                <a:cxn ang="0">
                  <a:pos x="724" y="53"/>
                </a:cxn>
                <a:cxn ang="0">
                  <a:pos x="829" y="80"/>
                </a:cxn>
                <a:cxn ang="0">
                  <a:pos x="921" y="146"/>
                </a:cxn>
                <a:cxn ang="0">
                  <a:pos x="974" y="239"/>
                </a:cxn>
                <a:cxn ang="0">
                  <a:pos x="987" y="372"/>
                </a:cxn>
                <a:cxn ang="0">
                  <a:pos x="987" y="465"/>
                </a:cxn>
                <a:cxn ang="0">
                  <a:pos x="1013" y="465"/>
                </a:cxn>
                <a:cxn ang="0">
                  <a:pos x="1040" y="438"/>
                </a:cxn>
                <a:cxn ang="0">
                  <a:pos x="1132" y="27"/>
                </a:cxn>
              </a:cxnLst>
              <a:rect l="0" t="0" r="r" b="b"/>
              <a:pathLst>
                <a:path w="1132" h="1181">
                  <a:moveTo>
                    <a:pt x="1132" y="27"/>
                  </a:moveTo>
                  <a:lnTo>
                    <a:pt x="1132" y="13"/>
                  </a:lnTo>
                  <a:lnTo>
                    <a:pt x="1119" y="0"/>
                  </a:lnTo>
                  <a:lnTo>
                    <a:pt x="1092" y="27"/>
                  </a:lnTo>
                  <a:lnTo>
                    <a:pt x="987" y="146"/>
                  </a:lnTo>
                  <a:lnTo>
                    <a:pt x="908" y="66"/>
                  </a:lnTo>
                  <a:lnTo>
                    <a:pt x="829" y="27"/>
                  </a:lnTo>
                  <a:lnTo>
                    <a:pt x="711" y="0"/>
                  </a:lnTo>
                  <a:lnTo>
                    <a:pt x="500" y="40"/>
                  </a:lnTo>
                  <a:lnTo>
                    <a:pt x="316" y="159"/>
                  </a:lnTo>
                  <a:lnTo>
                    <a:pt x="145" y="319"/>
                  </a:lnTo>
                  <a:lnTo>
                    <a:pt x="40" y="518"/>
                  </a:lnTo>
                  <a:lnTo>
                    <a:pt x="0" y="730"/>
                  </a:lnTo>
                  <a:lnTo>
                    <a:pt x="27" y="876"/>
                  </a:lnTo>
                  <a:lnTo>
                    <a:pt x="79" y="1009"/>
                  </a:lnTo>
                  <a:lnTo>
                    <a:pt x="171" y="1102"/>
                  </a:lnTo>
                  <a:lnTo>
                    <a:pt x="290" y="1155"/>
                  </a:lnTo>
                  <a:lnTo>
                    <a:pt x="435" y="1181"/>
                  </a:lnTo>
                  <a:lnTo>
                    <a:pt x="566" y="1155"/>
                  </a:lnTo>
                  <a:lnTo>
                    <a:pt x="685" y="1102"/>
                  </a:lnTo>
                  <a:lnTo>
                    <a:pt x="777" y="1035"/>
                  </a:lnTo>
                  <a:lnTo>
                    <a:pt x="869" y="942"/>
                  </a:lnTo>
                  <a:lnTo>
                    <a:pt x="921" y="849"/>
                  </a:lnTo>
                  <a:lnTo>
                    <a:pt x="948" y="783"/>
                  </a:lnTo>
                  <a:lnTo>
                    <a:pt x="948" y="743"/>
                  </a:lnTo>
                  <a:lnTo>
                    <a:pt x="921" y="743"/>
                  </a:lnTo>
                  <a:lnTo>
                    <a:pt x="908" y="757"/>
                  </a:lnTo>
                  <a:lnTo>
                    <a:pt x="895" y="823"/>
                  </a:lnTo>
                  <a:lnTo>
                    <a:pt x="842" y="916"/>
                  </a:lnTo>
                  <a:lnTo>
                    <a:pt x="750" y="1009"/>
                  </a:lnTo>
                  <a:lnTo>
                    <a:pt x="592" y="1102"/>
                  </a:lnTo>
                  <a:lnTo>
                    <a:pt x="461" y="1128"/>
                  </a:lnTo>
                  <a:lnTo>
                    <a:pt x="369" y="1115"/>
                  </a:lnTo>
                  <a:lnTo>
                    <a:pt x="290" y="1075"/>
                  </a:lnTo>
                  <a:lnTo>
                    <a:pt x="211" y="1022"/>
                  </a:lnTo>
                  <a:lnTo>
                    <a:pt x="171" y="929"/>
                  </a:lnTo>
                  <a:lnTo>
                    <a:pt x="145" y="796"/>
                  </a:lnTo>
                  <a:lnTo>
                    <a:pt x="158" y="703"/>
                  </a:lnTo>
                  <a:lnTo>
                    <a:pt x="185" y="557"/>
                  </a:lnTo>
                  <a:lnTo>
                    <a:pt x="237" y="398"/>
                  </a:lnTo>
                  <a:lnTo>
                    <a:pt x="343" y="252"/>
                  </a:lnTo>
                  <a:lnTo>
                    <a:pt x="448" y="146"/>
                  </a:lnTo>
                  <a:lnTo>
                    <a:pt x="592" y="80"/>
                  </a:lnTo>
                  <a:lnTo>
                    <a:pt x="724" y="53"/>
                  </a:lnTo>
                  <a:lnTo>
                    <a:pt x="829" y="80"/>
                  </a:lnTo>
                  <a:lnTo>
                    <a:pt x="921" y="146"/>
                  </a:lnTo>
                  <a:lnTo>
                    <a:pt x="974" y="239"/>
                  </a:lnTo>
                  <a:lnTo>
                    <a:pt x="987" y="372"/>
                  </a:lnTo>
                  <a:lnTo>
                    <a:pt x="987" y="465"/>
                  </a:lnTo>
                  <a:lnTo>
                    <a:pt x="1013" y="465"/>
                  </a:lnTo>
                  <a:lnTo>
                    <a:pt x="1040" y="438"/>
                  </a:lnTo>
                  <a:lnTo>
                    <a:pt x="1132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44" name="Freeform 20"/>
            <p:cNvSpPr>
              <a:spLocks noEditPoints="1"/>
            </p:cNvSpPr>
            <p:nvPr/>
          </p:nvSpPr>
          <p:spPr bwMode="auto">
            <a:xfrm>
              <a:off x="21060" y="6892"/>
              <a:ext cx="1053" cy="385"/>
            </a:xfrm>
            <a:custGeom>
              <a:avLst/>
              <a:gdLst/>
              <a:ahLst/>
              <a:cxnLst>
                <a:cxn ang="0">
                  <a:pos x="1000" y="66"/>
                </a:cxn>
                <a:cxn ang="0">
                  <a:pos x="1039" y="66"/>
                </a:cxn>
                <a:cxn ang="0">
                  <a:pos x="1053" y="53"/>
                </a:cxn>
                <a:cxn ang="0">
                  <a:pos x="1053" y="26"/>
                </a:cxn>
                <a:cxn ang="0">
                  <a:pos x="1039" y="13"/>
                </a:cxn>
                <a:cxn ang="0">
                  <a:pos x="1026" y="13"/>
                </a:cxn>
                <a:cxn ang="0">
                  <a:pos x="1000" y="0"/>
                </a:cxn>
                <a:cxn ang="0">
                  <a:pos x="40" y="0"/>
                </a:cxn>
                <a:cxn ang="0">
                  <a:pos x="13" y="13"/>
                </a:cxn>
                <a:cxn ang="0">
                  <a:pos x="0" y="13"/>
                </a:cxn>
                <a:cxn ang="0">
                  <a:pos x="0" y="53"/>
                </a:cxn>
                <a:cxn ang="0">
                  <a:pos x="13" y="66"/>
                </a:cxn>
                <a:cxn ang="0">
                  <a:pos x="53" y="66"/>
                </a:cxn>
                <a:cxn ang="0">
                  <a:pos x="1000" y="66"/>
                </a:cxn>
                <a:cxn ang="0">
                  <a:pos x="1000" y="385"/>
                </a:cxn>
                <a:cxn ang="0">
                  <a:pos x="1039" y="385"/>
                </a:cxn>
                <a:cxn ang="0">
                  <a:pos x="1053" y="371"/>
                </a:cxn>
                <a:cxn ang="0">
                  <a:pos x="1053" y="332"/>
                </a:cxn>
                <a:cxn ang="0">
                  <a:pos x="1039" y="318"/>
                </a:cxn>
                <a:cxn ang="0">
                  <a:pos x="13" y="318"/>
                </a:cxn>
                <a:cxn ang="0">
                  <a:pos x="0" y="332"/>
                </a:cxn>
                <a:cxn ang="0">
                  <a:pos x="0" y="358"/>
                </a:cxn>
                <a:cxn ang="0">
                  <a:pos x="26" y="385"/>
                </a:cxn>
                <a:cxn ang="0">
                  <a:pos x="53" y="385"/>
                </a:cxn>
                <a:cxn ang="0">
                  <a:pos x="1000" y="385"/>
                </a:cxn>
              </a:cxnLst>
              <a:rect l="0" t="0" r="r" b="b"/>
              <a:pathLst>
                <a:path w="1053" h="385">
                  <a:moveTo>
                    <a:pt x="1000" y="66"/>
                  </a:moveTo>
                  <a:lnTo>
                    <a:pt x="1039" y="66"/>
                  </a:lnTo>
                  <a:lnTo>
                    <a:pt x="1053" y="53"/>
                  </a:lnTo>
                  <a:lnTo>
                    <a:pt x="1053" y="26"/>
                  </a:lnTo>
                  <a:lnTo>
                    <a:pt x="1039" y="13"/>
                  </a:lnTo>
                  <a:lnTo>
                    <a:pt x="1026" y="13"/>
                  </a:lnTo>
                  <a:lnTo>
                    <a:pt x="1000" y="0"/>
                  </a:lnTo>
                  <a:lnTo>
                    <a:pt x="40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0" y="53"/>
                  </a:lnTo>
                  <a:lnTo>
                    <a:pt x="13" y="66"/>
                  </a:lnTo>
                  <a:lnTo>
                    <a:pt x="53" y="66"/>
                  </a:lnTo>
                  <a:lnTo>
                    <a:pt x="1000" y="66"/>
                  </a:lnTo>
                  <a:close/>
                  <a:moveTo>
                    <a:pt x="1000" y="385"/>
                  </a:moveTo>
                  <a:lnTo>
                    <a:pt x="1039" y="385"/>
                  </a:lnTo>
                  <a:lnTo>
                    <a:pt x="1053" y="371"/>
                  </a:lnTo>
                  <a:lnTo>
                    <a:pt x="1053" y="332"/>
                  </a:lnTo>
                  <a:lnTo>
                    <a:pt x="1039" y="318"/>
                  </a:lnTo>
                  <a:lnTo>
                    <a:pt x="13" y="318"/>
                  </a:lnTo>
                  <a:lnTo>
                    <a:pt x="0" y="332"/>
                  </a:lnTo>
                  <a:lnTo>
                    <a:pt x="0" y="358"/>
                  </a:lnTo>
                  <a:lnTo>
                    <a:pt x="26" y="385"/>
                  </a:lnTo>
                  <a:lnTo>
                    <a:pt x="53" y="385"/>
                  </a:lnTo>
                  <a:lnTo>
                    <a:pt x="1000" y="38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45" name="Freeform 21"/>
            <p:cNvSpPr>
              <a:spLocks noEditPoints="1"/>
            </p:cNvSpPr>
            <p:nvPr/>
          </p:nvSpPr>
          <p:spPr bwMode="auto">
            <a:xfrm>
              <a:off x="23849" y="6334"/>
              <a:ext cx="1092" cy="1155"/>
            </a:xfrm>
            <a:custGeom>
              <a:avLst/>
              <a:gdLst/>
              <a:ahLst/>
              <a:cxnLst>
                <a:cxn ang="0">
                  <a:pos x="237" y="969"/>
                </a:cxn>
                <a:cxn ang="0">
                  <a:pos x="197" y="1022"/>
                </a:cxn>
                <a:cxn ang="0">
                  <a:pos x="158" y="1062"/>
                </a:cxn>
                <a:cxn ang="0">
                  <a:pos x="119" y="1089"/>
                </a:cxn>
                <a:cxn ang="0">
                  <a:pos x="79" y="1102"/>
                </a:cxn>
                <a:cxn ang="0">
                  <a:pos x="26" y="1102"/>
                </a:cxn>
                <a:cxn ang="0">
                  <a:pos x="13" y="1115"/>
                </a:cxn>
                <a:cxn ang="0">
                  <a:pos x="0" y="1115"/>
                </a:cxn>
                <a:cxn ang="0">
                  <a:pos x="0" y="1142"/>
                </a:cxn>
                <a:cxn ang="0">
                  <a:pos x="13" y="1155"/>
                </a:cxn>
                <a:cxn ang="0">
                  <a:pos x="342" y="1155"/>
                </a:cxn>
                <a:cxn ang="0">
                  <a:pos x="342" y="1142"/>
                </a:cxn>
                <a:cxn ang="0">
                  <a:pos x="355" y="1128"/>
                </a:cxn>
                <a:cxn ang="0">
                  <a:pos x="342" y="1115"/>
                </a:cxn>
                <a:cxn ang="0">
                  <a:pos x="342" y="1102"/>
                </a:cxn>
                <a:cxn ang="0">
                  <a:pos x="303" y="1102"/>
                </a:cxn>
                <a:cxn ang="0">
                  <a:pos x="276" y="1089"/>
                </a:cxn>
                <a:cxn ang="0">
                  <a:pos x="263" y="1075"/>
                </a:cxn>
                <a:cxn ang="0">
                  <a:pos x="250" y="1049"/>
                </a:cxn>
                <a:cxn ang="0">
                  <a:pos x="276" y="996"/>
                </a:cxn>
                <a:cxn ang="0">
                  <a:pos x="276" y="982"/>
                </a:cxn>
                <a:cxn ang="0">
                  <a:pos x="290" y="969"/>
                </a:cxn>
                <a:cxn ang="0">
                  <a:pos x="303" y="929"/>
                </a:cxn>
                <a:cxn ang="0">
                  <a:pos x="342" y="876"/>
                </a:cxn>
                <a:cxn ang="0">
                  <a:pos x="395" y="783"/>
                </a:cxn>
                <a:cxn ang="0">
                  <a:pos x="789" y="783"/>
                </a:cxn>
                <a:cxn ang="0">
                  <a:pos x="803" y="836"/>
                </a:cxn>
                <a:cxn ang="0">
                  <a:pos x="803" y="929"/>
                </a:cxn>
                <a:cxn ang="0">
                  <a:pos x="816" y="1009"/>
                </a:cxn>
                <a:cxn ang="0">
                  <a:pos x="816" y="1075"/>
                </a:cxn>
                <a:cxn ang="0">
                  <a:pos x="803" y="1089"/>
                </a:cxn>
                <a:cxn ang="0">
                  <a:pos x="776" y="1102"/>
                </a:cxn>
                <a:cxn ang="0">
                  <a:pos x="697" y="1102"/>
                </a:cxn>
                <a:cxn ang="0">
                  <a:pos x="684" y="1115"/>
                </a:cxn>
                <a:cxn ang="0">
                  <a:pos x="671" y="1115"/>
                </a:cxn>
                <a:cxn ang="0">
                  <a:pos x="671" y="1155"/>
                </a:cxn>
                <a:cxn ang="0">
                  <a:pos x="1092" y="1155"/>
                </a:cxn>
                <a:cxn ang="0">
                  <a:pos x="1092" y="1102"/>
                </a:cxn>
                <a:cxn ang="0">
                  <a:pos x="987" y="1102"/>
                </a:cxn>
                <a:cxn ang="0">
                  <a:pos x="974" y="1089"/>
                </a:cxn>
                <a:cxn ang="0">
                  <a:pos x="960" y="1089"/>
                </a:cxn>
                <a:cxn ang="0">
                  <a:pos x="960" y="1049"/>
                </a:cxn>
                <a:cxn ang="0">
                  <a:pos x="855" y="40"/>
                </a:cxn>
                <a:cxn ang="0">
                  <a:pos x="855" y="0"/>
                </a:cxn>
                <a:cxn ang="0">
                  <a:pos x="816" y="0"/>
                </a:cxn>
                <a:cxn ang="0">
                  <a:pos x="789" y="27"/>
                </a:cxn>
                <a:cxn ang="0">
                  <a:pos x="237" y="969"/>
                </a:cxn>
                <a:cxn ang="0">
                  <a:pos x="421" y="730"/>
                </a:cxn>
                <a:cxn ang="0">
                  <a:pos x="737" y="199"/>
                </a:cxn>
                <a:cxn ang="0">
                  <a:pos x="789" y="730"/>
                </a:cxn>
                <a:cxn ang="0">
                  <a:pos x="421" y="730"/>
                </a:cxn>
              </a:cxnLst>
              <a:rect l="0" t="0" r="r" b="b"/>
              <a:pathLst>
                <a:path w="1092" h="1155">
                  <a:moveTo>
                    <a:pt x="237" y="969"/>
                  </a:moveTo>
                  <a:lnTo>
                    <a:pt x="197" y="1022"/>
                  </a:lnTo>
                  <a:lnTo>
                    <a:pt x="158" y="1062"/>
                  </a:lnTo>
                  <a:lnTo>
                    <a:pt x="119" y="1089"/>
                  </a:lnTo>
                  <a:lnTo>
                    <a:pt x="79" y="1102"/>
                  </a:lnTo>
                  <a:lnTo>
                    <a:pt x="26" y="1102"/>
                  </a:lnTo>
                  <a:lnTo>
                    <a:pt x="13" y="1115"/>
                  </a:lnTo>
                  <a:lnTo>
                    <a:pt x="0" y="1115"/>
                  </a:lnTo>
                  <a:lnTo>
                    <a:pt x="0" y="1142"/>
                  </a:lnTo>
                  <a:lnTo>
                    <a:pt x="13" y="1155"/>
                  </a:lnTo>
                  <a:lnTo>
                    <a:pt x="342" y="1155"/>
                  </a:lnTo>
                  <a:lnTo>
                    <a:pt x="342" y="1142"/>
                  </a:lnTo>
                  <a:lnTo>
                    <a:pt x="355" y="1128"/>
                  </a:lnTo>
                  <a:lnTo>
                    <a:pt x="342" y="1115"/>
                  </a:lnTo>
                  <a:lnTo>
                    <a:pt x="342" y="1102"/>
                  </a:lnTo>
                  <a:lnTo>
                    <a:pt x="303" y="1102"/>
                  </a:lnTo>
                  <a:lnTo>
                    <a:pt x="276" y="1089"/>
                  </a:lnTo>
                  <a:lnTo>
                    <a:pt x="263" y="1075"/>
                  </a:lnTo>
                  <a:lnTo>
                    <a:pt x="250" y="1049"/>
                  </a:lnTo>
                  <a:lnTo>
                    <a:pt x="276" y="996"/>
                  </a:lnTo>
                  <a:lnTo>
                    <a:pt x="276" y="982"/>
                  </a:lnTo>
                  <a:lnTo>
                    <a:pt x="290" y="969"/>
                  </a:lnTo>
                  <a:lnTo>
                    <a:pt x="303" y="929"/>
                  </a:lnTo>
                  <a:lnTo>
                    <a:pt x="342" y="876"/>
                  </a:lnTo>
                  <a:lnTo>
                    <a:pt x="395" y="783"/>
                  </a:lnTo>
                  <a:lnTo>
                    <a:pt x="789" y="783"/>
                  </a:lnTo>
                  <a:lnTo>
                    <a:pt x="803" y="836"/>
                  </a:lnTo>
                  <a:lnTo>
                    <a:pt x="803" y="929"/>
                  </a:lnTo>
                  <a:lnTo>
                    <a:pt x="816" y="1009"/>
                  </a:lnTo>
                  <a:lnTo>
                    <a:pt x="816" y="1075"/>
                  </a:lnTo>
                  <a:lnTo>
                    <a:pt x="803" y="1089"/>
                  </a:lnTo>
                  <a:lnTo>
                    <a:pt x="776" y="1102"/>
                  </a:lnTo>
                  <a:lnTo>
                    <a:pt x="697" y="1102"/>
                  </a:lnTo>
                  <a:lnTo>
                    <a:pt x="684" y="1115"/>
                  </a:lnTo>
                  <a:lnTo>
                    <a:pt x="671" y="1115"/>
                  </a:lnTo>
                  <a:lnTo>
                    <a:pt x="671" y="1155"/>
                  </a:lnTo>
                  <a:lnTo>
                    <a:pt x="1092" y="1155"/>
                  </a:lnTo>
                  <a:lnTo>
                    <a:pt x="1092" y="1102"/>
                  </a:lnTo>
                  <a:lnTo>
                    <a:pt x="987" y="1102"/>
                  </a:lnTo>
                  <a:lnTo>
                    <a:pt x="974" y="1089"/>
                  </a:lnTo>
                  <a:lnTo>
                    <a:pt x="960" y="1089"/>
                  </a:lnTo>
                  <a:lnTo>
                    <a:pt x="960" y="1049"/>
                  </a:lnTo>
                  <a:lnTo>
                    <a:pt x="855" y="40"/>
                  </a:lnTo>
                  <a:lnTo>
                    <a:pt x="855" y="0"/>
                  </a:lnTo>
                  <a:lnTo>
                    <a:pt x="816" y="0"/>
                  </a:lnTo>
                  <a:lnTo>
                    <a:pt x="789" y="27"/>
                  </a:lnTo>
                  <a:lnTo>
                    <a:pt x="237" y="969"/>
                  </a:lnTo>
                  <a:close/>
                  <a:moveTo>
                    <a:pt x="421" y="730"/>
                  </a:moveTo>
                  <a:lnTo>
                    <a:pt x="737" y="199"/>
                  </a:lnTo>
                  <a:lnTo>
                    <a:pt x="789" y="730"/>
                  </a:lnTo>
                  <a:lnTo>
                    <a:pt x="421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46" name="Freeform 22"/>
            <p:cNvSpPr>
              <a:spLocks/>
            </p:cNvSpPr>
            <p:nvPr/>
          </p:nvSpPr>
          <p:spPr bwMode="auto">
            <a:xfrm>
              <a:off x="25586" y="6693"/>
              <a:ext cx="763" cy="783"/>
            </a:xfrm>
            <a:custGeom>
              <a:avLst/>
              <a:gdLst/>
              <a:ahLst/>
              <a:cxnLst>
                <a:cxn ang="0">
                  <a:pos x="434" y="398"/>
                </a:cxn>
                <a:cxn ang="0">
                  <a:pos x="750" y="66"/>
                </a:cxn>
                <a:cxn ang="0">
                  <a:pos x="763" y="53"/>
                </a:cxn>
                <a:cxn ang="0">
                  <a:pos x="763" y="26"/>
                </a:cxn>
                <a:cxn ang="0">
                  <a:pos x="736" y="0"/>
                </a:cxn>
                <a:cxn ang="0">
                  <a:pos x="723" y="13"/>
                </a:cxn>
                <a:cxn ang="0">
                  <a:pos x="697" y="26"/>
                </a:cxn>
                <a:cxn ang="0">
                  <a:pos x="381" y="345"/>
                </a:cxn>
                <a:cxn ang="0">
                  <a:pos x="52" y="13"/>
                </a:cxn>
                <a:cxn ang="0">
                  <a:pos x="39" y="13"/>
                </a:cxn>
                <a:cxn ang="0">
                  <a:pos x="26" y="0"/>
                </a:cxn>
                <a:cxn ang="0">
                  <a:pos x="0" y="26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3" y="716"/>
                </a:cxn>
                <a:cxn ang="0">
                  <a:pos x="0" y="730"/>
                </a:cxn>
                <a:cxn ang="0">
                  <a:pos x="0" y="769"/>
                </a:cxn>
                <a:cxn ang="0">
                  <a:pos x="13" y="783"/>
                </a:cxn>
                <a:cxn ang="0">
                  <a:pos x="39" y="783"/>
                </a:cxn>
                <a:cxn ang="0">
                  <a:pos x="381" y="438"/>
                </a:cxn>
                <a:cxn ang="0">
                  <a:pos x="723" y="783"/>
                </a:cxn>
                <a:cxn ang="0">
                  <a:pos x="750" y="783"/>
                </a:cxn>
                <a:cxn ang="0">
                  <a:pos x="763" y="769"/>
                </a:cxn>
                <a:cxn ang="0">
                  <a:pos x="763" y="730"/>
                </a:cxn>
                <a:cxn ang="0">
                  <a:pos x="750" y="716"/>
                </a:cxn>
                <a:cxn ang="0">
                  <a:pos x="434" y="398"/>
                </a:cxn>
              </a:cxnLst>
              <a:rect l="0" t="0" r="r" b="b"/>
              <a:pathLst>
                <a:path w="763" h="783">
                  <a:moveTo>
                    <a:pt x="434" y="398"/>
                  </a:moveTo>
                  <a:lnTo>
                    <a:pt x="750" y="66"/>
                  </a:lnTo>
                  <a:lnTo>
                    <a:pt x="763" y="53"/>
                  </a:lnTo>
                  <a:lnTo>
                    <a:pt x="763" y="26"/>
                  </a:lnTo>
                  <a:lnTo>
                    <a:pt x="736" y="0"/>
                  </a:lnTo>
                  <a:lnTo>
                    <a:pt x="723" y="13"/>
                  </a:lnTo>
                  <a:lnTo>
                    <a:pt x="697" y="26"/>
                  </a:lnTo>
                  <a:lnTo>
                    <a:pt x="381" y="345"/>
                  </a:lnTo>
                  <a:lnTo>
                    <a:pt x="52" y="13"/>
                  </a:lnTo>
                  <a:lnTo>
                    <a:pt x="39" y="13"/>
                  </a:lnTo>
                  <a:lnTo>
                    <a:pt x="26" y="0"/>
                  </a:lnTo>
                  <a:lnTo>
                    <a:pt x="0" y="26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3" y="716"/>
                  </a:lnTo>
                  <a:lnTo>
                    <a:pt x="0" y="730"/>
                  </a:lnTo>
                  <a:lnTo>
                    <a:pt x="0" y="769"/>
                  </a:lnTo>
                  <a:lnTo>
                    <a:pt x="13" y="783"/>
                  </a:lnTo>
                  <a:lnTo>
                    <a:pt x="39" y="783"/>
                  </a:lnTo>
                  <a:lnTo>
                    <a:pt x="381" y="438"/>
                  </a:lnTo>
                  <a:lnTo>
                    <a:pt x="723" y="783"/>
                  </a:lnTo>
                  <a:lnTo>
                    <a:pt x="750" y="783"/>
                  </a:lnTo>
                  <a:lnTo>
                    <a:pt x="763" y="769"/>
                  </a:lnTo>
                  <a:lnTo>
                    <a:pt x="763" y="730"/>
                  </a:lnTo>
                  <a:lnTo>
                    <a:pt x="750" y="716"/>
                  </a:lnTo>
                  <a:lnTo>
                    <a:pt x="434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47" name="Freeform 23"/>
            <p:cNvSpPr>
              <a:spLocks/>
            </p:cNvSpPr>
            <p:nvPr/>
          </p:nvSpPr>
          <p:spPr bwMode="auto">
            <a:xfrm>
              <a:off x="27099" y="6281"/>
              <a:ext cx="368" cy="1606"/>
            </a:xfrm>
            <a:custGeom>
              <a:avLst/>
              <a:gdLst/>
              <a:ahLst/>
              <a:cxnLst>
                <a:cxn ang="0">
                  <a:pos x="368" y="1593"/>
                </a:cxn>
                <a:cxn ang="0">
                  <a:pos x="368" y="1580"/>
                </a:cxn>
                <a:cxn ang="0">
                  <a:pos x="355" y="1580"/>
                </a:cxn>
                <a:cxn ang="0">
                  <a:pos x="342" y="1553"/>
                </a:cxn>
                <a:cxn ang="0">
                  <a:pos x="223" y="1394"/>
                </a:cxn>
                <a:cxn ang="0">
                  <a:pos x="144" y="1195"/>
                </a:cxn>
                <a:cxn ang="0">
                  <a:pos x="105" y="996"/>
                </a:cxn>
                <a:cxn ang="0">
                  <a:pos x="92" y="810"/>
                </a:cxn>
                <a:cxn ang="0">
                  <a:pos x="105" y="597"/>
                </a:cxn>
                <a:cxn ang="0">
                  <a:pos x="144" y="398"/>
                </a:cxn>
                <a:cxn ang="0">
                  <a:pos x="223" y="213"/>
                </a:cxn>
                <a:cxn ang="0">
                  <a:pos x="355" y="40"/>
                </a:cxn>
                <a:cxn ang="0">
                  <a:pos x="368" y="27"/>
                </a:cxn>
                <a:cxn ang="0">
                  <a:pos x="368" y="0"/>
                </a:cxn>
                <a:cxn ang="0">
                  <a:pos x="355" y="0"/>
                </a:cxn>
                <a:cxn ang="0">
                  <a:pos x="315" y="27"/>
                </a:cxn>
                <a:cxn ang="0">
                  <a:pos x="263" y="80"/>
                </a:cxn>
                <a:cxn ang="0">
                  <a:pos x="184" y="173"/>
                </a:cxn>
                <a:cxn ang="0">
                  <a:pos x="105" y="319"/>
                </a:cxn>
                <a:cxn ang="0">
                  <a:pos x="39" y="491"/>
                </a:cxn>
                <a:cxn ang="0">
                  <a:pos x="13" y="664"/>
                </a:cxn>
                <a:cxn ang="0">
                  <a:pos x="0" y="810"/>
                </a:cxn>
                <a:cxn ang="0">
                  <a:pos x="13" y="956"/>
                </a:cxn>
                <a:cxn ang="0">
                  <a:pos x="39" y="1128"/>
                </a:cxn>
                <a:cxn ang="0">
                  <a:pos x="105" y="1314"/>
                </a:cxn>
                <a:cxn ang="0">
                  <a:pos x="184" y="1447"/>
                </a:cxn>
                <a:cxn ang="0">
                  <a:pos x="263" y="1540"/>
                </a:cxn>
                <a:cxn ang="0">
                  <a:pos x="315" y="1593"/>
                </a:cxn>
                <a:cxn ang="0">
                  <a:pos x="355" y="1606"/>
                </a:cxn>
                <a:cxn ang="0">
                  <a:pos x="368" y="1593"/>
                </a:cxn>
              </a:cxnLst>
              <a:rect l="0" t="0" r="r" b="b"/>
              <a:pathLst>
                <a:path w="368" h="1606">
                  <a:moveTo>
                    <a:pt x="368" y="1593"/>
                  </a:moveTo>
                  <a:lnTo>
                    <a:pt x="368" y="1580"/>
                  </a:lnTo>
                  <a:lnTo>
                    <a:pt x="355" y="1580"/>
                  </a:lnTo>
                  <a:lnTo>
                    <a:pt x="342" y="1553"/>
                  </a:lnTo>
                  <a:lnTo>
                    <a:pt x="223" y="1394"/>
                  </a:lnTo>
                  <a:lnTo>
                    <a:pt x="144" y="1195"/>
                  </a:lnTo>
                  <a:lnTo>
                    <a:pt x="105" y="996"/>
                  </a:lnTo>
                  <a:lnTo>
                    <a:pt x="92" y="810"/>
                  </a:lnTo>
                  <a:lnTo>
                    <a:pt x="105" y="597"/>
                  </a:lnTo>
                  <a:lnTo>
                    <a:pt x="144" y="398"/>
                  </a:lnTo>
                  <a:lnTo>
                    <a:pt x="223" y="213"/>
                  </a:lnTo>
                  <a:lnTo>
                    <a:pt x="355" y="40"/>
                  </a:lnTo>
                  <a:lnTo>
                    <a:pt x="368" y="27"/>
                  </a:lnTo>
                  <a:lnTo>
                    <a:pt x="368" y="0"/>
                  </a:lnTo>
                  <a:lnTo>
                    <a:pt x="355" y="0"/>
                  </a:lnTo>
                  <a:lnTo>
                    <a:pt x="315" y="27"/>
                  </a:lnTo>
                  <a:lnTo>
                    <a:pt x="263" y="80"/>
                  </a:lnTo>
                  <a:lnTo>
                    <a:pt x="184" y="173"/>
                  </a:lnTo>
                  <a:lnTo>
                    <a:pt x="105" y="319"/>
                  </a:lnTo>
                  <a:lnTo>
                    <a:pt x="39" y="491"/>
                  </a:lnTo>
                  <a:lnTo>
                    <a:pt x="13" y="664"/>
                  </a:lnTo>
                  <a:lnTo>
                    <a:pt x="0" y="810"/>
                  </a:lnTo>
                  <a:lnTo>
                    <a:pt x="13" y="956"/>
                  </a:lnTo>
                  <a:lnTo>
                    <a:pt x="39" y="1128"/>
                  </a:lnTo>
                  <a:lnTo>
                    <a:pt x="105" y="1314"/>
                  </a:lnTo>
                  <a:lnTo>
                    <a:pt x="184" y="1447"/>
                  </a:lnTo>
                  <a:lnTo>
                    <a:pt x="263" y="1540"/>
                  </a:lnTo>
                  <a:lnTo>
                    <a:pt x="315" y="1593"/>
                  </a:lnTo>
                  <a:lnTo>
                    <a:pt x="355" y="1606"/>
                  </a:lnTo>
                  <a:lnTo>
                    <a:pt x="368" y="15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48" name="Freeform 24"/>
            <p:cNvSpPr>
              <a:spLocks noEditPoints="1"/>
            </p:cNvSpPr>
            <p:nvPr/>
          </p:nvSpPr>
          <p:spPr bwMode="auto">
            <a:xfrm>
              <a:off x="27625" y="6387"/>
              <a:ext cx="1144" cy="1102"/>
            </a:xfrm>
            <a:custGeom>
              <a:avLst/>
              <a:gdLst/>
              <a:ahLst/>
              <a:cxnLst>
                <a:cxn ang="0">
                  <a:pos x="184" y="1009"/>
                </a:cxn>
                <a:cxn ang="0">
                  <a:pos x="131" y="1049"/>
                </a:cxn>
                <a:cxn ang="0">
                  <a:pos x="13" y="1062"/>
                </a:cxn>
                <a:cxn ang="0">
                  <a:pos x="0" y="1102"/>
                </a:cxn>
                <a:cxn ang="0">
                  <a:pos x="789" y="1075"/>
                </a:cxn>
                <a:cxn ang="0">
                  <a:pos x="1026" y="876"/>
                </a:cxn>
                <a:cxn ang="0">
                  <a:pos x="1026" y="651"/>
                </a:cxn>
                <a:cxn ang="0">
                  <a:pos x="802" y="531"/>
                </a:cxn>
                <a:cxn ang="0">
                  <a:pos x="1039" y="425"/>
                </a:cxn>
                <a:cxn ang="0">
                  <a:pos x="1144" y="226"/>
                </a:cxn>
                <a:cxn ang="0">
                  <a:pos x="1065" y="67"/>
                </a:cxn>
                <a:cxn ang="0">
                  <a:pos x="842" y="0"/>
                </a:cxn>
                <a:cxn ang="0">
                  <a:pos x="263" y="14"/>
                </a:cxn>
                <a:cxn ang="0">
                  <a:pos x="394" y="53"/>
                </a:cxn>
                <a:cxn ang="0">
                  <a:pos x="408" y="107"/>
                </a:cxn>
                <a:cxn ang="0">
                  <a:pos x="434" y="518"/>
                </a:cxn>
                <a:cxn ang="0">
                  <a:pos x="539" y="93"/>
                </a:cxn>
                <a:cxn ang="0">
                  <a:pos x="565" y="53"/>
                </a:cxn>
                <a:cxn ang="0">
                  <a:pos x="921" y="67"/>
                </a:cxn>
                <a:cxn ang="0">
                  <a:pos x="986" y="160"/>
                </a:cxn>
                <a:cxn ang="0">
                  <a:pos x="1000" y="213"/>
                </a:cxn>
                <a:cxn ang="0">
                  <a:pos x="907" y="412"/>
                </a:cxn>
                <a:cxn ang="0">
                  <a:pos x="658" y="518"/>
                </a:cxn>
                <a:cxn ang="0">
                  <a:pos x="355" y="1049"/>
                </a:cxn>
                <a:cxn ang="0">
                  <a:pos x="302" y="1022"/>
                </a:cxn>
                <a:cxn ang="0">
                  <a:pos x="421" y="545"/>
                </a:cxn>
                <a:cxn ang="0">
                  <a:pos x="815" y="571"/>
                </a:cxn>
                <a:cxn ang="0">
                  <a:pos x="868" y="611"/>
                </a:cxn>
                <a:cxn ang="0">
                  <a:pos x="894" y="677"/>
                </a:cxn>
                <a:cxn ang="0">
                  <a:pos x="907" y="730"/>
                </a:cxn>
                <a:cxn ang="0">
                  <a:pos x="815" y="956"/>
                </a:cxn>
                <a:cxn ang="0">
                  <a:pos x="579" y="1049"/>
                </a:cxn>
              </a:cxnLst>
              <a:rect l="0" t="0" r="r" b="b"/>
              <a:pathLst>
                <a:path w="1144" h="1102">
                  <a:moveTo>
                    <a:pt x="184" y="983"/>
                  </a:moveTo>
                  <a:lnTo>
                    <a:pt x="184" y="1009"/>
                  </a:lnTo>
                  <a:lnTo>
                    <a:pt x="158" y="1036"/>
                  </a:lnTo>
                  <a:lnTo>
                    <a:pt x="131" y="1049"/>
                  </a:lnTo>
                  <a:lnTo>
                    <a:pt x="26" y="1049"/>
                  </a:lnTo>
                  <a:lnTo>
                    <a:pt x="13" y="1062"/>
                  </a:lnTo>
                  <a:lnTo>
                    <a:pt x="0" y="1062"/>
                  </a:lnTo>
                  <a:lnTo>
                    <a:pt x="0" y="1102"/>
                  </a:lnTo>
                  <a:lnTo>
                    <a:pt x="618" y="1102"/>
                  </a:lnTo>
                  <a:lnTo>
                    <a:pt x="789" y="1075"/>
                  </a:lnTo>
                  <a:lnTo>
                    <a:pt x="934" y="983"/>
                  </a:lnTo>
                  <a:lnTo>
                    <a:pt x="1026" y="876"/>
                  </a:lnTo>
                  <a:lnTo>
                    <a:pt x="1052" y="757"/>
                  </a:lnTo>
                  <a:lnTo>
                    <a:pt x="1026" y="651"/>
                  </a:lnTo>
                  <a:lnTo>
                    <a:pt x="934" y="571"/>
                  </a:lnTo>
                  <a:lnTo>
                    <a:pt x="802" y="531"/>
                  </a:lnTo>
                  <a:lnTo>
                    <a:pt x="921" y="491"/>
                  </a:lnTo>
                  <a:lnTo>
                    <a:pt x="1039" y="425"/>
                  </a:lnTo>
                  <a:lnTo>
                    <a:pt x="1118" y="332"/>
                  </a:lnTo>
                  <a:lnTo>
                    <a:pt x="1144" y="226"/>
                  </a:lnTo>
                  <a:lnTo>
                    <a:pt x="1118" y="146"/>
                  </a:lnTo>
                  <a:lnTo>
                    <a:pt x="1065" y="67"/>
                  </a:lnTo>
                  <a:lnTo>
                    <a:pt x="973" y="14"/>
                  </a:lnTo>
                  <a:lnTo>
                    <a:pt x="842" y="0"/>
                  </a:lnTo>
                  <a:lnTo>
                    <a:pt x="276" y="0"/>
                  </a:lnTo>
                  <a:lnTo>
                    <a:pt x="263" y="14"/>
                  </a:lnTo>
                  <a:lnTo>
                    <a:pt x="263" y="53"/>
                  </a:lnTo>
                  <a:lnTo>
                    <a:pt x="394" y="53"/>
                  </a:lnTo>
                  <a:lnTo>
                    <a:pt x="408" y="67"/>
                  </a:lnTo>
                  <a:lnTo>
                    <a:pt x="408" y="107"/>
                  </a:lnTo>
                  <a:lnTo>
                    <a:pt x="184" y="983"/>
                  </a:lnTo>
                  <a:close/>
                  <a:moveTo>
                    <a:pt x="434" y="518"/>
                  </a:moveTo>
                  <a:lnTo>
                    <a:pt x="526" y="120"/>
                  </a:lnTo>
                  <a:lnTo>
                    <a:pt x="539" y="93"/>
                  </a:lnTo>
                  <a:lnTo>
                    <a:pt x="539" y="67"/>
                  </a:lnTo>
                  <a:lnTo>
                    <a:pt x="565" y="53"/>
                  </a:lnTo>
                  <a:lnTo>
                    <a:pt x="868" y="53"/>
                  </a:lnTo>
                  <a:lnTo>
                    <a:pt x="921" y="67"/>
                  </a:lnTo>
                  <a:lnTo>
                    <a:pt x="973" y="120"/>
                  </a:lnTo>
                  <a:lnTo>
                    <a:pt x="986" y="160"/>
                  </a:lnTo>
                  <a:lnTo>
                    <a:pt x="1000" y="186"/>
                  </a:lnTo>
                  <a:lnTo>
                    <a:pt x="1000" y="213"/>
                  </a:lnTo>
                  <a:lnTo>
                    <a:pt x="973" y="319"/>
                  </a:lnTo>
                  <a:lnTo>
                    <a:pt x="907" y="412"/>
                  </a:lnTo>
                  <a:lnTo>
                    <a:pt x="802" y="491"/>
                  </a:lnTo>
                  <a:lnTo>
                    <a:pt x="658" y="518"/>
                  </a:lnTo>
                  <a:lnTo>
                    <a:pt x="434" y="518"/>
                  </a:lnTo>
                  <a:close/>
                  <a:moveTo>
                    <a:pt x="355" y="1049"/>
                  </a:moveTo>
                  <a:lnTo>
                    <a:pt x="302" y="1049"/>
                  </a:lnTo>
                  <a:lnTo>
                    <a:pt x="302" y="1022"/>
                  </a:lnTo>
                  <a:lnTo>
                    <a:pt x="315" y="996"/>
                  </a:lnTo>
                  <a:lnTo>
                    <a:pt x="421" y="545"/>
                  </a:lnTo>
                  <a:lnTo>
                    <a:pt x="776" y="545"/>
                  </a:lnTo>
                  <a:lnTo>
                    <a:pt x="815" y="571"/>
                  </a:lnTo>
                  <a:lnTo>
                    <a:pt x="842" y="584"/>
                  </a:lnTo>
                  <a:lnTo>
                    <a:pt x="868" y="611"/>
                  </a:lnTo>
                  <a:lnTo>
                    <a:pt x="894" y="651"/>
                  </a:lnTo>
                  <a:lnTo>
                    <a:pt x="894" y="677"/>
                  </a:lnTo>
                  <a:lnTo>
                    <a:pt x="907" y="704"/>
                  </a:lnTo>
                  <a:lnTo>
                    <a:pt x="907" y="730"/>
                  </a:lnTo>
                  <a:lnTo>
                    <a:pt x="881" y="850"/>
                  </a:lnTo>
                  <a:lnTo>
                    <a:pt x="815" y="956"/>
                  </a:lnTo>
                  <a:lnTo>
                    <a:pt x="710" y="1022"/>
                  </a:lnTo>
                  <a:lnTo>
                    <a:pt x="579" y="1049"/>
                  </a:lnTo>
                  <a:lnTo>
                    <a:pt x="355" y="10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49" name="Freeform 25"/>
            <p:cNvSpPr>
              <a:spLocks/>
            </p:cNvSpPr>
            <p:nvPr/>
          </p:nvSpPr>
          <p:spPr bwMode="auto">
            <a:xfrm>
              <a:off x="29440" y="6693"/>
              <a:ext cx="763" cy="783"/>
            </a:xfrm>
            <a:custGeom>
              <a:avLst/>
              <a:gdLst/>
              <a:ahLst/>
              <a:cxnLst>
                <a:cxn ang="0">
                  <a:pos x="434" y="398"/>
                </a:cxn>
                <a:cxn ang="0">
                  <a:pos x="750" y="66"/>
                </a:cxn>
                <a:cxn ang="0">
                  <a:pos x="763" y="53"/>
                </a:cxn>
                <a:cxn ang="0">
                  <a:pos x="763" y="26"/>
                </a:cxn>
                <a:cxn ang="0">
                  <a:pos x="737" y="0"/>
                </a:cxn>
                <a:cxn ang="0">
                  <a:pos x="724" y="13"/>
                </a:cxn>
                <a:cxn ang="0">
                  <a:pos x="697" y="26"/>
                </a:cxn>
                <a:cxn ang="0">
                  <a:pos x="382" y="345"/>
                </a:cxn>
                <a:cxn ang="0">
                  <a:pos x="53" y="13"/>
                </a:cxn>
                <a:cxn ang="0">
                  <a:pos x="40" y="13"/>
                </a:cxn>
                <a:cxn ang="0">
                  <a:pos x="27" y="0"/>
                </a:cxn>
                <a:cxn ang="0">
                  <a:pos x="0" y="26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3" y="716"/>
                </a:cxn>
                <a:cxn ang="0">
                  <a:pos x="0" y="730"/>
                </a:cxn>
                <a:cxn ang="0">
                  <a:pos x="0" y="769"/>
                </a:cxn>
                <a:cxn ang="0">
                  <a:pos x="13" y="783"/>
                </a:cxn>
                <a:cxn ang="0">
                  <a:pos x="40" y="783"/>
                </a:cxn>
                <a:cxn ang="0">
                  <a:pos x="382" y="438"/>
                </a:cxn>
                <a:cxn ang="0">
                  <a:pos x="724" y="783"/>
                </a:cxn>
                <a:cxn ang="0">
                  <a:pos x="750" y="783"/>
                </a:cxn>
                <a:cxn ang="0">
                  <a:pos x="763" y="769"/>
                </a:cxn>
                <a:cxn ang="0">
                  <a:pos x="763" y="730"/>
                </a:cxn>
                <a:cxn ang="0">
                  <a:pos x="750" y="716"/>
                </a:cxn>
                <a:cxn ang="0">
                  <a:pos x="434" y="398"/>
                </a:cxn>
              </a:cxnLst>
              <a:rect l="0" t="0" r="r" b="b"/>
              <a:pathLst>
                <a:path w="763" h="783">
                  <a:moveTo>
                    <a:pt x="434" y="398"/>
                  </a:moveTo>
                  <a:lnTo>
                    <a:pt x="750" y="66"/>
                  </a:lnTo>
                  <a:lnTo>
                    <a:pt x="763" y="53"/>
                  </a:lnTo>
                  <a:lnTo>
                    <a:pt x="763" y="26"/>
                  </a:lnTo>
                  <a:lnTo>
                    <a:pt x="737" y="0"/>
                  </a:lnTo>
                  <a:lnTo>
                    <a:pt x="724" y="13"/>
                  </a:lnTo>
                  <a:lnTo>
                    <a:pt x="697" y="26"/>
                  </a:lnTo>
                  <a:lnTo>
                    <a:pt x="382" y="345"/>
                  </a:lnTo>
                  <a:lnTo>
                    <a:pt x="53" y="13"/>
                  </a:lnTo>
                  <a:lnTo>
                    <a:pt x="40" y="13"/>
                  </a:lnTo>
                  <a:lnTo>
                    <a:pt x="27" y="0"/>
                  </a:lnTo>
                  <a:lnTo>
                    <a:pt x="0" y="26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3" y="716"/>
                  </a:lnTo>
                  <a:lnTo>
                    <a:pt x="0" y="730"/>
                  </a:lnTo>
                  <a:lnTo>
                    <a:pt x="0" y="769"/>
                  </a:lnTo>
                  <a:lnTo>
                    <a:pt x="13" y="783"/>
                  </a:lnTo>
                  <a:lnTo>
                    <a:pt x="40" y="783"/>
                  </a:lnTo>
                  <a:lnTo>
                    <a:pt x="382" y="438"/>
                  </a:lnTo>
                  <a:lnTo>
                    <a:pt x="724" y="783"/>
                  </a:lnTo>
                  <a:lnTo>
                    <a:pt x="750" y="783"/>
                  </a:lnTo>
                  <a:lnTo>
                    <a:pt x="763" y="769"/>
                  </a:lnTo>
                  <a:lnTo>
                    <a:pt x="763" y="730"/>
                  </a:lnTo>
                  <a:lnTo>
                    <a:pt x="750" y="716"/>
                  </a:lnTo>
                  <a:lnTo>
                    <a:pt x="434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50" name="Freeform 26"/>
            <p:cNvSpPr>
              <a:spLocks/>
            </p:cNvSpPr>
            <p:nvPr/>
          </p:nvSpPr>
          <p:spPr bwMode="auto">
            <a:xfrm>
              <a:off x="30874" y="6348"/>
              <a:ext cx="1132" cy="1181"/>
            </a:xfrm>
            <a:custGeom>
              <a:avLst/>
              <a:gdLst/>
              <a:ahLst/>
              <a:cxnLst>
                <a:cxn ang="0">
                  <a:pos x="1132" y="26"/>
                </a:cxn>
                <a:cxn ang="0">
                  <a:pos x="1132" y="13"/>
                </a:cxn>
                <a:cxn ang="0">
                  <a:pos x="1118" y="0"/>
                </a:cxn>
                <a:cxn ang="0">
                  <a:pos x="1092" y="26"/>
                </a:cxn>
                <a:cxn ang="0">
                  <a:pos x="987" y="146"/>
                </a:cxn>
                <a:cxn ang="0">
                  <a:pos x="908" y="66"/>
                </a:cxn>
                <a:cxn ang="0">
                  <a:pos x="829" y="26"/>
                </a:cxn>
                <a:cxn ang="0">
                  <a:pos x="711" y="0"/>
                </a:cxn>
                <a:cxn ang="0">
                  <a:pos x="500" y="39"/>
                </a:cxn>
                <a:cxn ang="0">
                  <a:pos x="316" y="159"/>
                </a:cxn>
                <a:cxn ang="0">
                  <a:pos x="145" y="318"/>
                </a:cxn>
                <a:cxn ang="0">
                  <a:pos x="40" y="517"/>
                </a:cxn>
                <a:cxn ang="0">
                  <a:pos x="0" y="730"/>
                </a:cxn>
                <a:cxn ang="0">
                  <a:pos x="26" y="876"/>
                </a:cxn>
                <a:cxn ang="0">
                  <a:pos x="79" y="1008"/>
                </a:cxn>
                <a:cxn ang="0">
                  <a:pos x="171" y="1101"/>
                </a:cxn>
                <a:cxn ang="0">
                  <a:pos x="290" y="1154"/>
                </a:cxn>
                <a:cxn ang="0">
                  <a:pos x="434" y="1181"/>
                </a:cxn>
                <a:cxn ang="0">
                  <a:pos x="566" y="1154"/>
                </a:cxn>
                <a:cxn ang="0">
                  <a:pos x="684" y="1101"/>
                </a:cxn>
                <a:cxn ang="0">
                  <a:pos x="776" y="1035"/>
                </a:cxn>
                <a:cxn ang="0">
                  <a:pos x="868" y="942"/>
                </a:cxn>
                <a:cxn ang="0">
                  <a:pos x="921" y="849"/>
                </a:cxn>
                <a:cxn ang="0">
                  <a:pos x="947" y="783"/>
                </a:cxn>
                <a:cxn ang="0">
                  <a:pos x="947" y="743"/>
                </a:cxn>
                <a:cxn ang="0">
                  <a:pos x="921" y="743"/>
                </a:cxn>
                <a:cxn ang="0">
                  <a:pos x="908" y="756"/>
                </a:cxn>
                <a:cxn ang="0">
                  <a:pos x="895" y="822"/>
                </a:cxn>
                <a:cxn ang="0">
                  <a:pos x="842" y="915"/>
                </a:cxn>
                <a:cxn ang="0">
                  <a:pos x="750" y="1008"/>
                </a:cxn>
                <a:cxn ang="0">
                  <a:pos x="592" y="1101"/>
                </a:cxn>
                <a:cxn ang="0">
                  <a:pos x="461" y="1128"/>
                </a:cxn>
                <a:cxn ang="0">
                  <a:pos x="369" y="1114"/>
                </a:cxn>
                <a:cxn ang="0">
                  <a:pos x="290" y="1075"/>
                </a:cxn>
                <a:cxn ang="0">
                  <a:pos x="211" y="1022"/>
                </a:cxn>
                <a:cxn ang="0">
                  <a:pos x="171" y="929"/>
                </a:cxn>
                <a:cxn ang="0">
                  <a:pos x="145" y="796"/>
                </a:cxn>
                <a:cxn ang="0">
                  <a:pos x="158" y="703"/>
                </a:cxn>
                <a:cxn ang="0">
                  <a:pos x="184" y="557"/>
                </a:cxn>
                <a:cxn ang="0">
                  <a:pos x="237" y="398"/>
                </a:cxn>
                <a:cxn ang="0">
                  <a:pos x="342" y="252"/>
                </a:cxn>
                <a:cxn ang="0">
                  <a:pos x="447" y="146"/>
                </a:cxn>
                <a:cxn ang="0">
                  <a:pos x="592" y="79"/>
                </a:cxn>
                <a:cxn ang="0">
                  <a:pos x="724" y="53"/>
                </a:cxn>
                <a:cxn ang="0">
                  <a:pos x="829" y="79"/>
                </a:cxn>
                <a:cxn ang="0">
                  <a:pos x="921" y="146"/>
                </a:cxn>
                <a:cxn ang="0">
                  <a:pos x="974" y="238"/>
                </a:cxn>
                <a:cxn ang="0">
                  <a:pos x="987" y="371"/>
                </a:cxn>
                <a:cxn ang="0">
                  <a:pos x="987" y="464"/>
                </a:cxn>
                <a:cxn ang="0">
                  <a:pos x="1013" y="464"/>
                </a:cxn>
                <a:cxn ang="0">
                  <a:pos x="1039" y="438"/>
                </a:cxn>
                <a:cxn ang="0">
                  <a:pos x="1132" y="26"/>
                </a:cxn>
              </a:cxnLst>
              <a:rect l="0" t="0" r="r" b="b"/>
              <a:pathLst>
                <a:path w="1132" h="1181">
                  <a:moveTo>
                    <a:pt x="1132" y="26"/>
                  </a:moveTo>
                  <a:lnTo>
                    <a:pt x="1132" y="13"/>
                  </a:lnTo>
                  <a:lnTo>
                    <a:pt x="1118" y="0"/>
                  </a:lnTo>
                  <a:lnTo>
                    <a:pt x="1092" y="26"/>
                  </a:lnTo>
                  <a:lnTo>
                    <a:pt x="987" y="146"/>
                  </a:lnTo>
                  <a:lnTo>
                    <a:pt x="908" y="66"/>
                  </a:lnTo>
                  <a:lnTo>
                    <a:pt x="829" y="26"/>
                  </a:lnTo>
                  <a:lnTo>
                    <a:pt x="711" y="0"/>
                  </a:lnTo>
                  <a:lnTo>
                    <a:pt x="500" y="39"/>
                  </a:lnTo>
                  <a:lnTo>
                    <a:pt x="316" y="159"/>
                  </a:lnTo>
                  <a:lnTo>
                    <a:pt x="145" y="318"/>
                  </a:lnTo>
                  <a:lnTo>
                    <a:pt x="40" y="517"/>
                  </a:lnTo>
                  <a:lnTo>
                    <a:pt x="0" y="730"/>
                  </a:lnTo>
                  <a:lnTo>
                    <a:pt x="26" y="876"/>
                  </a:lnTo>
                  <a:lnTo>
                    <a:pt x="79" y="1008"/>
                  </a:lnTo>
                  <a:lnTo>
                    <a:pt x="171" y="1101"/>
                  </a:lnTo>
                  <a:lnTo>
                    <a:pt x="290" y="1154"/>
                  </a:lnTo>
                  <a:lnTo>
                    <a:pt x="434" y="1181"/>
                  </a:lnTo>
                  <a:lnTo>
                    <a:pt x="566" y="1154"/>
                  </a:lnTo>
                  <a:lnTo>
                    <a:pt x="684" y="1101"/>
                  </a:lnTo>
                  <a:lnTo>
                    <a:pt x="776" y="1035"/>
                  </a:lnTo>
                  <a:lnTo>
                    <a:pt x="868" y="942"/>
                  </a:lnTo>
                  <a:lnTo>
                    <a:pt x="921" y="849"/>
                  </a:lnTo>
                  <a:lnTo>
                    <a:pt x="947" y="783"/>
                  </a:lnTo>
                  <a:lnTo>
                    <a:pt x="947" y="743"/>
                  </a:lnTo>
                  <a:lnTo>
                    <a:pt x="921" y="743"/>
                  </a:lnTo>
                  <a:lnTo>
                    <a:pt x="908" y="756"/>
                  </a:lnTo>
                  <a:lnTo>
                    <a:pt x="895" y="822"/>
                  </a:lnTo>
                  <a:lnTo>
                    <a:pt x="842" y="915"/>
                  </a:lnTo>
                  <a:lnTo>
                    <a:pt x="750" y="1008"/>
                  </a:lnTo>
                  <a:lnTo>
                    <a:pt x="592" y="1101"/>
                  </a:lnTo>
                  <a:lnTo>
                    <a:pt x="461" y="1128"/>
                  </a:lnTo>
                  <a:lnTo>
                    <a:pt x="369" y="1114"/>
                  </a:lnTo>
                  <a:lnTo>
                    <a:pt x="290" y="1075"/>
                  </a:lnTo>
                  <a:lnTo>
                    <a:pt x="211" y="1022"/>
                  </a:lnTo>
                  <a:lnTo>
                    <a:pt x="171" y="929"/>
                  </a:lnTo>
                  <a:lnTo>
                    <a:pt x="145" y="796"/>
                  </a:lnTo>
                  <a:lnTo>
                    <a:pt x="158" y="703"/>
                  </a:lnTo>
                  <a:lnTo>
                    <a:pt x="184" y="557"/>
                  </a:lnTo>
                  <a:lnTo>
                    <a:pt x="237" y="398"/>
                  </a:lnTo>
                  <a:lnTo>
                    <a:pt x="342" y="252"/>
                  </a:lnTo>
                  <a:lnTo>
                    <a:pt x="447" y="146"/>
                  </a:lnTo>
                  <a:lnTo>
                    <a:pt x="592" y="79"/>
                  </a:lnTo>
                  <a:lnTo>
                    <a:pt x="724" y="53"/>
                  </a:lnTo>
                  <a:lnTo>
                    <a:pt x="829" y="79"/>
                  </a:lnTo>
                  <a:lnTo>
                    <a:pt x="921" y="146"/>
                  </a:lnTo>
                  <a:lnTo>
                    <a:pt x="974" y="238"/>
                  </a:lnTo>
                  <a:lnTo>
                    <a:pt x="987" y="371"/>
                  </a:lnTo>
                  <a:lnTo>
                    <a:pt x="987" y="464"/>
                  </a:lnTo>
                  <a:lnTo>
                    <a:pt x="1013" y="464"/>
                  </a:lnTo>
                  <a:lnTo>
                    <a:pt x="1039" y="438"/>
                  </a:lnTo>
                  <a:lnTo>
                    <a:pt x="1132" y="2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51" name="Freeform 27"/>
            <p:cNvSpPr>
              <a:spLocks/>
            </p:cNvSpPr>
            <p:nvPr/>
          </p:nvSpPr>
          <p:spPr bwMode="auto">
            <a:xfrm>
              <a:off x="32150" y="6281"/>
              <a:ext cx="369" cy="1606"/>
            </a:xfrm>
            <a:custGeom>
              <a:avLst/>
              <a:gdLst/>
              <a:ahLst/>
              <a:cxnLst>
                <a:cxn ang="0">
                  <a:pos x="369" y="810"/>
                </a:cxn>
                <a:cxn ang="0">
                  <a:pos x="355" y="664"/>
                </a:cxn>
                <a:cxn ang="0">
                  <a:pos x="329" y="491"/>
                </a:cxn>
                <a:cxn ang="0">
                  <a:pos x="263" y="305"/>
                </a:cxn>
                <a:cxn ang="0">
                  <a:pos x="184" y="173"/>
                </a:cxn>
                <a:cxn ang="0">
                  <a:pos x="105" y="80"/>
                </a:cxn>
                <a:cxn ang="0">
                  <a:pos x="53" y="13"/>
                </a:cxn>
                <a:cxn ang="0">
                  <a:pos x="13" y="0"/>
                </a:cxn>
                <a:cxn ang="0">
                  <a:pos x="0" y="0"/>
                </a:cxn>
                <a:cxn ang="0">
                  <a:pos x="0" y="27"/>
                </a:cxn>
                <a:cxn ang="0">
                  <a:pos x="27" y="53"/>
                </a:cxn>
                <a:cxn ang="0">
                  <a:pos x="132" y="186"/>
                </a:cxn>
                <a:cxn ang="0">
                  <a:pos x="211" y="359"/>
                </a:cxn>
                <a:cxn ang="0">
                  <a:pos x="263" y="571"/>
                </a:cxn>
                <a:cxn ang="0">
                  <a:pos x="277" y="810"/>
                </a:cxn>
                <a:cxn ang="0">
                  <a:pos x="263" y="1009"/>
                </a:cxn>
                <a:cxn ang="0">
                  <a:pos x="224" y="1208"/>
                </a:cxn>
                <a:cxn ang="0">
                  <a:pos x="145" y="1407"/>
                </a:cxn>
                <a:cxn ang="0">
                  <a:pos x="13" y="1566"/>
                </a:cxn>
                <a:cxn ang="0">
                  <a:pos x="0" y="1580"/>
                </a:cxn>
                <a:cxn ang="0">
                  <a:pos x="0" y="1593"/>
                </a:cxn>
                <a:cxn ang="0">
                  <a:pos x="13" y="1606"/>
                </a:cxn>
                <a:cxn ang="0">
                  <a:pos x="53" y="1593"/>
                </a:cxn>
                <a:cxn ang="0">
                  <a:pos x="119" y="1526"/>
                </a:cxn>
                <a:cxn ang="0">
                  <a:pos x="198" y="1434"/>
                </a:cxn>
                <a:cxn ang="0">
                  <a:pos x="263" y="1301"/>
                </a:cxn>
                <a:cxn ang="0">
                  <a:pos x="329" y="1128"/>
                </a:cxn>
                <a:cxn ang="0">
                  <a:pos x="355" y="956"/>
                </a:cxn>
                <a:cxn ang="0">
                  <a:pos x="369" y="810"/>
                </a:cxn>
              </a:cxnLst>
              <a:rect l="0" t="0" r="r" b="b"/>
              <a:pathLst>
                <a:path w="369" h="1606">
                  <a:moveTo>
                    <a:pt x="369" y="810"/>
                  </a:moveTo>
                  <a:lnTo>
                    <a:pt x="355" y="664"/>
                  </a:lnTo>
                  <a:lnTo>
                    <a:pt x="329" y="491"/>
                  </a:lnTo>
                  <a:lnTo>
                    <a:pt x="263" y="305"/>
                  </a:lnTo>
                  <a:lnTo>
                    <a:pt x="184" y="173"/>
                  </a:lnTo>
                  <a:lnTo>
                    <a:pt x="105" y="80"/>
                  </a:lnTo>
                  <a:lnTo>
                    <a:pt x="53" y="13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27" y="53"/>
                  </a:lnTo>
                  <a:lnTo>
                    <a:pt x="132" y="186"/>
                  </a:lnTo>
                  <a:lnTo>
                    <a:pt x="211" y="359"/>
                  </a:lnTo>
                  <a:lnTo>
                    <a:pt x="263" y="571"/>
                  </a:lnTo>
                  <a:lnTo>
                    <a:pt x="277" y="810"/>
                  </a:lnTo>
                  <a:lnTo>
                    <a:pt x="263" y="1009"/>
                  </a:lnTo>
                  <a:lnTo>
                    <a:pt x="224" y="1208"/>
                  </a:lnTo>
                  <a:lnTo>
                    <a:pt x="145" y="1407"/>
                  </a:lnTo>
                  <a:lnTo>
                    <a:pt x="13" y="1566"/>
                  </a:lnTo>
                  <a:lnTo>
                    <a:pt x="0" y="1580"/>
                  </a:lnTo>
                  <a:lnTo>
                    <a:pt x="0" y="1593"/>
                  </a:lnTo>
                  <a:lnTo>
                    <a:pt x="13" y="1606"/>
                  </a:lnTo>
                  <a:lnTo>
                    <a:pt x="53" y="1593"/>
                  </a:lnTo>
                  <a:lnTo>
                    <a:pt x="119" y="1526"/>
                  </a:lnTo>
                  <a:lnTo>
                    <a:pt x="198" y="1434"/>
                  </a:lnTo>
                  <a:lnTo>
                    <a:pt x="263" y="1301"/>
                  </a:lnTo>
                  <a:lnTo>
                    <a:pt x="329" y="1128"/>
                  </a:lnTo>
                  <a:lnTo>
                    <a:pt x="355" y="956"/>
                  </a:lnTo>
                  <a:lnTo>
                    <a:pt x="369" y="81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52" name="Freeform 28"/>
            <p:cNvSpPr>
              <a:spLocks/>
            </p:cNvSpPr>
            <p:nvPr/>
          </p:nvSpPr>
          <p:spPr bwMode="auto">
            <a:xfrm>
              <a:off x="32808" y="7316"/>
              <a:ext cx="171" cy="173"/>
            </a:xfrm>
            <a:custGeom>
              <a:avLst/>
              <a:gdLst/>
              <a:ahLst/>
              <a:cxnLst>
                <a:cxn ang="0">
                  <a:pos x="171" y="93"/>
                </a:cxn>
                <a:cxn ang="0">
                  <a:pos x="171" y="54"/>
                </a:cxn>
                <a:cxn ang="0">
                  <a:pos x="145" y="27"/>
                </a:cxn>
                <a:cxn ang="0">
                  <a:pos x="92" y="0"/>
                </a:cxn>
                <a:cxn ang="0">
                  <a:pos x="53" y="14"/>
                </a:cxn>
                <a:cxn ang="0">
                  <a:pos x="26" y="27"/>
                </a:cxn>
                <a:cxn ang="0">
                  <a:pos x="13" y="54"/>
                </a:cxn>
                <a:cxn ang="0">
                  <a:pos x="0" y="93"/>
                </a:cxn>
                <a:cxn ang="0">
                  <a:pos x="26" y="146"/>
                </a:cxn>
                <a:cxn ang="0">
                  <a:pos x="53" y="160"/>
                </a:cxn>
                <a:cxn ang="0">
                  <a:pos x="92" y="173"/>
                </a:cxn>
                <a:cxn ang="0">
                  <a:pos x="145" y="146"/>
                </a:cxn>
                <a:cxn ang="0">
                  <a:pos x="171" y="120"/>
                </a:cxn>
                <a:cxn ang="0">
                  <a:pos x="171" y="93"/>
                </a:cxn>
              </a:cxnLst>
              <a:rect l="0" t="0" r="r" b="b"/>
              <a:pathLst>
                <a:path w="171" h="173">
                  <a:moveTo>
                    <a:pt x="171" y="93"/>
                  </a:moveTo>
                  <a:lnTo>
                    <a:pt x="171" y="54"/>
                  </a:lnTo>
                  <a:lnTo>
                    <a:pt x="145" y="27"/>
                  </a:lnTo>
                  <a:lnTo>
                    <a:pt x="92" y="0"/>
                  </a:lnTo>
                  <a:lnTo>
                    <a:pt x="53" y="14"/>
                  </a:lnTo>
                  <a:lnTo>
                    <a:pt x="26" y="27"/>
                  </a:lnTo>
                  <a:lnTo>
                    <a:pt x="13" y="54"/>
                  </a:lnTo>
                  <a:lnTo>
                    <a:pt x="0" y="93"/>
                  </a:lnTo>
                  <a:lnTo>
                    <a:pt x="26" y="146"/>
                  </a:lnTo>
                  <a:lnTo>
                    <a:pt x="53" y="160"/>
                  </a:lnTo>
                  <a:lnTo>
                    <a:pt x="92" y="173"/>
                  </a:lnTo>
                  <a:lnTo>
                    <a:pt x="145" y="146"/>
                  </a:lnTo>
                  <a:lnTo>
                    <a:pt x="171" y="120"/>
                  </a:lnTo>
                  <a:lnTo>
                    <a:pt x="171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53" name="Freeform 29"/>
            <p:cNvSpPr>
              <a:spLocks/>
            </p:cNvSpPr>
            <p:nvPr/>
          </p:nvSpPr>
          <p:spPr bwMode="auto">
            <a:xfrm>
              <a:off x="919" y="9944"/>
              <a:ext cx="1039" cy="1089"/>
            </a:xfrm>
            <a:custGeom>
              <a:avLst/>
              <a:gdLst/>
              <a:ahLst/>
              <a:cxnLst>
                <a:cxn ang="0">
                  <a:pos x="1013" y="0"/>
                </a:cxn>
                <a:cxn ang="0">
                  <a:pos x="39" y="0"/>
                </a:cxn>
                <a:cxn ang="0">
                  <a:pos x="0" y="359"/>
                </a:cxn>
                <a:cxn ang="0">
                  <a:pos x="39" y="359"/>
                </a:cxn>
                <a:cxn ang="0">
                  <a:pos x="66" y="199"/>
                </a:cxn>
                <a:cxn ang="0">
                  <a:pos x="105" y="106"/>
                </a:cxn>
                <a:cxn ang="0">
                  <a:pos x="184" y="67"/>
                </a:cxn>
                <a:cxn ang="0">
                  <a:pos x="329" y="53"/>
                </a:cxn>
                <a:cxn ang="0">
                  <a:pos x="434" y="53"/>
                </a:cxn>
                <a:cxn ang="0">
                  <a:pos x="447" y="67"/>
                </a:cxn>
                <a:cxn ang="0">
                  <a:pos x="447" y="996"/>
                </a:cxn>
                <a:cxn ang="0">
                  <a:pos x="421" y="1022"/>
                </a:cxn>
                <a:cxn ang="0">
                  <a:pos x="395" y="1036"/>
                </a:cxn>
                <a:cxn ang="0">
                  <a:pos x="224" y="1036"/>
                </a:cxn>
                <a:cxn ang="0">
                  <a:pos x="224" y="1089"/>
                </a:cxn>
                <a:cxn ang="0">
                  <a:pos x="829" y="1089"/>
                </a:cxn>
                <a:cxn ang="0">
                  <a:pos x="829" y="1036"/>
                </a:cxn>
                <a:cxn ang="0">
                  <a:pos x="658" y="1036"/>
                </a:cxn>
                <a:cxn ang="0">
                  <a:pos x="605" y="1009"/>
                </a:cxn>
                <a:cxn ang="0">
                  <a:pos x="592" y="996"/>
                </a:cxn>
                <a:cxn ang="0">
                  <a:pos x="592" y="67"/>
                </a:cxn>
                <a:cxn ang="0">
                  <a:pos x="605" y="53"/>
                </a:cxn>
                <a:cxn ang="0">
                  <a:pos x="710" y="53"/>
                </a:cxn>
                <a:cxn ang="0">
                  <a:pos x="855" y="67"/>
                </a:cxn>
                <a:cxn ang="0">
                  <a:pos x="934" y="106"/>
                </a:cxn>
                <a:cxn ang="0">
                  <a:pos x="987" y="199"/>
                </a:cxn>
                <a:cxn ang="0">
                  <a:pos x="1000" y="359"/>
                </a:cxn>
                <a:cxn ang="0">
                  <a:pos x="1039" y="359"/>
                </a:cxn>
                <a:cxn ang="0">
                  <a:pos x="1013" y="0"/>
                </a:cxn>
              </a:cxnLst>
              <a:rect l="0" t="0" r="r" b="b"/>
              <a:pathLst>
                <a:path w="1039" h="1089">
                  <a:moveTo>
                    <a:pt x="1013" y="0"/>
                  </a:moveTo>
                  <a:lnTo>
                    <a:pt x="39" y="0"/>
                  </a:lnTo>
                  <a:lnTo>
                    <a:pt x="0" y="359"/>
                  </a:lnTo>
                  <a:lnTo>
                    <a:pt x="39" y="359"/>
                  </a:lnTo>
                  <a:lnTo>
                    <a:pt x="66" y="199"/>
                  </a:lnTo>
                  <a:lnTo>
                    <a:pt x="105" y="106"/>
                  </a:lnTo>
                  <a:lnTo>
                    <a:pt x="184" y="67"/>
                  </a:lnTo>
                  <a:lnTo>
                    <a:pt x="329" y="53"/>
                  </a:lnTo>
                  <a:lnTo>
                    <a:pt x="434" y="53"/>
                  </a:lnTo>
                  <a:lnTo>
                    <a:pt x="447" y="67"/>
                  </a:lnTo>
                  <a:lnTo>
                    <a:pt x="447" y="996"/>
                  </a:lnTo>
                  <a:lnTo>
                    <a:pt x="421" y="1022"/>
                  </a:lnTo>
                  <a:lnTo>
                    <a:pt x="395" y="1036"/>
                  </a:lnTo>
                  <a:lnTo>
                    <a:pt x="224" y="1036"/>
                  </a:lnTo>
                  <a:lnTo>
                    <a:pt x="224" y="1089"/>
                  </a:lnTo>
                  <a:lnTo>
                    <a:pt x="829" y="1089"/>
                  </a:lnTo>
                  <a:lnTo>
                    <a:pt x="829" y="1036"/>
                  </a:lnTo>
                  <a:lnTo>
                    <a:pt x="658" y="1036"/>
                  </a:lnTo>
                  <a:lnTo>
                    <a:pt x="605" y="1009"/>
                  </a:lnTo>
                  <a:lnTo>
                    <a:pt x="592" y="996"/>
                  </a:lnTo>
                  <a:lnTo>
                    <a:pt x="592" y="67"/>
                  </a:lnTo>
                  <a:lnTo>
                    <a:pt x="605" y="53"/>
                  </a:lnTo>
                  <a:lnTo>
                    <a:pt x="710" y="53"/>
                  </a:lnTo>
                  <a:lnTo>
                    <a:pt x="855" y="67"/>
                  </a:lnTo>
                  <a:lnTo>
                    <a:pt x="934" y="106"/>
                  </a:lnTo>
                  <a:lnTo>
                    <a:pt x="987" y="199"/>
                  </a:lnTo>
                  <a:lnTo>
                    <a:pt x="1000" y="359"/>
                  </a:lnTo>
                  <a:lnTo>
                    <a:pt x="1039" y="359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54" name="Freeform 30"/>
            <p:cNvSpPr>
              <a:spLocks/>
            </p:cNvSpPr>
            <p:nvPr/>
          </p:nvSpPr>
          <p:spPr bwMode="auto">
            <a:xfrm>
              <a:off x="2064" y="9918"/>
              <a:ext cx="815" cy="1115"/>
            </a:xfrm>
            <a:custGeom>
              <a:avLst/>
              <a:gdLst/>
              <a:ahLst/>
              <a:cxnLst>
                <a:cxn ang="0">
                  <a:pos x="684" y="703"/>
                </a:cxn>
                <a:cxn ang="0">
                  <a:pos x="684" y="597"/>
                </a:cxn>
                <a:cxn ang="0">
                  <a:pos x="670" y="517"/>
                </a:cxn>
                <a:cxn ang="0">
                  <a:pos x="631" y="464"/>
                </a:cxn>
                <a:cxn ang="0">
                  <a:pos x="592" y="424"/>
                </a:cxn>
                <a:cxn ang="0">
                  <a:pos x="565" y="411"/>
                </a:cxn>
                <a:cxn ang="0">
                  <a:pos x="513" y="411"/>
                </a:cxn>
                <a:cxn ang="0">
                  <a:pos x="473" y="398"/>
                </a:cxn>
                <a:cxn ang="0">
                  <a:pos x="381" y="411"/>
                </a:cxn>
                <a:cxn ang="0">
                  <a:pos x="315" y="464"/>
                </a:cxn>
                <a:cxn ang="0">
                  <a:pos x="263" y="504"/>
                </a:cxn>
                <a:cxn ang="0">
                  <a:pos x="236" y="557"/>
                </a:cxn>
                <a:cxn ang="0">
                  <a:pos x="236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92" y="66"/>
                </a:cxn>
                <a:cxn ang="0">
                  <a:pos x="118" y="93"/>
                </a:cxn>
                <a:cxn ang="0">
                  <a:pos x="131" y="119"/>
                </a:cxn>
                <a:cxn ang="0">
                  <a:pos x="131" y="1035"/>
                </a:cxn>
                <a:cxn ang="0">
                  <a:pos x="118" y="1048"/>
                </a:cxn>
                <a:cxn ang="0">
                  <a:pos x="92" y="1062"/>
                </a:cxn>
                <a:cxn ang="0">
                  <a:pos x="0" y="1062"/>
                </a:cxn>
                <a:cxn ang="0">
                  <a:pos x="0" y="1115"/>
                </a:cxn>
                <a:cxn ang="0">
                  <a:pos x="368" y="1115"/>
                </a:cxn>
                <a:cxn ang="0">
                  <a:pos x="368" y="1062"/>
                </a:cxn>
                <a:cxn ang="0">
                  <a:pos x="276" y="1062"/>
                </a:cxn>
                <a:cxn ang="0">
                  <a:pos x="250" y="1048"/>
                </a:cxn>
                <a:cxn ang="0">
                  <a:pos x="250" y="1022"/>
                </a:cxn>
                <a:cxn ang="0">
                  <a:pos x="236" y="995"/>
                </a:cxn>
                <a:cxn ang="0">
                  <a:pos x="236" y="690"/>
                </a:cxn>
                <a:cxn ang="0">
                  <a:pos x="263" y="584"/>
                </a:cxn>
                <a:cxn ang="0">
                  <a:pos x="315" y="504"/>
                </a:cxn>
                <a:cxn ang="0">
                  <a:pos x="381" y="451"/>
                </a:cxn>
                <a:cxn ang="0">
                  <a:pos x="460" y="438"/>
                </a:cxn>
                <a:cxn ang="0">
                  <a:pos x="499" y="438"/>
                </a:cxn>
                <a:cxn ang="0">
                  <a:pos x="526" y="451"/>
                </a:cxn>
                <a:cxn ang="0">
                  <a:pos x="552" y="478"/>
                </a:cxn>
                <a:cxn ang="0">
                  <a:pos x="565" y="504"/>
                </a:cxn>
                <a:cxn ang="0">
                  <a:pos x="565" y="544"/>
                </a:cxn>
                <a:cxn ang="0">
                  <a:pos x="578" y="584"/>
                </a:cxn>
                <a:cxn ang="0">
                  <a:pos x="578" y="1035"/>
                </a:cxn>
                <a:cxn ang="0">
                  <a:pos x="565" y="1048"/>
                </a:cxn>
                <a:cxn ang="0">
                  <a:pos x="539" y="1062"/>
                </a:cxn>
                <a:cxn ang="0">
                  <a:pos x="447" y="1062"/>
                </a:cxn>
                <a:cxn ang="0">
                  <a:pos x="447" y="1115"/>
                </a:cxn>
                <a:cxn ang="0">
                  <a:pos x="815" y="1115"/>
                </a:cxn>
                <a:cxn ang="0">
                  <a:pos x="815" y="1062"/>
                </a:cxn>
                <a:cxn ang="0">
                  <a:pos x="736" y="1062"/>
                </a:cxn>
                <a:cxn ang="0">
                  <a:pos x="684" y="1035"/>
                </a:cxn>
                <a:cxn ang="0">
                  <a:pos x="684" y="1022"/>
                </a:cxn>
                <a:cxn ang="0">
                  <a:pos x="684" y="703"/>
                </a:cxn>
              </a:cxnLst>
              <a:rect l="0" t="0" r="r" b="b"/>
              <a:pathLst>
                <a:path w="815" h="1115">
                  <a:moveTo>
                    <a:pt x="684" y="703"/>
                  </a:moveTo>
                  <a:lnTo>
                    <a:pt x="684" y="597"/>
                  </a:lnTo>
                  <a:lnTo>
                    <a:pt x="670" y="517"/>
                  </a:lnTo>
                  <a:lnTo>
                    <a:pt x="631" y="464"/>
                  </a:lnTo>
                  <a:lnTo>
                    <a:pt x="592" y="424"/>
                  </a:lnTo>
                  <a:lnTo>
                    <a:pt x="565" y="411"/>
                  </a:lnTo>
                  <a:lnTo>
                    <a:pt x="513" y="411"/>
                  </a:lnTo>
                  <a:lnTo>
                    <a:pt x="473" y="398"/>
                  </a:lnTo>
                  <a:lnTo>
                    <a:pt x="381" y="411"/>
                  </a:lnTo>
                  <a:lnTo>
                    <a:pt x="315" y="464"/>
                  </a:lnTo>
                  <a:lnTo>
                    <a:pt x="263" y="504"/>
                  </a:lnTo>
                  <a:lnTo>
                    <a:pt x="236" y="557"/>
                  </a:lnTo>
                  <a:lnTo>
                    <a:pt x="236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92" y="66"/>
                  </a:lnTo>
                  <a:lnTo>
                    <a:pt x="118" y="93"/>
                  </a:lnTo>
                  <a:lnTo>
                    <a:pt x="131" y="119"/>
                  </a:lnTo>
                  <a:lnTo>
                    <a:pt x="131" y="1035"/>
                  </a:lnTo>
                  <a:lnTo>
                    <a:pt x="118" y="1048"/>
                  </a:lnTo>
                  <a:lnTo>
                    <a:pt x="92" y="1062"/>
                  </a:lnTo>
                  <a:lnTo>
                    <a:pt x="0" y="1062"/>
                  </a:lnTo>
                  <a:lnTo>
                    <a:pt x="0" y="1115"/>
                  </a:lnTo>
                  <a:lnTo>
                    <a:pt x="368" y="1115"/>
                  </a:lnTo>
                  <a:lnTo>
                    <a:pt x="368" y="1062"/>
                  </a:lnTo>
                  <a:lnTo>
                    <a:pt x="276" y="1062"/>
                  </a:lnTo>
                  <a:lnTo>
                    <a:pt x="250" y="1048"/>
                  </a:lnTo>
                  <a:lnTo>
                    <a:pt x="250" y="1022"/>
                  </a:lnTo>
                  <a:lnTo>
                    <a:pt x="236" y="995"/>
                  </a:lnTo>
                  <a:lnTo>
                    <a:pt x="236" y="690"/>
                  </a:lnTo>
                  <a:lnTo>
                    <a:pt x="263" y="584"/>
                  </a:lnTo>
                  <a:lnTo>
                    <a:pt x="315" y="504"/>
                  </a:lnTo>
                  <a:lnTo>
                    <a:pt x="381" y="451"/>
                  </a:lnTo>
                  <a:lnTo>
                    <a:pt x="460" y="438"/>
                  </a:lnTo>
                  <a:lnTo>
                    <a:pt x="499" y="438"/>
                  </a:lnTo>
                  <a:lnTo>
                    <a:pt x="526" y="451"/>
                  </a:lnTo>
                  <a:lnTo>
                    <a:pt x="552" y="478"/>
                  </a:lnTo>
                  <a:lnTo>
                    <a:pt x="565" y="504"/>
                  </a:lnTo>
                  <a:lnTo>
                    <a:pt x="565" y="544"/>
                  </a:lnTo>
                  <a:lnTo>
                    <a:pt x="578" y="584"/>
                  </a:lnTo>
                  <a:lnTo>
                    <a:pt x="578" y="1035"/>
                  </a:lnTo>
                  <a:lnTo>
                    <a:pt x="565" y="1048"/>
                  </a:lnTo>
                  <a:lnTo>
                    <a:pt x="539" y="1062"/>
                  </a:lnTo>
                  <a:lnTo>
                    <a:pt x="447" y="1062"/>
                  </a:lnTo>
                  <a:lnTo>
                    <a:pt x="447" y="1115"/>
                  </a:lnTo>
                  <a:lnTo>
                    <a:pt x="815" y="1115"/>
                  </a:lnTo>
                  <a:lnTo>
                    <a:pt x="815" y="1062"/>
                  </a:lnTo>
                  <a:lnTo>
                    <a:pt x="736" y="1062"/>
                  </a:lnTo>
                  <a:lnTo>
                    <a:pt x="684" y="1035"/>
                  </a:lnTo>
                  <a:lnTo>
                    <a:pt x="684" y="1022"/>
                  </a:lnTo>
                  <a:lnTo>
                    <a:pt x="684" y="7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55" name="Freeform 31"/>
            <p:cNvSpPr>
              <a:spLocks noEditPoints="1"/>
            </p:cNvSpPr>
            <p:nvPr/>
          </p:nvSpPr>
          <p:spPr bwMode="auto">
            <a:xfrm>
              <a:off x="2945" y="10316"/>
              <a:ext cx="618" cy="730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8" y="332"/>
                </a:cxn>
                <a:cxn ang="0">
                  <a:pos x="618" y="305"/>
                </a:cxn>
                <a:cxn ang="0">
                  <a:pos x="605" y="186"/>
                </a:cxn>
                <a:cxn ang="0">
                  <a:pos x="553" y="93"/>
                </a:cxn>
                <a:cxn ang="0">
                  <a:pos x="460" y="26"/>
                </a:cxn>
                <a:cxn ang="0">
                  <a:pos x="342" y="0"/>
                </a:cxn>
                <a:cxn ang="0">
                  <a:pos x="210" y="26"/>
                </a:cxn>
                <a:cxn ang="0">
                  <a:pos x="105" y="106"/>
                </a:cxn>
                <a:cxn ang="0">
                  <a:pos x="26" y="226"/>
                </a:cxn>
                <a:cxn ang="0">
                  <a:pos x="0" y="358"/>
                </a:cxn>
                <a:cxn ang="0">
                  <a:pos x="26" y="504"/>
                </a:cxn>
                <a:cxn ang="0">
                  <a:pos x="105" y="624"/>
                </a:cxn>
                <a:cxn ang="0">
                  <a:pos x="224" y="703"/>
                </a:cxn>
                <a:cxn ang="0">
                  <a:pos x="355" y="730"/>
                </a:cxn>
                <a:cxn ang="0">
                  <a:pos x="460" y="717"/>
                </a:cxn>
                <a:cxn ang="0">
                  <a:pos x="539" y="664"/>
                </a:cxn>
                <a:cxn ang="0">
                  <a:pos x="618" y="557"/>
                </a:cxn>
                <a:cxn ang="0">
                  <a:pos x="618" y="518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79" y="518"/>
                </a:cxn>
                <a:cxn ang="0">
                  <a:pos x="579" y="531"/>
                </a:cxn>
                <a:cxn ang="0">
                  <a:pos x="526" y="624"/>
                </a:cxn>
                <a:cxn ang="0">
                  <a:pos x="460" y="677"/>
                </a:cxn>
                <a:cxn ang="0">
                  <a:pos x="395" y="690"/>
                </a:cxn>
                <a:cxn ang="0">
                  <a:pos x="316" y="690"/>
                </a:cxn>
                <a:cxn ang="0">
                  <a:pos x="263" y="664"/>
                </a:cxn>
                <a:cxn ang="0">
                  <a:pos x="184" y="584"/>
                </a:cxn>
                <a:cxn ang="0">
                  <a:pos x="158" y="504"/>
                </a:cxn>
                <a:cxn ang="0">
                  <a:pos x="145" y="411"/>
                </a:cxn>
                <a:cxn ang="0">
                  <a:pos x="132" y="345"/>
                </a:cxn>
                <a:cxn ang="0">
                  <a:pos x="579" y="345"/>
                </a:cxn>
                <a:cxn ang="0">
                  <a:pos x="145" y="305"/>
                </a:cxn>
                <a:cxn ang="0">
                  <a:pos x="158" y="186"/>
                </a:cxn>
                <a:cxn ang="0">
                  <a:pos x="197" y="106"/>
                </a:cxn>
                <a:cxn ang="0">
                  <a:pos x="250" y="66"/>
                </a:cxn>
                <a:cxn ang="0">
                  <a:pos x="303" y="40"/>
                </a:cxn>
                <a:cxn ang="0">
                  <a:pos x="342" y="26"/>
                </a:cxn>
                <a:cxn ang="0">
                  <a:pos x="421" y="53"/>
                </a:cxn>
                <a:cxn ang="0">
                  <a:pos x="474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45" y="305"/>
                </a:cxn>
              </a:cxnLst>
              <a:rect l="0" t="0" r="r" b="b"/>
              <a:pathLst>
                <a:path w="618" h="730">
                  <a:moveTo>
                    <a:pt x="579" y="345"/>
                  </a:moveTo>
                  <a:lnTo>
                    <a:pt x="605" y="345"/>
                  </a:lnTo>
                  <a:lnTo>
                    <a:pt x="618" y="332"/>
                  </a:lnTo>
                  <a:lnTo>
                    <a:pt x="618" y="305"/>
                  </a:lnTo>
                  <a:lnTo>
                    <a:pt x="605" y="186"/>
                  </a:lnTo>
                  <a:lnTo>
                    <a:pt x="553" y="93"/>
                  </a:lnTo>
                  <a:lnTo>
                    <a:pt x="460" y="26"/>
                  </a:lnTo>
                  <a:lnTo>
                    <a:pt x="342" y="0"/>
                  </a:lnTo>
                  <a:lnTo>
                    <a:pt x="210" y="26"/>
                  </a:lnTo>
                  <a:lnTo>
                    <a:pt x="105" y="106"/>
                  </a:lnTo>
                  <a:lnTo>
                    <a:pt x="26" y="226"/>
                  </a:lnTo>
                  <a:lnTo>
                    <a:pt x="0" y="358"/>
                  </a:lnTo>
                  <a:lnTo>
                    <a:pt x="26" y="504"/>
                  </a:lnTo>
                  <a:lnTo>
                    <a:pt x="105" y="624"/>
                  </a:lnTo>
                  <a:lnTo>
                    <a:pt x="224" y="703"/>
                  </a:lnTo>
                  <a:lnTo>
                    <a:pt x="355" y="730"/>
                  </a:lnTo>
                  <a:lnTo>
                    <a:pt x="460" y="717"/>
                  </a:lnTo>
                  <a:lnTo>
                    <a:pt x="539" y="664"/>
                  </a:lnTo>
                  <a:lnTo>
                    <a:pt x="618" y="557"/>
                  </a:lnTo>
                  <a:lnTo>
                    <a:pt x="618" y="518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79" y="518"/>
                  </a:lnTo>
                  <a:lnTo>
                    <a:pt x="579" y="531"/>
                  </a:lnTo>
                  <a:lnTo>
                    <a:pt x="526" y="624"/>
                  </a:lnTo>
                  <a:lnTo>
                    <a:pt x="460" y="677"/>
                  </a:lnTo>
                  <a:lnTo>
                    <a:pt x="395" y="690"/>
                  </a:lnTo>
                  <a:lnTo>
                    <a:pt x="316" y="690"/>
                  </a:lnTo>
                  <a:lnTo>
                    <a:pt x="263" y="664"/>
                  </a:lnTo>
                  <a:lnTo>
                    <a:pt x="184" y="584"/>
                  </a:lnTo>
                  <a:lnTo>
                    <a:pt x="158" y="504"/>
                  </a:lnTo>
                  <a:lnTo>
                    <a:pt x="145" y="411"/>
                  </a:lnTo>
                  <a:lnTo>
                    <a:pt x="132" y="345"/>
                  </a:lnTo>
                  <a:lnTo>
                    <a:pt x="579" y="345"/>
                  </a:lnTo>
                  <a:close/>
                  <a:moveTo>
                    <a:pt x="145" y="305"/>
                  </a:moveTo>
                  <a:lnTo>
                    <a:pt x="158" y="186"/>
                  </a:lnTo>
                  <a:lnTo>
                    <a:pt x="197" y="106"/>
                  </a:lnTo>
                  <a:lnTo>
                    <a:pt x="250" y="66"/>
                  </a:lnTo>
                  <a:lnTo>
                    <a:pt x="303" y="40"/>
                  </a:lnTo>
                  <a:lnTo>
                    <a:pt x="342" y="26"/>
                  </a:lnTo>
                  <a:lnTo>
                    <a:pt x="421" y="53"/>
                  </a:lnTo>
                  <a:lnTo>
                    <a:pt x="474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45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56" name="Freeform 32"/>
            <p:cNvSpPr>
              <a:spLocks/>
            </p:cNvSpPr>
            <p:nvPr/>
          </p:nvSpPr>
          <p:spPr bwMode="auto">
            <a:xfrm>
              <a:off x="4234" y="10037"/>
              <a:ext cx="500" cy="1009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4" y="345"/>
                </a:cxn>
                <a:cxn ang="0">
                  <a:pos x="474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1" y="0"/>
                </a:cxn>
                <a:cxn ang="0">
                  <a:pos x="198" y="106"/>
                </a:cxn>
                <a:cxn ang="0">
                  <a:pos x="171" y="213"/>
                </a:cxn>
                <a:cxn ang="0">
                  <a:pos x="105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45" y="345"/>
                </a:cxn>
                <a:cxn ang="0">
                  <a:pos x="145" y="797"/>
                </a:cxn>
                <a:cxn ang="0">
                  <a:pos x="158" y="889"/>
                </a:cxn>
                <a:cxn ang="0">
                  <a:pos x="198" y="956"/>
                </a:cxn>
                <a:cxn ang="0">
                  <a:pos x="250" y="996"/>
                </a:cxn>
                <a:cxn ang="0">
                  <a:pos x="303" y="1009"/>
                </a:cxn>
                <a:cxn ang="0">
                  <a:pos x="342" y="1009"/>
                </a:cxn>
                <a:cxn ang="0">
                  <a:pos x="421" y="996"/>
                </a:cxn>
                <a:cxn ang="0">
                  <a:pos x="461" y="943"/>
                </a:cxn>
                <a:cxn ang="0">
                  <a:pos x="500" y="876"/>
                </a:cxn>
                <a:cxn ang="0">
                  <a:pos x="500" y="704"/>
                </a:cxn>
                <a:cxn ang="0">
                  <a:pos x="461" y="704"/>
                </a:cxn>
                <a:cxn ang="0">
                  <a:pos x="461" y="863"/>
                </a:cxn>
                <a:cxn ang="0">
                  <a:pos x="448" y="903"/>
                </a:cxn>
                <a:cxn ang="0">
                  <a:pos x="421" y="943"/>
                </a:cxn>
                <a:cxn ang="0">
                  <a:pos x="395" y="969"/>
                </a:cxn>
                <a:cxn ang="0">
                  <a:pos x="316" y="969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3"/>
                </a:cxn>
                <a:cxn ang="0">
                  <a:pos x="250" y="797"/>
                </a:cxn>
                <a:cxn ang="0">
                  <a:pos x="250" y="345"/>
                </a:cxn>
              </a:cxnLst>
              <a:rect l="0" t="0" r="r" b="b"/>
              <a:pathLst>
                <a:path w="500" h="1009">
                  <a:moveTo>
                    <a:pt x="250" y="345"/>
                  </a:moveTo>
                  <a:lnTo>
                    <a:pt x="474" y="345"/>
                  </a:lnTo>
                  <a:lnTo>
                    <a:pt x="474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1" y="0"/>
                  </a:lnTo>
                  <a:lnTo>
                    <a:pt x="198" y="106"/>
                  </a:lnTo>
                  <a:lnTo>
                    <a:pt x="171" y="213"/>
                  </a:lnTo>
                  <a:lnTo>
                    <a:pt x="105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45" y="345"/>
                  </a:lnTo>
                  <a:lnTo>
                    <a:pt x="145" y="797"/>
                  </a:lnTo>
                  <a:lnTo>
                    <a:pt x="158" y="889"/>
                  </a:lnTo>
                  <a:lnTo>
                    <a:pt x="198" y="956"/>
                  </a:lnTo>
                  <a:lnTo>
                    <a:pt x="250" y="996"/>
                  </a:lnTo>
                  <a:lnTo>
                    <a:pt x="303" y="1009"/>
                  </a:lnTo>
                  <a:lnTo>
                    <a:pt x="342" y="1009"/>
                  </a:lnTo>
                  <a:lnTo>
                    <a:pt x="421" y="996"/>
                  </a:lnTo>
                  <a:lnTo>
                    <a:pt x="461" y="943"/>
                  </a:lnTo>
                  <a:lnTo>
                    <a:pt x="500" y="876"/>
                  </a:lnTo>
                  <a:lnTo>
                    <a:pt x="500" y="704"/>
                  </a:lnTo>
                  <a:lnTo>
                    <a:pt x="461" y="704"/>
                  </a:lnTo>
                  <a:lnTo>
                    <a:pt x="461" y="863"/>
                  </a:lnTo>
                  <a:lnTo>
                    <a:pt x="448" y="903"/>
                  </a:lnTo>
                  <a:lnTo>
                    <a:pt x="421" y="943"/>
                  </a:lnTo>
                  <a:lnTo>
                    <a:pt x="395" y="969"/>
                  </a:lnTo>
                  <a:lnTo>
                    <a:pt x="316" y="969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3"/>
                  </a:lnTo>
                  <a:lnTo>
                    <a:pt x="250" y="797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57" name="Freeform 33"/>
            <p:cNvSpPr>
              <a:spLocks noEditPoints="1"/>
            </p:cNvSpPr>
            <p:nvPr/>
          </p:nvSpPr>
          <p:spPr bwMode="auto">
            <a:xfrm>
              <a:off x="4879" y="9958"/>
              <a:ext cx="342" cy="1075"/>
            </a:xfrm>
            <a:custGeom>
              <a:avLst/>
              <a:gdLst/>
              <a:ahLst/>
              <a:cxnLst>
                <a:cxn ang="0">
                  <a:pos x="237" y="358"/>
                </a:cxn>
                <a:cxn ang="0">
                  <a:pos x="13" y="384"/>
                </a:cxn>
                <a:cxn ang="0">
                  <a:pos x="13" y="424"/>
                </a:cxn>
                <a:cxn ang="0">
                  <a:pos x="66" y="424"/>
                </a:cxn>
                <a:cxn ang="0">
                  <a:pos x="118" y="451"/>
                </a:cxn>
                <a:cxn ang="0">
                  <a:pos x="118" y="477"/>
                </a:cxn>
                <a:cxn ang="0">
                  <a:pos x="131" y="517"/>
                </a:cxn>
                <a:cxn ang="0">
                  <a:pos x="131" y="995"/>
                </a:cxn>
                <a:cxn ang="0">
                  <a:pos x="118" y="1008"/>
                </a:cxn>
                <a:cxn ang="0">
                  <a:pos x="92" y="1022"/>
                </a:cxn>
                <a:cxn ang="0">
                  <a:pos x="0" y="1022"/>
                </a:cxn>
                <a:cxn ang="0">
                  <a:pos x="0" y="1075"/>
                </a:cxn>
                <a:cxn ang="0">
                  <a:pos x="342" y="1075"/>
                </a:cxn>
                <a:cxn ang="0">
                  <a:pos x="342" y="1022"/>
                </a:cxn>
                <a:cxn ang="0">
                  <a:pos x="263" y="1022"/>
                </a:cxn>
                <a:cxn ang="0">
                  <a:pos x="237" y="1008"/>
                </a:cxn>
                <a:cxn ang="0">
                  <a:pos x="237" y="955"/>
                </a:cxn>
                <a:cxn ang="0">
                  <a:pos x="237" y="358"/>
                </a:cxn>
                <a:cxn ang="0">
                  <a:pos x="237" y="79"/>
                </a:cxn>
                <a:cxn ang="0">
                  <a:pos x="237" y="53"/>
                </a:cxn>
                <a:cxn ang="0">
                  <a:pos x="184" y="0"/>
                </a:cxn>
                <a:cxn ang="0">
                  <a:pos x="118" y="0"/>
                </a:cxn>
                <a:cxn ang="0">
                  <a:pos x="92" y="26"/>
                </a:cxn>
                <a:cxn ang="0">
                  <a:pos x="66" y="79"/>
                </a:cxn>
                <a:cxn ang="0">
                  <a:pos x="79" y="119"/>
                </a:cxn>
                <a:cxn ang="0">
                  <a:pos x="92" y="146"/>
                </a:cxn>
                <a:cxn ang="0">
                  <a:pos x="118" y="159"/>
                </a:cxn>
                <a:cxn ang="0">
                  <a:pos x="158" y="172"/>
                </a:cxn>
                <a:cxn ang="0">
                  <a:pos x="210" y="146"/>
                </a:cxn>
                <a:cxn ang="0">
                  <a:pos x="237" y="119"/>
                </a:cxn>
                <a:cxn ang="0">
                  <a:pos x="237" y="79"/>
                </a:cxn>
              </a:cxnLst>
              <a:rect l="0" t="0" r="r" b="b"/>
              <a:pathLst>
                <a:path w="342" h="1075">
                  <a:moveTo>
                    <a:pt x="237" y="358"/>
                  </a:moveTo>
                  <a:lnTo>
                    <a:pt x="13" y="384"/>
                  </a:lnTo>
                  <a:lnTo>
                    <a:pt x="13" y="424"/>
                  </a:lnTo>
                  <a:lnTo>
                    <a:pt x="66" y="424"/>
                  </a:lnTo>
                  <a:lnTo>
                    <a:pt x="118" y="451"/>
                  </a:lnTo>
                  <a:lnTo>
                    <a:pt x="118" y="477"/>
                  </a:lnTo>
                  <a:lnTo>
                    <a:pt x="131" y="517"/>
                  </a:lnTo>
                  <a:lnTo>
                    <a:pt x="131" y="995"/>
                  </a:lnTo>
                  <a:lnTo>
                    <a:pt x="118" y="1008"/>
                  </a:lnTo>
                  <a:lnTo>
                    <a:pt x="92" y="1022"/>
                  </a:lnTo>
                  <a:lnTo>
                    <a:pt x="0" y="1022"/>
                  </a:lnTo>
                  <a:lnTo>
                    <a:pt x="0" y="1075"/>
                  </a:lnTo>
                  <a:lnTo>
                    <a:pt x="342" y="1075"/>
                  </a:lnTo>
                  <a:lnTo>
                    <a:pt x="342" y="1022"/>
                  </a:lnTo>
                  <a:lnTo>
                    <a:pt x="263" y="1022"/>
                  </a:lnTo>
                  <a:lnTo>
                    <a:pt x="237" y="1008"/>
                  </a:lnTo>
                  <a:lnTo>
                    <a:pt x="237" y="955"/>
                  </a:lnTo>
                  <a:lnTo>
                    <a:pt x="237" y="358"/>
                  </a:lnTo>
                  <a:close/>
                  <a:moveTo>
                    <a:pt x="237" y="79"/>
                  </a:moveTo>
                  <a:lnTo>
                    <a:pt x="237" y="53"/>
                  </a:lnTo>
                  <a:lnTo>
                    <a:pt x="184" y="0"/>
                  </a:lnTo>
                  <a:lnTo>
                    <a:pt x="118" y="0"/>
                  </a:lnTo>
                  <a:lnTo>
                    <a:pt x="92" y="26"/>
                  </a:lnTo>
                  <a:lnTo>
                    <a:pt x="66" y="79"/>
                  </a:lnTo>
                  <a:lnTo>
                    <a:pt x="79" y="119"/>
                  </a:lnTo>
                  <a:lnTo>
                    <a:pt x="92" y="146"/>
                  </a:lnTo>
                  <a:lnTo>
                    <a:pt x="118" y="159"/>
                  </a:lnTo>
                  <a:lnTo>
                    <a:pt x="158" y="172"/>
                  </a:lnTo>
                  <a:lnTo>
                    <a:pt x="210" y="146"/>
                  </a:lnTo>
                  <a:lnTo>
                    <a:pt x="237" y="119"/>
                  </a:lnTo>
                  <a:lnTo>
                    <a:pt x="237" y="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58" name="Freeform 34"/>
            <p:cNvSpPr>
              <a:spLocks/>
            </p:cNvSpPr>
            <p:nvPr/>
          </p:nvSpPr>
          <p:spPr bwMode="auto">
            <a:xfrm>
              <a:off x="5326" y="10316"/>
              <a:ext cx="1250" cy="717"/>
            </a:xfrm>
            <a:custGeom>
              <a:avLst/>
              <a:gdLst/>
              <a:ahLst/>
              <a:cxnLst>
                <a:cxn ang="0">
                  <a:pos x="119" y="637"/>
                </a:cxn>
                <a:cxn ang="0">
                  <a:pos x="0" y="664"/>
                </a:cxn>
                <a:cxn ang="0">
                  <a:pos x="355" y="717"/>
                </a:cxn>
                <a:cxn ang="0">
                  <a:pos x="263" y="664"/>
                </a:cxn>
                <a:cxn ang="0">
                  <a:pos x="237" y="624"/>
                </a:cxn>
                <a:cxn ang="0">
                  <a:pos x="250" y="186"/>
                </a:cxn>
                <a:cxn ang="0">
                  <a:pos x="368" y="53"/>
                </a:cxn>
                <a:cxn ang="0">
                  <a:pos x="487" y="40"/>
                </a:cxn>
                <a:cxn ang="0">
                  <a:pos x="540" y="80"/>
                </a:cxn>
                <a:cxn ang="0">
                  <a:pos x="566" y="146"/>
                </a:cxn>
                <a:cxn ang="0">
                  <a:pos x="553" y="650"/>
                </a:cxn>
                <a:cxn ang="0">
                  <a:pos x="434" y="664"/>
                </a:cxn>
                <a:cxn ang="0">
                  <a:pos x="803" y="717"/>
                </a:cxn>
                <a:cxn ang="0">
                  <a:pos x="711" y="664"/>
                </a:cxn>
                <a:cxn ang="0">
                  <a:pos x="684" y="624"/>
                </a:cxn>
                <a:cxn ang="0">
                  <a:pos x="671" y="292"/>
                </a:cxn>
                <a:cxn ang="0">
                  <a:pos x="750" y="106"/>
                </a:cxn>
                <a:cxn ang="0">
                  <a:pos x="895" y="40"/>
                </a:cxn>
                <a:cxn ang="0">
                  <a:pos x="960" y="53"/>
                </a:cxn>
                <a:cxn ang="0">
                  <a:pos x="1000" y="106"/>
                </a:cxn>
                <a:cxn ang="0">
                  <a:pos x="1013" y="186"/>
                </a:cxn>
                <a:cxn ang="0">
                  <a:pos x="1000" y="650"/>
                </a:cxn>
                <a:cxn ang="0">
                  <a:pos x="882" y="664"/>
                </a:cxn>
                <a:cxn ang="0">
                  <a:pos x="1250" y="717"/>
                </a:cxn>
                <a:cxn ang="0">
                  <a:pos x="1171" y="664"/>
                </a:cxn>
                <a:cxn ang="0">
                  <a:pos x="1118" y="199"/>
                </a:cxn>
                <a:cxn ang="0">
                  <a:pos x="1066" y="66"/>
                </a:cxn>
                <a:cxn ang="0">
                  <a:pos x="1000" y="13"/>
                </a:cxn>
                <a:cxn ang="0">
                  <a:pos x="908" y="0"/>
                </a:cxn>
                <a:cxn ang="0">
                  <a:pos x="750" y="66"/>
                </a:cxn>
                <a:cxn ang="0">
                  <a:pos x="671" y="159"/>
                </a:cxn>
                <a:cxn ang="0">
                  <a:pos x="579" y="26"/>
                </a:cxn>
                <a:cxn ang="0">
                  <a:pos x="461" y="0"/>
                </a:cxn>
                <a:cxn ang="0">
                  <a:pos x="276" y="80"/>
                </a:cxn>
                <a:cxn ang="0">
                  <a:pos x="224" y="0"/>
                </a:cxn>
                <a:cxn ang="0">
                  <a:pos x="0" y="66"/>
                </a:cxn>
                <a:cxn ang="0">
                  <a:pos x="92" y="80"/>
                </a:cxn>
                <a:cxn ang="0">
                  <a:pos x="119" y="119"/>
                </a:cxn>
              </a:cxnLst>
              <a:rect l="0" t="0" r="r" b="b"/>
              <a:pathLst>
                <a:path w="1250" h="717">
                  <a:moveTo>
                    <a:pt x="119" y="159"/>
                  </a:moveTo>
                  <a:lnTo>
                    <a:pt x="119" y="637"/>
                  </a:lnTo>
                  <a:lnTo>
                    <a:pt x="92" y="664"/>
                  </a:lnTo>
                  <a:lnTo>
                    <a:pt x="0" y="664"/>
                  </a:lnTo>
                  <a:lnTo>
                    <a:pt x="0" y="717"/>
                  </a:lnTo>
                  <a:lnTo>
                    <a:pt x="355" y="717"/>
                  </a:lnTo>
                  <a:lnTo>
                    <a:pt x="355" y="664"/>
                  </a:lnTo>
                  <a:lnTo>
                    <a:pt x="263" y="664"/>
                  </a:lnTo>
                  <a:lnTo>
                    <a:pt x="250" y="650"/>
                  </a:lnTo>
                  <a:lnTo>
                    <a:pt x="237" y="624"/>
                  </a:lnTo>
                  <a:lnTo>
                    <a:pt x="237" y="292"/>
                  </a:lnTo>
                  <a:lnTo>
                    <a:pt x="250" y="186"/>
                  </a:lnTo>
                  <a:lnTo>
                    <a:pt x="303" y="106"/>
                  </a:lnTo>
                  <a:lnTo>
                    <a:pt x="368" y="53"/>
                  </a:lnTo>
                  <a:lnTo>
                    <a:pt x="447" y="40"/>
                  </a:lnTo>
                  <a:lnTo>
                    <a:pt x="487" y="40"/>
                  </a:lnTo>
                  <a:lnTo>
                    <a:pt x="513" y="53"/>
                  </a:lnTo>
                  <a:lnTo>
                    <a:pt x="540" y="80"/>
                  </a:lnTo>
                  <a:lnTo>
                    <a:pt x="553" y="106"/>
                  </a:lnTo>
                  <a:lnTo>
                    <a:pt x="566" y="146"/>
                  </a:lnTo>
                  <a:lnTo>
                    <a:pt x="566" y="637"/>
                  </a:lnTo>
                  <a:lnTo>
                    <a:pt x="553" y="650"/>
                  </a:lnTo>
                  <a:lnTo>
                    <a:pt x="526" y="664"/>
                  </a:lnTo>
                  <a:lnTo>
                    <a:pt x="434" y="664"/>
                  </a:lnTo>
                  <a:lnTo>
                    <a:pt x="434" y="717"/>
                  </a:lnTo>
                  <a:lnTo>
                    <a:pt x="803" y="717"/>
                  </a:lnTo>
                  <a:lnTo>
                    <a:pt x="803" y="664"/>
                  </a:lnTo>
                  <a:lnTo>
                    <a:pt x="711" y="664"/>
                  </a:lnTo>
                  <a:lnTo>
                    <a:pt x="684" y="650"/>
                  </a:lnTo>
                  <a:lnTo>
                    <a:pt x="684" y="624"/>
                  </a:lnTo>
                  <a:lnTo>
                    <a:pt x="671" y="597"/>
                  </a:lnTo>
                  <a:lnTo>
                    <a:pt x="671" y="292"/>
                  </a:lnTo>
                  <a:lnTo>
                    <a:pt x="697" y="186"/>
                  </a:lnTo>
                  <a:lnTo>
                    <a:pt x="750" y="106"/>
                  </a:lnTo>
                  <a:lnTo>
                    <a:pt x="816" y="53"/>
                  </a:lnTo>
                  <a:lnTo>
                    <a:pt x="895" y="40"/>
                  </a:lnTo>
                  <a:lnTo>
                    <a:pt x="934" y="40"/>
                  </a:lnTo>
                  <a:lnTo>
                    <a:pt x="960" y="53"/>
                  </a:lnTo>
                  <a:lnTo>
                    <a:pt x="974" y="80"/>
                  </a:lnTo>
                  <a:lnTo>
                    <a:pt x="1000" y="106"/>
                  </a:lnTo>
                  <a:lnTo>
                    <a:pt x="1000" y="146"/>
                  </a:lnTo>
                  <a:lnTo>
                    <a:pt x="1013" y="186"/>
                  </a:lnTo>
                  <a:lnTo>
                    <a:pt x="1013" y="637"/>
                  </a:lnTo>
                  <a:lnTo>
                    <a:pt x="1000" y="650"/>
                  </a:lnTo>
                  <a:lnTo>
                    <a:pt x="974" y="664"/>
                  </a:lnTo>
                  <a:lnTo>
                    <a:pt x="882" y="664"/>
                  </a:lnTo>
                  <a:lnTo>
                    <a:pt x="882" y="717"/>
                  </a:lnTo>
                  <a:lnTo>
                    <a:pt x="1250" y="717"/>
                  </a:lnTo>
                  <a:lnTo>
                    <a:pt x="1250" y="664"/>
                  </a:lnTo>
                  <a:lnTo>
                    <a:pt x="1171" y="664"/>
                  </a:lnTo>
                  <a:lnTo>
                    <a:pt x="1118" y="637"/>
                  </a:lnTo>
                  <a:lnTo>
                    <a:pt x="1118" y="199"/>
                  </a:lnTo>
                  <a:lnTo>
                    <a:pt x="1105" y="119"/>
                  </a:lnTo>
                  <a:lnTo>
                    <a:pt x="1066" y="66"/>
                  </a:lnTo>
                  <a:lnTo>
                    <a:pt x="1026" y="26"/>
                  </a:lnTo>
                  <a:lnTo>
                    <a:pt x="1000" y="13"/>
                  </a:lnTo>
                  <a:lnTo>
                    <a:pt x="947" y="13"/>
                  </a:lnTo>
                  <a:lnTo>
                    <a:pt x="908" y="0"/>
                  </a:lnTo>
                  <a:lnTo>
                    <a:pt x="816" y="13"/>
                  </a:lnTo>
                  <a:lnTo>
                    <a:pt x="750" y="66"/>
                  </a:lnTo>
                  <a:lnTo>
                    <a:pt x="697" y="106"/>
                  </a:lnTo>
                  <a:lnTo>
                    <a:pt x="671" y="159"/>
                  </a:lnTo>
                  <a:lnTo>
                    <a:pt x="645" y="80"/>
                  </a:lnTo>
                  <a:lnTo>
                    <a:pt x="579" y="26"/>
                  </a:lnTo>
                  <a:lnTo>
                    <a:pt x="513" y="13"/>
                  </a:lnTo>
                  <a:lnTo>
                    <a:pt x="461" y="0"/>
                  </a:lnTo>
                  <a:lnTo>
                    <a:pt x="355" y="26"/>
                  </a:lnTo>
                  <a:lnTo>
                    <a:pt x="276" y="80"/>
                  </a:lnTo>
                  <a:lnTo>
                    <a:pt x="224" y="172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80"/>
                  </a:lnTo>
                  <a:lnTo>
                    <a:pt x="105" y="93"/>
                  </a:lnTo>
                  <a:lnTo>
                    <a:pt x="119" y="119"/>
                  </a:lnTo>
                  <a:lnTo>
                    <a:pt x="119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59" name="Freeform 35"/>
            <p:cNvSpPr>
              <a:spLocks noEditPoints="1"/>
            </p:cNvSpPr>
            <p:nvPr/>
          </p:nvSpPr>
          <p:spPr bwMode="auto">
            <a:xfrm>
              <a:off x="6642" y="10316"/>
              <a:ext cx="618" cy="730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8" y="332"/>
                </a:cxn>
                <a:cxn ang="0">
                  <a:pos x="618" y="305"/>
                </a:cxn>
                <a:cxn ang="0">
                  <a:pos x="605" y="186"/>
                </a:cxn>
                <a:cxn ang="0">
                  <a:pos x="552" y="93"/>
                </a:cxn>
                <a:cxn ang="0">
                  <a:pos x="460" y="26"/>
                </a:cxn>
                <a:cxn ang="0">
                  <a:pos x="342" y="0"/>
                </a:cxn>
                <a:cxn ang="0">
                  <a:pos x="210" y="26"/>
                </a:cxn>
                <a:cxn ang="0">
                  <a:pos x="105" y="106"/>
                </a:cxn>
                <a:cxn ang="0">
                  <a:pos x="26" y="226"/>
                </a:cxn>
                <a:cxn ang="0">
                  <a:pos x="0" y="358"/>
                </a:cxn>
                <a:cxn ang="0">
                  <a:pos x="26" y="504"/>
                </a:cxn>
                <a:cxn ang="0">
                  <a:pos x="105" y="624"/>
                </a:cxn>
                <a:cxn ang="0">
                  <a:pos x="223" y="703"/>
                </a:cxn>
                <a:cxn ang="0">
                  <a:pos x="355" y="730"/>
                </a:cxn>
                <a:cxn ang="0">
                  <a:pos x="460" y="717"/>
                </a:cxn>
                <a:cxn ang="0">
                  <a:pos x="539" y="664"/>
                </a:cxn>
                <a:cxn ang="0">
                  <a:pos x="618" y="557"/>
                </a:cxn>
                <a:cxn ang="0">
                  <a:pos x="618" y="518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79" y="518"/>
                </a:cxn>
                <a:cxn ang="0">
                  <a:pos x="579" y="531"/>
                </a:cxn>
                <a:cxn ang="0">
                  <a:pos x="526" y="624"/>
                </a:cxn>
                <a:cxn ang="0">
                  <a:pos x="460" y="677"/>
                </a:cxn>
                <a:cxn ang="0">
                  <a:pos x="394" y="690"/>
                </a:cxn>
                <a:cxn ang="0">
                  <a:pos x="315" y="690"/>
                </a:cxn>
                <a:cxn ang="0">
                  <a:pos x="276" y="677"/>
                </a:cxn>
                <a:cxn ang="0">
                  <a:pos x="236" y="650"/>
                </a:cxn>
                <a:cxn ang="0">
                  <a:pos x="210" y="624"/>
                </a:cxn>
                <a:cxn ang="0">
                  <a:pos x="184" y="584"/>
                </a:cxn>
                <a:cxn ang="0">
                  <a:pos x="144" y="504"/>
                </a:cxn>
                <a:cxn ang="0">
                  <a:pos x="144" y="411"/>
                </a:cxn>
                <a:cxn ang="0">
                  <a:pos x="131" y="345"/>
                </a:cxn>
                <a:cxn ang="0">
                  <a:pos x="579" y="345"/>
                </a:cxn>
                <a:cxn ang="0">
                  <a:pos x="144" y="305"/>
                </a:cxn>
                <a:cxn ang="0">
                  <a:pos x="158" y="186"/>
                </a:cxn>
                <a:cxn ang="0">
                  <a:pos x="197" y="106"/>
                </a:cxn>
                <a:cxn ang="0">
                  <a:pos x="250" y="66"/>
                </a:cxn>
                <a:cxn ang="0">
                  <a:pos x="302" y="40"/>
                </a:cxn>
                <a:cxn ang="0">
                  <a:pos x="342" y="26"/>
                </a:cxn>
                <a:cxn ang="0">
                  <a:pos x="421" y="53"/>
                </a:cxn>
                <a:cxn ang="0">
                  <a:pos x="473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44" y="305"/>
                </a:cxn>
              </a:cxnLst>
              <a:rect l="0" t="0" r="r" b="b"/>
              <a:pathLst>
                <a:path w="618" h="730">
                  <a:moveTo>
                    <a:pt x="579" y="345"/>
                  </a:moveTo>
                  <a:lnTo>
                    <a:pt x="605" y="345"/>
                  </a:lnTo>
                  <a:lnTo>
                    <a:pt x="618" y="332"/>
                  </a:lnTo>
                  <a:lnTo>
                    <a:pt x="618" y="305"/>
                  </a:lnTo>
                  <a:lnTo>
                    <a:pt x="605" y="186"/>
                  </a:lnTo>
                  <a:lnTo>
                    <a:pt x="552" y="93"/>
                  </a:lnTo>
                  <a:lnTo>
                    <a:pt x="460" y="26"/>
                  </a:lnTo>
                  <a:lnTo>
                    <a:pt x="342" y="0"/>
                  </a:lnTo>
                  <a:lnTo>
                    <a:pt x="210" y="26"/>
                  </a:lnTo>
                  <a:lnTo>
                    <a:pt x="105" y="106"/>
                  </a:lnTo>
                  <a:lnTo>
                    <a:pt x="26" y="226"/>
                  </a:lnTo>
                  <a:lnTo>
                    <a:pt x="0" y="358"/>
                  </a:lnTo>
                  <a:lnTo>
                    <a:pt x="26" y="504"/>
                  </a:lnTo>
                  <a:lnTo>
                    <a:pt x="105" y="624"/>
                  </a:lnTo>
                  <a:lnTo>
                    <a:pt x="223" y="703"/>
                  </a:lnTo>
                  <a:lnTo>
                    <a:pt x="355" y="730"/>
                  </a:lnTo>
                  <a:lnTo>
                    <a:pt x="460" y="717"/>
                  </a:lnTo>
                  <a:lnTo>
                    <a:pt x="539" y="664"/>
                  </a:lnTo>
                  <a:lnTo>
                    <a:pt x="618" y="557"/>
                  </a:lnTo>
                  <a:lnTo>
                    <a:pt x="618" y="518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79" y="518"/>
                  </a:lnTo>
                  <a:lnTo>
                    <a:pt x="579" y="531"/>
                  </a:lnTo>
                  <a:lnTo>
                    <a:pt x="526" y="624"/>
                  </a:lnTo>
                  <a:lnTo>
                    <a:pt x="460" y="677"/>
                  </a:lnTo>
                  <a:lnTo>
                    <a:pt x="394" y="690"/>
                  </a:lnTo>
                  <a:lnTo>
                    <a:pt x="315" y="690"/>
                  </a:lnTo>
                  <a:lnTo>
                    <a:pt x="276" y="677"/>
                  </a:lnTo>
                  <a:lnTo>
                    <a:pt x="236" y="650"/>
                  </a:lnTo>
                  <a:lnTo>
                    <a:pt x="210" y="624"/>
                  </a:lnTo>
                  <a:lnTo>
                    <a:pt x="184" y="584"/>
                  </a:lnTo>
                  <a:lnTo>
                    <a:pt x="144" y="504"/>
                  </a:lnTo>
                  <a:lnTo>
                    <a:pt x="144" y="411"/>
                  </a:lnTo>
                  <a:lnTo>
                    <a:pt x="131" y="345"/>
                  </a:lnTo>
                  <a:lnTo>
                    <a:pt x="579" y="345"/>
                  </a:lnTo>
                  <a:close/>
                  <a:moveTo>
                    <a:pt x="144" y="305"/>
                  </a:moveTo>
                  <a:lnTo>
                    <a:pt x="158" y="186"/>
                  </a:lnTo>
                  <a:lnTo>
                    <a:pt x="197" y="106"/>
                  </a:lnTo>
                  <a:lnTo>
                    <a:pt x="250" y="66"/>
                  </a:lnTo>
                  <a:lnTo>
                    <a:pt x="302" y="40"/>
                  </a:lnTo>
                  <a:lnTo>
                    <a:pt x="342" y="26"/>
                  </a:lnTo>
                  <a:lnTo>
                    <a:pt x="421" y="53"/>
                  </a:lnTo>
                  <a:lnTo>
                    <a:pt x="473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44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60" name="Freeform 36"/>
            <p:cNvSpPr>
              <a:spLocks/>
            </p:cNvSpPr>
            <p:nvPr/>
          </p:nvSpPr>
          <p:spPr bwMode="auto">
            <a:xfrm>
              <a:off x="7944" y="10316"/>
              <a:ext cx="539" cy="717"/>
            </a:xfrm>
            <a:custGeom>
              <a:avLst/>
              <a:gdLst/>
              <a:ahLst/>
              <a:cxnLst>
                <a:cxn ang="0">
                  <a:pos x="237" y="597"/>
                </a:cxn>
                <a:cxn ang="0">
                  <a:pos x="237" y="345"/>
                </a:cxn>
                <a:cxn ang="0">
                  <a:pos x="250" y="226"/>
                </a:cxn>
                <a:cxn ang="0">
                  <a:pos x="289" y="133"/>
                </a:cxn>
                <a:cxn ang="0">
                  <a:pos x="342" y="66"/>
                </a:cxn>
                <a:cxn ang="0">
                  <a:pos x="421" y="40"/>
                </a:cxn>
                <a:cxn ang="0">
                  <a:pos x="447" y="40"/>
                </a:cxn>
                <a:cxn ang="0">
                  <a:pos x="434" y="40"/>
                </a:cxn>
                <a:cxn ang="0">
                  <a:pos x="421" y="53"/>
                </a:cxn>
                <a:cxn ang="0">
                  <a:pos x="408" y="80"/>
                </a:cxn>
                <a:cxn ang="0">
                  <a:pos x="408" y="133"/>
                </a:cxn>
                <a:cxn ang="0">
                  <a:pos x="421" y="159"/>
                </a:cxn>
                <a:cxn ang="0">
                  <a:pos x="447" y="172"/>
                </a:cxn>
                <a:cxn ang="0">
                  <a:pos x="487" y="172"/>
                </a:cxn>
                <a:cxn ang="0">
                  <a:pos x="513" y="159"/>
                </a:cxn>
                <a:cxn ang="0">
                  <a:pos x="539" y="133"/>
                </a:cxn>
                <a:cxn ang="0">
                  <a:pos x="539" y="106"/>
                </a:cxn>
                <a:cxn ang="0">
                  <a:pos x="526" y="66"/>
                </a:cxn>
                <a:cxn ang="0">
                  <a:pos x="513" y="40"/>
                </a:cxn>
                <a:cxn ang="0">
                  <a:pos x="474" y="13"/>
                </a:cxn>
                <a:cxn ang="0">
                  <a:pos x="421" y="0"/>
                </a:cxn>
                <a:cxn ang="0">
                  <a:pos x="342" y="26"/>
                </a:cxn>
                <a:cxn ang="0">
                  <a:pos x="303" y="53"/>
                </a:cxn>
                <a:cxn ang="0">
                  <a:pos x="276" y="80"/>
                </a:cxn>
                <a:cxn ang="0">
                  <a:pos x="250" y="119"/>
                </a:cxn>
                <a:cxn ang="0">
                  <a:pos x="237" y="146"/>
                </a:cxn>
                <a:cxn ang="0">
                  <a:pos x="224" y="186"/>
                </a:cxn>
                <a:cxn ang="0">
                  <a:pos x="224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2" y="80"/>
                </a:cxn>
                <a:cxn ang="0">
                  <a:pos x="118" y="93"/>
                </a:cxn>
                <a:cxn ang="0">
                  <a:pos x="132" y="119"/>
                </a:cxn>
                <a:cxn ang="0">
                  <a:pos x="132" y="637"/>
                </a:cxn>
                <a:cxn ang="0">
                  <a:pos x="118" y="650"/>
                </a:cxn>
                <a:cxn ang="0">
                  <a:pos x="92" y="664"/>
                </a:cxn>
                <a:cxn ang="0">
                  <a:pos x="0" y="664"/>
                </a:cxn>
                <a:cxn ang="0">
                  <a:pos x="0" y="717"/>
                </a:cxn>
                <a:cxn ang="0">
                  <a:pos x="395" y="717"/>
                </a:cxn>
                <a:cxn ang="0">
                  <a:pos x="395" y="664"/>
                </a:cxn>
                <a:cxn ang="0">
                  <a:pos x="276" y="664"/>
                </a:cxn>
                <a:cxn ang="0">
                  <a:pos x="250" y="650"/>
                </a:cxn>
                <a:cxn ang="0">
                  <a:pos x="237" y="637"/>
                </a:cxn>
                <a:cxn ang="0">
                  <a:pos x="237" y="597"/>
                </a:cxn>
              </a:cxnLst>
              <a:rect l="0" t="0" r="r" b="b"/>
              <a:pathLst>
                <a:path w="539" h="717">
                  <a:moveTo>
                    <a:pt x="237" y="597"/>
                  </a:moveTo>
                  <a:lnTo>
                    <a:pt x="237" y="345"/>
                  </a:lnTo>
                  <a:lnTo>
                    <a:pt x="250" y="226"/>
                  </a:lnTo>
                  <a:lnTo>
                    <a:pt x="289" y="133"/>
                  </a:lnTo>
                  <a:lnTo>
                    <a:pt x="342" y="66"/>
                  </a:lnTo>
                  <a:lnTo>
                    <a:pt x="421" y="40"/>
                  </a:lnTo>
                  <a:lnTo>
                    <a:pt x="447" y="40"/>
                  </a:lnTo>
                  <a:lnTo>
                    <a:pt x="434" y="40"/>
                  </a:lnTo>
                  <a:lnTo>
                    <a:pt x="421" y="53"/>
                  </a:lnTo>
                  <a:lnTo>
                    <a:pt x="408" y="80"/>
                  </a:lnTo>
                  <a:lnTo>
                    <a:pt x="408" y="133"/>
                  </a:lnTo>
                  <a:lnTo>
                    <a:pt x="421" y="159"/>
                  </a:lnTo>
                  <a:lnTo>
                    <a:pt x="447" y="172"/>
                  </a:lnTo>
                  <a:lnTo>
                    <a:pt x="487" y="172"/>
                  </a:lnTo>
                  <a:lnTo>
                    <a:pt x="513" y="159"/>
                  </a:lnTo>
                  <a:lnTo>
                    <a:pt x="539" y="133"/>
                  </a:lnTo>
                  <a:lnTo>
                    <a:pt x="539" y="106"/>
                  </a:lnTo>
                  <a:lnTo>
                    <a:pt x="526" y="66"/>
                  </a:lnTo>
                  <a:lnTo>
                    <a:pt x="513" y="40"/>
                  </a:lnTo>
                  <a:lnTo>
                    <a:pt x="474" y="13"/>
                  </a:lnTo>
                  <a:lnTo>
                    <a:pt x="421" y="0"/>
                  </a:lnTo>
                  <a:lnTo>
                    <a:pt x="342" y="26"/>
                  </a:lnTo>
                  <a:lnTo>
                    <a:pt x="303" y="53"/>
                  </a:lnTo>
                  <a:lnTo>
                    <a:pt x="276" y="80"/>
                  </a:lnTo>
                  <a:lnTo>
                    <a:pt x="250" y="119"/>
                  </a:lnTo>
                  <a:lnTo>
                    <a:pt x="237" y="146"/>
                  </a:lnTo>
                  <a:lnTo>
                    <a:pt x="224" y="186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80"/>
                  </a:lnTo>
                  <a:lnTo>
                    <a:pt x="118" y="93"/>
                  </a:lnTo>
                  <a:lnTo>
                    <a:pt x="132" y="119"/>
                  </a:lnTo>
                  <a:lnTo>
                    <a:pt x="132" y="637"/>
                  </a:lnTo>
                  <a:lnTo>
                    <a:pt x="118" y="650"/>
                  </a:lnTo>
                  <a:lnTo>
                    <a:pt x="92" y="664"/>
                  </a:lnTo>
                  <a:lnTo>
                    <a:pt x="0" y="664"/>
                  </a:lnTo>
                  <a:lnTo>
                    <a:pt x="0" y="717"/>
                  </a:lnTo>
                  <a:lnTo>
                    <a:pt x="395" y="717"/>
                  </a:lnTo>
                  <a:lnTo>
                    <a:pt x="395" y="664"/>
                  </a:lnTo>
                  <a:lnTo>
                    <a:pt x="276" y="664"/>
                  </a:lnTo>
                  <a:lnTo>
                    <a:pt x="250" y="650"/>
                  </a:lnTo>
                  <a:lnTo>
                    <a:pt x="237" y="637"/>
                  </a:lnTo>
                  <a:lnTo>
                    <a:pt x="237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61" name="Freeform 37"/>
            <p:cNvSpPr>
              <a:spLocks noEditPoints="1"/>
            </p:cNvSpPr>
            <p:nvPr/>
          </p:nvSpPr>
          <p:spPr bwMode="auto">
            <a:xfrm>
              <a:off x="8576" y="10316"/>
              <a:ext cx="618" cy="730"/>
            </a:xfrm>
            <a:custGeom>
              <a:avLst/>
              <a:gdLst/>
              <a:ahLst/>
              <a:cxnLst>
                <a:cxn ang="0">
                  <a:pos x="578" y="345"/>
                </a:cxn>
                <a:cxn ang="0">
                  <a:pos x="605" y="345"/>
                </a:cxn>
                <a:cxn ang="0">
                  <a:pos x="618" y="332"/>
                </a:cxn>
                <a:cxn ang="0">
                  <a:pos x="618" y="305"/>
                </a:cxn>
                <a:cxn ang="0">
                  <a:pos x="605" y="186"/>
                </a:cxn>
                <a:cxn ang="0">
                  <a:pos x="552" y="93"/>
                </a:cxn>
                <a:cxn ang="0">
                  <a:pos x="460" y="26"/>
                </a:cxn>
                <a:cxn ang="0">
                  <a:pos x="328" y="0"/>
                </a:cxn>
                <a:cxn ang="0">
                  <a:pos x="197" y="26"/>
                </a:cxn>
                <a:cxn ang="0">
                  <a:pos x="92" y="106"/>
                </a:cxn>
                <a:cxn ang="0">
                  <a:pos x="26" y="226"/>
                </a:cxn>
                <a:cxn ang="0">
                  <a:pos x="0" y="358"/>
                </a:cxn>
                <a:cxn ang="0">
                  <a:pos x="26" y="504"/>
                </a:cxn>
                <a:cxn ang="0">
                  <a:pos x="105" y="624"/>
                </a:cxn>
                <a:cxn ang="0">
                  <a:pos x="223" y="703"/>
                </a:cxn>
                <a:cxn ang="0">
                  <a:pos x="355" y="730"/>
                </a:cxn>
                <a:cxn ang="0">
                  <a:pos x="460" y="717"/>
                </a:cxn>
                <a:cxn ang="0">
                  <a:pos x="526" y="664"/>
                </a:cxn>
                <a:cxn ang="0">
                  <a:pos x="578" y="610"/>
                </a:cxn>
                <a:cxn ang="0">
                  <a:pos x="618" y="531"/>
                </a:cxn>
                <a:cxn ang="0">
                  <a:pos x="618" y="518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78" y="518"/>
                </a:cxn>
                <a:cxn ang="0">
                  <a:pos x="578" y="531"/>
                </a:cxn>
                <a:cxn ang="0">
                  <a:pos x="526" y="624"/>
                </a:cxn>
                <a:cxn ang="0">
                  <a:pos x="447" y="677"/>
                </a:cxn>
                <a:cxn ang="0">
                  <a:pos x="394" y="690"/>
                </a:cxn>
                <a:cxn ang="0">
                  <a:pos x="302" y="690"/>
                </a:cxn>
                <a:cxn ang="0">
                  <a:pos x="249" y="664"/>
                </a:cxn>
                <a:cxn ang="0">
                  <a:pos x="210" y="624"/>
                </a:cxn>
                <a:cxn ang="0">
                  <a:pos x="184" y="584"/>
                </a:cxn>
                <a:cxn ang="0">
                  <a:pos x="144" y="504"/>
                </a:cxn>
                <a:cxn ang="0">
                  <a:pos x="131" y="411"/>
                </a:cxn>
                <a:cxn ang="0">
                  <a:pos x="131" y="345"/>
                </a:cxn>
                <a:cxn ang="0">
                  <a:pos x="578" y="345"/>
                </a:cxn>
                <a:cxn ang="0">
                  <a:pos x="131" y="305"/>
                </a:cxn>
                <a:cxn ang="0">
                  <a:pos x="144" y="186"/>
                </a:cxn>
                <a:cxn ang="0">
                  <a:pos x="197" y="106"/>
                </a:cxn>
                <a:cxn ang="0">
                  <a:pos x="236" y="66"/>
                </a:cxn>
                <a:cxn ang="0">
                  <a:pos x="289" y="40"/>
                </a:cxn>
                <a:cxn ang="0">
                  <a:pos x="328" y="26"/>
                </a:cxn>
                <a:cxn ang="0">
                  <a:pos x="407" y="53"/>
                </a:cxn>
                <a:cxn ang="0">
                  <a:pos x="460" y="106"/>
                </a:cxn>
                <a:cxn ang="0">
                  <a:pos x="499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31" y="305"/>
                </a:cxn>
              </a:cxnLst>
              <a:rect l="0" t="0" r="r" b="b"/>
              <a:pathLst>
                <a:path w="618" h="730">
                  <a:moveTo>
                    <a:pt x="578" y="345"/>
                  </a:moveTo>
                  <a:lnTo>
                    <a:pt x="605" y="345"/>
                  </a:lnTo>
                  <a:lnTo>
                    <a:pt x="618" y="332"/>
                  </a:lnTo>
                  <a:lnTo>
                    <a:pt x="618" y="305"/>
                  </a:lnTo>
                  <a:lnTo>
                    <a:pt x="605" y="186"/>
                  </a:lnTo>
                  <a:lnTo>
                    <a:pt x="552" y="93"/>
                  </a:lnTo>
                  <a:lnTo>
                    <a:pt x="460" y="26"/>
                  </a:lnTo>
                  <a:lnTo>
                    <a:pt x="328" y="0"/>
                  </a:lnTo>
                  <a:lnTo>
                    <a:pt x="197" y="26"/>
                  </a:lnTo>
                  <a:lnTo>
                    <a:pt x="92" y="106"/>
                  </a:lnTo>
                  <a:lnTo>
                    <a:pt x="26" y="226"/>
                  </a:lnTo>
                  <a:lnTo>
                    <a:pt x="0" y="358"/>
                  </a:lnTo>
                  <a:lnTo>
                    <a:pt x="26" y="504"/>
                  </a:lnTo>
                  <a:lnTo>
                    <a:pt x="105" y="624"/>
                  </a:lnTo>
                  <a:lnTo>
                    <a:pt x="223" y="703"/>
                  </a:lnTo>
                  <a:lnTo>
                    <a:pt x="355" y="730"/>
                  </a:lnTo>
                  <a:lnTo>
                    <a:pt x="460" y="717"/>
                  </a:lnTo>
                  <a:lnTo>
                    <a:pt x="526" y="664"/>
                  </a:lnTo>
                  <a:lnTo>
                    <a:pt x="578" y="610"/>
                  </a:lnTo>
                  <a:lnTo>
                    <a:pt x="618" y="531"/>
                  </a:lnTo>
                  <a:lnTo>
                    <a:pt x="618" y="518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78" y="518"/>
                  </a:lnTo>
                  <a:lnTo>
                    <a:pt x="578" y="531"/>
                  </a:lnTo>
                  <a:lnTo>
                    <a:pt x="526" y="624"/>
                  </a:lnTo>
                  <a:lnTo>
                    <a:pt x="447" y="677"/>
                  </a:lnTo>
                  <a:lnTo>
                    <a:pt x="394" y="690"/>
                  </a:lnTo>
                  <a:lnTo>
                    <a:pt x="302" y="690"/>
                  </a:lnTo>
                  <a:lnTo>
                    <a:pt x="249" y="664"/>
                  </a:lnTo>
                  <a:lnTo>
                    <a:pt x="210" y="624"/>
                  </a:lnTo>
                  <a:lnTo>
                    <a:pt x="184" y="584"/>
                  </a:lnTo>
                  <a:lnTo>
                    <a:pt x="144" y="504"/>
                  </a:lnTo>
                  <a:lnTo>
                    <a:pt x="131" y="411"/>
                  </a:lnTo>
                  <a:lnTo>
                    <a:pt x="131" y="345"/>
                  </a:lnTo>
                  <a:lnTo>
                    <a:pt x="578" y="345"/>
                  </a:lnTo>
                  <a:close/>
                  <a:moveTo>
                    <a:pt x="131" y="305"/>
                  </a:moveTo>
                  <a:lnTo>
                    <a:pt x="144" y="186"/>
                  </a:lnTo>
                  <a:lnTo>
                    <a:pt x="197" y="106"/>
                  </a:lnTo>
                  <a:lnTo>
                    <a:pt x="236" y="66"/>
                  </a:lnTo>
                  <a:lnTo>
                    <a:pt x="289" y="40"/>
                  </a:lnTo>
                  <a:lnTo>
                    <a:pt x="328" y="26"/>
                  </a:lnTo>
                  <a:lnTo>
                    <a:pt x="407" y="53"/>
                  </a:lnTo>
                  <a:lnTo>
                    <a:pt x="460" y="106"/>
                  </a:lnTo>
                  <a:lnTo>
                    <a:pt x="499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31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62" name="Freeform 38"/>
            <p:cNvSpPr>
              <a:spLocks noEditPoints="1"/>
            </p:cNvSpPr>
            <p:nvPr/>
          </p:nvSpPr>
          <p:spPr bwMode="auto">
            <a:xfrm>
              <a:off x="9299" y="10316"/>
              <a:ext cx="776" cy="1035"/>
            </a:xfrm>
            <a:custGeom>
              <a:avLst/>
              <a:gdLst/>
              <a:ahLst/>
              <a:cxnLst>
                <a:cxn ang="0">
                  <a:pos x="553" y="624"/>
                </a:cxn>
                <a:cxn ang="0">
                  <a:pos x="553" y="942"/>
                </a:cxn>
                <a:cxn ang="0">
                  <a:pos x="539" y="969"/>
                </a:cxn>
                <a:cxn ang="0">
                  <a:pos x="513" y="969"/>
                </a:cxn>
                <a:cxn ang="0">
                  <a:pos x="474" y="982"/>
                </a:cxn>
                <a:cxn ang="0">
                  <a:pos x="421" y="982"/>
                </a:cxn>
                <a:cxn ang="0">
                  <a:pos x="421" y="1035"/>
                </a:cxn>
                <a:cxn ang="0">
                  <a:pos x="461" y="1035"/>
                </a:cxn>
                <a:cxn ang="0">
                  <a:pos x="513" y="1022"/>
                </a:cxn>
                <a:cxn ang="0">
                  <a:pos x="737" y="1022"/>
                </a:cxn>
                <a:cxn ang="0">
                  <a:pos x="776" y="1035"/>
                </a:cxn>
                <a:cxn ang="0">
                  <a:pos x="776" y="982"/>
                </a:cxn>
                <a:cxn ang="0">
                  <a:pos x="724" y="982"/>
                </a:cxn>
                <a:cxn ang="0">
                  <a:pos x="684" y="969"/>
                </a:cxn>
                <a:cxn ang="0">
                  <a:pos x="671" y="969"/>
                </a:cxn>
                <a:cxn ang="0">
                  <a:pos x="658" y="942"/>
                </a:cxn>
                <a:cxn ang="0">
                  <a:pos x="658" y="0"/>
                </a:cxn>
                <a:cxn ang="0">
                  <a:pos x="618" y="0"/>
                </a:cxn>
                <a:cxn ang="0">
                  <a:pos x="566" y="146"/>
                </a:cxn>
                <a:cxn ang="0">
                  <a:pos x="539" y="106"/>
                </a:cxn>
                <a:cxn ang="0">
                  <a:pos x="500" y="66"/>
                </a:cxn>
                <a:cxn ang="0">
                  <a:pos x="434" y="26"/>
                </a:cxn>
                <a:cxn ang="0">
                  <a:pos x="342" y="0"/>
                </a:cxn>
                <a:cxn ang="0">
                  <a:pos x="211" y="26"/>
                </a:cxn>
                <a:cxn ang="0">
                  <a:pos x="105" y="106"/>
                </a:cxn>
                <a:cxn ang="0">
                  <a:pos x="26" y="226"/>
                </a:cxn>
                <a:cxn ang="0">
                  <a:pos x="0" y="372"/>
                </a:cxn>
                <a:cxn ang="0">
                  <a:pos x="26" y="518"/>
                </a:cxn>
                <a:cxn ang="0">
                  <a:pos x="92" y="624"/>
                </a:cxn>
                <a:cxn ang="0">
                  <a:pos x="197" y="703"/>
                </a:cxn>
                <a:cxn ang="0">
                  <a:pos x="329" y="730"/>
                </a:cxn>
                <a:cxn ang="0">
                  <a:pos x="434" y="717"/>
                </a:cxn>
                <a:cxn ang="0">
                  <a:pos x="500" y="664"/>
                </a:cxn>
                <a:cxn ang="0">
                  <a:pos x="553" y="624"/>
                </a:cxn>
                <a:cxn ang="0">
                  <a:pos x="553" y="265"/>
                </a:cxn>
                <a:cxn ang="0">
                  <a:pos x="553" y="504"/>
                </a:cxn>
                <a:cxn ang="0">
                  <a:pos x="539" y="544"/>
                </a:cxn>
                <a:cxn ang="0">
                  <a:pos x="513" y="597"/>
                </a:cxn>
                <a:cxn ang="0">
                  <a:pos x="487" y="637"/>
                </a:cxn>
                <a:cxn ang="0">
                  <a:pos x="461" y="650"/>
                </a:cxn>
                <a:cxn ang="0">
                  <a:pos x="434" y="677"/>
                </a:cxn>
                <a:cxn ang="0">
                  <a:pos x="395" y="690"/>
                </a:cxn>
                <a:cxn ang="0">
                  <a:pos x="342" y="703"/>
                </a:cxn>
                <a:cxn ang="0">
                  <a:pos x="263" y="677"/>
                </a:cxn>
                <a:cxn ang="0">
                  <a:pos x="184" y="610"/>
                </a:cxn>
                <a:cxn ang="0">
                  <a:pos x="145" y="504"/>
                </a:cxn>
                <a:cxn ang="0">
                  <a:pos x="132" y="372"/>
                </a:cxn>
                <a:cxn ang="0">
                  <a:pos x="145" y="239"/>
                </a:cxn>
                <a:cxn ang="0">
                  <a:pos x="197" y="133"/>
                </a:cxn>
                <a:cxn ang="0">
                  <a:pos x="276" y="66"/>
                </a:cxn>
                <a:cxn ang="0">
                  <a:pos x="355" y="40"/>
                </a:cxn>
                <a:cxn ang="0">
                  <a:pos x="434" y="66"/>
                </a:cxn>
                <a:cxn ang="0">
                  <a:pos x="500" y="119"/>
                </a:cxn>
                <a:cxn ang="0">
                  <a:pos x="539" y="199"/>
                </a:cxn>
                <a:cxn ang="0">
                  <a:pos x="553" y="265"/>
                </a:cxn>
              </a:cxnLst>
              <a:rect l="0" t="0" r="r" b="b"/>
              <a:pathLst>
                <a:path w="776" h="1035">
                  <a:moveTo>
                    <a:pt x="553" y="624"/>
                  </a:moveTo>
                  <a:lnTo>
                    <a:pt x="553" y="942"/>
                  </a:lnTo>
                  <a:lnTo>
                    <a:pt x="539" y="969"/>
                  </a:lnTo>
                  <a:lnTo>
                    <a:pt x="513" y="969"/>
                  </a:lnTo>
                  <a:lnTo>
                    <a:pt x="474" y="982"/>
                  </a:lnTo>
                  <a:lnTo>
                    <a:pt x="421" y="982"/>
                  </a:lnTo>
                  <a:lnTo>
                    <a:pt x="421" y="1035"/>
                  </a:lnTo>
                  <a:lnTo>
                    <a:pt x="461" y="1035"/>
                  </a:lnTo>
                  <a:lnTo>
                    <a:pt x="513" y="1022"/>
                  </a:lnTo>
                  <a:lnTo>
                    <a:pt x="737" y="1022"/>
                  </a:lnTo>
                  <a:lnTo>
                    <a:pt x="776" y="1035"/>
                  </a:lnTo>
                  <a:lnTo>
                    <a:pt x="776" y="982"/>
                  </a:lnTo>
                  <a:lnTo>
                    <a:pt x="724" y="982"/>
                  </a:lnTo>
                  <a:lnTo>
                    <a:pt x="684" y="969"/>
                  </a:lnTo>
                  <a:lnTo>
                    <a:pt x="671" y="969"/>
                  </a:lnTo>
                  <a:lnTo>
                    <a:pt x="658" y="942"/>
                  </a:lnTo>
                  <a:lnTo>
                    <a:pt x="658" y="0"/>
                  </a:lnTo>
                  <a:lnTo>
                    <a:pt x="618" y="0"/>
                  </a:lnTo>
                  <a:lnTo>
                    <a:pt x="566" y="146"/>
                  </a:lnTo>
                  <a:lnTo>
                    <a:pt x="539" y="106"/>
                  </a:lnTo>
                  <a:lnTo>
                    <a:pt x="500" y="66"/>
                  </a:lnTo>
                  <a:lnTo>
                    <a:pt x="434" y="26"/>
                  </a:lnTo>
                  <a:lnTo>
                    <a:pt x="342" y="0"/>
                  </a:lnTo>
                  <a:lnTo>
                    <a:pt x="211" y="26"/>
                  </a:lnTo>
                  <a:lnTo>
                    <a:pt x="105" y="106"/>
                  </a:lnTo>
                  <a:lnTo>
                    <a:pt x="26" y="226"/>
                  </a:lnTo>
                  <a:lnTo>
                    <a:pt x="0" y="372"/>
                  </a:lnTo>
                  <a:lnTo>
                    <a:pt x="26" y="518"/>
                  </a:lnTo>
                  <a:lnTo>
                    <a:pt x="92" y="624"/>
                  </a:lnTo>
                  <a:lnTo>
                    <a:pt x="197" y="703"/>
                  </a:lnTo>
                  <a:lnTo>
                    <a:pt x="329" y="730"/>
                  </a:lnTo>
                  <a:lnTo>
                    <a:pt x="434" y="717"/>
                  </a:lnTo>
                  <a:lnTo>
                    <a:pt x="500" y="664"/>
                  </a:lnTo>
                  <a:lnTo>
                    <a:pt x="553" y="624"/>
                  </a:lnTo>
                  <a:close/>
                  <a:moveTo>
                    <a:pt x="553" y="265"/>
                  </a:moveTo>
                  <a:lnTo>
                    <a:pt x="553" y="504"/>
                  </a:lnTo>
                  <a:lnTo>
                    <a:pt x="539" y="544"/>
                  </a:lnTo>
                  <a:lnTo>
                    <a:pt x="513" y="597"/>
                  </a:lnTo>
                  <a:lnTo>
                    <a:pt x="487" y="637"/>
                  </a:lnTo>
                  <a:lnTo>
                    <a:pt x="461" y="650"/>
                  </a:lnTo>
                  <a:lnTo>
                    <a:pt x="434" y="677"/>
                  </a:lnTo>
                  <a:lnTo>
                    <a:pt x="395" y="690"/>
                  </a:lnTo>
                  <a:lnTo>
                    <a:pt x="342" y="703"/>
                  </a:lnTo>
                  <a:lnTo>
                    <a:pt x="263" y="677"/>
                  </a:lnTo>
                  <a:lnTo>
                    <a:pt x="184" y="610"/>
                  </a:lnTo>
                  <a:lnTo>
                    <a:pt x="145" y="504"/>
                  </a:lnTo>
                  <a:lnTo>
                    <a:pt x="132" y="372"/>
                  </a:lnTo>
                  <a:lnTo>
                    <a:pt x="145" y="239"/>
                  </a:lnTo>
                  <a:lnTo>
                    <a:pt x="197" y="133"/>
                  </a:lnTo>
                  <a:lnTo>
                    <a:pt x="276" y="66"/>
                  </a:lnTo>
                  <a:lnTo>
                    <a:pt x="355" y="40"/>
                  </a:lnTo>
                  <a:lnTo>
                    <a:pt x="434" y="66"/>
                  </a:lnTo>
                  <a:lnTo>
                    <a:pt x="500" y="119"/>
                  </a:lnTo>
                  <a:lnTo>
                    <a:pt x="539" y="199"/>
                  </a:lnTo>
                  <a:lnTo>
                    <a:pt x="553" y="2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63" name="Freeform 39"/>
            <p:cNvSpPr>
              <a:spLocks/>
            </p:cNvSpPr>
            <p:nvPr/>
          </p:nvSpPr>
          <p:spPr bwMode="auto">
            <a:xfrm>
              <a:off x="10128" y="10316"/>
              <a:ext cx="802" cy="730"/>
            </a:xfrm>
            <a:custGeom>
              <a:avLst/>
              <a:gdLst/>
              <a:ahLst/>
              <a:cxnLst>
                <a:cxn ang="0">
                  <a:pos x="579" y="584"/>
                </a:cxn>
                <a:cxn ang="0">
                  <a:pos x="579" y="730"/>
                </a:cxn>
                <a:cxn ang="0">
                  <a:pos x="802" y="717"/>
                </a:cxn>
                <a:cxn ang="0">
                  <a:pos x="802" y="664"/>
                </a:cxn>
                <a:cxn ang="0">
                  <a:pos x="710" y="664"/>
                </a:cxn>
                <a:cxn ang="0">
                  <a:pos x="684" y="610"/>
                </a:cxn>
                <a:cxn ang="0">
                  <a:pos x="684" y="0"/>
                </a:cxn>
                <a:cxn ang="0">
                  <a:pos x="447" y="26"/>
                </a:cxn>
                <a:cxn ang="0">
                  <a:pos x="447" y="66"/>
                </a:cxn>
                <a:cxn ang="0">
                  <a:pos x="500" y="66"/>
                </a:cxn>
                <a:cxn ang="0">
                  <a:pos x="539" y="80"/>
                </a:cxn>
                <a:cxn ang="0">
                  <a:pos x="566" y="93"/>
                </a:cxn>
                <a:cxn ang="0">
                  <a:pos x="566" y="119"/>
                </a:cxn>
                <a:cxn ang="0">
                  <a:pos x="579" y="159"/>
                </a:cxn>
                <a:cxn ang="0">
                  <a:pos x="579" y="451"/>
                </a:cxn>
                <a:cxn ang="0">
                  <a:pos x="552" y="571"/>
                </a:cxn>
                <a:cxn ang="0">
                  <a:pos x="487" y="664"/>
                </a:cxn>
                <a:cxn ang="0">
                  <a:pos x="381" y="703"/>
                </a:cxn>
                <a:cxn ang="0">
                  <a:pos x="329" y="703"/>
                </a:cxn>
                <a:cxn ang="0">
                  <a:pos x="289" y="690"/>
                </a:cxn>
                <a:cxn ang="0">
                  <a:pos x="263" y="664"/>
                </a:cxn>
                <a:cxn ang="0">
                  <a:pos x="250" y="637"/>
                </a:cxn>
                <a:cxn ang="0">
                  <a:pos x="250" y="610"/>
                </a:cxn>
                <a:cxn ang="0">
                  <a:pos x="237" y="571"/>
                </a:cxn>
                <a:cxn ang="0">
                  <a:pos x="237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2" y="80"/>
                </a:cxn>
                <a:cxn ang="0">
                  <a:pos x="118" y="93"/>
                </a:cxn>
                <a:cxn ang="0">
                  <a:pos x="118" y="119"/>
                </a:cxn>
                <a:cxn ang="0">
                  <a:pos x="131" y="159"/>
                </a:cxn>
                <a:cxn ang="0">
                  <a:pos x="131" y="544"/>
                </a:cxn>
                <a:cxn ang="0">
                  <a:pos x="145" y="610"/>
                </a:cxn>
                <a:cxn ang="0">
                  <a:pos x="184" y="677"/>
                </a:cxn>
                <a:cxn ang="0">
                  <a:pos x="250" y="717"/>
                </a:cxn>
                <a:cxn ang="0">
                  <a:pos x="368" y="730"/>
                </a:cxn>
                <a:cxn ang="0">
                  <a:pos x="421" y="730"/>
                </a:cxn>
                <a:cxn ang="0">
                  <a:pos x="473" y="717"/>
                </a:cxn>
                <a:cxn ang="0">
                  <a:pos x="552" y="637"/>
                </a:cxn>
                <a:cxn ang="0">
                  <a:pos x="579" y="584"/>
                </a:cxn>
              </a:cxnLst>
              <a:rect l="0" t="0" r="r" b="b"/>
              <a:pathLst>
                <a:path w="802" h="730">
                  <a:moveTo>
                    <a:pt x="579" y="584"/>
                  </a:moveTo>
                  <a:lnTo>
                    <a:pt x="579" y="730"/>
                  </a:lnTo>
                  <a:lnTo>
                    <a:pt x="802" y="717"/>
                  </a:lnTo>
                  <a:lnTo>
                    <a:pt x="802" y="664"/>
                  </a:lnTo>
                  <a:lnTo>
                    <a:pt x="710" y="664"/>
                  </a:lnTo>
                  <a:lnTo>
                    <a:pt x="684" y="610"/>
                  </a:lnTo>
                  <a:lnTo>
                    <a:pt x="684" y="0"/>
                  </a:lnTo>
                  <a:lnTo>
                    <a:pt x="447" y="26"/>
                  </a:lnTo>
                  <a:lnTo>
                    <a:pt x="447" y="66"/>
                  </a:lnTo>
                  <a:lnTo>
                    <a:pt x="500" y="66"/>
                  </a:lnTo>
                  <a:lnTo>
                    <a:pt x="539" y="80"/>
                  </a:lnTo>
                  <a:lnTo>
                    <a:pt x="566" y="93"/>
                  </a:lnTo>
                  <a:lnTo>
                    <a:pt x="566" y="119"/>
                  </a:lnTo>
                  <a:lnTo>
                    <a:pt x="579" y="159"/>
                  </a:lnTo>
                  <a:lnTo>
                    <a:pt x="579" y="451"/>
                  </a:lnTo>
                  <a:lnTo>
                    <a:pt x="552" y="571"/>
                  </a:lnTo>
                  <a:lnTo>
                    <a:pt x="487" y="664"/>
                  </a:lnTo>
                  <a:lnTo>
                    <a:pt x="381" y="703"/>
                  </a:lnTo>
                  <a:lnTo>
                    <a:pt x="329" y="703"/>
                  </a:lnTo>
                  <a:lnTo>
                    <a:pt x="289" y="690"/>
                  </a:lnTo>
                  <a:lnTo>
                    <a:pt x="263" y="664"/>
                  </a:lnTo>
                  <a:lnTo>
                    <a:pt x="250" y="637"/>
                  </a:lnTo>
                  <a:lnTo>
                    <a:pt x="250" y="610"/>
                  </a:lnTo>
                  <a:lnTo>
                    <a:pt x="237" y="571"/>
                  </a:lnTo>
                  <a:lnTo>
                    <a:pt x="237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80"/>
                  </a:lnTo>
                  <a:lnTo>
                    <a:pt x="118" y="93"/>
                  </a:lnTo>
                  <a:lnTo>
                    <a:pt x="118" y="119"/>
                  </a:lnTo>
                  <a:lnTo>
                    <a:pt x="131" y="159"/>
                  </a:lnTo>
                  <a:lnTo>
                    <a:pt x="131" y="544"/>
                  </a:lnTo>
                  <a:lnTo>
                    <a:pt x="145" y="610"/>
                  </a:lnTo>
                  <a:lnTo>
                    <a:pt x="184" y="677"/>
                  </a:lnTo>
                  <a:lnTo>
                    <a:pt x="250" y="717"/>
                  </a:lnTo>
                  <a:lnTo>
                    <a:pt x="368" y="730"/>
                  </a:lnTo>
                  <a:lnTo>
                    <a:pt x="421" y="730"/>
                  </a:lnTo>
                  <a:lnTo>
                    <a:pt x="473" y="717"/>
                  </a:lnTo>
                  <a:lnTo>
                    <a:pt x="552" y="637"/>
                  </a:lnTo>
                  <a:lnTo>
                    <a:pt x="579" y="5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64" name="Freeform 40"/>
            <p:cNvSpPr>
              <a:spLocks noEditPoints="1"/>
            </p:cNvSpPr>
            <p:nvPr/>
          </p:nvSpPr>
          <p:spPr bwMode="auto">
            <a:xfrm>
              <a:off x="11022" y="9958"/>
              <a:ext cx="343" cy="1075"/>
            </a:xfrm>
            <a:custGeom>
              <a:avLst/>
              <a:gdLst/>
              <a:ahLst/>
              <a:cxnLst>
                <a:cxn ang="0">
                  <a:pos x="224" y="358"/>
                </a:cxn>
                <a:cxn ang="0">
                  <a:pos x="0" y="384"/>
                </a:cxn>
                <a:cxn ang="0">
                  <a:pos x="0" y="424"/>
                </a:cxn>
                <a:cxn ang="0">
                  <a:pos x="53" y="424"/>
                </a:cxn>
                <a:cxn ang="0">
                  <a:pos x="93" y="438"/>
                </a:cxn>
                <a:cxn ang="0">
                  <a:pos x="106" y="451"/>
                </a:cxn>
                <a:cxn ang="0">
                  <a:pos x="119" y="477"/>
                </a:cxn>
                <a:cxn ang="0">
                  <a:pos x="119" y="995"/>
                </a:cxn>
                <a:cxn ang="0">
                  <a:pos x="93" y="1022"/>
                </a:cxn>
                <a:cxn ang="0">
                  <a:pos x="0" y="1022"/>
                </a:cxn>
                <a:cxn ang="0">
                  <a:pos x="0" y="1075"/>
                </a:cxn>
                <a:cxn ang="0">
                  <a:pos x="343" y="1075"/>
                </a:cxn>
                <a:cxn ang="0">
                  <a:pos x="343" y="1022"/>
                </a:cxn>
                <a:cxn ang="0">
                  <a:pos x="264" y="1022"/>
                </a:cxn>
                <a:cxn ang="0">
                  <a:pos x="224" y="982"/>
                </a:cxn>
                <a:cxn ang="0">
                  <a:pos x="224" y="955"/>
                </a:cxn>
                <a:cxn ang="0">
                  <a:pos x="224" y="358"/>
                </a:cxn>
                <a:cxn ang="0">
                  <a:pos x="237" y="79"/>
                </a:cxn>
                <a:cxn ang="0">
                  <a:pos x="211" y="26"/>
                </a:cxn>
                <a:cxn ang="0">
                  <a:pos x="185" y="0"/>
                </a:cxn>
                <a:cxn ang="0">
                  <a:pos x="119" y="0"/>
                </a:cxn>
                <a:cxn ang="0">
                  <a:pos x="66" y="53"/>
                </a:cxn>
                <a:cxn ang="0">
                  <a:pos x="66" y="119"/>
                </a:cxn>
                <a:cxn ang="0">
                  <a:pos x="93" y="146"/>
                </a:cxn>
                <a:cxn ang="0">
                  <a:pos x="145" y="172"/>
                </a:cxn>
                <a:cxn ang="0">
                  <a:pos x="185" y="159"/>
                </a:cxn>
                <a:cxn ang="0">
                  <a:pos x="211" y="146"/>
                </a:cxn>
                <a:cxn ang="0">
                  <a:pos x="224" y="119"/>
                </a:cxn>
                <a:cxn ang="0">
                  <a:pos x="237" y="79"/>
                </a:cxn>
              </a:cxnLst>
              <a:rect l="0" t="0" r="r" b="b"/>
              <a:pathLst>
                <a:path w="343" h="1075">
                  <a:moveTo>
                    <a:pt x="224" y="358"/>
                  </a:moveTo>
                  <a:lnTo>
                    <a:pt x="0" y="384"/>
                  </a:lnTo>
                  <a:lnTo>
                    <a:pt x="0" y="424"/>
                  </a:lnTo>
                  <a:lnTo>
                    <a:pt x="53" y="424"/>
                  </a:lnTo>
                  <a:lnTo>
                    <a:pt x="93" y="438"/>
                  </a:lnTo>
                  <a:lnTo>
                    <a:pt x="106" y="451"/>
                  </a:lnTo>
                  <a:lnTo>
                    <a:pt x="119" y="477"/>
                  </a:lnTo>
                  <a:lnTo>
                    <a:pt x="119" y="995"/>
                  </a:lnTo>
                  <a:lnTo>
                    <a:pt x="93" y="1022"/>
                  </a:lnTo>
                  <a:lnTo>
                    <a:pt x="0" y="1022"/>
                  </a:lnTo>
                  <a:lnTo>
                    <a:pt x="0" y="1075"/>
                  </a:lnTo>
                  <a:lnTo>
                    <a:pt x="343" y="1075"/>
                  </a:lnTo>
                  <a:lnTo>
                    <a:pt x="343" y="1022"/>
                  </a:lnTo>
                  <a:lnTo>
                    <a:pt x="264" y="1022"/>
                  </a:lnTo>
                  <a:lnTo>
                    <a:pt x="224" y="982"/>
                  </a:lnTo>
                  <a:lnTo>
                    <a:pt x="224" y="955"/>
                  </a:lnTo>
                  <a:lnTo>
                    <a:pt x="224" y="358"/>
                  </a:lnTo>
                  <a:close/>
                  <a:moveTo>
                    <a:pt x="237" y="79"/>
                  </a:moveTo>
                  <a:lnTo>
                    <a:pt x="211" y="26"/>
                  </a:lnTo>
                  <a:lnTo>
                    <a:pt x="185" y="0"/>
                  </a:lnTo>
                  <a:lnTo>
                    <a:pt x="119" y="0"/>
                  </a:lnTo>
                  <a:lnTo>
                    <a:pt x="66" y="53"/>
                  </a:lnTo>
                  <a:lnTo>
                    <a:pt x="66" y="119"/>
                  </a:lnTo>
                  <a:lnTo>
                    <a:pt x="93" y="146"/>
                  </a:lnTo>
                  <a:lnTo>
                    <a:pt x="145" y="172"/>
                  </a:lnTo>
                  <a:lnTo>
                    <a:pt x="185" y="159"/>
                  </a:lnTo>
                  <a:lnTo>
                    <a:pt x="211" y="146"/>
                  </a:lnTo>
                  <a:lnTo>
                    <a:pt x="224" y="119"/>
                  </a:lnTo>
                  <a:lnTo>
                    <a:pt x="237" y="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65" name="Freeform 41"/>
            <p:cNvSpPr>
              <a:spLocks/>
            </p:cNvSpPr>
            <p:nvPr/>
          </p:nvSpPr>
          <p:spPr bwMode="auto">
            <a:xfrm>
              <a:off x="11457" y="10316"/>
              <a:ext cx="539" cy="717"/>
            </a:xfrm>
            <a:custGeom>
              <a:avLst/>
              <a:gdLst/>
              <a:ahLst/>
              <a:cxnLst>
                <a:cxn ang="0">
                  <a:pos x="223" y="597"/>
                </a:cxn>
                <a:cxn ang="0">
                  <a:pos x="223" y="345"/>
                </a:cxn>
                <a:cxn ang="0">
                  <a:pos x="236" y="226"/>
                </a:cxn>
                <a:cxn ang="0">
                  <a:pos x="276" y="133"/>
                </a:cxn>
                <a:cxn ang="0">
                  <a:pos x="342" y="66"/>
                </a:cxn>
                <a:cxn ang="0">
                  <a:pos x="421" y="40"/>
                </a:cxn>
                <a:cxn ang="0">
                  <a:pos x="434" y="40"/>
                </a:cxn>
                <a:cxn ang="0">
                  <a:pos x="421" y="40"/>
                </a:cxn>
                <a:cxn ang="0">
                  <a:pos x="421" y="53"/>
                </a:cxn>
                <a:cxn ang="0">
                  <a:pos x="394" y="106"/>
                </a:cxn>
                <a:cxn ang="0">
                  <a:pos x="421" y="159"/>
                </a:cxn>
                <a:cxn ang="0">
                  <a:pos x="447" y="172"/>
                </a:cxn>
                <a:cxn ang="0">
                  <a:pos x="486" y="172"/>
                </a:cxn>
                <a:cxn ang="0">
                  <a:pos x="500" y="159"/>
                </a:cxn>
                <a:cxn ang="0">
                  <a:pos x="526" y="146"/>
                </a:cxn>
                <a:cxn ang="0">
                  <a:pos x="526" y="133"/>
                </a:cxn>
                <a:cxn ang="0">
                  <a:pos x="539" y="106"/>
                </a:cxn>
                <a:cxn ang="0">
                  <a:pos x="526" y="66"/>
                </a:cxn>
                <a:cxn ang="0">
                  <a:pos x="500" y="40"/>
                </a:cxn>
                <a:cxn ang="0">
                  <a:pos x="460" y="13"/>
                </a:cxn>
                <a:cxn ang="0">
                  <a:pos x="421" y="0"/>
                </a:cxn>
                <a:cxn ang="0">
                  <a:pos x="368" y="13"/>
                </a:cxn>
                <a:cxn ang="0">
                  <a:pos x="328" y="26"/>
                </a:cxn>
                <a:cxn ang="0">
                  <a:pos x="276" y="80"/>
                </a:cxn>
                <a:cxn ang="0">
                  <a:pos x="250" y="119"/>
                </a:cxn>
                <a:cxn ang="0">
                  <a:pos x="236" y="146"/>
                </a:cxn>
                <a:cxn ang="0">
                  <a:pos x="223" y="186"/>
                </a:cxn>
                <a:cxn ang="0">
                  <a:pos x="223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2" y="66"/>
                </a:cxn>
                <a:cxn ang="0">
                  <a:pos x="92" y="80"/>
                </a:cxn>
                <a:cxn ang="0">
                  <a:pos x="118" y="93"/>
                </a:cxn>
                <a:cxn ang="0">
                  <a:pos x="118" y="637"/>
                </a:cxn>
                <a:cxn ang="0">
                  <a:pos x="92" y="664"/>
                </a:cxn>
                <a:cxn ang="0">
                  <a:pos x="0" y="664"/>
                </a:cxn>
                <a:cxn ang="0">
                  <a:pos x="0" y="717"/>
                </a:cxn>
                <a:cxn ang="0">
                  <a:pos x="381" y="717"/>
                </a:cxn>
                <a:cxn ang="0">
                  <a:pos x="381" y="664"/>
                </a:cxn>
                <a:cxn ang="0">
                  <a:pos x="263" y="664"/>
                </a:cxn>
                <a:cxn ang="0">
                  <a:pos x="236" y="637"/>
                </a:cxn>
                <a:cxn ang="0">
                  <a:pos x="223" y="610"/>
                </a:cxn>
                <a:cxn ang="0">
                  <a:pos x="223" y="597"/>
                </a:cxn>
              </a:cxnLst>
              <a:rect l="0" t="0" r="r" b="b"/>
              <a:pathLst>
                <a:path w="539" h="717">
                  <a:moveTo>
                    <a:pt x="223" y="597"/>
                  </a:moveTo>
                  <a:lnTo>
                    <a:pt x="223" y="345"/>
                  </a:lnTo>
                  <a:lnTo>
                    <a:pt x="236" y="226"/>
                  </a:lnTo>
                  <a:lnTo>
                    <a:pt x="276" y="133"/>
                  </a:lnTo>
                  <a:lnTo>
                    <a:pt x="342" y="66"/>
                  </a:lnTo>
                  <a:lnTo>
                    <a:pt x="421" y="40"/>
                  </a:lnTo>
                  <a:lnTo>
                    <a:pt x="434" y="40"/>
                  </a:lnTo>
                  <a:lnTo>
                    <a:pt x="421" y="40"/>
                  </a:lnTo>
                  <a:lnTo>
                    <a:pt x="421" y="53"/>
                  </a:lnTo>
                  <a:lnTo>
                    <a:pt x="394" y="106"/>
                  </a:lnTo>
                  <a:lnTo>
                    <a:pt x="421" y="159"/>
                  </a:lnTo>
                  <a:lnTo>
                    <a:pt x="447" y="172"/>
                  </a:lnTo>
                  <a:lnTo>
                    <a:pt x="486" y="172"/>
                  </a:lnTo>
                  <a:lnTo>
                    <a:pt x="500" y="159"/>
                  </a:lnTo>
                  <a:lnTo>
                    <a:pt x="526" y="146"/>
                  </a:lnTo>
                  <a:lnTo>
                    <a:pt x="526" y="133"/>
                  </a:lnTo>
                  <a:lnTo>
                    <a:pt x="539" y="106"/>
                  </a:lnTo>
                  <a:lnTo>
                    <a:pt x="526" y="66"/>
                  </a:lnTo>
                  <a:lnTo>
                    <a:pt x="500" y="40"/>
                  </a:lnTo>
                  <a:lnTo>
                    <a:pt x="460" y="13"/>
                  </a:lnTo>
                  <a:lnTo>
                    <a:pt x="421" y="0"/>
                  </a:lnTo>
                  <a:lnTo>
                    <a:pt x="368" y="13"/>
                  </a:lnTo>
                  <a:lnTo>
                    <a:pt x="328" y="26"/>
                  </a:lnTo>
                  <a:lnTo>
                    <a:pt x="276" y="80"/>
                  </a:lnTo>
                  <a:lnTo>
                    <a:pt x="250" y="119"/>
                  </a:lnTo>
                  <a:lnTo>
                    <a:pt x="236" y="146"/>
                  </a:lnTo>
                  <a:lnTo>
                    <a:pt x="223" y="186"/>
                  </a:lnTo>
                  <a:lnTo>
                    <a:pt x="223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2" y="66"/>
                  </a:lnTo>
                  <a:lnTo>
                    <a:pt x="92" y="80"/>
                  </a:lnTo>
                  <a:lnTo>
                    <a:pt x="118" y="93"/>
                  </a:lnTo>
                  <a:lnTo>
                    <a:pt x="118" y="637"/>
                  </a:lnTo>
                  <a:lnTo>
                    <a:pt x="92" y="664"/>
                  </a:lnTo>
                  <a:lnTo>
                    <a:pt x="0" y="664"/>
                  </a:lnTo>
                  <a:lnTo>
                    <a:pt x="0" y="717"/>
                  </a:lnTo>
                  <a:lnTo>
                    <a:pt x="381" y="717"/>
                  </a:lnTo>
                  <a:lnTo>
                    <a:pt x="381" y="664"/>
                  </a:lnTo>
                  <a:lnTo>
                    <a:pt x="263" y="664"/>
                  </a:lnTo>
                  <a:lnTo>
                    <a:pt x="236" y="637"/>
                  </a:lnTo>
                  <a:lnTo>
                    <a:pt x="223" y="610"/>
                  </a:lnTo>
                  <a:lnTo>
                    <a:pt x="223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66" name="Freeform 42"/>
            <p:cNvSpPr>
              <a:spLocks noEditPoints="1"/>
            </p:cNvSpPr>
            <p:nvPr/>
          </p:nvSpPr>
          <p:spPr bwMode="auto">
            <a:xfrm>
              <a:off x="12075" y="10316"/>
              <a:ext cx="618" cy="730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8" y="332"/>
                </a:cxn>
                <a:cxn ang="0">
                  <a:pos x="618" y="305"/>
                </a:cxn>
                <a:cxn ang="0">
                  <a:pos x="605" y="186"/>
                </a:cxn>
                <a:cxn ang="0">
                  <a:pos x="552" y="93"/>
                </a:cxn>
                <a:cxn ang="0">
                  <a:pos x="460" y="26"/>
                </a:cxn>
                <a:cxn ang="0">
                  <a:pos x="342" y="0"/>
                </a:cxn>
                <a:cxn ang="0">
                  <a:pos x="210" y="26"/>
                </a:cxn>
                <a:cxn ang="0">
                  <a:pos x="105" y="106"/>
                </a:cxn>
                <a:cxn ang="0">
                  <a:pos x="26" y="226"/>
                </a:cxn>
                <a:cxn ang="0">
                  <a:pos x="0" y="358"/>
                </a:cxn>
                <a:cxn ang="0">
                  <a:pos x="26" y="504"/>
                </a:cxn>
                <a:cxn ang="0">
                  <a:pos x="118" y="624"/>
                </a:cxn>
                <a:cxn ang="0">
                  <a:pos x="224" y="703"/>
                </a:cxn>
                <a:cxn ang="0">
                  <a:pos x="355" y="730"/>
                </a:cxn>
                <a:cxn ang="0">
                  <a:pos x="460" y="717"/>
                </a:cxn>
                <a:cxn ang="0">
                  <a:pos x="539" y="664"/>
                </a:cxn>
                <a:cxn ang="0">
                  <a:pos x="592" y="610"/>
                </a:cxn>
                <a:cxn ang="0">
                  <a:pos x="618" y="557"/>
                </a:cxn>
                <a:cxn ang="0">
                  <a:pos x="618" y="504"/>
                </a:cxn>
                <a:cxn ang="0">
                  <a:pos x="592" y="504"/>
                </a:cxn>
                <a:cxn ang="0">
                  <a:pos x="592" y="518"/>
                </a:cxn>
                <a:cxn ang="0">
                  <a:pos x="579" y="531"/>
                </a:cxn>
                <a:cxn ang="0">
                  <a:pos x="526" y="624"/>
                </a:cxn>
                <a:cxn ang="0">
                  <a:pos x="460" y="677"/>
                </a:cxn>
                <a:cxn ang="0">
                  <a:pos x="395" y="690"/>
                </a:cxn>
                <a:cxn ang="0">
                  <a:pos x="316" y="690"/>
                </a:cxn>
                <a:cxn ang="0">
                  <a:pos x="263" y="664"/>
                </a:cxn>
                <a:cxn ang="0">
                  <a:pos x="184" y="584"/>
                </a:cxn>
                <a:cxn ang="0">
                  <a:pos x="158" y="504"/>
                </a:cxn>
                <a:cxn ang="0">
                  <a:pos x="145" y="411"/>
                </a:cxn>
                <a:cxn ang="0">
                  <a:pos x="145" y="345"/>
                </a:cxn>
                <a:cxn ang="0">
                  <a:pos x="579" y="345"/>
                </a:cxn>
                <a:cxn ang="0">
                  <a:pos x="145" y="305"/>
                </a:cxn>
                <a:cxn ang="0">
                  <a:pos x="158" y="186"/>
                </a:cxn>
                <a:cxn ang="0">
                  <a:pos x="197" y="106"/>
                </a:cxn>
                <a:cxn ang="0">
                  <a:pos x="250" y="66"/>
                </a:cxn>
                <a:cxn ang="0">
                  <a:pos x="302" y="40"/>
                </a:cxn>
                <a:cxn ang="0">
                  <a:pos x="342" y="26"/>
                </a:cxn>
                <a:cxn ang="0">
                  <a:pos x="421" y="53"/>
                </a:cxn>
                <a:cxn ang="0">
                  <a:pos x="474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45" y="305"/>
                </a:cxn>
              </a:cxnLst>
              <a:rect l="0" t="0" r="r" b="b"/>
              <a:pathLst>
                <a:path w="618" h="730">
                  <a:moveTo>
                    <a:pt x="579" y="345"/>
                  </a:moveTo>
                  <a:lnTo>
                    <a:pt x="605" y="345"/>
                  </a:lnTo>
                  <a:lnTo>
                    <a:pt x="618" y="332"/>
                  </a:lnTo>
                  <a:lnTo>
                    <a:pt x="618" y="305"/>
                  </a:lnTo>
                  <a:lnTo>
                    <a:pt x="605" y="186"/>
                  </a:lnTo>
                  <a:lnTo>
                    <a:pt x="552" y="93"/>
                  </a:lnTo>
                  <a:lnTo>
                    <a:pt x="460" y="26"/>
                  </a:lnTo>
                  <a:lnTo>
                    <a:pt x="342" y="0"/>
                  </a:lnTo>
                  <a:lnTo>
                    <a:pt x="210" y="26"/>
                  </a:lnTo>
                  <a:lnTo>
                    <a:pt x="105" y="106"/>
                  </a:lnTo>
                  <a:lnTo>
                    <a:pt x="26" y="226"/>
                  </a:lnTo>
                  <a:lnTo>
                    <a:pt x="0" y="358"/>
                  </a:lnTo>
                  <a:lnTo>
                    <a:pt x="26" y="504"/>
                  </a:lnTo>
                  <a:lnTo>
                    <a:pt x="118" y="624"/>
                  </a:lnTo>
                  <a:lnTo>
                    <a:pt x="224" y="703"/>
                  </a:lnTo>
                  <a:lnTo>
                    <a:pt x="355" y="730"/>
                  </a:lnTo>
                  <a:lnTo>
                    <a:pt x="460" y="717"/>
                  </a:lnTo>
                  <a:lnTo>
                    <a:pt x="539" y="664"/>
                  </a:lnTo>
                  <a:lnTo>
                    <a:pt x="592" y="610"/>
                  </a:lnTo>
                  <a:lnTo>
                    <a:pt x="618" y="557"/>
                  </a:lnTo>
                  <a:lnTo>
                    <a:pt x="618" y="504"/>
                  </a:lnTo>
                  <a:lnTo>
                    <a:pt x="592" y="504"/>
                  </a:lnTo>
                  <a:lnTo>
                    <a:pt x="592" y="518"/>
                  </a:lnTo>
                  <a:lnTo>
                    <a:pt x="579" y="531"/>
                  </a:lnTo>
                  <a:lnTo>
                    <a:pt x="526" y="624"/>
                  </a:lnTo>
                  <a:lnTo>
                    <a:pt x="460" y="677"/>
                  </a:lnTo>
                  <a:lnTo>
                    <a:pt x="395" y="690"/>
                  </a:lnTo>
                  <a:lnTo>
                    <a:pt x="316" y="690"/>
                  </a:lnTo>
                  <a:lnTo>
                    <a:pt x="263" y="664"/>
                  </a:lnTo>
                  <a:lnTo>
                    <a:pt x="184" y="584"/>
                  </a:lnTo>
                  <a:lnTo>
                    <a:pt x="158" y="504"/>
                  </a:lnTo>
                  <a:lnTo>
                    <a:pt x="145" y="411"/>
                  </a:lnTo>
                  <a:lnTo>
                    <a:pt x="145" y="345"/>
                  </a:lnTo>
                  <a:lnTo>
                    <a:pt x="579" y="345"/>
                  </a:lnTo>
                  <a:close/>
                  <a:moveTo>
                    <a:pt x="145" y="305"/>
                  </a:moveTo>
                  <a:lnTo>
                    <a:pt x="158" y="186"/>
                  </a:lnTo>
                  <a:lnTo>
                    <a:pt x="197" y="106"/>
                  </a:lnTo>
                  <a:lnTo>
                    <a:pt x="250" y="66"/>
                  </a:lnTo>
                  <a:lnTo>
                    <a:pt x="302" y="40"/>
                  </a:lnTo>
                  <a:lnTo>
                    <a:pt x="342" y="26"/>
                  </a:lnTo>
                  <a:lnTo>
                    <a:pt x="421" y="53"/>
                  </a:lnTo>
                  <a:lnTo>
                    <a:pt x="474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45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67" name="Freeform 43"/>
            <p:cNvSpPr>
              <a:spLocks noEditPoints="1"/>
            </p:cNvSpPr>
            <p:nvPr/>
          </p:nvSpPr>
          <p:spPr bwMode="auto">
            <a:xfrm>
              <a:off x="12798" y="9918"/>
              <a:ext cx="790" cy="1128"/>
            </a:xfrm>
            <a:custGeom>
              <a:avLst/>
              <a:gdLst/>
              <a:ahLst/>
              <a:cxnLst>
                <a:cxn ang="0">
                  <a:pos x="553" y="1022"/>
                </a:cxn>
                <a:cxn ang="0">
                  <a:pos x="553" y="1128"/>
                </a:cxn>
                <a:cxn ang="0">
                  <a:pos x="790" y="1115"/>
                </a:cxn>
                <a:cxn ang="0">
                  <a:pos x="790" y="1062"/>
                </a:cxn>
                <a:cxn ang="0">
                  <a:pos x="711" y="1062"/>
                </a:cxn>
                <a:cxn ang="0">
                  <a:pos x="685" y="1048"/>
                </a:cxn>
                <a:cxn ang="0">
                  <a:pos x="671" y="1035"/>
                </a:cxn>
                <a:cxn ang="0">
                  <a:pos x="671" y="1008"/>
                </a:cxn>
                <a:cxn ang="0">
                  <a:pos x="658" y="969"/>
                </a:cxn>
                <a:cxn ang="0">
                  <a:pos x="658" y="0"/>
                </a:cxn>
                <a:cxn ang="0">
                  <a:pos x="435" y="13"/>
                </a:cxn>
                <a:cxn ang="0">
                  <a:pos x="435" y="66"/>
                </a:cxn>
                <a:cxn ang="0">
                  <a:pos x="514" y="66"/>
                </a:cxn>
                <a:cxn ang="0">
                  <a:pos x="540" y="79"/>
                </a:cxn>
                <a:cxn ang="0">
                  <a:pos x="553" y="93"/>
                </a:cxn>
                <a:cxn ang="0">
                  <a:pos x="553" y="504"/>
                </a:cxn>
                <a:cxn ang="0">
                  <a:pos x="514" y="464"/>
                </a:cxn>
                <a:cxn ang="0">
                  <a:pos x="474" y="438"/>
                </a:cxn>
                <a:cxn ang="0">
                  <a:pos x="421" y="411"/>
                </a:cxn>
                <a:cxn ang="0">
                  <a:pos x="356" y="398"/>
                </a:cxn>
                <a:cxn ang="0">
                  <a:pos x="224" y="424"/>
                </a:cxn>
                <a:cxn ang="0">
                  <a:pos x="106" y="504"/>
                </a:cxn>
                <a:cxn ang="0">
                  <a:pos x="27" y="624"/>
                </a:cxn>
                <a:cxn ang="0">
                  <a:pos x="0" y="770"/>
                </a:cxn>
                <a:cxn ang="0">
                  <a:pos x="27" y="916"/>
                </a:cxn>
                <a:cxn ang="0">
                  <a:pos x="106" y="1022"/>
                </a:cxn>
                <a:cxn ang="0">
                  <a:pos x="211" y="1101"/>
                </a:cxn>
                <a:cxn ang="0">
                  <a:pos x="343" y="1128"/>
                </a:cxn>
                <a:cxn ang="0">
                  <a:pos x="435" y="1115"/>
                </a:cxn>
                <a:cxn ang="0">
                  <a:pos x="500" y="1075"/>
                </a:cxn>
                <a:cxn ang="0">
                  <a:pos x="553" y="1022"/>
                </a:cxn>
                <a:cxn ang="0">
                  <a:pos x="553" y="597"/>
                </a:cxn>
                <a:cxn ang="0">
                  <a:pos x="553" y="969"/>
                </a:cxn>
                <a:cxn ang="0">
                  <a:pos x="540" y="982"/>
                </a:cxn>
                <a:cxn ang="0">
                  <a:pos x="500" y="1035"/>
                </a:cxn>
                <a:cxn ang="0">
                  <a:pos x="448" y="1075"/>
                </a:cxn>
                <a:cxn ang="0">
                  <a:pos x="343" y="1101"/>
                </a:cxn>
                <a:cxn ang="0">
                  <a:pos x="290" y="1088"/>
                </a:cxn>
                <a:cxn ang="0">
                  <a:pos x="250" y="1075"/>
                </a:cxn>
                <a:cxn ang="0">
                  <a:pos x="211" y="1035"/>
                </a:cxn>
                <a:cxn ang="0">
                  <a:pos x="185" y="995"/>
                </a:cxn>
                <a:cxn ang="0">
                  <a:pos x="145" y="876"/>
                </a:cxn>
                <a:cxn ang="0">
                  <a:pos x="132" y="770"/>
                </a:cxn>
                <a:cxn ang="0">
                  <a:pos x="145" y="663"/>
                </a:cxn>
                <a:cxn ang="0">
                  <a:pos x="185" y="544"/>
                </a:cxn>
                <a:cxn ang="0">
                  <a:pos x="211" y="517"/>
                </a:cxn>
                <a:cxn ang="0">
                  <a:pos x="237" y="478"/>
                </a:cxn>
                <a:cxn ang="0">
                  <a:pos x="277" y="464"/>
                </a:cxn>
                <a:cxn ang="0">
                  <a:pos x="316" y="438"/>
                </a:cxn>
                <a:cxn ang="0">
                  <a:pos x="408" y="438"/>
                </a:cxn>
                <a:cxn ang="0">
                  <a:pos x="448" y="464"/>
                </a:cxn>
                <a:cxn ang="0">
                  <a:pos x="500" y="491"/>
                </a:cxn>
                <a:cxn ang="0">
                  <a:pos x="553" y="544"/>
                </a:cxn>
                <a:cxn ang="0">
                  <a:pos x="553" y="597"/>
                </a:cxn>
              </a:cxnLst>
              <a:rect l="0" t="0" r="r" b="b"/>
              <a:pathLst>
                <a:path w="790" h="1128">
                  <a:moveTo>
                    <a:pt x="553" y="1022"/>
                  </a:moveTo>
                  <a:lnTo>
                    <a:pt x="553" y="1128"/>
                  </a:lnTo>
                  <a:lnTo>
                    <a:pt x="790" y="1115"/>
                  </a:lnTo>
                  <a:lnTo>
                    <a:pt x="790" y="1062"/>
                  </a:lnTo>
                  <a:lnTo>
                    <a:pt x="711" y="1062"/>
                  </a:lnTo>
                  <a:lnTo>
                    <a:pt x="685" y="1048"/>
                  </a:lnTo>
                  <a:lnTo>
                    <a:pt x="671" y="1035"/>
                  </a:lnTo>
                  <a:lnTo>
                    <a:pt x="671" y="1008"/>
                  </a:lnTo>
                  <a:lnTo>
                    <a:pt x="658" y="969"/>
                  </a:lnTo>
                  <a:lnTo>
                    <a:pt x="658" y="0"/>
                  </a:lnTo>
                  <a:lnTo>
                    <a:pt x="435" y="13"/>
                  </a:lnTo>
                  <a:lnTo>
                    <a:pt x="435" y="66"/>
                  </a:lnTo>
                  <a:lnTo>
                    <a:pt x="514" y="66"/>
                  </a:lnTo>
                  <a:lnTo>
                    <a:pt x="540" y="79"/>
                  </a:lnTo>
                  <a:lnTo>
                    <a:pt x="553" y="93"/>
                  </a:lnTo>
                  <a:lnTo>
                    <a:pt x="553" y="504"/>
                  </a:lnTo>
                  <a:lnTo>
                    <a:pt x="514" y="464"/>
                  </a:lnTo>
                  <a:lnTo>
                    <a:pt x="474" y="438"/>
                  </a:lnTo>
                  <a:lnTo>
                    <a:pt x="421" y="411"/>
                  </a:lnTo>
                  <a:lnTo>
                    <a:pt x="356" y="398"/>
                  </a:lnTo>
                  <a:lnTo>
                    <a:pt x="224" y="424"/>
                  </a:lnTo>
                  <a:lnTo>
                    <a:pt x="106" y="504"/>
                  </a:lnTo>
                  <a:lnTo>
                    <a:pt x="27" y="624"/>
                  </a:lnTo>
                  <a:lnTo>
                    <a:pt x="0" y="770"/>
                  </a:lnTo>
                  <a:lnTo>
                    <a:pt x="27" y="916"/>
                  </a:lnTo>
                  <a:lnTo>
                    <a:pt x="106" y="1022"/>
                  </a:lnTo>
                  <a:lnTo>
                    <a:pt x="211" y="1101"/>
                  </a:lnTo>
                  <a:lnTo>
                    <a:pt x="343" y="1128"/>
                  </a:lnTo>
                  <a:lnTo>
                    <a:pt x="435" y="1115"/>
                  </a:lnTo>
                  <a:lnTo>
                    <a:pt x="500" y="1075"/>
                  </a:lnTo>
                  <a:lnTo>
                    <a:pt x="553" y="1022"/>
                  </a:lnTo>
                  <a:close/>
                  <a:moveTo>
                    <a:pt x="553" y="597"/>
                  </a:moveTo>
                  <a:lnTo>
                    <a:pt x="553" y="969"/>
                  </a:lnTo>
                  <a:lnTo>
                    <a:pt x="540" y="982"/>
                  </a:lnTo>
                  <a:lnTo>
                    <a:pt x="500" y="1035"/>
                  </a:lnTo>
                  <a:lnTo>
                    <a:pt x="448" y="1075"/>
                  </a:lnTo>
                  <a:lnTo>
                    <a:pt x="343" y="1101"/>
                  </a:lnTo>
                  <a:lnTo>
                    <a:pt x="290" y="1088"/>
                  </a:lnTo>
                  <a:lnTo>
                    <a:pt x="250" y="1075"/>
                  </a:lnTo>
                  <a:lnTo>
                    <a:pt x="211" y="1035"/>
                  </a:lnTo>
                  <a:lnTo>
                    <a:pt x="185" y="995"/>
                  </a:lnTo>
                  <a:lnTo>
                    <a:pt x="145" y="876"/>
                  </a:lnTo>
                  <a:lnTo>
                    <a:pt x="132" y="770"/>
                  </a:lnTo>
                  <a:lnTo>
                    <a:pt x="145" y="663"/>
                  </a:lnTo>
                  <a:lnTo>
                    <a:pt x="185" y="544"/>
                  </a:lnTo>
                  <a:lnTo>
                    <a:pt x="211" y="517"/>
                  </a:lnTo>
                  <a:lnTo>
                    <a:pt x="237" y="478"/>
                  </a:lnTo>
                  <a:lnTo>
                    <a:pt x="277" y="464"/>
                  </a:lnTo>
                  <a:lnTo>
                    <a:pt x="316" y="438"/>
                  </a:lnTo>
                  <a:lnTo>
                    <a:pt x="408" y="438"/>
                  </a:lnTo>
                  <a:lnTo>
                    <a:pt x="448" y="464"/>
                  </a:lnTo>
                  <a:lnTo>
                    <a:pt x="500" y="491"/>
                  </a:lnTo>
                  <a:lnTo>
                    <a:pt x="553" y="544"/>
                  </a:lnTo>
                  <a:lnTo>
                    <a:pt x="553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68" name="Freeform 44"/>
            <p:cNvSpPr>
              <a:spLocks noEditPoints="1"/>
            </p:cNvSpPr>
            <p:nvPr/>
          </p:nvSpPr>
          <p:spPr bwMode="auto">
            <a:xfrm>
              <a:off x="14259" y="9918"/>
              <a:ext cx="789" cy="1128"/>
            </a:xfrm>
            <a:custGeom>
              <a:avLst/>
              <a:gdLst/>
              <a:ahLst/>
              <a:cxnLst>
                <a:cxn ang="0">
                  <a:pos x="237" y="504"/>
                </a:cxn>
                <a:cxn ang="0">
                  <a:pos x="237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92" y="66"/>
                </a:cxn>
                <a:cxn ang="0">
                  <a:pos x="118" y="93"/>
                </a:cxn>
                <a:cxn ang="0">
                  <a:pos x="131" y="119"/>
                </a:cxn>
                <a:cxn ang="0">
                  <a:pos x="131" y="1115"/>
                </a:cxn>
                <a:cxn ang="0">
                  <a:pos x="171" y="1115"/>
                </a:cxn>
                <a:cxn ang="0">
                  <a:pos x="184" y="1101"/>
                </a:cxn>
                <a:cxn ang="0">
                  <a:pos x="184" y="1088"/>
                </a:cxn>
                <a:cxn ang="0">
                  <a:pos x="210" y="1048"/>
                </a:cxn>
                <a:cxn ang="0">
                  <a:pos x="223" y="1008"/>
                </a:cxn>
                <a:cxn ang="0">
                  <a:pos x="263" y="1062"/>
                </a:cxn>
                <a:cxn ang="0">
                  <a:pos x="329" y="1115"/>
                </a:cxn>
                <a:cxn ang="0">
                  <a:pos x="434" y="1128"/>
                </a:cxn>
                <a:cxn ang="0">
                  <a:pos x="565" y="1101"/>
                </a:cxn>
                <a:cxn ang="0">
                  <a:pos x="684" y="1022"/>
                </a:cxn>
                <a:cxn ang="0">
                  <a:pos x="763" y="916"/>
                </a:cxn>
                <a:cxn ang="0">
                  <a:pos x="789" y="770"/>
                </a:cxn>
                <a:cxn ang="0">
                  <a:pos x="763" y="624"/>
                </a:cxn>
                <a:cxn ang="0">
                  <a:pos x="697" y="504"/>
                </a:cxn>
                <a:cxn ang="0">
                  <a:pos x="579" y="424"/>
                </a:cxn>
                <a:cxn ang="0">
                  <a:pos x="447" y="398"/>
                </a:cxn>
                <a:cxn ang="0">
                  <a:pos x="342" y="424"/>
                </a:cxn>
                <a:cxn ang="0">
                  <a:pos x="276" y="464"/>
                </a:cxn>
                <a:cxn ang="0">
                  <a:pos x="237" y="504"/>
                </a:cxn>
                <a:cxn ang="0">
                  <a:pos x="237" y="929"/>
                </a:cxn>
                <a:cxn ang="0">
                  <a:pos x="237" y="570"/>
                </a:cxn>
                <a:cxn ang="0">
                  <a:pos x="263" y="544"/>
                </a:cxn>
                <a:cxn ang="0">
                  <a:pos x="289" y="504"/>
                </a:cxn>
                <a:cxn ang="0">
                  <a:pos x="329" y="478"/>
                </a:cxn>
                <a:cxn ang="0">
                  <a:pos x="355" y="451"/>
                </a:cxn>
                <a:cxn ang="0">
                  <a:pos x="394" y="451"/>
                </a:cxn>
                <a:cxn ang="0">
                  <a:pos x="421" y="438"/>
                </a:cxn>
                <a:cxn ang="0">
                  <a:pos x="447" y="438"/>
                </a:cxn>
                <a:cxn ang="0">
                  <a:pos x="500" y="451"/>
                </a:cxn>
                <a:cxn ang="0">
                  <a:pos x="539" y="464"/>
                </a:cxn>
                <a:cxn ang="0">
                  <a:pos x="618" y="544"/>
                </a:cxn>
                <a:cxn ang="0">
                  <a:pos x="658" y="650"/>
                </a:cxn>
                <a:cxn ang="0">
                  <a:pos x="658" y="876"/>
                </a:cxn>
                <a:cxn ang="0">
                  <a:pos x="605" y="995"/>
                </a:cxn>
                <a:cxn ang="0">
                  <a:pos x="526" y="1075"/>
                </a:cxn>
                <a:cxn ang="0">
                  <a:pos x="473" y="1088"/>
                </a:cxn>
                <a:cxn ang="0">
                  <a:pos x="434" y="1101"/>
                </a:cxn>
                <a:cxn ang="0">
                  <a:pos x="329" y="1075"/>
                </a:cxn>
                <a:cxn ang="0">
                  <a:pos x="289" y="1035"/>
                </a:cxn>
                <a:cxn ang="0">
                  <a:pos x="263" y="995"/>
                </a:cxn>
                <a:cxn ang="0">
                  <a:pos x="237" y="969"/>
                </a:cxn>
                <a:cxn ang="0">
                  <a:pos x="237" y="929"/>
                </a:cxn>
              </a:cxnLst>
              <a:rect l="0" t="0" r="r" b="b"/>
              <a:pathLst>
                <a:path w="789" h="1128">
                  <a:moveTo>
                    <a:pt x="237" y="504"/>
                  </a:moveTo>
                  <a:lnTo>
                    <a:pt x="237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92" y="66"/>
                  </a:lnTo>
                  <a:lnTo>
                    <a:pt x="118" y="93"/>
                  </a:lnTo>
                  <a:lnTo>
                    <a:pt x="131" y="119"/>
                  </a:lnTo>
                  <a:lnTo>
                    <a:pt x="131" y="1115"/>
                  </a:lnTo>
                  <a:lnTo>
                    <a:pt x="171" y="1115"/>
                  </a:lnTo>
                  <a:lnTo>
                    <a:pt x="184" y="1101"/>
                  </a:lnTo>
                  <a:lnTo>
                    <a:pt x="184" y="1088"/>
                  </a:lnTo>
                  <a:lnTo>
                    <a:pt x="210" y="1048"/>
                  </a:lnTo>
                  <a:lnTo>
                    <a:pt x="223" y="1008"/>
                  </a:lnTo>
                  <a:lnTo>
                    <a:pt x="263" y="1062"/>
                  </a:lnTo>
                  <a:lnTo>
                    <a:pt x="329" y="1115"/>
                  </a:lnTo>
                  <a:lnTo>
                    <a:pt x="434" y="1128"/>
                  </a:lnTo>
                  <a:lnTo>
                    <a:pt x="565" y="1101"/>
                  </a:lnTo>
                  <a:lnTo>
                    <a:pt x="684" y="1022"/>
                  </a:lnTo>
                  <a:lnTo>
                    <a:pt x="763" y="916"/>
                  </a:lnTo>
                  <a:lnTo>
                    <a:pt x="789" y="770"/>
                  </a:lnTo>
                  <a:lnTo>
                    <a:pt x="763" y="624"/>
                  </a:lnTo>
                  <a:lnTo>
                    <a:pt x="697" y="504"/>
                  </a:lnTo>
                  <a:lnTo>
                    <a:pt x="579" y="424"/>
                  </a:lnTo>
                  <a:lnTo>
                    <a:pt x="447" y="398"/>
                  </a:lnTo>
                  <a:lnTo>
                    <a:pt x="342" y="424"/>
                  </a:lnTo>
                  <a:lnTo>
                    <a:pt x="276" y="464"/>
                  </a:lnTo>
                  <a:lnTo>
                    <a:pt x="237" y="504"/>
                  </a:lnTo>
                  <a:close/>
                  <a:moveTo>
                    <a:pt x="237" y="929"/>
                  </a:moveTo>
                  <a:lnTo>
                    <a:pt x="237" y="570"/>
                  </a:lnTo>
                  <a:lnTo>
                    <a:pt x="263" y="544"/>
                  </a:lnTo>
                  <a:lnTo>
                    <a:pt x="289" y="504"/>
                  </a:lnTo>
                  <a:lnTo>
                    <a:pt x="329" y="478"/>
                  </a:lnTo>
                  <a:lnTo>
                    <a:pt x="355" y="451"/>
                  </a:lnTo>
                  <a:lnTo>
                    <a:pt x="394" y="451"/>
                  </a:lnTo>
                  <a:lnTo>
                    <a:pt x="421" y="438"/>
                  </a:lnTo>
                  <a:lnTo>
                    <a:pt x="447" y="438"/>
                  </a:lnTo>
                  <a:lnTo>
                    <a:pt x="500" y="451"/>
                  </a:lnTo>
                  <a:lnTo>
                    <a:pt x="539" y="464"/>
                  </a:lnTo>
                  <a:lnTo>
                    <a:pt x="618" y="544"/>
                  </a:lnTo>
                  <a:lnTo>
                    <a:pt x="658" y="650"/>
                  </a:lnTo>
                  <a:lnTo>
                    <a:pt x="658" y="876"/>
                  </a:lnTo>
                  <a:lnTo>
                    <a:pt x="605" y="995"/>
                  </a:lnTo>
                  <a:lnTo>
                    <a:pt x="526" y="1075"/>
                  </a:lnTo>
                  <a:lnTo>
                    <a:pt x="473" y="1088"/>
                  </a:lnTo>
                  <a:lnTo>
                    <a:pt x="434" y="1101"/>
                  </a:lnTo>
                  <a:lnTo>
                    <a:pt x="329" y="1075"/>
                  </a:lnTo>
                  <a:lnTo>
                    <a:pt x="289" y="1035"/>
                  </a:lnTo>
                  <a:lnTo>
                    <a:pt x="263" y="995"/>
                  </a:lnTo>
                  <a:lnTo>
                    <a:pt x="237" y="969"/>
                  </a:lnTo>
                  <a:lnTo>
                    <a:pt x="237" y="9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69" name="Freeform 45"/>
            <p:cNvSpPr>
              <a:spLocks/>
            </p:cNvSpPr>
            <p:nvPr/>
          </p:nvSpPr>
          <p:spPr bwMode="auto">
            <a:xfrm>
              <a:off x="15088" y="10342"/>
              <a:ext cx="789" cy="1022"/>
            </a:xfrm>
            <a:custGeom>
              <a:avLst/>
              <a:gdLst/>
              <a:ahLst/>
              <a:cxnLst>
                <a:cxn ang="0">
                  <a:pos x="631" y="146"/>
                </a:cxn>
                <a:cxn ang="0">
                  <a:pos x="657" y="107"/>
                </a:cxn>
                <a:cxn ang="0">
                  <a:pos x="710" y="54"/>
                </a:cxn>
                <a:cxn ang="0">
                  <a:pos x="763" y="54"/>
                </a:cxn>
                <a:cxn ang="0">
                  <a:pos x="789" y="40"/>
                </a:cxn>
                <a:cxn ang="0">
                  <a:pos x="789" y="0"/>
                </a:cxn>
                <a:cxn ang="0">
                  <a:pos x="526" y="0"/>
                </a:cxn>
                <a:cxn ang="0">
                  <a:pos x="526" y="40"/>
                </a:cxn>
                <a:cxn ang="0">
                  <a:pos x="578" y="67"/>
                </a:cxn>
                <a:cxn ang="0">
                  <a:pos x="605" y="120"/>
                </a:cxn>
                <a:cxn ang="0">
                  <a:pos x="605" y="133"/>
                </a:cxn>
                <a:cxn ang="0">
                  <a:pos x="592" y="133"/>
                </a:cxn>
                <a:cxn ang="0">
                  <a:pos x="592" y="160"/>
                </a:cxn>
                <a:cxn ang="0">
                  <a:pos x="434" y="545"/>
                </a:cxn>
                <a:cxn ang="0">
                  <a:pos x="249" y="120"/>
                </a:cxn>
                <a:cxn ang="0">
                  <a:pos x="249" y="80"/>
                </a:cxn>
                <a:cxn ang="0">
                  <a:pos x="276" y="54"/>
                </a:cxn>
                <a:cxn ang="0">
                  <a:pos x="302" y="54"/>
                </a:cxn>
                <a:cxn ang="0">
                  <a:pos x="315" y="40"/>
                </a:cxn>
                <a:cxn ang="0">
                  <a:pos x="328" y="40"/>
                </a:cxn>
                <a:cxn ang="0">
                  <a:pos x="328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52" y="40"/>
                </a:cxn>
                <a:cxn ang="0">
                  <a:pos x="92" y="54"/>
                </a:cxn>
                <a:cxn ang="0">
                  <a:pos x="118" y="67"/>
                </a:cxn>
                <a:cxn ang="0">
                  <a:pos x="131" y="107"/>
                </a:cxn>
                <a:cxn ang="0">
                  <a:pos x="368" y="691"/>
                </a:cxn>
                <a:cxn ang="0">
                  <a:pos x="368" y="717"/>
                </a:cxn>
                <a:cxn ang="0">
                  <a:pos x="342" y="770"/>
                </a:cxn>
                <a:cxn ang="0">
                  <a:pos x="328" y="783"/>
                </a:cxn>
                <a:cxn ang="0">
                  <a:pos x="302" y="863"/>
                </a:cxn>
                <a:cxn ang="0">
                  <a:pos x="276" y="903"/>
                </a:cxn>
                <a:cxn ang="0">
                  <a:pos x="197" y="983"/>
                </a:cxn>
                <a:cxn ang="0">
                  <a:pos x="105" y="983"/>
                </a:cxn>
                <a:cxn ang="0">
                  <a:pos x="78" y="956"/>
                </a:cxn>
                <a:cxn ang="0">
                  <a:pos x="131" y="929"/>
                </a:cxn>
                <a:cxn ang="0">
                  <a:pos x="131" y="863"/>
                </a:cxn>
                <a:cxn ang="0">
                  <a:pos x="118" y="837"/>
                </a:cxn>
                <a:cxn ang="0">
                  <a:pos x="92" y="823"/>
                </a:cxn>
                <a:cxn ang="0">
                  <a:pos x="39" y="823"/>
                </a:cxn>
                <a:cxn ang="0">
                  <a:pos x="26" y="837"/>
                </a:cxn>
                <a:cxn ang="0">
                  <a:pos x="0" y="890"/>
                </a:cxn>
                <a:cxn ang="0">
                  <a:pos x="26" y="969"/>
                </a:cxn>
                <a:cxn ang="0">
                  <a:pos x="65" y="996"/>
                </a:cxn>
                <a:cxn ang="0">
                  <a:pos x="144" y="1022"/>
                </a:cxn>
                <a:cxn ang="0">
                  <a:pos x="197" y="1009"/>
                </a:cxn>
                <a:cxn ang="0">
                  <a:pos x="236" y="996"/>
                </a:cxn>
                <a:cxn ang="0">
                  <a:pos x="276" y="969"/>
                </a:cxn>
                <a:cxn ang="0">
                  <a:pos x="302" y="929"/>
                </a:cxn>
                <a:cxn ang="0">
                  <a:pos x="328" y="876"/>
                </a:cxn>
                <a:cxn ang="0">
                  <a:pos x="355" y="837"/>
                </a:cxn>
                <a:cxn ang="0">
                  <a:pos x="631" y="146"/>
                </a:cxn>
              </a:cxnLst>
              <a:rect l="0" t="0" r="r" b="b"/>
              <a:pathLst>
                <a:path w="789" h="1022">
                  <a:moveTo>
                    <a:pt x="631" y="146"/>
                  </a:moveTo>
                  <a:lnTo>
                    <a:pt x="657" y="107"/>
                  </a:lnTo>
                  <a:lnTo>
                    <a:pt x="710" y="54"/>
                  </a:lnTo>
                  <a:lnTo>
                    <a:pt x="763" y="54"/>
                  </a:lnTo>
                  <a:lnTo>
                    <a:pt x="789" y="40"/>
                  </a:lnTo>
                  <a:lnTo>
                    <a:pt x="789" y="0"/>
                  </a:lnTo>
                  <a:lnTo>
                    <a:pt x="526" y="0"/>
                  </a:lnTo>
                  <a:lnTo>
                    <a:pt x="526" y="40"/>
                  </a:lnTo>
                  <a:lnTo>
                    <a:pt x="578" y="67"/>
                  </a:lnTo>
                  <a:lnTo>
                    <a:pt x="605" y="120"/>
                  </a:lnTo>
                  <a:lnTo>
                    <a:pt x="605" y="133"/>
                  </a:lnTo>
                  <a:lnTo>
                    <a:pt x="592" y="133"/>
                  </a:lnTo>
                  <a:lnTo>
                    <a:pt x="592" y="160"/>
                  </a:lnTo>
                  <a:lnTo>
                    <a:pt x="434" y="545"/>
                  </a:lnTo>
                  <a:lnTo>
                    <a:pt x="249" y="120"/>
                  </a:lnTo>
                  <a:lnTo>
                    <a:pt x="249" y="80"/>
                  </a:lnTo>
                  <a:lnTo>
                    <a:pt x="276" y="54"/>
                  </a:lnTo>
                  <a:lnTo>
                    <a:pt x="302" y="54"/>
                  </a:lnTo>
                  <a:lnTo>
                    <a:pt x="315" y="40"/>
                  </a:lnTo>
                  <a:lnTo>
                    <a:pt x="328" y="40"/>
                  </a:lnTo>
                  <a:lnTo>
                    <a:pt x="328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52" y="40"/>
                  </a:lnTo>
                  <a:lnTo>
                    <a:pt x="92" y="54"/>
                  </a:lnTo>
                  <a:lnTo>
                    <a:pt x="118" y="67"/>
                  </a:lnTo>
                  <a:lnTo>
                    <a:pt x="131" y="107"/>
                  </a:lnTo>
                  <a:lnTo>
                    <a:pt x="368" y="691"/>
                  </a:lnTo>
                  <a:lnTo>
                    <a:pt x="368" y="717"/>
                  </a:lnTo>
                  <a:lnTo>
                    <a:pt x="342" y="770"/>
                  </a:lnTo>
                  <a:lnTo>
                    <a:pt x="328" y="783"/>
                  </a:lnTo>
                  <a:lnTo>
                    <a:pt x="302" y="863"/>
                  </a:lnTo>
                  <a:lnTo>
                    <a:pt x="276" y="903"/>
                  </a:lnTo>
                  <a:lnTo>
                    <a:pt x="197" y="983"/>
                  </a:lnTo>
                  <a:lnTo>
                    <a:pt x="105" y="983"/>
                  </a:lnTo>
                  <a:lnTo>
                    <a:pt x="78" y="956"/>
                  </a:lnTo>
                  <a:lnTo>
                    <a:pt x="131" y="929"/>
                  </a:lnTo>
                  <a:lnTo>
                    <a:pt x="131" y="863"/>
                  </a:lnTo>
                  <a:lnTo>
                    <a:pt x="118" y="837"/>
                  </a:lnTo>
                  <a:lnTo>
                    <a:pt x="92" y="823"/>
                  </a:lnTo>
                  <a:lnTo>
                    <a:pt x="39" y="823"/>
                  </a:lnTo>
                  <a:lnTo>
                    <a:pt x="26" y="837"/>
                  </a:lnTo>
                  <a:lnTo>
                    <a:pt x="0" y="890"/>
                  </a:lnTo>
                  <a:lnTo>
                    <a:pt x="26" y="969"/>
                  </a:lnTo>
                  <a:lnTo>
                    <a:pt x="65" y="996"/>
                  </a:lnTo>
                  <a:lnTo>
                    <a:pt x="144" y="1022"/>
                  </a:lnTo>
                  <a:lnTo>
                    <a:pt x="197" y="1009"/>
                  </a:lnTo>
                  <a:lnTo>
                    <a:pt x="236" y="996"/>
                  </a:lnTo>
                  <a:lnTo>
                    <a:pt x="276" y="969"/>
                  </a:lnTo>
                  <a:lnTo>
                    <a:pt x="302" y="929"/>
                  </a:lnTo>
                  <a:lnTo>
                    <a:pt x="328" y="876"/>
                  </a:lnTo>
                  <a:lnTo>
                    <a:pt x="355" y="837"/>
                  </a:lnTo>
                  <a:lnTo>
                    <a:pt x="631" y="1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70" name="Freeform 46"/>
            <p:cNvSpPr>
              <a:spLocks noEditPoints="1"/>
            </p:cNvSpPr>
            <p:nvPr/>
          </p:nvSpPr>
          <p:spPr bwMode="auto">
            <a:xfrm>
              <a:off x="16535" y="10316"/>
              <a:ext cx="710" cy="730"/>
            </a:xfrm>
            <a:custGeom>
              <a:avLst/>
              <a:gdLst/>
              <a:ahLst/>
              <a:cxnLst>
                <a:cxn ang="0">
                  <a:pos x="710" y="372"/>
                </a:cxn>
                <a:cxn ang="0">
                  <a:pos x="684" y="226"/>
                </a:cxn>
                <a:cxn ang="0">
                  <a:pos x="605" y="106"/>
                </a:cxn>
                <a:cxn ang="0">
                  <a:pos x="500" y="26"/>
                </a:cxn>
                <a:cxn ang="0">
                  <a:pos x="355" y="0"/>
                </a:cxn>
                <a:cxn ang="0">
                  <a:pos x="223" y="26"/>
                </a:cxn>
                <a:cxn ang="0">
                  <a:pos x="105" y="106"/>
                </a:cxn>
                <a:cxn ang="0">
                  <a:pos x="26" y="226"/>
                </a:cxn>
                <a:cxn ang="0">
                  <a:pos x="0" y="372"/>
                </a:cxn>
                <a:cxn ang="0">
                  <a:pos x="26" y="518"/>
                </a:cxn>
                <a:cxn ang="0">
                  <a:pos x="105" y="637"/>
                </a:cxn>
                <a:cxn ang="0">
                  <a:pos x="223" y="703"/>
                </a:cxn>
                <a:cxn ang="0">
                  <a:pos x="355" y="730"/>
                </a:cxn>
                <a:cxn ang="0">
                  <a:pos x="500" y="703"/>
                </a:cxn>
                <a:cxn ang="0">
                  <a:pos x="605" y="624"/>
                </a:cxn>
                <a:cxn ang="0">
                  <a:pos x="684" y="518"/>
                </a:cxn>
                <a:cxn ang="0">
                  <a:pos x="710" y="372"/>
                </a:cxn>
                <a:cxn ang="0">
                  <a:pos x="355" y="690"/>
                </a:cxn>
                <a:cxn ang="0">
                  <a:pos x="302" y="690"/>
                </a:cxn>
                <a:cxn ang="0">
                  <a:pos x="263" y="664"/>
                </a:cxn>
                <a:cxn ang="0">
                  <a:pos x="210" y="637"/>
                </a:cxn>
                <a:cxn ang="0">
                  <a:pos x="171" y="584"/>
                </a:cxn>
                <a:cxn ang="0">
                  <a:pos x="144" y="464"/>
                </a:cxn>
                <a:cxn ang="0">
                  <a:pos x="131" y="358"/>
                </a:cxn>
                <a:cxn ang="0">
                  <a:pos x="144" y="252"/>
                </a:cxn>
                <a:cxn ang="0">
                  <a:pos x="171" y="133"/>
                </a:cxn>
                <a:cxn ang="0">
                  <a:pos x="210" y="93"/>
                </a:cxn>
                <a:cxn ang="0">
                  <a:pos x="263" y="53"/>
                </a:cxn>
                <a:cxn ang="0">
                  <a:pos x="302" y="40"/>
                </a:cxn>
                <a:cxn ang="0">
                  <a:pos x="355" y="26"/>
                </a:cxn>
                <a:cxn ang="0">
                  <a:pos x="460" y="53"/>
                </a:cxn>
                <a:cxn ang="0">
                  <a:pos x="539" y="133"/>
                </a:cxn>
                <a:cxn ang="0">
                  <a:pos x="578" y="252"/>
                </a:cxn>
                <a:cxn ang="0">
                  <a:pos x="578" y="464"/>
                </a:cxn>
                <a:cxn ang="0">
                  <a:pos x="539" y="571"/>
                </a:cxn>
                <a:cxn ang="0">
                  <a:pos x="486" y="650"/>
                </a:cxn>
                <a:cxn ang="0">
                  <a:pos x="447" y="677"/>
                </a:cxn>
                <a:cxn ang="0">
                  <a:pos x="407" y="690"/>
                </a:cxn>
                <a:cxn ang="0">
                  <a:pos x="355" y="690"/>
                </a:cxn>
              </a:cxnLst>
              <a:rect l="0" t="0" r="r" b="b"/>
              <a:pathLst>
                <a:path w="710" h="730">
                  <a:moveTo>
                    <a:pt x="710" y="372"/>
                  </a:moveTo>
                  <a:lnTo>
                    <a:pt x="684" y="226"/>
                  </a:lnTo>
                  <a:lnTo>
                    <a:pt x="605" y="106"/>
                  </a:lnTo>
                  <a:lnTo>
                    <a:pt x="500" y="26"/>
                  </a:lnTo>
                  <a:lnTo>
                    <a:pt x="355" y="0"/>
                  </a:lnTo>
                  <a:lnTo>
                    <a:pt x="223" y="26"/>
                  </a:lnTo>
                  <a:lnTo>
                    <a:pt x="105" y="106"/>
                  </a:lnTo>
                  <a:lnTo>
                    <a:pt x="26" y="226"/>
                  </a:lnTo>
                  <a:lnTo>
                    <a:pt x="0" y="372"/>
                  </a:lnTo>
                  <a:lnTo>
                    <a:pt x="26" y="518"/>
                  </a:lnTo>
                  <a:lnTo>
                    <a:pt x="105" y="637"/>
                  </a:lnTo>
                  <a:lnTo>
                    <a:pt x="223" y="703"/>
                  </a:lnTo>
                  <a:lnTo>
                    <a:pt x="355" y="730"/>
                  </a:lnTo>
                  <a:lnTo>
                    <a:pt x="500" y="703"/>
                  </a:lnTo>
                  <a:lnTo>
                    <a:pt x="605" y="624"/>
                  </a:lnTo>
                  <a:lnTo>
                    <a:pt x="684" y="518"/>
                  </a:lnTo>
                  <a:lnTo>
                    <a:pt x="710" y="372"/>
                  </a:lnTo>
                  <a:close/>
                  <a:moveTo>
                    <a:pt x="355" y="690"/>
                  </a:moveTo>
                  <a:lnTo>
                    <a:pt x="302" y="690"/>
                  </a:lnTo>
                  <a:lnTo>
                    <a:pt x="263" y="664"/>
                  </a:lnTo>
                  <a:lnTo>
                    <a:pt x="210" y="637"/>
                  </a:lnTo>
                  <a:lnTo>
                    <a:pt x="171" y="584"/>
                  </a:lnTo>
                  <a:lnTo>
                    <a:pt x="144" y="464"/>
                  </a:lnTo>
                  <a:lnTo>
                    <a:pt x="131" y="358"/>
                  </a:lnTo>
                  <a:lnTo>
                    <a:pt x="144" y="252"/>
                  </a:lnTo>
                  <a:lnTo>
                    <a:pt x="171" y="133"/>
                  </a:lnTo>
                  <a:lnTo>
                    <a:pt x="210" y="93"/>
                  </a:lnTo>
                  <a:lnTo>
                    <a:pt x="263" y="53"/>
                  </a:lnTo>
                  <a:lnTo>
                    <a:pt x="302" y="40"/>
                  </a:lnTo>
                  <a:lnTo>
                    <a:pt x="355" y="26"/>
                  </a:lnTo>
                  <a:lnTo>
                    <a:pt x="460" y="53"/>
                  </a:lnTo>
                  <a:lnTo>
                    <a:pt x="539" y="133"/>
                  </a:lnTo>
                  <a:lnTo>
                    <a:pt x="578" y="252"/>
                  </a:lnTo>
                  <a:lnTo>
                    <a:pt x="578" y="464"/>
                  </a:lnTo>
                  <a:lnTo>
                    <a:pt x="539" y="571"/>
                  </a:lnTo>
                  <a:lnTo>
                    <a:pt x="486" y="650"/>
                  </a:lnTo>
                  <a:lnTo>
                    <a:pt x="447" y="677"/>
                  </a:lnTo>
                  <a:lnTo>
                    <a:pt x="407" y="690"/>
                  </a:lnTo>
                  <a:lnTo>
                    <a:pt x="355" y="6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71" name="Freeform 47"/>
            <p:cNvSpPr>
              <a:spLocks noEditPoints="1"/>
            </p:cNvSpPr>
            <p:nvPr/>
          </p:nvSpPr>
          <p:spPr bwMode="auto">
            <a:xfrm>
              <a:off x="17337" y="9918"/>
              <a:ext cx="789" cy="1128"/>
            </a:xfrm>
            <a:custGeom>
              <a:avLst/>
              <a:gdLst/>
              <a:ahLst/>
              <a:cxnLst>
                <a:cxn ang="0">
                  <a:pos x="237" y="504"/>
                </a:cxn>
                <a:cxn ang="0">
                  <a:pos x="237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79" y="66"/>
                </a:cxn>
                <a:cxn ang="0">
                  <a:pos x="105" y="79"/>
                </a:cxn>
                <a:cxn ang="0">
                  <a:pos x="119" y="93"/>
                </a:cxn>
                <a:cxn ang="0">
                  <a:pos x="119" y="119"/>
                </a:cxn>
                <a:cxn ang="0">
                  <a:pos x="132" y="159"/>
                </a:cxn>
                <a:cxn ang="0">
                  <a:pos x="132" y="1115"/>
                </a:cxn>
                <a:cxn ang="0">
                  <a:pos x="171" y="1115"/>
                </a:cxn>
                <a:cxn ang="0">
                  <a:pos x="171" y="1101"/>
                </a:cxn>
                <a:cxn ang="0">
                  <a:pos x="184" y="1088"/>
                </a:cxn>
                <a:cxn ang="0">
                  <a:pos x="197" y="1048"/>
                </a:cxn>
                <a:cxn ang="0">
                  <a:pos x="224" y="1008"/>
                </a:cxn>
                <a:cxn ang="0">
                  <a:pos x="237" y="1035"/>
                </a:cxn>
                <a:cxn ang="0">
                  <a:pos x="290" y="1088"/>
                </a:cxn>
                <a:cxn ang="0">
                  <a:pos x="329" y="1115"/>
                </a:cxn>
                <a:cxn ang="0">
                  <a:pos x="382" y="1128"/>
                </a:cxn>
                <a:cxn ang="0">
                  <a:pos x="434" y="1128"/>
                </a:cxn>
                <a:cxn ang="0">
                  <a:pos x="566" y="1101"/>
                </a:cxn>
                <a:cxn ang="0">
                  <a:pos x="684" y="1022"/>
                </a:cxn>
                <a:cxn ang="0">
                  <a:pos x="763" y="916"/>
                </a:cxn>
                <a:cxn ang="0">
                  <a:pos x="789" y="770"/>
                </a:cxn>
                <a:cxn ang="0">
                  <a:pos x="763" y="624"/>
                </a:cxn>
                <a:cxn ang="0">
                  <a:pos x="684" y="504"/>
                </a:cxn>
                <a:cxn ang="0">
                  <a:pos x="579" y="424"/>
                </a:cxn>
                <a:cxn ang="0">
                  <a:pos x="447" y="398"/>
                </a:cxn>
                <a:cxn ang="0">
                  <a:pos x="342" y="424"/>
                </a:cxn>
                <a:cxn ang="0">
                  <a:pos x="276" y="464"/>
                </a:cxn>
                <a:cxn ang="0">
                  <a:pos x="237" y="504"/>
                </a:cxn>
                <a:cxn ang="0">
                  <a:pos x="237" y="929"/>
                </a:cxn>
                <a:cxn ang="0">
                  <a:pos x="237" y="557"/>
                </a:cxn>
                <a:cxn ang="0">
                  <a:pos x="250" y="544"/>
                </a:cxn>
                <a:cxn ang="0">
                  <a:pos x="290" y="491"/>
                </a:cxn>
                <a:cxn ang="0">
                  <a:pos x="329" y="464"/>
                </a:cxn>
                <a:cxn ang="0">
                  <a:pos x="382" y="451"/>
                </a:cxn>
                <a:cxn ang="0">
                  <a:pos x="408" y="438"/>
                </a:cxn>
                <a:cxn ang="0">
                  <a:pos x="447" y="438"/>
                </a:cxn>
                <a:cxn ang="0">
                  <a:pos x="500" y="451"/>
                </a:cxn>
                <a:cxn ang="0">
                  <a:pos x="540" y="464"/>
                </a:cxn>
                <a:cxn ang="0">
                  <a:pos x="579" y="504"/>
                </a:cxn>
                <a:cxn ang="0">
                  <a:pos x="605" y="544"/>
                </a:cxn>
                <a:cxn ang="0">
                  <a:pos x="645" y="650"/>
                </a:cxn>
                <a:cxn ang="0">
                  <a:pos x="658" y="770"/>
                </a:cxn>
                <a:cxn ang="0">
                  <a:pos x="645" y="876"/>
                </a:cxn>
                <a:cxn ang="0">
                  <a:pos x="605" y="995"/>
                </a:cxn>
                <a:cxn ang="0">
                  <a:pos x="553" y="1048"/>
                </a:cxn>
                <a:cxn ang="0">
                  <a:pos x="513" y="1075"/>
                </a:cxn>
                <a:cxn ang="0">
                  <a:pos x="474" y="1088"/>
                </a:cxn>
                <a:cxn ang="0">
                  <a:pos x="421" y="1101"/>
                </a:cxn>
                <a:cxn ang="0">
                  <a:pos x="368" y="1088"/>
                </a:cxn>
                <a:cxn ang="0">
                  <a:pos x="329" y="1075"/>
                </a:cxn>
                <a:cxn ang="0">
                  <a:pos x="290" y="1035"/>
                </a:cxn>
                <a:cxn ang="0">
                  <a:pos x="263" y="995"/>
                </a:cxn>
                <a:cxn ang="0">
                  <a:pos x="237" y="969"/>
                </a:cxn>
                <a:cxn ang="0">
                  <a:pos x="237" y="929"/>
                </a:cxn>
              </a:cxnLst>
              <a:rect l="0" t="0" r="r" b="b"/>
              <a:pathLst>
                <a:path w="789" h="1128">
                  <a:moveTo>
                    <a:pt x="237" y="504"/>
                  </a:moveTo>
                  <a:lnTo>
                    <a:pt x="237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79" y="66"/>
                  </a:lnTo>
                  <a:lnTo>
                    <a:pt x="105" y="79"/>
                  </a:lnTo>
                  <a:lnTo>
                    <a:pt x="119" y="93"/>
                  </a:lnTo>
                  <a:lnTo>
                    <a:pt x="119" y="119"/>
                  </a:lnTo>
                  <a:lnTo>
                    <a:pt x="132" y="159"/>
                  </a:lnTo>
                  <a:lnTo>
                    <a:pt x="132" y="1115"/>
                  </a:lnTo>
                  <a:lnTo>
                    <a:pt x="171" y="1115"/>
                  </a:lnTo>
                  <a:lnTo>
                    <a:pt x="171" y="1101"/>
                  </a:lnTo>
                  <a:lnTo>
                    <a:pt x="184" y="1088"/>
                  </a:lnTo>
                  <a:lnTo>
                    <a:pt x="197" y="1048"/>
                  </a:lnTo>
                  <a:lnTo>
                    <a:pt x="224" y="1008"/>
                  </a:lnTo>
                  <a:lnTo>
                    <a:pt x="237" y="1035"/>
                  </a:lnTo>
                  <a:lnTo>
                    <a:pt x="290" y="1088"/>
                  </a:lnTo>
                  <a:lnTo>
                    <a:pt x="329" y="1115"/>
                  </a:lnTo>
                  <a:lnTo>
                    <a:pt x="382" y="1128"/>
                  </a:lnTo>
                  <a:lnTo>
                    <a:pt x="434" y="1128"/>
                  </a:lnTo>
                  <a:lnTo>
                    <a:pt x="566" y="1101"/>
                  </a:lnTo>
                  <a:lnTo>
                    <a:pt x="684" y="1022"/>
                  </a:lnTo>
                  <a:lnTo>
                    <a:pt x="763" y="916"/>
                  </a:lnTo>
                  <a:lnTo>
                    <a:pt x="789" y="770"/>
                  </a:lnTo>
                  <a:lnTo>
                    <a:pt x="763" y="624"/>
                  </a:lnTo>
                  <a:lnTo>
                    <a:pt x="684" y="504"/>
                  </a:lnTo>
                  <a:lnTo>
                    <a:pt x="579" y="424"/>
                  </a:lnTo>
                  <a:lnTo>
                    <a:pt x="447" y="398"/>
                  </a:lnTo>
                  <a:lnTo>
                    <a:pt x="342" y="424"/>
                  </a:lnTo>
                  <a:lnTo>
                    <a:pt x="276" y="464"/>
                  </a:lnTo>
                  <a:lnTo>
                    <a:pt x="237" y="504"/>
                  </a:lnTo>
                  <a:close/>
                  <a:moveTo>
                    <a:pt x="237" y="929"/>
                  </a:moveTo>
                  <a:lnTo>
                    <a:pt x="237" y="557"/>
                  </a:lnTo>
                  <a:lnTo>
                    <a:pt x="250" y="544"/>
                  </a:lnTo>
                  <a:lnTo>
                    <a:pt x="290" y="491"/>
                  </a:lnTo>
                  <a:lnTo>
                    <a:pt x="329" y="464"/>
                  </a:lnTo>
                  <a:lnTo>
                    <a:pt x="382" y="451"/>
                  </a:lnTo>
                  <a:lnTo>
                    <a:pt x="408" y="438"/>
                  </a:lnTo>
                  <a:lnTo>
                    <a:pt x="447" y="438"/>
                  </a:lnTo>
                  <a:lnTo>
                    <a:pt x="500" y="451"/>
                  </a:lnTo>
                  <a:lnTo>
                    <a:pt x="540" y="464"/>
                  </a:lnTo>
                  <a:lnTo>
                    <a:pt x="579" y="504"/>
                  </a:lnTo>
                  <a:lnTo>
                    <a:pt x="605" y="544"/>
                  </a:lnTo>
                  <a:lnTo>
                    <a:pt x="645" y="650"/>
                  </a:lnTo>
                  <a:lnTo>
                    <a:pt x="658" y="770"/>
                  </a:lnTo>
                  <a:lnTo>
                    <a:pt x="645" y="876"/>
                  </a:lnTo>
                  <a:lnTo>
                    <a:pt x="605" y="995"/>
                  </a:lnTo>
                  <a:lnTo>
                    <a:pt x="553" y="1048"/>
                  </a:lnTo>
                  <a:lnTo>
                    <a:pt x="513" y="1075"/>
                  </a:lnTo>
                  <a:lnTo>
                    <a:pt x="474" y="1088"/>
                  </a:lnTo>
                  <a:lnTo>
                    <a:pt x="421" y="1101"/>
                  </a:lnTo>
                  <a:lnTo>
                    <a:pt x="368" y="1088"/>
                  </a:lnTo>
                  <a:lnTo>
                    <a:pt x="329" y="1075"/>
                  </a:lnTo>
                  <a:lnTo>
                    <a:pt x="290" y="1035"/>
                  </a:lnTo>
                  <a:lnTo>
                    <a:pt x="263" y="995"/>
                  </a:lnTo>
                  <a:lnTo>
                    <a:pt x="237" y="969"/>
                  </a:lnTo>
                  <a:lnTo>
                    <a:pt x="237" y="9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72" name="Freeform 48"/>
            <p:cNvSpPr>
              <a:spLocks/>
            </p:cNvSpPr>
            <p:nvPr/>
          </p:nvSpPr>
          <p:spPr bwMode="auto">
            <a:xfrm>
              <a:off x="18205" y="10037"/>
              <a:ext cx="500" cy="1009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4" y="345"/>
                </a:cxn>
                <a:cxn ang="0">
                  <a:pos x="474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1" y="0"/>
                </a:cxn>
                <a:cxn ang="0">
                  <a:pos x="198" y="106"/>
                </a:cxn>
                <a:cxn ang="0">
                  <a:pos x="171" y="213"/>
                </a:cxn>
                <a:cxn ang="0">
                  <a:pos x="106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45" y="345"/>
                </a:cxn>
                <a:cxn ang="0">
                  <a:pos x="145" y="797"/>
                </a:cxn>
                <a:cxn ang="0">
                  <a:pos x="158" y="889"/>
                </a:cxn>
                <a:cxn ang="0">
                  <a:pos x="198" y="956"/>
                </a:cxn>
                <a:cxn ang="0">
                  <a:pos x="250" y="996"/>
                </a:cxn>
                <a:cxn ang="0">
                  <a:pos x="303" y="1009"/>
                </a:cxn>
                <a:cxn ang="0">
                  <a:pos x="342" y="1009"/>
                </a:cxn>
                <a:cxn ang="0">
                  <a:pos x="421" y="996"/>
                </a:cxn>
                <a:cxn ang="0">
                  <a:pos x="474" y="943"/>
                </a:cxn>
                <a:cxn ang="0">
                  <a:pos x="500" y="876"/>
                </a:cxn>
                <a:cxn ang="0">
                  <a:pos x="500" y="704"/>
                </a:cxn>
                <a:cxn ang="0">
                  <a:pos x="461" y="704"/>
                </a:cxn>
                <a:cxn ang="0">
                  <a:pos x="461" y="863"/>
                </a:cxn>
                <a:cxn ang="0">
                  <a:pos x="448" y="903"/>
                </a:cxn>
                <a:cxn ang="0">
                  <a:pos x="421" y="943"/>
                </a:cxn>
                <a:cxn ang="0">
                  <a:pos x="395" y="969"/>
                </a:cxn>
                <a:cxn ang="0">
                  <a:pos x="316" y="969"/>
                </a:cxn>
                <a:cxn ang="0">
                  <a:pos x="277" y="929"/>
                </a:cxn>
                <a:cxn ang="0">
                  <a:pos x="263" y="889"/>
                </a:cxn>
                <a:cxn ang="0">
                  <a:pos x="250" y="863"/>
                </a:cxn>
                <a:cxn ang="0">
                  <a:pos x="250" y="797"/>
                </a:cxn>
                <a:cxn ang="0">
                  <a:pos x="250" y="345"/>
                </a:cxn>
              </a:cxnLst>
              <a:rect l="0" t="0" r="r" b="b"/>
              <a:pathLst>
                <a:path w="500" h="1009">
                  <a:moveTo>
                    <a:pt x="250" y="345"/>
                  </a:moveTo>
                  <a:lnTo>
                    <a:pt x="474" y="345"/>
                  </a:lnTo>
                  <a:lnTo>
                    <a:pt x="474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1" y="0"/>
                  </a:lnTo>
                  <a:lnTo>
                    <a:pt x="198" y="106"/>
                  </a:lnTo>
                  <a:lnTo>
                    <a:pt x="171" y="213"/>
                  </a:lnTo>
                  <a:lnTo>
                    <a:pt x="106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45" y="345"/>
                  </a:lnTo>
                  <a:lnTo>
                    <a:pt x="145" y="797"/>
                  </a:lnTo>
                  <a:lnTo>
                    <a:pt x="158" y="889"/>
                  </a:lnTo>
                  <a:lnTo>
                    <a:pt x="198" y="956"/>
                  </a:lnTo>
                  <a:lnTo>
                    <a:pt x="250" y="996"/>
                  </a:lnTo>
                  <a:lnTo>
                    <a:pt x="303" y="1009"/>
                  </a:lnTo>
                  <a:lnTo>
                    <a:pt x="342" y="1009"/>
                  </a:lnTo>
                  <a:lnTo>
                    <a:pt x="421" y="996"/>
                  </a:lnTo>
                  <a:lnTo>
                    <a:pt x="474" y="943"/>
                  </a:lnTo>
                  <a:lnTo>
                    <a:pt x="500" y="876"/>
                  </a:lnTo>
                  <a:lnTo>
                    <a:pt x="500" y="704"/>
                  </a:lnTo>
                  <a:lnTo>
                    <a:pt x="461" y="704"/>
                  </a:lnTo>
                  <a:lnTo>
                    <a:pt x="461" y="863"/>
                  </a:lnTo>
                  <a:lnTo>
                    <a:pt x="448" y="903"/>
                  </a:lnTo>
                  <a:lnTo>
                    <a:pt x="421" y="943"/>
                  </a:lnTo>
                  <a:lnTo>
                    <a:pt x="395" y="969"/>
                  </a:lnTo>
                  <a:lnTo>
                    <a:pt x="316" y="969"/>
                  </a:lnTo>
                  <a:lnTo>
                    <a:pt x="277" y="929"/>
                  </a:lnTo>
                  <a:lnTo>
                    <a:pt x="263" y="889"/>
                  </a:lnTo>
                  <a:lnTo>
                    <a:pt x="250" y="863"/>
                  </a:lnTo>
                  <a:lnTo>
                    <a:pt x="250" y="797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73" name="Freeform 49"/>
            <p:cNvSpPr>
              <a:spLocks noEditPoints="1"/>
            </p:cNvSpPr>
            <p:nvPr/>
          </p:nvSpPr>
          <p:spPr bwMode="auto">
            <a:xfrm>
              <a:off x="18863" y="10316"/>
              <a:ext cx="724" cy="730"/>
            </a:xfrm>
            <a:custGeom>
              <a:avLst/>
              <a:gdLst/>
              <a:ahLst/>
              <a:cxnLst>
                <a:cxn ang="0">
                  <a:pos x="474" y="637"/>
                </a:cxn>
                <a:cxn ang="0">
                  <a:pos x="513" y="703"/>
                </a:cxn>
                <a:cxn ang="0">
                  <a:pos x="605" y="730"/>
                </a:cxn>
                <a:cxn ang="0">
                  <a:pos x="711" y="664"/>
                </a:cxn>
                <a:cxn ang="0">
                  <a:pos x="724" y="478"/>
                </a:cxn>
                <a:cxn ang="0">
                  <a:pos x="684" y="610"/>
                </a:cxn>
                <a:cxn ang="0">
                  <a:pos x="645" y="677"/>
                </a:cxn>
                <a:cxn ang="0">
                  <a:pos x="592" y="664"/>
                </a:cxn>
                <a:cxn ang="0">
                  <a:pos x="566" y="624"/>
                </a:cxn>
                <a:cxn ang="0">
                  <a:pos x="540" y="133"/>
                </a:cxn>
                <a:cxn ang="0">
                  <a:pos x="408" y="13"/>
                </a:cxn>
                <a:cxn ang="0">
                  <a:pos x="171" y="26"/>
                </a:cxn>
                <a:cxn ang="0">
                  <a:pos x="53" y="172"/>
                </a:cxn>
                <a:cxn ang="0">
                  <a:pos x="66" y="239"/>
                </a:cxn>
                <a:cxn ang="0">
                  <a:pos x="158" y="252"/>
                </a:cxn>
                <a:cxn ang="0">
                  <a:pos x="197" y="212"/>
                </a:cxn>
                <a:cxn ang="0">
                  <a:pos x="171" y="119"/>
                </a:cxn>
                <a:cxn ang="0">
                  <a:pos x="119" y="106"/>
                </a:cxn>
                <a:cxn ang="0">
                  <a:pos x="184" y="53"/>
                </a:cxn>
                <a:cxn ang="0">
                  <a:pos x="250" y="26"/>
                </a:cxn>
                <a:cxn ang="0">
                  <a:pos x="355" y="40"/>
                </a:cxn>
                <a:cxn ang="0">
                  <a:pos x="421" y="93"/>
                </a:cxn>
                <a:cxn ang="0">
                  <a:pos x="461" y="239"/>
                </a:cxn>
                <a:cxn ang="0">
                  <a:pos x="316" y="305"/>
                </a:cxn>
                <a:cxn ang="0">
                  <a:pos x="92" y="398"/>
                </a:cxn>
                <a:cxn ang="0">
                  <a:pos x="26" y="478"/>
                </a:cxn>
                <a:cxn ang="0">
                  <a:pos x="26" y="637"/>
                </a:cxn>
                <a:cxn ang="0">
                  <a:pos x="171" y="730"/>
                </a:cxn>
                <a:cxn ang="0">
                  <a:pos x="369" y="703"/>
                </a:cxn>
                <a:cxn ang="0">
                  <a:pos x="447" y="637"/>
                </a:cxn>
                <a:cxn ang="0">
                  <a:pos x="461" y="332"/>
                </a:cxn>
                <a:cxn ang="0">
                  <a:pos x="447" y="557"/>
                </a:cxn>
                <a:cxn ang="0">
                  <a:pos x="408" y="637"/>
                </a:cxn>
                <a:cxn ang="0">
                  <a:pos x="342" y="690"/>
                </a:cxn>
                <a:cxn ang="0">
                  <a:pos x="276" y="703"/>
                </a:cxn>
                <a:cxn ang="0">
                  <a:pos x="184" y="677"/>
                </a:cxn>
                <a:cxn ang="0">
                  <a:pos x="132" y="610"/>
                </a:cxn>
                <a:cxn ang="0">
                  <a:pos x="145" y="504"/>
                </a:cxn>
                <a:cxn ang="0">
                  <a:pos x="224" y="385"/>
                </a:cxn>
                <a:cxn ang="0">
                  <a:pos x="461" y="332"/>
                </a:cxn>
              </a:cxnLst>
              <a:rect l="0" t="0" r="r" b="b"/>
              <a:pathLst>
                <a:path w="724" h="730">
                  <a:moveTo>
                    <a:pt x="474" y="597"/>
                  </a:moveTo>
                  <a:lnTo>
                    <a:pt x="474" y="637"/>
                  </a:lnTo>
                  <a:lnTo>
                    <a:pt x="500" y="664"/>
                  </a:lnTo>
                  <a:lnTo>
                    <a:pt x="513" y="703"/>
                  </a:lnTo>
                  <a:lnTo>
                    <a:pt x="592" y="730"/>
                  </a:lnTo>
                  <a:lnTo>
                    <a:pt x="605" y="730"/>
                  </a:lnTo>
                  <a:lnTo>
                    <a:pt x="684" y="690"/>
                  </a:lnTo>
                  <a:lnTo>
                    <a:pt x="711" y="664"/>
                  </a:lnTo>
                  <a:lnTo>
                    <a:pt x="724" y="624"/>
                  </a:lnTo>
                  <a:lnTo>
                    <a:pt x="724" y="478"/>
                  </a:lnTo>
                  <a:lnTo>
                    <a:pt x="684" y="478"/>
                  </a:lnTo>
                  <a:lnTo>
                    <a:pt x="684" y="610"/>
                  </a:lnTo>
                  <a:lnTo>
                    <a:pt x="658" y="664"/>
                  </a:lnTo>
                  <a:lnTo>
                    <a:pt x="645" y="677"/>
                  </a:lnTo>
                  <a:lnTo>
                    <a:pt x="605" y="677"/>
                  </a:lnTo>
                  <a:lnTo>
                    <a:pt x="592" y="664"/>
                  </a:lnTo>
                  <a:lnTo>
                    <a:pt x="579" y="637"/>
                  </a:lnTo>
                  <a:lnTo>
                    <a:pt x="566" y="624"/>
                  </a:lnTo>
                  <a:lnTo>
                    <a:pt x="566" y="172"/>
                  </a:lnTo>
                  <a:lnTo>
                    <a:pt x="540" y="133"/>
                  </a:lnTo>
                  <a:lnTo>
                    <a:pt x="513" y="80"/>
                  </a:lnTo>
                  <a:lnTo>
                    <a:pt x="408" y="13"/>
                  </a:lnTo>
                  <a:lnTo>
                    <a:pt x="290" y="0"/>
                  </a:lnTo>
                  <a:lnTo>
                    <a:pt x="171" y="26"/>
                  </a:lnTo>
                  <a:lnTo>
                    <a:pt x="79" y="80"/>
                  </a:lnTo>
                  <a:lnTo>
                    <a:pt x="53" y="172"/>
                  </a:lnTo>
                  <a:lnTo>
                    <a:pt x="53" y="212"/>
                  </a:lnTo>
                  <a:lnTo>
                    <a:pt x="66" y="239"/>
                  </a:lnTo>
                  <a:lnTo>
                    <a:pt x="92" y="252"/>
                  </a:lnTo>
                  <a:lnTo>
                    <a:pt x="158" y="252"/>
                  </a:lnTo>
                  <a:lnTo>
                    <a:pt x="171" y="226"/>
                  </a:lnTo>
                  <a:lnTo>
                    <a:pt x="197" y="212"/>
                  </a:lnTo>
                  <a:lnTo>
                    <a:pt x="197" y="146"/>
                  </a:lnTo>
                  <a:lnTo>
                    <a:pt x="171" y="119"/>
                  </a:lnTo>
                  <a:lnTo>
                    <a:pt x="145" y="106"/>
                  </a:lnTo>
                  <a:lnTo>
                    <a:pt x="119" y="106"/>
                  </a:lnTo>
                  <a:lnTo>
                    <a:pt x="145" y="80"/>
                  </a:lnTo>
                  <a:lnTo>
                    <a:pt x="184" y="53"/>
                  </a:lnTo>
                  <a:lnTo>
                    <a:pt x="224" y="40"/>
                  </a:lnTo>
                  <a:lnTo>
                    <a:pt x="250" y="26"/>
                  </a:lnTo>
                  <a:lnTo>
                    <a:pt x="329" y="26"/>
                  </a:lnTo>
                  <a:lnTo>
                    <a:pt x="355" y="40"/>
                  </a:lnTo>
                  <a:lnTo>
                    <a:pt x="382" y="66"/>
                  </a:lnTo>
                  <a:lnTo>
                    <a:pt x="421" y="93"/>
                  </a:lnTo>
                  <a:lnTo>
                    <a:pt x="434" y="133"/>
                  </a:lnTo>
                  <a:lnTo>
                    <a:pt x="461" y="239"/>
                  </a:lnTo>
                  <a:lnTo>
                    <a:pt x="461" y="292"/>
                  </a:lnTo>
                  <a:lnTo>
                    <a:pt x="316" y="305"/>
                  </a:lnTo>
                  <a:lnTo>
                    <a:pt x="158" y="358"/>
                  </a:lnTo>
                  <a:lnTo>
                    <a:pt x="92" y="398"/>
                  </a:lnTo>
                  <a:lnTo>
                    <a:pt x="53" y="438"/>
                  </a:lnTo>
                  <a:lnTo>
                    <a:pt x="26" y="478"/>
                  </a:lnTo>
                  <a:lnTo>
                    <a:pt x="0" y="557"/>
                  </a:lnTo>
                  <a:lnTo>
                    <a:pt x="26" y="637"/>
                  </a:lnTo>
                  <a:lnTo>
                    <a:pt x="92" y="703"/>
                  </a:lnTo>
                  <a:lnTo>
                    <a:pt x="171" y="730"/>
                  </a:lnTo>
                  <a:lnTo>
                    <a:pt x="316" y="730"/>
                  </a:lnTo>
                  <a:lnTo>
                    <a:pt x="369" y="703"/>
                  </a:lnTo>
                  <a:lnTo>
                    <a:pt x="408" y="677"/>
                  </a:lnTo>
                  <a:lnTo>
                    <a:pt x="447" y="637"/>
                  </a:lnTo>
                  <a:lnTo>
                    <a:pt x="474" y="597"/>
                  </a:lnTo>
                  <a:close/>
                  <a:moveTo>
                    <a:pt x="461" y="332"/>
                  </a:moveTo>
                  <a:lnTo>
                    <a:pt x="461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8" y="637"/>
                  </a:lnTo>
                  <a:lnTo>
                    <a:pt x="369" y="664"/>
                  </a:lnTo>
                  <a:lnTo>
                    <a:pt x="342" y="690"/>
                  </a:lnTo>
                  <a:lnTo>
                    <a:pt x="303" y="690"/>
                  </a:lnTo>
                  <a:lnTo>
                    <a:pt x="276" y="703"/>
                  </a:lnTo>
                  <a:lnTo>
                    <a:pt x="224" y="690"/>
                  </a:lnTo>
                  <a:lnTo>
                    <a:pt x="184" y="677"/>
                  </a:lnTo>
                  <a:lnTo>
                    <a:pt x="158" y="650"/>
                  </a:lnTo>
                  <a:lnTo>
                    <a:pt x="132" y="610"/>
                  </a:lnTo>
                  <a:lnTo>
                    <a:pt x="132" y="557"/>
                  </a:lnTo>
                  <a:lnTo>
                    <a:pt x="145" y="504"/>
                  </a:lnTo>
                  <a:lnTo>
                    <a:pt x="171" y="438"/>
                  </a:lnTo>
                  <a:lnTo>
                    <a:pt x="224" y="385"/>
                  </a:lnTo>
                  <a:lnTo>
                    <a:pt x="316" y="345"/>
                  </a:lnTo>
                  <a:lnTo>
                    <a:pt x="461" y="3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74" name="Freeform 50"/>
            <p:cNvSpPr>
              <a:spLocks noEditPoints="1"/>
            </p:cNvSpPr>
            <p:nvPr/>
          </p:nvSpPr>
          <p:spPr bwMode="auto">
            <a:xfrm>
              <a:off x="19652" y="9958"/>
              <a:ext cx="343" cy="1075"/>
            </a:xfrm>
            <a:custGeom>
              <a:avLst/>
              <a:gdLst/>
              <a:ahLst/>
              <a:cxnLst>
                <a:cxn ang="0">
                  <a:pos x="224" y="358"/>
                </a:cxn>
                <a:cxn ang="0">
                  <a:pos x="0" y="384"/>
                </a:cxn>
                <a:cxn ang="0">
                  <a:pos x="0" y="424"/>
                </a:cxn>
                <a:cxn ang="0">
                  <a:pos x="53" y="424"/>
                </a:cxn>
                <a:cxn ang="0">
                  <a:pos x="93" y="438"/>
                </a:cxn>
                <a:cxn ang="0">
                  <a:pos x="106" y="451"/>
                </a:cxn>
                <a:cxn ang="0">
                  <a:pos x="119" y="477"/>
                </a:cxn>
                <a:cxn ang="0">
                  <a:pos x="119" y="995"/>
                </a:cxn>
                <a:cxn ang="0">
                  <a:pos x="93" y="1022"/>
                </a:cxn>
                <a:cxn ang="0">
                  <a:pos x="0" y="1022"/>
                </a:cxn>
                <a:cxn ang="0">
                  <a:pos x="0" y="1075"/>
                </a:cxn>
                <a:cxn ang="0">
                  <a:pos x="343" y="1075"/>
                </a:cxn>
                <a:cxn ang="0">
                  <a:pos x="343" y="1022"/>
                </a:cxn>
                <a:cxn ang="0">
                  <a:pos x="264" y="1022"/>
                </a:cxn>
                <a:cxn ang="0">
                  <a:pos x="224" y="982"/>
                </a:cxn>
                <a:cxn ang="0">
                  <a:pos x="224" y="955"/>
                </a:cxn>
                <a:cxn ang="0">
                  <a:pos x="224" y="358"/>
                </a:cxn>
                <a:cxn ang="0">
                  <a:pos x="237" y="79"/>
                </a:cxn>
                <a:cxn ang="0">
                  <a:pos x="211" y="26"/>
                </a:cxn>
                <a:cxn ang="0">
                  <a:pos x="185" y="0"/>
                </a:cxn>
                <a:cxn ang="0">
                  <a:pos x="119" y="0"/>
                </a:cxn>
                <a:cxn ang="0">
                  <a:pos x="66" y="53"/>
                </a:cxn>
                <a:cxn ang="0">
                  <a:pos x="66" y="119"/>
                </a:cxn>
                <a:cxn ang="0">
                  <a:pos x="93" y="146"/>
                </a:cxn>
                <a:cxn ang="0">
                  <a:pos x="145" y="172"/>
                </a:cxn>
                <a:cxn ang="0">
                  <a:pos x="185" y="159"/>
                </a:cxn>
                <a:cxn ang="0">
                  <a:pos x="211" y="146"/>
                </a:cxn>
                <a:cxn ang="0">
                  <a:pos x="224" y="119"/>
                </a:cxn>
                <a:cxn ang="0">
                  <a:pos x="237" y="79"/>
                </a:cxn>
              </a:cxnLst>
              <a:rect l="0" t="0" r="r" b="b"/>
              <a:pathLst>
                <a:path w="343" h="1075">
                  <a:moveTo>
                    <a:pt x="224" y="358"/>
                  </a:moveTo>
                  <a:lnTo>
                    <a:pt x="0" y="384"/>
                  </a:lnTo>
                  <a:lnTo>
                    <a:pt x="0" y="424"/>
                  </a:lnTo>
                  <a:lnTo>
                    <a:pt x="53" y="424"/>
                  </a:lnTo>
                  <a:lnTo>
                    <a:pt x="93" y="438"/>
                  </a:lnTo>
                  <a:lnTo>
                    <a:pt x="106" y="451"/>
                  </a:lnTo>
                  <a:lnTo>
                    <a:pt x="119" y="477"/>
                  </a:lnTo>
                  <a:lnTo>
                    <a:pt x="119" y="995"/>
                  </a:lnTo>
                  <a:lnTo>
                    <a:pt x="93" y="1022"/>
                  </a:lnTo>
                  <a:lnTo>
                    <a:pt x="0" y="1022"/>
                  </a:lnTo>
                  <a:lnTo>
                    <a:pt x="0" y="1075"/>
                  </a:lnTo>
                  <a:lnTo>
                    <a:pt x="343" y="1075"/>
                  </a:lnTo>
                  <a:lnTo>
                    <a:pt x="343" y="1022"/>
                  </a:lnTo>
                  <a:lnTo>
                    <a:pt x="264" y="1022"/>
                  </a:lnTo>
                  <a:lnTo>
                    <a:pt x="224" y="982"/>
                  </a:lnTo>
                  <a:lnTo>
                    <a:pt x="224" y="955"/>
                  </a:lnTo>
                  <a:lnTo>
                    <a:pt x="224" y="358"/>
                  </a:lnTo>
                  <a:close/>
                  <a:moveTo>
                    <a:pt x="237" y="79"/>
                  </a:moveTo>
                  <a:lnTo>
                    <a:pt x="211" y="26"/>
                  </a:lnTo>
                  <a:lnTo>
                    <a:pt x="185" y="0"/>
                  </a:lnTo>
                  <a:lnTo>
                    <a:pt x="119" y="0"/>
                  </a:lnTo>
                  <a:lnTo>
                    <a:pt x="66" y="53"/>
                  </a:lnTo>
                  <a:lnTo>
                    <a:pt x="66" y="119"/>
                  </a:lnTo>
                  <a:lnTo>
                    <a:pt x="93" y="146"/>
                  </a:lnTo>
                  <a:lnTo>
                    <a:pt x="145" y="172"/>
                  </a:lnTo>
                  <a:lnTo>
                    <a:pt x="185" y="159"/>
                  </a:lnTo>
                  <a:lnTo>
                    <a:pt x="211" y="146"/>
                  </a:lnTo>
                  <a:lnTo>
                    <a:pt x="224" y="119"/>
                  </a:lnTo>
                  <a:lnTo>
                    <a:pt x="237" y="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75" name="Freeform 51"/>
            <p:cNvSpPr>
              <a:spLocks/>
            </p:cNvSpPr>
            <p:nvPr/>
          </p:nvSpPr>
          <p:spPr bwMode="auto">
            <a:xfrm>
              <a:off x="20087" y="10316"/>
              <a:ext cx="802" cy="717"/>
            </a:xfrm>
            <a:custGeom>
              <a:avLst/>
              <a:gdLst/>
              <a:ahLst/>
              <a:cxnLst>
                <a:cxn ang="0">
                  <a:pos x="131" y="159"/>
                </a:cxn>
                <a:cxn ang="0">
                  <a:pos x="131" y="637"/>
                </a:cxn>
                <a:cxn ang="0">
                  <a:pos x="118" y="650"/>
                </a:cxn>
                <a:cxn ang="0">
                  <a:pos x="92" y="664"/>
                </a:cxn>
                <a:cxn ang="0">
                  <a:pos x="0" y="664"/>
                </a:cxn>
                <a:cxn ang="0">
                  <a:pos x="0" y="717"/>
                </a:cxn>
                <a:cxn ang="0">
                  <a:pos x="368" y="717"/>
                </a:cxn>
                <a:cxn ang="0">
                  <a:pos x="368" y="664"/>
                </a:cxn>
                <a:cxn ang="0">
                  <a:pos x="276" y="664"/>
                </a:cxn>
                <a:cxn ang="0">
                  <a:pos x="250" y="650"/>
                </a:cxn>
                <a:cxn ang="0">
                  <a:pos x="250" y="624"/>
                </a:cxn>
                <a:cxn ang="0">
                  <a:pos x="236" y="597"/>
                </a:cxn>
                <a:cxn ang="0">
                  <a:pos x="236" y="292"/>
                </a:cxn>
                <a:cxn ang="0">
                  <a:pos x="263" y="186"/>
                </a:cxn>
                <a:cxn ang="0">
                  <a:pos x="315" y="106"/>
                </a:cxn>
                <a:cxn ang="0">
                  <a:pos x="381" y="53"/>
                </a:cxn>
                <a:cxn ang="0">
                  <a:pos x="460" y="40"/>
                </a:cxn>
                <a:cxn ang="0">
                  <a:pos x="500" y="40"/>
                </a:cxn>
                <a:cxn ang="0">
                  <a:pos x="526" y="53"/>
                </a:cxn>
                <a:cxn ang="0">
                  <a:pos x="539" y="80"/>
                </a:cxn>
                <a:cxn ang="0">
                  <a:pos x="565" y="106"/>
                </a:cxn>
                <a:cxn ang="0">
                  <a:pos x="565" y="146"/>
                </a:cxn>
                <a:cxn ang="0">
                  <a:pos x="578" y="186"/>
                </a:cxn>
                <a:cxn ang="0">
                  <a:pos x="578" y="637"/>
                </a:cxn>
                <a:cxn ang="0">
                  <a:pos x="565" y="650"/>
                </a:cxn>
                <a:cxn ang="0">
                  <a:pos x="539" y="664"/>
                </a:cxn>
                <a:cxn ang="0">
                  <a:pos x="447" y="664"/>
                </a:cxn>
                <a:cxn ang="0">
                  <a:pos x="447" y="717"/>
                </a:cxn>
                <a:cxn ang="0">
                  <a:pos x="802" y="717"/>
                </a:cxn>
                <a:cxn ang="0">
                  <a:pos x="802" y="664"/>
                </a:cxn>
                <a:cxn ang="0">
                  <a:pos x="723" y="664"/>
                </a:cxn>
                <a:cxn ang="0">
                  <a:pos x="710" y="650"/>
                </a:cxn>
                <a:cxn ang="0">
                  <a:pos x="684" y="637"/>
                </a:cxn>
                <a:cxn ang="0">
                  <a:pos x="684" y="199"/>
                </a:cxn>
                <a:cxn ang="0">
                  <a:pos x="671" y="119"/>
                </a:cxn>
                <a:cxn ang="0">
                  <a:pos x="631" y="66"/>
                </a:cxn>
                <a:cxn ang="0">
                  <a:pos x="592" y="26"/>
                </a:cxn>
                <a:cxn ang="0">
                  <a:pos x="565" y="13"/>
                </a:cxn>
                <a:cxn ang="0">
                  <a:pos x="513" y="13"/>
                </a:cxn>
                <a:cxn ang="0">
                  <a:pos x="473" y="0"/>
                </a:cxn>
                <a:cxn ang="0">
                  <a:pos x="368" y="26"/>
                </a:cxn>
                <a:cxn ang="0">
                  <a:pos x="289" y="80"/>
                </a:cxn>
                <a:cxn ang="0">
                  <a:pos x="236" y="172"/>
                </a:cxn>
                <a:cxn ang="0">
                  <a:pos x="236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2" y="66"/>
                </a:cxn>
                <a:cxn ang="0">
                  <a:pos x="92" y="80"/>
                </a:cxn>
                <a:cxn ang="0">
                  <a:pos x="118" y="106"/>
                </a:cxn>
                <a:cxn ang="0">
                  <a:pos x="131" y="133"/>
                </a:cxn>
                <a:cxn ang="0">
                  <a:pos x="131" y="159"/>
                </a:cxn>
              </a:cxnLst>
              <a:rect l="0" t="0" r="r" b="b"/>
              <a:pathLst>
                <a:path w="802" h="717">
                  <a:moveTo>
                    <a:pt x="131" y="159"/>
                  </a:moveTo>
                  <a:lnTo>
                    <a:pt x="131" y="637"/>
                  </a:lnTo>
                  <a:lnTo>
                    <a:pt x="118" y="650"/>
                  </a:lnTo>
                  <a:lnTo>
                    <a:pt x="92" y="664"/>
                  </a:lnTo>
                  <a:lnTo>
                    <a:pt x="0" y="664"/>
                  </a:lnTo>
                  <a:lnTo>
                    <a:pt x="0" y="717"/>
                  </a:lnTo>
                  <a:lnTo>
                    <a:pt x="368" y="717"/>
                  </a:lnTo>
                  <a:lnTo>
                    <a:pt x="368" y="664"/>
                  </a:lnTo>
                  <a:lnTo>
                    <a:pt x="276" y="664"/>
                  </a:lnTo>
                  <a:lnTo>
                    <a:pt x="250" y="650"/>
                  </a:lnTo>
                  <a:lnTo>
                    <a:pt x="250" y="624"/>
                  </a:lnTo>
                  <a:lnTo>
                    <a:pt x="236" y="597"/>
                  </a:lnTo>
                  <a:lnTo>
                    <a:pt x="236" y="292"/>
                  </a:lnTo>
                  <a:lnTo>
                    <a:pt x="263" y="186"/>
                  </a:lnTo>
                  <a:lnTo>
                    <a:pt x="315" y="106"/>
                  </a:lnTo>
                  <a:lnTo>
                    <a:pt x="381" y="53"/>
                  </a:lnTo>
                  <a:lnTo>
                    <a:pt x="460" y="40"/>
                  </a:lnTo>
                  <a:lnTo>
                    <a:pt x="500" y="40"/>
                  </a:lnTo>
                  <a:lnTo>
                    <a:pt x="526" y="53"/>
                  </a:lnTo>
                  <a:lnTo>
                    <a:pt x="539" y="80"/>
                  </a:lnTo>
                  <a:lnTo>
                    <a:pt x="565" y="106"/>
                  </a:lnTo>
                  <a:lnTo>
                    <a:pt x="565" y="146"/>
                  </a:lnTo>
                  <a:lnTo>
                    <a:pt x="578" y="186"/>
                  </a:lnTo>
                  <a:lnTo>
                    <a:pt x="578" y="637"/>
                  </a:lnTo>
                  <a:lnTo>
                    <a:pt x="565" y="650"/>
                  </a:lnTo>
                  <a:lnTo>
                    <a:pt x="539" y="664"/>
                  </a:lnTo>
                  <a:lnTo>
                    <a:pt x="447" y="664"/>
                  </a:lnTo>
                  <a:lnTo>
                    <a:pt x="447" y="717"/>
                  </a:lnTo>
                  <a:lnTo>
                    <a:pt x="802" y="717"/>
                  </a:lnTo>
                  <a:lnTo>
                    <a:pt x="802" y="664"/>
                  </a:lnTo>
                  <a:lnTo>
                    <a:pt x="723" y="664"/>
                  </a:lnTo>
                  <a:lnTo>
                    <a:pt x="710" y="650"/>
                  </a:lnTo>
                  <a:lnTo>
                    <a:pt x="684" y="637"/>
                  </a:lnTo>
                  <a:lnTo>
                    <a:pt x="684" y="199"/>
                  </a:lnTo>
                  <a:lnTo>
                    <a:pt x="671" y="119"/>
                  </a:lnTo>
                  <a:lnTo>
                    <a:pt x="631" y="66"/>
                  </a:lnTo>
                  <a:lnTo>
                    <a:pt x="592" y="26"/>
                  </a:lnTo>
                  <a:lnTo>
                    <a:pt x="565" y="13"/>
                  </a:lnTo>
                  <a:lnTo>
                    <a:pt x="513" y="13"/>
                  </a:lnTo>
                  <a:lnTo>
                    <a:pt x="473" y="0"/>
                  </a:lnTo>
                  <a:lnTo>
                    <a:pt x="368" y="26"/>
                  </a:lnTo>
                  <a:lnTo>
                    <a:pt x="289" y="80"/>
                  </a:lnTo>
                  <a:lnTo>
                    <a:pt x="236" y="172"/>
                  </a:lnTo>
                  <a:lnTo>
                    <a:pt x="236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2" y="66"/>
                  </a:lnTo>
                  <a:lnTo>
                    <a:pt x="92" y="80"/>
                  </a:lnTo>
                  <a:lnTo>
                    <a:pt x="118" y="106"/>
                  </a:lnTo>
                  <a:lnTo>
                    <a:pt x="131" y="133"/>
                  </a:lnTo>
                  <a:lnTo>
                    <a:pt x="131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76" name="Freeform 52"/>
            <p:cNvSpPr>
              <a:spLocks noEditPoints="1"/>
            </p:cNvSpPr>
            <p:nvPr/>
          </p:nvSpPr>
          <p:spPr bwMode="auto">
            <a:xfrm>
              <a:off x="20981" y="9958"/>
              <a:ext cx="342" cy="1075"/>
            </a:xfrm>
            <a:custGeom>
              <a:avLst/>
              <a:gdLst/>
              <a:ahLst/>
              <a:cxnLst>
                <a:cxn ang="0">
                  <a:pos x="224" y="358"/>
                </a:cxn>
                <a:cxn ang="0">
                  <a:pos x="0" y="384"/>
                </a:cxn>
                <a:cxn ang="0">
                  <a:pos x="0" y="424"/>
                </a:cxn>
                <a:cxn ang="0">
                  <a:pos x="53" y="424"/>
                </a:cxn>
                <a:cxn ang="0">
                  <a:pos x="92" y="438"/>
                </a:cxn>
                <a:cxn ang="0">
                  <a:pos x="119" y="451"/>
                </a:cxn>
                <a:cxn ang="0">
                  <a:pos x="119" y="995"/>
                </a:cxn>
                <a:cxn ang="0">
                  <a:pos x="92" y="1022"/>
                </a:cxn>
                <a:cxn ang="0">
                  <a:pos x="0" y="1022"/>
                </a:cxn>
                <a:cxn ang="0">
                  <a:pos x="0" y="1075"/>
                </a:cxn>
                <a:cxn ang="0">
                  <a:pos x="342" y="1075"/>
                </a:cxn>
                <a:cxn ang="0">
                  <a:pos x="342" y="1022"/>
                </a:cxn>
                <a:cxn ang="0">
                  <a:pos x="263" y="1022"/>
                </a:cxn>
                <a:cxn ang="0">
                  <a:pos x="237" y="995"/>
                </a:cxn>
                <a:cxn ang="0">
                  <a:pos x="237" y="982"/>
                </a:cxn>
                <a:cxn ang="0">
                  <a:pos x="224" y="955"/>
                </a:cxn>
                <a:cxn ang="0">
                  <a:pos x="224" y="358"/>
                </a:cxn>
                <a:cxn ang="0">
                  <a:pos x="237" y="79"/>
                </a:cxn>
                <a:cxn ang="0">
                  <a:pos x="211" y="26"/>
                </a:cxn>
                <a:cxn ang="0">
                  <a:pos x="184" y="0"/>
                </a:cxn>
                <a:cxn ang="0">
                  <a:pos x="119" y="0"/>
                </a:cxn>
                <a:cxn ang="0">
                  <a:pos x="92" y="26"/>
                </a:cxn>
                <a:cxn ang="0">
                  <a:pos x="66" y="79"/>
                </a:cxn>
                <a:cxn ang="0">
                  <a:pos x="79" y="119"/>
                </a:cxn>
                <a:cxn ang="0">
                  <a:pos x="92" y="146"/>
                </a:cxn>
                <a:cxn ang="0">
                  <a:pos x="119" y="159"/>
                </a:cxn>
                <a:cxn ang="0">
                  <a:pos x="158" y="172"/>
                </a:cxn>
                <a:cxn ang="0">
                  <a:pos x="211" y="146"/>
                </a:cxn>
                <a:cxn ang="0">
                  <a:pos x="224" y="119"/>
                </a:cxn>
                <a:cxn ang="0">
                  <a:pos x="237" y="79"/>
                </a:cxn>
              </a:cxnLst>
              <a:rect l="0" t="0" r="r" b="b"/>
              <a:pathLst>
                <a:path w="342" h="1075">
                  <a:moveTo>
                    <a:pt x="224" y="358"/>
                  </a:moveTo>
                  <a:lnTo>
                    <a:pt x="0" y="384"/>
                  </a:lnTo>
                  <a:lnTo>
                    <a:pt x="0" y="424"/>
                  </a:lnTo>
                  <a:lnTo>
                    <a:pt x="53" y="424"/>
                  </a:lnTo>
                  <a:lnTo>
                    <a:pt x="92" y="438"/>
                  </a:lnTo>
                  <a:lnTo>
                    <a:pt x="119" y="451"/>
                  </a:lnTo>
                  <a:lnTo>
                    <a:pt x="119" y="995"/>
                  </a:lnTo>
                  <a:lnTo>
                    <a:pt x="92" y="1022"/>
                  </a:lnTo>
                  <a:lnTo>
                    <a:pt x="0" y="1022"/>
                  </a:lnTo>
                  <a:lnTo>
                    <a:pt x="0" y="1075"/>
                  </a:lnTo>
                  <a:lnTo>
                    <a:pt x="342" y="1075"/>
                  </a:lnTo>
                  <a:lnTo>
                    <a:pt x="342" y="1022"/>
                  </a:lnTo>
                  <a:lnTo>
                    <a:pt x="263" y="1022"/>
                  </a:lnTo>
                  <a:lnTo>
                    <a:pt x="237" y="995"/>
                  </a:lnTo>
                  <a:lnTo>
                    <a:pt x="237" y="982"/>
                  </a:lnTo>
                  <a:lnTo>
                    <a:pt x="224" y="955"/>
                  </a:lnTo>
                  <a:lnTo>
                    <a:pt x="224" y="358"/>
                  </a:lnTo>
                  <a:close/>
                  <a:moveTo>
                    <a:pt x="237" y="79"/>
                  </a:moveTo>
                  <a:lnTo>
                    <a:pt x="211" y="26"/>
                  </a:lnTo>
                  <a:lnTo>
                    <a:pt x="184" y="0"/>
                  </a:lnTo>
                  <a:lnTo>
                    <a:pt x="119" y="0"/>
                  </a:lnTo>
                  <a:lnTo>
                    <a:pt x="92" y="26"/>
                  </a:lnTo>
                  <a:lnTo>
                    <a:pt x="66" y="79"/>
                  </a:lnTo>
                  <a:lnTo>
                    <a:pt x="79" y="119"/>
                  </a:lnTo>
                  <a:lnTo>
                    <a:pt x="92" y="146"/>
                  </a:lnTo>
                  <a:lnTo>
                    <a:pt x="119" y="159"/>
                  </a:lnTo>
                  <a:lnTo>
                    <a:pt x="158" y="172"/>
                  </a:lnTo>
                  <a:lnTo>
                    <a:pt x="211" y="146"/>
                  </a:lnTo>
                  <a:lnTo>
                    <a:pt x="224" y="119"/>
                  </a:lnTo>
                  <a:lnTo>
                    <a:pt x="237" y="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77" name="Freeform 53"/>
            <p:cNvSpPr>
              <a:spLocks/>
            </p:cNvSpPr>
            <p:nvPr/>
          </p:nvSpPr>
          <p:spPr bwMode="auto">
            <a:xfrm>
              <a:off x="21428" y="10316"/>
              <a:ext cx="803" cy="717"/>
            </a:xfrm>
            <a:custGeom>
              <a:avLst/>
              <a:gdLst/>
              <a:ahLst/>
              <a:cxnLst>
                <a:cxn ang="0">
                  <a:pos x="119" y="159"/>
                </a:cxn>
                <a:cxn ang="0">
                  <a:pos x="119" y="637"/>
                </a:cxn>
                <a:cxn ang="0">
                  <a:pos x="106" y="650"/>
                </a:cxn>
                <a:cxn ang="0">
                  <a:pos x="79" y="664"/>
                </a:cxn>
                <a:cxn ang="0">
                  <a:pos x="0" y="664"/>
                </a:cxn>
                <a:cxn ang="0">
                  <a:pos x="0" y="717"/>
                </a:cxn>
                <a:cxn ang="0">
                  <a:pos x="356" y="717"/>
                </a:cxn>
                <a:cxn ang="0">
                  <a:pos x="356" y="664"/>
                </a:cxn>
                <a:cxn ang="0">
                  <a:pos x="264" y="664"/>
                </a:cxn>
                <a:cxn ang="0">
                  <a:pos x="237" y="650"/>
                </a:cxn>
                <a:cxn ang="0">
                  <a:pos x="237" y="624"/>
                </a:cxn>
                <a:cxn ang="0">
                  <a:pos x="224" y="597"/>
                </a:cxn>
                <a:cxn ang="0">
                  <a:pos x="224" y="292"/>
                </a:cxn>
                <a:cxn ang="0">
                  <a:pos x="250" y="186"/>
                </a:cxn>
                <a:cxn ang="0">
                  <a:pos x="303" y="106"/>
                </a:cxn>
                <a:cxn ang="0">
                  <a:pos x="369" y="53"/>
                </a:cxn>
                <a:cxn ang="0">
                  <a:pos x="448" y="40"/>
                </a:cxn>
                <a:cxn ang="0">
                  <a:pos x="487" y="40"/>
                </a:cxn>
                <a:cxn ang="0">
                  <a:pos x="514" y="53"/>
                </a:cxn>
                <a:cxn ang="0">
                  <a:pos x="540" y="80"/>
                </a:cxn>
                <a:cxn ang="0">
                  <a:pos x="553" y="106"/>
                </a:cxn>
                <a:cxn ang="0">
                  <a:pos x="553" y="146"/>
                </a:cxn>
                <a:cxn ang="0">
                  <a:pos x="566" y="186"/>
                </a:cxn>
                <a:cxn ang="0">
                  <a:pos x="566" y="637"/>
                </a:cxn>
                <a:cxn ang="0">
                  <a:pos x="553" y="650"/>
                </a:cxn>
                <a:cxn ang="0">
                  <a:pos x="527" y="664"/>
                </a:cxn>
                <a:cxn ang="0">
                  <a:pos x="435" y="664"/>
                </a:cxn>
                <a:cxn ang="0">
                  <a:pos x="435" y="717"/>
                </a:cxn>
                <a:cxn ang="0">
                  <a:pos x="803" y="717"/>
                </a:cxn>
                <a:cxn ang="0">
                  <a:pos x="803" y="664"/>
                </a:cxn>
                <a:cxn ang="0">
                  <a:pos x="724" y="664"/>
                </a:cxn>
                <a:cxn ang="0">
                  <a:pos x="698" y="650"/>
                </a:cxn>
                <a:cxn ang="0">
                  <a:pos x="671" y="624"/>
                </a:cxn>
                <a:cxn ang="0">
                  <a:pos x="671" y="199"/>
                </a:cxn>
                <a:cxn ang="0">
                  <a:pos x="658" y="119"/>
                </a:cxn>
                <a:cxn ang="0">
                  <a:pos x="619" y="66"/>
                </a:cxn>
                <a:cxn ang="0">
                  <a:pos x="579" y="26"/>
                </a:cxn>
                <a:cxn ang="0">
                  <a:pos x="553" y="13"/>
                </a:cxn>
                <a:cxn ang="0">
                  <a:pos x="500" y="13"/>
                </a:cxn>
                <a:cxn ang="0">
                  <a:pos x="461" y="0"/>
                </a:cxn>
                <a:cxn ang="0">
                  <a:pos x="356" y="26"/>
                </a:cxn>
                <a:cxn ang="0">
                  <a:pos x="277" y="80"/>
                </a:cxn>
                <a:cxn ang="0">
                  <a:pos x="224" y="172"/>
                </a:cxn>
                <a:cxn ang="0">
                  <a:pos x="224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3" y="80"/>
                </a:cxn>
                <a:cxn ang="0">
                  <a:pos x="106" y="93"/>
                </a:cxn>
                <a:cxn ang="0">
                  <a:pos x="119" y="119"/>
                </a:cxn>
                <a:cxn ang="0">
                  <a:pos x="119" y="159"/>
                </a:cxn>
              </a:cxnLst>
              <a:rect l="0" t="0" r="r" b="b"/>
              <a:pathLst>
                <a:path w="803" h="717">
                  <a:moveTo>
                    <a:pt x="119" y="159"/>
                  </a:moveTo>
                  <a:lnTo>
                    <a:pt x="119" y="637"/>
                  </a:lnTo>
                  <a:lnTo>
                    <a:pt x="106" y="650"/>
                  </a:lnTo>
                  <a:lnTo>
                    <a:pt x="79" y="664"/>
                  </a:lnTo>
                  <a:lnTo>
                    <a:pt x="0" y="664"/>
                  </a:lnTo>
                  <a:lnTo>
                    <a:pt x="0" y="717"/>
                  </a:lnTo>
                  <a:lnTo>
                    <a:pt x="356" y="717"/>
                  </a:lnTo>
                  <a:lnTo>
                    <a:pt x="356" y="664"/>
                  </a:lnTo>
                  <a:lnTo>
                    <a:pt x="264" y="664"/>
                  </a:lnTo>
                  <a:lnTo>
                    <a:pt x="237" y="650"/>
                  </a:lnTo>
                  <a:lnTo>
                    <a:pt x="237" y="624"/>
                  </a:lnTo>
                  <a:lnTo>
                    <a:pt x="224" y="597"/>
                  </a:lnTo>
                  <a:lnTo>
                    <a:pt x="224" y="292"/>
                  </a:lnTo>
                  <a:lnTo>
                    <a:pt x="250" y="186"/>
                  </a:lnTo>
                  <a:lnTo>
                    <a:pt x="303" y="106"/>
                  </a:lnTo>
                  <a:lnTo>
                    <a:pt x="369" y="53"/>
                  </a:lnTo>
                  <a:lnTo>
                    <a:pt x="448" y="40"/>
                  </a:lnTo>
                  <a:lnTo>
                    <a:pt x="487" y="40"/>
                  </a:lnTo>
                  <a:lnTo>
                    <a:pt x="514" y="53"/>
                  </a:lnTo>
                  <a:lnTo>
                    <a:pt x="540" y="80"/>
                  </a:lnTo>
                  <a:lnTo>
                    <a:pt x="553" y="106"/>
                  </a:lnTo>
                  <a:lnTo>
                    <a:pt x="553" y="146"/>
                  </a:lnTo>
                  <a:lnTo>
                    <a:pt x="566" y="186"/>
                  </a:lnTo>
                  <a:lnTo>
                    <a:pt x="566" y="637"/>
                  </a:lnTo>
                  <a:lnTo>
                    <a:pt x="553" y="650"/>
                  </a:lnTo>
                  <a:lnTo>
                    <a:pt x="527" y="664"/>
                  </a:lnTo>
                  <a:lnTo>
                    <a:pt x="435" y="664"/>
                  </a:lnTo>
                  <a:lnTo>
                    <a:pt x="435" y="717"/>
                  </a:lnTo>
                  <a:lnTo>
                    <a:pt x="803" y="717"/>
                  </a:lnTo>
                  <a:lnTo>
                    <a:pt x="803" y="664"/>
                  </a:lnTo>
                  <a:lnTo>
                    <a:pt x="724" y="664"/>
                  </a:lnTo>
                  <a:lnTo>
                    <a:pt x="698" y="650"/>
                  </a:lnTo>
                  <a:lnTo>
                    <a:pt x="671" y="624"/>
                  </a:lnTo>
                  <a:lnTo>
                    <a:pt x="671" y="199"/>
                  </a:lnTo>
                  <a:lnTo>
                    <a:pt x="658" y="119"/>
                  </a:lnTo>
                  <a:lnTo>
                    <a:pt x="619" y="66"/>
                  </a:lnTo>
                  <a:lnTo>
                    <a:pt x="579" y="26"/>
                  </a:lnTo>
                  <a:lnTo>
                    <a:pt x="553" y="13"/>
                  </a:lnTo>
                  <a:lnTo>
                    <a:pt x="500" y="13"/>
                  </a:lnTo>
                  <a:lnTo>
                    <a:pt x="461" y="0"/>
                  </a:lnTo>
                  <a:lnTo>
                    <a:pt x="356" y="26"/>
                  </a:lnTo>
                  <a:lnTo>
                    <a:pt x="277" y="80"/>
                  </a:lnTo>
                  <a:lnTo>
                    <a:pt x="224" y="172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3" y="80"/>
                  </a:lnTo>
                  <a:lnTo>
                    <a:pt x="106" y="93"/>
                  </a:lnTo>
                  <a:lnTo>
                    <a:pt x="119" y="119"/>
                  </a:lnTo>
                  <a:lnTo>
                    <a:pt x="119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78" name="Freeform 54"/>
            <p:cNvSpPr>
              <a:spLocks noEditPoints="1"/>
            </p:cNvSpPr>
            <p:nvPr/>
          </p:nvSpPr>
          <p:spPr bwMode="auto">
            <a:xfrm>
              <a:off x="22297" y="10303"/>
              <a:ext cx="736" cy="1061"/>
            </a:xfrm>
            <a:custGeom>
              <a:avLst/>
              <a:gdLst/>
              <a:ahLst/>
              <a:cxnLst>
                <a:cxn ang="0">
                  <a:pos x="276" y="451"/>
                </a:cxn>
                <a:cxn ang="0">
                  <a:pos x="223" y="411"/>
                </a:cxn>
                <a:cxn ang="0">
                  <a:pos x="184" y="358"/>
                </a:cxn>
                <a:cxn ang="0">
                  <a:pos x="171" y="265"/>
                </a:cxn>
                <a:cxn ang="0">
                  <a:pos x="184" y="159"/>
                </a:cxn>
                <a:cxn ang="0">
                  <a:pos x="250" y="66"/>
                </a:cxn>
                <a:cxn ang="0">
                  <a:pos x="315" y="53"/>
                </a:cxn>
                <a:cxn ang="0">
                  <a:pos x="394" y="79"/>
                </a:cxn>
                <a:cxn ang="0">
                  <a:pos x="447" y="159"/>
                </a:cxn>
                <a:cxn ang="0">
                  <a:pos x="460" y="239"/>
                </a:cxn>
                <a:cxn ang="0">
                  <a:pos x="447" y="345"/>
                </a:cxn>
                <a:cxn ang="0">
                  <a:pos x="421" y="398"/>
                </a:cxn>
                <a:cxn ang="0">
                  <a:pos x="355" y="451"/>
                </a:cxn>
                <a:cxn ang="0">
                  <a:pos x="158" y="438"/>
                </a:cxn>
                <a:cxn ang="0">
                  <a:pos x="289" y="491"/>
                </a:cxn>
                <a:cxn ang="0">
                  <a:pos x="447" y="451"/>
                </a:cxn>
                <a:cxn ang="0">
                  <a:pos x="579" y="252"/>
                </a:cxn>
                <a:cxn ang="0">
                  <a:pos x="513" y="93"/>
                </a:cxn>
                <a:cxn ang="0">
                  <a:pos x="671" y="39"/>
                </a:cxn>
                <a:cxn ang="0">
                  <a:pos x="644" y="106"/>
                </a:cxn>
                <a:cxn ang="0">
                  <a:pos x="684" y="132"/>
                </a:cxn>
                <a:cxn ang="0">
                  <a:pos x="723" y="119"/>
                </a:cxn>
                <a:cxn ang="0">
                  <a:pos x="736" y="66"/>
                </a:cxn>
                <a:cxn ang="0">
                  <a:pos x="684" y="0"/>
                </a:cxn>
                <a:cxn ang="0">
                  <a:pos x="579" y="13"/>
                </a:cxn>
                <a:cxn ang="0">
                  <a:pos x="487" y="79"/>
                </a:cxn>
                <a:cxn ang="0">
                  <a:pos x="394" y="26"/>
                </a:cxn>
                <a:cxn ang="0">
                  <a:pos x="315" y="13"/>
                </a:cxn>
                <a:cxn ang="0">
                  <a:pos x="92" y="132"/>
                </a:cxn>
                <a:cxn ang="0">
                  <a:pos x="66" y="305"/>
                </a:cxn>
                <a:cxn ang="0">
                  <a:pos x="131" y="424"/>
                </a:cxn>
                <a:cxn ang="0">
                  <a:pos x="79" y="557"/>
                </a:cxn>
                <a:cxn ang="0">
                  <a:pos x="105" y="637"/>
                </a:cxn>
                <a:cxn ang="0">
                  <a:pos x="144" y="690"/>
                </a:cxn>
                <a:cxn ang="0">
                  <a:pos x="52" y="743"/>
                </a:cxn>
                <a:cxn ang="0">
                  <a:pos x="0" y="862"/>
                </a:cxn>
                <a:cxn ang="0">
                  <a:pos x="105" y="1008"/>
                </a:cxn>
                <a:cxn ang="0">
                  <a:pos x="355" y="1061"/>
                </a:cxn>
                <a:cxn ang="0">
                  <a:pos x="605" y="1008"/>
                </a:cxn>
                <a:cxn ang="0">
                  <a:pos x="710" y="849"/>
                </a:cxn>
                <a:cxn ang="0">
                  <a:pos x="697" y="783"/>
                </a:cxn>
                <a:cxn ang="0">
                  <a:pos x="658" y="703"/>
                </a:cxn>
                <a:cxn ang="0">
                  <a:pos x="473" y="637"/>
                </a:cxn>
                <a:cxn ang="0">
                  <a:pos x="210" y="623"/>
                </a:cxn>
                <a:cxn ang="0">
                  <a:pos x="144" y="584"/>
                </a:cxn>
                <a:cxn ang="0">
                  <a:pos x="131" y="504"/>
                </a:cxn>
                <a:cxn ang="0">
                  <a:pos x="158" y="438"/>
                </a:cxn>
                <a:cxn ang="0">
                  <a:pos x="210" y="995"/>
                </a:cxn>
                <a:cxn ang="0">
                  <a:pos x="92" y="862"/>
                </a:cxn>
                <a:cxn ang="0">
                  <a:pos x="144" y="743"/>
                </a:cxn>
                <a:cxn ang="0">
                  <a:pos x="394" y="716"/>
                </a:cxn>
                <a:cxn ang="0">
                  <a:pos x="552" y="743"/>
                </a:cxn>
                <a:cxn ang="0">
                  <a:pos x="631" y="862"/>
                </a:cxn>
                <a:cxn ang="0">
                  <a:pos x="500" y="995"/>
                </a:cxn>
              </a:cxnLst>
              <a:rect l="0" t="0" r="r" b="b"/>
              <a:pathLst>
                <a:path w="736" h="1061">
                  <a:moveTo>
                    <a:pt x="315" y="451"/>
                  </a:moveTo>
                  <a:lnTo>
                    <a:pt x="276" y="451"/>
                  </a:lnTo>
                  <a:lnTo>
                    <a:pt x="237" y="438"/>
                  </a:lnTo>
                  <a:lnTo>
                    <a:pt x="223" y="411"/>
                  </a:lnTo>
                  <a:lnTo>
                    <a:pt x="197" y="385"/>
                  </a:lnTo>
                  <a:lnTo>
                    <a:pt x="184" y="358"/>
                  </a:lnTo>
                  <a:lnTo>
                    <a:pt x="184" y="292"/>
                  </a:lnTo>
                  <a:lnTo>
                    <a:pt x="171" y="265"/>
                  </a:lnTo>
                  <a:lnTo>
                    <a:pt x="171" y="212"/>
                  </a:lnTo>
                  <a:lnTo>
                    <a:pt x="184" y="159"/>
                  </a:lnTo>
                  <a:lnTo>
                    <a:pt x="197" y="119"/>
                  </a:lnTo>
                  <a:lnTo>
                    <a:pt x="250" y="66"/>
                  </a:lnTo>
                  <a:lnTo>
                    <a:pt x="276" y="66"/>
                  </a:lnTo>
                  <a:lnTo>
                    <a:pt x="315" y="53"/>
                  </a:lnTo>
                  <a:lnTo>
                    <a:pt x="355" y="53"/>
                  </a:lnTo>
                  <a:lnTo>
                    <a:pt x="394" y="79"/>
                  </a:lnTo>
                  <a:lnTo>
                    <a:pt x="434" y="119"/>
                  </a:lnTo>
                  <a:lnTo>
                    <a:pt x="447" y="159"/>
                  </a:lnTo>
                  <a:lnTo>
                    <a:pt x="447" y="212"/>
                  </a:lnTo>
                  <a:lnTo>
                    <a:pt x="460" y="239"/>
                  </a:lnTo>
                  <a:lnTo>
                    <a:pt x="460" y="292"/>
                  </a:lnTo>
                  <a:lnTo>
                    <a:pt x="447" y="345"/>
                  </a:lnTo>
                  <a:lnTo>
                    <a:pt x="434" y="385"/>
                  </a:lnTo>
                  <a:lnTo>
                    <a:pt x="421" y="398"/>
                  </a:lnTo>
                  <a:lnTo>
                    <a:pt x="408" y="424"/>
                  </a:lnTo>
                  <a:lnTo>
                    <a:pt x="355" y="451"/>
                  </a:lnTo>
                  <a:lnTo>
                    <a:pt x="315" y="451"/>
                  </a:lnTo>
                  <a:close/>
                  <a:moveTo>
                    <a:pt x="158" y="438"/>
                  </a:moveTo>
                  <a:lnTo>
                    <a:pt x="210" y="464"/>
                  </a:lnTo>
                  <a:lnTo>
                    <a:pt x="289" y="491"/>
                  </a:lnTo>
                  <a:lnTo>
                    <a:pt x="315" y="491"/>
                  </a:lnTo>
                  <a:lnTo>
                    <a:pt x="447" y="451"/>
                  </a:lnTo>
                  <a:lnTo>
                    <a:pt x="539" y="371"/>
                  </a:lnTo>
                  <a:lnTo>
                    <a:pt x="579" y="252"/>
                  </a:lnTo>
                  <a:lnTo>
                    <a:pt x="565" y="199"/>
                  </a:lnTo>
                  <a:lnTo>
                    <a:pt x="513" y="93"/>
                  </a:lnTo>
                  <a:lnTo>
                    <a:pt x="592" y="39"/>
                  </a:lnTo>
                  <a:lnTo>
                    <a:pt x="671" y="39"/>
                  </a:lnTo>
                  <a:lnTo>
                    <a:pt x="644" y="66"/>
                  </a:lnTo>
                  <a:lnTo>
                    <a:pt x="644" y="106"/>
                  </a:lnTo>
                  <a:lnTo>
                    <a:pt x="671" y="119"/>
                  </a:lnTo>
                  <a:lnTo>
                    <a:pt x="684" y="132"/>
                  </a:lnTo>
                  <a:lnTo>
                    <a:pt x="697" y="132"/>
                  </a:lnTo>
                  <a:lnTo>
                    <a:pt x="723" y="119"/>
                  </a:lnTo>
                  <a:lnTo>
                    <a:pt x="736" y="106"/>
                  </a:lnTo>
                  <a:lnTo>
                    <a:pt x="736" y="66"/>
                  </a:lnTo>
                  <a:lnTo>
                    <a:pt x="723" y="39"/>
                  </a:lnTo>
                  <a:lnTo>
                    <a:pt x="684" y="0"/>
                  </a:lnTo>
                  <a:lnTo>
                    <a:pt x="631" y="0"/>
                  </a:lnTo>
                  <a:lnTo>
                    <a:pt x="579" y="13"/>
                  </a:lnTo>
                  <a:lnTo>
                    <a:pt x="539" y="39"/>
                  </a:lnTo>
                  <a:lnTo>
                    <a:pt x="487" y="79"/>
                  </a:lnTo>
                  <a:lnTo>
                    <a:pt x="434" y="39"/>
                  </a:lnTo>
                  <a:lnTo>
                    <a:pt x="394" y="26"/>
                  </a:lnTo>
                  <a:lnTo>
                    <a:pt x="342" y="26"/>
                  </a:lnTo>
                  <a:lnTo>
                    <a:pt x="315" y="13"/>
                  </a:lnTo>
                  <a:lnTo>
                    <a:pt x="184" y="53"/>
                  </a:lnTo>
                  <a:lnTo>
                    <a:pt x="92" y="132"/>
                  </a:lnTo>
                  <a:lnTo>
                    <a:pt x="52" y="252"/>
                  </a:lnTo>
                  <a:lnTo>
                    <a:pt x="66" y="305"/>
                  </a:lnTo>
                  <a:lnTo>
                    <a:pt x="79" y="345"/>
                  </a:lnTo>
                  <a:lnTo>
                    <a:pt x="131" y="424"/>
                  </a:lnTo>
                  <a:lnTo>
                    <a:pt x="105" y="477"/>
                  </a:lnTo>
                  <a:lnTo>
                    <a:pt x="79" y="557"/>
                  </a:lnTo>
                  <a:lnTo>
                    <a:pt x="79" y="597"/>
                  </a:lnTo>
                  <a:lnTo>
                    <a:pt x="105" y="637"/>
                  </a:lnTo>
                  <a:lnTo>
                    <a:pt x="118" y="663"/>
                  </a:lnTo>
                  <a:lnTo>
                    <a:pt x="144" y="690"/>
                  </a:lnTo>
                  <a:lnTo>
                    <a:pt x="92" y="716"/>
                  </a:lnTo>
                  <a:lnTo>
                    <a:pt x="52" y="743"/>
                  </a:lnTo>
                  <a:lnTo>
                    <a:pt x="26" y="783"/>
                  </a:lnTo>
                  <a:lnTo>
                    <a:pt x="0" y="862"/>
                  </a:lnTo>
                  <a:lnTo>
                    <a:pt x="26" y="942"/>
                  </a:lnTo>
                  <a:lnTo>
                    <a:pt x="105" y="1008"/>
                  </a:lnTo>
                  <a:lnTo>
                    <a:pt x="223" y="1048"/>
                  </a:lnTo>
                  <a:lnTo>
                    <a:pt x="355" y="1061"/>
                  </a:lnTo>
                  <a:lnTo>
                    <a:pt x="487" y="1048"/>
                  </a:lnTo>
                  <a:lnTo>
                    <a:pt x="605" y="1008"/>
                  </a:lnTo>
                  <a:lnTo>
                    <a:pt x="684" y="942"/>
                  </a:lnTo>
                  <a:lnTo>
                    <a:pt x="710" y="849"/>
                  </a:lnTo>
                  <a:lnTo>
                    <a:pt x="710" y="809"/>
                  </a:lnTo>
                  <a:lnTo>
                    <a:pt x="697" y="783"/>
                  </a:lnTo>
                  <a:lnTo>
                    <a:pt x="684" y="743"/>
                  </a:lnTo>
                  <a:lnTo>
                    <a:pt x="658" y="703"/>
                  </a:lnTo>
                  <a:lnTo>
                    <a:pt x="605" y="677"/>
                  </a:lnTo>
                  <a:lnTo>
                    <a:pt x="473" y="637"/>
                  </a:lnTo>
                  <a:lnTo>
                    <a:pt x="329" y="623"/>
                  </a:lnTo>
                  <a:lnTo>
                    <a:pt x="210" y="623"/>
                  </a:lnTo>
                  <a:lnTo>
                    <a:pt x="184" y="610"/>
                  </a:lnTo>
                  <a:lnTo>
                    <a:pt x="144" y="584"/>
                  </a:lnTo>
                  <a:lnTo>
                    <a:pt x="131" y="557"/>
                  </a:lnTo>
                  <a:lnTo>
                    <a:pt x="131" y="504"/>
                  </a:lnTo>
                  <a:lnTo>
                    <a:pt x="144" y="477"/>
                  </a:lnTo>
                  <a:lnTo>
                    <a:pt x="158" y="438"/>
                  </a:lnTo>
                  <a:close/>
                  <a:moveTo>
                    <a:pt x="355" y="1022"/>
                  </a:moveTo>
                  <a:lnTo>
                    <a:pt x="210" y="995"/>
                  </a:lnTo>
                  <a:lnTo>
                    <a:pt x="118" y="942"/>
                  </a:lnTo>
                  <a:lnTo>
                    <a:pt x="92" y="862"/>
                  </a:lnTo>
                  <a:lnTo>
                    <a:pt x="92" y="822"/>
                  </a:lnTo>
                  <a:lnTo>
                    <a:pt x="144" y="743"/>
                  </a:lnTo>
                  <a:lnTo>
                    <a:pt x="223" y="716"/>
                  </a:lnTo>
                  <a:lnTo>
                    <a:pt x="394" y="716"/>
                  </a:lnTo>
                  <a:lnTo>
                    <a:pt x="487" y="730"/>
                  </a:lnTo>
                  <a:lnTo>
                    <a:pt x="552" y="743"/>
                  </a:lnTo>
                  <a:lnTo>
                    <a:pt x="605" y="783"/>
                  </a:lnTo>
                  <a:lnTo>
                    <a:pt x="631" y="862"/>
                  </a:lnTo>
                  <a:lnTo>
                    <a:pt x="592" y="942"/>
                  </a:lnTo>
                  <a:lnTo>
                    <a:pt x="500" y="995"/>
                  </a:lnTo>
                  <a:lnTo>
                    <a:pt x="355" y="10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79" name="Freeform 55"/>
            <p:cNvSpPr>
              <a:spLocks noEditPoints="1"/>
            </p:cNvSpPr>
            <p:nvPr/>
          </p:nvSpPr>
          <p:spPr bwMode="auto">
            <a:xfrm>
              <a:off x="23704" y="9878"/>
              <a:ext cx="1092" cy="1155"/>
            </a:xfrm>
            <a:custGeom>
              <a:avLst/>
              <a:gdLst/>
              <a:ahLst/>
              <a:cxnLst>
                <a:cxn ang="0">
                  <a:pos x="237" y="969"/>
                </a:cxn>
                <a:cxn ang="0">
                  <a:pos x="198" y="1022"/>
                </a:cxn>
                <a:cxn ang="0">
                  <a:pos x="158" y="1062"/>
                </a:cxn>
                <a:cxn ang="0">
                  <a:pos x="119" y="1088"/>
                </a:cxn>
                <a:cxn ang="0">
                  <a:pos x="79" y="1102"/>
                </a:cxn>
                <a:cxn ang="0">
                  <a:pos x="27" y="1102"/>
                </a:cxn>
                <a:cxn ang="0">
                  <a:pos x="14" y="1115"/>
                </a:cxn>
                <a:cxn ang="0">
                  <a:pos x="0" y="1115"/>
                </a:cxn>
                <a:cxn ang="0">
                  <a:pos x="0" y="1141"/>
                </a:cxn>
                <a:cxn ang="0">
                  <a:pos x="14" y="1155"/>
                </a:cxn>
                <a:cxn ang="0">
                  <a:pos x="342" y="1155"/>
                </a:cxn>
                <a:cxn ang="0">
                  <a:pos x="342" y="1141"/>
                </a:cxn>
                <a:cxn ang="0">
                  <a:pos x="356" y="1128"/>
                </a:cxn>
                <a:cxn ang="0">
                  <a:pos x="342" y="1115"/>
                </a:cxn>
                <a:cxn ang="0">
                  <a:pos x="342" y="1102"/>
                </a:cxn>
                <a:cxn ang="0">
                  <a:pos x="303" y="1102"/>
                </a:cxn>
                <a:cxn ang="0">
                  <a:pos x="277" y="1088"/>
                </a:cxn>
                <a:cxn ang="0">
                  <a:pos x="264" y="1075"/>
                </a:cxn>
                <a:cxn ang="0">
                  <a:pos x="250" y="1048"/>
                </a:cxn>
                <a:cxn ang="0">
                  <a:pos x="277" y="995"/>
                </a:cxn>
                <a:cxn ang="0">
                  <a:pos x="277" y="982"/>
                </a:cxn>
                <a:cxn ang="0">
                  <a:pos x="290" y="969"/>
                </a:cxn>
                <a:cxn ang="0">
                  <a:pos x="303" y="929"/>
                </a:cxn>
                <a:cxn ang="0">
                  <a:pos x="342" y="876"/>
                </a:cxn>
                <a:cxn ang="0">
                  <a:pos x="395" y="783"/>
                </a:cxn>
                <a:cxn ang="0">
                  <a:pos x="790" y="783"/>
                </a:cxn>
                <a:cxn ang="0">
                  <a:pos x="803" y="836"/>
                </a:cxn>
                <a:cxn ang="0">
                  <a:pos x="803" y="929"/>
                </a:cxn>
                <a:cxn ang="0">
                  <a:pos x="816" y="1009"/>
                </a:cxn>
                <a:cxn ang="0">
                  <a:pos x="816" y="1075"/>
                </a:cxn>
                <a:cxn ang="0">
                  <a:pos x="803" y="1088"/>
                </a:cxn>
                <a:cxn ang="0">
                  <a:pos x="777" y="1102"/>
                </a:cxn>
                <a:cxn ang="0">
                  <a:pos x="698" y="1102"/>
                </a:cxn>
                <a:cxn ang="0">
                  <a:pos x="684" y="1115"/>
                </a:cxn>
                <a:cxn ang="0">
                  <a:pos x="671" y="1115"/>
                </a:cxn>
                <a:cxn ang="0">
                  <a:pos x="671" y="1155"/>
                </a:cxn>
                <a:cxn ang="0">
                  <a:pos x="1092" y="1155"/>
                </a:cxn>
                <a:cxn ang="0">
                  <a:pos x="1092" y="1102"/>
                </a:cxn>
                <a:cxn ang="0">
                  <a:pos x="987" y="1102"/>
                </a:cxn>
                <a:cxn ang="0">
                  <a:pos x="974" y="1088"/>
                </a:cxn>
                <a:cxn ang="0">
                  <a:pos x="961" y="1088"/>
                </a:cxn>
                <a:cxn ang="0">
                  <a:pos x="961" y="1048"/>
                </a:cxn>
                <a:cxn ang="0">
                  <a:pos x="856" y="40"/>
                </a:cxn>
                <a:cxn ang="0">
                  <a:pos x="856" y="0"/>
                </a:cxn>
                <a:cxn ang="0">
                  <a:pos x="816" y="0"/>
                </a:cxn>
                <a:cxn ang="0">
                  <a:pos x="790" y="26"/>
                </a:cxn>
                <a:cxn ang="0">
                  <a:pos x="237" y="969"/>
                </a:cxn>
                <a:cxn ang="0">
                  <a:pos x="421" y="730"/>
                </a:cxn>
                <a:cxn ang="0">
                  <a:pos x="737" y="199"/>
                </a:cxn>
                <a:cxn ang="0">
                  <a:pos x="790" y="730"/>
                </a:cxn>
                <a:cxn ang="0">
                  <a:pos x="421" y="730"/>
                </a:cxn>
              </a:cxnLst>
              <a:rect l="0" t="0" r="r" b="b"/>
              <a:pathLst>
                <a:path w="1092" h="1155">
                  <a:moveTo>
                    <a:pt x="237" y="969"/>
                  </a:moveTo>
                  <a:lnTo>
                    <a:pt x="198" y="1022"/>
                  </a:lnTo>
                  <a:lnTo>
                    <a:pt x="158" y="1062"/>
                  </a:lnTo>
                  <a:lnTo>
                    <a:pt x="119" y="1088"/>
                  </a:lnTo>
                  <a:lnTo>
                    <a:pt x="79" y="1102"/>
                  </a:lnTo>
                  <a:lnTo>
                    <a:pt x="27" y="1102"/>
                  </a:lnTo>
                  <a:lnTo>
                    <a:pt x="14" y="1115"/>
                  </a:lnTo>
                  <a:lnTo>
                    <a:pt x="0" y="1115"/>
                  </a:lnTo>
                  <a:lnTo>
                    <a:pt x="0" y="1141"/>
                  </a:lnTo>
                  <a:lnTo>
                    <a:pt x="14" y="1155"/>
                  </a:lnTo>
                  <a:lnTo>
                    <a:pt x="342" y="1155"/>
                  </a:lnTo>
                  <a:lnTo>
                    <a:pt x="342" y="1141"/>
                  </a:lnTo>
                  <a:lnTo>
                    <a:pt x="356" y="1128"/>
                  </a:lnTo>
                  <a:lnTo>
                    <a:pt x="342" y="1115"/>
                  </a:lnTo>
                  <a:lnTo>
                    <a:pt x="342" y="1102"/>
                  </a:lnTo>
                  <a:lnTo>
                    <a:pt x="303" y="1102"/>
                  </a:lnTo>
                  <a:lnTo>
                    <a:pt x="277" y="1088"/>
                  </a:lnTo>
                  <a:lnTo>
                    <a:pt x="264" y="1075"/>
                  </a:lnTo>
                  <a:lnTo>
                    <a:pt x="250" y="1048"/>
                  </a:lnTo>
                  <a:lnTo>
                    <a:pt x="277" y="995"/>
                  </a:lnTo>
                  <a:lnTo>
                    <a:pt x="277" y="982"/>
                  </a:lnTo>
                  <a:lnTo>
                    <a:pt x="290" y="969"/>
                  </a:lnTo>
                  <a:lnTo>
                    <a:pt x="303" y="929"/>
                  </a:lnTo>
                  <a:lnTo>
                    <a:pt x="342" y="876"/>
                  </a:lnTo>
                  <a:lnTo>
                    <a:pt x="395" y="783"/>
                  </a:lnTo>
                  <a:lnTo>
                    <a:pt x="790" y="783"/>
                  </a:lnTo>
                  <a:lnTo>
                    <a:pt x="803" y="836"/>
                  </a:lnTo>
                  <a:lnTo>
                    <a:pt x="803" y="929"/>
                  </a:lnTo>
                  <a:lnTo>
                    <a:pt x="816" y="1009"/>
                  </a:lnTo>
                  <a:lnTo>
                    <a:pt x="816" y="1075"/>
                  </a:lnTo>
                  <a:lnTo>
                    <a:pt x="803" y="1088"/>
                  </a:lnTo>
                  <a:lnTo>
                    <a:pt x="777" y="1102"/>
                  </a:lnTo>
                  <a:lnTo>
                    <a:pt x="698" y="1102"/>
                  </a:lnTo>
                  <a:lnTo>
                    <a:pt x="684" y="1115"/>
                  </a:lnTo>
                  <a:lnTo>
                    <a:pt x="671" y="1115"/>
                  </a:lnTo>
                  <a:lnTo>
                    <a:pt x="671" y="1155"/>
                  </a:lnTo>
                  <a:lnTo>
                    <a:pt x="1092" y="1155"/>
                  </a:lnTo>
                  <a:lnTo>
                    <a:pt x="1092" y="1102"/>
                  </a:lnTo>
                  <a:lnTo>
                    <a:pt x="987" y="1102"/>
                  </a:lnTo>
                  <a:lnTo>
                    <a:pt x="974" y="1088"/>
                  </a:lnTo>
                  <a:lnTo>
                    <a:pt x="961" y="1088"/>
                  </a:lnTo>
                  <a:lnTo>
                    <a:pt x="961" y="1048"/>
                  </a:lnTo>
                  <a:lnTo>
                    <a:pt x="856" y="40"/>
                  </a:lnTo>
                  <a:lnTo>
                    <a:pt x="856" y="0"/>
                  </a:lnTo>
                  <a:lnTo>
                    <a:pt x="816" y="0"/>
                  </a:lnTo>
                  <a:lnTo>
                    <a:pt x="790" y="26"/>
                  </a:lnTo>
                  <a:lnTo>
                    <a:pt x="237" y="969"/>
                  </a:lnTo>
                  <a:close/>
                  <a:moveTo>
                    <a:pt x="421" y="730"/>
                  </a:moveTo>
                  <a:lnTo>
                    <a:pt x="737" y="199"/>
                  </a:lnTo>
                  <a:lnTo>
                    <a:pt x="790" y="730"/>
                  </a:lnTo>
                  <a:lnTo>
                    <a:pt x="421" y="7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80" name="Freeform 56"/>
            <p:cNvSpPr>
              <a:spLocks/>
            </p:cNvSpPr>
            <p:nvPr/>
          </p:nvSpPr>
          <p:spPr bwMode="auto">
            <a:xfrm>
              <a:off x="25480" y="10236"/>
              <a:ext cx="763" cy="783"/>
            </a:xfrm>
            <a:custGeom>
              <a:avLst/>
              <a:gdLst/>
              <a:ahLst/>
              <a:cxnLst>
                <a:cxn ang="0">
                  <a:pos x="435" y="398"/>
                </a:cxn>
                <a:cxn ang="0">
                  <a:pos x="750" y="67"/>
                </a:cxn>
                <a:cxn ang="0">
                  <a:pos x="763" y="53"/>
                </a:cxn>
                <a:cxn ang="0">
                  <a:pos x="763" y="27"/>
                </a:cxn>
                <a:cxn ang="0">
                  <a:pos x="737" y="0"/>
                </a:cxn>
                <a:cxn ang="0">
                  <a:pos x="724" y="14"/>
                </a:cxn>
                <a:cxn ang="0">
                  <a:pos x="698" y="27"/>
                </a:cxn>
                <a:cxn ang="0">
                  <a:pos x="382" y="345"/>
                </a:cxn>
                <a:cxn ang="0">
                  <a:pos x="53" y="14"/>
                </a:cxn>
                <a:cxn ang="0">
                  <a:pos x="40" y="14"/>
                </a:cxn>
                <a:cxn ang="0">
                  <a:pos x="27" y="0"/>
                </a:cxn>
                <a:cxn ang="0">
                  <a:pos x="0" y="27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4" y="717"/>
                </a:cxn>
                <a:cxn ang="0">
                  <a:pos x="0" y="730"/>
                </a:cxn>
                <a:cxn ang="0">
                  <a:pos x="0" y="770"/>
                </a:cxn>
                <a:cxn ang="0">
                  <a:pos x="14" y="783"/>
                </a:cxn>
                <a:cxn ang="0">
                  <a:pos x="40" y="783"/>
                </a:cxn>
                <a:cxn ang="0">
                  <a:pos x="382" y="438"/>
                </a:cxn>
                <a:cxn ang="0">
                  <a:pos x="724" y="783"/>
                </a:cxn>
                <a:cxn ang="0">
                  <a:pos x="750" y="783"/>
                </a:cxn>
                <a:cxn ang="0">
                  <a:pos x="763" y="770"/>
                </a:cxn>
                <a:cxn ang="0">
                  <a:pos x="763" y="730"/>
                </a:cxn>
                <a:cxn ang="0">
                  <a:pos x="750" y="717"/>
                </a:cxn>
                <a:cxn ang="0">
                  <a:pos x="435" y="398"/>
                </a:cxn>
              </a:cxnLst>
              <a:rect l="0" t="0" r="r" b="b"/>
              <a:pathLst>
                <a:path w="763" h="783">
                  <a:moveTo>
                    <a:pt x="435" y="398"/>
                  </a:moveTo>
                  <a:lnTo>
                    <a:pt x="750" y="67"/>
                  </a:lnTo>
                  <a:lnTo>
                    <a:pt x="763" y="53"/>
                  </a:lnTo>
                  <a:lnTo>
                    <a:pt x="763" y="27"/>
                  </a:lnTo>
                  <a:lnTo>
                    <a:pt x="737" y="0"/>
                  </a:lnTo>
                  <a:lnTo>
                    <a:pt x="724" y="14"/>
                  </a:lnTo>
                  <a:lnTo>
                    <a:pt x="698" y="27"/>
                  </a:lnTo>
                  <a:lnTo>
                    <a:pt x="382" y="345"/>
                  </a:lnTo>
                  <a:lnTo>
                    <a:pt x="53" y="14"/>
                  </a:lnTo>
                  <a:lnTo>
                    <a:pt x="40" y="14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4" y="717"/>
                  </a:lnTo>
                  <a:lnTo>
                    <a:pt x="0" y="730"/>
                  </a:lnTo>
                  <a:lnTo>
                    <a:pt x="0" y="770"/>
                  </a:lnTo>
                  <a:lnTo>
                    <a:pt x="14" y="783"/>
                  </a:lnTo>
                  <a:lnTo>
                    <a:pt x="40" y="783"/>
                  </a:lnTo>
                  <a:lnTo>
                    <a:pt x="382" y="438"/>
                  </a:lnTo>
                  <a:lnTo>
                    <a:pt x="724" y="783"/>
                  </a:lnTo>
                  <a:lnTo>
                    <a:pt x="750" y="783"/>
                  </a:lnTo>
                  <a:lnTo>
                    <a:pt x="763" y="770"/>
                  </a:lnTo>
                  <a:lnTo>
                    <a:pt x="763" y="730"/>
                  </a:lnTo>
                  <a:lnTo>
                    <a:pt x="750" y="717"/>
                  </a:lnTo>
                  <a:lnTo>
                    <a:pt x="435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81" name="Freeform 57"/>
            <p:cNvSpPr>
              <a:spLocks noEditPoints="1"/>
            </p:cNvSpPr>
            <p:nvPr/>
          </p:nvSpPr>
          <p:spPr bwMode="auto">
            <a:xfrm>
              <a:off x="26941" y="9931"/>
              <a:ext cx="1144" cy="1102"/>
            </a:xfrm>
            <a:custGeom>
              <a:avLst/>
              <a:gdLst/>
              <a:ahLst/>
              <a:cxnLst>
                <a:cxn ang="0">
                  <a:pos x="184" y="1009"/>
                </a:cxn>
                <a:cxn ang="0">
                  <a:pos x="131" y="1049"/>
                </a:cxn>
                <a:cxn ang="0">
                  <a:pos x="13" y="1062"/>
                </a:cxn>
                <a:cxn ang="0">
                  <a:pos x="0" y="1102"/>
                </a:cxn>
                <a:cxn ang="0">
                  <a:pos x="789" y="1075"/>
                </a:cxn>
                <a:cxn ang="0">
                  <a:pos x="1026" y="876"/>
                </a:cxn>
                <a:cxn ang="0">
                  <a:pos x="1026" y="650"/>
                </a:cxn>
                <a:cxn ang="0">
                  <a:pos x="802" y="531"/>
                </a:cxn>
                <a:cxn ang="0">
                  <a:pos x="1039" y="425"/>
                </a:cxn>
                <a:cxn ang="0">
                  <a:pos x="1144" y="226"/>
                </a:cxn>
                <a:cxn ang="0">
                  <a:pos x="1065" y="66"/>
                </a:cxn>
                <a:cxn ang="0">
                  <a:pos x="842" y="0"/>
                </a:cxn>
                <a:cxn ang="0">
                  <a:pos x="263" y="13"/>
                </a:cxn>
                <a:cxn ang="0">
                  <a:pos x="394" y="53"/>
                </a:cxn>
                <a:cxn ang="0">
                  <a:pos x="407" y="106"/>
                </a:cxn>
                <a:cxn ang="0">
                  <a:pos x="434" y="518"/>
                </a:cxn>
                <a:cxn ang="0">
                  <a:pos x="539" y="93"/>
                </a:cxn>
                <a:cxn ang="0">
                  <a:pos x="565" y="53"/>
                </a:cxn>
                <a:cxn ang="0">
                  <a:pos x="921" y="66"/>
                </a:cxn>
                <a:cxn ang="0">
                  <a:pos x="986" y="159"/>
                </a:cxn>
                <a:cxn ang="0">
                  <a:pos x="999" y="212"/>
                </a:cxn>
                <a:cxn ang="0">
                  <a:pos x="907" y="411"/>
                </a:cxn>
                <a:cxn ang="0">
                  <a:pos x="657" y="518"/>
                </a:cxn>
                <a:cxn ang="0">
                  <a:pos x="355" y="1049"/>
                </a:cxn>
                <a:cxn ang="0">
                  <a:pos x="302" y="1022"/>
                </a:cxn>
                <a:cxn ang="0">
                  <a:pos x="421" y="544"/>
                </a:cxn>
                <a:cxn ang="0">
                  <a:pos x="815" y="571"/>
                </a:cxn>
                <a:cxn ang="0">
                  <a:pos x="868" y="611"/>
                </a:cxn>
                <a:cxn ang="0">
                  <a:pos x="894" y="677"/>
                </a:cxn>
                <a:cxn ang="0">
                  <a:pos x="907" y="730"/>
                </a:cxn>
                <a:cxn ang="0">
                  <a:pos x="815" y="956"/>
                </a:cxn>
                <a:cxn ang="0">
                  <a:pos x="579" y="1049"/>
                </a:cxn>
              </a:cxnLst>
              <a:rect l="0" t="0" r="r" b="b"/>
              <a:pathLst>
                <a:path w="1144" h="1102">
                  <a:moveTo>
                    <a:pt x="184" y="982"/>
                  </a:moveTo>
                  <a:lnTo>
                    <a:pt x="184" y="1009"/>
                  </a:lnTo>
                  <a:lnTo>
                    <a:pt x="158" y="1035"/>
                  </a:lnTo>
                  <a:lnTo>
                    <a:pt x="131" y="1049"/>
                  </a:lnTo>
                  <a:lnTo>
                    <a:pt x="26" y="1049"/>
                  </a:lnTo>
                  <a:lnTo>
                    <a:pt x="13" y="1062"/>
                  </a:lnTo>
                  <a:lnTo>
                    <a:pt x="0" y="1062"/>
                  </a:lnTo>
                  <a:lnTo>
                    <a:pt x="0" y="1102"/>
                  </a:lnTo>
                  <a:lnTo>
                    <a:pt x="618" y="1102"/>
                  </a:lnTo>
                  <a:lnTo>
                    <a:pt x="789" y="1075"/>
                  </a:lnTo>
                  <a:lnTo>
                    <a:pt x="934" y="982"/>
                  </a:lnTo>
                  <a:lnTo>
                    <a:pt x="1026" y="876"/>
                  </a:lnTo>
                  <a:lnTo>
                    <a:pt x="1052" y="757"/>
                  </a:lnTo>
                  <a:lnTo>
                    <a:pt x="1026" y="650"/>
                  </a:lnTo>
                  <a:lnTo>
                    <a:pt x="934" y="571"/>
                  </a:lnTo>
                  <a:lnTo>
                    <a:pt x="802" y="531"/>
                  </a:lnTo>
                  <a:lnTo>
                    <a:pt x="921" y="491"/>
                  </a:lnTo>
                  <a:lnTo>
                    <a:pt x="1039" y="425"/>
                  </a:lnTo>
                  <a:lnTo>
                    <a:pt x="1118" y="332"/>
                  </a:lnTo>
                  <a:lnTo>
                    <a:pt x="1144" y="226"/>
                  </a:lnTo>
                  <a:lnTo>
                    <a:pt x="1118" y="146"/>
                  </a:lnTo>
                  <a:lnTo>
                    <a:pt x="1065" y="66"/>
                  </a:lnTo>
                  <a:lnTo>
                    <a:pt x="973" y="13"/>
                  </a:lnTo>
                  <a:lnTo>
                    <a:pt x="842" y="0"/>
                  </a:lnTo>
                  <a:lnTo>
                    <a:pt x="276" y="0"/>
                  </a:lnTo>
                  <a:lnTo>
                    <a:pt x="263" y="13"/>
                  </a:lnTo>
                  <a:lnTo>
                    <a:pt x="263" y="53"/>
                  </a:lnTo>
                  <a:lnTo>
                    <a:pt x="394" y="53"/>
                  </a:lnTo>
                  <a:lnTo>
                    <a:pt x="407" y="66"/>
                  </a:lnTo>
                  <a:lnTo>
                    <a:pt x="407" y="106"/>
                  </a:lnTo>
                  <a:lnTo>
                    <a:pt x="184" y="982"/>
                  </a:lnTo>
                  <a:close/>
                  <a:moveTo>
                    <a:pt x="434" y="518"/>
                  </a:moveTo>
                  <a:lnTo>
                    <a:pt x="526" y="119"/>
                  </a:lnTo>
                  <a:lnTo>
                    <a:pt x="539" y="93"/>
                  </a:lnTo>
                  <a:lnTo>
                    <a:pt x="539" y="66"/>
                  </a:lnTo>
                  <a:lnTo>
                    <a:pt x="565" y="53"/>
                  </a:lnTo>
                  <a:lnTo>
                    <a:pt x="868" y="53"/>
                  </a:lnTo>
                  <a:lnTo>
                    <a:pt x="921" y="66"/>
                  </a:lnTo>
                  <a:lnTo>
                    <a:pt x="973" y="119"/>
                  </a:lnTo>
                  <a:lnTo>
                    <a:pt x="986" y="159"/>
                  </a:lnTo>
                  <a:lnTo>
                    <a:pt x="999" y="186"/>
                  </a:lnTo>
                  <a:lnTo>
                    <a:pt x="999" y="212"/>
                  </a:lnTo>
                  <a:lnTo>
                    <a:pt x="973" y="319"/>
                  </a:lnTo>
                  <a:lnTo>
                    <a:pt x="907" y="411"/>
                  </a:lnTo>
                  <a:lnTo>
                    <a:pt x="802" y="491"/>
                  </a:lnTo>
                  <a:lnTo>
                    <a:pt x="657" y="518"/>
                  </a:lnTo>
                  <a:lnTo>
                    <a:pt x="434" y="518"/>
                  </a:lnTo>
                  <a:close/>
                  <a:moveTo>
                    <a:pt x="355" y="1049"/>
                  </a:moveTo>
                  <a:lnTo>
                    <a:pt x="302" y="1049"/>
                  </a:lnTo>
                  <a:lnTo>
                    <a:pt x="302" y="1022"/>
                  </a:lnTo>
                  <a:lnTo>
                    <a:pt x="315" y="995"/>
                  </a:lnTo>
                  <a:lnTo>
                    <a:pt x="421" y="544"/>
                  </a:lnTo>
                  <a:lnTo>
                    <a:pt x="776" y="544"/>
                  </a:lnTo>
                  <a:lnTo>
                    <a:pt x="815" y="571"/>
                  </a:lnTo>
                  <a:lnTo>
                    <a:pt x="842" y="584"/>
                  </a:lnTo>
                  <a:lnTo>
                    <a:pt x="868" y="611"/>
                  </a:lnTo>
                  <a:lnTo>
                    <a:pt x="894" y="650"/>
                  </a:lnTo>
                  <a:lnTo>
                    <a:pt x="894" y="677"/>
                  </a:lnTo>
                  <a:lnTo>
                    <a:pt x="907" y="703"/>
                  </a:lnTo>
                  <a:lnTo>
                    <a:pt x="907" y="730"/>
                  </a:lnTo>
                  <a:lnTo>
                    <a:pt x="881" y="849"/>
                  </a:lnTo>
                  <a:lnTo>
                    <a:pt x="815" y="956"/>
                  </a:lnTo>
                  <a:lnTo>
                    <a:pt x="710" y="1022"/>
                  </a:lnTo>
                  <a:lnTo>
                    <a:pt x="579" y="1049"/>
                  </a:lnTo>
                  <a:lnTo>
                    <a:pt x="355" y="104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82" name="Freeform 58"/>
            <p:cNvSpPr>
              <a:spLocks/>
            </p:cNvSpPr>
            <p:nvPr/>
          </p:nvSpPr>
          <p:spPr bwMode="auto">
            <a:xfrm>
              <a:off x="28796" y="10236"/>
              <a:ext cx="763" cy="783"/>
            </a:xfrm>
            <a:custGeom>
              <a:avLst/>
              <a:gdLst/>
              <a:ahLst/>
              <a:cxnLst>
                <a:cxn ang="0">
                  <a:pos x="434" y="398"/>
                </a:cxn>
                <a:cxn ang="0">
                  <a:pos x="749" y="67"/>
                </a:cxn>
                <a:cxn ang="0">
                  <a:pos x="763" y="53"/>
                </a:cxn>
                <a:cxn ang="0">
                  <a:pos x="763" y="27"/>
                </a:cxn>
                <a:cxn ang="0">
                  <a:pos x="736" y="0"/>
                </a:cxn>
                <a:cxn ang="0">
                  <a:pos x="723" y="14"/>
                </a:cxn>
                <a:cxn ang="0">
                  <a:pos x="697" y="27"/>
                </a:cxn>
                <a:cxn ang="0">
                  <a:pos x="381" y="345"/>
                </a:cxn>
                <a:cxn ang="0">
                  <a:pos x="52" y="14"/>
                </a:cxn>
                <a:cxn ang="0">
                  <a:pos x="39" y="14"/>
                </a:cxn>
                <a:cxn ang="0">
                  <a:pos x="26" y="0"/>
                </a:cxn>
                <a:cxn ang="0">
                  <a:pos x="0" y="27"/>
                </a:cxn>
                <a:cxn ang="0">
                  <a:pos x="0" y="53"/>
                </a:cxn>
                <a:cxn ang="0">
                  <a:pos x="342" y="398"/>
                </a:cxn>
                <a:cxn ang="0">
                  <a:pos x="13" y="717"/>
                </a:cxn>
                <a:cxn ang="0">
                  <a:pos x="0" y="730"/>
                </a:cxn>
                <a:cxn ang="0">
                  <a:pos x="0" y="770"/>
                </a:cxn>
                <a:cxn ang="0">
                  <a:pos x="13" y="783"/>
                </a:cxn>
                <a:cxn ang="0">
                  <a:pos x="39" y="783"/>
                </a:cxn>
                <a:cxn ang="0">
                  <a:pos x="381" y="438"/>
                </a:cxn>
                <a:cxn ang="0">
                  <a:pos x="723" y="783"/>
                </a:cxn>
                <a:cxn ang="0">
                  <a:pos x="749" y="783"/>
                </a:cxn>
                <a:cxn ang="0">
                  <a:pos x="763" y="770"/>
                </a:cxn>
                <a:cxn ang="0">
                  <a:pos x="763" y="730"/>
                </a:cxn>
                <a:cxn ang="0">
                  <a:pos x="749" y="717"/>
                </a:cxn>
                <a:cxn ang="0">
                  <a:pos x="434" y="398"/>
                </a:cxn>
              </a:cxnLst>
              <a:rect l="0" t="0" r="r" b="b"/>
              <a:pathLst>
                <a:path w="763" h="783">
                  <a:moveTo>
                    <a:pt x="434" y="398"/>
                  </a:moveTo>
                  <a:lnTo>
                    <a:pt x="749" y="67"/>
                  </a:lnTo>
                  <a:lnTo>
                    <a:pt x="763" y="53"/>
                  </a:lnTo>
                  <a:lnTo>
                    <a:pt x="763" y="27"/>
                  </a:lnTo>
                  <a:lnTo>
                    <a:pt x="736" y="0"/>
                  </a:lnTo>
                  <a:lnTo>
                    <a:pt x="723" y="14"/>
                  </a:lnTo>
                  <a:lnTo>
                    <a:pt x="697" y="27"/>
                  </a:lnTo>
                  <a:lnTo>
                    <a:pt x="381" y="345"/>
                  </a:lnTo>
                  <a:lnTo>
                    <a:pt x="52" y="14"/>
                  </a:lnTo>
                  <a:lnTo>
                    <a:pt x="39" y="14"/>
                  </a:lnTo>
                  <a:lnTo>
                    <a:pt x="26" y="0"/>
                  </a:lnTo>
                  <a:lnTo>
                    <a:pt x="0" y="27"/>
                  </a:lnTo>
                  <a:lnTo>
                    <a:pt x="0" y="53"/>
                  </a:lnTo>
                  <a:lnTo>
                    <a:pt x="342" y="398"/>
                  </a:lnTo>
                  <a:lnTo>
                    <a:pt x="13" y="717"/>
                  </a:lnTo>
                  <a:lnTo>
                    <a:pt x="0" y="730"/>
                  </a:lnTo>
                  <a:lnTo>
                    <a:pt x="0" y="770"/>
                  </a:lnTo>
                  <a:lnTo>
                    <a:pt x="13" y="783"/>
                  </a:lnTo>
                  <a:lnTo>
                    <a:pt x="39" y="783"/>
                  </a:lnTo>
                  <a:lnTo>
                    <a:pt x="381" y="438"/>
                  </a:lnTo>
                  <a:lnTo>
                    <a:pt x="723" y="783"/>
                  </a:lnTo>
                  <a:lnTo>
                    <a:pt x="749" y="783"/>
                  </a:lnTo>
                  <a:lnTo>
                    <a:pt x="763" y="770"/>
                  </a:lnTo>
                  <a:lnTo>
                    <a:pt x="763" y="730"/>
                  </a:lnTo>
                  <a:lnTo>
                    <a:pt x="749" y="717"/>
                  </a:lnTo>
                  <a:lnTo>
                    <a:pt x="434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83" name="Freeform 59"/>
            <p:cNvSpPr>
              <a:spLocks/>
            </p:cNvSpPr>
            <p:nvPr/>
          </p:nvSpPr>
          <p:spPr bwMode="auto">
            <a:xfrm>
              <a:off x="30269" y="9891"/>
              <a:ext cx="1131" cy="1181"/>
            </a:xfrm>
            <a:custGeom>
              <a:avLst/>
              <a:gdLst/>
              <a:ahLst/>
              <a:cxnLst>
                <a:cxn ang="0">
                  <a:pos x="1131" y="27"/>
                </a:cxn>
                <a:cxn ang="0">
                  <a:pos x="1131" y="13"/>
                </a:cxn>
                <a:cxn ang="0">
                  <a:pos x="1118" y="0"/>
                </a:cxn>
                <a:cxn ang="0">
                  <a:pos x="1092" y="27"/>
                </a:cxn>
                <a:cxn ang="0">
                  <a:pos x="987" y="146"/>
                </a:cxn>
                <a:cxn ang="0">
                  <a:pos x="908" y="67"/>
                </a:cxn>
                <a:cxn ang="0">
                  <a:pos x="829" y="27"/>
                </a:cxn>
                <a:cxn ang="0">
                  <a:pos x="710" y="0"/>
                </a:cxn>
                <a:cxn ang="0">
                  <a:pos x="500" y="40"/>
                </a:cxn>
                <a:cxn ang="0">
                  <a:pos x="316" y="159"/>
                </a:cxn>
                <a:cxn ang="0">
                  <a:pos x="145" y="319"/>
                </a:cxn>
                <a:cxn ang="0">
                  <a:pos x="39" y="518"/>
                </a:cxn>
                <a:cxn ang="0">
                  <a:pos x="0" y="730"/>
                </a:cxn>
                <a:cxn ang="0">
                  <a:pos x="26" y="876"/>
                </a:cxn>
                <a:cxn ang="0">
                  <a:pos x="79" y="1009"/>
                </a:cxn>
                <a:cxn ang="0">
                  <a:pos x="171" y="1102"/>
                </a:cxn>
                <a:cxn ang="0">
                  <a:pos x="289" y="1155"/>
                </a:cxn>
                <a:cxn ang="0">
                  <a:pos x="434" y="1181"/>
                </a:cxn>
                <a:cxn ang="0">
                  <a:pos x="566" y="1155"/>
                </a:cxn>
                <a:cxn ang="0">
                  <a:pos x="684" y="1102"/>
                </a:cxn>
                <a:cxn ang="0">
                  <a:pos x="776" y="1035"/>
                </a:cxn>
                <a:cxn ang="0">
                  <a:pos x="868" y="943"/>
                </a:cxn>
                <a:cxn ang="0">
                  <a:pos x="921" y="850"/>
                </a:cxn>
                <a:cxn ang="0">
                  <a:pos x="947" y="783"/>
                </a:cxn>
                <a:cxn ang="0">
                  <a:pos x="947" y="743"/>
                </a:cxn>
                <a:cxn ang="0">
                  <a:pos x="921" y="743"/>
                </a:cxn>
                <a:cxn ang="0">
                  <a:pos x="908" y="757"/>
                </a:cxn>
                <a:cxn ang="0">
                  <a:pos x="895" y="823"/>
                </a:cxn>
                <a:cxn ang="0">
                  <a:pos x="842" y="916"/>
                </a:cxn>
                <a:cxn ang="0">
                  <a:pos x="750" y="1009"/>
                </a:cxn>
                <a:cxn ang="0">
                  <a:pos x="592" y="1102"/>
                </a:cxn>
                <a:cxn ang="0">
                  <a:pos x="460" y="1128"/>
                </a:cxn>
                <a:cxn ang="0">
                  <a:pos x="368" y="1115"/>
                </a:cxn>
                <a:cxn ang="0">
                  <a:pos x="289" y="1075"/>
                </a:cxn>
                <a:cxn ang="0">
                  <a:pos x="210" y="1022"/>
                </a:cxn>
                <a:cxn ang="0">
                  <a:pos x="171" y="929"/>
                </a:cxn>
                <a:cxn ang="0">
                  <a:pos x="145" y="797"/>
                </a:cxn>
                <a:cxn ang="0">
                  <a:pos x="158" y="704"/>
                </a:cxn>
                <a:cxn ang="0">
                  <a:pos x="184" y="558"/>
                </a:cxn>
                <a:cxn ang="0">
                  <a:pos x="237" y="398"/>
                </a:cxn>
                <a:cxn ang="0">
                  <a:pos x="342" y="252"/>
                </a:cxn>
                <a:cxn ang="0">
                  <a:pos x="447" y="146"/>
                </a:cxn>
                <a:cxn ang="0">
                  <a:pos x="592" y="80"/>
                </a:cxn>
                <a:cxn ang="0">
                  <a:pos x="724" y="53"/>
                </a:cxn>
                <a:cxn ang="0">
                  <a:pos x="829" y="80"/>
                </a:cxn>
                <a:cxn ang="0">
                  <a:pos x="921" y="146"/>
                </a:cxn>
                <a:cxn ang="0">
                  <a:pos x="974" y="239"/>
                </a:cxn>
                <a:cxn ang="0">
                  <a:pos x="987" y="372"/>
                </a:cxn>
                <a:cxn ang="0">
                  <a:pos x="987" y="465"/>
                </a:cxn>
                <a:cxn ang="0">
                  <a:pos x="1013" y="465"/>
                </a:cxn>
                <a:cxn ang="0">
                  <a:pos x="1039" y="438"/>
                </a:cxn>
                <a:cxn ang="0">
                  <a:pos x="1131" y="27"/>
                </a:cxn>
              </a:cxnLst>
              <a:rect l="0" t="0" r="r" b="b"/>
              <a:pathLst>
                <a:path w="1131" h="1181">
                  <a:moveTo>
                    <a:pt x="1131" y="27"/>
                  </a:moveTo>
                  <a:lnTo>
                    <a:pt x="1131" y="13"/>
                  </a:lnTo>
                  <a:lnTo>
                    <a:pt x="1118" y="0"/>
                  </a:lnTo>
                  <a:lnTo>
                    <a:pt x="1092" y="27"/>
                  </a:lnTo>
                  <a:lnTo>
                    <a:pt x="987" y="146"/>
                  </a:lnTo>
                  <a:lnTo>
                    <a:pt x="908" y="67"/>
                  </a:lnTo>
                  <a:lnTo>
                    <a:pt x="829" y="27"/>
                  </a:lnTo>
                  <a:lnTo>
                    <a:pt x="710" y="0"/>
                  </a:lnTo>
                  <a:lnTo>
                    <a:pt x="500" y="40"/>
                  </a:lnTo>
                  <a:lnTo>
                    <a:pt x="316" y="159"/>
                  </a:lnTo>
                  <a:lnTo>
                    <a:pt x="145" y="319"/>
                  </a:lnTo>
                  <a:lnTo>
                    <a:pt x="39" y="518"/>
                  </a:lnTo>
                  <a:lnTo>
                    <a:pt x="0" y="730"/>
                  </a:lnTo>
                  <a:lnTo>
                    <a:pt x="26" y="876"/>
                  </a:lnTo>
                  <a:lnTo>
                    <a:pt x="79" y="1009"/>
                  </a:lnTo>
                  <a:lnTo>
                    <a:pt x="171" y="1102"/>
                  </a:lnTo>
                  <a:lnTo>
                    <a:pt x="289" y="1155"/>
                  </a:lnTo>
                  <a:lnTo>
                    <a:pt x="434" y="1181"/>
                  </a:lnTo>
                  <a:lnTo>
                    <a:pt x="566" y="1155"/>
                  </a:lnTo>
                  <a:lnTo>
                    <a:pt x="684" y="1102"/>
                  </a:lnTo>
                  <a:lnTo>
                    <a:pt x="776" y="1035"/>
                  </a:lnTo>
                  <a:lnTo>
                    <a:pt x="868" y="943"/>
                  </a:lnTo>
                  <a:lnTo>
                    <a:pt x="921" y="850"/>
                  </a:lnTo>
                  <a:lnTo>
                    <a:pt x="947" y="783"/>
                  </a:lnTo>
                  <a:lnTo>
                    <a:pt x="947" y="743"/>
                  </a:lnTo>
                  <a:lnTo>
                    <a:pt x="921" y="743"/>
                  </a:lnTo>
                  <a:lnTo>
                    <a:pt x="908" y="757"/>
                  </a:lnTo>
                  <a:lnTo>
                    <a:pt x="895" y="823"/>
                  </a:lnTo>
                  <a:lnTo>
                    <a:pt x="842" y="916"/>
                  </a:lnTo>
                  <a:lnTo>
                    <a:pt x="750" y="1009"/>
                  </a:lnTo>
                  <a:lnTo>
                    <a:pt x="592" y="1102"/>
                  </a:lnTo>
                  <a:lnTo>
                    <a:pt x="460" y="1128"/>
                  </a:lnTo>
                  <a:lnTo>
                    <a:pt x="368" y="1115"/>
                  </a:lnTo>
                  <a:lnTo>
                    <a:pt x="289" y="1075"/>
                  </a:lnTo>
                  <a:lnTo>
                    <a:pt x="210" y="1022"/>
                  </a:lnTo>
                  <a:lnTo>
                    <a:pt x="171" y="929"/>
                  </a:lnTo>
                  <a:lnTo>
                    <a:pt x="145" y="797"/>
                  </a:lnTo>
                  <a:lnTo>
                    <a:pt x="158" y="704"/>
                  </a:lnTo>
                  <a:lnTo>
                    <a:pt x="184" y="558"/>
                  </a:lnTo>
                  <a:lnTo>
                    <a:pt x="237" y="398"/>
                  </a:lnTo>
                  <a:lnTo>
                    <a:pt x="342" y="252"/>
                  </a:lnTo>
                  <a:lnTo>
                    <a:pt x="447" y="146"/>
                  </a:lnTo>
                  <a:lnTo>
                    <a:pt x="592" y="80"/>
                  </a:lnTo>
                  <a:lnTo>
                    <a:pt x="724" y="53"/>
                  </a:lnTo>
                  <a:lnTo>
                    <a:pt x="829" y="80"/>
                  </a:lnTo>
                  <a:lnTo>
                    <a:pt x="921" y="146"/>
                  </a:lnTo>
                  <a:lnTo>
                    <a:pt x="974" y="239"/>
                  </a:lnTo>
                  <a:lnTo>
                    <a:pt x="987" y="372"/>
                  </a:lnTo>
                  <a:lnTo>
                    <a:pt x="987" y="465"/>
                  </a:lnTo>
                  <a:lnTo>
                    <a:pt x="1013" y="465"/>
                  </a:lnTo>
                  <a:lnTo>
                    <a:pt x="1039" y="438"/>
                  </a:lnTo>
                  <a:lnTo>
                    <a:pt x="1131" y="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84" name="Freeform 60"/>
            <p:cNvSpPr>
              <a:spLocks/>
            </p:cNvSpPr>
            <p:nvPr/>
          </p:nvSpPr>
          <p:spPr bwMode="auto">
            <a:xfrm>
              <a:off x="32084" y="10316"/>
              <a:ext cx="606" cy="730"/>
            </a:xfrm>
            <a:custGeom>
              <a:avLst/>
              <a:gdLst/>
              <a:ahLst/>
              <a:cxnLst>
                <a:cxn ang="0">
                  <a:pos x="527" y="93"/>
                </a:cxn>
                <a:cxn ang="0">
                  <a:pos x="487" y="106"/>
                </a:cxn>
                <a:cxn ang="0">
                  <a:pos x="461" y="119"/>
                </a:cxn>
                <a:cxn ang="0">
                  <a:pos x="448" y="133"/>
                </a:cxn>
                <a:cxn ang="0">
                  <a:pos x="448" y="199"/>
                </a:cxn>
                <a:cxn ang="0">
                  <a:pos x="461" y="226"/>
                </a:cxn>
                <a:cxn ang="0">
                  <a:pos x="487" y="239"/>
                </a:cxn>
                <a:cxn ang="0">
                  <a:pos x="540" y="239"/>
                </a:cxn>
                <a:cxn ang="0">
                  <a:pos x="566" y="226"/>
                </a:cxn>
                <a:cxn ang="0">
                  <a:pos x="592" y="199"/>
                </a:cxn>
                <a:cxn ang="0">
                  <a:pos x="592" y="172"/>
                </a:cxn>
                <a:cxn ang="0">
                  <a:pos x="566" y="93"/>
                </a:cxn>
                <a:cxn ang="0">
                  <a:pos x="514" y="40"/>
                </a:cxn>
                <a:cxn ang="0">
                  <a:pos x="435" y="13"/>
                </a:cxn>
                <a:cxn ang="0">
                  <a:pos x="343" y="0"/>
                </a:cxn>
                <a:cxn ang="0">
                  <a:pos x="211" y="26"/>
                </a:cxn>
                <a:cxn ang="0">
                  <a:pos x="106" y="106"/>
                </a:cxn>
                <a:cxn ang="0">
                  <a:pos x="27" y="226"/>
                </a:cxn>
                <a:cxn ang="0">
                  <a:pos x="0" y="372"/>
                </a:cxn>
                <a:cxn ang="0">
                  <a:pos x="27" y="518"/>
                </a:cxn>
                <a:cxn ang="0">
                  <a:pos x="106" y="624"/>
                </a:cxn>
                <a:cxn ang="0">
                  <a:pos x="211" y="703"/>
                </a:cxn>
                <a:cxn ang="0">
                  <a:pos x="343" y="730"/>
                </a:cxn>
                <a:cxn ang="0">
                  <a:pos x="448" y="717"/>
                </a:cxn>
                <a:cxn ang="0">
                  <a:pos x="527" y="664"/>
                </a:cxn>
                <a:cxn ang="0">
                  <a:pos x="579" y="610"/>
                </a:cxn>
                <a:cxn ang="0">
                  <a:pos x="606" y="557"/>
                </a:cxn>
                <a:cxn ang="0">
                  <a:pos x="606" y="518"/>
                </a:cxn>
                <a:cxn ang="0">
                  <a:pos x="592" y="504"/>
                </a:cxn>
                <a:cxn ang="0">
                  <a:pos x="566" y="531"/>
                </a:cxn>
                <a:cxn ang="0">
                  <a:pos x="540" y="584"/>
                </a:cxn>
                <a:cxn ang="0">
                  <a:pos x="514" y="624"/>
                </a:cxn>
                <a:cxn ang="0">
                  <a:pos x="487" y="650"/>
                </a:cxn>
                <a:cxn ang="0">
                  <a:pos x="448" y="677"/>
                </a:cxn>
                <a:cxn ang="0">
                  <a:pos x="421" y="690"/>
                </a:cxn>
                <a:cxn ang="0">
                  <a:pos x="356" y="690"/>
                </a:cxn>
                <a:cxn ang="0">
                  <a:pos x="303" y="677"/>
                </a:cxn>
                <a:cxn ang="0">
                  <a:pos x="237" y="650"/>
                </a:cxn>
                <a:cxn ang="0">
                  <a:pos x="185" y="597"/>
                </a:cxn>
                <a:cxn ang="0">
                  <a:pos x="145" y="504"/>
                </a:cxn>
                <a:cxn ang="0">
                  <a:pos x="132" y="372"/>
                </a:cxn>
                <a:cxn ang="0">
                  <a:pos x="145" y="239"/>
                </a:cxn>
                <a:cxn ang="0">
                  <a:pos x="185" y="133"/>
                </a:cxn>
                <a:cxn ang="0">
                  <a:pos x="237" y="80"/>
                </a:cxn>
                <a:cxn ang="0">
                  <a:pos x="290" y="40"/>
                </a:cxn>
                <a:cxn ang="0">
                  <a:pos x="395" y="40"/>
                </a:cxn>
                <a:cxn ang="0">
                  <a:pos x="435" y="53"/>
                </a:cxn>
                <a:cxn ang="0">
                  <a:pos x="487" y="66"/>
                </a:cxn>
                <a:cxn ang="0">
                  <a:pos x="527" y="93"/>
                </a:cxn>
              </a:cxnLst>
              <a:rect l="0" t="0" r="r" b="b"/>
              <a:pathLst>
                <a:path w="606" h="730">
                  <a:moveTo>
                    <a:pt x="527" y="93"/>
                  </a:moveTo>
                  <a:lnTo>
                    <a:pt x="487" y="106"/>
                  </a:lnTo>
                  <a:lnTo>
                    <a:pt x="461" y="119"/>
                  </a:lnTo>
                  <a:lnTo>
                    <a:pt x="448" y="133"/>
                  </a:lnTo>
                  <a:lnTo>
                    <a:pt x="448" y="199"/>
                  </a:lnTo>
                  <a:lnTo>
                    <a:pt x="461" y="226"/>
                  </a:lnTo>
                  <a:lnTo>
                    <a:pt x="487" y="239"/>
                  </a:lnTo>
                  <a:lnTo>
                    <a:pt x="540" y="239"/>
                  </a:lnTo>
                  <a:lnTo>
                    <a:pt x="566" y="226"/>
                  </a:lnTo>
                  <a:lnTo>
                    <a:pt x="592" y="199"/>
                  </a:lnTo>
                  <a:lnTo>
                    <a:pt x="592" y="172"/>
                  </a:lnTo>
                  <a:lnTo>
                    <a:pt x="566" y="93"/>
                  </a:lnTo>
                  <a:lnTo>
                    <a:pt x="514" y="40"/>
                  </a:lnTo>
                  <a:lnTo>
                    <a:pt x="435" y="13"/>
                  </a:lnTo>
                  <a:lnTo>
                    <a:pt x="343" y="0"/>
                  </a:lnTo>
                  <a:lnTo>
                    <a:pt x="211" y="26"/>
                  </a:lnTo>
                  <a:lnTo>
                    <a:pt x="106" y="106"/>
                  </a:lnTo>
                  <a:lnTo>
                    <a:pt x="27" y="226"/>
                  </a:lnTo>
                  <a:lnTo>
                    <a:pt x="0" y="372"/>
                  </a:lnTo>
                  <a:lnTo>
                    <a:pt x="27" y="518"/>
                  </a:lnTo>
                  <a:lnTo>
                    <a:pt x="106" y="624"/>
                  </a:lnTo>
                  <a:lnTo>
                    <a:pt x="211" y="703"/>
                  </a:lnTo>
                  <a:lnTo>
                    <a:pt x="343" y="730"/>
                  </a:lnTo>
                  <a:lnTo>
                    <a:pt x="448" y="717"/>
                  </a:lnTo>
                  <a:lnTo>
                    <a:pt x="527" y="664"/>
                  </a:lnTo>
                  <a:lnTo>
                    <a:pt x="579" y="610"/>
                  </a:lnTo>
                  <a:lnTo>
                    <a:pt x="606" y="557"/>
                  </a:lnTo>
                  <a:lnTo>
                    <a:pt x="606" y="518"/>
                  </a:lnTo>
                  <a:lnTo>
                    <a:pt x="592" y="504"/>
                  </a:lnTo>
                  <a:lnTo>
                    <a:pt x="566" y="531"/>
                  </a:lnTo>
                  <a:lnTo>
                    <a:pt x="540" y="584"/>
                  </a:lnTo>
                  <a:lnTo>
                    <a:pt x="514" y="624"/>
                  </a:lnTo>
                  <a:lnTo>
                    <a:pt x="487" y="650"/>
                  </a:lnTo>
                  <a:lnTo>
                    <a:pt x="448" y="677"/>
                  </a:lnTo>
                  <a:lnTo>
                    <a:pt x="421" y="690"/>
                  </a:lnTo>
                  <a:lnTo>
                    <a:pt x="356" y="690"/>
                  </a:lnTo>
                  <a:lnTo>
                    <a:pt x="303" y="677"/>
                  </a:lnTo>
                  <a:lnTo>
                    <a:pt x="237" y="650"/>
                  </a:lnTo>
                  <a:lnTo>
                    <a:pt x="185" y="597"/>
                  </a:lnTo>
                  <a:lnTo>
                    <a:pt x="145" y="504"/>
                  </a:lnTo>
                  <a:lnTo>
                    <a:pt x="132" y="372"/>
                  </a:lnTo>
                  <a:lnTo>
                    <a:pt x="145" y="239"/>
                  </a:lnTo>
                  <a:lnTo>
                    <a:pt x="185" y="133"/>
                  </a:lnTo>
                  <a:lnTo>
                    <a:pt x="237" y="80"/>
                  </a:lnTo>
                  <a:lnTo>
                    <a:pt x="290" y="40"/>
                  </a:lnTo>
                  <a:lnTo>
                    <a:pt x="395" y="40"/>
                  </a:lnTo>
                  <a:lnTo>
                    <a:pt x="435" y="53"/>
                  </a:lnTo>
                  <a:lnTo>
                    <a:pt x="487" y="66"/>
                  </a:lnTo>
                  <a:lnTo>
                    <a:pt x="527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85" name="Freeform 61"/>
            <p:cNvSpPr>
              <a:spLocks noEditPoints="1"/>
            </p:cNvSpPr>
            <p:nvPr/>
          </p:nvSpPr>
          <p:spPr bwMode="auto">
            <a:xfrm>
              <a:off x="32782" y="10316"/>
              <a:ext cx="710" cy="730"/>
            </a:xfrm>
            <a:custGeom>
              <a:avLst/>
              <a:gdLst/>
              <a:ahLst/>
              <a:cxnLst>
                <a:cxn ang="0">
                  <a:pos x="710" y="372"/>
                </a:cxn>
                <a:cxn ang="0">
                  <a:pos x="684" y="226"/>
                </a:cxn>
                <a:cxn ang="0">
                  <a:pos x="605" y="106"/>
                </a:cxn>
                <a:cxn ang="0">
                  <a:pos x="500" y="26"/>
                </a:cxn>
                <a:cxn ang="0">
                  <a:pos x="355" y="0"/>
                </a:cxn>
                <a:cxn ang="0">
                  <a:pos x="223" y="26"/>
                </a:cxn>
                <a:cxn ang="0">
                  <a:pos x="105" y="106"/>
                </a:cxn>
                <a:cxn ang="0">
                  <a:pos x="26" y="226"/>
                </a:cxn>
                <a:cxn ang="0">
                  <a:pos x="0" y="372"/>
                </a:cxn>
                <a:cxn ang="0">
                  <a:pos x="26" y="518"/>
                </a:cxn>
                <a:cxn ang="0">
                  <a:pos x="105" y="637"/>
                </a:cxn>
                <a:cxn ang="0">
                  <a:pos x="223" y="703"/>
                </a:cxn>
                <a:cxn ang="0">
                  <a:pos x="355" y="730"/>
                </a:cxn>
                <a:cxn ang="0">
                  <a:pos x="486" y="703"/>
                </a:cxn>
                <a:cxn ang="0">
                  <a:pos x="605" y="624"/>
                </a:cxn>
                <a:cxn ang="0">
                  <a:pos x="684" y="518"/>
                </a:cxn>
                <a:cxn ang="0">
                  <a:pos x="710" y="372"/>
                </a:cxn>
                <a:cxn ang="0">
                  <a:pos x="355" y="690"/>
                </a:cxn>
                <a:cxn ang="0">
                  <a:pos x="302" y="690"/>
                </a:cxn>
                <a:cxn ang="0">
                  <a:pos x="263" y="664"/>
                </a:cxn>
                <a:cxn ang="0">
                  <a:pos x="210" y="637"/>
                </a:cxn>
                <a:cxn ang="0">
                  <a:pos x="171" y="584"/>
                </a:cxn>
                <a:cxn ang="0">
                  <a:pos x="144" y="464"/>
                </a:cxn>
                <a:cxn ang="0">
                  <a:pos x="131" y="358"/>
                </a:cxn>
                <a:cxn ang="0">
                  <a:pos x="144" y="252"/>
                </a:cxn>
                <a:cxn ang="0">
                  <a:pos x="171" y="133"/>
                </a:cxn>
                <a:cxn ang="0">
                  <a:pos x="210" y="93"/>
                </a:cxn>
                <a:cxn ang="0">
                  <a:pos x="263" y="53"/>
                </a:cxn>
                <a:cxn ang="0">
                  <a:pos x="302" y="40"/>
                </a:cxn>
                <a:cxn ang="0">
                  <a:pos x="355" y="26"/>
                </a:cxn>
                <a:cxn ang="0">
                  <a:pos x="460" y="53"/>
                </a:cxn>
                <a:cxn ang="0">
                  <a:pos x="539" y="133"/>
                </a:cxn>
                <a:cxn ang="0">
                  <a:pos x="579" y="252"/>
                </a:cxn>
                <a:cxn ang="0">
                  <a:pos x="579" y="464"/>
                </a:cxn>
                <a:cxn ang="0">
                  <a:pos x="539" y="571"/>
                </a:cxn>
                <a:cxn ang="0">
                  <a:pos x="513" y="624"/>
                </a:cxn>
                <a:cxn ang="0">
                  <a:pos x="473" y="664"/>
                </a:cxn>
                <a:cxn ang="0">
                  <a:pos x="421" y="690"/>
                </a:cxn>
                <a:cxn ang="0">
                  <a:pos x="355" y="690"/>
                </a:cxn>
              </a:cxnLst>
              <a:rect l="0" t="0" r="r" b="b"/>
              <a:pathLst>
                <a:path w="710" h="730">
                  <a:moveTo>
                    <a:pt x="710" y="372"/>
                  </a:moveTo>
                  <a:lnTo>
                    <a:pt x="684" y="226"/>
                  </a:lnTo>
                  <a:lnTo>
                    <a:pt x="605" y="106"/>
                  </a:lnTo>
                  <a:lnTo>
                    <a:pt x="500" y="26"/>
                  </a:lnTo>
                  <a:lnTo>
                    <a:pt x="355" y="0"/>
                  </a:lnTo>
                  <a:lnTo>
                    <a:pt x="223" y="26"/>
                  </a:lnTo>
                  <a:lnTo>
                    <a:pt x="105" y="106"/>
                  </a:lnTo>
                  <a:lnTo>
                    <a:pt x="26" y="226"/>
                  </a:lnTo>
                  <a:lnTo>
                    <a:pt x="0" y="372"/>
                  </a:lnTo>
                  <a:lnTo>
                    <a:pt x="26" y="518"/>
                  </a:lnTo>
                  <a:lnTo>
                    <a:pt x="105" y="637"/>
                  </a:lnTo>
                  <a:lnTo>
                    <a:pt x="223" y="703"/>
                  </a:lnTo>
                  <a:lnTo>
                    <a:pt x="355" y="730"/>
                  </a:lnTo>
                  <a:lnTo>
                    <a:pt x="486" y="703"/>
                  </a:lnTo>
                  <a:lnTo>
                    <a:pt x="605" y="624"/>
                  </a:lnTo>
                  <a:lnTo>
                    <a:pt x="684" y="518"/>
                  </a:lnTo>
                  <a:lnTo>
                    <a:pt x="710" y="372"/>
                  </a:lnTo>
                  <a:close/>
                  <a:moveTo>
                    <a:pt x="355" y="690"/>
                  </a:moveTo>
                  <a:lnTo>
                    <a:pt x="302" y="690"/>
                  </a:lnTo>
                  <a:lnTo>
                    <a:pt x="263" y="664"/>
                  </a:lnTo>
                  <a:lnTo>
                    <a:pt x="210" y="637"/>
                  </a:lnTo>
                  <a:lnTo>
                    <a:pt x="171" y="584"/>
                  </a:lnTo>
                  <a:lnTo>
                    <a:pt x="144" y="464"/>
                  </a:lnTo>
                  <a:lnTo>
                    <a:pt x="131" y="358"/>
                  </a:lnTo>
                  <a:lnTo>
                    <a:pt x="144" y="252"/>
                  </a:lnTo>
                  <a:lnTo>
                    <a:pt x="171" y="133"/>
                  </a:lnTo>
                  <a:lnTo>
                    <a:pt x="210" y="93"/>
                  </a:lnTo>
                  <a:lnTo>
                    <a:pt x="263" y="53"/>
                  </a:lnTo>
                  <a:lnTo>
                    <a:pt x="302" y="40"/>
                  </a:lnTo>
                  <a:lnTo>
                    <a:pt x="355" y="26"/>
                  </a:lnTo>
                  <a:lnTo>
                    <a:pt x="460" y="53"/>
                  </a:lnTo>
                  <a:lnTo>
                    <a:pt x="539" y="133"/>
                  </a:lnTo>
                  <a:lnTo>
                    <a:pt x="579" y="252"/>
                  </a:lnTo>
                  <a:lnTo>
                    <a:pt x="579" y="464"/>
                  </a:lnTo>
                  <a:lnTo>
                    <a:pt x="539" y="571"/>
                  </a:lnTo>
                  <a:lnTo>
                    <a:pt x="513" y="624"/>
                  </a:lnTo>
                  <a:lnTo>
                    <a:pt x="473" y="664"/>
                  </a:lnTo>
                  <a:lnTo>
                    <a:pt x="421" y="690"/>
                  </a:lnTo>
                  <a:lnTo>
                    <a:pt x="355" y="6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86" name="Freeform 62"/>
            <p:cNvSpPr>
              <a:spLocks/>
            </p:cNvSpPr>
            <p:nvPr/>
          </p:nvSpPr>
          <p:spPr bwMode="auto">
            <a:xfrm>
              <a:off x="33584" y="10316"/>
              <a:ext cx="803" cy="730"/>
            </a:xfrm>
            <a:custGeom>
              <a:avLst/>
              <a:gdLst/>
              <a:ahLst/>
              <a:cxnLst>
                <a:cxn ang="0">
                  <a:pos x="579" y="584"/>
                </a:cxn>
                <a:cxn ang="0">
                  <a:pos x="579" y="730"/>
                </a:cxn>
                <a:cxn ang="0">
                  <a:pos x="803" y="717"/>
                </a:cxn>
                <a:cxn ang="0">
                  <a:pos x="803" y="664"/>
                </a:cxn>
                <a:cxn ang="0">
                  <a:pos x="711" y="664"/>
                </a:cxn>
                <a:cxn ang="0">
                  <a:pos x="684" y="610"/>
                </a:cxn>
                <a:cxn ang="0">
                  <a:pos x="684" y="0"/>
                </a:cxn>
                <a:cxn ang="0">
                  <a:pos x="447" y="26"/>
                </a:cxn>
                <a:cxn ang="0">
                  <a:pos x="447" y="66"/>
                </a:cxn>
                <a:cxn ang="0">
                  <a:pos x="500" y="66"/>
                </a:cxn>
                <a:cxn ang="0">
                  <a:pos x="540" y="80"/>
                </a:cxn>
                <a:cxn ang="0">
                  <a:pos x="566" y="93"/>
                </a:cxn>
                <a:cxn ang="0">
                  <a:pos x="566" y="119"/>
                </a:cxn>
                <a:cxn ang="0">
                  <a:pos x="579" y="159"/>
                </a:cxn>
                <a:cxn ang="0">
                  <a:pos x="579" y="451"/>
                </a:cxn>
                <a:cxn ang="0">
                  <a:pos x="553" y="571"/>
                </a:cxn>
                <a:cxn ang="0">
                  <a:pos x="487" y="664"/>
                </a:cxn>
                <a:cxn ang="0">
                  <a:pos x="382" y="703"/>
                </a:cxn>
                <a:cxn ang="0">
                  <a:pos x="329" y="703"/>
                </a:cxn>
                <a:cxn ang="0">
                  <a:pos x="290" y="690"/>
                </a:cxn>
                <a:cxn ang="0">
                  <a:pos x="263" y="664"/>
                </a:cxn>
                <a:cxn ang="0">
                  <a:pos x="250" y="637"/>
                </a:cxn>
                <a:cxn ang="0">
                  <a:pos x="250" y="610"/>
                </a:cxn>
                <a:cxn ang="0">
                  <a:pos x="237" y="571"/>
                </a:cxn>
                <a:cxn ang="0">
                  <a:pos x="237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2" y="80"/>
                </a:cxn>
                <a:cxn ang="0">
                  <a:pos x="119" y="93"/>
                </a:cxn>
                <a:cxn ang="0">
                  <a:pos x="132" y="119"/>
                </a:cxn>
                <a:cxn ang="0">
                  <a:pos x="132" y="544"/>
                </a:cxn>
                <a:cxn ang="0">
                  <a:pos x="145" y="610"/>
                </a:cxn>
                <a:cxn ang="0">
                  <a:pos x="184" y="677"/>
                </a:cxn>
                <a:cxn ang="0">
                  <a:pos x="250" y="717"/>
                </a:cxn>
                <a:cxn ang="0">
                  <a:pos x="369" y="730"/>
                </a:cxn>
                <a:cxn ang="0">
                  <a:pos x="461" y="717"/>
                </a:cxn>
                <a:cxn ang="0">
                  <a:pos x="526" y="677"/>
                </a:cxn>
                <a:cxn ang="0">
                  <a:pos x="579" y="584"/>
                </a:cxn>
              </a:cxnLst>
              <a:rect l="0" t="0" r="r" b="b"/>
              <a:pathLst>
                <a:path w="803" h="730">
                  <a:moveTo>
                    <a:pt x="579" y="584"/>
                  </a:moveTo>
                  <a:lnTo>
                    <a:pt x="579" y="730"/>
                  </a:lnTo>
                  <a:lnTo>
                    <a:pt x="803" y="717"/>
                  </a:lnTo>
                  <a:lnTo>
                    <a:pt x="803" y="664"/>
                  </a:lnTo>
                  <a:lnTo>
                    <a:pt x="711" y="664"/>
                  </a:lnTo>
                  <a:lnTo>
                    <a:pt x="684" y="610"/>
                  </a:lnTo>
                  <a:lnTo>
                    <a:pt x="684" y="0"/>
                  </a:lnTo>
                  <a:lnTo>
                    <a:pt x="447" y="26"/>
                  </a:lnTo>
                  <a:lnTo>
                    <a:pt x="447" y="66"/>
                  </a:lnTo>
                  <a:lnTo>
                    <a:pt x="500" y="66"/>
                  </a:lnTo>
                  <a:lnTo>
                    <a:pt x="540" y="80"/>
                  </a:lnTo>
                  <a:lnTo>
                    <a:pt x="566" y="93"/>
                  </a:lnTo>
                  <a:lnTo>
                    <a:pt x="566" y="119"/>
                  </a:lnTo>
                  <a:lnTo>
                    <a:pt x="579" y="159"/>
                  </a:lnTo>
                  <a:lnTo>
                    <a:pt x="579" y="451"/>
                  </a:lnTo>
                  <a:lnTo>
                    <a:pt x="553" y="571"/>
                  </a:lnTo>
                  <a:lnTo>
                    <a:pt x="487" y="664"/>
                  </a:lnTo>
                  <a:lnTo>
                    <a:pt x="382" y="703"/>
                  </a:lnTo>
                  <a:lnTo>
                    <a:pt x="329" y="703"/>
                  </a:lnTo>
                  <a:lnTo>
                    <a:pt x="290" y="690"/>
                  </a:lnTo>
                  <a:lnTo>
                    <a:pt x="263" y="664"/>
                  </a:lnTo>
                  <a:lnTo>
                    <a:pt x="250" y="637"/>
                  </a:lnTo>
                  <a:lnTo>
                    <a:pt x="250" y="610"/>
                  </a:lnTo>
                  <a:lnTo>
                    <a:pt x="237" y="571"/>
                  </a:lnTo>
                  <a:lnTo>
                    <a:pt x="237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80"/>
                  </a:lnTo>
                  <a:lnTo>
                    <a:pt x="119" y="93"/>
                  </a:lnTo>
                  <a:lnTo>
                    <a:pt x="132" y="119"/>
                  </a:lnTo>
                  <a:lnTo>
                    <a:pt x="132" y="544"/>
                  </a:lnTo>
                  <a:lnTo>
                    <a:pt x="145" y="610"/>
                  </a:lnTo>
                  <a:lnTo>
                    <a:pt x="184" y="677"/>
                  </a:lnTo>
                  <a:lnTo>
                    <a:pt x="250" y="717"/>
                  </a:lnTo>
                  <a:lnTo>
                    <a:pt x="369" y="730"/>
                  </a:lnTo>
                  <a:lnTo>
                    <a:pt x="461" y="717"/>
                  </a:lnTo>
                  <a:lnTo>
                    <a:pt x="526" y="677"/>
                  </a:lnTo>
                  <a:lnTo>
                    <a:pt x="579" y="5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87" name="Freeform 63"/>
            <p:cNvSpPr>
              <a:spLocks/>
            </p:cNvSpPr>
            <p:nvPr/>
          </p:nvSpPr>
          <p:spPr bwMode="auto">
            <a:xfrm>
              <a:off x="34479" y="9918"/>
              <a:ext cx="355" cy="1115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79" y="66"/>
                </a:cxn>
                <a:cxn ang="0">
                  <a:pos x="105" y="79"/>
                </a:cxn>
                <a:cxn ang="0">
                  <a:pos x="118" y="93"/>
                </a:cxn>
                <a:cxn ang="0">
                  <a:pos x="118" y="1035"/>
                </a:cxn>
                <a:cxn ang="0">
                  <a:pos x="92" y="1062"/>
                </a:cxn>
                <a:cxn ang="0">
                  <a:pos x="0" y="1062"/>
                </a:cxn>
                <a:cxn ang="0">
                  <a:pos x="0" y="1115"/>
                </a:cxn>
                <a:cxn ang="0">
                  <a:pos x="355" y="1115"/>
                </a:cxn>
                <a:cxn ang="0">
                  <a:pos x="355" y="1062"/>
                </a:cxn>
                <a:cxn ang="0">
                  <a:pos x="263" y="1062"/>
                </a:cxn>
                <a:cxn ang="0">
                  <a:pos x="237" y="1048"/>
                </a:cxn>
                <a:cxn ang="0">
                  <a:pos x="237" y="1022"/>
                </a:cxn>
                <a:cxn ang="0">
                  <a:pos x="223" y="995"/>
                </a:cxn>
                <a:cxn ang="0">
                  <a:pos x="223" y="0"/>
                </a:cxn>
              </a:cxnLst>
              <a:rect l="0" t="0" r="r" b="b"/>
              <a:pathLst>
                <a:path w="355" h="1115">
                  <a:moveTo>
                    <a:pt x="223" y="0"/>
                  </a:moveTo>
                  <a:lnTo>
                    <a:pt x="0" y="13"/>
                  </a:lnTo>
                  <a:lnTo>
                    <a:pt x="0" y="66"/>
                  </a:lnTo>
                  <a:lnTo>
                    <a:pt x="79" y="66"/>
                  </a:lnTo>
                  <a:lnTo>
                    <a:pt x="105" y="79"/>
                  </a:lnTo>
                  <a:lnTo>
                    <a:pt x="118" y="93"/>
                  </a:lnTo>
                  <a:lnTo>
                    <a:pt x="118" y="1035"/>
                  </a:lnTo>
                  <a:lnTo>
                    <a:pt x="92" y="1062"/>
                  </a:lnTo>
                  <a:lnTo>
                    <a:pt x="0" y="1062"/>
                  </a:lnTo>
                  <a:lnTo>
                    <a:pt x="0" y="1115"/>
                  </a:lnTo>
                  <a:lnTo>
                    <a:pt x="355" y="1115"/>
                  </a:lnTo>
                  <a:lnTo>
                    <a:pt x="355" y="1062"/>
                  </a:lnTo>
                  <a:lnTo>
                    <a:pt x="263" y="1062"/>
                  </a:lnTo>
                  <a:lnTo>
                    <a:pt x="237" y="1048"/>
                  </a:lnTo>
                  <a:lnTo>
                    <a:pt x="237" y="1022"/>
                  </a:lnTo>
                  <a:lnTo>
                    <a:pt x="223" y="99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88" name="Freeform 64"/>
            <p:cNvSpPr>
              <a:spLocks noEditPoints="1"/>
            </p:cNvSpPr>
            <p:nvPr/>
          </p:nvSpPr>
          <p:spPr bwMode="auto">
            <a:xfrm>
              <a:off x="34926" y="9918"/>
              <a:ext cx="789" cy="1128"/>
            </a:xfrm>
            <a:custGeom>
              <a:avLst/>
              <a:gdLst/>
              <a:ahLst/>
              <a:cxnLst>
                <a:cxn ang="0">
                  <a:pos x="553" y="1022"/>
                </a:cxn>
                <a:cxn ang="0">
                  <a:pos x="553" y="1128"/>
                </a:cxn>
                <a:cxn ang="0">
                  <a:pos x="789" y="1115"/>
                </a:cxn>
                <a:cxn ang="0">
                  <a:pos x="789" y="1062"/>
                </a:cxn>
                <a:cxn ang="0">
                  <a:pos x="697" y="1062"/>
                </a:cxn>
                <a:cxn ang="0">
                  <a:pos x="671" y="1035"/>
                </a:cxn>
                <a:cxn ang="0">
                  <a:pos x="658" y="1008"/>
                </a:cxn>
                <a:cxn ang="0">
                  <a:pos x="658" y="0"/>
                </a:cxn>
                <a:cxn ang="0">
                  <a:pos x="434" y="13"/>
                </a:cxn>
                <a:cxn ang="0">
                  <a:pos x="434" y="66"/>
                </a:cxn>
                <a:cxn ang="0">
                  <a:pos x="487" y="66"/>
                </a:cxn>
                <a:cxn ang="0">
                  <a:pos x="526" y="79"/>
                </a:cxn>
                <a:cxn ang="0">
                  <a:pos x="539" y="93"/>
                </a:cxn>
                <a:cxn ang="0">
                  <a:pos x="553" y="119"/>
                </a:cxn>
                <a:cxn ang="0">
                  <a:pos x="553" y="504"/>
                </a:cxn>
                <a:cxn ang="0">
                  <a:pos x="513" y="464"/>
                </a:cxn>
                <a:cxn ang="0">
                  <a:pos x="474" y="438"/>
                </a:cxn>
                <a:cxn ang="0">
                  <a:pos x="421" y="411"/>
                </a:cxn>
                <a:cxn ang="0">
                  <a:pos x="355" y="398"/>
                </a:cxn>
                <a:cxn ang="0">
                  <a:pos x="224" y="424"/>
                </a:cxn>
                <a:cxn ang="0">
                  <a:pos x="105" y="504"/>
                </a:cxn>
                <a:cxn ang="0">
                  <a:pos x="26" y="624"/>
                </a:cxn>
                <a:cxn ang="0">
                  <a:pos x="0" y="770"/>
                </a:cxn>
                <a:cxn ang="0">
                  <a:pos x="26" y="916"/>
                </a:cxn>
                <a:cxn ang="0">
                  <a:pos x="92" y="1022"/>
                </a:cxn>
                <a:cxn ang="0">
                  <a:pos x="211" y="1101"/>
                </a:cxn>
                <a:cxn ang="0">
                  <a:pos x="342" y="1128"/>
                </a:cxn>
                <a:cxn ang="0">
                  <a:pos x="395" y="1128"/>
                </a:cxn>
                <a:cxn ang="0">
                  <a:pos x="447" y="1115"/>
                </a:cxn>
                <a:cxn ang="0">
                  <a:pos x="526" y="1062"/>
                </a:cxn>
                <a:cxn ang="0">
                  <a:pos x="553" y="1022"/>
                </a:cxn>
                <a:cxn ang="0">
                  <a:pos x="553" y="597"/>
                </a:cxn>
                <a:cxn ang="0">
                  <a:pos x="553" y="955"/>
                </a:cxn>
                <a:cxn ang="0">
                  <a:pos x="526" y="982"/>
                </a:cxn>
                <a:cxn ang="0">
                  <a:pos x="500" y="1022"/>
                </a:cxn>
                <a:cxn ang="0">
                  <a:pos x="461" y="1062"/>
                </a:cxn>
                <a:cxn ang="0">
                  <a:pos x="342" y="1101"/>
                </a:cxn>
                <a:cxn ang="0">
                  <a:pos x="289" y="1088"/>
                </a:cxn>
                <a:cxn ang="0">
                  <a:pos x="250" y="1075"/>
                </a:cxn>
                <a:cxn ang="0">
                  <a:pos x="171" y="995"/>
                </a:cxn>
                <a:cxn ang="0">
                  <a:pos x="132" y="876"/>
                </a:cxn>
                <a:cxn ang="0">
                  <a:pos x="132" y="663"/>
                </a:cxn>
                <a:cxn ang="0">
                  <a:pos x="184" y="544"/>
                </a:cxn>
                <a:cxn ang="0">
                  <a:pos x="211" y="517"/>
                </a:cxn>
                <a:cxn ang="0">
                  <a:pos x="237" y="478"/>
                </a:cxn>
                <a:cxn ang="0">
                  <a:pos x="316" y="438"/>
                </a:cxn>
                <a:cxn ang="0">
                  <a:pos x="408" y="438"/>
                </a:cxn>
                <a:cxn ang="0">
                  <a:pos x="487" y="491"/>
                </a:cxn>
                <a:cxn ang="0">
                  <a:pos x="553" y="557"/>
                </a:cxn>
                <a:cxn ang="0">
                  <a:pos x="553" y="597"/>
                </a:cxn>
              </a:cxnLst>
              <a:rect l="0" t="0" r="r" b="b"/>
              <a:pathLst>
                <a:path w="789" h="1128">
                  <a:moveTo>
                    <a:pt x="553" y="1022"/>
                  </a:moveTo>
                  <a:lnTo>
                    <a:pt x="553" y="1128"/>
                  </a:lnTo>
                  <a:lnTo>
                    <a:pt x="789" y="1115"/>
                  </a:lnTo>
                  <a:lnTo>
                    <a:pt x="789" y="1062"/>
                  </a:lnTo>
                  <a:lnTo>
                    <a:pt x="697" y="1062"/>
                  </a:lnTo>
                  <a:lnTo>
                    <a:pt x="671" y="1035"/>
                  </a:lnTo>
                  <a:lnTo>
                    <a:pt x="658" y="1008"/>
                  </a:lnTo>
                  <a:lnTo>
                    <a:pt x="658" y="0"/>
                  </a:lnTo>
                  <a:lnTo>
                    <a:pt x="434" y="13"/>
                  </a:lnTo>
                  <a:lnTo>
                    <a:pt x="434" y="66"/>
                  </a:lnTo>
                  <a:lnTo>
                    <a:pt x="487" y="66"/>
                  </a:lnTo>
                  <a:lnTo>
                    <a:pt x="526" y="79"/>
                  </a:lnTo>
                  <a:lnTo>
                    <a:pt x="539" y="93"/>
                  </a:lnTo>
                  <a:lnTo>
                    <a:pt x="553" y="119"/>
                  </a:lnTo>
                  <a:lnTo>
                    <a:pt x="553" y="504"/>
                  </a:lnTo>
                  <a:lnTo>
                    <a:pt x="513" y="464"/>
                  </a:lnTo>
                  <a:lnTo>
                    <a:pt x="474" y="438"/>
                  </a:lnTo>
                  <a:lnTo>
                    <a:pt x="421" y="411"/>
                  </a:lnTo>
                  <a:lnTo>
                    <a:pt x="355" y="398"/>
                  </a:lnTo>
                  <a:lnTo>
                    <a:pt x="224" y="424"/>
                  </a:lnTo>
                  <a:lnTo>
                    <a:pt x="105" y="504"/>
                  </a:lnTo>
                  <a:lnTo>
                    <a:pt x="26" y="624"/>
                  </a:lnTo>
                  <a:lnTo>
                    <a:pt x="0" y="770"/>
                  </a:lnTo>
                  <a:lnTo>
                    <a:pt x="26" y="916"/>
                  </a:lnTo>
                  <a:lnTo>
                    <a:pt x="92" y="1022"/>
                  </a:lnTo>
                  <a:lnTo>
                    <a:pt x="211" y="1101"/>
                  </a:lnTo>
                  <a:lnTo>
                    <a:pt x="342" y="1128"/>
                  </a:lnTo>
                  <a:lnTo>
                    <a:pt x="395" y="1128"/>
                  </a:lnTo>
                  <a:lnTo>
                    <a:pt x="447" y="1115"/>
                  </a:lnTo>
                  <a:lnTo>
                    <a:pt x="526" y="1062"/>
                  </a:lnTo>
                  <a:lnTo>
                    <a:pt x="553" y="1022"/>
                  </a:lnTo>
                  <a:close/>
                  <a:moveTo>
                    <a:pt x="553" y="597"/>
                  </a:moveTo>
                  <a:lnTo>
                    <a:pt x="553" y="955"/>
                  </a:lnTo>
                  <a:lnTo>
                    <a:pt x="526" y="982"/>
                  </a:lnTo>
                  <a:lnTo>
                    <a:pt x="500" y="1022"/>
                  </a:lnTo>
                  <a:lnTo>
                    <a:pt x="461" y="1062"/>
                  </a:lnTo>
                  <a:lnTo>
                    <a:pt x="342" y="1101"/>
                  </a:lnTo>
                  <a:lnTo>
                    <a:pt x="289" y="1088"/>
                  </a:lnTo>
                  <a:lnTo>
                    <a:pt x="250" y="1075"/>
                  </a:lnTo>
                  <a:lnTo>
                    <a:pt x="171" y="995"/>
                  </a:lnTo>
                  <a:lnTo>
                    <a:pt x="132" y="876"/>
                  </a:lnTo>
                  <a:lnTo>
                    <a:pt x="132" y="663"/>
                  </a:lnTo>
                  <a:lnTo>
                    <a:pt x="184" y="544"/>
                  </a:lnTo>
                  <a:lnTo>
                    <a:pt x="211" y="517"/>
                  </a:lnTo>
                  <a:lnTo>
                    <a:pt x="237" y="478"/>
                  </a:lnTo>
                  <a:lnTo>
                    <a:pt x="316" y="438"/>
                  </a:lnTo>
                  <a:lnTo>
                    <a:pt x="408" y="438"/>
                  </a:lnTo>
                  <a:lnTo>
                    <a:pt x="487" y="491"/>
                  </a:lnTo>
                  <a:lnTo>
                    <a:pt x="553" y="557"/>
                  </a:lnTo>
                  <a:lnTo>
                    <a:pt x="553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89" name="Freeform 65"/>
            <p:cNvSpPr>
              <a:spLocks noEditPoints="1"/>
            </p:cNvSpPr>
            <p:nvPr/>
          </p:nvSpPr>
          <p:spPr bwMode="auto">
            <a:xfrm>
              <a:off x="36386" y="9918"/>
              <a:ext cx="790" cy="1128"/>
            </a:xfrm>
            <a:custGeom>
              <a:avLst/>
              <a:gdLst/>
              <a:ahLst/>
              <a:cxnLst>
                <a:cxn ang="0">
                  <a:pos x="237" y="504"/>
                </a:cxn>
                <a:cxn ang="0">
                  <a:pos x="237" y="0"/>
                </a:cxn>
                <a:cxn ang="0">
                  <a:pos x="0" y="13"/>
                </a:cxn>
                <a:cxn ang="0">
                  <a:pos x="0" y="66"/>
                </a:cxn>
                <a:cxn ang="0">
                  <a:pos x="92" y="66"/>
                </a:cxn>
                <a:cxn ang="0">
                  <a:pos x="119" y="93"/>
                </a:cxn>
                <a:cxn ang="0">
                  <a:pos x="132" y="119"/>
                </a:cxn>
                <a:cxn ang="0">
                  <a:pos x="132" y="1115"/>
                </a:cxn>
                <a:cxn ang="0">
                  <a:pos x="171" y="1115"/>
                </a:cxn>
                <a:cxn ang="0">
                  <a:pos x="185" y="1101"/>
                </a:cxn>
                <a:cxn ang="0">
                  <a:pos x="185" y="1088"/>
                </a:cxn>
                <a:cxn ang="0">
                  <a:pos x="211" y="1048"/>
                </a:cxn>
                <a:cxn ang="0">
                  <a:pos x="224" y="1008"/>
                </a:cxn>
                <a:cxn ang="0">
                  <a:pos x="263" y="1062"/>
                </a:cxn>
                <a:cxn ang="0">
                  <a:pos x="329" y="1115"/>
                </a:cxn>
                <a:cxn ang="0">
                  <a:pos x="434" y="1128"/>
                </a:cxn>
                <a:cxn ang="0">
                  <a:pos x="566" y="1101"/>
                </a:cxn>
                <a:cxn ang="0">
                  <a:pos x="684" y="1022"/>
                </a:cxn>
                <a:cxn ang="0">
                  <a:pos x="763" y="916"/>
                </a:cxn>
                <a:cxn ang="0">
                  <a:pos x="790" y="770"/>
                </a:cxn>
                <a:cxn ang="0">
                  <a:pos x="763" y="624"/>
                </a:cxn>
                <a:cxn ang="0">
                  <a:pos x="698" y="504"/>
                </a:cxn>
                <a:cxn ang="0">
                  <a:pos x="579" y="424"/>
                </a:cxn>
                <a:cxn ang="0">
                  <a:pos x="448" y="398"/>
                </a:cxn>
                <a:cxn ang="0">
                  <a:pos x="342" y="424"/>
                </a:cxn>
                <a:cxn ang="0">
                  <a:pos x="277" y="464"/>
                </a:cxn>
                <a:cxn ang="0">
                  <a:pos x="237" y="504"/>
                </a:cxn>
                <a:cxn ang="0">
                  <a:pos x="237" y="929"/>
                </a:cxn>
                <a:cxn ang="0">
                  <a:pos x="237" y="570"/>
                </a:cxn>
                <a:cxn ang="0">
                  <a:pos x="263" y="544"/>
                </a:cxn>
                <a:cxn ang="0">
                  <a:pos x="290" y="504"/>
                </a:cxn>
                <a:cxn ang="0">
                  <a:pos x="329" y="478"/>
                </a:cxn>
                <a:cxn ang="0">
                  <a:pos x="356" y="451"/>
                </a:cxn>
                <a:cxn ang="0">
                  <a:pos x="395" y="451"/>
                </a:cxn>
                <a:cxn ang="0">
                  <a:pos x="421" y="438"/>
                </a:cxn>
                <a:cxn ang="0">
                  <a:pos x="448" y="438"/>
                </a:cxn>
                <a:cxn ang="0">
                  <a:pos x="500" y="451"/>
                </a:cxn>
                <a:cxn ang="0">
                  <a:pos x="540" y="464"/>
                </a:cxn>
                <a:cxn ang="0">
                  <a:pos x="619" y="544"/>
                </a:cxn>
                <a:cxn ang="0">
                  <a:pos x="658" y="650"/>
                </a:cxn>
                <a:cxn ang="0">
                  <a:pos x="658" y="876"/>
                </a:cxn>
                <a:cxn ang="0">
                  <a:pos x="605" y="995"/>
                </a:cxn>
                <a:cxn ang="0">
                  <a:pos x="527" y="1075"/>
                </a:cxn>
                <a:cxn ang="0">
                  <a:pos x="474" y="1088"/>
                </a:cxn>
                <a:cxn ang="0">
                  <a:pos x="434" y="1101"/>
                </a:cxn>
                <a:cxn ang="0">
                  <a:pos x="329" y="1075"/>
                </a:cxn>
                <a:cxn ang="0">
                  <a:pos x="290" y="1035"/>
                </a:cxn>
                <a:cxn ang="0">
                  <a:pos x="263" y="995"/>
                </a:cxn>
                <a:cxn ang="0">
                  <a:pos x="237" y="969"/>
                </a:cxn>
                <a:cxn ang="0">
                  <a:pos x="237" y="929"/>
                </a:cxn>
              </a:cxnLst>
              <a:rect l="0" t="0" r="r" b="b"/>
              <a:pathLst>
                <a:path w="790" h="1128">
                  <a:moveTo>
                    <a:pt x="237" y="504"/>
                  </a:moveTo>
                  <a:lnTo>
                    <a:pt x="237" y="0"/>
                  </a:lnTo>
                  <a:lnTo>
                    <a:pt x="0" y="13"/>
                  </a:lnTo>
                  <a:lnTo>
                    <a:pt x="0" y="66"/>
                  </a:lnTo>
                  <a:lnTo>
                    <a:pt x="92" y="66"/>
                  </a:lnTo>
                  <a:lnTo>
                    <a:pt x="119" y="93"/>
                  </a:lnTo>
                  <a:lnTo>
                    <a:pt x="132" y="119"/>
                  </a:lnTo>
                  <a:lnTo>
                    <a:pt x="132" y="1115"/>
                  </a:lnTo>
                  <a:lnTo>
                    <a:pt x="171" y="1115"/>
                  </a:lnTo>
                  <a:lnTo>
                    <a:pt x="185" y="1101"/>
                  </a:lnTo>
                  <a:lnTo>
                    <a:pt x="185" y="1088"/>
                  </a:lnTo>
                  <a:lnTo>
                    <a:pt x="211" y="1048"/>
                  </a:lnTo>
                  <a:lnTo>
                    <a:pt x="224" y="1008"/>
                  </a:lnTo>
                  <a:lnTo>
                    <a:pt x="263" y="1062"/>
                  </a:lnTo>
                  <a:lnTo>
                    <a:pt x="329" y="1115"/>
                  </a:lnTo>
                  <a:lnTo>
                    <a:pt x="434" y="1128"/>
                  </a:lnTo>
                  <a:lnTo>
                    <a:pt x="566" y="1101"/>
                  </a:lnTo>
                  <a:lnTo>
                    <a:pt x="684" y="1022"/>
                  </a:lnTo>
                  <a:lnTo>
                    <a:pt x="763" y="916"/>
                  </a:lnTo>
                  <a:lnTo>
                    <a:pt x="790" y="770"/>
                  </a:lnTo>
                  <a:lnTo>
                    <a:pt x="763" y="624"/>
                  </a:lnTo>
                  <a:lnTo>
                    <a:pt x="698" y="504"/>
                  </a:lnTo>
                  <a:lnTo>
                    <a:pt x="579" y="424"/>
                  </a:lnTo>
                  <a:lnTo>
                    <a:pt x="448" y="398"/>
                  </a:lnTo>
                  <a:lnTo>
                    <a:pt x="342" y="424"/>
                  </a:lnTo>
                  <a:lnTo>
                    <a:pt x="277" y="464"/>
                  </a:lnTo>
                  <a:lnTo>
                    <a:pt x="237" y="504"/>
                  </a:lnTo>
                  <a:close/>
                  <a:moveTo>
                    <a:pt x="237" y="929"/>
                  </a:moveTo>
                  <a:lnTo>
                    <a:pt x="237" y="570"/>
                  </a:lnTo>
                  <a:lnTo>
                    <a:pt x="263" y="544"/>
                  </a:lnTo>
                  <a:lnTo>
                    <a:pt x="290" y="504"/>
                  </a:lnTo>
                  <a:lnTo>
                    <a:pt x="329" y="478"/>
                  </a:lnTo>
                  <a:lnTo>
                    <a:pt x="356" y="451"/>
                  </a:lnTo>
                  <a:lnTo>
                    <a:pt x="395" y="451"/>
                  </a:lnTo>
                  <a:lnTo>
                    <a:pt x="421" y="438"/>
                  </a:lnTo>
                  <a:lnTo>
                    <a:pt x="448" y="438"/>
                  </a:lnTo>
                  <a:lnTo>
                    <a:pt x="500" y="451"/>
                  </a:lnTo>
                  <a:lnTo>
                    <a:pt x="540" y="464"/>
                  </a:lnTo>
                  <a:lnTo>
                    <a:pt x="619" y="544"/>
                  </a:lnTo>
                  <a:lnTo>
                    <a:pt x="658" y="650"/>
                  </a:lnTo>
                  <a:lnTo>
                    <a:pt x="658" y="876"/>
                  </a:lnTo>
                  <a:lnTo>
                    <a:pt x="605" y="995"/>
                  </a:lnTo>
                  <a:lnTo>
                    <a:pt x="527" y="1075"/>
                  </a:lnTo>
                  <a:lnTo>
                    <a:pt x="474" y="1088"/>
                  </a:lnTo>
                  <a:lnTo>
                    <a:pt x="434" y="1101"/>
                  </a:lnTo>
                  <a:lnTo>
                    <a:pt x="329" y="1075"/>
                  </a:lnTo>
                  <a:lnTo>
                    <a:pt x="290" y="1035"/>
                  </a:lnTo>
                  <a:lnTo>
                    <a:pt x="263" y="995"/>
                  </a:lnTo>
                  <a:lnTo>
                    <a:pt x="237" y="969"/>
                  </a:lnTo>
                  <a:lnTo>
                    <a:pt x="237" y="9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90" name="Freeform 66"/>
            <p:cNvSpPr>
              <a:spLocks noEditPoints="1"/>
            </p:cNvSpPr>
            <p:nvPr/>
          </p:nvSpPr>
          <p:spPr bwMode="auto">
            <a:xfrm>
              <a:off x="37307" y="10316"/>
              <a:ext cx="619" cy="730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9" y="332"/>
                </a:cxn>
                <a:cxn ang="0">
                  <a:pos x="619" y="305"/>
                </a:cxn>
                <a:cxn ang="0">
                  <a:pos x="605" y="186"/>
                </a:cxn>
                <a:cxn ang="0">
                  <a:pos x="553" y="93"/>
                </a:cxn>
                <a:cxn ang="0">
                  <a:pos x="461" y="26"/>
                </a:cxn>
                <a:cxn ang="0">
                  <a:pos x="342" y="0"/>
                </a:cxn>
                <a:cxn ang="0">
                  <a:pos x="211" y="26"/>
                </a:cxn>
                <a:cxn ang="0">
                  <a:pos x="105" y="106"/>
                </a:cxn>
                <a:cxn ang="0">
                  <a:pos x="27" y="226"/>
                </a:cxn>
                <a:cxn ang="0">
                  <a:pos x="0" y="358"/>
                </a:cxn>
                <a:cxn ang="0">
                  <a:pos x="27" y="504"/>
                </a:cxn>
                <a:cxn ang="0">
                  <a:pos x="105" y="624"/>
                </a:cxn>
                <a:cxn ang="0">
                  <a:pos x="224" y="703"/>
                </a:cxn>
                <a:cxn ang="0">
                  <a:pos x="355" y="730"/>
                </a:cxn>
                <a:cxn ang="0">
                  <a:pos x="461" y="717"/>
                </a:cxn>
                <a:cxn ang="0">
                  <a:pos x="540" y="664"/>
                </a:cxn>
                <a:cxn ang="0">
                  <a:pos x="619" y="557"/>
                </a:cxn>
                <a:cxn ang="0">
                  <a:pos x="619" y="518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79" y="518"/>
                </a:cxn>
                <a:cxn ang="0">
                  <a:pos x="579" y="531"/>
                </a:cxn>
                <a:cxn ang="0">
                  <a:pos x="526" y="624"/>
                </a:cxn>
                <a:cxn ang="0">
                  <a:pos x="461" y="677"/>
                </a:cxn>
                <a:cxn ang="0">
                  <a:pos x="395" y="690"/>
                </a:cxn>
                <a:cxn ang="0">
                  <a:pos x="316" y="690"/>
                </a:cxn>
                <a:cxn ang="0">
                  <a:pos x="276" y="677"/>
                </a:cxn>
                <a:cxn ang="0">
                  <a:pos x="237" y="650"/>
                </a:cxn>
                <a:cxn ang="0">
                  <a:pos x="211" y="624"/>
                </a:cxn>
                <a:cxn ang="0">
                  <a:pos x="184" y="584"/>
                </a:cxn>
                <a:cxn ang="0">
                  <a:pos x="158" y="504"/>
                </a:cxn>
                <a:cxn ang="0">
                  <a:pos x="145" y="411"/>
                </a:cxn>
                <a:cxn ang="0">
                  <a:pos x="132" y="345"/>
                </a:cxn>
                <a:cxn ang="0">
                  <a:pos x="579" y="345"/>
                </a:cxn>
                <a:cxn ang="0">
                  <a:pos x="145" y="305"/>
                </a:cxn>
                <a:cxn ang="0">
                  <a:pos x="158" y="186"/>
                </a:cxn>
                <a:cxn ang="0">
                  <a:pos x="198" y="106"/>
                </a:cxn>
                <a:cxn ang="0">
                  <a:pos x="250" y="66"/>
                </a:cxn>
                <a:cxn ang="0">
                  <a:pos x="303" y="40"/>
                </a:cxn>
                <a:cxn ang="0">
                  <a:pos x="342" y="26"/>
                </a:cxn>
                <a:cxn ang="0">
                  <a:pos x="421" y="53"/>
                </a:cxn>
                <a:cxn ang="0">
                  <a:pos x="474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45" y="305"/>
                </a:cxn>
              </a:cxnLst>
              <a:rect l="0" t="0" r="r" b="b"/>
              <a:pathLst>
                <a:path w="619" h="730">
                  <a:moveTo>
                    <a:pt x="579" y="345"/>
                  </a:moveTo>
                  <a:lnTo>
                    <a:pt x="605" y="345"/>
                  </a:lnTo>
                  <a:lnTo>
                    <a:pt x="619" y="332"/>
                  </a:lnTo>
                  <a:lnTo>
                    <a:pt x="619" y="305"/>
                  </a:lnTo>
                  <a:lnTo>
                    <a:pt x="605" y="186"/>
                  </a:lnTo>
                  <a:lnTo>
                    <a:pt x="553" y="93"/>
                  </a:lnTo>
                  <a:lnTo>
                    <a:pt x="461" y="26"/>
                  </a:lnTo>
                  <a:lnTo>
                    <a:pt x="342" y="0"/>
                  </a:lnTo>
                  <a:lnTo>
                    <a:pt x="211" y="26"/>
                  </a:lnTo>
                  <a:lnTo>
                    <a:pt x="105" y="106"/>
                  </a:lnTo>
                  <a:lnTo>
                    <a:pt x="27" y="226"/>
                  </a:lnTo>
                  <a:lnTo>
                    <a:pt x="0" y="358"/>
                  </a:lnTo>
                  <a:lnTo>
                    <a:pt x="27" y="504"/>
                  </a:lnTo>
                  <a:lnTo>
                    <a:pt x="105" y="624"/>
                  </a:lnTo>
                  <a:lnTo>
                    <a:pt x="224" y="703"/>
                  </a:lnTo>
                  <a:lnTo>
                    <a:pt x="355" y="730"/>
                  </a:lnTo>
                  <a:lnTo>
                    <a:pt x="461" y="717"/>
                  </a:lnTo>
                  <a:lnTo>
                    <a:pt x="540" y="664"/>
                  </a:lnTo>
                  <a:lnTo>
                    <a:pt x="619" y="557"/>
                  </a:lnTo>
                  <a:lnTo>
                    <a:pt x="619" y="518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79" y="518"/>
                  </a:lnTo>
                  <a:lnTo>
                    <a:pt x="579" y="531"/>
                  </a:lnTo>
                  <a:lnTo>
                    <a:pt x="526" y="624"/>
                  </a:lnTo>
                  <a:lnTo>
                    <a:pt x="461" y="677"/>
                  </a:lnTo>
                  <a:lnTo>
                    <a:pt x="395" y="690"/>
                  </a:lnTo>
                  <a:lnTo>
                    <a:pt x="316" y="690"/>
                  </a:lnTo>
                  <a:lnTo>
                    <a:pt x="276" y="677"/>
                  </a:lnTo>
                  <a:lnTo>
                    <a:pt x="237" y="650"/>
                  </a:lnTo>
                  <a:lnTo>
                    <a:pt x="211" y="624"/>
                  </a:lnTo>
                  <a:lnTo>
                    <a:pt x="184" y="584"/>
                  </a:lnTo>
                  <a:lnTo>
                    <a:pt x="158" y="504"/>
                  </a:lnTo>
                  <a:lnTo>
                    <a:pt x="145" y="411"/>
                  </a:lnTo>
                  <a:lnTo>
                    <a:pt x="132" y="345"/>
                  </a:lnTo>
                  <a:lnTo>
                    <a:pt x="579" y="345"/>
                  </a:lnTo>
                  <a:close/>
                  <a:moveTo>
                    <a:pt x="145" y="305"/>
                  </a:moveTo>
                  <a:lnTo>
                    <a:pt x="158" y="186"/>
                  </a:lnTo>
                  <a:lnTo>
                    <a:pt x="198" y="106"/>
                  </a:lnTo>
                  <a:lnTo>
                    <a:pt x="250" y="66"/>
                  </a:lnTo>
                  <a:lnTo>
                    <a:pt x="303" y="40"/>
                  </a:lnTo>
                  <a:lnTo>
                    <a:pt x="342" y="26"/>
                  </a:lnTo>
                  <a:lnTo>
                    <a:pt x="421" y="53"/>
                  </a:lnTo>
                  <a:lnTo>
                    <a:pt x="474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45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91" name="Freeform 67"/>
            <p:cNvSpPr>
              <a:spLocks noEditPoints="1"/>
            </p:cNvSpPr>
            <p:nvPr/>
          </p:nvSpPr>
          <p:spPr bwMode="auto">
            <a:xfrm>
              <a:off x="38623" y="10316"/>
              <a:ext cx="723" cy="730"/>
            </a:xfrm>
            <a:custGeom>
              <a:avLst/>
              <a:gdLst/>
              <a:ahLst/>
              <a:cxnLst>
                <a:cxn ang="0">
                  <a:pos x="473" y="637"/>
                </a:cxn>
                <a:cxn ang="0">
                  <a:pos x="513" y="703"/>
                </a:cxn>
                <a:cxn ang="0">
                  <a:pos x="605" y="730"/>
                </a:cxn>
                <a:cxn ang="0">
                  <a:pos x="697" y="664"/>
                </a:cxn>
                <a:cxn ang="0">
                  <a:pos x="723" y="571"/>
                </a:cxn>
                <a:cxn ang="0">
                  <a:pos x="684" y="478"/>
                </a:cxn>
                <a:cxn ang="0">
                  <a:pos x="658" y="664"/>
                </a:cxn>
                <a:cxn ang="0">
                  <a:pos x="592" y="677"/>
                </a:cxn>
                <a:cxn ang="0">
                  <a:pos x="579" y="637"/>
                </a:cxn>
                <a:cxn ang="0">
                  <a:pos x="565" y="226"/>
                </a:cxn>
                <a:cxn ang="0">
                  <a:pos x="539" y="133"/>
                </a:cxn>
                <a:cxn ang="0">
                  <a:pos x="408" y="13"/>
                </a:cxn>
                <a:cxn ang="0">
                  <a:pos x="171" y="26"/>
                </a:cxn>
                <a:cxn ang="0">
                  <a:pos x="52" y="172"/>
                </a:cxn>
                <a:cxn ang="0">
                  <a:pos x="66" y="239"/>
                </a:cxn>
                <a:cxn ang="0">
                  <a:pos x="144" y="252"/>
                </a:cxn>
                <a:cxn ang="0">
                  <a:pos x="197" y="172"/>
                </a:cxn>
                <a:cxn ang="0">
                  <a:pos x="184" y="146"/>
                </a:cxn>
                <a:cxn ang="0">
                  <a:pos x="171" y="119"/>
                </a:cxn>
                <a:cxn ang="0">
                  <a:pos x="118" y="106"/>
                </a:cxn>
                <a:cxn ang="0">
                  <a:pos x="184" y="53"/>
                </a:cxn>
                <a:cxn ang="0">
                  <a:pos x="250" y="26"/>
                </a:cxn>
                <a:cxn ang="0">
                  <a:pos x="355" y="40"/>
                </a:cxn>
                <a:cxn ang="0">
                  <a:pos x="434" y="133"/>
                </a:cxn>
                <a:cxn ang="0">
                  <a:pos x="460" y="292"/>
                </a:cxn>
                <a:cxn ang="0">
                  <a:pos x="158" y="358"/>
                </a:cxn>
                <a:cxn ang="0">
                  <a:pos x="52" y="438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6" y="730"/>
                </a:cxn>
                <a:cxn ang="0">
                  <a:pos x="408" y="677"/>
                </a:cxn>
                <a:cxn ang="0">
                  <a:pos x="460" y="597"/>
                </a:cxn>
                <a:cxn ang="0">
                  <a:pos x="460" y="491"/>
                </a:cxn>
                <a:cxn ang="0">
                  <a:pos x="434" y="597"/>
                </a:cxn>
                <a:cxn ang="0">
                  <a:pos x="368" y="664"/>
                </a:cxn>
                <a:cxn ang="0">
                  <a:pos x="302" y="690"/>
                </a:cxn>
                <a:cxn ang="0">
                  <a:pos x="184" y="677"/>
                </a:cxn>
                <a:cxn ang="0">
                  <a:pos x="131" y="610"/>
                </a:cxn>
                <a:cxn ang="0">
                  <a:pos x="131" y="504"/>
                </a:cxn>
                <a:cxn ang="0">
                  <a:pos x="223" y="385"/>
                </a:cxn>
                <a:cxn ang="0">
                  <a:pos x="460" y="332"/>
                </a:cxn>
              </a:cxnLst>
              <a:rect l="0" t="0" r="r" b="b"/>
              <a:pathLst>
                <a:path w="723" h="730">
                  <a:moveTo>
                    <a:pt x="460" y="597"/>
                  </a:moveTo>
                  <a:lnTo>
                    <a:pt x="473" y="637"/>
                  </a:lnTo>
                  <a:lnTo>
                    <a:pt x="487" y="664"/>
                  </a:lnTo>
                  <a:lnTo>
                    <a:pt x="513" y="703"/>
                  </a:lnTo>
                  <a:lnTo>
                    <a:pt x="592" y="730"/>
                  </a:lnTo>
                  <a:lnTo>
                    <a:pt x="605" y="730"/>
                  </a:lnTo>
                  <a:lnTo>
                    <a:pt x="684" y="690"/>
                  </a:lnTo>
                  <a:lnTo>
                    <a:pt x="697" y="664"/>
                  </a:lnTo>
                  <a:lnTo>
                    <a:pt x="710" y="624"/>
                  </a:lnTo>
                  <a:lnTo>
                    <a:pt x="723" y="571"/>
                  </a:lnTo>
                  <a:lnTo>
                    <a:pt x="723" y="478"/>
                  </a:lnTo>
                  <a:lnTo>
                    <a:pt x="684" y="478"/>
                  </a:lnTo>
                  <a:lnTo>
                    <a:pt x="684" y="610"/>
                  </a:lnTo>
                  <a:lnTo>
                    <a:pt x="658" y="664"/>
                  </a:lnTo>
                  <a:lnTo>
                    <a:pt x="644" y="677"/>
                  </a:lnTo>
                  <a:lnTo>
                    <a:pt x="592" y="677"/>
                  </a:lnTo>
                  <a:lnTo>
                    <a:pt x="579" y="664"/>
                  </a:lnTo>
                  <a:lnTo>
                    <a:pt x="579" y="637"/>
                  </a:lnTo>
                  <a:lnTo>
                    <a:pt x="565" y="624"/>
                  </a:lnTo>
                  <a:lnTo>
                    <a:pt x="565" y="226"/>
                  </a:lnTo>
                  <a:lnTo>
                    <a:pt x="552" y="172"/>
                  </a:lnTo>
                  <a:lnTo>
                    <a:pt x="539" y="133"/>
                  </a:lnTo>
                  <a:lnTo>
                    <a:pt x="513" y="80"/>
                  </a:lnTo>
                  <a:lnTo>
                    <a:pt x="408" y="13"/>
                  </a:lnTo>
                  <a:lnTo>
                    <a:pt x="289" y="0"/>
                  </a:lnTo>
                  <a:lnTo>
                    <a:pt x="171" y="26"/>
                  </a:lnTo>
                  <a:lnTo>
                    <a:pt x="79" y="80"/>
                  </a:lnTo>
                  <a:lnTo>
                    <a:pt x="52" y="172"/>
                  </a:lnTo>
                  <a:lnTo>
                    <a:pt x="52" y="212"/>
                  </a:lnTo>
                  <a:lnTo>
                    <a:pt x="66" y="239"/>
                  </a:lnTo>
                  <a:lnTo>
                    <a:pt x="92" y="252"/>
                  </a:lnTo>
                  <a:lnTo>
                    <a:pt x="144" y="252"/>
                  </a:lnTo>
                  <a:lnTo>
                    <a:pt x="184" y="212"/>
                  </a:lnTo>
                  <a:lnTo>
                    <a:pt x="197" y="172"/>
                  </a:lnTo>
                  <a:lnTo>
                    <a:pt x="197" y="159"/>
                  </a:lnTo>
                  <a:lnTo>
                    <a:pt x="184" y="146"/>
                  </a:lnTo>
                  <a:lnTo>
                    <a:pt x="184" y="133"/>
                  </a:lnTo>
                  <a:lnTo>
                    <a:pt x="171" y="119"/>
                  </a:lnTo>
                  <a:lnTo>
                    <a:pt x="144" y="106"/>
                  </a:lnTo>
                  <a:lnTo>
                    <a:pt x="118" y="106"/>
                  </a:lnTo>
                  <a:lnTo>
                    <a:pt x="144" y="80"/>
                  </a:lnTo>
                  <a:lnTo>
                    <a:pt x="184" y="53"/>
                  </a:lnTo>
                  <a:lnTo>
                    <a:pt x="210" y="40"/>
                  </a:lnTo>
                  <a:lnTo>
                    <a:pt x="250" y="26"/>
                  </a:lnTo>
                  <a:lnTo>
                    <a:pt x="316" y="26"/>
                  </a:lnTo>
                  <a:lnTo>
                    <a:pt x="355" y="40"/>
                  </a:lnTo>
                  <a:lnTo>
                    <a:pt x="408" y="93"/>
                  </a:lnTo>
                  <a:lnTo>
                    <a:pt x="434" y="133"/>
                  </a:lnTo>
                  <a:lnTo>
                    <a:pt x="460" y="239"/>
                  </a:lnTo>
                  <a:lnTo>
                    <a:pt x="460" y="292"/>
                  </a:lnTo>
                  <a:lnTo>
                    <a:pt x="316" y="305"/>
                  </a:lnTo>
                  <a:lnTo>
                    <a:pt x="158" y="358"/>
                  </a:lnTo>
                  <a:lnTo>
                    <a:pt x="92" y="398"/>
                  </a:lnTo>
                  <a:lnTo>
                    <a:pt x="52" y="438"/>
                  </a:lnTo>
                  <a:lnTo>
                    <a:pt x="0" y="518"/>
                  </a:lnTo>
                  <a:lnTo>
                    <a:pt x="0" y="557"/>
                  </a:lnTo>
                  <a:lnTo>
                    <a:pt x="26" y="637"/>
                  </a:lnTo>
                  <a:lnTo>
                    <a:pt x="92" y="703"/>
                  </a:lnTo>
                  <a:lnTo>
                    <a:pt x="171" y="730"/>
                  </a:lnTo>
                  <a:lnTo>
                    <a:pt x="316" y="730"/>
                  </a:lnTo>
                  <a:lnTo>
                    <a:pt x="368" y="703"/>
                  </a:lnTo>
                  <a:lnTo>
                    <a:pt x="408" y="677"/>
                  </a:lnTo>
                  <a:lnTo>
                    <a:pt x="447" y="637"/>
                  </a:lnTo>
                  <a:lnTo>
                    <a:pt x="460" y="597"/>
                  </a:lnTo>
                  <a:close/>
                  <a:moveTo>
                    <a:pt x="460" y="332"/>
                  </a:moveTo>
                  <a:lnTo>
                    <a:pt x="460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8" y="637"/>
                  </a:lnTo>
                  <a:lnTo>
                    <a:pt x="368" y="664"/>
                  </a:lnTo>
                  <a:lnTo>
                    <a:pt x="342" y="690"/>
                  </a:lnTo>
                  <a:lnTo>
                    <a:pt x="302" y="690"/>
                  </a:lnTo>
                  <a:lnTo>
                    <a:pt x="263" y="703"/>
                  </a:lnTo>
                  <a:lnTo>
                    <a:pt x="184" y="677"/>
                  </a:lnTo>
                  <a:lnTo>
                    <a:pt x="158" y="650"/>
                  </a:lnTo>
                  <a:lnTo>
                    <a:pt x="131" y="610"/>
                  </a:lnTo>
                  <a:lnTo>
                    <a:pt x="118" y="557"/>
                  </a:lnTo>
                  <a:lnTo>
                    <a:pt x="131" y="504"/>
                  </a:lnTo>
                  <a:lnTo>
                    <a:pt x="158" y="438"/>
                  </a:lnTo>
                  <a:lnTo>
                    <a:pt x="223" y="385"/>
                  </a:lnTo>
                  <a:lnTo>
                    <a:pt x="316" y="345"/>
                  </a:lnTo>
                  <a:lnTo>
                    <a:pt x="460" y="3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92" name="Freeform 68"/>
            <p:cNvSpPr>
              <a:spLocks/>
            </p:cNvSpPr>
            <p:nvPr/>
          </p:nvSpPr>
          <p:spPr bwMode="auto">
            <a:xfrm>
              <a:off x="39412" y="9891"/>
              <a:ext cx="513" cy="1142"/>
            </a:xfrm>
            <a:custGeom>
              <a:avLst/>
              <a:gdLst/>
              <a:ahLst/>
              <a:cxnLst>
                <a:cxn ang="0">
                  <a:pos x="224" y="491"/>
                </a:cxn>
                <a:cxn ang="0">
                  <a:pos x="408" y="491"/>
                </a:cxn>
                <a:cxn ang="0">
                  <a:pos x="408" y="451"/>
                </a:cxn>
                <a:cxn ang="0">
                  <a:pos x="224" y="451"/>
                </a:cxn>
                <a:cxn ang="0">
                  <a:pos x="224" y="266"/>
                </a:cxn>
                <a:cxn ang="0">
                  <a:pos x="250" y="146"/>
                </a:cxn>
                <a:cxn ang="0">
                  <a:pos x="303" y="67"/>
                </a:cxn>
                <a:cxn ang="0">
                  <a:pos x="368" y="40"/>
                </a:cxn>
                <a:cxn ang="0">
                  <a:pos x="395" y="40"/>
                </a:cxn>
                <a:cxn ang="0">
                  <a:pos x="421" y="53"/>
                </a:cxn>
                <a:cxn ang="0">
                  <a:pos x="382" y="93"/>
                </a:cxn>
                <a:cxn ang="0">
                  <a:pos x="368" y="120"/>
                </a:cxn>
                <a:cxn ang="0">
                  <a:pos x="395" y="173"/>
                </a:cxn>
                <a:cxn ang="0">
                  <a:pos x="408" y="186"/>
                </a:cxn>
                <a:cxn ang="0">
                  <a:pos x="474" y="186"/>
                </a:cxn>
                <a:cxn ang="0">
                  <a:pos x="500" y="173"/>
                </a:cxn>
                <a:cxn ang="0">
                  <a:pos x="513" y="146"/>
                </a:cxn>
                <a:cxn ang="0">
                  <a:pos x="513" y="120"/>
                </a:cxn>
                <a:cxn ang="0">
                  <a:pos x="500" y="80"/>
                </a:cxn>
                <a:cxn ang="0">
                  <a:pos x="487" y="53"/>
                </a:cxn>
                <a:cxn ang="0">
                  <a:pos x="461" y="27"/>
                </a:cxn>
                <a:cxn ang="0">
                  <a:pos x="421" y="13"/>
                </a:cxn>
                <a:cxn ang="0">
                  <a:pos x="368" y="0"/>
                </a:cxn>
                <a:cxn ang="0">
                  <a:pos x="290" y="13"/>
                </a:cxn>
                <a:cxn ang="0">
                  <a:pos x="197" y="67"/>
                </a:cxn>
                <a:cxn ang="0">
                  <a:pos x="145" y="146"/>
                </a:cxn>
                <a:cxn ang="0">
                  <a:pos x="119" y="266"/>
                </a:cxn>
                <a:cxn ang="0">
                  <a:pos x="119" y="451"/>
                </a:cxn>
                <a:cxn ang="0">
                  <a:pos x="0" y="451"/>
                </a:cxn>
                <a:cxn ang="0">
                  <a:pos x="0" y="491"/>
                </a:cxn>
                <a:cxn ang="0">
                  <a:pos x="119" y="491"/>
                </a:cxn>
                <a:cxn ang="0">
                  <a:pos x="119" y="1062"/>
                </a:cxn>
                <a:cxn ang="0">
                  <a:pos x="92" y="1089"/>
                </a:cxn>
                <a:cxn ang="0">
                  <a:pos x="0" y="1089"/>
                </a:cxn>
                <a:cxn ang="0">
                  <a:pos x="0" y="1142"/>
                </a:cxn>
                <a:cxn ang="0">
                  <a:pos x="382" y="1142"/>
                </a:cxn>
                <a:cxn ang="0">
                  <a:pos x="382" y="1089"/>
                </a:cxn>
                <a:cxn ang="0">
                  <a:pos x="263" y="1089"/>
                </a:cxn>
                <a:cxn ang="0">
                  <a:pos x="237" y="1075"/>
                </a:cxn>
                <a:cxn ang="0">
                  <a:pos x="237" y="1062"/>
                </a:cxn>
                <a:cxn ang="0">
                  <a:pos x="224" y="1035"/>
                </a:cxn>
                <a:cxn ang="0">
                  <a:pos x="224" y="1022"/>
                </a:cxn>
                <a:cxn ang="0">
                  <a:pos x="224" y="491"/>
                </a:cxn>
              </a:cxnLst>
              <a:rect l="0" t="0" r="r" b="b"/>
              <a:pathLst>
                <a:path w="513" h="1142">
                  <a:moveTo>
                    <a:pt x="224" y="491"/>
                  </a:moveTo>
                  <a:lnTo>
                    <a:pt x="408" y="491"/>
                  </a:lnTo>
                  <a:lnTo>
                    <a:pt x="408" y="451"/>
                  </a:lnTo>
                  <a:lnTo>
                    <a:pt x="224" y="451"/>
                  </a:lnTo>
                  <a:lnTo>
                    <a:pt x="224" y="266"/>
                  </a:lnTo>
                  <a:lnTo>
                    <a:pt x="250" y="146"/>
                  </a:lnTo>
                  <a:lnTo>
                    <a:pt x="303" y="67"/>
                  </a:lnTo>
                  <a:lnTo>
                    <a:pt x="368" y="40"/>
                  </a:lnTo>
                  <a:lnTo>
                    <a:pt x="395" y="40"/>
                  </a:lnTo>
                  <a:lnTo>
                    <a:pt x="421" y="53"/>
                  </a:lnTo>
                  <a:lnTo>
                    <a:pt x="382" y="93"/>
                  </a:lnTo>
                  <a:lnTo>
                    <a:pt x="368" y="120"/>
                  </a:lnTo>
                  <a:lnTo>
                    <a:pt x="395" y="173"/>
                  </a:lnTo>
                  <a:lnTo>
                    <a:pt x="408" y="186"/>
                  </a:lnTo>
                  <a:lnTo>
                    <a:pt x="474" y="186"/>
                  </a:lnTo>
                  <a:lnTo>
                    <a:pt x="500" y="173"/>
                  </a:lnTo>
                  <a:lnTo>
                    <a:pt x="513" y="146"/>
                  </a:lnTo>
                  <a:lnTo>
                    <a:pt x="513" y="120"/>
                  </a:lnTo>
                  <a:lnTo>
                    <a:pt x="500" y="80"/>
                  </a:lnTo>
                  <a:lnTo>
                    <a:pt x="487" y="53"/>
                  </a:lnTo>
                  <a:lnTo>
                    <a:pt x="461" y="27"/>
                  </a:lnTo>
                  <a:lnTo>
                    <a:pt x="421" y="13"/>
                  </a:lnTo>
                  <a:lnTo>
                    <a:pt x="368" y="0"/>
                  </a:lnTo>
                  <a:lnTo>
                    <a:pt x="290" y="13"/>
                  </a:lnTo>
                  <a:lnTo>
                    <a:pt x="197" y="67"/>
                  </a:lnTo>
                  <a:lnTo>
                    <a:pt x="145" y="146"/>
                  </a:lnTo>
                  <a:lnTo>
                    <a:pt x="119" y="266"/>
                  </a:lnTo>
                  <a:lnTo>
                    <a:pt x="119" y="451"/>
                  </a:lnTo>
                  <a:lnTo>
                    <a:pt x="0" y="451"/>
                  </a:lnTo>
                  <a:lnTo>
                    <a:pt x="0" y="491"/>
                  </a:lnTo>
                  <a:lnTo>
                    <a:pt x="119" y="491"/>
                  </a:lnTo>
                  <a:lnTo>
                    <a:pt x="119" y="1062"/>
                  </a:lnTo>
                  <a:lnTo>
                    <a:pt x="92" y="1089"/>
                  </a:lnTo>
                  <a:lnTo>
                    <a:pt x="0" y="1089"/>
                  </a:lnTo>
                  <a:lnTo>
                    <a:pt x="0" y="1142"/>
                  </a:lnTo>
                  <a:lnTo>
                    <a:pt x="382" y="1142"/>
                  </a:lnTo>
                  <a:lnTo>
                    <a:pt x="382" y="1089"/>
                  </a:lnTo>
                  <a:lnTo>
                    <a:pt x="263" y="1089"/>
                  </a:lnTo>
                  <a:lnTo>
                    <a:pt x="237" y="1075"/>
                  </a:lnTo>
                  <a:lnTo>
                    <a:pt x="237" y="1062"/>
                  </a:lnTo>
                  <a:lnTo>
                    <a:pt x="224" y="1035"/>
                  </a:lnTo>
                  <a:lnTo>
                    <a:pt x="224" y="1022"/>
                  </a:lnTo>
                  <a:lnTo>
                    <a:pt x="224" y="4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93" name="Freeform 69"/>
            <p:cNvSpPr>
              <a:spLocks/>
            </p:cNvSpPr>
            <p:nvPr/>
          </p:nvSpPr>
          <p:spPr bwMode="auto">
            <a:xfrm>
              <a:off x="39951" y="9891"/>
              <a:ext cx="514" cy="1142"/>
            </a:xfrm>
            <a:custGeom>
              <a:avLst/>
              <a:gdLst/>
              <a:ahLst/>
              <a:cxnLst>
                <a:cxn ang="0">
                  <a:pos x="237" y="491"/>
                </a:cxn>
                <a:cxn ang="0">
                  <a:pos x="408" y="491"/>
                </a:cxn>
                <a:cxn ang="0">
                  <a:pos x="408" y="451"/>
                </a:cxn>
                <a:cxn ang="0">
                  <a:pos x="224" y="451"/>
                </a:cxn>
                <a:cxn ang="0">
                  <a:pos x="224" y="266"/>
                </a:cxn>
                <a:cxn ang="0">
                  <a:pos x="250" y="146"/>
                </a:cxn>
                <a:cxn ang="0">
                  <a:pos x="303" y="67"/>
                </a:cxn>
                <a:cxn ang="0">
                  <a:pos x="369" y="40"/>
                </a:cxn>
                <a:cxn ang="0">
                  <a:pos x="395" y="40"/>
                </a:cxn>
                <a:cxn ang="0">
                  <a:pos x="421" y="53"/>
                </a:cxn>
                <a:cxn ang="0">
                  <a:pos x="382" y="93"/>
                </a:cxn>
                <a:cxn ang="0">
                  <a:pos x="382" y="146"/>
                </a:cxn>
                <a:cxn ang="0">
                  <a:pos x="395" y="173"/>
                </a:cxn>
                <a:cxn ang="0">
                  <a:pos x="421" y="186"/>
                </a:cxn>
                <a:cxn ang="0">
                  <a:pos x="474" y="186"/>
                </a:cxn>
                <a:cxn ang="0">
                  <a:pos x="500" y="173"/>
                </a:cxn>
                <a:cxn ang="0">
                  <a:pos x="514" y="146"/>
                </a:cxn>
                <a:cxn ang="0">
                  <a:pos x="514" y="80"/>
                </a:cxn>
                <a:cxn ang="0">
                  <a:pos x="461" y="27"/>
                </a:cxn>
                <a:cxn ang="0">
                  <a:pos x="421" y="13"/>
                </a:cxn>
                <a:cxn ang="0">
                  <a:pos x="369" y="0"/>
                </a:cxn>
                <a:cxn ang="0">
                  <a:pos x="290" y="13"/>
                </a:cxn>
                <a:cxn ang="0">
                  <a:pos x="211" y="67"/>
                </a:cxn>
                <a:cxn ang="0">
                  <a:pos x="145" y="146"/>
                </a:cxn>
                <a:cxn ang="0">
                  <a:pos x="132" y="266"/>
                </a:cxn>
                <a:cxn ang="0">
                  <a:pos x="132" y="451"/>
                </a:cxn>
                <a:cxn ang="0">
                  <a:pos x="0" y="451"/>
                </a:cxn>
                <a:cxn ang="0">
                  <a:pos x="0" y="491"/>
                </a:cxn>
                <a:cxn ang="0">
                  <a:pos x="132" y="491"/>
                </a:cxn>
                <a:cxn ang="0">
                  <a:pos x="132" y="1062"/>
                </a:cxn>
                <a:cxn ang="0">
                  <a:pos x="119" y="1075"/>
                </a:cxn>
                <a:cxn ang="0">
                  <a:pos x="93" y="1089"/>
                </a:cxn>
                <a:cxn ang="0">
                  <a:pos x="0" y="1089"/>
                </a:cxn>
                <a:cxn ang="0">
                  <a:pos x="0" y="1142"/>
                </a:cxn>
                <a:cxn ang="0">
                  <a:pos x="382" y="1142"/>
                </a:cxn>
                <a:cxn ang="0">
                  <a:pos x="382" y="1089"/>
                </a:cxn>
                <a:cxn ang="0">
                  <a:pos x="264" y="1089"/>
                </a:cxn>
                <a:cxn ang="0">
                  <a:pos x="237" y="1062"/>
                </a:cxn>
                <a:cxn ang="0">
                  <a:pos x="237" y="1022"/>
                </a:cxn>
                <a:cxn ang="0">
                  <a:pos x="237" y="491"/>
                </a:cxn>
              </a:cxnLst>
              <a:rect l="0" t="0" r="r" b="b"/>
              <a:pathLst>
                <a:path w="514" h="1142">
                  <a:moveTo>
                    <a:pt x="237" y="491"/>
                  </a:moveTo>
                  <a:lnTo>
                    <a:pt x="408" y="491"/>
                  </a:lnTo>
                  <a:lnTo>
                    <a:pt x="408" y="451"/>
                  </a:lnTo>
                  <a:lnTo>
                    <a:pt x="224" y="451"/>
                  </a:lnTo>
                  <a:lnTo>
                    <a:pt x="224" y="266"/>
                  </a:lnTo>
                  <a:lnTo>
                    <a:pt x="250" y="146"/>
                  </a:lnTo>
                  <a:lnTo>
                    <a:pt x="303" y="67"/>
                  </a:lnTo>
                  <a:lnTo>
                    <a:pt x="369" y="40"/>
                  </a:lnTo>
                  <a:lnTo>
                    <a:pt x="395" y="40"/>
                  </a:lnTo>
                  <a:lnTo>
                    <a:pt x="421" y="53"/>
                  </a:lnTo>
                  <a:lnTo>
                    <a:pt x="382" y="93"/>
                  </a:lnTo>
                  <a:lnTo>
                    <a:pt x="382" y="146"/>
                  </a:lnTo>
                  <a:lnTo>
                    <a:pt x="395" y="173"/>
                  </a:lnTo>
                  <a:lnTo>
                    <a:pt x="421" y="186"/>
                  </a:lnTo>
                  <a:lnTo>
                    <a:pt x="474" y="186"/>
                  </a:lnTo>
                  <a:lnTo>
                    <a:pt x="500" y="173"/>
                  </a:lnTo>
                  <a:lnTo>
                    <a:pt x="514" y="146"/>
                  </a:lnTo>
                  <a:lnTo>
                    <a:pt x="514" y="80"/>
                  </a:lnTo>
                  <a:lnTo>
                    <a:pt x="461" y="27"/>
                  </a:lnTo>
                  <a:lnTo>
                    <a:pt x="421" y="13"/>
                  </a:lnTo>
                  <a:lnTo>
                    <a:pt x="369" y="0"/>
                  </a:lnTo>
                  <a:lnTo>
                    <a:pt x="290" y="13"/>
                  </a:lnTo>
                  <a:lnTo>
                    <a:pt x="211" y="67"/>
                  </a:lnTo>
                  <a:lnTo>
                    <a:pt x="145" y="146"/>
                  </a:lnTo>
                  <a:lnTo>
                    <a:pt x="132" y="266"/>
                  </a:lnTo>
                  <a:lnTo>
                    <a:pt x="132" y="451"/>
                  </a:lnTo>
                  <a:lnTo>
                    <a:pt x="0" y="451"/>
                  </a:lnTo>
                  <a:lnTo>
                    <a:pt x="0" y="491"/>
                  </a:lnTo>
                  <a:lnTo>
                    <a:pt x="132" y="491"/>
                  </a:lnTo>
                  <a:lnTo>
                    <a:pt x="132" y="1062"/>
                  </a:lnTo>
                  <a:lnTo>
                    <a:pt x="119" y="1075"/>
                  </a:lnTo>
                  <a:lnTo>
                    <a:pt x="93" y="1089"/>
                  </a:lnTo>
                  <a:lnTo>
                    <a:pt x="0" y="1089"/>
                  </a:lnTo>
                  <a:lnTo>
                    <a:pt x="0" y="1142"/>
                  </a:lnTo>
                  <a:lnTo>
                    <a:pt x="382" y="1142"/>
                  </a:lnTo>
                  <a:lnTo>
                    <a:pt x="382" y="1089"/>
                  </a:lnTo>
                  <a:lnTo>
                    <a:pt x="264" y="1089"/>
                  </a:lnTo>
                  <a:lnTo>
                    <a:pt x="237" y="1062"/>
                  </a:lnTo>
                  <a:lnTo>
                    <a:pt x="237" y="1022"/>
                  </a:lnTo>
                  <a:lnTo>
                    <a:pt x="237" y="4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94" name="Freeform 70"/>
            <p:cNvSpPr>
              <a:spLocks noEditPoints="1"/>
            </p:cNvSpPr>
            <p:nvPr/>
          </p:nvSpPr>
          <p:spPr bwMode="auto">
            <a:xfrm>
              <a:off x="40425" y="10316"/>
              <a:ext cx="618" cy="730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8" y="332"/>
                </a:cxn>
                <a:cxn ang="0">
                  <a:pos x="618" y="305"/>
                </a:cxn>
                <a:cxn ang="0">
                  <a:pos x="605" y="186"/>
                </a:cxn>
                <a:cxn ang="0">
                  <a:pos x="553" y="93"/>
                </a:cxn>
                <a:cxn ang="0">
                  <a:pos x="461" y="26"/>
                </a:cxn>
                <a:cxn ang="0">
                  <a:pos x="342" y="0"/>
                </a:cxn>
                <a:cxn ang="0">
                  <a:pos x="211" y="26"/>
                </a:cxn>
                <a:cxn ang="0">
                  <a:pos x="105" y="106"/>
                </a:cxn>
                <a:cxn ang="0">
                  <a:pos x="26" y="226"/>
                </a:cxn>
                <a:cxn ang="0">
                  <a:pos x="0" y="358"/>
                </a:cxn>
                <a:cxn ang="0">
                  <a:pos x="26" y="504"/>
                </a:cxn>
                <a:cxn ang="0">
                  <a:pos x="118" y="624"/>
                </a:cxn>
                <a:cxn ang="0">
                  <a:pos x="224" y="703"/>
                </a:cxn>
                <a:cxn ang="0">
                  <a:pos x="355" y="730"/>
                </a:cxn>
                <a:cxn ang="0">
                  <a:pos x="461" y="717"/>
                </a:cxn>
                <a:cxn ang="0">
                  <a:pos x="539" y="664"/>
                </a:cxn>
                <a:cxn ang="0">
                  <a:pos x="592" y="610"/>
                </a:cxn>
                <a:cxn ang="0">
                  <a:pos x="618" y="557"/>
                </a:cxn>
                <a:cxn ang="0">
                  <a:pos x="618" y="504"/>
                </a:cxn>
                <a:cxn ang="0">
                  <a:pos x="592" y="504"/>
                </a:cxn>
                <a:cxn ang="0">
                  <a:pos x="592" y="518"/>
                </a:cxn>
                <a:cxn ang="0">
                  <a:pos x="579" y="531"/>
                </a:cxn>
                <a:cxn ang="0">
                  <a:pos x="526" y="624"/>
                </a:cxn>
                <a:cxn ang="0">
                  <a:pos x="461" y="677"/>
                </a:cxn>
                <a:cxn ang="0">
                  <a:pos x="395" y="690"/>
                </a:cxn>
                <a:cxn ang="0">
                  <a:pos x="316" y="690"/>
                </a:cxn>
                <a:cxn ang="0">
                  <a:pos x="263" y="664"/>
                </a:cxn>
                <a:cxn ang="0">
                  <a:pos x="184" y="584"/>
                </a:cxn>
                <a:cxn ang="0">
                  <a:pos x="158" y="504"/>
                </a:cxn>
                <a:cxn ang="0">
                  <a:pos x="145" y="411"/>
                </a:cxn>
                <a:cxn ang="0">
                  <a:pos x="145" y="345"/>
                </a:cxn>
                <a:cxn ang="0">
                  <a:pos x="579" y="345"/>
                </a:cxn>
                <a:cxn ang="0">
                  <a:pos x="145" y="305"/>
                </a:cxn>
                <a:cxn ang="0">
                  <a:pos x="158" y="186"/>
                </a:cxn>
                <a:cxn ang="0">
                  <a:pos x="197" y="106"/>
                </a:cxn>
                <a:cxn ang="0">
                  <a:pos x="250" y="66"/>
                </a:cxn>
                <a:cxn ang="0">
                  <a:pos x="303" y="40"/>
                </a:cxn>
                <a:cxn ang="0">
                  <a:pos x="342" y="26"/>
                </a:cxn>
                <a:cxn ang="0">
                  <a:pos x="421" y="53"/>
                </a:cxn>
                <a:cxn ang="0">
                  <a:pos x="474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45" y="305"/>
                </a:cxn>
              </a:cxnLst>
              <a:rect l="0" t="0" r="r" b="b"/>
              <a:pathLst>
                <a:path w="618" h="730">
                  <a:moveTo>
                    <a:pt x="579" y="345"/>
                  </a:moveTo>
                  <a:lnTo>
                    <a:pt x="605" y="345"/>
                  </a:lnTo>
                  <a:lnTo>
                    <a:pt x="618" y="332"/>
                  </a:lnTo>
                  <a:lnTo>
                    <a:pt x="618" y="305"/>
                  </a:lnTo>
                  <a:lnTo>
                    <a:pt x="605" y="186"/>
                  </a:lnTo>
                  <a:lnTo>
                    <a:pt x="553" y="93"/>
                  </a:lnTo>
                  <a:lnTo>
                    <a:pt x="461" y="26"/>
                  </a:lnTo>
                  <a:lnTo>
                    <a:pt x="342" y="0"/>
                  </a:lnTo>
                  <a:lnTo>
                    <a:pt x="211" y="26"/>
                  </a:lnTo>
                  <a:lnTo>
                    <a:pt x="105" y="106"/>
                  </a:lnTo>
                  <a:lnTo>
                    <a:pt x="26" y="226"/>
                  </a:lnTo>
                  <a:lnTo>
                    <a:pt x="0" y="358"/>
                  </a:lnTo>
                  <a:lnTo>
                    <a:pt x="26" y="504"/>
                  </a:lnTo>
                  <a:lnTo>
                    <a:pt x="118" y="624"/>
                  </a:lnTo>
                  <a:lnTo>
                    <a:pt x="224" y="703"/>
                  </a:lnTo>
                  <a:lnTo>
                    <a:pt x="355" y="730"/>
                  </a:lnTo>
                  <a:lnTo>
                    <a:pt x="461" y="717"/>
                  </a:lnTo>
                  <a:lnTo>
                    <a:pt x="539" y="664"/>
                  </a:lnTo>
                  <a:lnTo>
                    <a:pt x="592" y="610"/>
                  </a:lnTo>
                  <a:lnTo>
                    <a:pt x="618" y="557"/>
                  </a:lnTo>
                  <a:lnTo>
                    <a:pt x="618" y="504"/>
                  </a:lnTo>
                  <a:lnTo>
                    <a:pt x="592" y="504"/>
                  </a:lnTo>
                  <a:lnTo>
                    <a:pt x="592" y="518"/>
                  </a:lnTo>
                  <a:lnTo>
                    <a:pt x="579" y="531"/>
                  </a:lnTo>
                  <a:lnTo>
                    <a:pt x="526" y="624"/>
                  </a:lnTo>
                  <a:lnTo>
                    <a:pt x="461" y="677"/>
                  </a:lnTo>
                  <a:lnTo>
                    <a:pt x="395" y="690"/>
                  </a:lnTo>
                  <a:lnTo>
                    <a:pt x="316" y="690"/>
                  </a:lnTo>
                  <a:lnTo>
                    <a:pt x="263" y="664"/>
                  </a:lnTo>
                  <a:lnTo>
                    <a:pt x="184" y="584"/>
                  </a:lnTo>
                  <a:lnTo>
                    <a:pt x="158" y="504"/>
                  </a:lnTo>
                  <a:lnTo>
                    <a:pt x="145" y="411"/>
                  </a:lnTo>
                  <a:lnTo>
                    <a:pt x="145" y="345"/>
                  </a:lnTo>
                  <a:lnTo>
                    <a:pt x="579" y="345"/>
                  </a:lnTo>
                  <a:close/>
                  <a:moveTo>
                    <a:pt x="145" y="305"/>
                  </a:moveTo>
                  <a:lnTo>
                    <a:pt x="158" y="186"/>
                  </a:lnTo>
                  <a:lnTo>
                    <a:pt x="197" y="106"/>
                  </a:lnTo>
                  <a:lnTo>
                    <a:pt x="250" y="66"/>
                  </a:lnTo>
                  <a:lnTo>
                    <a:pt x="303" y="40"/>
                  </a:lnTo>
                  <a:lnTo>
                    <a:pt x="342" y="26"/>
                  </a:lnTo>
                  <a:lnTo>
                    <a:pt x="421" y="53"/>
                  </a:lnTo>
                  <a:lnTo>
                    <a:pt x="474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45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95" name="Freeform 71"/>
            <p:cNvSpPr>
              <a:spLocks/>
            </p:cNvSpPr>
            <p:nvPr/>
          </p:nvSpPr>
          <p:spPr bwMode="auto">
            <a:xfrm>
              <a:off x="41149" y="10316"/>
              <a:ext cx="605" cy="730"/>
            </a:xfrm>
            <a:custGeom>
              <a:avLst/>
              <a:gdLst/>
              <a:ahLst/>
              <a:cxnLst>
                <a:cxn ang="0">
                  <a:pos x="526" y="93"/>
                </a:cxn>
                <a:cxn ang="0">
                  <a:pos x="486" y="106"/>
                </a:cxn>
                <a:cxn ang="0">
                  <a:pos x="460" y="119"/>
                </a:cxn>
                <a:cxn ang="0">
                  <a:pos x="447" y="133"/>
                </a:cxn>
                <a:cxn ang="0">
                  <a:pos x="447" y="199"/>
                </a:cxn>
                <a:cxn ang="0">
                  <a:pos x="460" y="226"/>
                </a:cxn>
                <a:cxn ang="0">
                  <a:pos x="486" y="239"/>
                </a:cxn>
                <a:cxn ang="0">
                  <a:pos x="539" y="239"/>
                </a:cxn>
                <a:cxn ang="0">
                  <a:pos x="565" y="226"/>
                </a:cxn>
                <a:cxn ang="0">
                  <a:pos x="592" y="199"/>
                </a:cxn>
                <a:cxn ang="0">
                  <a:pos x="592" y="172"/>
                </a:cxn>
                <a:cxn ang="0">
                  <a:pos x="565" y="93"/>
                </a:cxn>
                <a:cxn ang="0">
                  <a:pos x="513" y="40"/>
                </a:cxn>
                <a:cxn ang="0">
                  <a:pos x="434" y="13"/>
                </a:cxn>
                <a:cxn ang="0">
                  <a:pos x="342" y="0"/>
                </a:cxn>
                <a:cxn ang="0">
                  <a:pos x="210" y="26"/>
                </a:cxn>
                <a:cxn ang="0">
                  <a:pos x="105" y="106"/>
                </a:cxn>
                <a:cxn ang="0">
                  <a:pos x="26" y="226"/>
                </a:cxn>
                <a:cxn ang="0">
                  <a:pos x="0" y="372"/>
                </a:cxn>
                <a:cxn ang="0">
                  <a:pos x="26" y="518"/>
                </a:cxn>
                <a:cxn ang="0">
                  <a:pos x="105" y="624"/>
                </a:cxn>
                <a:cxn ang="0">
                  <a:pos x="210" y="703"/>
                </a:cxn>
                <a:cxn ang="0">
                  <a:pos x="342" y="730"/>
                </a:cxn>
                <a:cxn ang="0">
                  <a:pos x="447" y="717"/>
                </a:cxn>
                <a:cxn ang="0">
                  <a:pos x="526" y="664"/>
                </a:cxn>
                <a:cxn ang="0">
                  <a:pos x="578" y="610"/>
                </a:cxn>
                <a:cxn ang="0">
                  <a:pos x="605" y="557"/>
                </a:cxn>
                <a:cxn ang="0">
                  <a:pos x="605" y="518"/>
                </a:cxn>
                <a:cxn ang="0">
                  <a:pos x="592" y="504"/>
                </a:cxn>
                <a:cxn ang="0">
                  <a:pos x="565" y="531"/>
                </a:cxn>
                <a:cxn ang="0">
                  <a:pos x="539" y="584"/>
                </a:cxn>
                <a:cxn ang="0">
                  <a:pos x="513" y="624"/>
                </a:cxn>
                <a:cxn ang="0">
                  <a:pos x="486" y="650"/>
                </a:cxn>
                <a:cxn ang="0">
                  <a:pos x="447" y="677"/>
                </a:cxn>
                <a:cxn ang="0">
                  <a:pos x="421" y="690"/>
                </a:cxn>
                <a:cxn ang="0">
                  <a:pos x="355" y="690"/>
                </a:cxn>
                <a:cxn ang="0">
                  <a:pos x="302" y="677"/>
                </a:cxn>
                <a:cxn ang="0">
                  <a:pos x="236" y="650"/>
                </a:cxn>
                <a:cxn ang="0">
                  <a:pos x="184" y="597"/>
                </a:cxn>
                <a:cxn ang="0">
                  <a:pos x="144" y="504"/>
                </a:cxn>
                <a:cxn ang="0">
                  <a:pos x="131" y="372"/>
                </a:cxn>
                <a:cxn ang="0">
                  <a:pos x="144" y="239"/>
                </a:cxn>
                <a:cxn ang="0">
                  <a:pos x="184" y="133"/>
                </a:cxn>
                <a:cxn ang="0">
                  <a:pos x="236" y="80"/>
                </a:cxn>
                <a:cxn ang="0">
                  <a:pos x="289" y="40"/>
                </a:cxn>
                <a:cxn ang="0">
                  <a:pos x="394" y="40"/>
                </a:cxn>
                <a:cxn ang="0">
                  <a:pos x="434" y="53"/>
                </a:cxn>
                <a:cxn ang="0">
                  <a:pos x="486" y="66"/>
                </a:cxn>
                <a:cxn ang="0">
                  <a:pos x="526" y="93"/>
                </a:cxn>
              </a:cxnLst>
              <a:rect l="0" t="0" r="r" b="b"/>
              <a:pathLst>
                <a:path w="605" h="730">
                  <a:moveTo>
                    <a:pt x="526" y="93"/>
                  </a:moveTo>
                  <a:lnTo>
                    <a:pt x="486" y="106"/>
                  </a:lnTo>
                  <a:lnTo>
                    <a:pt x="460" y="119"/>
                  </a:lnTo>
                  <a:lnTo>
                    <a:pt x="447" y="133"/>
                  </a:lnTo>
                  <a:lnTo>
                    <a:pt x="447" y="199"/>
                  </a:lnTo>
                  <a:lnTo>
                    <a:pt x="460" y="226"/>
                  </a:lnTo>
                  <a:lnTo>
                    <a:pt x="486" y="239"/>
                  </a:lnTo>
                  <a:lnTo>
                    <a:pt x="539" y="239"/>
                  </a:lnTo>
                  <a:lnTo>
                    <a:pt x="565" y="226"/>
                  </a:lnTo>
                  <a:lnTo>
                    <a:pt x="592" y="199"/>
                  </a:lnTo>
                  <a:lnTo>
                    <a:pt x="592" y="172"/>
                  </a:lnTo>
                  <a:lnTo>
                    <a:pt x="565" y="93"/>
                  </a:lnTo>
                  <a:lnTo>
                    <a:pt x="513" y="40"/>
                  </a:lnTo>
                  <a:lnTo>
                    <a:pt x="434" y="13"/>
                  </a:lnTo>
                  <a:lnTo>
                    <a:pt x="342" y="0"/>
                  </a:lnTo>
                  <a:lnTo>
                    <a:pt x="210" y="26"/>
                  </a:lnTo>
                  <a:lnTo>
                    <a:pt x="105" y="106"/>
                  </a:lnTo>
                  <a:lnTo>
                    <a:pt x="26" y="226"/>
                  </a:lnTo>
                  <a:lnTo>
                    <a:pt x="0" y="372"/>
                  </a:lnTo>
                  <a:lnTo>
                    <a:pt x="26" y="518"/>
                  </a:lnTo>
                  <a:lnTo>
                    <a:pt x="105" y="624"/>
                  </a:lnTo>
                  <a:lnTo>
                    <a:pt x="210" y="703"/>
                  </a:lnTo>
                  <a:lnTo>
                    <a:pt x="342" y="730"/>
                  </a:lnTo>
                  <a:lnTo>
                    <a:pt x="447" y="717"/>
                  </a:lnTo>
                  <a:lnTo>
                    <a:pt x="526" y="664"/>
                  </a:lnTo>
                  <a:lnTo>
                    <a:pt x="578" y="610"/>
                  </a:lnTo>
                  <a:lnTo>
                    <a:pt x="605" y="557"/>
                  </a:lnTo>
                  <a:lnTo>
                    <a:pt x="605" y="518"/>
                  </a:lnTo>
                  <a:lnTo>
                    <a:pt x="592" y="504"/>
                  </a:lnTo>
                  <a:lnTo>
                    <a:pt x="565" y="531"/>
                  </a:lnTo>
                  <a:lnTo>
                    <a:pt x="539" y="584"/>
                  </a:lnTo>
                  <a:lnTo>
                    <a:pt x="513" y="624"/>
                  </a:lnTo>
                  <a:lnTo>
                    <a:pt x="486" y="650"/>
                  </a:lnTo>
                  <a:lnTo>
                    <a:pt x="447" y="677"/>
                  </a:lnTo>
                  <a:lnTo>
                    <a:pt x="421" y="690"/>
                  </a:lnTo>
                  <a:lnTo>
                    <a:pt x="355" y="690"/>
                  </a:lnTo>
                  <a:lnTo>
                    <a:pt x="302" y="677"/>
                  </a:lnTo>
                  <a:lnTo>
                    <a:pt x="236" y="650"/>
                  </a:lnTo>
                  <a:lnTo>
                    <a:pt x="184" y="597"/>
                  </a:lnTo>
                  <a:lnTo>
                    <a:pt x="144" y="504"/>
                  </a:lnTo>
                  <a:lnTo>
                    <a:pt x="131" y="372"/>
                  </a:lnTo>
                  <a:lnTo>
                    <a:pt x="144" y="239"/>
                  </a:lnTo>
                  <a:lnTo>
                    <a:pt x="184" y="133"/>
                  </a:lnTo>
                  <a:lnTo>
                    <a:pt x="236" y="80"/>
                  </a:lnTo>
                  <a:lnTo>
                    <a:pt x="289" y="40"/>
                  </a:lnTo>
                  <a:lnTo>
                    <a:pt x="394" y="40"/>
                  </a:lnTo>
                  <a:lnTo>
                    <a:pt x="434" y="53"/>
                  </a:lnTo>
                  <a:lnTo>
                    <a:pt x="486" y="66"/>
                  </a:lnTo>
                  <a:lnTo>
                    <a:pt x="526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96" name="Freeform 72"/>
            <p:cNvSpPr>
              <a:spLocks/>
            </p:cNvSpPr>
            <p:nvPr/>
          </p:nvSpPr>
          <p:spPr bwMode="auto">
            <a:xfrm>
              <a:off x="41833" y="10037"/>
              <a:ext cx="500" cy="1009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3" y="345"/>
                </a:cxn>
                <a:cxn ang="0">
                  <a:pos x="473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58" y="213"/>
                </a:cxn>
                <a:cxn ang="0">
                  <a:pos x="105" y="279"/>
                </a:cxn>
                <a:cxn ang="0">
                  <a:pos x="0" y="319"/>
                </a:cxn>
                <a:cxn ang="0">
                  <a:pos x="0" y="345"/>
                </a:cxn>
                <a:cxn ang="0">
                  <a:pos x="144" y="345"/>
                </a:cxn>
                <a:cxn ang="0">
                  <a:pos x="144" y="797"/>
                </a:cxn>
                <a:cxn ang="0">
                  <a:pos x="158" y="889"/>
                </a:cxn>
                <a:cxn ang="0">
                  <a:pos x="197" y="956"/>
                </a:cxn>
                <a:cxn ang="0">
                  <a:pos x="250" y="996"/>
                </a:cxn>
                <a:cxn ang="0">
                  <a:pos x="302" y="1009"/>
                </a:cxn>
                <a:cxn ang="0">
                  <a:pos x="342" y="1009"/>
                </a:cxn>
                <a:cxn ang="0">
                  <a:pos x="421" y="996"/>
                </a:cxn>
                <a:cxn ang="0">
                  <a:pos x="460" y="943"/>
                </a:cxn>
                <a:cxn ang="0">
                  <a:pos x="500" y="876"/>
                </a:cxn>
                <a:cxn ang="0">
                  <a:pos x="500" y="704"/>
                </a:cxn>
                <a:cxn ang="0">
                  <a:pos x="460" y="704"/>
                </a:cxn>
                <a:cxn ang="0">
                  <a:pos x="460" y="863"/>
                </a:cxn>
                <a:cxn ang="0">
                  <a:pos x="447" y="903"/>
                </a:cxn>
                <a:cxn ang="0">
                  <a:pos x="421" y="943"/>
                </a:cxn>
                <a:cxn ang="0">
                  <a:pos x="394" y="969"/>
                </a:cxn>
                <a:cxn ang="0">
                  <a:pos x="315" y="969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3"/>
                </a:cxn>
                <a:cxn ang="0">
                  <a:pos x="250" y="797"/>
                </a:cxn>
                <a:cxn ang="0">
                  <a:pos x="250" y="345"/>
                </a:cxn>
              </a:cxnLst>
              <a:rect l="0" t="0" r="r" b="b"/>
              <a:pathLst>
                <a:path w="500" h="1009">
                  <a:moveTo>
                    <a:pt x="250" y="345"/>
                  </a:moveTo>
                  <a:lnTo>
                    <a:pt x="473" y="345"/>
                  </a:lnTo>
                  <a:lnTo>
                    <a:pt x="473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58" y="213"/>
                  </a:lnTo>
                  <a:lnTo>
                    <a:pt x="105" y="279"/>
                  </a:lnTo>
                  <a:lnTo>
                    <a:pt x="0" y="319"/>
                  </a:lnTo>
                  <a:lnTo>
                    <a:pt x="0" y="345"/>
                  </a:lnTo>
                  <a:lnTo>
                    <a:pt x="144" y="345"/>
                  </a:lnTo>
                  <a:lnTo>
                    <a:pt x="144" y="797"/>
                  </a:lnTo>
                  <a:lnTo>
                    <a:pt x="158" y="889"/>
                  </a:lnTo>
                  <a:lnTo>
                    <a:pt x="197" y="956"/>
                  </a:lnTo>
                  <a:lnTo>
                    <a:pt x="250" y="996"/>
                  </a:lnTo>
                  <a:lnTo>
                    <a:pt x="302" y="1009"/>
                  </a:lnTo>
                  <a:lnTo>
                    <a:pt x="342" y="1009"/>
                  </a:lnTo>
                  <a:lnTo>
                    <a:pt x="421" y="996"/>
                  </a:lnTo>
                  <a:lnTo>
                    <a:pt x="460" y="943"/>
                  </a:lnTo>
                  <a:lnTo>
                    <a:pt x="500" y="876"/>
                  </a:lnTo>
                  <a:lnTo>
                    <a:pt x="500" y="704"/>
                  </a:lnTo>
                  <a:lnTo>
                    <a:pt x="460" y="704"/>
                  </a:lnTo>
                  <a:lnTo>
                    <a:pt x="460" y="863"/>
                  </a:lnTo>
                  <a:lnTo>
                    <a:pt x="447" y="903"/>
                  </a:lnTo>
                  <a:lnTo>
                    <a:pt x="421" y="943"/>
                  </a:lnTo>
                  <a:lnTo>
                    <a:pt x="394" y="969"/>
                  </a:lnTo>
                  <a:lnTo>
                    <a:pt x="315" y="969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3"/>
                  </a:lnTo>
                  <a:lnTo>
                    <a:pt x="250" y="797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97" name="Freeform 73"/>
            <p:cNvSpPr>
              <a:spLocks noEditPoints="1"/>
            </p:cNvSpPr>
            <p:nvPr/>
          </p:nvSpPr>
          <p:spPr bwMode="auto">
            <a:xfrm>
              <a:off x="42464" y="10316"/>
              <a:ext cx="618" cy="730"/>
            </a:xfrm>
            <a:custGeom>
              <a:avLst/>
              <a:gdLst/>
              <a:ahLst/>
              <a:cxnLst>
                <a:cxn ang="0">
                  <a:pos x="579" y="345"/>
                </a:cxn>
                <a:cxn ang="0">
                  <a:pos x="605" y="345"/>
                </a:cxn>
                <a:cxn ang="0">
                  <a:pos x="618" y="332"/>
                </a:cxn>
                <a:cxn ang="0">
                  <a:pos x="618" y="305"/>
                </a:cxn>
                <a:cxn ang="0">
                  <a:pos x="605" y="186"/>
                </a:cxn>
                <a:cxn ang="0">
                  <a:pos x="553" y="93"/>
                </a:cxn>
                <a:cxn ang="0">
                  <a:pos x="461" y="26"/>
                </a:cxn>
                <a:cxn ang="0">
                  <a:pos x="342" y="0"/>
                </a:cxn>
                <a:cxn ang="0">
                  <a:pos x="211" y="26"/>
                </a:cxn>
                <a:cxn ang="0">
                  <a:pos x="105" y="106"/>
                </a:cxn>
                <a:cxn ang="0">
                  <a:pos x="26" y="226"/>
                </a:cxn>
                <a:cxn ang="0">
                  <a:pos x="0" y="358"/>
                </a:cxn>
                <a:cxn ang="0">
                  <a:pos x="26" y="504"/>
                </a:cxn>
                <a:cxn ang="0">
                  <a:pos x="119" y="624"/>
                </a:cxn>
                <a:cxn ang="0">
                  <a:pos x="224" y="703"/>
                </a:cxn>
                <a:cxn ang="0">
                  <a:pos x="355" y="730"/>
                </a:cxn>
                <a:cxn ang="0">
                  <a:pos x="461" y="717"/>
                </a:cxn>
                <a:cxn ang="0">
                  <a:pos x="540" y="664"/>
                </a:cxn>
                <a:cxn ang="0">
                  <a:pos x="592" y="610"/>
                </a:cxn>
                <a:cxn ang="0">
                  <a:pos x="618" y="557"/>
                </a:cxn>
                <a:cxn ang="0">
                  <a:pos x="618" y="504"/>
                </a:cxn>
                <a:cxn ang="0">
                  <a:pos x="592" y="504"/>
                </a:cxn>
                <a:cxn ang="0">
                  <a:pos x="592" y="518"/>
                </a:cxn>
                <a:cxn ang="0">
                  <a:pos x="579" y="531"/>
                </a:cxn>
                <a:cxn ang="0">
                  <a:pos x="526" y="624"/>
                </a:cxn>
                <a:cxn ang="0">
                  <a:pos x="461" y="677"/>
                </a:cxn>
                <a:cxn ang="0">
                  <a:pos x="395" y="690"/>
                </a:cxn>
                <a:cxn ang="0">
                  <a:pos x="316" y="690"/>
                </a:cxn>
                <a:cxn ang="0">
                  <a:pos x="263" y="664"/>
                </a:cxn>
                <a:cxn ang="0">
                  <a:pos x="184" y="584"/>
                </a:cxn>
                <a:cxn ang="0">
                  <a:pos x="158" y="504"/>
                </a:cxn>
                <a:cxn ang="0">
                  <a:pos x="145" y="411"/>
                </a:cxn>
                <a:cxn ang="0">
                  <a:pos x="145" y="345"/>
                </a:cxn>
                <a:cxn ang="0">
                  <a:pos x="579" y="345"/>
                </a:cxn>
                <a:cxn ang="0">
                  <a:pos x="145" y="305"/>
                </a:cxn>
                <a:cxn ang="0">
                  <a:pos x="158" y="186"/>
                </a:cxn>
                <a:cxn ang="0">
                  <a:pos x="198" y="106"/>
                </a:cxn>
                <a:cxn ang="0">
                  <a:pos x="250" y="66"/>
                </a:cxn>
                <a:cxn ang="0">
                  <a:pos x="303" y="40"/>
                </a:cxn>
                <a:cxn ang="0">
                  <a:pos x="342" y="26"/>
                </a:cxn>
                <a:cxn ang="0">
                  <a:pos x="421" y="53"/>
                </a:cxn>
                <a:cxn ang="0">
                  <a:pos x="474" y="106"/>
                </a:cxn>
                <a:cxn ang="0">
                  <a:pos x="500" y="186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45" y="305"/>
                </a:cxn>
              </a:cxnLst>
              <a:rect l="0" t="0" r="r" b="b"/>
              <a:pathLst>
                <a:path w="618" h="730">
                  <a:moveTo>
                    <a:pt x="579" y="345"/>
                  </a:moveTo>
                  <a:lnTo>
                    <a:pt x="605" y="345"/>
                  </a:lnTo>
                  <a:lnTo>
                    <a:pt x="618" y="332"/>
                  </a:lnTo>
                  <a:lnTo>
                    <a:pt x="618" y="305"/>
                  </a:lnTo>
                  <a:lnTo>
                    <a:pt x="605" y="186"/>
                  </a:lnTo>
                  <a:lnTo>
                    <a:pt x="553" y="93"/>
                  </a:lnTo>
                  <a:lnTo>
                    <a:pt x="461" y="26"/>
                  </a:lnTo>
                  <a:lnTo>
                    <a:pt x="342" y="0"/>
                  </a:lnTo>
                  <a:lnTo>
                    <a:pt x="211" y="26"/>
                  </a:lnTo>
                  <a:lnTo>
                    <a:pt x="105" y="106"/>
                  </a:lnTo>
                  <a:lnTo>
                    <a:pt x="26" y="226"/>
                  </a:lnTo>
                  <a:lnTo>
                    <a:pt x="0" y="358"/>
                  </a:lnTo>
                  <a:lnTo>
                    <a:pt x="26" y="504"/>
                  </a:lnTo>
                  <a:lnTo>
                    <a:pt x="119" y="624"/>
                  </a:lnTo>
                  <a:lnTo>
                    <a:pt x="224" y="703"/>
                  </a:lnTo>
                  <a:lnTo>
                    <a:pt x="355" y="730"/>
                  </a:lnTo>
                  <a:lnTo>
                    <a:pt x="461" y="717"/>
                  </a:lnTo>
                  <a:lnTo>
                    <a:pt x="540" y="664"/>
                  </a:lnTo>
                  <a:lnTo>
                    <a:pt x="592" y="610"/>
                  </a:lnTo>
                  <a:lnTo>
                    <a:pt x="618" y="557"/>
                  </a:lnTo>
                  <a:lnTo>
                    <a:pt x="618" y="504"/>
                  </a:lnTo>
                  <a:lnTo>
                    <a:pt x="592" y="504"/>
                  </a:lnTo>
                  <a:lnTo>
                    <a:pt x="592" y="518"/>
                  </a:lnTo>
                  <a:lnTo>
                    <a:pt x="579" y="531"/>
                  </a:lnTo>
                  <a:lnTo>
                    <a:pt x="526" y="624"/>
                  </a:lnTo>
                  <a:lnTo>
                    <a:pt x="461" y="677"/>
                  </a:lnTo>
                  <a:lnTo>
                    <a:pt x="395" y="690"/>
                  </a:lnTo>
                  <a:lnTo>
                    <a:pt x="316" y="690"/>
                  </a:lnTo>
                  <a:lnTo>
                    <a:pt x="263" y="664"/>
                  </a:lnTo>
                  <a:lnTo>
                    <a:pt x="184" y="584"/>
                  </a:lnTo>
                  <a:lnTo>
                    <a:pt x="158" y="504"/>
                  </a:lnTo>
                  <a:lnTo>
                    <a:pt x="145" y="411"/>
                  </a:lnTo>
                  <a:lnTo>
                    <a:pt x="145" y="345"/>
                  </a:lnTo>
                  <a:lnTo>
                    <a:pt x="579" y="345"/>
                  </a:lnTo>
                  <a:close/>
                  <a:moveTo>
                    <a:pt x="145" y="305"/>
                  </a:moveTo>
                  <a:lnTo>
                    <a:pt x="158" y="186"/>
                  </a:lnTo>
                  <a:lnTo>
                    <a:pt x="198" y="106"/>
                  </a:lnTo>
                  <a:lnTo>
                    <a:pt x="250" y="66"/>
                  </a:lnTo>
                  <a:lnTo>
                    <a:pt x="303" y="40"/>
                  </a:lnTo>
                  <a:lnTo>
                    <a:pt x="342" y="26"/>
                  </a:lnTo>
                  <a:lnTo>
                    <a:pt x="421" y="53"/>
                  </a:lnTo>
                  <a:lnTo>
                    <a:pt x="474" y="106"/>
                  </a:lnTo>
                  <a:lnTo>
                    <a:pt x="500" y="186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45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98" name="Freeform 74"/>
            <p:cNvSpPr>
              <a:spLocks noEditPoints="1"/>
            </p:cNvSpPr>
            <p:nvPr/>
          </p:nvSpPr>
          <p:spPr bwMode="auto">
            <a:xfrm>
              <a:off x="43188" y="9918"/>
              <a:ext cx="789" cy="1128"/>
            </a:xfrm>
            <a:custGeom>
              <a:avLst/>
              <a:gdLst/>
              <a:ahLst/>
              <a:cxnLst>
                <a:cxn ang="0">
                  <a:pos x="552" y="1022"/>
                </a:cxn>
                <a:cxn ang="0">
                  <a:pos x="552" y="1128"/>
                </a:cxn>
                <a:cxn ang="0">
                  <a:pos x="789" y="1115"/>
                </a:cxn>
                <a:cxn ang="0">
                  <a:pos x="789" y="1062"/>
                </a:cxn>
                <a:cxn ang="0">
                  <a:pos x="710" y="1062"/>
                </a:cxn>
                <a:cxn ang="0">
                  <a:pos x="684" y="1048"/>
                </a:cxn>
                <a:cxn ang="0">
                  <a:pos x="671" y="1035"/>
                </a:cxn>
                <a:cxn ang="0">
                  <a:pos x="671" y="1008"/>
                </a:cxn>
                <a:cxn ang="0">
                  <a:pos x="658" y="969"/>
                </a:cxn>
                <a:cxn ang="0">
                  <a:pos x="658" y="0"/>
                </a:cxn>
                <a:cxn ang="0">
                  <a:pos x="434" y="13"/>
                </a:cxn>
                <a:cxn ang="0">
                  <a:pos x="434" y="66"/>
                </a:cxn>
                <a:cxn ang="0">
                  <a:pos x="513" y="66"/>
                </a:cxn>
                <a:cxn ang="0">
                  <a:pos x="539" y="79"/>
                </a:cxn>
                <a:cxn ang="0">
                  <a:pos x="552" y="93"/>
                </a:cxn>
                <a:cxn ang="0">
                  <a:pos x="552" y="504"/>
                </a:cxn>
                <a:cxn ang="0">
                  <a:pos x="513" y="464"/>
                </a:cxn>
                <a:cxn ang="0">
                  <a:pos x="473" y="438"/>
                </a:cxn>
                <a:cxn ang="0">
                  <a:pos x="421" y="411"/>
                </a:cxn>
                <a:cxn ang="0">
                  <a:pos x="355" y="398"/>
                </a:cxn>
                <a:cxn ang="0">
                  <a:pos x="223" y="424"/>
                </a:cxn>
                <a:cxn ang="0">
                  <a:pos x="105" y="504"/>
                </a:cxn>
                <a:cxn ang="0">
                  <a:pos x="26" y="624"/>
                </a:cxn>
                <a:cxn ang="0">
                  <a:pos x="0" y="770"/>
                </a:cxn>
                <a:cxn ang="0">
                  <a:pos x="26" y="916"/>
                </a:cxn>
                <a:cxn ang="0">
                  <a:pos x="105" y="1022"/>
                </a:cxn>
                <a:cxn ang="0">
                  <a:pos x="210" y="1101"/>
                </a:cxn>
                <a:cxn ang="0">
                  <a:pos x="342" y="1128"/>
                </a:cxn>
                <a:cxn ang="0">
                  <a:pos x="434" y="1115"/>
                </a:cxn>
                <a:cxn ang="0">
                  <a:pos x="500" y="1075"/>
                </a:cxn>
                <a:cxn ang="0">
                  <a:pos x="552" y="1022"/>
                </a:cxn>
                <a:cxn ang="0">
                  <a:pos x="552" y="597"/>
                </a:cxn>
                <a:cxn ang="0">
                  <a:pos x="552" y="969"/>
                </a:cxn>
                <a:cxn ang="0">
                  <a:pos x="539" y="982"/>
                </a:cxn>
                <a:cxn ang="0">
                  <a:pos x="500" y="1035"/>
                </a:cxn>
                <a:cxn ang="0">
                  <a:pos x="447" y="1075"/>
                </a:cxn>
                <a:cxn ang="0">
                  <a:pos x="342" y="1101"/>
                </a:cxn>
                <a:cxn ang="0">
                  <a:pos x="289" y="1088"/>
                </a:cxn>
                <a:cxn ang="0">
                  <a:pos x="250" y="1075"/>
                </a:cxn>
                <a:cxn ang="0">
                  <a:pos x="210" y="1035"/>
                </a:cxn>
                <a:cxn ang="0">
                  <a:pos x="184" y="995"/>
                </a:cxn>
                <a:cxn ang="0">
                  <a:pos x="144" y="876"/>
                </a:cxn>
                <a:cxn ang="0">
                  <a:pos x="131" y="770"/>
                </a:cxn>
                <a:cxn ang="0">
                  <a:pos x="144" y="663"/>
                </a:cxn>
                <a:cxn ang="0">
                  <a:pos x="184" y="544"/>
                </a:cxn>
                <a:cxn ang="0">
                  <a:pos x="210" y="517"/>
                </a:cxn>
                <a:cxn ang="0">
                  <a:pos x="237" y="478"/>
                </a:cxn>
                <a:cxn ang="0">
                  <a:pos x="276" y="464"/>
                </a:cxn>
                <a:cxn ang="0">
                  <a:pos x="315" y="438"/>
                </a:cxn>
                <a:cxn ang="0">
                  <a:pos x="408" y="438"/>
                </a:cxn>
                <a:cxn ang="0">
                  <a:pos x="447" y="464"/>
                </a:cxn>
                <a:cxn ang="0">
                  <a:pos x="500" y="491"/>
                </a:cxn>
                <a:cxn ang="0">
                  <a:pos x="552" y="544"/>
                </a:cxn>
                <a:cxn ang="0">
                  <a:pos x="552" y="597"/>
                </a:cxn>
              </a:cxnLst>
              <a:rect l="0" t="0" r="r" b="b"/>
              <a:pathLst>
                <a:path w="789" h="1128">
                  <a:moveTo>
                    <a:pt x="552" y="1022"/>
                  </a:moveTo>
                  <a:lnTo>
                    <a:pt x="552" y="1128"/>
                  </a:lnTo>
                  <a:lnTo>
                    <a:pt x="789" y="1115"/>
                  </a:lnTo>
                  <a:lnTo>
                    <a:pt x="789" y="1062"/>
                  </a:lnTo>
                  <a:lnTo>
                    <a:pt x="710" y="1062"/>
                  </a:lnTo>
                  <a:lnTo>
                    <a:pt x="684" y="1048"/>
                  </a:lnTo>
                  <a:lnTo>
                    <a:pt x="671" y="1035"/>
                  </a:lnTo>
                  <a:lnTo>
                    <a:pt x="671" y="1008"/>
                  </a:lnTo>
                  <a:lnTo>
                    <a:pt x="658" y="969"/>
                  </a:lnTo>
                  <a:lnTo>
                    <a:pt x="658" y="0"/>
                  </a:lnTo>
                  <a:lnTo>
                    <a:pt x="434" y="13"/>
                  </a:lnTo>
                  <a:lnTo>
                    <a:pt x="434" y="66"/>
                  </a:lnTo>
                  <a:lnTo>
                    <a:pt x="513" y="66"/>
                  </a:lnTo>
                  <a:lnTo>
                    <a:pt x="539" y="79"/>
                  </a:lnTo>
                  <a:lnTo>
                    <a:pt x="552" y="93"/>
                  </a:lnTo>
                  <a:lnTo>
                    <a:pt x="552" y="504"/>
                  </a:lnTo>
                  <a:lnTo>
                    <a:pt x="513" y="464"/>
                  </a:lnTo>
                  <a:lnTo>
                    <a:pt x="473" y="438"/>
                  </a:lnTo>
                  <a:lnTo>
                    <a:pt x="421" y="411"/>
                  </a:lnTo>
                  <a:lnTo>
                    <a:pt x="355" y="398"/>
                  </a:lnTo>
                  <a:lnTo>
                    <a:pt x="223" y="424"/>
                  </a:lnTo>
                  <a:lnTo>
                    <a:pt x="105" y="504"/>
                  </a:lnTo>
                  <a:lnTo>
                    <a:pt x="26" y="624"/>
                  </a:lnTo>
                  <a:lnTo>
                    <a:pt x="0" y="770"/>
                  </a:lnTo>
                  <a:lnTo>
                    <a:pt x="26" y="916"/>
                  </a:lnTo>
                  <a:lnTo>
                    <a:pt x="105" y="1022"/>
                  </a:lnTo>
                  <a:lnTo>
                    <a:pt x="210" y="1101"/>
                  </a:lnTo>
                  <a:lnTo>
                    <a:pt x="342" y="1128"/>
                  </a:lnTo>
                  <a:lnTo>
                    <a:pt x="434" y="1115"/>
                  </a:lnTo>
                  <a:lnTo>
                    <a:pt x="500" y="1075"/>
                  </a:lnTo>
                  <a:lnTo>
                    <a:pt x="552" y="1022"/>
                  </a:lnTo>
                  <a:close/>
                  <a:moveTo>
                    <a:pt x="552" y="597"/>
                  </a:moveTo>
                  <a:lnTo>
                    <a:pt x="552" y="969"/>
                  </a:lnTo>
                  <a:lnTo>
                    <a:pt x="539" y="982"/>
                  </a:lnTo>
                  <a:lnTo>
                    <a:pt x="500" y="1035"/>
                  </a:lnTo>
                  <a:lnTo>
                    <a:pt x="447" y="1075"/>
                  </a:lnTo>
                  <a:lnTo>
                    <a:pt x="342" y="1101"/>
                  </a:lnTo>
                  <a:lnTo>
                    <a:pt x="289" y="1088"/>
                  </a:lnTo>
                  <a:lnTo>
                    <a:pt x="250" y="1075"/>
                  </a:lnTo>
                  <a:lnTo>
                    <a:pt x="210" y="1035"/>
                  </a:lnTo>
                  <a:lnTo>
                    <a:pt x="184" y="995"/>
                  </a:lnTo>
                  <a:lnTo>
                    <a:pt x="144" y="876"/>
                  </a:lnTo>
                  <a:lnTo>
                    <a:pt x="131" y="770"/>
                  </a:lnTo>
                  <a:lnTo>
                    <a:pt x="144" y="663"/>
                  </a:lnTo>
                  <a:lnTo>
                    <a:pt x="184" y="544"/>
                  </a:lnTo>
                  <a:lnTo>
                    <a:pt x="210" y="517"/>
                  </a:lnTo>
                  <a:lnTo>
                    <a:pt x="237" y="478"/>
                  </a:lnTo>
                  <a:lnTo>
                    <a:pt x="276" y="464"/>
                  </a:lnTo>
                  <a:lnTo>
                    <a:pt x="315" y="438"/>
                  </a:lnTo>
                  <a:lnTo>
                    <a:pt x="408" y="438"/>
                  </a:lnTo>
                  <a:lnTo>
                    <a:pt x="447" y="464"/>
                  </a:lnTo>
                  <a:lnTo>
                    <a:pt x="500" y="491"/>
                  </a:lnTo>
                  <a:lnTo>
                    <a:pt x="552" y="544"/>
                  </a:lnTo>
                  <a:lnTo>
                    <a:pt x="552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99" name="Freeform 75"/>
            <p:cNvSpPr>
              <a:spLocks noEditPoints="1"/>
            </p:cNvSpPr>
            <p:nvPr/>
          </p:nvSpPr>
          <p:spPr bwMode="auto">
            <a:xfrm>
              <a:off x="906" y="11855"/>
              <a:ext cx="789" cy="1129"/>
            </a:xfrm>
            <a:custGeom>
              <a:avLst/>
              <a:gdLst/>
              <a:ahLst/>
              <a:cxnLst>
                <a:cxn ang="0">
                  <a:pos x="237" y="505"/>
                </a:cxn>
                <a:cxn ang="0">
                  <a:pos x="237" y="0"/>
                </a:cxn>
                <a:cxn ang="0">
                  <a:pos x="0" y="14"/>
                </a:cxn>
                <a:cxn ang="0">
                  <a:pos x="0" y="67"/>
                </a:cxn>
                <a:cxn ang="0">
                  <a:pos x="92" y="67"/>
                </a:cxn>
                <a:cxn ang="0">
                  <a:pos x="118" y="93"/>
                </a:cxn>
                <a:cxn ang="0">
                  <a:pos x="131" y="120"/>
                </a:cxn>
                <a:cxn ang="0">
                  <a:pos x="131" y="1115"/>
                </a:cxn>
                <a:cxn ang="0">
                  <a:pos x="171" y="1115"/>
                </a:cxn>
                <a:cxn ang="0">
                  <a:pos x="184" y="1102"/>
                </a:cxn>
                <a:cxn ang="0">
                  <a:pos x="184" y="1089"/>
                </a:cxn>
                <a:cxn ang="0">
                  <a:pos x="210" y="1049"/>
                </a:cxn>
                <a:cxn ang="0">
                  <a:pos x="224" y="1009"/>
                </a:cxn>
                <a:cxn ang="0">
                  <a:pos x="263" y="1062"/>
                </a:cxn>
                <a:cxn ang="0">
                  <a:pos x="329" y="1115"/>
                </a:cxn>
                <a:cxn ang="0">
                  <a:pos x="434" y="1129"/>
                </a:cxn>
                <a:cxn ang="0">
                  <a:pos x="566" y="1102"/>
                </a:cxn>
                <a:cxn ang="0">
                  <a:pos x="684" y="1022"/>
                </a:cxn>
                <a:cxn ang="0">
                  <a:pos x="763" y="916"/>
                </a:cxn>
                <a:cxn ang="0">
                  <a:pos x="789" y="770"/>
                </a:cxn>
                <a:cxn ang="0">
                  <a:pos x="763" y="624"/>
                </a:cxn>
                <a:cxn ang="0">
                  <a:pos x="697" y="505"/>
                </a:cxn>
                <a:cxn ang="0">
                  <a:pos x="579" y="425"/>
                </a:cxn>
                <a:cxn ang="0">
                  <a:pos x="447" y="399"/>
                </a:cxn>
                <a:cxn ang="0">
                  <a:pos x="342" y="425"/>
                </a:cxn>
                <a:cxn ang="0">
                  <a:pos x="276" y="465"/>
                </a:cxn>
                <a:cxn ang="0">
                  <a:pos x="237" y="505"/>
                </a:cxn>
                <a:cxn ang="0">
                  <a:pos x="237" y="930"/>
                </a:cxn>
                <a:cxn ang="0">
                  <a:pos x="237" y="571"/>
                </a:cxn>
                <a:cxn ang="0">
                  <a:pos x="263" y="545"/>
                </a:cxn>
                <a:cxn ang="0">
                  <a:pos x="289" y="505"/>
                </a:cxn>
                <a:cxn ang="0">
                  <a:pos x="329" y="478"/>
                </a:cxn>
                <a:cxn ang="0">
                  <a:pos x="355" y="452"/>
                </a:cxn>
                <a:cxn ang="0">
                  <a:pos x="395" y="452"/>
                </a:cxn>
                <a:cxn ang="0">
                  <a:pos x="421" y="438"/>
                </a:cxn>
                <a:cxn ang="0">
                  <a:pos x="447" y="438"/>
                </a:cxn>
                <a:cxn ang="0">
                  <a:pos x="500" y="452"/>
                </a:cxn>
                <a:cxn ang="0">
                  <a:pos x="539" y="465"/>
                </a:cxn>
                <a:cxn ang="0">
                  <a:pos x="618" y="545"/>
                </a:cxn>
                <a:cxn ang="0">
                  <a:pos x="658" y="651"/>
                </a:cxn>
                <a:cxn ang="0">
                  <a:pos x="658" y="876"/>
                </a:cxn>
                <a:cxn ang="0">
                  <a:pos x="605" y="996"/>
                </a:cxn>
                <a:cxn ang="0">
                  <a:pos x="526" y="1075"/>
                </a:cxn>
                <a:cxn ang="0">
                  <a:pos x="473" y="1089"/>
                </a:cxn>
                <a:cxn ang="0">
                  <a:pos x="434" y="1102"/>
                </a:cxn>
                <a:cxn ang="0">
                  <a:pos x="329" y="1075"/>
                </a:cxn>
                <a:cxn ang="0">
                  <a:pos x="289" y="1036"/>
                </a:cxn>
                <a:cxn ang="0">
                  <a:pos x="263" y="996"/>
                </a:cxn>
                <a:cxn ang="0">
                  <a:pos x="237" y="969"/>
                </a:cxn>
                <a:cxn ang="0">
                  <a:pos x="237" y="930"/>
                </a:cxn>
              </a:cxnLst>
              <a:rect l="0" t="0" r="r" b="b"/>
              <a:pathLst>
                <a:path w="789" h="1129">
                  <a:moveTo>
                    <a:pt x="237" y="505"/>
                  </a:moveTo>
                  <a:lnTo>
                    <a:pt x="237" y="0"/>
                  </a:lnTo>
                  <a:lnTo>
                    <a:pt x="0" y="14"/>
                  </a:lnTo>
                  <a:lnTo>
                    <a:pt x="0" y="67"/>
                  </a:lnTo>
                  <a:lnTo>
                    <a:pt x="92" y="67"/>
                  </a:lnTo>
                  <a:lnTo>
                    <a:pt x="118" y="93"/>
                  </a:lnTo>
                  <a:lnTo>
                    <a:pt x="131" y="120"/>
                  </a:lnTo>
                  <a:lnTo>
                    <a:pt x="131" y="1115"/>
                  </a:lnTo>
                  <a:lnTo>
                    <a:pt x="171" y="1115"/>
                  </a:lnTo>
                  <a:lnTo>
                    <a:pt x="184" y="1102"/>
                  </a:lnTo>
                  <a:lnTo>
                    <a:pt x="184" y="1089"/>
                  </a:lnTo>
                  <a:lnTo>
                    <a:pt x="210" y="1049"/>
                  </a:lnTo>
                  <a:lnTo>
                    <a:pt x="224" y="1009"/>
                  </a:lnTo>
                  <a:lnTo>
                    <a:pt x="263" y="1062"/>
                  </a:lnTo>
                  <a:lnTo>
                    <a:pt x="329" y="1115"/>
                  </a:lnTo>
                  <a:lnTo>
                    <a:pt x="434" y="1129"/>
                  </a:lnTo>
                  <a:lnTo>
                    <a:pt x="566" y="1102"/>
                  </a:lnTo>
                  <a:lnTo>
                    <a:pt x="684" y="1022"/>
                  </a:lnTo>
                  <a:lnTo>
                    <a:pt x="763" y="916"/>
                  </a:lnTo>
                  <a:lnTo>
                    <a:pt x="789" y="770"/>
                  </a:lnTo>
                  <a:lnTo>
                    <a:pt x="763" y="624"/>
                  </a:lnTo>
                  <a:lnTo>
                    <a:pt x="697" y="505"/>
                  </a:lnTo>
                  <a:lnTo>
                    <a:pt x="579" y="425"/>
                  </a:lnTo>
                  <a:lnTo>
                    <a:pt x="447" y="399"/>
                  </a:lnTo>
                  <a:lnTo>
                    <a:pt x="342" y="425"/>
                  </a:lnTo>
                  <a:lnTo>
                    <a:pt x="276" y="465"/>
                  </a:lnTo>
                  <a:lnTo>
                    <a:pt x="237" y="505"/>
                  </a:lnTo>
                  <a:close/>
                  <a:moveTo>
                    <a:pt x="237" y="930"/>
                  </a:moveTo>
                  <a:lnTo>
                    <a:pt x="237" y="571"/>
                  </a:lnTo>
                  <a:lnTo>
                    <a:pt x="263" y="545"/>
                  </a:lnTo>
                  <a:lnTo>
                    <a:pt x="289" y="505"/>
                  </a:lnTo>
                  <a:lnTo>
                    <a:pt x="329" y="478"/>
                  </a:lnTo>
                  <a:lnTo>
                    <a:pt x="355" y="452"/>
                  </a:lnTo>
                  <a:lnTo>
                    <a:pt x="395" y="452"/>
                  </a:lnTo>
                  <a:lnTo>
                    <a:pt x="421" y="438"/>
                  </a:lnTo>
                  <a:lnTo>
                    <a:pt x="447" y="438"/>
                  </a:lnTo>
                  <a:lnTo>
                    <a:pt x="500" y="452"/>
                  </a:lnTo>
                  <a:lnTo>
                    <a:pt x="539" y="465"/>
                  </a:lnTo>
                  <a:lnTo>
                    <a:pt x="618" y="545"/>
                  </a:lnTo>
                  <a:lnTo>
                    <a:pt x="658" y="651"/>
                  </a:lnTo>
                  <a:lnTo>
                    <a:pt x="658" y="876"/>
                  </a:lnTo>
                  <a:lnTo>
                    <a:pt x="605" y="996"/>
                  </a:lnTo>
                  <a:lnTo>
                    <a:pt x="526" y="1075"/>
                  </a:lnTo>
                  <a:lnTo>
                    <a:pt x="473" y="1089"/>
                  </a:lnTo>
                  <a:lnTo>
                    <a:pt x="434" y="1102"/>
                  </a:lnTo>
                  <a:lnTo>
                    <a:pt x="329" y="1075"/>
                  </a:lnTo>
                  <a:lnTo>
                    <a:pt x="289" y="1036"/>
                  </a:lnTo>
                  <a:lnTo>
                    <a:pt x="263" y="996"/>
                  </a:lnTo>
                  <a:lnTo>
                    <a:pt x="237" y="969"/>
                  </a:lnTo>
                  <a:lnTo>
                    <a:pt x="237" y="9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00" name="Freeform 76"/>
            <p:cNvSpPr>
              <a:spLocks/>
            </p:cNvSpPr>
            <p:nvPr/>
          </p:nvSpPr>
          <p:spPr bwMode="auto">
            <a:xfrm>
              <a:off x="1735" y="12280"/>
              <a:ext cx="789" cy="1022"/>
            </a:xfrm>
            <a:custGeom>
              <a:avLst/>
              <a:gdLst/>
              <a:ahLst/>
              <a:cxnLst>
                <a:cxn ang="0">
                  <a:pos x="631" y="146"/>
                </a:cxn>
                <a:cxn ang="0">
                  <a:pos x="657" y="106"/>
                </a:cxn>
                <a:cxn ang="0">
                  <a:pos x="710" y="53"/>
                </a:cxn>
                <a:cxn ang="0">
                  <a:pos x="763" y="53"/>
                </a:cxn>
                <a:cxn ang="0">
                  <a:pos x="789" y="40"/>
                </a:cxn>
                <a:cxn ang="0">
                  <a:pos x="789" y="0"/>
                </a:cxn>
                <a:cxn ang="0">
                  <a:pos x="526" y="0"/>
                </a:cxn>
                <a:cxn ang="0">
                  <a:pos x="526" y="40"/>
                </a:cxn>
                <a:cxn ang="0">
                  <a:pos x="579" y="67"/>
                </a:cxn>
                <a:cxn ang="0">
                  <a:pos x="605" y="120"/>
                </a:cxn>
                <a:cxn ang="0">
                  <a:pos x="605" y="133"/>
                </a:cxn>
                <a:cxn ang="0">
                  <a:pos x="592" y="133"/>
                </a:cxn>
                <a:cxn ang="0">
                  <a:pos x="592" y="159"/>
                </a:cxn>
                <a:cxn ang="0">
                  <a:pos x="434" y="544"/>
                </a:cxn>
                <a:cxn ang="0">
                  <a:pos x="250" y="120"/>
                </a:cxn>
                <a:cxn ang="0">
                  <a:pos x="250" y="80"/>
                </a:cxn>
                <a:cxn ang="0">
                  <a:pos x="276" y="53"/>
                </a:cxn>
                <a:cxn ang="0">
                  <a:pos x="302" y="53"/>
                </a:cxn>
                <a:cxn ang="0">
                  <a:pos x="315" y="40"/>
                </a:cxn>
                <a:cxn ang="0">
                  <a:pos x="329" y="40"/>
                </a:cxn>
                <a:cxn ang="0">
                  <a:pos x="329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52" y="40"/>
                </a:cxn>
                <a:cxn ang="0">
                  <a:pos x="92" y="53"/>
                </a:cxn>
                <a:cxn ang="0">
                  <a:pos x="118" y="67"/>
                </a:cxn>
                <a:cxn ang="0">
                  <a:pos x="131" y="106"/>
                </a:cxn>
                <a:cxn ang="0">
                  <a:pos x="368" y="690"/>
                </a:cxn>
                <a:cxn ang="0">
                  <a:pos x="368" y="717"/>
                </a:cxn>
                <a:cxn ang="0">
                  <a:pos x="342" y="770"/>
                </a:cxn>
                <a:cxn ang="0">
                  <a:pos x="329" y="783"/>
                </a:cxn>
                <a:cxn ang="0">
                  <a:pos x="302" y="863"/>
                </a:cxn>
                <a:cxn ang="0">
                  <a:pos x="276" y="903"/>
                </a:cxn>
                <a:cxn ang="0">
                  <a:pos x="197" y="982"/>
                </a:cxn>
                <a:cxn ang="0">
                  <a:pos x="105" y="982"/>
                </a:cxn>
                <a:cxn ang="0">
                  <a:pos x="79" y="956"/>
                </a:cxn>
                <a:cxn ang="0">
                  <a:pos x="131" y="929"/>
                </a:cxn>
                <a:cxn ang="0">
                  <a:pos x="131" y="863"/>
                </a:cxn>
                <a:cxn ang="0">
                  <a:pos x="118" y="836"/>
                </a:cxn>
                <a:cxn ang="0">
                  <a:pos x="92" y="823"/>
                </a:cxn>
                <a:cxn ang="0">
                  <a:pos x="39" y="823"/>
                </a:cxn>
                <a:cxn ang="0">
                  <a:pos x="26" y="836"/>
                </a:cxn>
                <a:cxn ang="0">
                  <a:pos x="0" y="889"/>
                </a:cxn>
                <a:cxn ang="0">
                  <a:pos x="26" y="969"/>
                </a:cxn>
                <a:cxn ang="0">
                  <a:pos x="65" y="996"/>
                </a:cxn>
                <a:cxn ang="0">
                  <a:pos x="144" y="1022"/>
                </a:cxn>
                <a:cxn ang="0">
                  <a:pos x="197" y="1009"/>
                </a:cxn>
                <a:cxn ang="0">
                  <a:pos x="236" y="996"/>
                </a:cxn>
                <a:cxn ang="0">
                  <a:pos x="276" y="969"/>
                </a:cxn>
                <a:cxn ang="0">
                  <a:pos x="302" y="929"/>
                </a:cxn>
                <a:cxn ang="0">
                  <a:pos x="329" y="876"/>
                </a:cxn>
                <a:cxn ang="0">
                  <a:pos x="355" y="836"/>
                </a:cxn>
                <a:cxn ang="0">
                  <a:pos x="631" y="146"/>
                </a:cxn>
              </a:cxnLst>
              <a:rect l="0" t="0" r="r" b="b"/>
              <a:pathLst>
                <a:path w="789" h="1022">
                  <a:moveTo>
                    <a:pt x="631" y="146"/>
                  </a:moveTo>
                  <a:lnTo>
                    <a:pt x="657" y="106"/>
                  </a:lnTo>
                  <a:lnTo>
                    <a:pt x="710" y="53"/>
                  </a:lnTo>
                  <a:lnTo>
                    <a:pt x="763" y="53"/>
                  </a:lnTo>
                  <a:lnTo>
                    <a:pt x="789" y="40"/>
                  </a:lnTo>
                  <a:lnTo>
                    <a:pt x="789" y="0"/>
                  </a:lnTo>
                  <a:lnTo>
                    <a:pt x="526" y="0"/>
                  </a:lnTo>
                  <a:lnTo>
                    <a:pt x="526" y="40"/>
                  </a:lnTo>
                  <a:lnTo>
                    <a:pt x="579" y="67"/>
                  </a:lnTo>
                  <a:lnTo>
                    <a:pt x="605" y="120"/>
                  </a:lnTo>
                  <a:lnTo>
                    <a:pt x="605" y="133"/>
                  </a:lnTo>
                  <a:lnTo>
                    <a:pt x="592" y="133"/>
                  </a:lnTo>
                  <a:lnTo>
                    <a:pt x="592" y="159"/>
                  </a:lnTo>
                  <a:lnTo>
                    <a:pt x="434" y="544"/>
                  </a:lnTo>
                  <a:lnTo>
                    <a:pt x="250" y="120"/>
                  </a:lnTo>
                  <a:lnTo>
                    <a:pt x="250" y="80"/>
                  </a:lnTo>
                  <a:lnTo>
                    <a:pt x="276" y="53"/>
                  </a:lnTo>
                  <a:lnTo>
                    <a:pt x="302" y="53"/>
                  </a:lnTo>
                  <a:lnTo>
                    <a:pt x="315" y="40"/>
                  </a:lnTo>
                  <a:lnTo>
                    <a:pt x="329" y="40"/>
                  </a:lnTo>
                  <a:lnTo>
                    <a:pt x="329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52" y="40"/>
                  </a:lnTo>
                  <a:lnTo>
                    <a:pt x="92" y="53"/>
                  </a:lnTo>
                  <a:lnTo>
                    <a:pt x="118" y="67"/>
                  </a:lnTo>
                  <a:lnTo>
                    <a:pt x="131" y="106"/>
                  </a:lnTo>
                  <a:lnTo>
                    <a:pt x="368" y="690"/>
                  </a:lnTo>
                  <a:lnTo>
                    <a:pt x="368" y="717"/>
                  </a:lnTo>
                  <a:lnTo>
                    <a:pt x="342" y="770"/>
                  </a:lnTo>
                  <a:lnTo>
                    <a:pt x="329" y="783"/>
                  </a:lnTo>
                  <a:lnTo>
                    <a:pt x="302" y="863"/>
                  </a:lnTo>
                  <a:lnTo>
                    <a:pt x="276" y="903"/>
                  </a:lnTo>
                  <a:lnTo>
                    <a:pt x="197" y="982"/>
                  </a:lnTo>
                  <a:lnTo>
                    <a:pt x="105" y="982"/>
                  </a:lnTo>
                  <a:lnTo>
                    <a:pt x="79" y="956"/>
                  </a:lnTo>
                  <a:lnTo>
                    <a:pt x="131" y="929"/>
                  </a:lnTo>
                  <a:lnTo>
                    <a:pt x="131" y="863"/>
                  </a:lnTo>
                  <a:lnTo>
                    <a:pt x="118" y="836"/>
                  </a:lnTo>
                  <a:lnTo>
                    <a:pt x="92" y="823"/>
                  </a:lnTo>
                  <a:lnTo>
                    <a:pt x="39" y="823"/>
                  </a:lnTo>
                  <a:lnTo>
                    <a:pt x="26" y="836"/>
                  </a:lnTo>
                  <a:lnTo>
                    <a:pt x="0" y="889"/>
                  </a:lnTo>
                  <a:lnTo>
                    <a:pt x="26" y="969"/>
                  </a:lnTo>
                  <a:lnTo>
                    <a:pt x="65" y="996"/>
                  </a:lnTo>
                  <a:lnTo>
                    <a:pt x="144" y="1022"/>
                  </a:lnTo>
                  <a:lnTo>
                    <a:pt x="197" y="1009"/>
                  </a:lnTo>
                  <a:lnTo>
                    <a:pt x="236" y="996"/>
                  </a:lnTo>
                  <a:lnTo>
                    <a:pt x="276" y="969"/>
                  </a:lnTo>
                  <a:lnTo>
                    <a:pt x="302" y="929"/>
                  </a:lnTo>
                  <a:lnTo>
                    <a:pt x="329" y="876"/>
                  </a:lnTo>
                  <a:lnTo>
                    <a:pt x="355" y="836"/>
                  </a:lnTo>
                  <a:lnTo>
                    <a:pt x="631" y="1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01" name="Freeform 77"/>
            <p:cNvSpPr>
              <a:spLocks/>
            </p:cNvSpPr>
            <p:nvPr/>
          </p:nvSpPr>
          <p:spPr bwMode="auto">
            <a:xfrm>
              <a:off x="3103" y="12280"/>
              <a:ext cx="1092" cy="704"/>
            </a:xfrm>
            <a:custGeom>
              <a:avLst/>
              <a:gdLst/>
              <a:ahLst/>
              <a:cxnLst>
                <a:cxn ang="0">
                  <a:pos x="960" y="146"/>
                </a:cxn>
                <a:cxn ang="0">
                  <a:pos x="987" y="106"/>
                </a:cxn>
                <a:cxn ang="0">
                  <a:pos x="1000" y="80"/>
                </a:cxn>
                <a:cxn ang="0">
                  <a:pos x="1026" y="53"/>
                </a:cxn>
                <a:cxn ang="0">
                  <a:pos x="1065" y="53"/>
                </a:cxn>
                <a:cxn ang="0">
                  <a:pos x="1092" y="40"/>
                </a:cxn>
                <a:cxn ang="0">
                  <a:pos x="1092" y="0"/>
                </a:cxn>
                <a:cxn ang="0">
                  <a:pos x="829" y="0"/>
                </a:cxn>
                <a:cxn ang="0">
                  <a:pos x="829" y="40"/>
                </a:cxn>
                <a:cxn ang="0">
                  <a:pos x="868" y="53"/>
                </a:cxn>
                <a:cxn ang="0">
                  <a:pos x="894" y="67"/>
                </a:cxn>
                <a:cxn ang="0">
                  <a:pos x="921" y="93"/>
                </a:cxn>
                <a:cxn ang="0">
                  <a:pos x="921" y="159"/>
                </a:cxn>
                <a:cxn ang="0">
                  <a:pos x="776" y="571"/>
                </a:cxn>
                <a:cxn ang="0">
                  <a:pos x="618" y="120"/>
                </a:cxn>
                <a:cxn ang="0">
                  <a:pos x="605" y="106"/>
                </a:cxn>
                <a:cxn ang="0">
                  <a:pos x="605" y="80"/>
                </a:cxn>
                <a:cxn ang="0">
                  <a:pos x="618" y="67"/>
                </a:cxn>
                <a:cxn ang="0">
                  <a:pos x="644" y="53"/>
                </a:cxn>
                <a:cxn ang="0">
                  <a:pos x="658" y="53"/>
                </a:cxn>
                <a:cxn ang="0">
                  <a:pos x="684" y="40"/>
                </a:cxn>
                <a:cxn ang="0">
                  <a:pos x="697" y="40"/>
                </a:cxn>
                <a:cxn ang="0">
                  <a:pos x="697" y="0"/>
                </a:cxn>
                <a:cxn ang="0">
                  <a:pos x="395" y="0"/>
                </a:cxn>
                <a:cxn ang="0">
                  <a:pos x="395" y="40"/>
                </a:cxn>
                <a:cxn ang="0">
                  <a:pos x="434" y="40"/>
                </a:cxn>
                <a:cxn ang="0">
                  <a:pos x="473" y="53"/>
                </a:cxn>
                <a:cxn ang="0">
                  <a:pos x="500" y="80"/>
                </a:cxn>
                <a:cxn ang="0">
                  <a:pos x="513" y="106"/>
                </a:cxn>
                <a:cxn ang="0">
                  <a:pos x="513" y="133"/>
                </a:cxn>
                <a:cxn ang="0">
                  <a:pos x="526" y="159"/>
                </a:cxn>
                <a:cxn ang="0">
                  <a:pos x="395" y="544"/>
                </a:cxn>
                <a:cxn ang="0">
                  <a:pos x="237" y="120"/>
                </a:cxn>
                <a:cxn ang="0">
                  <a:pos x="237" y="80"/>
                </a:cxn>
                <a:cxn ang="0">
                  <a:pos x="263" y="53"/>
                </a:cxn>
                <a:cxn ang="0">
                  <a:pos x="289" y="53"/>
                </a:cxn>
                <a:cxn ang="0">
                  <a:pos x="302" y="40"/>
                </a:cxn>
                <a:cxn ang="0">
                  <a:pos x="329" y="40"/>
                </a:cxn>
                <a:cxn ang="0">
                  <a:pos x="329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52" y="40"/>
                </a:cxn>
                <a:cxn ang="0">
                  <a:pos x="105" y="67"/>
                </a:cxn>
                <a:cxn ang="0">
                  <a:pos x="118" y="106"/>
                </a:cxn>
                <a:cxn ang="0">
                  <a:pos x="316" y="677"/>
                </a:cxn>
                <a:cxn ang="0">
                  <a:pos x="342" y="704"/>
                </a:cxn>
                <a:cxn ang="0">
                  <a:pos x="368" y="704"/>
                </a:cxn>
                <a:cxn ang="0">
                  <a:pos x="381" y="690"/>
                </a:cxn>
                <a:cxn ang="0">
                  <a:pos x="381" y="677"/>
                </a:cxn>
                <a:cxn ang="0">
                  <a:pos x="552" y="226"/>
                </a:cxn>
                <a:cxn ang="0">
                  <a:pos x="710" y="677"/>
                </a:cxn>
                <a:cxn ang="0">
                  <a:pos x="723" y="690"/>
                </a:cxn>
                <a:cxn ang="0">
                  <a:pos x="723" y="704"/>
                </a:cxn>
                <a:cxn ang="0">
                  <a:pos x="763" y="704"/>
                </a:cxn>
                <a:cxn ang="0">
                  <a:pos x="776" y="690"/>
                </a:cxn>
                <a:cxn ang="0">
                  <a:pos x="776" y="677"/>
                </a:cxn>
                <a:cxn ang="0">
                  <a:pos x="960" y="146"/>
                </a:cxn>
              </a:cxnLst>
              <a:rect l="0" t="0" r="r" b="b"/>
              <a:pathLst>
                <a:path w="1092" h="704">
                  <a:moveTo>
                    <a:pt x="960" y="146"/>
                  </a:moveTo>
                  <a:lnTo>
                    <a:pt x="987" y="106"/>
                  </a:lnTo>
                  <a:lnTo>
                    <a:pt x="1000" y="80"/>
                  </a:lnTo>
                  <a:lnTo>
                    <a:pt x="1026" y="53"/>
                  </a:lnTo>
                  <a:lnTo>
                    <a:pt x="1065" y="53"/>
                  </a:lnTo>
                  <a:lnTo>
                    <a:pt x="1092" y="40"/>
                  </a:lnTo>
                  <a:lnTo>
                    <a:pt x="1092" y="0"/>
                  </a:lnTo>
                  <a:lnTo>
                    <a:pt x="829" y="0"/>
                  </a:lnTo>
                  <a:lnTo>
                    <a:pt x="829" y="40"/>
                  </a:lnTo>
                  <a:lnTo>
                    <a:pt x="868" y="53"/>
                  </a:lnTo>
                  <a:lnTo>
                    <a:pt x="894" y="67"/>
                  </a:lnTo>
                  <a:lnTo>
                    <a:pt x="921" y="93"/>
                  </a:lnTo>
                  <a:lnTo>
                    <a:pt x="921" y="159"/>
                  </a:lnTo>
                  <a:lnTo>
                    <a:pt x="776" y="571"/>
                  </a:lnTo>
                  <a:lnTo>
                    <a:pt x="618" y="120"/>
                  </a:lnTo>
                  <a:lnTo>
                    <a:pt x="605" y="106"/>
                  </a:lnTo>
                  <a:lnTo>
                    <a:pt x="605" y="80"/>
                  </a:lnTo>
                  <a:lnTo>
                    <a:pt x="618" y="67"/>
                  </a:lnTo>
                  <a:lnTo>
                    <a:pt x="644" y="53"/>
                  </a:lnTo>
                  <a:lnTo>
                    <a:pt x="658" y="53"/>
                  </a:lnTo>
                  <a:lnTo>
                    <a:pt x="684" y="40"/>
                  </a:lnTo>
                  <a:lnTo>
                    <a:pt x="697" y="40"/>
                  </a:lnTo>
                  <a:lnTo>
                    <a:pt x="697" y="0"/>
                  </a:lnTo>
                  <a:lnTo>
                    <a:pt x="395" y="0"/>
                  </a:lnTo>
                  <a:lnTo>
                    <a:pt x="395" y="40"/>
                  </a:lnTo>
                  <a:lnTo>
                    <a:pt x="434" y="40"/>
                  </a:lnTo>
                  <a:lnTo>
                    <a:pt x="473" y="53"/>
                  </a:lnTo>
                  <a:lnTo>
                    <a:pt x="500" y="80"/>
                  </a:lnTo>
                  <a:lnTo>
                    <a:pt x="513" y="106"/>
                  </a:lnTo>
                  <a:lnTo>
                    <a:pt x="513" y="133"/>
                  </a:lnTo>
                  <a:lnTo>
                    <a:pt x="526" y="159"/>
                  </a:lnTo>
                  <a:lnTo>
                    <a:pt x="395" y="544"/>
                  </a:lnTo>
                  <a:lnTo>
                    <a:pt x="237" y="120"/>
                  </a:lnTo>
                  <a:lnTo>
                    <a:pt x="237" y="80"/>
                  </a:lnTo>
                  <a:lnTo>
                    <a:pt x="263" y="53"/>
                  </a:lnTo>
                  <a:lnTo>
                    <a:pt x="289" y="53"/>
                  </a:lnTo>
                  <a:lnTo>
                    <a:pt x="302" y="40"/>
                  </a:lnTo>
                  <a:lnTo>
                    <a:pt x="329" y="40"/>
                  </a:lnTo>
                  <a:lnTo>
                    <a:pt x="329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52" y="40"/>
                  </a:lnTo>
                  <a:lnTo>
                    <a:pt x="105" y="67"/>
                  </a:lnTo>
                  <a:lnTo>
                    <a:pt x="118" y="106"/>
                  </a:lnTo>
                  <a:lnTo>
                    <a:pt x="316" y="677"/>
                  </a:lnTo>
                  <a:lnTo>
                    <a:pt x="342" y="704"/>
                  </a:lnTo>
                  <a:lnTo>
                    <a:pt x="368" y="704"/>
                  </a:lnTo>
                  <a:lnTo>
                    <a:pt x="381" y="690"/>
                  </a:lnTo>
                  <a:lnTo>
                    <a:pt x="381" y="677"/>
                  </a:lnTo>
                  <a:lnTo>
                    <a:pt x="552" y="226"/>
                  </a:lnTo>
                  <a:lnTo>
                    <a:pt x="710" y="677"/>
                  </a:lnTo>
                  <a:lnTo>
                    <a:pt x="723" y="690"/>
                  </a:lnTo>
                  <a:lnTo>
                    <a:pt x="723" y="704"/>
                  </a:lnTo>
                  <a:lnTo>
                    <a:pt x="763" y="704"/>
                  </a:lnTo>
                  <a:lnTo>
                    <a:pt x="776" y="690"/>
                  </a:lnTo>
                  <a:lnTo>
                    <a:pt x="776" y="677"/>
                  </a:lnTo>
                  <a:lnTo>
                    <a:pt x="960" y="1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02" name="Freeform 78"/>
            <p:cNvSpPr>
              <a:spLocks/>
            </p:cNvSpPr>
            <p:nvPr/>
          </p:nvSpPr>
          <p:spPr bwMode="auto">
            <a:xfrm>
              <a:off x="4274" y="11855"/>
              <a:ext cx="815" cy="1115"/>
            </a:xfrm>
            <a:custGeom>
              <a:avLst/>
              <a:gdLst/>
              <a:ahLst/>
              <a:cxnLst>
                <a:cxn ang="0">
                  <a:pos x="684" y="704"/>
                </a:cxn>
                <a:cxn ang="0">
                  <a:pos x="684" y="598"/>
                </a:cxn>
                <a:cxn ang="0">
                  <a:pos x="671" y="518"/>
                </a:cxn>
                <a:cxn ang="0">
                  <a:pos x="631" y="465"/>
                </a:cxn>
                <a:cxn ang="0">
                  <a:pos x="592" y="425"/>
                </a:cxn>
                <a:cxn ang="0">
                  <a:pos x="565" y="412"/>
                </a:cxn>
                <a:cxn ang="0">
                  <a:pos x="513" y="412"/>
                </a:cxn>
                <a:cxn ang="0">
                  <a:pos x="473" y="399"/>
                </a:cxn>
                <a:cxn ang="0">
                  <a:pos x="381" y="412"/>
                </a:cxn>
                <a:cxn ang="0">
                  <a:pos x="315" y="465"/>
                </a:cxn>
                <a:cxn ang="0">
                  <a:pos x="263" y="505"/>
                </a:cxn>
                <a:cxn ang="0">
                  <a:pos x="236" y="558"/>
                </a:cxn>
                <a:cxn ang="0">
                  <a:pos x="236" y="0"/>
                </a:cxn>
                <a:cxn ang="0">
                  <a:pos x="0" y="14"/>
                </a:cxn>
                <a:cxn ang="0">
                  <a:pos x="0" y="67"/>
                </a:cxn>
                <a:cxn ang="0">
                  <a:pos x="92" y="67"/>
                </a:cxn>
                <a:cxn ang="0">
                  <a:pos x="118" y="93"/>
                </a:cxn>
                <a:cxn ang="0">
                  <a:pos x="131" y="120"/>
                </a:cxn>
                <a:cxn ang="0">
                  <a:pos x="131" y="1036"/>
                </a:cxn>
                <a:cxn ang="0">
                  <a:pos x="118" y="1049"/>
                </a:cxn>
                <a:cxn ang="0">
                  <a:pos x="92" y="1062"/>
                </a:cxn>
                <a:cxn ang="0">
                  <a:pos x="0" y="1062"/>
                </a:cxn>
                <a:cxn ang="0">
                  <a:pos x="0" y="1115"/>
                </a:cxn>
                <a:cxn ang="0">
                  <a:pos x="368" y="1115"/>
                </a:cxn>
                <a:cxn ang="0">
                  <a:pos x="368" y="1062"/>
                </a:cxn>
                <a:cxn ang="0">
                  <a:pos x="276" y="1062"/>
                </a:cxn>
                <a:cxn ang="0">
                  <a:pos x="250" y="1049"/>
                </a:cxn>
                <a:cxn ang="0">
                  <a:pos x="250" y="1022"/>
                </a:cxn>
                <a:cxn ang="0">
                  <a:pos x="236" y="996"/>
                </a:cxn>
                <a:cxn ang="0">
                  <a:pos x="236" y="691"/>
                </a:cxn>
                <a:cxn ang="0">
                  <a:pos x="263" y="584"/>
                </a:cxn>
                <a:cxn ang="0">
                  <a:pos x="315" y="505"/>
                </a:cxn>
                <a:cxn ang="0">
                  <a:pos x="381" y="452"/>
                </a:cxn>
                <a:cxn ang="0">
                  <a:pos x="460" y="438"/>
                </a:cxn>
                <a:cxn ang="0">
                  <a:pos x="500" y="438"/>
                </a:cxn>
                <a:cxn ang="0">
                  <a:pos x="526" y="452"/>
                </a:cxn>
                <a:cxn ang="0">
                  <a:pos x="552" y="478"/>
                </a:cxn>
                <a:cxn ang="0">
                  <a:pos x="565" y="505"/>
                </a:cxn>
                <a:cxn ang="0">
                  <a:pos x="565" y="545"/>
                </a:cxn>
                <a:cxn ang="0">
                  <a:pos x="579" y="584"/>
                </a:cxn>
                <a:cxn ang="0">
                  <a:pos x="579" y="1036"/>
                </a:cxn>
                <a:cxn ang="0">
                  <a:pos x="565" y="1049"/>
                </a:cxn>
                <a:cxn ang="0">
                  <a:pos x="539" y="1062"/>
                </a:cxn>
                <a:cxn ang="0">
                  <a:pos x="447" y="1062"/>
                </a:cxn>
                <a:cxn ang="0">
                  <a:pos x="447" y="1115"/>
                </a:cxn>
                <a:cxn ang="0">
                  <a:pos x="815" y="1115"/>
                </a:cxn>
                <a:cxn ang="0">
                  <a:pos x="815" y="1062"/>
                </a:cxn>
                <a:cxn ang="0">
                  <a:pos x="736" y="1062"/>
                </a:cxn>
                <a:cxn ang="0">
                  <a:pos x="684" y="1036"/>
                </a:cxn>
                <a:cxn ang="0">
                  <a:pos x="684" y="1022"/>
                </a:cxn>
                <a:cxn ang="0">
                  <a:pos x="684" y="704"/>
                </a:cxn>
              </a:cxnLst>
              <a:rect l="0" t="0" r="r" b="b"/>
              <a:pathLst>
                <a:path w="815" h="1115">
                  <a:moveTo>
                    <a:pt x="684" y="704"/>
                  </a:moveTo>
                  <a:lnTo>
                    <a:pt x="684" y="598"/>
                  </a:lnTo>
                  <a:lnTo>
                    <a:pt x="671" y="518"/>
                  </a:lnTo>
                  <a:lnTo>
                    <a:pt x="631" y="465"/>
                  </a:lnTo>
                  <a:lnTo>
                    <a:pt x="592" y="425"/>
                  </a:lnTo>
                  <a:lnTo>
                    <a:pt x="565" y="412"/>
                  </a:lnTo>
                  <a:lnTo>
                    <a:pt x="513" y="412"/>
                  </a:lnTo>
                  <a:lnTo>
                    <a:pt x="473" y="399"/>
                  </a:lnTo>
                  <a:lnTo>
                    <a:pt x="381" y="412"/>
                  </a:lnTo>
                  <a:lnTo>
                    <a:pt x="315" y="465"/>
                  </a:lnTo>
                  <a:lnTo>
                    <a:pt x="263" y="505"/>
                  </a:lnTo>
                  <a:lnTo>
                    <a:pt x="236" y="558"/>
                  </a:lnTo>
                  <a:lnTo>
                    <a:pt x="236" y="0"/>
                  </a:lnTo>
                  <a:lnTo>
                    <a:pt x="0" y="14"/>
                  </a:lnTo>
                  <a:lnTo>
                    <a:pt x="0" y="67"/>
                  </a:lnTo>
                  <a:lnTo>
                    <a:pt x="92" y="67"/>
                  </a:lnTo>
                  <a:lnTo>
                    <a:pt x="118" y="93"/>
                  </a:lnTo>
                  <a:lnTo>
                    <a:pt x="131" y="120"/>
                  </a:lnTo>
                  <a:lnTo>
                    <a:pt x="131" y="1036"/>
                  </a:lnTo>
                  <a:lnTo>
                    <a:pt x="118" y="1049"/>
                  </a:lnTo>
                  <a:lnTo>
                    <a:pt x="92" y="1062"/>
                  </a:lnTo>
                  <a:lnTo>
                    <a:pt x="0" y="1062"/>
                  </a:lnTo>
                  <a:lnTo>
                    <a:pt x="0" y="1115"/>
                  </a:lnTo>
                  <a:lnTo>
                    <a:pt x="368" y="1115"/>
                  </a:lnTo>
                  <a:lnTo>
                    <a:pt x="368" y="1062"/>
                  </a:lnTo>
                  <a:lnTo>
                    <a:pt x="276" y="1062"/>
                  </a:lnTo>
                  <a:lnTo>
                    <a:pt x="250" y="1049"/>
                  </a:lnTo>
                  <a:lnTo>
                    <a:pt x="250" y="1022"/>
                  </a:lnTo>
                  <a:lnTo>
                    <a:pt x="236" y="996"/>
                  </a:lnTo>
                  <a:lnTo>
                    <a:pt x="236" y="691"/>
                  </a:lnTo>
                  <a:lnTo>
                    <a:pt x="263" y="584"/>
                  </a:lnTo>
                  <a:lnTo>
                    <a:pt x="315" y="505"/>
                  </a:lnTo>
                  <a:lnTo>
                    <a:pt x="381" y="452"/>
                  </a:lnTo>
                  <a:lnTo>
                    <a:pt x="460" y="438"/>
                  </a:lnTo>
                  <a:lnTo>
                    <a:pt x="500" y="438"/>
                  </a:lnTo>
                  <a:lnTo>
                    <a:pt x="526" y="452"/>
                  </a:lnTo>
                  <a:lnTo>
                    <a:pt x="552" y="478"/>
                  </a:lnTo>
                  <a:lnTo>
                    <a:pt x="565" y="505"/>
                  </a:lnTo>
                  <a:lnTo>
                    <a:pt x="565" y="545"/>
                  </a:lnTo>
                  <a:lnTo>
                    <a:pt x="579" y="584"/>
                  </a:lnTo>
                  <a:lnTo>
                    <a:pt x="579" y="1036"/>
                  </a:lnTo>
                  <a:lnTo>
                    <a:pt x="565" y="1049"/>
                  </a:lnTo>
                  <a:lnTo>
                    <a:pt x="539" y="1062"/>
                  </a:lnTo>
                  <a:lnTo>
                    <a:pt x="447" y="1062"/>
                  </a:lnTo>
                  <a:lnTo>
                    <a:pt x="447" y="1115"/>
                  </a:lnTo>
                  <a:lnTo>
                    <a:pt x="815" y="1115"/>
                  </a:lnTo>
                  <a:lnTo>
                    <a:pt x="815" y="1062"/>
                  </a:lnTo>
                  <a:lnTo>
                    <a:pt x="736" y="1062"/>
                  </a:lnTo>
                  <a:lnTo>
                    <a:pt x="684" y="1036"/>
                  </a:lnTo>
                  <a:lnTo>
                    <a:pt x="684" y="1022"/>
                  </a:lnTo>
                  <a:lnTo>
                    <a:pt x="684" y="7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03" name="Freeform 79"/>
            <p:cNvSpPr>
              <a:spLocks noEditPoints="1"/>
            </p:cNvSpPr>
            <p:nvPr/>
          </p:nvSpPr>
          <p:spPr bwMode="auto">
            <a:xfrm>
              <a:off x="5168" y="11895"/>
              <a:ext cx="342" cy="1075"/>
            </a:xfrm>
            <a:custGeom>
              <a:avLst/>
              <a:gdLst/>
              <a:ahLst/>
              <a:cxnLst>
                <a:cxn ang="0">
                  <a:pos x="224" y="359"/>
                </a:cxn>
                <a:cxn ang="0">
                  <a:pos x="13" y="385"/>
                </a:cxn>
                <a:cxn ang="0">
                  <a:pos x="13" y="425"/>
                </a:cxn>
                <a:cxn ang="0">
                  <a:pos x="66" y="425"/>
                </a:cxn>
                <a:cxn ang="0">
                  <a:pos x="119" y="452"/>
                </a:cxn>
                <a:cxn ang="0">
                  <a:pos x="119" y="996"/>
                </a:cxn>
                <a:cxn ang="0">
                  <a:pos x="92" y="1022"/>
                </a:cxn>
                <a:cxn ang="0">
                  <a:pos x="0" y="1022"/>
                </a:cxn>
                <a:cxn ang="0">
                  <a:pos x="0" y="1075"/>
                </a:cxn>
                <a:cxn ang="0">
                  <a:pos x="342" y="1075"/>
                </a:cxn>
                <a:cxn ang="0">
                  <a:pos x="342" y="1022"/>
                </a:cxn>
                <a:cxn ang="0">
                  <a:pos x="263" y="1022"/>
                </a:cxn>
                <a:cxn ang="0">
                  <a:pos x="237" y="996"/>
                </a:cxn>
                <a:cxn ang="0">
                  <a:pos x="237" y="982"/>
                </a:cxn>
                <a:cxn ang="0">
                  <a:pos x="224" y="956"/>
                </a:cxn>
                <a:cxn ang="0">
                  <a:pos x="224" y="359"/>
                </a:cxn>
                <a:cxn ang="0">
                  <a:pos x="237" y="80"/>
                </a:cxn>
                <a:cxn ang="0">
                  <a:pos x="211" y="27"/>
                </a:cxn>
                <a:cxn ang="0">
                  <a:pos x="184" y="0"/>
                </a:cxn>
                <a:cxn ang="0">
                  <a:pos x="119" y="0"/>
                </a:cxn>
                <a:cxn ang="0">
                  <a:pos x="92" y="27"/>
                </a:cxn>
                <a:cxn ang="0">
                  <a:pos x="66" y="80"/>
                </a:cxn>
                <a:cxn ang="0">
                  <a:pos x="79" y="120"/>
                </a:cxn>
                <a:cxn ang="0">
                  <a:pos x="92" y="146"/>
                </a:cxn>
                <a:cxn ang="0">
                  <a:pos x="119" y="160"/>
                </a:cxn>
                <a:cxn ang="0">
                  <a:pos x="158" y="173"/>
                </a:cxn>
                <a:cxn ang="0">
                  <a:pos x="211" y="146"/>
                </a:cxn>
                <a:cxn ang="0">
                  <a:pos x="224" y="120"/>
                </a:cxn>
                <a:cxn ang="0">
                  <a:pos x="237" y="80"/>
                </a:cxn>
              </a:cxnLst>
              <a:rect l="0" t="0" r="r" b="b"/>
              <a:pathLst>
                <a:path w="342" h="1075">
                  <a:moveTo>
                    <a:pt x="224" y="359"/>
                  </a:moveTo>
                  <a:lnTo>
                    <a:pt x="13" y="385"/>
                  </a:lnTo>
                  <a:lnTo>
                    <a:pt x="13" y="425"/>
                  </a:lnTo>
                  <a:lnTo>
                    <a:pt x="66" y="425"/>
                  </a:lnTo>
                  <a:lnTo>
                    <a:pt x="119" y="452"/>
                  </a:lnTo>
                  <a:lnTo>
                    <a:pt x="119" y="996"/>
                  </a:lnTo>
                  <a:lnTo>
                    <a:pt x="92" y="1022"/>
                  </a:lnTo>
                  <a:lnTo>
                    <a:pt x="0" y="1022"/>
                  </a:lnTo>
                  <a:lnTo>
                    <a:pt x="0" y="1075"/>
                  </a:lnTo>
                  <a:lnTo>
                    <a:pt x="342" y="1075"/>
                  </a:lnTo>
                  <a:lnTo>
                    <a:pt x="342" y="1022"/>
                  </a:lnTo>
                  <a:lnTo>
                    <a:pt x="263" y="1022"/>
                  </a:lnTo>
                  <a:lnTo>
                    <a:pt x="237" y="996"/>
                  </a:lnTo>
                  <a:lnTo>
                    <a:pt x="237" y="982"/>
                  </a:lnTo>
                  <a:lnTo>
                    <a:pt x="224" y="956"/>
                  </a:lnTo>
                  <a:lnTo>
                    <a:pt x="224" y="359"/>
                  </a:lnTo>
                  <a:close/>
                  <a:moveTo>
                    <a:pt x="237" y="80"/>
                  </a:moveTo>
                  <a:lnTo>
                    <a:pt x="211" y="27"/>
                  </a:lnTo>
                  <a:lnTo>
                    <a:pt x="184" y="0"/>
                  </a:lnTo>
                  <a:lnTo>
                    <a:pt x="119" y="0"/>
                  </a:lnTo>
                  <a:lnTo>
                    <a:pt x="92" y="27"/>
                  </a:lnTo>
                  <a:lnTo>
                    <a:pt x="66" y="80"/>
                  </a:lnTo>
                  <a:lnTo>
                    <a:pt x="79" y="120"/>
                  </a:lnTo>
                  <a:lnTo>
                    <a:pt x="92" y="146"/>
                  </a:lnTo>
                  <a:lnTo>
                    <a:pt x="119" y="160"/>
                  </a:lnTo>
                  <a:lnTo>
                    <a:pt x="158" y="173"/>
                  </a:lnTo>
                  <a:lnTo>
                    <a:pt x="211" y="146"/>
                  </a:lnTo>
                  <a:lnTo>
                    <a:pt x="224" y="120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04" name="Freeform 80"/>
            <p:cNvSpPr>
              <a:spLocks/>
            </p:cNvSpPr>
            <p:nvPr/>
          </p:nvSpPr>
          <p:spPr bwMode="auto">
            <a:xfrm>
              <a:off x="5616" y="12254"/>
              <a:ext cx="605" cy="730"/>
            </a:xfrm>
            <a:custGeom>
              <a:avLst/>
              <a:gdLst/>
              <a:ahLst/>
              <a:cxnLst>
                <a:cxn ang="0">
                  <a:pos x="513" y="93"/>
                </a:cxn>
                <a:cxn ang="0">
                  <a:pos x="460" y="119"/>
                </a:cxn>
                <a:cxn ang="0">
                  <a:pos x="447" y="132"/>
                </a:cxn>
                <a:cxn ang="0">
                  <a:pos x="447" y="199"/>
                </a:cxn>
                <a:cxn ang="0">
                  <a:pos x="460" y="225"/>
                </a:cxn>
                <a:cxn ang="0">
                  <a:pos x="486" y="239"/>
                </a:cxn>
                <a:cxn ang="0">
                  <a:pos x="539" y="239"/>
                </a:cxn>
                <a:cxn ang="0">
                  <a:pos x="565" y="225"/>
                </a:cxn>
                <a:cxn ang="0">
                  <a:pos x="592" y="172"/>
                </a:cxn>
                <a:cxn ang="0">
                  <a:pos x="565" y="93"/>
                </a:cxn>
                <a:cxn ang="0">
                  <a:pos x="513" y="39"/>
                </a:cxn>
                <a:cxn ang="0">
                  <a:pos x="434" y="13"/>
                </a:cxn>
                <a:cxn ang="0">
                  <a:pos x="342" y="0"/>
                </a:cxn>
                <a:cxn ang="0">
                  <a:pos x="210" y="26"/>
                </a:cxn>
                <a:cxn ang="0">
                  <a:pos x="92" y="106"/>
                </a:cxn>
                <a:cxn ang="0">
                  <a:pos x="26" y="225"/>
                </a:cxn>
                <a:cxn ang="0">
                  <a:pos x="0" y="371"/>
                </a:cxn>
                <a:cxn ang="0">
                  <a:pos x="26" y="517"/>
                </a:cxn>
                <a:cxn ang="0">
                  <a:pos x="105" y="623"/>
                </a:cxn>
                <a:cxn ang="0">
                  <a:pos x="210" y="703"/>
                </a:cxn>
                <a:cxn ang="0">
                  <a:pos x="342" y="730"/>
                </a:cxn>
                <a:cxn ang="0">
                  <a:pos x="447" y="716"/>
                </a:cxn>
                <a:cxn ang="0">
                  <a:pos x="526" y="663"/>
                </a:cxn>
                <a:cxn ang="0">
                  <a:pos x="578" y="610"/>
                </a:cxn>
                <a:cxn ang="0">
                  <a:pos x="605" y="557"/>
                </a:cxn>
                <a:cxn ang="0">
                  <a:pos x="605" y="517"/>
                </a:cxn>
                <a:cxn ang="0">
                  <a:pos x="592" y="504"/>
                </a:cxn>
                <a:cxn ang="0">
                  <a:pos x="578" y="504"/>
                </a:cxn>
                <a:cxn ang="0">
                  <a:pos x="565" y="517"/>
                </a:cxn>
                <a:cxn ang="0">
                  <a:pos x="565" y="531"/>
                </a:cxn>
                <a:cxn ang="0">
                  <a:pos x="539" y="584"/>
                </a:cxn>
                <a:cxn ang="0">
                  <a:pos x="513" y="623"/>
                </a:cxn>
                <a:cxn ang="0">
                  <a:pos x="486" y="650"/>
                </a:cxn>
                <a:cxn ang="0">
                  <a:pos x="447" y="676"/>
                </a:cxn>
                <a:cxn ang="0">
                  <a:pos x="421" y="690"/>
                </a:cxn>
                <a:cxn ang="0">
                  <a:pos x="355" y="690"/>
                </a:cxn>
                <a:cxn ang="0">
                  <a:pos x="302" y="676"/>
                </a:cxn>
                <a:cxn ang="0">
                  <a:pos x="236" y="650"/>
                </a:cxn>
                <a:cxn ang="0">
                  <a:pos x="184" y="597"/>
                </a:cxn>
                <a:cxn ang="0">
                  <a:pos x="144" y="504"/>
                </a:cxn>
                <a:cxn ang="0">
                  <a:pos x="131" y="371"/>
                </a:cxn>
                <a:cxn ang="0">
                  <a:pos x="144" y="239"/>
                </a:cxn>
                <a:cxn ang="0">
                  <a:pos x="184" y="132"/>
                </a:cxn>
                <a:cxn ang="0">
                  <a:pos x="236" y="79"/>
                </a:cxn>
                <a:cxn ang="0">
                  <a:pos x="289" y="39"/>
                </a:cxn>
                <a:cxn ang="0">
                  <a:pos x="394" y="39"/>
                </a:cxn>
                <a:cxn ang="0">
                  <a:pos x="473" y="66"/>
                </a:cxn>
                <a:cxn ang="0">
                  <a:pos x="513" y="93"/>
                </a:cxn>
              </a:cxnLst>
              <a:rect l="0" t="0" r="r" b="b"/>
              <a:pathLst>
                <a:path w="605" h="730">
                  <a:moveTo>
                    <a:pt x="513" y="93"/>
                  </a:moveTo>
                  <a:lnTo>
                    <a:pt x="460" y="119"/>
                  </a:lnTo>
                  <a:lnTo>
                    <a:pt x="447" y="132"/>
                  </a:lnTo>
                  <a:lnTo>
                    <a:pt x="447" y="199"/>
                  </a:lnTo>
                  <a:lnTo>
                    <a:pt x="460" y="225"/>
                  </a:lnTo>
                  <a:lnTo>
                    <a:pt x="486" y="239"/>
                  </a:lnTo>
                  <a:lnTo>
                    <a:pt x="539" y="239"/>
                  </a:lnTo>
                  <a:lnTo>
                    <a:pt x="565" y="225"/>
                  </a:lnTo>
                  <a:lnTo>
                    <a:pt x="592" y="172"/>
                  </a:lnTo>
                  <a:lnTo>
                    <a:pt x="565" y="93"/>
                  </a:lnTo>
                  <a:lnTo>
                    <a:pt x="513" y="39"/>
                  </a:lnTo>
                  <a:lnTo>
                    <a:pt x="434" y="13"/>
                  </a:lnTo>
                  <a:lnTo>
                    <a:pt x="342" y="0"/>
                  </a:lnTo>
                  <a:lnTo>
                    <a:pt x="210" y="26"/>
                  </a:lnTo>
                  <a:lnTo>
                    <a:pt x="92" y="106"/>
                  </a:lnTo>
                  <a:lnTo>
                    <a:pt x="26" y="225"/>
                  </a:lnTo>
                  <a:lnTo>
                    <a:pt x="0" y="371"/>
                  </a:lnTo>
                  <a:lnTo>
                    <a:pt x="26" y="517"/>
                  </a:lnTo>
                  <a:lnTo>
                    <a:pt x="105" y="623"/>
                  </a:lnTo>
                  <a:lnTo>
                    <a:pt x="210" y="703"/>
                  </a:lnTo>
                  <a:lnTo>
                    <a:pt x="342" y="730"/>
                  </a:lnTo>
                  <a:lnTo>
                    <a:pt x="447" y="716"/>
                  </a:lnTo>
                  <a:lnTo>
                    <a:pt x="526" y="663"/>
                  </a:lnTo>
                  <a:lnTo>
                    <a:pt x="578" y="610"/>
                  </a:lnTo>
                  <a:lnTo>
                    <a:pt x="605" y="557"/>
                  </a:lnTo>
                  <a:lnTo>
                    <a:pt x="605" y="517"/>
                  </a:lnTo>
                  <a:lnTo>
                    <a:pt x="592" y="504"/>
                  </a:lnTo>
                  <a:lnTo>
                    <a:pt x="578" y="504"/>
                  </a:lnTo>
                  <a:lnTo>
                    <a:pt x="565" y="517"/>
                  </a:lnTo>
                  <a:lnTo>
                    <a:pt x="565" y="531"/>
                  </a:lnTo>
                  <a:lnTo>
                    <a:pt x="539" y="584"/>
                  </a:lnTo>
                  <a:lnTo>
                    <a:pt x="513" y="623"/>
                  </a:lnTo>
                  <a:lnTo>
                    <a:pt x="486" y="650"/>
                  </a:lnTo>
                  <a:lnTo>
                    <a:pt x="447" y="676"/>
                  </a:lnTo>
                  <a:lnTo>
                    <a:pt x="421" y="690"/>
                  </a:lnTo>
                  <a:lnTo>
                    <a:pt x="355" y="690"/>
                  </a:lnTo>
                  <a:lnTo>
                    <a:pt x="302" y="676"/>
                  </a:lnTo>
                  <a:lnTo>
                    <a:pt x="236" y="650"/>
                  </a:lnTo>
                  <a:lnTo>
                    <a:pt x="184" y="597"/>
                  </a:lnTo>
                  <a:lnTo>
                    <a:pt x="144" y="504"/>
                  </a:lnTo>
                  <a:lnTo>
                    <a:pt x="131" y="371"/>
                  </a:lnTo>
                  <a:lnTo>
                    <a:pt x="144" y="239"/>
                  </a:lnTo>
                  <a:lnTo>
                    <a:pt x="184" y="132"/>
                  </a:lnTo>
                  <a:lnTo>
                    <a:pt x="236" y="79"/>
                  </a:lnTo>
                  <a:lnTo>
                    <a:pt x="289" y="39"/>
                  </a:lnTo>
                  <a:lnTo>
                    <a:pt x="394" y="39"/>
                  </a:lnTo>
                  <a:lnTo>
                    <a:pt x="473" y="66"/>
                  </a:lnTo>
                  <a:lnTo>
                    <a:pt x="513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05" name="Freeform 81"/>
            <p:cNvSpPr>
              <a:spLocks/>
            </p:cNvSpPr>
            <p:nvPr/>
          </p:nvSpPr>
          <p:spPr bwMode="auto">
            <a:xfrm>
              <a:off x="6286" y="11855"/>
              <a:ext cx="803" cy="1115"/>
            </a:xfrm>
            <a:custGeom>
              <a:avLst/>
              <a:gdLst/>
              <a:ahLst/>
              <a:cxnLst>
                <a:cxn ang="0">
                  <a:pos x="671" y="704"/>
                </a:cxn>
                <a:cxn ang="0">
                  <a:pos x="671" y="598"/>
                </a:cxn>
                <a:cxn ang="0">
                  <a:pos x="658" y="518"/>
                </a:cxn>
                <a:cxn ang="0">
                  <a:pos x="632" y="465"/>
                </a:cxn>
                <a:cxn ang="0">
                  <a:pos x="592" y="425"/>
                </a:cxn>
                <a:cxn ang="0">
                  <a:pos x="553" y="412"/>
                </a:cxn>
                <a:cxn ang="0">
                  <a:pos x="514" y="412"/>
                </a:cxn>
                <a:cxn ang="0">
                  <a:pos x="461" y="399"/>
                </a:cxn>
                <a:cxn ang="0">
                  <a:pos x="343" y="425"/>
                </a:cxn>
                <a:cxn ang="0">
                  <a:pos x="277" y="492"/>
                </a:cxn>
                <a:cxn ang="0">
                  <a:pos x="224" y="558"/>
                </a:cxn>
                <a:cxn ang="0">
                  <a:pos x="224" y="0"/>
                </a:cxn>
                <a:cxn ang="0">
                  <a:pos x="0" y="14"/>
                </a:cxn>
                <a:cxn ang="0">
                  <a:pos x="0" y="67"/>
                </a:cxn>
                <a:cxn ang="0">
                  <a:pos x="79" y="67"/>
                </a:cxn>
                <a:cxn ang="0">
                  <a:pos x="106" y="80"/>
                </a:cxn>
                <a:cxn ang="0">
                  <a:pos x="119" y="93"/>
                </a:cxn>
                <a:cxn ang="0">
                  <a:pos x="119" y="1036"/>
                </a:cxn>
                <a:cxn ang="0">
                  <a:pos x="93" y="1062"/>
                </a:cxn>
                <a:cxn ang="0">
                  <a:pos x="0" y="1062"/>
                </a:cxn>
                <a:cxn ang="0">
                  <a:pos x="0" y="1115"/>
                </a:cxn>
                <a:cxn ang="0">
                  <a:pos x="356" y="1115"/>
                </a:cxn>
                <a:cxn ang="0">
                  <a:pos x="356" y="1062"/>
                </a:cxn>
                <a:cxn ang="0">
                  <a:pos x="264" y="1062"/>
                </a:cxn>
                <a:cxn ang="0">
                  <a:pos x="250" y="1049"/>
                </a:cxn>
                <a:cxn ang="0">
                  <a:pos x="237" y="1022"/>
                </a:cxn>
                <a:cxn ang="0">
                  <a:pos x="237" y="691"/>
                </a:cxn>
                <a:cxn ang="0">
                  <a:pos x="250" y="584"/>
                </a:cxn>
                <a:cxn ang="0">
                  <a:pos x="303" y="505"/>
                </a:cxn>
                <a:cxn ang="0">
                  <a:pos x="369" y="452"/>
                </a:cxn>
                <a:cxn ang="0">
                  <a:pos x="448" y="438"/>
                </a:cxn>
                <a:cxn ang="0">
                  <a:pos x="487" y="438"/>
                </a:cxn>
                <a:cxn ang="0">
                  <a:pos x="514" y="452"/>
                </a:cxn>
                <a:cxn ang="0">
                  <a:pos x="540" y="478"/>
                </a:cxn>
                <a:cxn ang="0">
                  <a:pos x="553" y="505"/>
                </a:cxn>
                <a:cxn ang="0">
                  <a:pos x="566" y="545"/>
                </a:cxn>
                <a:cxn ang="0">
                  <a:pos x="566" y="1036"/>
                </a:cxn>
                <a:cxn ang="0">
                  <a:pos x="553" y="1049"/>
                </a:cxn>
                <a:cxn ang="0">
                  <a:pos x="527" y="1062"/>
                </a:cxn>
                <a:cxn ang="0">
                  <a:pos x="448" y="1062"/>
                </a:cxn>
                <a:cxn ang="0">
                  <a:pos x="448" y="1115"/>
                </a:cxn>
                <a:cxn ang="0">
                  <a:pos x="803" y="1115"/>
                </a:cxn>
                <a:cxn ang="0">
                  <a:pos x="803" y="1062"/>
                </a:cxn>
                <a:cxn ang="0">
                  <a:pos x="724" y="1062"/>
                </a:cxn>
                <a:cxn ang="0">
                  <a:pos x="698" y="1049"/>
                </a:cxn>
                <a:cxn ang="0">
                  <a:pos x="671" y="1022"/>
                </a:cxn>
                <a:cxn ang="0">
                  <a:pos x="671" y="704"/>
                </a:cxn>
              </a:cxnLst>
              <a:rect l="0" t="0" r="r" b="b"/>
              <a:pathLst>
                <a:path w="803" h="1115">
                  <a:moveTo>
                    <a:pt x="671" y="704"/>
                  </a:moveTo>
                  <a:lnTo>
                    <a:pt x="671" y="598"/>
                  </a:lnTo>
                  <a:lnTo>
                    <a:pt x="658" y="518"/>
                  </a:lnTo>
                  <a:lnTo>
                    <a:pt x="632" y="465"/>
                  </a:lnTo>
                  <a:lnTo>
                    <a:pt x="592" y="425"/>
                  </a:lnTo>
                  <a:lnTo>
                    <a:pt x="553" y="412"/>
                  </a:lnTo>
                  <a:lnTo>
                    <a:pt x="514" y="412"/>
                  </a:lnTo>
                  <a:lnTo>
                    <a:pt x="461" y="399"/>
                  </a:lnTo>
                  <a:lnTo>
                    <a:pt x="343" y="425"/>
                  </a:lnTo>
                  <a:lnTo>
                    <a:pt x="277" y="492"/>
                  </a:lnTo>
                  <a:lnTo>
                    <a:pt x="224" y="558"/>
                  </a:lnTo>
                  <a:lnTo>
                    <a:pt x="224" y="0"/>
                  </a:lnTo>
                  <a:lnTo>
                    <a:pt x="0" y="14"/>
                  </a:lnTo>
                  <a:lnTo>
                    <a:pt x="0" y="67"/>
                  </a:lnTo>
                  <a:lnTo>
                    <a:pt x="79" y="67"/>
                  </a:lnTo>
                  <a:lnTo>
                    <a:pt x="106" y="80"/>
                  </a:lnTo>
                  <a:lnTo>
                    <a:pt x="119" y="93"/>
                  </a:lnTo>
                  <a:lnTo>
                    <a:pt x="119" y="1036"/>
                  </a:lnTo>
                  <a:lnTo>
                    <a:pt x="93" y="1062"/>
                  </a:lnTo>
                  <a:lnTo>
                    <a:pt x="0" y="1062"/>
                  </a:lnTo>
                  <a:lnTo>
                    <a:pt x="0" y="1115"/>
                  </a:lnTo>
                  <a:lnTo>
                    <a:pt x="356" y="1115"/>
                  </a:lnTo>
                  <a:lnTo>
                    <a:pt x="356" y="1062"/>
                  </a:lnTo>
                  <a:lnTo>
                    <a:pt x="264" y="1062"/>
                  </a:lnTo>
                  <a:lnTo>
                    <a:pt x="250" y="1049"/>
                  </a:lnTo>
                  <a:lnTo>
                    <a:pt x="237" y="1022"/>
                  </a:lnTo>
                  <a:lnTo>
                    <a:pt x="237" y="691"/>
                  </a:lnTo>
                  <a:lnTo>
                    <a:pt x="250" y="584"/>
                  </a:lnTo>
                  <a:lnTo>
                    <a:pt x="303" y="505"/>
                  </a:lnTo>
                  <a:lnTo>
                    <a:pt x="369" y="452"/>
                  </a:lnTo>
                  <a:lnTo>
                    <a:pt x="448" y="438"/>
                  </a:lnTo>
                  <a:lnTo>
                    <a:pt x="487" y="438"/>
                  </a:lnTo>
                  <a:lnTo>
                    <a:pt x="514" y="452"/>
                  </a:lnTo>
                  <a:lnTo>
                    <a:pt x="540" y="478"/>
                  </a:lnTo>
                  <a:lnTo>
                    <a:pt x="553" y="505"/>
                  </a:lnTo>
                  <a:lnTo>
                    <a:pt x="566" y="545"/>
                  </a:lnTo>
                  <a:lnTo>
                    <a:pt x="566" y="1036"/>
                  </a:lnTo>
                  <a:lnTo>
                    <a:pt x="553" y="1049"/>
                  </a:lnTo>
                  <a:lnTo>
                    <a:pt x="527" y="1062"/>
                  </a:lnTo>
                  <a:lnTo>
                    <a:pt x="448" y="1062"/>
                  </a:lnTo>
                  <a:lnTo>
                    <a:pt x="448" y="1115"/>
                  </a:lnTo>
                  <a:lnTo>
                    <a:pt x="803" y="1115"/>
                  </a:lnTo>
                  <a:lnTo>
                    <a:pt x="803" y="1062"/>
                  </a:lnTo>
                  <a:lnTo>
                    <a:pt x="724" y="1062"/>
                  </a:lnTo>
                  <a:lnTo>
                    <a:pt x="698" y="1049"/>
                  </a:lnTo>
                  <a:lnTo>
                    <a:pt x="671" y="1022"/>
                  </a:lnTo>
                  <a:lnTo>
                    <a:pt x="671" y="7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06" name="Freeform 82"/>
            <p:cNvSpPr>
              <a:spLocks/>
            </p:cNvSpPr>
            <p:nvPr/>
          </p:nvSpPr>
          <p:spPr bwMode="auto">
            <a:xfrm>
              <a:off x="7681" y="11975"/>
              <a:ext cx="500" cy="1009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4" y="345"/>
                </a:cxn>
                <a:cxn ang="0">
                  <a:pos x="474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71" y="212"/>
                </a:cxn>
                <a:cxn ang="0">
                  <a:pos x="105" y="279"/>
                </a:cxn>
                <a:cxn ang="0">
                  <a:pos x="0" y="318"/>
                </a:cxn>
                <a:cxn ang="0">
                  <a:pos x="0" y="345"/>
                </a:cxn>
                <a:cxn ang="0">
                  <a:pos x="145" y="345"/>
                </a:cxn>
                <a:cxn ang="0">
                  <a:pos x="145" y="796"/>
                </a:cxn>
                <a:cxn ang="0">
                  <a:pos x="158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3" y="1009"/>
                </a:cxn>
                <a:cxn ang="0">
                  <a:pos x="342" y="1009"/>
                </a:cxn>
                <a:cxn ang="0">
                  <a:pos x="421" y="995"/>
                </a:cxn>
                <a:cxn ang="0">
                  <a:pos x="460" y="942"/>
                </a:cxn>
                <a:cxn ang="0">
                  <a:pos x="500" y="876"/>
                </a:cxn>
                <a:cxn ang="0">
                  <a:pos x="500" y="703"/>
                </a:cxn>
                <a:cxn ang="0">
                  <a:pos x="460" y="703"/>
                </a:cxn>
                <a:cxn ang="0">
                  <a:pos x="460" y="863"/>
                </a:cxn>
                <a:cxn ang="0">
                  <a:pos x="447" y="902"/>
                </a:cxn>
                <a:cxn ang="0">
                  <a:pos x="421" y="942"/>
                </a:cxn>
                <a:cxn ang="0">
                  <a:pos x="395" y="969"/>
                </a:cxn>
                <a:cxn ang="0">
                  <a:pos x="316" y="969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3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9">
                  <a:moveTo>
                    <a:pt x="250" y="345"/>
                  </a:moveTo>
                  <a:lnTo>
                    <a:pt x="474" y="345"/>
                  </a:lnTo>
                  <a:lnTo>
                    <a:pt x="474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71" y="212"/>
                  </a:lnTo>
                  <a:lnTo>
                    <a:pt x="105" y="279"/>
                  </a:lnTo>
                  <a:lnTo>
                    <a:pt x="0" y="318"/>
                  </a:lnTo>
                  <a:lnTo>
                    <a:pt x="0" y="345"/>
                  </a:lnTo>
                  <a:lnTo>
                    <a:pt x="145" y="345"/>
                  </a:lnTo>
                  <a:lnTo>
                    <a:pt x="145" y="796"/>
                  </a:lnTo>
                  <a:lnTo>
                    <a:pt x="158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3" y="1009"/>
                  </a:lnTo>
                  <a:lnTo>
                    <a:pt x="342" y="1009"/>
                  </a:lnTo>
                  <a:lnTo>
                    <a:pt x="421" y="995"/>
                  </a:lnTo>
                  <a:lnTo>
                    <a:pt x="460" y="942"/>
                  </a:lnTo>
                  <a:lnTo>
                    <a:pt x="500" y="876"/>
                  </a:lnTo>
                  <a:lnTo>
                    <a:pt x="500" y="703"/>
                  </a:lnTo>
                  <a:lnTo>
                    <a:pt x="460" y="703"/>
                  </a:lnTo>
                  <a:lnTo>
                    <a:pt x="460" y="863"/>
                  </a:lnTo>
                  <a:lnTo>
                    <a:pt x="447" y="902"/>
                  </a:lnTo>
                  <a:lnTo>
                    <a:pt x="421" y="942"/>
                  </a:lnTo>
                  <a:lnTo>
                    <a:pt x="395" y="969"/>
                  </a:lnTo>
                  <a:lnTo>
                    <a:pt x="316" y="969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3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07" name="Freeform 83"/>
            <p:cNvSpPr>
              <a:spLocks/>
            </p:cNvSpPr>
            <p:nvPr/>
          </p:nvSpPr>
          <p:spPr bwMode="auto">
            <a:xfrm>
              <a:off x="8260" y="12280"/>
              <a:ext cx="1092" cy="704"/>
            </a:xfrm>
            <a:custGeom>
              <a:avLst/>
              <a:gdLst/>
              <a:ahLst/>
              <a:cxnLst>
                <a:cxn ang="0">
                  <a:pos x="960" y="146"/>
                </a:cxn>
                <a:cxn ang="0">
                  <a:pos x="986" y="106"/>
                </a:cxn>
                <a:cxn ang="0">
                  <a:pos x="1000" y="80"/>
                </a:cxn>
                <a:cxn ang="0">
                  <a:pos x="1026" y="53"/>
                </a:cxn>
                <a:cxn ang="0">
                  <a:pos x="1065" y="53"/>
                </a:cxn>
                <a:cxn ang="0">
                  <a:pos x="1092" y="40"/>
                </a:cxn>
                <a:cxn ang="0">
                  <a:pos x="1092" y="0"/>
                </a:cxn>
                <a:cxn ang="0">
                  <a:pos x="829" y="0"/>
                </a:cxn>
                <a:cxn ang="0">
                  <a:pos x="829" y="40"/>
                </a:cxn>
                <a:cxn ang="0">
                  <a:pos x="868" y="53"/>
                </a:cxn>
                <a:cxn ang="0">
                  <a:pos x="894" y="67"/>
                </a:cxn>
                <a:cxn ang="0">
                  <a:pos x="921" y="93"/>
                </a:cxn>
                <a:cxn ang="0">
                  <a:pos x="921" y="159"/>
                </a:cxn>
                <a:cxn ang="0">
                  <a:pos x="776" y="571"/>
                </a:cxn>
                <a:cxn ang="0">
                  <a:pos x="618" y="120"/>
                </a:cxn>
                <a:cxn ang="0">
                  <a:pos x="605" y="106"/>
                </a:cxn>
                <a:cxn ang="0">
                  <a:pos x="605" y="80"/>
                </a:cxn>
                <a:cxn ang="0">
                  <a:pos x="618" y="67"/>
                </a:cxn>
                <a:cxn ang="0">
                  <a:pos x="644" y="53"/>
                </a:cxn>
                <a:cxn ang="0">
                  <a:pos x="658" y="53"/>
                </a:cxn>
                <a:cxn ang="0">
                  <a:pos x="684" y="40"/>
                </a:cxn>
                <a:cxn ang="0">
                  <a:pos x="697" y="40"/>
                </a:cxn>
                <a:cxn ang="0">
                  <a:pos x="697" y="0"/>
                </a:cxn>
                <a:cxn ang="0">
                  <a:pos x="394" y="0"/>
                </a:cxn>
                <a:cxn ang="0">
                  <a:pos x="394" y="40"/>
                </a:cxn>
                <a:cxn ang="0">
                  <a:pos x="434" y="40"/>
                </a:cxn>
                <a:cxn ang="0">
                  <a:pos x="473" y="53"/>
                </a:cxn>
                <a:cxn ang="0">
                  <a:pos x="500" y="80"/>
                </a:cxn>
                <a:cxn ang="0">
                  <a:pos x="513" y="106"/>
                </a:cxn>
                <a:cxn ang="0">
                  <a:pos x="513" y="133"/>
                </a:cxn>
                <a:cxn ang="0">
                  <a:pos x="526" y="159"/>
                </a:cxn>
                <a:cxn ang="0">
                  <a:pos x="394" y="544"/>
                </a:cxn>
                <a:cxn ang="0">
                  <a:pos x="237" y="120"/>
                </a:cxn>
                <a:cxn ang="0">
                  <a:pos x="237" y="80"/>
                </a:cxn>
                <a:cxn ang="0">
                  <a:pos x="263" y="53"/>
                </a:cxn>
                <a:cxn ang="0">
                  <a:pos x="289" y="53"/>
                </a:cxn>
                <a:cxn ang="0">
                  <a:pos x="302" y="40"/>
                </a:cxn>
                <a:cxn ang="0">
                  <a:pos x="329" y="40"/>
                </a:cxn>
                <a:cxn ang="0">
                  <a:pos x="329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52" y="40"/>
                </a:cxn>
                <a:cxn ang="0">
                  <a:pos x="105" y="67"/>
                </a:cxn>
                <a:cxn ang="0">
                  <a:pos x="118" y="106"/>
                </a:cxn>
                <a:cxn ang="0">
                  <a:pos x="316" y="677"/>
                </a:cxn>
                <a:cxn ang="0">
                  <a:pos x="342" y="704"/>
                </a:cxn>
                <a:cxn ang="0">
                  <a:pos x="368" y="704"/>
                </a:cxn>
                <a:cxn ang="0">
                  <a:pos x="381" y="690"/>
                </a:cxn>
                <a:cxn ang="0">
                  <a:pos x="381" y="677"/>
                </a:cxn>
                <a:cxn ang="0">
                  <a:pos x="552" y="226"/>
                </a:cxn>
                <a:cxn ang="0">
                  <a:pos x="710" y="677"/>
                </a:cxn>
                <a:cxn ang="0">
                  <a:pos x="723" y="690"/>
                </a:cxn>
                <a:cxn ang="0">
                  <a:pos x="723" y="704"/>
                </a:cxn>
                <a:cxn ang="0">
                  <a:pos x="763" y="704"/>
                </a:cxn>
                <a:cxn ang="0">
                  <a:pos x="776" y="690"/>
                </a:cxn>
                <a:cxn ang="0">
                  <a:pos x="776" y="677"/>
                </a:cxn>
                <a:cxn ang="0">
                  <a:pos x="960" y="146"/>
                </a:cxn>
              </a:cxnLst>
              <a:rect l="0" t="0" r="r" b="b"/>
              <a:pathLst>
                <a:path w="1092" h="704">
                  <a:moveTo>
                    <a:pt x="960" y="146"/>
                  </a:moveTo>
                  <a:lnTo>
                    <a:pt x="986" y="106"/>
                  </a:lnTo>
                  <a:lnTo>
                    <a:pt x="1000" y="80"/>
                  </a:lnTo>
                  <a:lnTo>
                    <a:pt x="1026" y="53"/>
                  </a:lnTo>
                  <a:lnTo>
                    <a:pt x="1065" y="53"/>
                  </a:lnTo>
                  <a:lnTo>
                    <a:pt x="1092" y="40"/>
                  </a:lnTo>
                  <a:lnTo>
                    <a:pt x="1092" y="0"/>
                  </a:lnTo>
                  <a:lnTo>
                    <a:pt x="829" y="0"/>
                  </a:lnTo>
                  <a:lnTo>
                    <a:pt x="829" y="40"/>
                  </a:lnTo>
                  <a:lnTo>
                    <a:pt x="868" y="53"/>
                  </a:lnTo>
                  <a:lnTo>
                    <a:pt x="894" y="67"/>
                  </a:lnTo>
                  <a:lnTo>
                    <a:pt x="921" y="93"/>
                  </a:lnTo>
                  <a:lnTo>
                    <a:pt x="921" y="159"/>
                  </a:lnTo>
                  <a:lnTo>
                    <a:pt x="776" y="571"/>
                  </a:lnTo>
                  <a:lnTo>
                    <a:pt x="618" y="120"/>
                  </a:lnTo>
                  <a:lnTo>
                    <a:pt x="605" y="106"/>
                  </a:lnTo>
                  <a:lnTo>
                    <a:pt x="605" y="80"/>
                  </a:lnTo>
                  <a:lnTo>
                    <a:pt x="618" y="67"/>
                  </a:lnTo>
                  <a:lnTo>
                    <a:pt x="644" y="53"/>
                  </a:lnTo>
                  <a:lnTo>
                    <a:pt x="658" y="53"/>
                  </a:lnTo>
                  <a:lnTo>
                    <a:pt x="684" y="40"/>
                  </a:lnTo>
                  <a:lnTo>
                    <a:pt x="697" y="40"/>
                  </a:lnTo>
                  <a:lnTo>
                    <a:pt x="697" y="0"/>
                  </a:lnTo>
                  <a:lnTo>
                    <a:pt x="394" y="0"/>
                  </a:lnTo>
                  <a:lnTo>
                    <a:pt x="394" y="40"/>
                  </a:lnTo>
                  <a:lnTo>
                    <a:pt x="434" y="40"/>
                  </a:lnTo>
                  <a:lnTo>
                    <a:pt x="473" y="53"/>
                  </a:lnTo>
                  <a:lnTo>
                    <a:pt x="500" y="80"/>
                  </a:lnTo>
                  <a:lnTo>
                    <a:pt x="513" y="106"/>
                  </a:lnTo>
                  <a:lnTo>
                    <a:pt x="513" y="133"/>
                  </a:lnTo>
                  <a:lnTo>
                    <a:pt x="526" y="159"/>
                  </a:lnTo>
                  <a:lnTo>
                    <a:pt x="394" y="544"/>
                  </a:lnTo>
                  <a:lnTo>
                    <a:pt x="237" y="120"/>
                  </a:lnTo>
                  <a:lnTo>
                    <a:pt x="237" y="80"/>
                  </a:lnTo>
                  <a:lnTo>
                    <a:pt x="263" y="53"/>
                  </a:lnTo>
                  <a:lnTo>
                    <a:pt x="289" y="53"/>
                  </a:lnTo>
                  <a:lnTo>
                    <a:pt x="302" y="40"/>
                  </a:lnTo>
                  <a:lnTo>
                    <a:pt x="329" y="40"/>
                  </a:lnTo>
                  <a:lnTo>
                    <a:pt x="329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52" y="40"/>
                  </a:lnTo>
                  <a:lnTo>
                    <a:pt x="105" y="67"/>
                  </a:lnTo>
                  <a:lnTo>
                    <a:pt x="118" y="106"/>
                  </a:lnTo>
                  <a:lnTo>
                    <a:pt x="316" y="677"/>
                  </a:lnTo>
                  <a:lnTo>
                    <a:pt x="342" y="704"/>
                  </a:lnTo>
                  <a:lnTo>
                    <a:pt x="368" y="704"/>
                  </a:lnTo>
                  <a:lnTo>
                    <a:pt x="381" y="690"/>
                  </a:lnTo>
                  <a:lnTo>
                    <a:pt x="381" y="677"/>
                  </a:lnTo>
                  <a:lnTo>
                    <a:pt x="552" y="226"/>
                  </a:lnTo>
                  <a:lnTo>
                    <a:pt x="710" y="677"/>
                  </a:lnTo>
                  <a:lnTo>
                    <a:pt x="723" y="690"/>
                  </a:lnTo>
                  <a:lnTo>
                    <a:pt x="723" y="704"/>
                  </a:lnTo>
                  <a:lnTo>
                    <a:pt x="763" y="704"/>
                  </a:lnTo>
                  <a:lnTo>
                    <a:pt x="776" y="690"/>
                  </a:lnTo>
                  <a:lnTo>
                    <a:pt x="776" y="677"/>
                  </a:lnTo>
                  <a:lnTo>
                    <a:pt x="960" y="1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08" name="Freeform 84"/>
            <p:cNvSpPr>
              <a:spLocks noEditPoints="1"/>
            </p:cNvSpPr>
            <p:nvPr/>
          </p:nvSpPr>
          <p:spPr bwMode="auto">
            <a:xfrm>
              <a:off x="9391" y="12254"/>
              <a:ext cx="711" cy="730"/>
            </a:xfrm>
            <a:custGeom>
              <a:avLst/>
              <a:gdLst/>
              <a:ahLst/>
              <a:cxnLst>
                <a:cxn ang="0">
                  <a:pos x="711" y="371"/>
                </a:cxn>
                <a:cxn ang="0">
                  <a:pos x="684" y="225"/>
                </a:cxn>
                <a:cxn ang="0">
                  <a:pos x="605" y="106"/>
                </a:cxn>
                <a:cxn ang="0">
                  <a:pos x="500" y="26"/>
                </a:cxn>
                <a:cxn ang="0">
                  <a:pos x="355" y="0"/>
                </a:cxn>
                <a:cxn ang="0">
                  <a:pos x="224" y="26"/>
                </a:cxn>
                <a:cxn ang="0">
                  <a:pos x="105" y="106"/>
                </a:cxn>
                <a:cxn ang="0">
                  <a:pos x="26" y="225"/>
                </a:cxn>
                <a:cxn ang="0">
                  <a:pos x="0" y="371"/>
                </a:cxn>
                <a:cxn ang="0">
                  <a:pos x="26" y="517"/>
                </a:cxn>
                <a:cxn ang="0">
                  <a:pos x="105" y="637"/>
                </a:cxn>
                <a:cxn ang="0">
                  <a:pos x="224" y="703"/>
                </a:cxn>
                <a:cxn ang="0">
                  <a:pos x="355" y="730"/>
                </a:cxn>
                <a:cxn ang="0">
                  <a:pos x="500" y="703"/>
                </a:cxn>
                <a:cxn ang="0">
                  <a:pos x="605" y="623"/>
                </a:cxn>
                <a:cxn ang="0">
                  <a:pos x="684" y="517"/>
                </a:cxn>
                <a:cxn ang="0">
                  <a:pos x="711" y="371"/>
                </a:cxn>
                <a:cxn ang="0">
                  <a:pos x="355" y="690"/>
                </a:cxn>
                <a:cxn ang="0">
                  <a:pos x="303" y="690"/>
                </a:cxn>
                <a:cxn ang="0">
                  <a:pos x="263" y="663"/>
                </a:cxn>
                <a:cxn ang="0">
                  <a:pos x="211" y="637"/>
                </a:cxn>
                <a:cxn ang="0">
                  <a:pos x="171" y="584"/>
                </a:cxn>
                <a:cxn ang="0">
                  <a:pos x="145" y="464"/>
                </a:cxn>
                <a:cxn ang="0">
                  <a:pos x="132" y="358"/>
                </a:cxn>
                <a:cxn ang="0">
                  <a:pos x="145" y="252"/>
                </a:cxn>
                <a:cxn ang="0">
                  <a:pos x="171" y="132"/>
                </a:cxn>
                <a:cxn ang="0">
                  <a:pos x="211" y="93"/>
                </a:cxn>
                <a:cxn ang="0">
                  <a:pos x="263" y="53"/>
                </a:cxn>
                <a:cxn ang="0">
                  <a:pos x="303" y="39"/>
                </a:cxn>
                <a:cxn ang="0">
                  <a:pos x="355" y="26"/>
                </a:cxn>
                <a:cxn ang="0">
                  <a:pos x="461" y="53"/>
                </a:cxn>
                <a:cxn ang="0">
                  <a:pos x="540" y="132"/>
                </a:cxn>
                <a:cxn ang="0">
                  <a:pos x="579" y="252"/>
                </a:cxn>
                <a:cxn ang="0">
                  <a:pos x="579" y="464"/>
                </a:cxn>
                <a:cxn ang="0">
                  <a:pos x="540" y="570"/>
                </a:cxn>
                <a:cxn ang="0">
                  <a:pos x="487" y="650"/>
                </a:cxn>
                <a:cxn ang="0">
                  <a:pos x="447" y="676"/>
                </a:cxn>
                <a:cxn ang="0">
                  <a:pos x="408" y="690"/>
                </a:cxn>
                <a:cxn ang="0">
                  <a:pos x="355" y="690"/>
                </a:cxn>
              </a:cxnLst>
              <a:rect l="0" t="0" r="r" b="b"/>
              <a:pathLst>
                <a:path w="711" h="730">
                  <a:moveTo>
                    <a:pt x="711" y="371"/>
                  </a:moveTo>
                  <a:lnTo>
                    <a:pt x="684" y="225"/>
                  </a:lnTo>
                  <a:lnTo>
                    <a:pt x="605" y="106"/>
                  </a:lnTo>
                  <a:lnTo>
                    <a:pt x="500" y="26"/>
                  </a:lnTo>
                  <a:lnTo>
                    <a:pt x="355" y="0"/>
                  </a:lnTo>
                  <a:lnTo>
                    <a:pt x="224" y="26"/>
                  </a:lnTo>
                  <a:lnTo>
                    <a:pt x="105" y="106"/>
                  </a:lnTo>
                  <a:lnTo>
                    <a:pt x="26" y="225"/>
                  </a:lnTo>
                  <a:lnTo>
                    <a:pt x="0" y="371"/>
                  </a:lnTo>
                  <a:lnTo>
                    <a:pt x="26" y="517"/>
                  </a:lnTo>
                  <a:lnTo>
                    <a:pt x="105" y="637"/>
                  </a:lnTo>
                  <a:lnTo>
                    <a:pt x="224" y="703"/>
                  </a:lnTo>
                  <a:lnTo>
                    <a:pt x="355" y="730"/>
                  </a:lnTo>
                  <a:lnTo>
                    <a:pt x="500" y="703"/>
                  </a:lnTo>
                  <a:lnTo>
                    <a:pt x="605" y="623"/>
                  </a:lnTo>
                  <a:lnTo>
                    <a:pt x="684" y="517"/>
                  </a:lnTo>
                  <a:lnTo>
                    <a:pt x="711" y="371"/>
                  </a:lnTo>
                  <a:close/>
                  <a:moveTo>
                    <a:pt x="355" y="690"/>
                  </a:moveTo>
                  <a:lnTo>
                    <a:pt x="303" y="690"/>
                  </a:lnTo>
                  <a:lnTo>
                    <a:pt x="263" y="663"/>
                  </a:lnTo>
                  <a:lnTo>
                    <a:pt x="211" y="637"/>
                  </a:lnTo>
                  <a:lnTo>
                    <a:pt x="171" y="584"/>
                  </a:lnTo>
                  <a:lnTo>
                    <a:pt x="145" y="464"/>
                  </a:lnTo>
                  <a:lnTo>
                    <a:pt x="132" y="358"/>
                  </a:lnTo>
                  <a:lnTo>
                    <a:pt x="145" y="252"/>
                  </a:lnTo>
                  <a:lnTo>
                    <a:pt x="171" y="132"/>
                  </a:lnTo>
                  <a:lnTo>
                    <a:pt x="211" y="93"/>
                  </a:lnTo>
                  <a:lnTo>
                    <a:pt x="263" y="53"/>
                  </a:lnTo>
                  <a:lnTo>
                    <a:pt x="303" y="39"/>
                  </a:lnTo>
                  <a:lnTo>
                    <a:pt x="355" y="26"/>
                  </a:lnTo>
                  <a:lnTo>
                    <a:pt x="461" y="53"/>
                  </a:lnTo>
                  <a:lnTo>
                    <a:pt x="540" y="132"/>
                  </a:lnTo>
                  <a:lnTo>
                    <a:pt x="579" y="252"/>
                  </a:lnTo>
                  <a:lnTo>
                    <a:pt x="579" y="464"/>
                  </a:lnTo>
                  <a:lnTo>
                    <a:pt x="540" y="570"/>
                  </a:lnTo>
                  <a:lnTo>
                    <a:pt x="487" y="650"/>
                  </a:lnTo>
                  <a:lnTo>
                    <a:pt x="447" y="676"/>
                  </a:lnTo>
                  <a:lnTo>
                    <a:pt x="408" y="690"/>
                  </a:lnTo>
                  <a:lnTo>
                    <a:pt x="355" y="6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09" name="Freeform 85"/>
            <p:cNvSpPr>
              <a:spLocks/>
            </p:cNvSpPr>
            <p:nvPr/>
          </p:nvSpPr>
          <p:spPr bwMode="auto">
            <a:xfrm>
              <a:off x="10746" y="12254"/>
              <a:ext cx="1250" cy="716"/>
            </a:xfrm>
            <a:custGeom>
              <a:avLst/>
              <a:gdLst/>
              <a:ahLst/>
              <a:cxnLst>
                <a:cxn ang="0">
                  <a:pos x="119" y="637"/>
                </a:cxn>
                <a:cxn ang="0">
                  <a:pos x="0" y="663"/>
                </a:cxn>
                <a:cxn ang="0">
                  <a:pos x="355" y="716"/>
                </a:cxn>
                <a:cxn ang="0">
                  <a:pos x="263" y="663"/>
                </a:cxn>
                <a:cxn ang="0">
                  <a:pos x="237" y="623"/>
                </a:cxn>
                <a:cxn ang="0">
                  <a:pos x="250" y="185"/>
                </a:cxn>
                <a:cxn ang="0">
                  <a:pos x="369" y="53"/>
                </a:cxn>
                <a:cxn ang="0">
                  <a:pos x="487" y="39"/>
                </a:cxn>
                <a:cxn ang="0">
                  <a:pos x="540" y="79"/>
                </a:cxn>
                <a:cxn ang="0">
                  <a:pos x="566" y="146"/>
                </a:cxn>
                <a:cxn ang="0">
                  <a:pos x="553" y="650"/>
                </a:cxn>
                <a:cxn ang="0">
                  <a:pos x="447" y="663"/>
                </a:cxn>
                <a:cxn ang="0">
                  <a:pos x="803" y="716"/>
                </a:cxn>
                <a:cxn ang="0">
                  <a:pos x="711" y="663"/>
                </a:cxn>
                <a:cxn ang="0">
                  <a:pos x="684" y="623"/>
                </a:cxn>
                <a:cxn ang="0">
                  <a:pos x="671" y="292"/>
                </a:cxn>
                <a:cxn ang="0">
                  <a:pos x="750" y="106"/>
                </a:cxn>
                <a:cxn ang="0">
                  <a:pos x="895" y="39"/>
                </a:cxn>
                <a:cxn ang="0">
                  <a:pos x="961" y="53"/>
                </a:cxn>
                <a:cxn ang="0">
                  <a:pos x="1000" y="106"/>
                </a:cxn>
                <a:cxn ang="0">
                  <a:pos x="1013" y="185"/>
                </a:cxn>
                <a:cxn ang="0">
                  <a:pos x="1000" y="650"/>
                </a:cxn>
                <a:cxn ang="0">
                  <a:pos x="882" y="663"/>
                </a:cxn>
                <a:cxn ang="0">
                  <a:pos x="1250" y="716"/>
                </a:cxn>
                <a:cxn ang="0">
                  <a:pos x="1171" y="663"/>
                </a:cxn>
                <a:cxn ang="0">
                  <a:pos x="1118" y="623"/>
                </a:cxn>
                <a:cxn ang="0">
                  <a:pos x="1105" y="119"/>
                </a:cxn>
                <a:cxn ang="0">
                  <a:pos x="1026" y="26"/>
                </a:cxn>
                <a:cxn ang="0">
                  <a:pos x="961" y="13"/>
                </a:cxn>
                <a:cxn ang="0">
                  <a:pos x="816" y="13"/>
                </a:cxn>
                <a:cxn ang="0">
                  <a:pos x="697" y="106"/>
                </a:cxn>
                <a:cxn ang="0">
                  <a:pos x="645" y="79"/>
                </a:cxn>
                <a:cxn ang="0">
                  <a:pos x="526" y="13"/>
                </a:cxn>
                <a:cxn ang="0">
                  <a:pos x="355" y="26"/>
                </a:cxn>
                <a:cxn ang="0">
                  <a:pos x="224" y="172"/>
                </a:cxn>
                <a:cxn ang="0">
                  <a:pos x="0" y="26"/>
                </a:cxn>
                <a:cxn ang="0">
                  <a:pos x="53" y="66"/>
                </a:cxn>
                <a:cxn ang="0">
                  <a:pos x="105" y="93"/>
                </a:cxn>
                <a:cxn ang="0">
                  <a:pos x="119" y="159"/>
                </a:cxn>
              </a:cxnLst>
              <a:rect l="0" t="0" r="r" b="b"/>
              <a:pathLst>
                <a:path w="1250" h="716">
                  <a:moveTo>
                    <a:pt x="119" y="159"/>
                  </a:moveTo>
                  <a:lnTo>
                    <a:pt x="119" y="637"/>
                  </a:lnTo>
                  <a:lnTo>
                    <a:pt x="92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55" y="716"/>
                  </a:lnTo>
                  <a:lnTo>
                    <a:pt x="355" y="663"/>
                  </a:lnTo>
                  <a:lnTo>
                    <a:pt x="263" y="663"/>
                  </a:lnTo>
                  <a:lnTo>
                    <a:pt x="250" y="650"/>
                  </a:lnTo>
                  <a:lnTo>
                    <a:pt x="237" y="623"/>
                  </a:lnTo>
                  <a:lnTo>
                    <a:pt x="237" y="292"/>
                  </a:lnTo>
                  <a:lnTo>
                    <a:pt x="250" y="185"/>
                  </a:lnTo>
                  <a:lnTo>
                    <a:pt x="303" y="106"/>
                  </a:lnTo>
                  <a:lnTo>
                    <a:pt x="369" y="53"/>
                  </a:lnTo>
                  <a:lnTo>
                    <a:pt x="447" y="39"/>
                  </a:lnTo>
                  <a:lnTo>
                    <a:pt x="487" y="39"/>
                  </a:lnTo>
                  <a:lnTo>
                    <a:pt x="513" y="53"/>
                  </a:lnTo>
                  <a:lnTo>
                    <a:pt x="540" y="79"/>
                  </a:lnTo>
                  <a:lnTo>
                    <a:pt x="553" y="106"/>
                  </a:lnTo>
                  <a:lnTo>
                    <a:pt x="566" y="146"/>
                  </a:lnTo>
                  <a:lnTo>
                    <a:pt x="566" y="637"/>
                  </a:lnTo>
                  <a:lnTo>
                    <a:pt x="553" y="650"/>
                  </a:lnTo>
                  <a:lnTo>
                    <a:pt x="526" y="663"/>
                  </a:lnTo>
                  <a:lnTo>
                    <a:pt x="447" y="663"/>
                  </a:lnTo>
                  <a:lnTo>
                    <a:pt x="447" y="716"/>
                  </a:lnTo>
                  <a:lnTo>
                    <a:pt x="803" y="716"/>
                  </a:lnTo>
                  <a:lnTo>
                    <a:pt x="803" y="663"/>
                  </a:lnTo>
                  <a:lnTo>
                    <a:pt x="711" y="663"/>
                  </a:lnTo>
                  <a:lnTo>
                    <a:pt x="684" y="650"/>
                  </a:lnTo>
                  <a:lnTo>
                    <a:pt x="684" y="623"/>
                  </a:lnTo>
                  <a:lnTo>
                    <a:pt x="671" y="597"/>
                  </a:lnTo>
                  <a:lnTo>
                    <a:pt x="671" y="292"/>
                  </a:lnTo>
                  <a:lnTo>
                    <a:pt x="697" y="185"/>
                  </a:lnTo>
                  <a:lnTo>
                    <a:pt x="750" y="106"/>
                  </a:lnTo>
                  <a:lnTo>
                    <a:pt x="816" y="53"/>
                  </a:lnTo>
                  <a:lnTo>
                    <a:pt x="895" y="39"/>
                  </a:lnTo>
                  <a:lnTo>
                    <a:pt x="934" y="39"/>
                  </a:lnTo>
                  <a:lnTo>
                    <a:pt x="961" y="53"/>
                  </a:lnTo>
                  <a:lnTo>
                    <a:pt x="987" y="79"/>
                  </a:lnTo>
                  <a:lnTo>
                    <a:pt x="1000" y="106"/>
                  </a:lnTo>
                  <a:lnTo>
                    <a:pt x="1000" y="146"/>
                  </a:lnTo>
                  <a:lnTo>
                    <a:pt x="1013" y="185"/>
                  </a:lnTo>
                  <a:lnTo>
                    <a:pt x="1013" y="637"/>
                  </a:lnTo>
                  <a:lnTo>
                    <a:pt x="1000" y="650"/>
                  </a:lnTo>
                  <a:lnTo>
                    <a:pt x="974" y="663"/>
                  </a:lnTo>
                  <a:lnTo>
                    <a:pt x="882" y="663"/>
                  </a:lnTo>
                  <a:lnTo>
                    <a:pt x="882" y="716"/>
                  </a:lnTo>
                  <a:lnTo>
                    <a:pt x="1250" y="716"/>
                  </a:lnTo>
                  <a:lnTo>
                    <a:pt x="1250" y="663"/>
                  </a:lnTo>
                  <a:lnTo>
                    <a:pt x="1171" y="663"/>
                  </a:lnTo>
                  <a:lnTo>
                    <a:pt x="1145" y="650"/>
                  </a:lnTo>
                  <a:lnTo>
                    <a:pt x="1118" y="623"/>
                  </a:lnTo>
                  <a:lnTo>
                    <a:pt x="1118" y="199"/>
                  </a:lnTo>
                  <a:lnTo>
                    <a:pt x="1105" y="119"/>
                  </a:lnTo>
                  <a:lnTo>
                    <a:pt x="1066" y="66"/>
                  </a:lnTo>
                  <a:lnTo>
                    <a:pt x="1026" y="26"/>
                  </a:lnTo>
                  <a:lnTo>
                    <a:pt x="1000" y="13"/>
                  </a:lnTo>
                  <a:lnTo>
                    <a:pt x="961" y="13"/>
                  </a:lnTo>
                  <a:lnTo>
                    <a:pt x="908" y="0"/>
                  </a:lnTo>
                  <a:lnTo>
                    <a:pt x="816" y="13"/>
                  </a:lnTo>
                  <a:lnTo>
                    <a:pt x="750" y="66"/>
                  </a:lnTo>
                  <a:lnTo>
                    <a:pt x="697" y="106"/>
                  </a:lnTo>
                  <a:lnTo>
                    <a:pt x="671" y="159"/>
                  </a:lnTo>
                  <a:lnTo>
                    <a:pt x="645" y="79"/>
                  </a:lnTo>
                  <a:lnTo>
                    <a:pt x="579" y="26"/>
                  </a:lnTo>
                  <a:lnTo>
                    <a:pt x="526" y="13"/>
                  </a:lnTo>
                  <a:lnTo>
                    <a:pt x="461" y="0"/>
                  </a:lnTo>
                  <a:lnTo>
                    <a:pt x="355" y="26"/>
                  </a:lnTo>
                  <a:lnTo>
                    <a:pt x="276" y="79"/>
                  </a:lnTo>
                  <a:lnTo>
                    <a:pt x="224" y="172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79"/>
                  </a:lnTo>
                  <a:lnTo>
                    <a:pt x="105" y="93"/>
                  </a:lnTo>
                  <a:lnTo>
                    <a:pt x="119" y="119"/>
                  </a:lnTo>
                  <a:lnTo>
                    <a:pt x="119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10" name="Freeform 86"/>
            <p:cNvSpPr>
              <a:spLocks noEditPoints="1"/>
            </p:cNvSpPr>
            <p:nvPr/>
          </p:nvSpPr>
          <p:spPr bwMode="auto">
            <a:xfrm>
              <a:off x="12088" y="12254"/>
              <a:ext cx="724" cy="730"/>
            </a:xfrm>
            <a:custGeom>
              <a:avLst/>
              <a:gdLst/>
              <a:ahLst/>
              <a:cxnLst>
                <a:cxn ang="0">
                  <a:pos x="474" y="637"/>
                </a:cxn>
                <a:cxn ang="0">
                  <a:pos x="513" y="703"/>
                </a:cxn>
                <a:cxn ang="0">
                  <a:pos x="605" y="730"/>
                </a:cxn>
                <a:cxn ang="0">
                  <a:pos x="697" y="663"/>
                </a:cxn>
                <a:cxn ang="0">
                  <a:pos x="724" y="570"/>
                </a:cxn>
                <a:cxn ang="0">
                  <a:pos x="684" y="477"/>
                </a:cxn>
                <a:cxn ang="0">
                  <a:pos x="658" y="663"/>
                </a:cxn>
                <a:cxn ang="0">
                  <a:pos x="605" y="676"/>
                </a:cxn>
                <a:cxn ang="0">
                  <a:pos x="579" y="637"/>
                </a:cxn>
                <a:cxn ang="0">
                  <a:pos x="566" y="225"/>
                </a:cxn>
                <a:cxn ang="0">
                  <a:pos x="539" y="132"/>
                </a:cxn>
                <a:cxn ang="0">
                  <a:pos x="408" y="13"/>
                </a:cxn>
                <a:cxn ang="0">
                  <a:pos x="171" y="26"/>
                </a:cxn>
                <a:cxn ang="0">
                  <a:pos x="53" y="172"/>
                </a:cxn>
                <a:cxn ang="0">
                  <a:pos x="66" y="239"/>
                </a:cxn>
                <a:cxn ang="0">
                  <a:pos x="145" y="252"/>
                </a:cxn>
                <a:cxn ang="0">
                  <a:pos x="197" y="172"/>
                </a:cxn>
                <a:cxn ang="0">
                  <a:pos x="171" y="119"/>
                </a:cxn>
                <a:cxn ang="0">
                  <a:pos x="118" y="106"/>
                </a:cxn>
                <a:cxn ang="0">
                  <a:pos x="184" y="53"/>
                </a:cxn>
                <a:cxn ang="0">
                  <a:pos x="250" y="26"/>
                </a:cxn>
                <a:cxn ang="0">
                  <a:pos x="355" y="39"/>
                </a:cxn>
                <a:cxn ang="0">
                  <a:pos x="434" y="132"/>
                </a:cxn>
                <a:cxn ang="0">
                  <a:pos x="461" y="292"/>
                </a:cxn>
                <a:cxn ang="0">
                  <a:pos x="158" y="358"/>
                </a:cxn>
                <a:cxn ang="0">
                  <a:pos x="53" y="438"/>
                </a:cxn>
                <a:cxn ang="0">
                  <a:pos x="0" y="557"/>
                </a:cxn>
                <a:cxn ang="0">
                  <a:pos x="92" y="703"/>
                </a:cxn>
                <a:cxn ang="0">
                  <a:pos x="316" y="730"/>
                </a:cxn>
                <a:cxn ang="0">
                  <a:pos x="408" y="676"/>
                </a:cxn>
                <a:cxn ang="0">
                  <a:pos x="461" y="597"/>
                </a:cxn>
                <a:cxn ang="0">
                  <a:pos x="461" y="491"/>
                </a:cxn>
                <a:cxn ang="0">
                  <a:pos x="434" y="597"/>
                </a:cxn>
                <a:cxn ang="0">
                  <a:pos x="368" y="663"/>
                </a:cxn>
                <a:cxn ang="0">
                  <a:pos x="303" y="690"/>
                </a:cxn>
                <a:cxn ang="0">
                  <a:pos x="184" y="676"/>
                </a:cxn>
                <a:cxn ang="0">
                  <a:pos x="132" y="610"/>
                </a:cxn>
                <a:cxn ang="0">
                  <a:pos x="171" y="438"/>
                </a:cxn>
                <a:cxn ang="0">
                  <a:pos x="316" y="345"/>
                </a:cxn>
              </a:cxnLst>
              <a:rect l="0" t="0" r="r" b="b"/>
              <a:pathLst>
                <a:path w="724" h="730">
                  <a:moveTo>
                    <a:pt x="461" y="597"/>
                  </a:moveTo>
                  <a:lnTo>
                    <a:pt x="474" y="637"/>
                  </a:lnTo>
                  <a:lnTo>
                    <a:pt x="487" y="663"/>
                  </a:lnTo>
                  <a:lnTo>
                    <a:pt x="513" y="703"/>
                  </a:lnTo>
                  <a:lnTo>
                    <a:pt x="592" y="730"/>
                  </a:lnTo>
                  <a:lnTo>
                    <a:pt x="605" y="730"/>
                  </a:lnTo>
                  <a:lnTo>
                    <a:pt x="684" y="690"/>
                  </a:lnTo>
                  <a:lnTo>
                    <a:pt x="697" y="663"/>
                  </a:lnTo>
                  <a:lnTo>
                    <a:pt x="710" y="623"/>
                  </a:lnTo>
                  <a:lnTo>
                    <a:pt x="724" y="570"/>
                  </a:lnTo>
                  <a:lnTo>
                    <a:pt x="724" y="477"/>
                  </a:lnTo>
                  <a:lnTo>
                    <a:pt x="684" y="477"/>
                  </a:lnTo>
                  <a:lnTo>
                    <a:pt x="684" y="610"/>
                  </a:lnTo>
                  <a:lnTo>
                    <a:pt x="658" y="663"/>
                  </a:lnTo>
                  <a:lnTo>
                    <a:pt x="645" y="676"/>
                  </a:lnTo>
                  <a:lnTo>
                    <a:pt x="605" y="676"/>
                  </a:lnTo>
                  <a:lnTo>
                    <a:pt x="592" y="663"/>
                  </a:lnTo>
                  <a:lnTo>
                    <a:pt x="579" y="637"/>
                  </a:lnTo>
                  <a:lnTo>
                    <a:pt x="566" y="623"/>
                  </a:lnTo>
                  <a:lnTo>
                    <a:pt x="566" y="225"/>
                  </a:lnTo>
                  <a:lnTo>
                    <a:pt x="553" y="172"/>
                  </a:lnTo>
                  <a:lnTo>
                    <a:pt x="539" y="132"/>
                  </a:lnTo>
                  <a:lnTo>
                    <a:pt x="513" y="79"/>
                  </a:lnTo>
                  <a:lnTo>
                    <a:pt x="408" y="13"/>
                  </a:lnTo>
                  <a:lnTo>
                    <a:pt x="289" y="0"/>
                  </a:lnTo>
                  <a:lnTo>
                    <a:pt x="171" y="26"/>
                  </a:lnTo>
                  <a:lnTo>
                    <a:pt x="79" y="79"/>
                  </a:lnTo>
                  <a:lnTo>
                    <a:pt x="53" y="172"/>
                  </a:lnTo>
                  <a:lnTo>
                    <a:pt x="53" y="212"/>
                  </a:lnTo>
                  <a:lnTo>
                    <a:pt x="66" y="239"/>
                  </a:lnTo>
                  <a:lnTo>
                    <a:pt x="92" y="252"/>
                  </a:lnTo>
                  <a:lnTo>
                    <a:pt x="145" y="252"/>
                  </a:lnTo>
                  <a:lnTo>
                    <a:pt x="184" y="212"/>
                  </a:lnTo>
                  <a:lnTo>
                    <a:pt x="197" y="172"/>
                  </a:lnTo>
                  <a:lnTo>
                    <a:pt x="197" y="146"/>
                  </a:lnTo>
                  <a:lnTo>
                    <a:pt x="171" y="119"/>
                  </a:lnTo>
                  <a:lnTo>
                    <a:pt x="145" y="106"/>
                  </a:lnTo>
                  <a:lnTo>
                    <a:pt x="118" y="106"/>
                  </a:lnTo>
                  <a:lnTo>
                    <a:pt x="145" y="79"/>
                  </a:lnTo>
                  <a:lnTo>
                    <a:pt x="184" y="53"/>
                  </a:lnTo>
                  <a:lnTo>
                    <a:pt x="211" y="39"/>
                  </a:lnTo>
                  <a:lnTo>
                    <a:pt x="250" y="26"/>
                  </a:lnTo>
                  <a:lnTo>
                    <a:pt x="329" y="26"/>
                  </a:lnTo>
                  <a:lnTo>
                    <a:pt x="355" y="39"/>
                  </a:lnTo>
                  <a:lnTo>
                    <a:pt x="408" y="93"/>
                  </a:lnTo>
                  <a:lnTo>
                    <a:pt x="434" y="132"/>
                  </a:lnTo>
                  <a:lnTo>
                    <a:pt x="461" y="239"/>
                  </a:lnTo>
                  <a:lnTo>
                    <a:pt x="461" y="292"/>
                  </a:lnTo>
                  <a:lnTo>
                    <a:pt x="316" y="305"/>
                  </a:lnTo>
                  <a:lnTo>
                    <a:pt x="158" y="358"/>
                  </a:lnTo>
                  <a:lnTo>
                    <a:pt x="92" y="398"/>
                  </a:lnTo>
                  <a:lnTo>
                    <a:pt x="53" y="438"/>
                  </a:lnTo>
                  <a:lnTo>
                    <a:pt x="26" y="477"/>
                  </a:lnTo>
                  <a:lnTo>
                    <a:pt x="0" y="557"/>
                  </a:lnTo>
                  <a:lnTo>
                    <a:pt x="26" y="637"/>
                  </a:lnTo>
                  <a:lnTo>
                    <a:pt x="92" y="703"/>
                  </a:lnTo>
                  <a:lnTo>
                    <a:pt x="171" y="730"/>
                  </a:lnTo>
                  <a:lnTo>
                    <a:pt x="316" y="730"/>
                  </a:lnTo>
                  <a:lnTo>
                    <a:pt x="368" y="703"/>
                  </a:lnTo>
                  <a:lnTo>
                    <a:pt x="408" y="676"/>
                  </a:lnTo>
                  <a:lnTo>
                    <a:pt x="447" y="637"/>
                  </a:lnTo>
                  <a:lnTo>
                    <a:pt x="461" y="597"/>
                  </a:lnTo>
                  <a:close/>
                  <a:moveTo>
                    <a:pt x="461" y="331"/>
                  </a:moveTo>
                  <a:lnTo>
                    <a:pt x="461" y="491"/>
                  </a:lnTo>
                  <a:lnTo>
                    <a:pt x="447" y="557"/>
                  </a:lnTo>
                  <a:lnTo>
                    <a:pt x="434" y="597"/>
                  </a:lnTo>
                  <a:lnTo>
                    <a:pt x="408" y="637"/>
                  </a:lnTo>
                  <a:lnTo>
                    <a:pt x="368" y="663"/>
                  </a:lnTo>
                  <a:lnTo>
                    <a:pt x="342" y="690"/>
                  </a:lnTo>
                  <a:lnTo>
                    <a:pt x="303" y="690"/>
                  </a:lnTo>
                  <a:lnTo>
                    <a:pt x="263" y="703"/>
                  </a:lnTo>
                  <a:lnTo>
                    <a:pt x="184" y="676"/>
                  </a:lnTo>
                  <a:lnTo>
                    <a:pt x="158" y="650"/>
                  </a:lnTo>
                  <a:lnTo>
                    <a:pt x="132" y="610"/>
                  </a:lnTo>
                  <a:lnTo>
                    <a:pt x="132" y="504"/>
                  </a:lnTo>
                  <a:lnTo>
                    <a:pt x="171" y="438"/>
                  </a:lnTo>
                  <a:lnTo>
                    <a:pt x="224" y="385"/>
                  </a:lnTo>
                  <a:lnTo>
                    <a:pt x="316" y="345"/>
                  </a:lnTo>
                  <a:lnTo>
                    <a:pt x="461" y="3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11" name="Freeform 87"/>
            <p:cNvSpPr>
              <a:spLocks/>
            </p:cNvSpPr>
            <p:nvPr/>
          </p:nvSpPr>
          <p:spPr bwMode="auto">
            <a:xfrm>
              <a:off x="12851" y="11975"/>
              <a:ext cx="500" cy="1009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4" y="345"/>
                </a:cxn>
                <a:cxn ang="0">
                  <a:pos x="474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1" y="0"/>
                </a:cxn>
                <a:cxn ang="0">
                  <a:pos x="197" y="106"/>
                </a:cxn>
                <a:cxn ang="0">
                  <a:pos x="158" y="212"/>
                </a:cxn>
                <a:cxn ang="0">
                  <a:pos x="105" y="279"/>
                </a:cxn>
                <a:cxn ang="0">
                  <a:pos x="0" y="318"/>
                </a:cxn>
                <a:cxn ang="0">
                  <a:pos x="0" y="345"/>
                </a:cxn>
                <a:cxn ang="0">
                  <a:pos x="132" y="345"/>
                </a:cxn>
                <a:cxn ang="0">
                  <a:pos x="132" y="796"/>
                </a:cxn>
                <a:cxn ang="0">
                  <a:pos x="145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3" y="1009"/>
                </a:cxn>
                <a:cxn ang="0">
                  <a:pos x="342" y="1009"/>
                </a:cxn>
                <a:cxn ang="0">
                  <a:pos x="421" y="995"/>
                </a:cxn>
                <a:cxn ang="0">
                  <a:pos x="461" y="942"/>
                </a:cxn>
                <a:cxn ang="0">
                  <a:pos x="487" y="876"/>
                </a:cxn>
                <a:cxn ang="0">
                  <a:pos x="500" y="796"/>
                </a:cxn>
                <a:cxn ang="0">
                  <a:pos x="500" y="703"/>
                </a:cxn>
                <a:cxn ang="0">
                  <a:pos x="461" y="703"/>
                </a:cxn>
                <a:cxn ang="0">
                  <a:pos x="461" y="863"/>
                </a:cxn>
                <a:cxn ang="0">
                  <a:pos x="434" y="902"/>
                </a:cxn>
                <a:cxn ang="0">
                  <a:pos x="421" y="942"/>
                </a:cxn>
                <a:cxn ang="0">
                  <a:pos x="382" y="969"/>
                </a:cxn>
                <a:cxn ang="0">
                  <a:pos x="316" y="969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3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500" h="1009">
                  <a:moveTo>
                    <a:pt x="250" y="345"/>
                  </a:moveTo>
                  <a:lnTo>
                    <a:pt x="474" y="345"/>
                  </a:lnTo>
                  <a:lnTo>
                    <a:pt x="474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1" y="0"/>
                  </a:lnTo>
                  <a:lnTo>
                    <a:pt x="197" y="106"/>
                  </a:lnTo>
                  <a:lnTo>
                    <a:pt x="158" y="212"/>
                  </a:lnTo>
                  <a:lnTo>
                    <a:pt x="105" y="279"/>
                  </a:lnTo>
                  <a:lnTo>
                    <a:pt x="0" y="318"/>
                  </a:lnTo>
                  <a:lnTo>
                    <a:pt x="0" y="345"/>
                  </a:lnTo>
                  <a:lnTo>
                    <a:pt x="132" y="345"/>
                  </a:lnTo>
                  <a:lnTo>
                    <a:pt x="132" y="796"/>
                  </a:lnTo>
                  <a:lnTo>
                    <a:pt x="145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3" y="1009"/>
                  </a:lnTo>
                  <a:lnTo>
                    <a:pt x="342" y="1009"/>
                  </a:lnTo>
                  <a:lnTo>
                    <a:pt x="421" y="995"/>
                  </a:lnTo>
                  <a:lnTo>
                    <a:pt x="461" y="942"/>
                  </a:lnTo>
                  <a:lnTo>
                    <a:pt x="487" y="876"/>
                  </a:lnTo>
                  <a:lnTo>
                    <a:pt x="500" y="796"/>
                  </a:lnTo>
                  <a:lnTo>
                    <a:pt x="500" y="703"/>
                  </a:lnTo>
                  <a:lnTo>
                    <a:pt x="461" y="703"/>
                  </a:lnTo>
                  <a:lnTo>
                    <a:pt x="461" y="863"/>
                  </a:lnTo>
                  <a:lnTo>
                    <a:pt x="434" y="902"/>
                  </a:lnTo>
                  <a:lnTo>
                    <a:pt x="421" y="942"/>
                  </a:lnTo>
                  <a:lnTo>
                    <a:pt x="382" y="969"/>
                  </a:lnTo>
                  <a:lnTo>
                    <a:pt x="316" y="969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3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12" name="Freeform 88"/>
            <p:cNvSpPr>
              <a:spLocks/>
            </p:cNvSpPr>
            <p:nvPr/>
          </p:nvSpPr>
          <p:spPr bwMode="auto">
            <a:xfrm>
              <a:off x="13483" y="12254"/>
              <a:ext cx="539" cy="716"/>
            </a:xfrm>
            <a:custGeom>
              <a:avLst/>
              <a:gdLst/>
              <a:ahLst/>
              <a:cxnLst>
                <a:cxn ang="0">
                  <a:pos x="236" y="597"/>
                </a:cxn>
                <a:cxn ang="0">
                  <a:pos x="236" y="345"/>
                </a:cxn>
                <a:cxn ang="0">
                  <a:pos x="250" y="225"/>
                </a:cxn>
                <a:cxn ang="0">
                  <a:pos x="289" y="132"/>
                </a:cxn>
                <a:cxn ang="0">
                  <a:pos x="342" y="66"/>
                </a:cxn>
                <a:cxn ang="0">
                  <a:pos x="421" y="39"/>
                </a:cxn>
                <a:cxn ang="0">
                  <a:pos x="434" y="39"/>
                </a:cxn>
                <a:cxn ang="0">
                  <a:pos x="421" y="53"/>
                </a:cxn>
                <a:cxn ang="0">
                  <a:pos x="407" y="79"/>
                </a:cxn>
                <a:cxn ang="0">
                  <a:pos x="407" y="132"/>
                </a:cxn>
                <a:cxn ang="0">
                  <a:pos x="421" y="159"/>
                </a:cxn>
                <a:cxn ang="0">
                  <a:pos x="447" y="172"/>
                </a:cxn>
                <a:cxn ang="0">
                  <a:pos x="486" y="172"/>
                </a:cxn>
                <a:cxn ang="0">
                  <a:pos x="513" y="159"/>
                </a:cxn>
                <a:cxn ang="0">
                  <a:pos x="539" y="132"/>
                </a:cxn>
                <a:cxn ang="0">
                  <a:pos x="539" y="106"/>
                </a:cxn>
                <a:cxn ang="0">
                  <a:pos x="526" y="66"/>
                </a:cxn>
                <a:cxn ang="0">
                  <a:pos x="513" y="39"/>
                </a:cxn>
                <a:cxn ang="0">
                  <a:pos x="473" y="13"/>
                </a:cxn>
                <a:cxn ang="0">
                  <a:pos x="421" y="0"/>
                </a:cxn>
                <a:cxn ang="0">
                  <a:pos x="342" y="26"/>
                </a:cxn>
                <a:cxn ang="0">
                  <a:pos x="302" y="53"/>
                </a:cxn>
                <a:cxn ang="0">
                  <a:pos x="276" y="79"/>
                </a:cxn>
                <a:cxn ang="0">
                  <a:pos x="250" y="119"/>
                </a:cxn>
                <a:cxn ang="0">
                  <a:pos x="236" y="146"/>
                </a:cxn>
                <a:cxn ang="0">
                  <a:pos x="223" y="185"/>
                </a:cxn>
                <a:cxn ang="0">
                  <a:pos x="223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2" y="66"/>
                </a:cxn>
                <a:cxn ang="0">
                  <a:pos x="92" y="79"/>
                </a:cxn>
                <a:cxn ang="0">
                  <a:pos x="118" y="93"/>
                </a:cxn>
                <a:cxn ang="0">
                  <a:pos x="131" y="119"/>
                </a:cxn>
                <a:cxn ang="0">
                  <a:pos x="131" y="637"/>
                </a:cxn>
                <a:cxn ang="0">
                  <a:pos x="118" y="650"/>
                </a:cxn>
                <a:cxn ang="0">
                  <a:pos x="92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94" y="716"/>
                </a:cxn>
                <a:cxn ang="0">
                  <a:pos x="394" y="663"/>
                </a:cxn>
                <a:cxn ang="0">
                  <a:pos x="276" y="663"/>
                </a:cxn>
                <a:cxn ang="0">
                  <a:pos x="250" y="650"/>
                </a:cxn>
                <a:cxn ang="0">
                  <a:pos x="236" y="637"/>
                </a:cxn>
                <a:cxn ang="0">
                  <a:pos x="236" y="597"/>
                </a:cxn>
              </a:cxnLst>
              <a:rect l="0" t="0" r="r" b="b"/>
              <a:pathLst>
                <a:path w="539" h="716">
                  <a:moveTo>
                    <a:pt x="236" y="597"/>
                  </a:moveTo>
                  <a:lnTo>
                    <a:pt x="236" y="345"/>
                  </a:lnTo>
                  <a:lnTo>
                    <a:pt x="250" y="225"/>
                  </a:lnTo>
                  <a:lnTo>
                    <a:pt x="289" y="132"/>
                  </a:lnTo>
                  <a:lnTo>
                    <a:pt x="342" y="66"/>
                  </a:lnTo>
                  <a:lnTo>
                    <a:pt x="421" y="39"/>
                  </a:lnTo>
                  <a:lnTo>
                    <a:pt x="434" y="39"/>
                  </a:lnTo>
                  <a:lnTo>
                    <a:pt x="421" y="53"/>
                  </a:lnTo>
                  <a:lnTo>
                    <a:pt x="407" y="79"/>
                  </a:lnTo>
                  <a:lnTo>
                    <a:pt x="407" y="132"/>
                  </a:lnTo>
                  <a:lnTo>
                    <a:pt x="421" y="159"/>
                  </a:lnTo>
                  <a:lnTo>
                    <a:pt x="447" y="172"/>
                  </a:lnTo>
                  <a:lnTo>
                    <a:pt x="486" y="172"/>
                  </a:lnTo>
                  <a:lnTo>
                    <a:pt x="513" y="159"/>
                  </a:lnTo>
                  <a:lnTo>
                    <a:pt x="539" y="132"/>
                  </a:lnTo>
                  <a:lnTo>
                    <a:pt x="539" y="106"/>
                  </a:lnTo>
                  <a:lnTo>
                    <a:pt x="526" y="66"/>
                  </a:lnTo>
                  <a:lnTo>
                    <a:pt x="513" y="39"/>
                  </a:lnTo>
                  <a:lnTo>
                    <a:pt x="473" y="13"/>
                  </a:lnTo>
                  <a:lnTo>
                    <a:pt x="421" y="0"/>
                  </a:lnTo>
                  <a:lnTo>
                    <a:pt x="342" y="26"/>
                  </a:lnTo>
                  <a:lnTo>
                    <a:pt x="302" y="53"/>
                  </a:lnTo>
                  <a:lnTo>
                    <a:pt x="276" y="79"/>
                  </a:lnTo>
                  <a:lnTo>
                    <a:pt x="250" y="119"/>
                  </a:lnTo>
                  <a:lnTo>
                    <a:pt x="236" y="146"/>
                  </a:lnTo>
                  <a:lnTo>
                    <a:pt x="223" y="185"/>
                  </a:lnTo>
                  <a:lnTo>
                    <a:pt x="223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2" y="66"/>
                  </a:lnTo>
                  <a:lnTo>
                    <a:pt x="92" y="79"/>
                  </a:lnTo>
                  <a:lnTo>
                    <a:pt x="118" y="93"/>
                  </a:lnTo>
                  <a:lnTo>
                    <a:pt x="131" y="119"/>
                  </a:lnTo>
                  <a:lnTo>
                    <a:pt x="131" y="637"/>
                  </a:lnTo>
                  <a:lnTo>
                    <a:pt x="118" y="650"/>
                  </a:lnTo>
                  <a:lnTo>
                    <a:pt x="92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94" y="716"/>
                  </a:lnTo>
                  <a:lnTo>
                    <a:pt x="394" y="663"/>
                  </a:lnTo>
                  <a:lnTo>
                    <a:pt x="276" y="663"/>
                  </a:lnTo>
                  <a:lnTo>
                    <a:pt x="250" y="650"/>
                  </a:lnTo>
                  <a:lnTo>
                    <a:pt x="236" y="637"/>
                  </a:lnTo>
                  <a:lnTo>
                    <a:pt x="236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13" name="Freeform 89"/>
            <p:cNvSpPr>
              <a:spLocks noEditPoints="1"/>
            </p:cNvSpPr>
            <p:nvPr/>
          </p:nvSpPr>
          <p:spPr bwMode="auto">
            <a:xfrm>
              <a:off x="14114" y="11895"/>
              <a:ext cx="342" cy="1075"/>
            </a:xfrm>
            <a:custGeom>
              <a:avLst/>
              <a:gdLst/>
              <a:ahLst/>
              <a:cxnLst>
                <a:cxn ang="0">
                  <a:pos x="237" y="359"/>
                </a:cxn>
                <a:cxn ang="0">
                  <a:pos x="13" y="385"/>
                </a:cxn>
                <a:cxn ang="0">
                  <a:pos x="13" y="425"/>
                </a:cxn>
                <a:cxn ang="0">
                  <a:pos x="66" y="425"/>
                </a:cxn>
                <a:cxn ang="0">
                  <a:pos x="105" y="438"/>
                </a:cxn>
                <a:cxn ang="0">
                  <a:pos x="118" y="452"/>
                </a:cxn>
                <a:cxn ang="0">
                  <a:pos x="132" y="478"/>
                </a:cxn>
                <a:cxn ang="0">
                  <a:pos x="132" y="996"/>
                </a:cxn>
                <a:cxn ang="0">
                  <a:pos x="118" y="1009"/>
                </a:cxn>
                <a:cxn ang="0">
                  <a:pos x="92" y="1022"/>
                </a:cxn>
                <a:cxn ang="0">
                  <a:pos x="0" y="1022"/>
                </a:cxn>
                <a:cxn ang="0">
                  <a:pos x="0" y="1075"/>
                </a:cxn>
                <a:cxn ang="0">
                  <a:pos x="342" y="1075"/>
                </a:cxn>
                <a:cxn ang="0">
                  <a:pos x="342" y="1022"/>
                </a:cxn>
                <a:cxn ang="0">
                  <a:pos x="263" y="1022"/>
                </a:cxn>
                <a:cxn ang="0">
                  <a:pos x="250" y="1009"/>
                </a:cxn>
                <a:cxn ang="0">
                  <a:pos x="237" y="982"/>
                </a:cxn>
                <a:cxn ang="0">
                  <a:pos x="237" y="956"/>
                </a:cxn>
                <a:cxn ang="0">
                  <a:pos x="237" y="359"/>
                </a:cxn>
                <a:cxn ang="0">
                  <a:pos x="237" y="80"/>
                </a:cxn>
                <a:cxn ang="0">
                  <a:pos x="237" y="53"/>
                </a:cxn>
                <a:cxn ang="0">
                  <a:pos x="184" y="0"/>
                </a:cxn>
                <a:cxn ang="0">
                  <a:pos x="118" y="0"/>
                </a:cxn>
                <a:cxn ang="0">
                  <a:pos x="92" y="27"/>
                </a:cxn>
                <a:cxn ang="0">
                  <a:pos x="79" y="53"/>
                </a:cxn>
                <a:cxn ang="0">
                  <a:pos x="79" y="120"/>
                </a:cxn>
                <a:cxn ang="0">
                  <a:pos x="92" y="146"/>
                </a:cxn>
                <a:cxn ang="0">
                  <a:pos x="118" y="160"/>
                </a:cxn>
                <a:cxn ang="0">
                  <a:pos x="158" y="173"/>
                </a:cxn>
                <a:cxn ang="0">
                  <a:pos x="211" y="146"/>
                </a:cxn>
                <a:cxn ang="0">
                  <a:pos x="237" y="120"/>
                </a:cxn>
                <a:cxn ang="0">
                  <a:pos x="237" y="80"/>
                </a:cxn>
              </a:cxnLst>
              <a:rect l="0" t="0" r="r" b="b"/>
              <a:pathLst>
                <a:path w="342" h="1075">
                  <a:moveTo>
                    <a:pt x="237" y="359"/>
                  </a:moveTo>
                  <a:lnTo>
                    <a:pt x="13" y="385"/>
                  </a:lnTo>
                  <a:lnTo>
                    <a:pt x="13" y="425"/>
                  </a:lnTo>
                  <a:lnTo>
                    <a:pt x="66" y="425"/>
                  </a:lnTo>
                  <a:lnTo>
                    <a:pt x="105" y="438"/>
                  </a:lnTo>
                  <a:lnTo>
                    <a:pt x="118" y="452"/>
                  </a:lnTo>
                  <a:lnTo>
                    <a:pt x="132" y="478"/>
                  </a:lnTo>
                  <a:lnTo>
                    <a:pt x="132" y="996"/>
                  </a:lnTo>
                  <a:lnTo>
                    <a:pt x="118" y="1009"/>
                  </a:lnTo>
                  <a:lnTo>
                    <a:pt x="92" y="1022"/>
                  </a:lnTo>
                  <a:lnTo>
                    <a:pt x="0" y="1022"/>
                  </a:lnTo>
                  <a:lnTo>
                    <a:pt x="0" y="1075"/>
                  </a:lnTo>
                  <a:lnTo>
                    <a:pt x="342" y="1075"/>
                  </a:lnTo>
                  <a:lnTo>
                    <a:pt x="342" y="1022"/>
                  </a:lnTo>
                  <a:lnTo>
                    <a:pt x="263" y="1022"/>
                  </a:lnTo>
                  <a:lnTo>
                    <a:pt x="250" y="1009"/>
                  </a:lnTo>
                  <a:lnTo>
                    <a:pt x="237" y="982"/>
                  </a:lnTo>
                  <a:lnTo>
                    <a:pt x="237" y="956"/>
                  </a:lnTo>
                  <a:lnTo>
                    <a:pt x="237" y="359"/>
                  </a:lnTo>
                  <a:close/>
                  <a:moveTo>
                    <a:pt x="237" y="80"/>
                  </a:moveTo>
                  <a:lnTo>
                    <a:pt x="237" y="53"/>
                  </a:lnTo>
                  <a:lnTo>
                    <a:pt x="184" y="0"/>
                  </a:lnTo>
                  <a:lnTo>
                    <a:pt x="118" y="0"/>
                  </a:lnTo>
                  <a:lnTo>
                    <a:pt x="92" y="27"/>
                  </a:lnTo>
                  <a:lnTo>
                    <a:pt x="79" y="53"/>
                  </a:lnTo>
                  <a:lnTo>
                    <a:pt x="79" y="120"/>
                  </a:lnTo>
                  <a:lnTo>
                    <a:pt x="92" y="146"/>
                  </a:lnTo>
                  <a:lnTo>
                    <a:pt x="118" y="160"/>
                  </a:lnTo>
                  <a:lnTo>
                    <a:pt x="158" y="173"/>
                  </a:lnTo>
                  <a:lnTo>
                    <a:pt x="211" y="146"/>
                  </a:lnTo>
                  <a:lnTo>
                    <a:pt x="237" y="120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14" name="Freeform 90"/>
            <p:cNvSpPr>
              <a:spLocks/>
            </p:cNvSpPr>
            <p:nvPr/>
          </p:nvSpPr>
          <p:spPr bwMode="auto">
            <a:xfrm>
              <a:off x="14561" y="12254"/>
              <a:ext cx="605" cy="730"/>
            </a:xfrm>
            <a:custGeom>
              <a:avLst/>
              <a:gdLst/>
              <a:ahLst/>
              <a:cxnLst>
                <a:cxn ang="0">
                  <a:pos x="527" y="93"/>
                </a:cxn>
                <a:cxn ang="0">
                  <a:pos x="487" y="106"/>
                </a:cxn>
                <a:cxn ang="0">
                  <a:pos x="461" y="132"/>
                </a:cxn>
                <a:cxn ang="0">
                  <a:pos x="448" y="159"/>
                </a:cxn>
                <a:cxn ang="0">
                  <a:pos x="448" y="199"/>
                </a:cxn>
                <a:cxn ang="0">
                  <a:pos x="487" y="239"/>
                </a:cxn>
                <a:cxn ang="0">
                  <a:pos x="553" y="239"/>
                </a:cxn>
                <a:cxn ang="0">
                  <a:pos x="579" y="225"/>
                </a:cxn>
                <a:cxn ang="0">
                  <a:pos x="592" y="199"/>
                </a:cxn>
                <a:cxn ang="0">
                  <a:pos x="592" y="172"/>
                </a:cxn>
                <a:cxn ang="0">
                  <a:pos x="579" y="93"/>
                </a:cxn>
                <a:cxn ang="0">
                  <a:pos x="513" y="39"/>
                </a:cxn>
                <a:cxn ang="0">
                  <a:pos x="434" y="13"/>
                </a:cxn>
                <a:cxn ang="0">
                  <a:pos x="356" y="0"/>
                </a:cxn>
                <a:cxn ang="0">
                  <a:pos x="211" y="26"/>
                </a:cxn>
                <a:cxn ang="0">
                  <a:pos x="106" y="106"/>
                </a:cxn>
                <a:cxn ang="0">
                  <a:pos x="27" y="225"/>
                </a:cxn>
                <a:cxn ang="0">
                  <a:pos x="0" y="371"/>
                </a:cxn>
                <a:cxn ang="0">
                  <a:pos x="27" y="517"/>
                </a:cxn>
                <a:cxn ang="0">
                  <a:pos x="106" y="623"/>
                </a:cxn>
                <a:cxn ang="0">
                  <a:pos x="211" y="703"/>
                </a:cxn>
                <a:cxn ang="0">
                  <a:pos x="342" y="730"/>
                </a:cxn>
                <a:cxn ang="0">
                  <a:pos x="461" y="716"/>
                </a:cxn>
                <a:cxn ang="0">
                  <a:pos x="527" y="663"/>
                </a:cxn>
                <a:cxn ang="0">
                  <a:pos x="579" y="610"/>
                </a:cxn>
                <a:cxn ang="0">
                  <a:pos x="605" y="557"/>
                </a:cxn>
                <a:cxn ang="0">
                  <a:pos x="605" y="517"/>
                </a:cxn>
                <a:cxn ang="0">
                  <a:pos x="592" y="504"/>
                </a:cxn>
                <a:cxn ang="0">
                  <a:pos x="566" y="531"/>
                </a:cxn>
                <a:cxn ang="0">
                  <a:pos x="540" y="584"/>
                </a:cxn>
                <a:cxn ang="0">
                  <a:pos x="513" y="623"/>
                </a:cxn>
                <a:cxn ang="0">
                  <a:pos x="487" y="650"/>
                </a:cxn>
                <a:cxn ang="0">
                  <a:pos x="448" y="676"/>
                </a:cxn>
                <a:cxn ang="0">
                  <a:pos x="421" y="690"/>
                </a:cxn>
                <a:cxn ang="0">
                  <a:pos x="356" y="690"/>
                </a:cxn>
                <a:cxn ang="0">
                  <a:pos x="303" y="676"/>
                </a:cxn>
                <a:cxn ang="0">
                  <a:pos x="250" y="650"/>
                </a:cxn>
                <a:cxn ang="0">
                  <a:pos x="184" y="597"/>
                </a:cxn>
                <a:cxn ang="0">
                  <a:pos x="158" y="504"/>
                </a:cxn>
                <a:cxn ang="0">
                  <a:pos x="132" y="371"/>
                </a:cxn>
                <a:cxn ang="0">
                  <a:pos x="145" y="239"/>
                </a:cxn>
                <a:cxn ang="0">
                  <a:pos x="184" y="132"/>
                </a:cxn>
                <a:cxn ang="0">
                  <a:pos x="237" y="79"/>
                </a:cxn>
                <a:cxn ang="0">
                  <a:pos x="303" y="39"/>
                </a:cxn>
                <a:cxn ang="0">
                  <a:pos x="408" y="39"/>
                </a:cxn>
                <a:cxn ang="0">
                  <a:pos x="487" y="66"/>
                </a:cxn>
                <a:cxn ang="0">
                  <a:pos x="527" y="93"/>
                </a:cxn>
              </a:cxnLst>
              <a:rect l="0" t="0" r="r" b="b"/>
              <a:pathLst>
                <a:path w="605" h="730">
                  <a:moveTo>
                    <a:pt x="527" y="93"/>
                  </a:moveTo>
                  <a:lnTo>
                    <a:pt x="487" y="106"/>
                  </a:lnTo>
                  <a:lnTo>
                    <a:pt x="461" y="132"/>
                  </a:lnTo>
                  <a:lnTo>
                    <a:pt x="448" y="159"/>
                  </a:lnTo>
                  <a:lnTo>
                    <a:pt x="448" y="199"/>
                  </a:lnTo>
                  <a:lnTo>
                    <a:pt x="487" y="239"/>
                  </a:lnTo>
                  <a:lnTo>
                    <a:pt x="553" y="239"/>
                  </a:lnTo>
                  <a:lnTo>
                    <a:pt x="579" y="225"/>
                  </a:lnTo>
                  <a:lnTo>
                    <a:pt x="592" y="199"/>
                  </a:lnTo>
                  <a:lnTo>
                    <a:pt x="592" y="172"/>
                  </a:lnTo>
                  <a:lnTo>
                    <a:pt x="579" y="93"/>
                  </a:lnTo>
                  <a:lnTo>
                    <a:pt x="513" y="39"/>
                  </a:lnTo>
                  <a:lnTo>
                    <a:pt x="434" y="13"/>
                  </a:lnTo>
                  <a:lnTo>
                    <a:pt x="356" y="0"/>
                  </a:lnTo>
                  <a:lnTo>
                    <a:pt x="211" y="26"/>
                  </a:lnTo>
                  <a:lnTo>
                    <a:pt x="106" y="106"/>
                  </a:lnTo>
                  <a:lnTo>
                    <a:pt x="27" y="225"/>
                  </a:lnTo>
                  <a:lnTo>
                    <a:pt x="0" y="371"/>
                  </a:lnTo>
                  <a:lnTo>
                    <a:pt x="27" y="517"/>
                  </a:lnTo>
                  <a:lnTo>
                    <a:pt x="106" y="623"/>
                  </a:lnTo>
                  <a:lnTo>
                    <a:pt x="211" y="703"/>
                  </a:lnTo>
                  <a:lnTo>
                    <a:pt x="342" y="730"/>
                  </a:lnTo>
                  <a:lnTo>
                    <a:pt x="461" y="716"/>
                  </a:lnTo>
                  <a:lnTo>
                    <a:pt x="527" y="663"/>
                  </a:lnTo>
                  <a:lnTo>
                    <a:pt x="579" y="610"/>
                  </a:lnTo>
                  <a:lnTo>
                    <a:pt x="605" y="557"/>
                  </a:lnTo>
                  <a:lnTo>
                    <a:pt x="605" y="517"/>
                  </a:lnTo>
                  <a:lnTo>
                    <a:pt x="592" y="504"/>
                  </a:lnTo>
                  <a:lnTo>
                    <a:pt x="566" y="531"/>
                  </a:lnTo>
                  <a:lnTo>
                    <a:pt x="540" y="584"/>
                  </a:lnTo>
                  <a:lnTo>
                    <a:pt x="513" y="623"/>
                  </a:lnTo>
                  <a:lnTo>
                    <a:pt x="487" y="650"/>
                  </a:lnTo>
                  <a:lnTo>
                    <a:pt x="448" y="676"/>
                  </a:lnTo>
                  <a:lnTo>
                    <a:pt x="421" y="690"/>
                  </a:lnTo>
                  <a:lnTo>
                    <a:pt x="356" y="690"/>
                  </a:lnTo>
                  <a:lnTo>
                    <a:pt x="303" y="676"/>
                  </a:lnTo>
                  <a:lnTo>
                    <a:pt x="250" y="650"/>
                  </a:lnTo>
                  <a:lnTo>
                    <a:pt x="184" y="597"/>
                  </a:lnTo>
                  <a:lnTo>
                    <a:pt x="158" y="504"/>
                  </a:lnTo>
                  <a:lnTo>
                    <a:pt x="132" y="371"/>
                  </a:lnTo>
                  <a:lnTo>
                    <a:pt x="145" y="239"/>
                  </a:lnTo>
                  <a:lnTo>
                    <a:pt x="184" y="132"/>
                  </a:lnTo>
                  <a:lnTo>
                    <a:pt x="237" y="79"/>
                  </a:lnTo>
                  <a:lnTo>
                    <a:pt x="303" y="39"/>
                  </a:lnTo>
                  <a:lnTo>
                    <a:pt x="408" y="39"/>
                  </a:lnTo>
                  <a:lnTo>
                    <a:pt x="487" y="66"/>
                  </a:lnTo>
                  <a:lnTo>
                    <a:pt x="527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15" name="Freeform 91"/>
            <p:cNvSpPr>
              <a:spLocks noEditPoints="1"/>
            </p:cNvSpPr>
            <p:nvPr/>
          </p:nvSpPr>
          <p:spPr bwMode="auto">
            <a:xfrm>
              <a:off x="15259" y="12254"/>
              <a:ext cx="618" cy="730"/>
            </a:xfrm>
            <a:custGeom>
              <a:avLst/>
              <a:gdLst/>
              <a:ahLst/>
              <a:cxnLst>
                <a:cxn ang="0">
                  <a:pos x="578" y="345"/>
                </a:cxn>
                <a:cxn ang="0">
                  <a:pos x="605" y="345"/>
                </a:cxn>
                <a:cxn ang="0">
                  <a:pos x="618" y="331"/>
                </a:cxn>
                <a:cxn ang="0">
                  <a:pos x="618" y="305"/>
                </a:cxn>
                <a:cxn ang="0">
                  <a:pos x="605" y="185"/>
                </a:cxn>
                <a:cxn ang="0">
                  <a:pos x="552" y="93"/>
                </a:cxn>
                <a:cxn ang="0">
                  <a:pos x="460" y="26"/>
                </a:cxn>
                <a:cxn ang="0">
                  <a:pos x="342" y="0"/>
                </a:cxn>
                <a:cxn ang="0">
                  <a:pos x="210" y="26"/>
                </a:cxn>
                <a:cxn ang="0">
                  <a:pos x="105" y="106"/>
                </a:cxn>
                <a:cxn ang="0">
                  <a:pos x="26" y="225"/>
                </a:cxn>
                <a:cxn ang="0">
                  <a:pos x="0" y="358"/>
                </a:cxn>
                <a:cxn ang="0">
                  <a:pos x="26" y="504"/>
                </a:cxn>
                <a:cxn ang="0">
                  <a:pos x="118" y="623"/>
                </a:cxn>
                <a:cxn ang="0">
                  <a:pos x="223" y="703"/>
                </a:cxn>
                <a:cxn ang="0">
                  <a:pos x="355" y="730"/>
                </a:cxn>
                <a:cxn ang="0">
                  <a:pos x="460" y="716"/>
                </a:cxn>
                <a:cxn ang="0">
                  <a:pos x="539" y="663"/>
                </a:cxn>
                <a:cxn ang="0">
                  <a:pos x="592" y="610"/>
                </a:cxn>
                <a:cxn ang="0">
                  <a:pos x="618" y="557"/>
                </a:cxn>
                <a:cxn ang="0">
                  <a:pos x="618" y="517"/>
                </a:cxn>
                <a:cxn ang="0">
                  <a:pos x="605" y="504"/>
                </a:cxn>
                <a:cxn ang="0">
                  <a:pos x="592" y="504"/>
                </a:cxn>
                <a:cxn ang="0">
                  <a:pos x="592" y="517"/>
                </a:cxn>
                <a:cxn ang="0">
                  <a:pos x="578" y="531"/>
                </a:cxn>
                <a:cxn ang="0">
                  <a:pos x="526" y="623"/>
                </a:cxn>
                <a:cxn ang="0">
                  <a:pos x="460" y="676"/>
                </a:cxn>
                <a:cxn ang="0">
                  <a:pos x="394" y="690"/>
                </a:cxn>
                <a:cxn ang="0">
                  <a:pos x="315" y="690"/>
                </a:cxn>
                <a:cxn ang="0">
                  <a:pos x="263" y="663"/>
                </a:cxn>
                <a:cxn ang="0">
                  <a:pos x="184" y="584"/>
                </a:cxn>
                <a:cxn ang="0">
                  <a:pos x="157" y="504"/>
                </a:cxn>
                <a:cxn ang="0">
                  <a:pos x="144" y="411"/>
                </a:cxn>
                <a:cxn ang="0">
                  <a:pos x="144" y="345"/>
                </a:cxn>
                <a:cxn ang="0">
                  <a:pos x="578" y="345"/>
                </a:cxn>
                <a:cxn ang="0">
                  <a:pos x="144" y="305"/>
                </a:cxn>
                <a:cxn ang="0">
                  <a:pos x="157" y="185"/>
                </a:cxn>
                <a:cxn ang="0">
                  <a:pos x="197" y="106"/>
                </a:cxn>
                <a:cxn ang="0">
                  <a:pos x="250" y="66"/>
                </a:cxn>
                <a:cxn ang="0">
                  <a:pos x="302" y="39"/>
                </a:cxn>
                <a:cxn ang="0">
                  <a:pos x="342" y="26"/>
                </a:cxn>
                <a:cxn ang="0">
                  <a:pos x="421" y="53"/>
                </a:cxn>
                <a:cxn ang="0">
                  <a:pos x="473" y="106"/>
                </a:cxn>
                <a:cxn ang="0">
                  <a:pos x="499" y="185"/>
                </a:cxn>
                <a:cxn ang="0">
                  <a:pos x="513" y="252"/>
                </a:cxn>
                <a:cxn ang="0">
                  <a:pos x="513" y="305"/>
                </a:cxn>
                <a:cxn ang="0">
                  <a:pos x="144" y="305"/>
                </a:cxn>
              </a:cxnLst>
              <a:rect l="0" t="0" r="r" b="b"/>
              <a:pathLst>
                <a:path w="618" h="730">
                  <a:moveTo>
                    <a:pt x="578" y="345"/>
                  </a:moveTo>
                  <a:lnTo>
                    <a:pt x="605" y="345"/>
                  </a:lnTo>
                  <a:lnTo>
                    <a:pt x="618" y="331"/>
                  </a:lnTo>
                  <a:lnTo>
                    <a:pt x="618" y="305"/>
                  </a:lnTo>
                  <a:lnTo>
                    <a:pt x="605" y="185"/>
                  </a:lnTo>
                  <a:lnTo>
                    <a:pt x="552" y="93"/>
                  </a:lnTo>
                  <a:lnTo>
                    <a:pt x="460" y="26"/>
                  </a:lnTo>
                  <a:lnTo>
                    <a:pt x="342" y="0"/>
                  </a:lnTo>
                  <a:lnTo>
                    <a:pt x="210" y="26"/>
                  </a:lnTo>
                  <a:lnTo>
                    <a:pt x="105" y="106"/>
                  </a:lnTo>
                  <a:lnTo>
                    <a:pt x="26" y="225"/>
                  </a:lnTo>
                  <a:lnTo>
                    <a:pt x="0" y="358"/>
                  </a:lnTo>
                  <a:lnTo>
                    <a:pt x="26" y="504"/>
                  </a:lnTo>
                  <a:lnTo>
                    <a:pt x="118" y="623"/>
                  </a:lnTo>
                  <a:lnTo>
                    <a:pt x="223" y="703"/>
                  </a:lnTo>
                  <a:lnTo>
                    <a:pt x="355" y="730"/>
                  </a:lnTo>
                  <a:lnTo>
                    <a:pt x="460" y="716"/>
                  </a:lnTo>
                  <a:lnTo>
                    <a:pt x="539" y="663"/>
                  </a:lnTo>
                  <a:lnTo>
                    <a:pt x="592" y="610"/>
                  </a:lnTo>
                  <a:lnTo>
                    <a:pt x="618" y="557"/>
                  </a:lnTo>
                  <a:lnTo>
                    <a:pt x="618" y="517"/>
                  </a:lnTo>
                  <a:lnTo>
                    <a:pt x="605" y="504"/>
                  </a:lnTo>
                  <a:lnTo>
                    <a:pt x="592" y="504"/>
                  </a:lnTo>
                  <a:lnTo>
                    <a:pt x="592" y="517"/>
                  </a:lnTo>
                  <a:lnTo>
                    <a:pt x="578" y="531"/>
                  </a:lnTo>
                  <a:lnTo>
                    <a:pt x="526" y="623"/>
                  </a:lnTo>
                  <a:lnTo>
                    <a:pt x="460" y="676"/>
                  </a:lnTo>
                  <a:lnTo>
                    <a:pt x="394" y="690"/>
                  </a:lnTo>
                  <a:lnTo>
                    <a:pt x="315" y="690"/>
                  </a:lnTo>
                  <a:lnTo>
                    <a:pt x="263" y="663"/>
                  </a:lnTo>
                  <a:lnTo>
                    <a:pt x="184" y="584"/>
                  </a:lnTo>
                  <a:lnTo>
                    <a:pt x="157" y="504"/>
                  </a:lnTo>
                  <a:lnTo>
                    <a:pt x="144" y="411"/>
                  </a:lnTo>
                  <a:lnTo>
                    <a:pt x="144" y="345"/>
                  </a:lnTo>
                  <a:lnTo>
                    <a:pt x="578" y="345"/>
                  </a:lnTo>
                  <a:close/>
                  <a:moveTo>
                    <a:pt x="144" y="305"/>
                  </a:moveTo>
                  <a:lnTo>
                    <a:pt x="157" y="185"/>
                  </a:lnTo>
                  <a:lnTo>
                    <a:pt x="197" y="106"/>
                  </a:lnTo>
                  <a:lnTo>
                    <a:pt x="250" y="66"/>
                  </a:lnTo>
                  <a:lnTo>
                    <a:pt x="302" y="39"/>
                  </a:lnTo>
                  <a:lnTo>
                    <a:pt x="342" y="26"/>
                  </a:lnTo>
                  <a:lnTo>
                    <a:pt x="421" y="53"/>
                  </a:lnTo>
                  <a:lnTo>
                    <a:pt x="473" y="106"/>
                  </a:lnTo>
                  <a:lnTo>
                    <a:pt x="499" y="185"/>
                  </a:lnTo>
                  <a:lnTo>
                    <a:pt x="513" y="252"/>
                  </a:lnTo>
                  <a:lnTo>
                    <a:pt x="513" y="305"/>
                  </a:lnTo>
                  <a:lnTo>
                    <a:pt x="144" y="30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16" name="Freeform 92"/>
            <p:cNvSpPr>
              <a:spLocks/>
            </p:cNvSpPr>
            <p:nvPr/>
          </p:nvSpPr>
          <p:spPr bwMode="auto">
            <a:xfrm>
              <a:off x="15982" y="12254"/>
              <a:ext cx="526" cy="730"/>
            </a:xfrm>
            <a:custGeom>
              <a:avLst/>
              <a:gdLst/>
              <a:ahLst/>
              <a:cxnLst>
                <a:cxn ang="0">
                  <a:pos x="290" y="398"/>
                </a:cxn>
                <a:cxn ang="0">
                  <a:pos x="382" y="438"/>
                </a:cxn>
                <a:cxn ang="0">
                  <a:pos x="421" y="477"/>
                </a:cxn>
                <a:cxn ang="0">
                  <a:pos x="447" y="597"/>
                </a:cxn>
                <a:cxn ang="0">
                  <a:pos x="408" y="663"/>
                </a:cxn>
                <a:cxn ang="0">
                  <a:pos x="263" y="703"/>
                </a:cxn>
                <a:cxn ang="0">
                  <a:pos x="119" y="637"/>
                </a:cxn>
                <a:cxn ang="0">
                  <a:pos x="40" y="464"/>
                </a:cxn>
                <a:cxn ang="0">
                  <a:pos x="26" y="451"/>
                </a:cxn>
                <a:cxn ang="0">
                  <a:pos x="0" y="464"/>
                </a:cxn>
                <a:cxn ang="0">
                  <a:pos x="26" y="730"/>
                </a:cxn>
                <a:cxn ang="0">
                  <a:pos x="132" y="703"/>
                </a:cxn>
                <a:cxn ang="0">
                  <a:pos x="263" y="730"/>
                </a:cxn>
                <a:cxn ang="0">
                  <a:pos x="461" y="663"/>
                </a:cxn>
                <a:cxn ang="0">
                  <a:pos x="526" y="504"/>
                </a:cxn>
                <a:cxn ang="0">
                  <a:pos x="474" y="371"/>
                </a:cxn>
                <a:cxn ang="0">
                  <a:pos x="421" y="331"/>
                </a:cxn>
                <a:cxn ang="0">
                  <a:pos x="316" y="292"/>
                </a:cxn>
                <a:cxn ang="0">
                  <a:pos x="197" y="265"/>
                </a:cxn>
                <a:cxn ang="0">
                  <a:pos x="132" y="239"/>
                </a:cxn>
                <a:cxn ang="0">
                  <a:pos x="79" y="119"/>
                </a:cxn>
                <a:cxn ang="0">
                  <a:pos x="132" y="53"/>
                </a:cxn>
                <a:cxn ang="0">
                  <a:pos x="197" y="26"/>
                </a:cxn>
                <a:cxn ang="0">
                  <a:pos x="342" y="39"/>
                </a:cxn>
                <a:cxn ang="0">
                  <a:pos x="408" y="93"/>
                </a:cxn>
                <a:cxn ang="0">
                  <a:pos x="434" y="199"/>
                </a:cxn>
                <a:cxn ang="0">
                  <a:pos x="447" y="239"/>
                </a:cxn>
                <a:cxn ang="0">
                  <a:pos x="487" y="225"/>
                </a:cxn>
                <a:cxn ang="0">
                  <a:pos x="474" y="0"/>
                </a:cxn>
                <a:cxn ang="0">
                  <a:pos x="421" y="26"/>
                </a:cxn>
                <a:cxn ang="0">
                  <a:pos x="408" y="39"/>
                </a:cxn>
                <a:cxn ang="0">
                  <a:pos x="316" y="0"/>
                </a:cxn>
                <a:cxn ang="0">
                  <a:pos x="132" y="13"/>
                </a:cxn>
                <a:cxn ang="0">
                  <a:pos x="13" y="119"/>
                </a:cxn>
                <a:cxn ang="0">
                  <a:pos x="13" y="252"/>
                </a:cxn>
                <a:cxn ang="0">
                  <a:pos x="66" y="331"/>
                </a:cxn>
                <a:cxn ang="0">
                  <a:pos x="184" y="385"/>
                </a:cxn>
              </a:cxnLst>
              <a:rect l="0" t="0" r="r" b="b"/>
              <a:pathLst>
                <a:path w="526" h="730">
                  <a:moveTo>
                    <a:pt x="276" y="398"/>
                  </a:moveTo>
                  <a:lnTo>
                    <a:pt x="290" y="398"/>
                  </a:lnTo>
                  <a:lnTo>
                    <a:pt x="342" y="424"/>
                  </a:lnTo>
                  <a:lnTo>
                    <a:pt x="382" y="438"/>
                  </a:lnTo>
                  <a:lnTo>
                    <a:pt x="408" y="451"/>
                  </a:lnTo>
                  <a:lnTo>
                    <a:pt x="421" y="477"/>
                  </a:lnTo>
                  <a:lnTo>
                    <a:pt x="447" y="557"/>
                  </a:lnTo>
                  <a:lnTo>
                    <a:pt x="447" y="597"/>
                  </a:lnTo>
                  <a:lnTo>
                    <a:pt x="421" y="623"/>
                  </a:lnTo>
                  <a:lnTo>
                    <a:pt x="408" y="663"/>
                  </a:lnTo>
                  <a:lnTo>
                    <a:pt x="368" y="676"/>
                  </a:lnTo>
                  <a:lnTo>
                    <a:pt x="263" y="703"/>
                  </a:lnTo>
                  <a:lnTo>
                    <a:pt x="171" y="690"/>
                  </a:lnTo>
                  <a:lnTo>
                    <a:pt x="119" y="637"/>
                  </a:lnTo>
                  <a:lnTo>
                    <a:pt x="66" y="557"/>
                  </a:lnTo>
                  <a:lnTo>
                    <a:pt x="40" y="464"/>
                  </a:lnTo>
                  <a:lnTo>
                    <a:pt x="40" y="451"/>
                  </a:lnTo>
                  <a:lnTo>
                    <a:pt x="26" y="451"/>
                  </a:lnTo>
                  <a:lnTo>
                    <a:pt x="26" y="438"/>
                  </a:lnTo>
                  <a:lnTo>
                    <a:pt x="0" y="464"/>
                  </a:lnTo>
                  <a:lnTo>
                    <a:pt x="0" y="730"/>
                  </a:lnTo>
                  <a:lnTo>
                    <a:pt x="26" y="730"/>
                  </a:lnTo>
                  <a:lnTo>
                    <a:pt x="92" y="663"/>
                  </a:lnTo>
                  <a:lnTo>
                    <a:pt x="132" y="703"/>
                  </a:lnTo>
                  <a:lnTo>
                    <a:pt x="211" y="730"/>
                  </a:lnTo>
                  <a:lnTo>
                    <a:pt x="263" y="730"/>
                  </a:lnTo>
                  <a:lnTo>
                    <a:pt x="382" y="716"/>
                  </a:lnTo>
                  <a:lnTo>
                    <a:pt x="461" y="663"/>
                  </a:lnTo>
                  <a:lnTo>
                    <a:pt x="513" y="597"/>
                  </a:lnTo>
                  <a:lnTo>
                    <a:pt x="526" y="504"/>
                  </a:lnTo>
                  <a:lnTo>
                    <a:pt x="500" y="424"/>
                  </a:lnTo>
                  <a:lnTo>
                    <a:pt x="474" y="371"/>
                  </a:lnTo>
                  <a:lnTo>
                    <a:pt x="461" y="358"/>
                  </a:lnTo>
                  <a:lnTo>
                    <a:pt x="421" y="331"/>
                  </a:lnTo>
                  <a:lnTo>
                    <a:pt x="368" y="305"/>
                  </a:lnTo>
                  <a:lnTo>
                    <a:pt x="316" y="292"/>
                  </a:lnTo>
                  <a:lnTo>
                    <a:pt x="237" y="265"/>
                  </a:lnTo>
                  <a:lnTo>
                    <a:pt x="197" y="265"/>
                  </a:lnTo>
                  <a:lnTo>
                    <a:pt x="158" y="252"/>
                  </a:lnTo>
                  <a:lnTo>
                    <a:pt x="132" y="239"/>
                  </a:lnTo>
                  <a:lnTo>
                    <a:pt x="79" y="185"/>
                  </a:lnTo>
                  <a:lnTo>
                    <a:pt x="79" y="119"/>
                  </a:lnTo>
                  <a:lnTo>
                    <a:pt x="92" y="93"/>
                  </a:lnTo>
                  <a:lnTo>
                    <a:pt x="132" y="53"/>
                  </a:lnTo>
                  <a:lnTo>
                    <a:pt x="158" y="39"/>
                  </a:lnTo>
                  <a:lnTo>
                    <a:pt x="197" y="26"/>
                  </a:lnTo>
                  <a:lnTo>
                    <a:pt x="303" y="26"/>
                  </a:lnTo>
                  <a:lnTo>
                    <a:pt x="342" y="39"/>
                  </a:lnTo>
                  <a:lnTo>
                    <a:pt x="382" y="66"/>
                  </a:lnTo>
                  <a:lnTo>
                    <a:pt x="408" y="93"/>
                  </a:lnTo>
                  <a:lnTo>
                    <a:pt x="434" y="146"/>
                  </a:lnTo>
                  <a:lnTo>
                    <a:pt x="434" y="199"/>
                  </a:lnTo>
                  <a:lnTo>
                    <a:pt x="447" y="225"/>
                  </a:lnTo>
                  <a:lnTo>
                    <a:pt x="447" y="239"/>
                  </a:lnTo>
                  <a:lnTo>
                    <a:pt x="474" y="239"/>
                  </a:lnTo>
                  <a:lnTo>
                    <a:pt x="487" y="225"/>
                  </a:lnTo>
                  <a:lnTo>
                    <a:pt x="487" y="13"/>
                  </a:lnTo>
                  <a:lnTo>
                    <a:pt x="474" y="0"/>
                  </a:lnTo>
                  <a:lnTo>
                    <a:pt x="447" y="0"/>
                  </a:lnTo>
                  <a:lnTo>
                    <a:pt x="421" y="26"/>
                  </a:lnTo>
                  <a:lnTo>
                    <a:pt x="408" y="26"/>
                  </a:lnTo>
                  <a:lnTo>
                    <a:pt x="408" y="39"/>
                  </a:lnTo>
                  <a:lnTo>
                    <a:pt x="355" y="13"/>
                  </a:lnTo>
                  <a:lnTo>
                    <a:pt x="316" y="0"/>
                  </a:lnTo>
                  <a:lnTo>
                    <a:pt x="250" y="0"/>
                  </a:lnTo>
                  <a:lnTo>
                    <a:pt x="132" y="13"/>
                  </a:lnTo>
                  <a:lnTo>
                    <a:pt x="53" y="66"/>
                  </a:lnTo>
                  <a:lnTo>
                    <a:pt x="13" y="119"/>
                  </a:lnTo>
                  <a:lnTo>
                    <a:pt x="0" y="199"/>
                  </a:lnTo>
                  <a:lnTo>
                    <a:pt x="13" y="252"/>
                  </a:lnTo>
                  <a:lnTo>
                    <a:pt x="26" y="292"/>
                  </a:lnTo>
                  <a:lnTo>
                    <a:pt x="66" y="331"/>
                  </a:lnTo>
                  <a:lnTo>
                    <a:pt x="119" y="358"/>
                  </a:lnTo>
                  <a:lnTo>
                    <a:pt x="184" y="385"/>
                  </a:lnTo>
                  <a:lnTo>
                    <a:pt x="276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17" name="Freeform 93"/>
            <p:cNvSpPr>
              <a:spLocks/>
            </p:cNvSpPr>
            <p:nvPr/>
          </p:nvSpPr>
          <p:spPr bwMode="auto">
            <a:xfrm>
              <a:off x="17153" y="12254"/>
              <a:ext cx="1250" cy="716"/>
            </a:xfrm>
            <a:custGeom>
              <a:avLst/>
              <a:gdLst/>
              <a:ahLst/>
              <a:cxnLst>
                <a:cxn ang="0">
                  <a:pos x="118" y="637"/>
                </a:cxn>
                <a:cxn ang="0">
                  <a:pos x="0" y="663"/>
                </a:cxn>
                <a:cxn ang="0">
                  <a:pos x="355" y="716"/>
                </a:cxn>
                <a:cxn ang="0">
                  <a:pos x="263" y="663"/>
                </a:cxn>
                <a:cxn ang="0">
                  <a:pos x="237" y="623"/>
                </a:cxn>
                <a:cxn ang="0">
                  <a:pos x="250" y="185"/>
                </a:cxn>
                <a:cxn ang="0">
                  <a:pos x="368" y="53"/>
                </a:cxn>
                <a:cxn ang="0">
                  <a:pos x="487" y="39"/>
                </a:cxn>
                <a:cxn ang="0">
                  <a:pos x="539" y="79"/>
                </a:cxn>
                <a:cxn ang="0">
                  <a:pos x="566" y="146"/>
                </a:cxn>
                <a:cxn ang="0">
                  <a:pos x="552" y="650"/>
                </a:cxn>
                <a:cxn ang="0">
                  <a:pos x="447" y="663"/>
                </a:cxn>
                <a:cxn ang="0">
                  <a:pos x="802" y="716"/>
                </a:cxn>
                <a:cxn ang="0">
                  <a:pos x="710" y="663"/>
                </a:cxn>
                <a:cxn ang="0">
                  <a:pos x="684" y="623"/>
                </a:cxn>
                <a:cxn ang="0">
                  <a:pos x="671" y="292"/>
                </a:cxn>
                <a:cxn ang="0">
                  <a:pos x="750" y="106"/>
                </a:cxn>
                <a:cxn ang="0">
                  <a:pos x="895" y="39"/>
                </a:cxn>
                <a:cxn ang="0">
                  <a:pos x="960" y="53"/>
                </a:cxn>
                <a:cxn ang="0">
                  <a:pos x="1000" y="106"/>
                </a:cxn>
                <a:cxn ang="0">
                  <a:pos x="1013" y="185"/>
                </a:cxn>
                <a:cxn ang="0">
                  <a:pos x="1000" y="650"/>
                </a:cxn>
                <a:cxn ang="0">
                  <a:pos x="881" y="663"/>
                </a:cxn>
                <a:cxn ang="0">
                  <a:pos x="1250" y="716"/>
                </a:cxn>
                <a:cxn ang="0">
                  <a:pos x="1171" y="663"/>
                </a:cxn>
                <a:cxn ang="0">
                  <a:pos x="1118" y="623"/>
                </a:cxn>
                <a:cxn ang="0">
                  <a:pos x="1105" y="119"/>
                </a:cxn>
                <a:cxn ang="0">
                  <a:pos x="1026" y="26"/>
                </a:cxn>
                <a:cxn ang="0">
                  <a:pos x="960" y="13"/>
                </a:cxn>
                <a:cxn ang="0">
                  <a:pos x="816" y="13"/>
                </a:cxn>
                <a:cxn ang="0">
                  <a:pos x="697" y="106"/>
                </a:cxn>
                <a:cxn ang="0">
                  <a:pos x="645" y="79"/>
                </a:cxn>
                <a:cxn ang="0">
                  <a:pos x="526" y="13"/>
                </a:cxn>
                <a:cxn ang="0">
                  <a:pos x="355" y="26"/>
                </a:cxn>
                <a:cxn ang="0">
                  <a:pos x="224" y="172"/>
                </a:cxn>
                <a:cxn ang="0">
                  <a:pos x="0" y="26"/>
                </a:cxn>
                <a:cxn ang="0">
                  <a:pos x="53" y="66"/>
                </a:cxn>
                <a:cxn ang="0">
                  <a:pos x="105" y="93"/>
                </a:cxn>
                <a:cxn ang="0">
                  <a:pos x="118" y="159"/>
                </a:cxn>
              </a:cxnLst>
              <a:rect l="0" t="0" r="r" b="b"/>
              <a:pathLst>
                <a:path w="1250" h="716">
                  <a:moveTo>
                    <a:pt x="118" y="159"/>
                  </a:moveTo>
                  <a:lnTo>
                    <a:pt x="118" y="637"/>
                  </a:lnTo>
                  <a:lnTo>
                    <a:pt x="92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55" y="716"/>
                  </a:lnTo>
                  <a:lnTo>
                    <a:pt x="355" y="663"/>
                  </a:lnTo>
                  <a:lnTo>
                    <a:pt x="263" y="663"/>
                  </a:lnTo>
                  <a:lnTo>
                    <a:pt x="250" y="650"/>
                  </a:lnTo>
                  <a:lnTo>
                    <a:pt x="237" y="623"/>
                  </a:lnTo>
                  <a:lnTo>
                    <a:pt x="237" y="292"/>
                  </a:lnTo>
                  <a:lnTo>
                    <a:pt x="250" y="185"/>
                  </a:lnTo>
                  <a:lnTo>
                    <a:pt x="303" y="106"/>
                  </a:lnTo>
                  <a:lnTo>
                    <a:pt x="368" y="53"/>
                  </a:lnTo>
                  <a:lnTo>
                    <a:pt x="447" y="39"/>
                  </a:lnTo>
                  <a:lnTo>
                    <a:pt x="487" y="39"/>
                  </a:lnTo>
                  <a:lnTo>
                    <a:pt x="513" y="53"/>
                  </a:lnTo>
                  <a:lnTo>
                    <a:pt x="539" y="79"/>
                  </a:lnTo>
                  <a:lnTo>
                    <a:pt x="552" y="106"/>
                  </a:lnTo>
                  <a:lnTo>
                    <a:pt x="566" y="146"/>
                  </a:lnTo>
                  <a:lnTo>
                    <a:pt x="566" y="637"/>
                  </a:lnTo>
                  <a:lnTo>
                    <a:pt x="552" y="650"/>
                  </a:lnTo>
                  <a:lnTo>
                    <a:pt x="526" y="663"/>
                  </a:lnTo>
                  <a:lnTo>
                    <a:pt x="447" y="663"/>
                  </a:lnTo>
                  <a:lnTo>
                    <a:pt x="447" y="716"/>
                  </a:lnTo>
                  <a:lnTo>
                    <a:pt x="802" y="716"/>
                  </a:lnTo>
                  <a:lnTo>
                    <a:pt x="802" y="663"/>
                  </a:lnTo>
                  <a:lnTo>
                    <a:pt x="710" y="663"/>
                  </a:lnTo>
                  <a:lnTo>
                    <a:pt x="684" y="650"/>
                  </a:lnTo>
                  <a:lnTo>
                    <a:pt x="684" y="623"/>
                  </a:lnTo>
                  <a:lnTo>
                    <a:pt x="671" y="597"/>
                  </a:lnTo>
                  <a:lnTo>
                    <a:pt x="671" y="292"/>
                  </a:lnTo>
                  <a:lnTo>
                    <a:pt x="697" y="185"/>
                  </a:lnTo>
                  <a:lnTo>
                    <a:pt x="750" y="106"/>
                  </a:lnTo>
                  <a:lnTo>
                    <a:pt x="816" y="53"/>
                  </a:lnTo>
                  <a:lnTo>
                    <a:pt x="895" y="39"/>
                  </a:lnTo>
                  <a:lnTo>
                    <a:pt x="934" y="39"/>
                  </a:lnTo>
                  <a:lnTo>
                    <a:pt x="960" y="53"/>
                  </a:lnTo>
                  <a:lnTo>
                    <a:pt x="987" y="79"/>
                  </a:lnTo>
                  <a:lnTo>
                    <a:pt x="1000" y="106"/>
                  </a:lnTo>
                  <a:lnTo>
                    <a:pt x="1000" y="146"/>
                  </a:lnTo>
                  <a:lnTo>
                    <a:pt x="1013" y="185"/>
                  </a:lnTo>
                  <a:lnTo>
                    <a:pt x="1013" y="637"/>
                  </a:lnTo>
                  <a:lnTo>
                    <a:pt x="1000" y="650"/>
                  </a:lnTo>
                  <a:lnTo>
                    <a:pt x="973" y="663"/>
                  </a:lnTo>
                  <a:lnTo>
                    <a:pt x="881" y="663"/>
                  </a:lnTo>
                  <a:lnTo>
                    <a:pt x="881" y="716"/>
                  </a:lnTo>
                  <a:lnTo>
                    <a:pt x="1250" y="716"/>
                  </a:lnTo>
                  <a:lnTo>
                    <a:pt x="1250" y="663"/>
                  </a:lnTo>
                  <a:lnTo>
                    <a:pt x="1171" y="663"/>
                  </a:lnTo>
                  <a:lnTo>
                    <a:pt x="1144" y="650"/>
                  </a:lnTo>
                  <a:lnTo>
                    <a:pt x="1118" y="623"/>
                  </a:lnTo>
                  <a:lnTo>
                    <a:pt x="1118" y="199"/>
                  </a:lnTo>
                  <a:lnTo>
                    <a:pt x="1105" y="119"/>
                  </a:lnTo>
                  <a:lnTo>
                    <a:pt x="1066" y="66"/>
                  </a:lnTo>
                  <a:lnTo>
                    <a:pt x="1026" y="26"/>
                  </a:lnTo>
                  <a:lnTo>
                    <a:pt x="1000" y="13"/>
                  </a:lnTo>
                  <a:lnTo>
                    <a:pt x="960" y="13"/>
                  </a:lnTo>
                  <a:lnTo>
                    <a:pt x="908" y="0"/>
                  </a:lnTo>
                  <a:lnTo>
                    <a:pt x="816" y="13"/>
                  </a:lnTo>
                  <a:lnTo>
                    <a:pt x="750" y="66"/>
                  </a:lnTo>
                  <a:lnTo>
                    <a:pt x="697" y="106"/>
                  </a:lnTo>
                  <a:lnTo>
                    <a:pt x="671" y="159"/>
                  </a:lnTo>
                  <a:lnTo>
                    <a:pt x="645" y="79"/>
                  </a:lnTo>
                  <a:lnTo>
                    <a:pt x="579" y="26"/>
                  </a:lnTo>
                  <a:lnTo>
                    <a:pt x="526" y="13"/>
                  </a:lnTo>
                  <a:lnTo>
                    <a:pt x="460" y="0"/>
                  </a:lnTo>
                  <a:lnTo>
                    <a:pt x="355" y="26"/>
                  </a:lnTo>
                  <a:lnTo>
                    <a:pt x="276" y="79"/>
                  </a:lnTo>
                  <a:lnTo>
                    <a:pt x="224" y="172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79"/>
                  </a:lnTo>
                  <a:lnTo>
                    <a:pt x="105" y="93"/>
                  </a:lnTo>
                  <a:lnTo>
                    <a:pt x="118" y="119"/>
                  </a:lnTo>
                  <a:lnTo>
                    <a:pt x="118" y="15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18" name="Freeform 94"/>
            <p:cNvSpPr>
              <a:spLocks/>
            </p:cNvSpPr>
            <p:nvPr/>
          </p:nvSpPr>
          <p:spPr bwMode="auto">
            <a:xfrm>
              <a:off x="18442" y="12254"/>
              <a:ext cx="803" cy="730"/>
            </a:xfrm>
            <a:custGeom>
              <a:avLst/>
              <a:gdLst/>
              <a:ahLst/>
              <a:cxnLst>
                <a:cxn ang="0">
                  <a:pos x="566" y="584"/>
                </a:cxn>
                <a:cxn ang="0">
                  <a:pos x="566" y="730"/>
                </a:cxn>
                <a:cxn ang="0">
                  <a:pos x="803" y="716"/>
                </a:cxn>
                <a:cxn ang="0">
                  <a:pos x="803" y="663"/>
                </a:cxn>
                <a:cxn ang="0">
                  <a:pos x="724" y="663"/>
                </a:cxn>
                <a:cxn ang="0">
                  <a:pos x="697" y="650"/>
                </a:cxn>
                <a:cxn ang="0">
                  <a:pos x="684" y="637"/>
                </a:cxn>
                <a:cxn ang="0">
                  <a:pos x="684" y="610"/>
                </a:cxn>
                <a:cxn ang="0">
                  <a:pos x="671" y="570"/>
                </a:cxn>
                <a:cxn ang="0">
                  <a:pos x="671" y="0"/>
                </a:cxn>
                <a:cxn ang="0">
                  <a:pos x="447" y="26"/>
                </a:cxn>
                <a:cxn ang="0">
                  <a:pos x="447" y="66"/>
                </a:cxn>
                <a:cxn ang="0">
                  <a:pos x="500" y="66"/>
                </a:cxn>
                <a:cxn ang="0">
                  <a:pos x="540" y="79"/>
                </a:cxn>
                <a:cxn ang="0">
                  <a:pos x="553" y="93"/>
                </a:cxn>
                <a:cxn ang="0">
                  <a:pos x="566" y="119"/>
                </a:cxn>
                <a:cxn ang="0">
                  <a:pos x="566" y="451"/>
                </a:cxn>
                <a:cxn ang="0">
                  <a:pos x="540" y="570"/>
                </a:cxn>
                <a:cxn ang="0">
                  <a:pos x="474" y="663"/>
                </a:cxn>
                <a:cxn ang="0">
                  <a:pos x="369" y="703"/>
                </a:cxn>
                <a:cxn ang="0">
                  <a:pos x="316" y="703"/>
                </a:cxn>
                <a:cxn ang="0">
                  <a:pos x="290" y="690"/>
                </a:cxn>
                <a:cxn ang="0">
                  <a:pos x="263" y="663"/>
                </a:cxn>
                <a:cxn ang="0">
                  <a:pos x="237" y="610"/>
                </a:cxn>
                <a:cxn ang="0">
                  <a:pos x="237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2" y="79"/>
                </a:cxn>
                <a:cxn ang="0">
                  <a:pos x="105" y="93"/>
                </a:cxn>
                <a:cxn ang="0">
                  <a:pos x="119" y="119"/>
                </a:cxn>
                <a:cxn ang="0">
                  <a:pos x="119" y="544"/>
                </a:cxn>
                <a:cxn ang="0">
                  <a:pos x="132" y="610"/>
                </a:cxn>
                <a:cxn ang="0">
                  <a:pos x="171" y="676"/>
                </a:cxn>
                <a:cxn ang="0">
                  <a:pos x="250" y="716"/>
                </a:cxn>
                <a:cxn ang="0">
                  <a:pos x="369" y="730"/>
                </a:cxn>
                <a:cxn ang="0">
                  <a:pos x="421" y="730"/>
                </a:cxn>
                <a:cxn ang="0">
                  <a:pos x="461" y="716"/>
                </a:cxn>
                <a:cxn ang="0">
                  <a:pos x="540" y="637"/>
                </a:cxn>
                <a:cxn ang="0">
                  <a:pos x="566" y="584"/>
                </a:cxn>
              </a:cxnLst>
              <a:rect l="0" t="0" r="r" b="b"/>
              <a:pathLst>
                <a:path w="803" h="730">
                  <a:moveTo>
                    <a:pt x="566" y="584"/>
                  </a:moveTo>
                  <a:lnTo>
                    <a:pt x="566" y="730"/>
                  </a:lnTo>
                  <a:lnTo>
                    <a:pt x="803" y="716"/>
                  </a:lnTo>
                  <a:lnTo>
                    <a:pt x="803" y="663"/>
                  </a:lnTo>
                  <a:lnTo>
                    <a:pt x="724" y="663"/>
                  </a:lnTo>
                  <a:lnTo>
                    <a:pt x="697" y="650"/>
                  </a:lnTo>
                  <a:lnTo>
                    <a:pt x="684" y="637"/>
                  </a:lnTo>
                  <a:lnTo>
                    <a:pt x="684" y="610"/>
                  </a:lnTo>
                  <a:lnTo>
                    <a:pt x="671" y="570"/>
                  </a:lnTo>
                  <a:lnTo>
                    <a:pt x="671" y="0"/>
                  </a:lnTo>
                  <a:lnTo>
                    <a:pt x="447" y="26"/>
                  </a:lnTo>
                  <a:lnTo>
                    <a:pt x="447" y="66"/>
                  </a:lnTo>
                  <a:lnTo>
                    <a:pt x="500" y="66"/>
                  </a:lnTo>
                  <a:lnTo>
                    <a:pt x="540" y="79"/>
                  </a:lnTo>
                  <a:lnTo>
                    <a:pt x="553" y="93"/>
                  </a:lnTo>
                  <a:lnTo>
                    <a:pt x="566" y="119"/>
                  </a:lnTo>
                  <a:lnTo>
                    <a:pt x="566" y="451"/>
                  </a:lnTo>
                  <a:lnTo>
                    <a:pt x="540" y="570"/>
                  </a:lnTo>
                  <a:lnTo>
                    <a:pt x="474" y="663"/>
                  </a:lnTo>
                  <a:lnTo>
                    <a:pt x="369" y="703"/>
                  </a:lnTo>
                  <a:lnTo>
                    <a:pt x="316" y="703"/>
                  </a:lnTo>
                  <a:lnTo>
                    <a:pt x="290" y="690"/>
                  </a:lnTo>
                  <a:lnTo>
                    <a:pt x="263" y="663"/>
                  </a:lnTo>
                  <a:lnTo>
                    <a:pt x="237" y="610"/>
                  </a:lnTo>
                  <a:lnTo>
                    <a:pt x="237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79"/>
                  </a:lnTo>
                  <a:lnTo>
                    <a:pt x="105" y="93"/>
                  </a:lnTo>
                  <a:lnTo>
                    <a:pt x="119" y="119"/>
                  </a:lnTo>
                  <a:lnTo>
                    <a:pt x="119" y="544"/>
                  </a:lnTo>
                  <a:lnTo>
                    <a:pt x="132" y="610"/>
                  </a:lnTo>
                  <a:lnTo>
                    <a:pt x="171" y="676"/>
                  </a:lnTo>
                  <a:lnTo>
                    <a:pt x="250" y="716"/>
                  </a:lnTo>
                  <a:lnTo>
                    <a:pt x="369" y="730"/>
                  </a:lnTo>
                  <a:lnTo>
                    <a:pt x="421" y="730"/>
                  </a:lnTo>
                  <a:lnTo>
                    <a:pt x="461" y="716"/>
                  </a:lnTo>
                  <a:lnTo>
                    <a:pt x="540" y="637"/>
                  </a:lnTo>
                  <a:lnTo>
                    <a:pt x="566" y="58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19" name="Freeform 95"/>
            <p:cNvSpPr>
              <a:spLocks/>
            </p:cNvSpPr>
            <p:nvPr/>
          </p:nvSpPr>
          <p:spPr bwMode="auto">
            <a:xfrm>
              <a:off x="19324" y="11855"/>
              <a:ext cx="355" cy="111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0" y="14"/>
                </a:cxn>
                <a:cxn ang="0">
                  <a:pos x="0" y="67"/>
                </a:cxn>
                <a:cxn ang="0">
                  <a:pos x="92" y="67"/>
                </a:cxn>
                <a:cxn ang="0">
                  <a:pos x="118" y="93"/>
                </a:cxn>
                <a:cxn ang="0">
                  <a:pos x="131" y="120"/>
                </a:cxn>
                <a:cxn ang="0">
                  <a:pos x="131" y="1036"/>
                </a:cxn>
                <a:cxn ang="0">
                  <a:pos x="118" y="1049"/>
                </a:cxn>
                <a:cxn ang="0">
                  <a:pos x="92" y="1062"/>
                </a:cxn>
                <a:cxn ang="0">
                  <a:pos x="0" y="1062"/>
                </a:cxn>
                <a:cxn ang="0">
                  <a:pos x="0" y="1115"/>
                </a:cxn>
                <a:cxn ang="0">
                  <a:pos x="355" y="1115"/>
                </a:cxn>
                <a:cxn ang="0">
                  <a:pos x="355" y="1062"/>
                </a:cxn>
                <a:cxn ang="0">
                  <a:pos x="263" y="1062"/>
                </a:cxn>
                <a:cxn ang="0">
                  <a:pos x="250" y="1049"/>
                </a:cxn>
                <a:cxn ang="0">
                  <a:pos x="236" y="1022"/>
                </a:cxn>
                <a:cxn ang="0">
                  <a:pos x="236" y="996"/>
                </a:cxn>
                <a:cxn ang="0">
                  <a:pos x="236" y="0"/>
                </a:cxn>
              </a:cxnLst>
              <a:rect l="0" t="0" r="r" b="b"/>
              <a:pathLst>
                <a:path w="355" h="1115">
                  <a:moveTo>
                    <a:pt x="236" y="0"/>
                  </a:moveTo>
                  <a:lnTo>
                    <a:pt x="0" y="14"/>
                  </a:lnTo>
                  <a:lnTo>
                    <a:pt x="0" y="67"/>
                  </a:lnTo>
                  <a:lnTo>
                    <a:pt x="92" y="67"/>
                  </a:lnTo>
                  <a:lnTo>
                    <a:pt x="118" y="93"/>
                  </a:lnTo>
                  <a:lnTo>
                    <a:pt x="131" y="120"/>
                  </a:lnTo>
                  <a:lnTo>
                    <a:pt x="131" y="1036"/>
                  </a:lnTo>
                  <a:lnTo>
                    <a:pt x="118" y="1049"/>
                  </a:lnTo>
                  <a:lnTo>
                    <a:pt x="92" y="1062"/>
                  </a:lnTo>
                  <a:lnTo>
                    <a:pt x="0" y="1062"/>
                  </a:lnTo>
                  <a:lnTo>
                    <a:pt x="0" y="1115"/>
                  </a:lnTo>
                  <a:lnTo>
                    <a:pt x="355" y="1115"/>
                  </a:lnTo>
                  <a:lnTo>
                    <a:pt x="355" y="1062"/>
                  </a:lnTo>
                  <a:lnTo>
                    <a:pt x="263" y="1062"/>
                  </a:lnTo>
                  <a:lnTo>
                    <a:pt x="250" y="1049"/>
                  </a:lnTo>
                  <a:lnTo>
                    <a:pt x="236" y="1022"/>
                  </a:lnTo>
                  <a:lnTo>
                    <a:pt x="236" y="99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20" name="Freeform 96"/>
            <p:cNvSpPr>
              <a:spLocks/>
            </p:cNvSpPr>
            <p:nvPr/>
          </p:nvSpPr>
          <p:spPr bwMode="auto">
            <a:xfrm>
              <a:off x="19745" y="11975"/>
              <a:ext cx="499" cy="1009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3" y="345"/>
                </a:cxn>
                <a:cxn ang="0">
                  <a:pos x="473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71" y="212"/>
                </a:cxn>
                <a:cxn ang="0">
                  <a:pos x="105" y="279"/>
                </a:cxn>
                <a:cxn ang="0">
                  <a:pos x="0" y="318"/>
                </a:cxn>
                <a:cxn ang="0">
                  <a:pos x="0" y="345"/>
                </a:cxn>
                <a:cxn ang="0">
                  <a:pos x="144" y="345"/>
                </a:cxn>
                <a:cxn ang="0">
                  <a:pos x="144" y="796"/>
                </a:cxn>
                <a:cxn ang="0">
                  <a:pos x="157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2" y="1009"/>
                </a:cxn>
                <a:cxn ang="0">
                  <a:pos x="342" y="1009"/>
                </a:cxn>
                <a:cxn ang="0">
                  <a:pos x="421" y="995"/>
                </a:cxn>
                <a:cxn ang="0">
                  <a:pos x="473" y="942"/>
                </a:cxn>
                <a:cxn ang="0">
                  <a:pos x="499" y="876"/>
                </a:cxn>
                <a:cxn ang="0">
                  <a:pos x="499" y="703"/>
                </a:cxn>
                <a:cxn ang="0">
                  <a:pos x="460" y="703"/>
                </a:cxn>
                <a:cxn ang="0">
                  <a:pos x="460" y="863"/>
                </a:cxn>
                <a:cxn ang="0">
                  <a:pos x="447" y="902"/>
                </a:cxn>
                <a:cxn ang="0">
                  <a:pos x="421" y="942"/>
                </a:cxn>
                <a:cxn ang="0">
                  <a:pos x="394" y="969"/>
                </a:cxn>
                <a:cxn ang="0">
                  <a:pos x="315" y="969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63" y="863"/>
                </a:cxn>
                <a:cxn ang="0">
                  <a:pos x="250" y="836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499" h="1009">
                  <a:moveTo>
                    <a:pt x="250" y="345"/>
                  </a:moveTo>
                  <a:lnTo>
                    <a:pt x="473" y="345"/>
                  </a:lnTo>
                  <a:lnTo>
                    <a:pt x="473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71" y="212"/>
                  </a:lnTo>
                  <a:lnTo>
                    <a:pt x="105" y="279"/>
                  </a:lnTo>
                  <a:lnTo>
                    <a:pt x="0" y="318"/>
                  </a:lnTo>
                  <a:lnTo>
                    <a:pt x="0" y="345"/>
                  </a:lnTo>
                  <a:lnTo>
                    <a:pt x="144" y="345"/>
                  </a:lnTo>
                  <a:lnTo>
                    <a:pt x="144" y="796"/>
                  </a:lnTo>
                  <a:lnTo>
                    <a:pt x="157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2" y="1009"/>
                  </a:lnTo>
                  <a:lnTo>
                    <a:pt x="342" y="1009"/>
                  </a:lnTo>
                  <a:lnTo>
                    <a:pt x="421" y="995"/>
                  </a:lnTo>
                  <a:lnTo>
                    <a:pt x="473" y="942"/>
                  </a:lnTo>
                  <a:lnTo>
                    <a:pt x="499" y="876"/>
                  </a:lnTo>
                  <a:lnTo>
                    <a:pt x="499" y="703"/>
                  </a:lnTo>
                  <a:lnTo>
                    <a:pt x="460" y="703"/>
                  </a:lnTo>
                  <a:lnTo>
                    <a:pt x="460" y="863"/>
                  </a:lnTo>
                  <a:lnTo>
                    <a:pt x="447" y="902"/>
                  </a:lnTo>
                  <a:lnTo>
                    <a:pt x="421" y="942"/>
                  </a:lnTo>
                  <a:lnTo>
                    <a:pt x="394" y="969"/>
                  </a:lnTo>
                  <a:lnTo>
                    <a:pt x="315" y="969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63" y="863"/>
                  </a:lnTo>
                  <a:lnTo>
                    <a:pt x="250" y="836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21" name="Freeform 97"/>
            <p:cNvSpPr>
              <a:spLocks noEditPoints="1"/>
            </p:cNvSpPr>
            <p:nvPr/>
          </p:nvSpPr>
          <p:spPr bwMode="auto">
            <a:xfrm>
              <a:off x="20389" y="11895"/>
              <a:ext cx="342" cy="1075"/>
            </a:xfrm>
            <a:custGeom>
              <a:avLst/>
              <a:gdLst/>
              <a:ahLst/>
              <a:cxnLst>
                <a:cxn ang="0">
                  <a:pos x="237" y="359"/>
                </a:cxn>
                <a:cxn ang="0">
                  <a:pos x="13" y="385"/>
                </a:cxn>
                <a:cxn ang="0">
                  <a:pos x="13" y="425"/>
                </a:cxn>
                <a:cxn ang="0">
                  <a:pos x="66" y="425"/>
                </a:cxn>
                <a:cxn ang="0">
                  <a:pos x="119" y="452"/>
                </a:cxn>
                <a:cxn ang="0">
                  <a:pos x="132" y="478"/>
                </a:cxn>
                <a:cxn ang="0">
                  <a:pos x="132" y="996"/>
                </a:cxn>
                <a:cxn ang="0">
                  <a:pos x="119" y="1009"/>
                </a:cxn>
                <a:cxn ang="0">
                  <a:pos x="92" y="1022"/>
                </a:cxn>
                <a:cxn ang="0">
                  <a:pos x="0" y="1022"/>
                </a:cxn>
                <a:cxn ang="0">
                  <a:pos x="0" y="1075"/>
                </a:cxn>
                <a:cxn ang="0">
                  <a:pos x="342" y="1075"/>
                </a:cxn>
                <a:cxn ang="0">
                  <a:pos x="342" y="1022"/>
                </a:cxn>
                <a:cxn ang="0">
                  <a:pos x="263" y="1022"/>
                </a:cxn>
                <a:cxn ang="0">
                  <a:pos x="237" y="1009"/>
                </a:cxn>
                <a:cxn ang="0">
                  <a:pos x="237" y="956"/>
                </a:cxn>
                <a:cxn ang="0">
                  <a:pos x="237" y="359"/>
                </a:cxn>
                <a:cxn ang="0">
                  <a:pos x="237" y="80"/>
                </a:cxn>
                <a:cxn ang="0">
                  <a:pos x="237" y="53"/>
                </a:cxn>
                <a:cxn ang="0">
                  <a:pos x="184" y="0"/>
                </a:cxn>
                <a:cxn ang="0">
                  <a:pos x="119" y="0"/>
                </a:cxn>
                <a:cxn ang="0">
                  <a:pos x="92" y="27"/>
                </a:cxn>
                <a:cxn ang="0">
                  <a:pos x="66" y="80"/>
                </a:cxn>
                <a:cxn ang="0">
                  <a:pos x="79" y="120"/>
                </a:cxn>
                <a:cxn ang="0">
                  <a:pos x="92" y="146"/>
                </a:cxn>
                <a:cxn ang="0">
                  <a:pos x="119" y="160"/>
                </a:cxn>
                <a:cxn ang="0">
                  <a:pos x="158" y="173"/>
                </a:cxn>
                <a:cxn ang="0">
                  <a:pos x="211" y="146"/>
                </a:cxn>
                <a:cxn ang="0">
                  <a:pos x="237" y="120"/>
                </a:cxn>
                <a:cxn ang="0">
                  <a:pos x="237" y="80"/>
                </a:cxn>
              </a:cxnLst>
              <a:rect l="0" t="0" r="r" b="b"/>
              <a:pathLst>
                <a:path w="342" h="1075">
                  <a:moveTo>
                    <a:pt x="237" y="359"/>
                  </a:moveTo>
                  <a:lnTo>
                    <a:pt x="13" y="385"/>
                  </a:lnTo>
                  <a:lnTo>
                    <a:pt x="13" y="425"/>
                  </a:lnTo>
                  <a:lnTo>
                    <a:pt x="66" y="425"/>
                  </a:lnTo>
                  <a:lnTo>
                    <a:pt x="119" y="452"/>
                  </a:lnTo>
                  <a:lnTo>
                    <a:pt x="132" y="478"/>
                  </a:lnTo>
                  <a:lnTo>
                    <a:pt x="132" y="996"/>
                  </a:lnTo>
                  <a:lnTo>
                    <a:pt x="119" y="1009"/>
                  </a:lnTo>
                  <a:lnTo>
                    <a:pt x="92" y="1022"/>
                  </a:lnTo>
                  <a:lnTo>
                    <a:pt x="0" y="1022"/>
                  </a:lnTo>
                  <a:lnTo>
                    <a:pt x="0" y="1075"/>
                  </a:lnTo>
                  <a:lnTo>
                    <a:pt x="342" y="1075"/>
                  </a:lnTo>
                  <a:lnTo>
                    <a:pt x="342" y="1022"/>
                  </a:lnTo>
                  <a:lnTo>
                    <a:pt x="263" y="1022"/>
                  </a:lnTo>
                  <a:lnTo>
                    <a:pt x="237" y="1009"/>
                  </a:lnTo>
                  <a:lnTo>
                    <a:pt x="237" y="956"/>
                  </a:lnTo>
                  <a:lnTo>
                    <a:pt x="237" y="359"/>
                  </a:lnTo>
                  <a:close/>
                  <a:moveTo>
                    <a:pt x="237" y="80"/>
                  </a:moveTo>
                  <a:lnTo>
                    <a:pt x="237" y="53"/>
                  </a:lnTo>
                  <a:lnTo>
                    <a:pt x="184" y="0"/>
                  </a:lnTo>
                  <a:lnTo>
                    <a:pt x="119" y="0"/>
                  </a:lnTo>
                  <a:lnTo>
                    <a:pt x="92" y="27"/>
                  </a:lnTo>
                  <a:lnTo>
                    <a:pt x="66" y="80"/>
                  </a:lnTo>
                  <a:lnTo>
                    <a:pt x="79" y="120"/>
                  </a:lnTo>
                  <a:lnTo>
                    <a:pt x="92" y="146"/>
                  </a:lnTo>
                  <a:lnTo>
                    <a:pt x="119" y="160"/>
                  </a:lnTo>
                  <a:lnTo>
                    <a:pt x="158" y="173"/>
                  </a:lnTo>
                  <a:lnTo>
                    <a:pt x="211" y="146"/>
                  </a:lnTo>
                  <a:lnTo>
                    <a:pt x="237" y="120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22" name="Freeform 98"/>
            <p:cNvSpPr>
              <a:spLocks noEditPoints="1"/>
            </p:cNvSpPr>
            <p:nvPr/>
          </p:nvSpPr>
          <p:spPr bwMode="auto">
            <a:xfrm>
              <a:off x="20823" y="12254"/>
              <a:ext cx="790" cy="1035"/>
            </a:xfrm>
            <a:custGeom>
              <a:avLst/>
              <a:gdLst/>
              <a:ahLst/>
              <a:cxnLst>
                <a:cxn ang="0">
                  <a:pos x="237" y="172"/>
                </a:cxn>
                <a:cxn ang="0">
                  <a:pos x="277" y="119"/>
                </a:cxn>
                <a:cxn ang="0">
                  <a:pos x="329" y="79"/>
                </a:cxn>
                <a:cxn ang="0">
                  <a:pos x="382" y="53"/>
                </a:cxn>
                <a:cxn ang="0">
                  <a:pos x="448" y="39"/>
                </a:cxn>
                <a:cxn ang="0">
                  <a:pos x="553" y="93"/>
                </a:cxn>
                <a:cxn ang="0">
                  <a:pos x="632" y="199"/>
                </a:cxn>
                <a:cxn ang="0">
                  <a:pos x="658" y="371"/>
                </a:cxn>
                <a:cxn ang="0">
                  <a:pos x="645" y="504"/>
                </a:cxn>
                <a:cxn ang="0">
                  <a:pos x="592" y="610"/>
                </a:cxn>
                <a:cxn ang="0">
                  <a:pos x="513" y="676"/>
                </a:cxn>
                <a:cxn ang="0">
                  <a:pos x="434" y="703"/>
                </a:cxn>
                <a:cxn ang="0">
                  <a:pos x="382" y="690"/>
                </a:cxn>
                <a:cxn ang="0">
                  <a:pos x="342" y="676"/>
                </a:cxn>
                <a:cxn ang="0">
                  <a:pos x="303" y="650"/>
                </a:cxn>
                <a:cxn ang="0">
                  <a:pos x="263" y="597"/>
                </a:cxn>
                <a:cxn ang="0">
                  <a:pos x="237" y="570"/>
                </a:cxn>
                <a:cxn ang="0">
                  <a:pos x="237" y="531"/>
                </a:cxn>
                <a:cxn ang="0">
                  <a:pos x="237" y="172"/>
                </a:cxn>
                <a:cxn ang="0">
                  <a:pos x="237" y="623"/>
                </a:cxn>
                <a:cxn ang="0">
                  <a:pos x="250" y="637"/>
                </a:cxn>
                <a:cxn ang="0">
                  <a:pos x="263" y="663"/>
                </a:cxn>
                <a:cxn ang="0">
                  <a:pos x="290" y="690"/>
                </a:cxn>
                <a:cxn ang="0">
                  <a:pos x="329" y="716"/>
                </a:cxn>
                <a:cxn ang="0">
                  <a:pos x="382" y="730"/>
                </a:cxn>
                <a:cxn ang="0">
                  <a:pos x="434" y="730"/>
                </a:cxn>
                <a:cxn ang="0">
                  <a:pos x="566" y="703"/>
                </a:cxn>
                <a:cxn ang="0">
                  <a:pos x="684" y="623"/>
                </a:cxn>
                <a:cxn ang="0">
                  <a:pos x="763" y="517"/>
                </a:cxn>
                <a:cxn ang="0">
                  <a:pos x="790" y="371"/>
                </a:cxn>
                <a:cxn ang="0">
                  <a:pos x="763" y="225"/>
                </a:cxn>
                <a:cxn ang="0">
                  <a:pos x="698" y="106"/>
                </a:cxn>
                <a:cxn ang="0">
                  <a:pos x="592" y="26"/>
                </a:cxn>
                <a:cxn ang="0">
                  <a:pos x="461" y="0"/>
                </a:cxn>
                <a:cxn ang="0">
                  <a:pos x="356" y="26"/>
                </a:cxn>
                <a:cxn ang="0">
                  <a:pos x="277" y="66"/>
                </a:cxn>
                <a:cxn ang="0">
                  <a:pos x="237" y="106"/>
                </a:cxn>
                <a:cxn ang="0">
                  <a:pos x="237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2" y="79"/>
                </a:cxn>
                <a:cxn ang="0">
                  <a:pos x="106" y="79"/>
                </a:cxn>
                <a:cxn ang="0">
                  <a:pos x="119" y="106"/>
                </a:cxn>
                <a:cxn ang="0">
                  <a:pos x="132" y="119"/>
                </a:cxn>
                <a:cxn ang="0">
                  <a:pos x="132" y="942"/>
                </a:cxn>
                <a:cxn ang="0">
                  <a:pos x="119" y="968"/>
                </a:cxn>
                <a:cxn ang="0">
                  <a:pos x="92" y="968"/>
                </a:cxn>
                <a:cxn ang="0">
                  <a:pos x="53" y="982"/>
                </a:cxn>
                <a:cxn ang="0">
                  <a:pos x="0" y="982"/>
                </a:cxn>
                <a:cxn ang="0">
                  <a:pos x="0" y="1035"/>
                </a:cxn>
                <a:cxn ang="0">
                  <a:pos x="53" y="1035"/>
                </a:cxn>
                <a:cxn ang="0">
                  <a:pos x="92" y="1022"/>
                </a:cxn>
                <a:cxn ang="0">
                  <a:pos x="316" y="1022"/>
                </a:cxn>
                <a:cxn ang="0">
                  <a:pos x="369" y="1035"/>
                </a:cxn>
                <a:cxn ang="0">
                  <a:pos x="369" y="982"/>
                </a:cxn>
                <a:cxn ang="0">
                  <a:pos x="316" y="982"/>
                </a:cxn>
                <a:cxn ang="0">
                  <a:pos x="277" y="968"/>
                </a:cxn>
                <a:cxn ang="0">
                  <a:pos x="250" y="968"/>
                </a:cxn>
                <a:cxn ang="0">
                  <a:pos x="237" y="942"/>
                </a:cxn>
                <a:cxn ang="0">
                  <a:pos x="237" y="637"/>
                </a:cxn>
                <a:cxn ang="0">
                  <a:pos x="237" y="623"/>
                </a:cxn>
              </a:cxnLst>
              <a:rect l="0" t="0" r="r" b="b"/>
              <a:pathLst>
                <a:path w="790" h="1035">
                  <a:moveTo>
                    <a:pt x="237" y="172"/>
                  </a:moveTo>
                  <a:lnTo>
                    <a:pt x="277" y="119"/>
                  </a:lnTo>
                  <a:lnTo>
                    <a:pt x="329" y="79"/>
                  </a:lnTo>
                  <a:lnTo>
                    <a:pt x="382" y="53"/>
                  </a:lnTo>
                  <a:lnTo>
                    <a:pt x="448" y="39"/>
                  </a:lnTo>
                  <a:lnTo>
                    <a:pt x="553" y="93"/>
                  </a:lnTo>
                  <a:lnTo>
                    <a:pt x="632" y="199"/>
                  </a:lnTo>
                  <a:lnTo>
                    <a:pt x="658" y="371"/>
                  </a:lnTo>
                  <a:lnTo>
                    <a:pt x="645" y="504"/>
                  </a:lnTo>
                  <a:lnTo>
                    <a:pt x="592" y="610"/>
                  </a:lnTo>
                  <a:lnTo>
                    <a:pt x="513" y="676"/>
                  </a:lnTo>
                  <a:lnTo>
                    <a:pt x="434" y="703"/>
                  </a:lnTo>
                  <a:lnTo>
                    <a:pt x="382" y="690"/>
                  </a:lnTo>
                  <a:lnTo>
                    <a:pt x="342" y="676"/>
                  </a:lnTo>
                  <a:lnTo>
                    <a:pt x="303" y="650"/>
                  </a:lnTo>
                  <a:lnTo>
                    <a:pt x="263" y="597"/>
                  </a:lnTo>
                  <a:lnTo>
                    <a:pt x="237" y="570"/>
                  </a:lnTo>
                  <a:lnTo>
                    <a:pt x="237" y="531"/>
                  </a:lnTo>
                  <a:lnTo>
                    <a:pt x="237" y="172"/>
                  </a:lnTo>
                  <a:close/>
                  <a:moveTo>
                    <a:pt x="237" y="623"/>
                  </a:moveTo>
                  <a:lnTo>
                    <a:pt x="250" y="637"/>
                  </a:lnTo>
                  <a:lnTo>
                    <a:pt x="263" y="663"/>
                  </a:lnTo>
                  <a:lnTo>
                    <a:pt x="290" y="690"/>
                  </a:lnTo>
                  <a:lnTo>
                    <a:pt x="329" y="716"/>
                  </a:lnTo>
                  <a:lnTo>
                    <a:pt x="382" y="730"/>
                  </a:lnTo>
                  <a:lnTo>
                    <a:pt x="434" y="730"/>
                  </a:lnTo>
                  <a:lnTo>
                    <a:pt x="566" y="703"/>
                  </a:lnTo>
                  <a:lnTo>
                    <a:pt x="684" y="623"/>
                  </a:lnTo>
                  <a:lnTo>
                    <a:pt x="763" y="517"/>
                  </a:lnTo>
                  <a:lnTo>
                    <a:pt x="790" y="371"/>
                  </a:lnTo>
                  <a:lnTo>
                    <a:pt x="763" y="225"/>
                  </a:lnTo>
                  <a:lnTo>
                    <a:pt x="698" y="106"/>
                  </a:lnTo>
                  <a:lnTo>
                    <a:pt x="592" y="26"/>
                  </a:lnTo>
                  <a:lnTo>
                    <a:pt x="461" y="0"/>
                  </a:lnTo>
                  <a:lnTo>
                    <a:pt x="356" y="26"/>
                  </a:lnTo>
                  <a:lnTo>
                    <a:pt x="277" y="66"/>
                  </a:lnTo>
                  <a:lnTo>
                    <a:pt x="237" y="106"/>
                  </a:lnTo>
                  <a:lnTo>
                    <a:pt x="237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79"/>
                  </a:lnTo>
                  <a:lnTo>
                    <a:pt x="106" y="79"/>
                  </a:lnTo>
                  <a:lnTo>
                    <a:pt x="119" y="106"/>
                  </a:lnTo>
                  <a:lnTo>
                    <a:pt x="132" y="119"/>
                  </a:lnTo>
                  <a:lnTo>
                    <a:pt x="132" y="942"/>
                  </a:lnTo>
                  <a:lnTo>
                    <a:pt x="119" y="968"/>
                  </a:lnTo>
                  <a:lnTo>
                    <a:pt x="92" y="968"/>
                  </a:lnTo>
                  <a:lnTo>
                    <a:pt x="53" y="982"/>
                  </a:lnTo>
                  <a:lnTo>
                    <a:pt x="0" y="982"/>
                  </a:lnTo>
                  <a:lnTo>
                    <a:pt x="0" y="1035"/>
                  </a:lnTo>
                  <a:lnTo>
                    <a:pt x="53" y="1035"/>
                  </a:lnTo>
                  <a:lnTo>
                    <a:pt x="92" y="1022"/>
                  </a:lnTo>
                  <a:lnTo>
                    <a:pt x="316" y="1022"/>
                  </a:lnTo>
                  <a:lnTo>
                    <a:pt x="369" y="1035"/>
                  </a:lnTo>
                  <a:lnTo>
                    <a:pt x="369" y="982"/>
                  </a:lnTo>
                  <a:lnTo>
                    <a:pt x="316" y="982"/>
                  </a:lnTo>
                  <a:lnTo>
                    <a:pt x="277" y="968"/>
                  </a:lnTo>
                  <a:lnTo>
                    <a:pt x="250" y="968"/>
                  </a:lnTo>
                  <a:lnTo>
                    <a:pt x="237" y="942"/>
                  </a:lnTo>
                  <a:lnTo>
                    <a:pt x="237" y="637"/>
                  </a:lnTo>
                  <a:lnTo>
                    <a:pt x="237" y="6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23" name="Freeform 99"/>
            <p:cNvSpPr>
              <a:spLocks/>
            </p:cNvSpPr>
            <p:nvPr/>
          </p:nvSpPr>
          <p:spPr bwMode="auto">
            <a:xfrm>
              <a:off x="21718" y="11855"/>
              <a:ext cx="355" cy="1115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0" y="14"/>
                </a:cxn>
                <a:cxn ang="0">
                  <a:pos x="0" y="67"/>
                </a:cxn>
                <a:cxn ang="0">
                  <a:pos x="79" y="67"/>
                </a:cxn>
                <a:cxn ang="0">
                  <a:pos x="105" y="80"/>
                </a:cxn>
                <a:cxn ang="0">
                  <a:pos x="118" y="93"/>
                </a:cxn>
                <a:cxn ang="0">
                  <a:pos x="131" y="120"/>
                </a:cxn>
                <a:cxn ang="0">
                  <a:pos x="131" y="1036"/>
                </a:cxn>
                <a:cxn ang="0">
                  <a:pos x="118" y="1049"/>
                </a:cxn>
                <a:cxn ang="0">
                  <a:pos x="92" y="1062"/>
                </a:cxn>
                <a:cxn ang="0">
                  <a:pos x="0" y="1062"/>
                </a:cxn>
                <a:cxn ang="0">
                  <a:pos x="0" y="1115"/>
                </a:cxn>
                <a:cxn ang="0">
                  <a:pos x="355" y="1115"/>
                </a:cxn>
                <a:cxn ang="0">
                  <a:pos x="355" y="1062"/>
                </a:cxn>
                <a:cxn ang="0">
                  <a:pos x="263" y="1062"/>
                </a:cxn>
                <a:cxn ang="0">
                  <a:pos x="250" y="1049"/>
                </a:cxn>
                <a:cxn ang="0">
                  <a:pos x="237" y="1022"/>
                </a:cxn>
                <a:cxn ang="0">
                  <a:pos x="237" y="996"/>
                </a:cxn>
                <a:cxn ang="0">
                  <a:pos x="237" y="0"/>
                </a:cxn>
              </a:cxnLst>
              <a:rect l="0" t="0" r="r" b="b"/>
              <a:pathLst>
                <a:path w="355" h="1115">
                  <a:moveTo>
                    <a:pt x="237" y="0"/>
                  </a:moveTo>
                  <a:lnTo>
                    <a:pt x="0" y="14"/>
                  </a:lnTo>
                  <a:lnTo>
                    <a:pt x="0" y="67"/>
                  </a:lnTo>
                  <a:lnTo>
                    <a:pt x="79" y="67"/>
                  </a:lnTo>
                  <a:lnTo>
                    <a:pt x="105" y="80"/>
                  </a:lnTo>
                  <a:lnTo>
                    <a:pt x="118" y="93"/>
                  </a:lnTo>
                  <a:lnTo>
                    <a:pt x="131" y="120"/>
                  </a:lnTo>
                  <a:lnTo>
                    <a:pt x="131" y="1036"/>
                  </a:lnTo>
                  <a:lnTo>
                    <a:pt x="118" y="1049"/>
                  </a:lnTo>
                  <a:lnTo>
                    <a:pt x="92" y="1062"/>
                  </a:lnTo>
                  <a:lnTo>
                    <a:pt x="0" y="1062"/>
                  </a:lnTo>
                  <a:lnTo>
                    <a:pt x="0" y="1115"/>
                  </a:lnTo>
                  <a:lnTo>
                    <a:pt x="355" y="1115"/>
                  </a:lnTo>
                  <a:lnTo>
                    <a:pt x="355" y="1062"/>
                  </a:lnTo>
                  <a:lnTo>
                    <a:pt x="263" y="1062"/>
                  </a:lnTo>
                  <a:lnTo>
                    <a:pt x="250" y="1049"/>
                  </a:lnTo>
                  <a:lnTo>
                    <a:pt x="237" y="1022"/>
                  </a:lnTo>
                  <a:lnTo>
                    <a:pt x="237" y="99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24" name="Freeform 100"/>
            <p:cNvSpPr>
              <a:spLocks/>
            </p:cNvSpPr>
            <p:nvPr/>
          </p:nvSpPr>
          <p:spPr bwMode="auto">
            <a:xfrm>
              <a:off x="22139" y="12280"/>
              <a:ext cx="789" cy="1022"/>
            </a:xfrm>
            <a:custGeom>
              <a:avLst/>
              <a:gdLst/>
              <a:ahLst/>
              <a:cxnLst>
                <a:cxn ang="0">
                  <a:pos x="631" y="146"/>
                </a:cxn>
                <a:cxn ang="0">
                  <a:pos x="658" y="106"/>
                </a:cxn>
                <a:cxn ang="0">
                  <a:pos x="710" y="53"/>
                </a:cxn>
                <a:cxn ang="0">
                  <a:pos x="763" y="53"/>
                </a:cxn>
                <a:cxn ang="0">
                  <a:pos x="789" y="40"/>
                </a:cxn>
                <a:cxn ang="0">
                  <a:pos x="789" y="0"/>
                </a:cxn>
                <a:cxn ang="0">
                  <a:pos x="526" y="0"/>
                </a:cxn>
                <a:cxn ang="0">
                  <a:pos x="526" y="40"/>
                </a:cxn>
                <a:cxn ang="0">
                  <a:pos x="566" y="53"/>
                </a:cxn>
                <a:cxn ang="0">
                  <a:pos x="579" y="67"/>
                </a:cxn>
                <a:cxn ang="0">
                  <a:pos x="605" y="120"/>
                </a:cxn>
                <a:cxn ang="0">
                  <a:pos x="605" y="133"/>
                </a:cxn>
                <a:cxn ang="0">
                  <a:pos x="592" y="133"/>
                </a:cxn>
                <a:cxn ang="0">
                  <a:pos x="592" y="159"/>
                </a:cxn>
                <a:cxn ang="0">
                  <a:pos x="434" y="544"/>
                </a:cxn>
                <a:cxn ang="0">
                  <a:pos x="250" y="120"/>
                </a:cxn>
                <a:cxn ang="0">
                  <a:pos x="250" y="80"/>
                </a:cxn>
                <a:cxn ang="0">
                  <a:pos x="276" y="53"/>
                </a:cxn>
                <a:cxn ang="0">
                  <a:pos x="302" y="53"/>
                </a:cxn>
                <a:cxn ang="0">
                  <a:pos x="316" y="40"/>
                </a:cxn>
                <a:cxn ang="0">
                  <a:pos x="329" y="40"/>
                </a:cxn>
                <a:cxn ang="0">
                  <a:pos x="329" y="0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53" y="40"/>
                </a:cxn>
                <a:cxn ang="0">
                  <a:pos x="92" y="53"/>
                </a:cxn>
                <a:cxn ang="0">
                  <a:pos x="118" y="67"/>
                </a:cxn>
                <a:cxn ang="0">
                  <a:pos x="131" y="106"/>
                </a:cxn>
                <a:cxn ang="0">
                  <a:pos x="368" y="690"/>
                </a:cxn>
                <a:cxn ang="0">
                  <a:pos x="368" y="717"/>
                </a:cxn>
                <a:cxn ang="0">
                  <a:pos x="342" y="770"/>
                </a:cxn>
                <a:cxn ang="0">
                  <a:pos x="329" y="783"/>
                </a:cxn>
                <a:cxn ang="0">
                  <a:pos x="302" y="823"/>
                </a:cxn>
                <a:cxn ang="0">
                  <a:pos x="302" y="863"/>
                </a:cxn>
                <a:cxn ang="0">
                  <a:pos x="276" y="903"/>
                </a:cxn>
                <a:cxn ang="0">
                  <a:pos x="197" y="982"/>
                </a:cxn>
                <a:cxn ang="0">
                  <a:pos x="105" y="982"/>
                </a:cxn>
                <a:cxn ang="0">
                  <a:pos x="79" y="956"/>
                </a:cxn>
                <a:cxn ang="0">
                  <a:pos x="131" y="929"/>
                </a:cxn>
                <a:cxn ang="0">
                  <a:pos x="131" y="903"/>
                </a:cxn>
                <a:cxn ang="0">
                  <a:pos x="145" y="889"/>
                </a:cxn>
                <a:cxn ang="0">
                  <a:pos x="118" y="836"/>
                </a:cxn>
                <a:cxn ang="0">
                  <a:pos x="92" y="823"/>
                </a:cxn>
                <a:cxn ang="0">
                  <a:pos x="39" y="823"/>
                </a:cxn>
                <a:cxn ang="0">
                  <a:pos x="26" y="836"/>
                </a:cxn>
                <a:cxn ang="0">
                  <a:pos x="0" y="889"/>
                </a:cxn>
                <a:cxn ang="0">
                  <a:pos x="26" y="969"/>
                </a:cxn>
                <a:cxn ang="0">
                  <a:pos x="66" y="996"/>
                </a:cxn>
                <a:cxn ang="0">
                  <a:pos x="105" y="1009"/>
                </a:cxn>
                <a:cxn ang="0">
                  <a:pos x="158" y="1022"/>
                </a:cxn>
                <a:cxn ang="0">
                  <a:pos x="237" y="996"/>
                </a:cxn>
                <a:cxn ang="0">
                  <a:pos x="276" y="969"/>
                </a:cxn>
                <a:cxn ang="0">
                  <a:pos x="302" y="929"/>
                </a:cxn>
                <a:cxn ang="0">
                  <a:pos x="329" y="876"/>
                </a:cxn>
                <a:cxn ang="0">
                  <a:pos x="355" y="836"/>
                </a:cxn>
                <a:cxn ang="0">
                  <a:pos x="631" y="146"/>
                </a:cxn>
              </a:cxnLst>
              <a:rect l="0" t="0" r="r" b="b"/>
              <a:pathLst>
                <a:path w="789" h="1022">
                  <a:moveTo>
                    <a:pt x="631" y="146"/>
                  </a:moveTo>
                  <a:lnTo>
                    <a:pt x="658" y="106"/>
                  </a:lnTo>
                  <a:lnTo>
                    <a:pt x="710" y="53"/>
                  </a:lnTo>
                  <a:lnTo>
                    <a:pt x="763" y="53"/>
                  </a:lnTo>
                  <a:lnTo>
                    <a:pt x="789" y="40"/>
                  </a:lnTo>
                  <a:lnTo>
                    <a:pt x="789" y="0"/>
                  </a:lnTo>
                  <a:lnTo>
                    <a:pt x="526" y="0"/>
                  </a:lnTo>
                  <a:lnTo>
                    <a:pt x="526" y="40"/>
                  </a:lnTo>
                  <a:lnTo>
                    <a:pt x="566" y="53"/>
                  </a:lnTo>
                  <a:lnTo>
                    <a:pt x="579" y="67"/>
                  </a:lnTo>
                  <a:lnTo>
                    <a:pt x="605" y="120"/>
                  </a:lnTo>
                  <a:lnTo>
                    <a:pt x="605" y="133"/>
                  </a:lnTo>
                  <a:lnTo>
                    <a:pt x="592" y="133"/>
                  </a:lnTo>
                  <a:lnTo>
                    <a:pt x="592" y="159"/>
                  </a:lnTo>
                  <a:lnTo>
                    <a:pt x="434" y="544"/>
                  </a:lnTo>
                  <a:lnTo>
                    <a:pt x="250" y="120"/>
                  </a:lnTo>
                  <a:lnTo>
                    <a:pt x="250" y="80"/>
                  </a:lnTo>
                  <a:lnTo>
                    <a:pt x="276" y="53"/>
                  </a:lnTo>
                  <a:lnTo>
                    <a:pt x="302" y="53"/>
                  </a:lnTo>
                  <a:lnTo>
                    <a:pt x="316" y="40"/>
                  </a:lnTo>
                  <a:lnTo>
                    <a:pt x="329" y="40"/>
                  </a:lnTo>
                  <a:lnTo>
                    <a:pt x="329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53" y="40"/>
                  </a:lnTo>
                  <a:lnTo>
                    <a:pt x="92" y="53"/>
                  </a:lnTo>
                  <a:lnTo>
                    <a:pt x="118" y="67"/>
                  </a:lnTo>
                  <a:lnTo>
                    <a:pt x="131" y="106"/>
                  </a:lnTo>
                  <a:lnTo>
                    <a:pt x="368" y="690"/>
                  </a:lnTo>
                  <a:lnTo>
                    <a:pt x="368" y="717"/>
                  </a:lnTo>
                  <a:lnTo>
                    <a:pt x="342" y="770"/>
                  </a:lnTo>
                  <a:lnTo>
                    <a:pt x="329" y="783"/>
                  </a:lnTo>
                  <a:lnTo>
                    <a:pt x="302" y="823"/>
                  </a:lnTo>
                  <a:lnTo>
                    <a:pt x="302" y="863"/>
                  </a:lnTo>
                  <a:lnTo>
                    <a:pt x="276" y="903"/>
                  </a:lnTo>
                  <a:lnTo>
                    <a:pt x="197" y="982"/>
                  </a:lnTo>
                  <a:lnTo>
                    <a:pt x="105" y="982"/>
                  </a:lnTo>
                  <a:lnTo>
                    <a:pt x="79" y="956"/>
                  </a:lnTo>
                  <a:lnTo>
                    <a:pt x="131" y="929"/>
                  </a:lnTo>
                  <a:lnTo>
                    <a:pt x="131" y="903"/>
                  </a:lnTo>
                  <a:lnTo>
                    <a:pt x="145" y="889"/>
                  </a:lnTo>
                  <a:lnTo>
                    <a:pt x="118" y="836"/>
                  </a:lnTo>
                  <a:lnTo>
                    <a:pt x="92" y="823"/>
                  </a:lnTo>
                  <a:lnTo>
                    <a:pt x="39" y="823"/>
                  </a:lnTo>
                  <a:lnTo>
                    <a:pt x="26" y="836"/>
                  </a:lnTo>
                  <a:lnTo>
                    <a:pt x="0" y="889"/>
                  </a:lnTo>
                  <a:lnTo>
                    <a:pt x="26" y="969"/>
                  </a:lnTo>
                  <a:lnTo>
                    <a:pt x="66" y="996"/>
                  </a:lnTo>
                  <a:lnTo>
                    <a:pt x="105" y="1009"/>
                  </a:lnTo>
                  <a:lnTo>
                    <a:pt x="158" y="1022"/>
                  </a:lnTo>
                  <a:lnTo>
                    <a:pt x="237" y="996"/>
                  </a:lnTo>
                  <a:lnTo>
                    <a:pt x="276" y="969"/>
                  </a:lnTo>
                  <a:lnTo>
                    <a:pt x="302" y="929"/>
                  </a:lnTo>
                  <a:lnTo>
                    <a:pt x="329" y="876"/>
                  </a:lnTo>
                  <a:lnTo>
                    <a:pt x="355" y="836"/>
                  </a:lnTo>
                  <a:lnTo>
                    <a:pt x="631" y="1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25" name="Freeform 101"/>
            <p:cNvSpPr>
              <a:spLocks/>
            </p:cNvSpPr>
            <p:nvPr/>
          </p:nvSpPr>
          <p:spPr bwMode="auto">
            <a:xfrm>
              <a:off x="23533" y="11829"/>
              <a:ext cx="803" cy="1141"/>
            </a:xfrm>
            <a:custGeom>
              <a:avLst/>
              <a:gdLst/>
              <a:ahLst/>
              <a:cxnLst>
                <a:cxn ang="0">
                  <a:pos x="487" y="491"/>
                </a:cxn>
                <a:cxn ang="0">
                  <a:pos x="527" y="491"/>
                </a:cxn>
                <a:cxn ang="0">
                  <a:pos x="553" y="504"/>
                </a:cxn>
                <a:cxn ang="0">
                  <a:pos x="566" y="531"/>
                </a:cxn>
                <a:cxn ang="0">
                  <a:pos x="566" y="1062"/>
                </a:cxn>
                <a:cxn ang="0">
                  <a:pos x="540" y="1088"/>
                </a:cxn>
                <a:cxn ang="0">
                  <a:pos x="448" y="1088"/>
                </a:cxn>
                <a:cxn ang="0">
                  <a:pos x="448" y="1141"/>
                </a:cxn>
                <a:cxn ang="0">
                  <a:pos x="803" y="1141"/>
                </a:cxn>
                <a:cxn ang="0">
                  <a:pos x="803" y="1088"/>
                </a:cxn>
                <a:cxn ang="0">
                  <a:pos x="711" y="1088"/>
                </a:cxn>
                <a:cxn ang="0">
                  <a:pos x="684" y="1075"/>
                </a:cxn>
                <a:cxn ang="0">
                  <a:pos x="684" y="1048"/>
                </a:cxn>
                <a:cxn ang="0">
                  <a:pos x="671" y="1022"/>
                </a:cxn>
                <a:cxn ang="0">
                  <a:pos x="671" y="425"/>
                </a:cxn>
                <a:cxn ang="0">
                  <a:pos x="474" y="438"/>
                </a:cxn>
                <a:cxn ang="0">
                  <a:pos x="461" y="438"/>
                </a:cxn>
                <a:cxn ang="0">
                  <a:pos x="448" y="451"/>
                </a:cxn>
                <a:cxn ang="0">
                  <a:pos x="237" y="451"/>
                </a:cxn>
                <a:cxn ang="0">
                  <a:pos x="237" y="265"/>
                </a:cxn>
                <a:cxn ang="0">
                  <a:pos x="250" y="159"/>
                </a:cxn>
                <a:cxn ang="0">
                  <a:pos x="316" y="93"/>
                </a:cxn>
                <a:cxn ang="0">
                  <a:pos x="382" y="53"/>
                </a:cxn>
                <a:cxn ang="0">
                  <a:pos x="461" y="40"/>
                </a:cxn>
                <a:cxn ang="0">
                  <a:pos x="500" y="40"/>
                </a:cxn>
                <a:cxn ang="0">
                  <a:pos x="579" y="66"/>
                </a:cxn>
                <a:cxn ang="0">
                  <a:pos x="606" y="93"/>
                </a:cxn>
                <a:cxn ang="0">
                  <a:pos x="566" y="106"/>
                </a:cxn>
                <a:cxn ang="0">
                  <a:pos x="527" y="146"/>
                </a:cxn>
                <a:cxn ang="0">
                  <a:pos x="527" y="172"/>
                </a:cxn>
                <a:cxn ang="0">
                  <a:pos x="553" y="226"/>
                </a:cxn>
                <a:cxn ang="0">
                  <a:pos x="579" y="239"/>
                </a:cxn>
                <a:cxn ang="0">
                  <a:pos x="632" y="239"/>
                </a:cxn>
                <a:cxn ang="0">
                  <a:pos x="658" y="226"/>
                </a:cxn>
                <a:cxn ang="0">
                  <a:pos x="671" y="199"/>
                </a:cxn>
                <a:cxn ang="0">
                  <a:pos x="671" y="119"/>
                </a:cxn>
                <a:cxn ang="0">
                  <a:pos x="645" y="80"/>
                </a:cxn>
                <a:cxn ang="0">
                  <a:pos x="619" y="53"/>
                </a:cxn>
                <a:cxn ang="0">
                  <a:pos x="579" y="26"/>
                </a:cxn>
                <a:cxn ang="0">
                  <a:pos x="474" y="0"/>
                </a:cxn>
                <a:cxn ang="0">
                  <a:pos x="382" y="13"/>
                </a:cxn>
                <a:cxn ang="0">
                  <a:pos x="290" y="40"/>
                </a:cxn>
                <a:cxn ang="0">
                  <a:pos x="211" y="93"/>
                </a:cxn>
                <a:cxn ang="0">
                  <a:pos x="145" y="172"/>
                </a:cxn>
                <a:cxn ang="0">
                  <a:pos x="132" y="265"/>
                </a:cxn>
                <a:cxn ang="0">
                  <a:pos x="132" y="451"/>
                </a:cxn>
                <a:cxn ang="0">
                  <a:pos x="0" y="451"/>
                </a:cxn>
                <a:cxn ang="0">
                  <a:pos x="0" y="491"/>
                </a:cxn>
                <a:cxn ang="0">
                  <a:pos x="132" y="491"/>
                </a:cxn>
                <a:cxn ang="0">
                  <a:pos x="132" y="1062"/>
                </a:cxn>
                <a:cxn ang="0">
                  <a:pos x="119" y="1075"/>
                </a:cxn>
                <a:cxn ang="0">
                  <a:pos x="92" y="1088"/>
                </a:cxn>
                <a:cxn ang="0">
                  <a:pos x="0" y="1088"/>
                </a:cxn>
                <a:cxn ang="0">
                  <a:pos x="0" y="1141"/>
                </a:cxn>
                <a:cxn ang="0">
                  <a:pos x="356" y="1141"/>
                </a:cxn>
                <a:cxn ang="0">
                  <a:pos x="356" y="1088"/>
                </a:cxn>
                <a:cxn ang="0">
                  <a:pos x="263" y="1088"/>
                </a:cxn>
                <a:cxn ang="0">
                  <a:pos x="250" y="1075"/>
                </a:cxn>
                <a:cxn ang="0">
                  <a:pos x="237" y="1048"/>
                </a:cxn>
                <a:cxn ang="0">
                  <a:pos x="237" y="491"/>
                </a:cxn>
                <a:cxn ang="0">
                  <a:pos x="487" y="491"/>
                </a:cxn>
              </a:cxnLst>
              <a:rect l="0" t="0" r="r" b="b"/>
              <a:pathLst>
                <a:path w="803" h="1141">
                  <a:moveTo>
                    <a:pt x="487" y="491"/>
                  </a:moveTo>
                  <a:lnTo>
                    <a:pt x="527" y="491"/>
                  </a:lnTo>
                  <a:lnTo>
                    <a:pt x="553" y="504"/>
                  </a:lnTo>
                  <a:lnTo>
                    <a:pt x="566" y="531"/>
                  </a:lnTo>
                  <a:lnTo>
                    <a:pt x="566" y="1062"/>
                  </a:lnTo>
                  <a:lnTo>
                    <a:pt x="540" y="1088"/>
                  </a:lnTo>
                  <a:lnTo>
                    <a:pt x="448" y="1088"/>
                  </a:lnTo>
                  <a:lnTo>
                    <a:pt x="448" y="1141"/>
                  </a:lnTo>
                  <a:lnTo>
                    <a:pt x="803" y="1141"/>
                  </a:lnTo>
                  <a:lnTo>
                    <a:pt x="803" y="1088"/>
                  </a:lnTo>
                  <a:lnTo>
                    <a:pt x="711" y="1088"/>
                  </a:lnTo>
                  <a:lnTo>
                    <a:pt x="684" y="1075"/>
                  </a:lnTo>
                  <a:lnTo>
                    <a:pt x="684" y="1048"/>
                  </a:lnTo>
                  <a:lnTo>
                    <a:pt x="671" y="1022"/>
                  </a:lnTo>
                  <a:lnTo>
                    <a:pt x="671" y="425"/>
                  </a:lnTo>
                  <a:lnTo>
                    <a:pt x="474" y="438"/>
                  </a:lnTo>
                  <a:lnTo>
                    <a:pt x="461" y="438"/>
                  </a:lnTo>
                  <a:lnTo>
                    <a:pt x="448" y="451"/>
                  </a:lnTo>
                  <a:lnTo>
                    <a:pt x="237" y="451"/>
                  </a:lnTo>
                  <a:lnTo>
                    <a:pt x="237" y="265"/>
                  </a:lnTo>
                  <a:lnTo>
                    <a:pt x="250" y="159"/>
                  </a:lnTo>
                  <a:lnTo>
                    <a:pt x="316" y="93"/>
                  </a:lnTo>
                  <a:lnTo>
                    <a:pt x="382" y="53"/>
                  </a:lnTo>
                  <a:lnTo>
                    <a:pt x="461" y="40"/>
                  </a:lnTo>
                  <a:lnTo>
                    <a:pt x="500" y="40"/>
                  </a:lnTo>
                  <a:lnTo>
                    <a:pt x="579" y="66"/>
                  </a:lnTo>
                  <a:lnTo>
                    <a:pt x="606" y="93"/>
                  </a:lnTo>
                  <a:lnTo>
                    <a:pt x="566" y="106"/>
                  </a:lnTo>
                  <a:lnTo>
                    <a:pt x="527" y="146"/>
                  </a:lnTo>
                  <a:lnTo>
                    <a:pt x="527" y="172"/>
                  </a:lnTo>
                  <a:lnTo>
                    <a:pt x="553" y="226"/>
                  </a:lnTo>
                  <a:lnTo>
                    <a:pt x="579" y="239"/>
                  </a:lnTo>
                  <a:lnTo>
                    <a:pt x="632" y="239"/>
                  </a:lnTo>
                  <a:lnTo>
                    <a:pt x="658" y="226"/>
                  </a:lnTo>
                  <a:lnTo>
                    <a:pt x="671" y="199"/>
                  </a:lnTo>
                  <a:lnTo>
                    <a:pt x="671" y="119"/>
                  </a:lnTo>
                  <a:lnTo>
                    <a:pt x="645" y="80"/>
                  </a:lnTo>
                  <a:lnTo>
                    <a:pt x="619" y="53"/>
                  </a:lnTo>
                  <a:lnTo>
                    <a:pt x="579" y="26"/>
                  </a:lnTo>
                  <a:lnTo>
                    <a:pt x="474" y="0"/>
                  </a:lnTo>
                  <a:lnTo>
                    <a:pt x="382" y="13"/>
                  </a:lnTo>
                  <a:lnTo>
                    <a:pt x="290" y="40"/>
                  </a:lnTo>
                  <a:lnTo>
                    <a:pt x="211" y="93"/>
                  </a:lnTo>
                  <a:lnTo>
                    <a:pt x="145" y="172"/>
                  </a:lnTo>
                  <a:lnTo>
                    <a:pt x="132" y="265"/>
                  </a:lnTo>
                  <a:lnTo>
                    <a:pt x="132" y="451"/>
                  </a:lnTo>
                  <a:lnTo>
                    <a:pt x="0" y="451"/>
                  </a:lnTo>
                  <a:lnTo>
                    <a:pt x="0" y="491"/>
                  </a:lnTo>
                  <a:lnTo>
                    <a:pt x="132" y="491"/>
                  </a:lnTo>
                  <a:lnTo>
                    <a:pt x="132" y="1062"/>
                  </a:lnTo>
                  <a:lnTo>
                    <a:pt x="119" y="1075"/>
                  </a:lnTo>
                  <a:lnTo>
                    <a:pt x="92" y="1088"/>
                  </a:lnTo>
                  <a:lnTo>
                    <a:pt x="0" y="1088"/>
                  </a:lnTo>
                  <a:lnTo>
                    <a:pt x="0" y="1141"/>
                  </a:lnTo>
                  <a:lnTo>
                    <a:pt x="356" y="1141"/>
                  </a:lnTo>
                  <a:lnTo>
                    <a:pt x="356" y="1088"/>
                  </a:lnTo>
                  <a:lnTo>
                    <a:pt x="263" y="1088"/>
                  </a:lnTo>
                  <a:lnTo>
                    <a:pt x="250" y="1075"/>
                  </a:lnTo>
                  <a:lnTo>
                    <a:pt x="237" y="1048"/>
                  </a:lnTo>
                  <a:lnTo>
                    <a:pt x="237" y="491"/>
                  </a:lnTo>
                  <a:lnTo>
                    <a:pt x="487" y="4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26" name="Freeform 102"/>
            <p:cNvSpPr>
              <a:spLocks/>
            </p:cNvSpPr>
            <p:nvPr/>
          </p:nvSpPr>
          <p:spPr bwMode="auto">
            <a:xfrm>
              <a:off x="24428" y="12254"/>
              <a:ext cx="539" cy="716"/>
            </a:xfrm>
            <a:custGeom>
              <a:avLst/>
              <a:gdLst/>
              <a:ahLst/>
              <a:cxnLst>
                <a:cxn ang="0">
                  <a:pos x="224" y="597"/>
                </a:cxn>
                <a:cxn ang="0">
                  <a:pos x="224" y="345"/>
                </a:cxn>
                <a:cxn ang="0">
                  <a:pos x="237" y="225"/>
                </a:cxn>
                <a:cxn ang="0">
                  <a:pos x="276" y="132"/>
                </a:cxn>
                <a:cxn ang="0">
                  <a:pos x="329" y="66"/>
                </a:cxn>
                <a:cxn ang="0">
                  <a:pos x="421" y="39"/>
                </a:cxn>
                <a:cxn ang="0">
                  <a:pos x="434" y="39"/>
                </a:cxn>
                <a:cxn ang="0">
                  <a:pos x="421" y="39"/>
                </a:cxn>
                <a:cxn ang="0">
                  <a:pos x="408" y="53"/>
                </a:cxn>
                <a:cxn ang="0">
                  <a:pos x="408" y="79"/>
                </a:cxn>
                <a:cxn ang="0">
                  <a:pos x="395" y="106"/>
                </a:cxn>
                <a:cxn ang="0">
                  <a:pos x="421" y="159"/>
                </a:cxn>
                <a:cxn ang="0">
                  <a:pos x="434" y="172"/>
                </a:cxn>
                <a:cxn ang="0">
                  <a:pos x="487" y="172"/>
                </a:cxn>
                <a:cxn ang="0">
                  <a:pos x="526" y="132"/>
                </a:cxn>
                <a:cxn ang="0">
                  <a:pos x="539" y="106"/>
                </a:cxn>
                <a:cxn ang="0">
                  <a:pos x="526" y="66"/>
                </a:cxn>
                <a:cxn ang="0">
                  <a:pos x="500" y="39"/>
                </a:cxn>
                <a:cxn ang="0">
                  <a:pos x="460" y="13"/>
                </a:cxn>
                <a:cxn ang="0">
                  <a:pos x="421" y="0"/>
                </a:cxn>
                <a:cxn ang="0">
                  <a:pos x="368" y="13"/>
                </a:cxn>
                <a:cxn ang="0">
                  <a:pos x="329" y="26"/>
                </a:cxn>
                <a:cxn ang="0">
                  <a:pos x="303" y="53"/>
                </a:cxn>
                <a:cxn ang="0">
                  <a:pos x="263" y="79"/>
                </a:cxn>
                <a:cxn ang="0">
                  <a:pos x="250" y="119"/>
                </a:cxn>
                <a:cxn ang="0">
                  <a:pos x="237" y="146"/>
                </a:cxn>
                <a:cxn ang="0">
                  <a:pos x="224" y="185"/>
                </a:cxn>
                <a:cxn ang="0">
                  <a:pos x="224" y="0"/>
                </a:cxn>
                <a:cxn ang="0">
                  <a:pos x="0" y="26"/>
                </a:cxn>
                <a:cxn ang="0">
                  <a:pos x="0" y="66"/>
                </a:cxn>
                <a:cxn ang="0">
                  <a:pos x="53" y="66"/>
                </a:cxn>
                <a:cxn ang="0">
                  <a:pos x="92" y="79"/>
                </a:cxn>
                <a:cxn ang="0">
                  <a:pos x="105" y="93"/>
                </a:cxn>
                <a:cxn ang="0">
                  <a:pos x="118" y="119"/>
                </a:cxn>
                <a:cxn ang="0">
                  <a:pos x="118" y="637"/>
                </a:cxn>
                <a:cxn ang="0">
                  <a:pos x="92" y="663"/>
                </a:cxn>
                <a:cxn ang="0">
                  <a:pos x="0" y="663"/>
                </a:cxn>
                <a:cxn ang="0">
                  <a:pos x="0" y="716"/>
                </a:cxn>
                <a:cxn ang="0">
                  <a:pos x="381" y="716"/>
                </a:cxn>
                <a:cxn ang="0">
                  <a:pos x="381" y="663"/>
                </a:cxn>
                <a:cxn ang="0">
                  <a:pos x="263" y="663"/>
                </a:cxn>
                <a:cxn ang="0">
                  <a:pos x="237" y="650"/>
                </a:cxn>
                <a:cxn ang="0">
                  <a:pos x="237" y="637"/>
                </a:cxn>
                <a:cxn ang="0">
                  <a:pos x="224" y="610"/>
                </a:cxn>
                <a:cxn ang="0">
                  <a:pos x="224" y="597"/>
                </a:cxn>
              </a:cxnLst>
              <a:rect l="0" t="0" r="r" b="b"/>
              <a:pathLst>
                <a:path w="539" h="716">
                  <a:moveTo>
                    <a:pt x="224" y="597"/>
                  </a:moveTo>
                  <a:lnTo>
                    <a:pt x="224" y="345"/>
                  </a:lnTo>
                  <a:lnTo>
                    <a:pt x="237" y="225"/>
                  </a:lnTo>
                  <a:lnTo>
                    <a:pt x="276" y="132"/>
                  </a:lnTo>
                  <a:lnTo>
                    <a:pt x="329" y="66"/>
                  </a:lnTo>
                  <a:lnTo>
                    <a:pt x="421" y="39"/>
                  </a:lnTo>
                  <a:lnTo>
                    <a:pt x="434" y="39"/>
                  </a:lnTo>
                  <a:lnTo>
                    <a:pt x="421" y="39"/>
                  </a:lnTo>
                  <a:lnTo>
                    <a:pt x="408" y="53"/>
                  </a:lnTo>
                  <a:lnTo>
                    <a:pt x="408" y="79"/>
                  </a:lnTo>
                  <a:lnTo>
                    <a:pt x="395" y="106"/>
                  </a:lnTo>
                  <a:lnTo>
                    <a:pt x="421" y="159"/>
                  </a:lnTo>
                  <a:lnTo>
                    <a:pt x="434" y="172"/>
                  </a:lnTo>
                  <a:lnTo>
                    <a:pt x="487" y="172"/>
                  </a:lnTo>
                  <a:lnTo>
                    <a:pt x="526" y="132"/>
                  </a:lnTo>
                  <a:lnTo>
                    <a:pt x="539" y="106"/>
                  </a:lnTo>
                  <a:lnTo>
                    <a:pt x="526" y="66"/>
                  </a:lnTo>
                  <a:lnTo>
                    <a:pt x="500" y="39"/>
                  </a:lnTo>
                  <a:lnTo>
                    <a:pt x="460" y="13"/>
                  </a:lnTo>
                  <a:lnTo>
                    <a:pt x="421" y="0"/>
                  </a:lnTo>
                  <a:lnTo>
                    <a:pt x="368" y="13"/>
                  </a:lnTo>
                  <a:lnTo>
                    <a:pt x="329" y="26"/>
                  </a:lnTo>
                  <a:lnTo>
                    <a:pt x="303" y="53"/>
                  </a:lnTo>
                  <a:lnTo>
                    <a:pt x="263" y="79"/>
                  </a:lnTo>
                  <a:lnTo>
                    <a:pt x="250" y="119"/>
                  </a:lnTo>
                  <a:lnTo>
                    <a:pt x="237" y="146"/>
                  </a:lnTo>
                  <a:lnTo>
                    <a:pt x="224" y="185"/>
                  </a:lnTo>
                  <a:lnTo>
                    <a:pt x="224" y="0"/>
                  </a:lnTo>
                  <a:lnTo>
                    <a:pt x="0" y="26"/>
                  </a:lnTo>
                  <a:lnTo>
                    <a:pt x="0" y="66"/>
                  </a:lnTo>
                  <a:lnTo>
                    <a:pt x="53" y="66"/>
                  </a:lnTo>
                  <a:lnTo>
                    <a:pt x="92" y="79"/>
                  </a:lnTo>
                  <a:lnTo>
                    <a:pt x="105" y="93"/>
                  </a:lnTo>
                  <a:lnTo>
                    <a:pt x="118" y="119"/>
                  </a:lnTo>
                  <a:lnTo>
                    <a:pt x="118" y="637"/>
                  </a:lnTo>
                  <a:lnTo>
                    <a:pt x="92" y="663"/>
                  </a:lnTo>
                  <a:lnTo>
                    <a:pt x="0" y="663"/>
                  </a:lnTo>
                  <a:lnTo>
                    <a:pt x="0" y="716"/>
                  </a:lnTo>
                  <a:lnTo>
                    <a:pt x="381" y="716"/>
                  </a:lnTo>
                  <a:lnTo>
                    <a:pt x="381" y="663"/>
                  </a:lnTo>
                  <a:lnTo>
                    <a:pt x="263" y="663"/>
                  </a:lnTo>
                  <a:lnTo>
                    <a:pt x="237" y="650"/>
                  </a:lnTo>
                  <a:lnTo>
                    <a:pt x="237" y="637"/>
                  </a:lnTo>
                  <a:lnTo>
                    <a:pt x="224" y="610"/>
                  </a:lnTo>
                  <a:lnTo>
                    <a:pt x="224" y="59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27" name="Freeform 103"/>
            <p:cNvSpPr>
              <a:spLocks/>
            </p:cNvSpPr>
            <p:nvPr/>
          </p:nvSpPr>
          <p:spPr bwMode="auto">
            <a:xfrm>
              <a:off x="25059" y="12254"/>
              <a:ext cx="527" cy="730"/>
            </a:xfrm>
            <a:custGeom>
              <a:avLst/>
              <a:gdLst/>
              <a:ahLst/>
              <a:cxnLst>
                <a:cxn ang="0">
                  <a:pos x="290" y="398"/>
                </a:cxn>
                <a:cxn ang="0">
                  <a:pos x="421" y="477"/>
                </a:cxn>
                <a:cxn ang="0">
                  <a:pos x="448" y="597"/>
                </a:cxn>
                <a:cxn ang="0">
                  <a:pos x="395" y="663"/>
                </a:cxn>
                <a:cxn ang="0">
                  <a:pos x="264" y="703"/>
                </a:cxn>
                <a:cxn ang="0">
                  <a:pos x="119" y="637"/>
                </a:cxn>
                <a:cxn ang="0">
                  <a:pos x="40" y="464"/>
                </a:cxn>
                <a:cxn ang="0">
                  <a:pos x="27" y="451"/>
                </a:cxn>
                <a:cxn ang="0">
                  <a:pos x="0" y="451"/>
                </a:cxn>
                <a:cxn ang="0">
                  <a:pos x="27" y="730"/>
                </a:cxn>
                <a:cxn ang="0">
                  <a:pos x="66" y="676"/>
                </a:cxn>
                <a:cxn ang="0">
                  <a:pos x="132" y="703"/>
                </a:cxn>
                <a:cxn ang="0">
                  <a:pos x="264" y="730"/>
                </a:cxn>
                <a:cxn ang="0">
                  <a:pos x="461" y="663"/>
                </a:cxn>
                <a:cxn ang="0">
                  <a:pos x="527" y="504"/>
                </a:cxn>
                <a:cxn ang="0">
                  <a:pos x="474" y="371"/>
                </a:cxn>
                <a:cxn ang="0">
                  <a:pos x="369" y="305"/>
                </a:cxn>
                <a:cxn ang="0">
                  <a:pos x="237" y="265"/>
                </a:cxn>
                <a:cxn ang="0">
                  <a:pos x="158" y="252"/>
                </a:cxn>
                <a:cxn ang="0">
                  <a:pos x="79" y="185"/>
                </a:cxn>
                <a:cxn ang="0">
                  <a:pos x="93" y="93"/>
                </a:cxn>
                <a:cxn ang="0">
                  <a:pos x="158" y="39"/>
                </a:cxn>
                <a:cxn ang="0">
                  <a:pos x="303" y="26"/>
                </a:cxn>
                <a:cxn ang="0">
                  <a:pos x="382" y="66"/>
                </a:cxn>
                <a:cxn ang="0">
                  <a:pos x="435" y="146"/>
                </a:cxn>
                <a:cxn ang="0">
                  <a:pos x="448" y="225"/>
                </a:cxn>
                <a:cxn ang="0">
                  <a:pos x="474" y="239"/>
                </a:cxn>
                <a:cxn ang="0">
                  <a:pos x="487" y="199"/>
                </a:cxn>
                <a:cxn ang="0">
                  <a:pos x="474" y="0"/>
                </a:cxn>
                <a:cxn ang="0">
                  <a:pos x="421" y="26"/>
                </a:cxn>
                <a:cxn ang="0">
                  <a:pos x="408" y="39"/>
                </a:cxn>
                <a:cxn ang="0">
                  <a:pos x="316" y="0"/>
                </a:cxn>
                <a:cxn ang="0">
                  <a:pos x="132" y="13"/>
                </a:cxn>
                <a:cxn ang="0">
                  <a:pos x="14" y="119"/>
                </a:cxn>
                <a:cxn ang="0">
                  <a:pos x="14" y="252"/>
                </a:cxn>
                <a:cxn ang="0">
                  <a:pos x="66" y="331"/>
                </a:cxn>
                <a:cxn ang="0">
                  <a:pos x="185" y="385"/>
                </a:cxn>
              </a:cxnLst>
              <a:rect l="0" t="0" r="r" b="b"/>
              <a:pathLst>
                <a:path w="527" h="730">
                  <a:moveTo>
                    <a:pt x="277" y="398"/>
                  </a:moveTo>
                  <a:lnTo>
                    <a:pt x="290" y="398"/>
                  </a:lnTo>
                  <a:lnTo>
                    <a:pt x="395" y="451"/>
                  </a:lnTo>
                  <a:lnTo>
                    <a:pt x="421" y="477"/>
                  </a:lnTo>
                  <a:lnTo>
                    <a:pt x="448" y="557"/>
                  </a:lnTo>
                  <a:lnTo>
                    <a:pt x="448" y="597"/>
                  </a:lnTo>
                  <a:lnTo>
                    <a:pt x="421" y="623"/>
                  </a:lnTo>
                  <a:lnTo>
                    <a:pt x="395" y="663"/>
                  </a:lnTo>
                  <a:lnTo>
                    <a:pt x="369" y="676"/>
                  </a:lnTo>
                  <a:lnTo>
                    <a:pt x="264" y="703"/>
                  </a:lnTo>
                  <a:lnTo>
                    <a:pt x="171" y="690"/>
                  </a:lnTo>
                  <a:lnTo>
                    <a:pt x="119" y="637"/>
                  </a:lnTo>
                  <a:lnTo>
                    <a:pt x="66" y="557"/>
                  </a:lnTo>
                  <a:lnTo>
                    <a:pt x="40" y="464"/>
                  </a:lnTo>
                  <a:lnTo>
                    <a:pt x="40" y="451"/>
                  </a:lnTo>
                  <a:lnTo>
                    <a:pt x="27" y="451"/>
                  </a:lnTo>
                  <a:lnTo>
                    <a:pt x="14" y="438"/>
                  </a:lnTo>
                  <a:lnTo>
                    <a:pt x="0" y="451"/>
                  </a:lnTo>
                  <a:lnTo>
                    <a:pt x="0" y="730"/>
                  </a:lnTo>
                  <a:lnTo>
                    <a:pt x="27" y="730"/>
                  </a:lnTo>
                  <a:lnTo>
                    <a:pt x="66" y="690"/>
                  </a:lnTo>
                  <a:lnTo>
                    <a:pt x="66" y="676"/>
                  </a:lnTo>
                  <a:lnTo>
                    <a:pt x="93" y="663"/>
                  </a:lnTo>
                  <a:lnTo>
                    <a:pt x="132" y="703"/>
                  </a:lnTo>
                  <a:lnTo>
                    <a:pt x="211" y="730"/>
                  </a:lnTo>
                  <a:lnTo>
                    <a:pt x="264" y="730"/>
                  </a:lnTo>
                  <a:lnTo>
                    <a:pt x="382" y="716"/>
                  </a:lnTo>
                  <a:lnTo>
                    <a:pt x="461" y="663"/>
                  </a:lnTo>
                  <a:lnTo>
                    <a:pt x="500" y="597"/>
                  </a:lnTo>
                  <a:lnTo>
                    <a:pt x="527" y="504"/>
                  </a:lnTo>
                  <a:lnTo>
                    <a:pt x="500" y="424"/>
                  </a:lnTo>
                  <a:lnTo>
                    <a:pt x="474" y="371"/>
                  </a:lnTo>
                  <a:lnTo>
                    <a:pt x="448" y="358"/>
                  </a:lnTo>
                  <a:lnTo>
                    <a:pt x="369" y="305"/>
                  </a:lnTo>
                  <a:lnTo>
                    <a:pt x="316" y="292"/>
                  </a:lnTo>
                  <a:lnTo>
                    <a:pt x="237" y="265"/>
                  </a:lnTo>
                  <a:lnTo>
                    <a:pt x="198" y="265"/>
                  </a:lnTo>
                  <a:lnTo>
                    <a:pt x="158" y="252"/>
                  </a:lnTo>
                  <a:lnTo>
                    <a:pt x="132" y="239"/>
                  </a:lnTo>
                  <a:lnTo>
                    <a:pt x="79" y="185"/>
                  </a:lnTo>
                  <a:lnTo>
                    <a:pt x="79" y="119"/>
                  </a:lnTo>
                  <a:lnTo>
                    <a:pt x="93" y="93"/>
                  </a:lnTo>
                  <a:lnTo>
                    <a:pt x="132" y="53"/>
                  </a:lnTo>
                  <a:lnTo>
                    <a:pt x="158" y="39"/>
                  </a:lnTo>
                  <a:lnTo>
                    <a:pt x="198" y="26"/>
                  </a:lnTo>
                  <a:lnTo>
                    <a:pt x="303" y="26"/>
                  </a:lnTo>
                  <a:lnTo>
                    <a:pt x="342" y="39"/>
                  </a:lnTo>
                  <a:lnTo>
                    <a:pt x="382" y="66"/>
                  </a:lnTo>
                  <a:lnTo>
                    <a:pt x="408" y="93"/>
                  </a:lnTo>
                  <a:lnTo>
                    <a:pt x="435" y="146"/>
                  </a:lnTo>
                  <a:lnTo>
                    <a:pt x="435" y="199"/>
                  </a:lnTo>
                  <a:lnTo>
                    <a:pt x="448" y="225"/>
                  </a:lnTo>
                  <a:lnTo>
                    <a:pt x="448" y="239"/>
                  </a:lnTo>
                  <a:lnTo>
                    <a:pt x="474" y="239"/>
                  </a:lnTo>
                  <a:lnTo>
                    <a:pt x="474" y="225"/>
                  </a:lnTo>
                  <a:lnTo>
                    <a:pt x="487" y="199"/>
                  </a:lnTo>
                  <a:lnTo>
                    <a:pt x="487" y="13"/>
                  </a:lnTo>
                  <a:lnTo>
                    <a:pt x="474" y="0"/>
                  </a:lnTo>
                  <a:lnTo>
                    <a:pt x="448" y="0"/>
                  </a:lnTo>
                  <a:lnTo>
                    <a:pt x="421" y="26"/>
                  </a:lnTo>
                  <a:lnTo>
                    <a:pt x="408" y="26"/>
                  </a:lnTo>
                  <a:lnTo>
                    <a:pt x="408" y="39"/>
                  </a:lnTo>
                  <a:lnTo>
                    <a:pt x="356" y="13"/>
                  </a:lnTo>
                  <a:lnTo>
                    <a:pt x="316" y="0"/>
                  </a:lnTo>
                  <a:lnTo>
                    <a:pt x="250" y="0"/>
                  </a:lnTo>
                  <a:lnTo>
                    <a:pt x="132" y="13"/>
                  </a:lnTo>
                  <a:lnTo>
                    <a:pt x="53" y="66"/>
                  </a:lnTo>
                  <a:lnTo>
                    <a:pt x="14" y="119"/>
                  </a:lnTo>
                  <a:lnTo>
                    <a:pt x="0" y="199"/>
                  </a:lnTo>
                  <a:lnTo>
                    <a:pt x="14" y="252"/>
                  </a:lnTo>
                  <a:lnTo>
                    <a:pt x="27" y="292"/>
                  </a:lnTo>
                  <a:lnTo>
                    <a:pt x="66" y="331"/>
                  </a:lnTo>
                  <a:lnTo>
                    <a:pt x="119" y="358"/>
                  </a:lnTo>
                  <a:lnTo>
                    <a:pt x="185" y="385"/>
                  </a:lnTo>
                  <a:lnTo>
                    <a:pt x="277" y="39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28" name="Freeform 104"/>
            <p:cNvSpPr>
              <a:spLocks/>
            </p:cNvSpPr>
            <p:nvPr/>
          </p:nvSpPr>
          <p:spPr bwMode="auto">
            <a:xfrm>
              <a:off x="25665" y="11975"/>
              <a:ext cx="499" cy="1009"/>
            </a:xfrm>
            <a:custGeom>
              <a:avLst/>
              <a:gdLst/>
              <a:ahLst/>
              <a:cxnLst>
                <a:cxn ang="0">
                  <a:pos x="250" y="345"/>
                </a:cxn>
                <a:cxn ang="0">
                  <a:pos x="473" y="345"/>
                </a:cxn>
                <a:cxn ang="0">
                  <a:pos x="473" y="305"/>
                </a:cxn>
                <a:cxn ang="0">
                  <a:pos x="250" y="305"/>
                </a:cxn>
                <a:cxn ang="0">
                  <a:pos x="250" y="0"/>
                </a:cxn>
                <a:cxn ang="0">
                  <a:pos x="210" y="0"/>
                </a:cxn>
                <a:cxn ang="0">
                  <a:pos x="197" y="106"/>
                </a:cxn>
                <a:cxn ang="0">
                  <a:pos x="157" y="212"/>
                </a:cxn>
                <a:cxn ang="0">
                  <a:pos x="105" y="279"/>
                </a:cxn>
                <a:cxn ang="0">
                  <a:pos x="0" y="318"/>
                </a:cxn>
                <a:cxn ang="0">
                  <a:pos x="0" y="345"/>
                </a:cxn>
                <a:cxn ang="0">
                  <a:pos x="131" y="345"/>
                </a:cxn>
                <a:cxn ang="0">
                  <a:pos x="131" y="796"/>
                </a:cxn>
                <a:cxn ang="0">
                  <a:pos x="144" y="889"/>
                </a:cxn>
                <a:cxn ang="0">
                  <a:pos x="197" y="955"/>
                </a:cxn>
                <a:cxn ang="0">
                  <a:pos x="250" y="995"/>
                </a:cxn>
                <a:cxn ang="0">
                  <a:pos x="302" y="1009"/>
                </a:cxn>
                <a:cxn ang="0">
                  <a:pos x="342" y="1009"/>
                </a:cxn>
                <a:cxn ang="0">
                  <a:pos x="421" y="995"/>
                </a:cxn>
                <a:cxn ang="0">
                  <a:pos x="460" y="942"/>
                </a:cxn>
                <a:cxn ang="0">
                  <a:pos x="486" y="876"/>
                </a:cxn>
                <a:cxn ang="0">
                  <a:pos x="499" y="796"/>
                </a:cxn>
                <a:cxn ang="0">
                  <a:pos x="499" y="703"/>
                </a:cxn>
                <a:cxn ang="0">
                  <a:pos x="460" y="703"/>
                </a:cxn>
                <a:cxn ang="0">
                  <a:pos x="460" y="863"/>
                </a:cxn>
                <a:cxn ang="0">
                  <a:pos x="434" y="902"/>
                </a:cxn>
                <a:cxn ang="0">
                  <a:pos x="421" y="942"/>
                </a:cxn>
                <a:cxn ang="0">
                  <a:pos x="381" y="969"/>
                </a:cxn>
                <a:cxn ang="0">
                  <a:pos x="315" y="969"/>
                </a:cxn>
                <a:cxn ang="0">
                  <a:pos x="276" y="929"/>
                </a:cxn>
                <a:cxn ang="0">
                  <a:pos x="263" y="889"/>
                </a:cxn>
                <a:cxn ang="0">
                  <a:pos x="250" y="863"/>
                </a:cxn>
                <a:cxn ang="0">
                  <a:pos x="250" y="796"/>
                </a:cxn>
                <a:cxn ang="0">
                  <a:pos x="250" y="345"/>
                </a:cxn>
              </a:cxnLst>
              <a:rect l="0" t="0" r="r" b="b"/>
              <a:pathLst>
                <a:path w="499" h="1009">
                  <a:moveTo>
                    <a:pt x="250" y="345"/>
                  </a:moveTo>
                  <a:lnTo>
                    <a:pt x="473" y="345"/>
                  </a:lnTo>
                  <a:lnTo>
                    <a:pt x="473" y="305"/>
                  </a:lnTo>
                  <a:lnTo>
                    <a:pt x="250" y="305"/>
                  </a:lnTo>
                  <a:lnTo>
                    <a:pt x="250" y="0"/>
                  </a:lnTo>
                  <a:lnTo>
                    <a:pt x="210" y="0"/>
                  </a:lnTo>
                  <a:lnTo>
                    <a:pt x="197" y="106"/>
                  </a:lnTo>
                  <a:lnTo>
                    <a:pt x="157" y="212"/>
                  </a:lnTo>
                  <a:lnTo>
                    <a:pt x="105" y="279"/>
                  </a:lnTo>
                  <a:lnTo>
                    <a:pt x="0" y="318"/>
                  </a:lnTo>
                  <a:lnTo>
                    <a:pt x="0" y="345"/>
                  </a:lnTo>
                  <a:lnTo>
                    <a:pt x="131" y="345"/>
                  </a:lnTo>
                  <a:lnTo>
                    <a:pt x="131" y="796"/>
                  </a:lnTo>
                  <a:lnTo>
                    <a:pt x="144" y="889"/>
                  </a:lnTo>
                  <a:lnTo>
                    <a:pt x="197" y="955"/>
                  </a:lnTo>
                  <a:lnTo>
                    <a:pt x="250" y="995"/>
                  </a:lnTo>
                  <a:lnTo>
                    <a:pt x="302" y="1009"/>
                  </a:lnTo>
                  <a:lnTo>
                    <a:pt x="342" y="1009"/>
                  </a:lnTo>
                  <a:lnTo>
                    <a:pt x="421" y="995"/>
                  </a:lnTo>
                  <a:lnTo>
                    <a:pt x="460" y="942"/>
                  </a:lnTo>
                  <a:lnTo>
                    <a:pt x="486" y="876"/>
                  </a:lnTo>
                  <a:lnTo>
                    <a:pt x="499" y="796"/>
                  </a:lnTo>
                  <a:lnTo>
                    <a:pt x="499" y="703"/>
                  </a:lnTo>
                  <a:lnTo>
                    <a:pt x="460" y="703"/>
                  </a:lnTo>
                  <a:lnTo>
                    <a:pt x="460" y="863"/>
                  </a:lnTo>
                  <a:lnTo>
                    <a:pt x="434" y="902"/>
                  </a:lnTo>
                  <a:lnTo>
                    <a:pt x="421" y="942"/>
                  </a:lnTo>
                  <a:lnTo>
                    <a:pt x="381" y="969"/>
                  </a:lnTo>
                  <a:lnTo>
                    <a:pt x="315" y="969"/>
                  </a:lnTo>
                  <a:lnTo>
                    <a:pt x="276" y="929"/>
                  </a:lnTo>
                  <a:lnTo>
                    <a:pt x="263" y="889"/>
                  </a:lnTo>
                  <a:lnTo>
                    <a:pt x="250" y="863"/>
                  </a:lnTo>
                  <a:lnTo>
                    <a:pt x="250" y="796"/>
                  </a:lnTo>
                  <a:lnTo>
                    <a:pt x="250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29" name="Freeform 105"/>
            <p:cNvSpPr>
              <a:spLocks/>
            </p:cNvSpPr>
            <p:nvPr/>
          </p:nvSpPr>
          <p:spPr bwMode="auto">
            <a:xfrm>
              <a:off x="26388" y="12798"/>
              <a:ext cx="171" cy="172"/>
            </a:xfrm>
            <a:custGeom>
              <a:avLst/>
              <a:gdLst/>
              <a:ahLst/>
              <a:cxnLst>
                <a:cxn ang="0">
                  <a:pos x="171" y="93"/>
                </a:cxn>
                <a:cxn ang="0">
                  <a:pos x="171" y="53"/>
                </a:cxn>
                <a:cxn ang="0">
                  <a:pos x="145" y="26"/>
                </a:cxn>
                <a:cxn ang="0">
                  <a:pos x="92" y="0"/>
                </a:cxn>
                <a:cxn ang="0">
                  <a:pos x="53" y="13"/>
                </a:cxn>
                <a:cxn ang="0">
                  <a:pos x="26" y="26"/>
                </a:cxn>
                <a:cxn ang="0">
                  <a:pos x="13" y="53"/>
                </a:cxn>
                <a:cxn ang="0">
                  <a:pos x="0" y="93"/>
                </a:cxn>
                <a:cxn ang="0">
                  <a:pos x="26" y="146"/>
                </a:cxn>
                <a:cxn ang="0">
                  <a:pos x="53" y="159"/>
                </a:cxn>
                <a:cxn ang="0">
                  <a:pos x="92" y="172"/>
                </a:cxn>
                <a:cxn ang="0">
                  <a:pos x="145" y="146"/>
                </a:cxn>
                <a:cxn ang="0">
                  <a:pos x="171" y="119"/>
                </a:cxn>
                <a:cxn ang="0">
                  <a:pos x="171" y="93"/>
                </a:cxn>
              </a:cxnLst>
              <a:rect l="0" t="0" r="r" b="b"/>
              <a:pathLst>
                <a:path w="171" h="172">
                  <a:moveTo>
                    <a:pt x="171" y="93"/>
                  </a:moveTo>
                  <a:lnTo>
                    <a:pt x="171" y="53"/>
                  </a:lnTo>
                  <a:lnTo>
                    <a:pt x="145" y="26"/>
                  </a:lnTo>
                  <a:lnTo>
                    <a:pt x="92" y="0"/>
                  </a:lnTo>
                  <a:lnTo>
                    <a:pt x="53" y="13"/>
                  </a:lnTo>
                  <a:lnTo>
                    <a:pt x="26" y="26"/>
                  </a:lnTo>
                  <a:lnTo>
                    <a:pt x="13" y="53"/>
                  </a:lnTo>
                  <a:lnTo>
                    <a:pt x="0" y="93"/>
                  </a:lnTo>
                  <a:lnTo>
                    <a:pt x="26" y="146"/>
                  </a:lnTo>
                  <a:lnTo>
                    <a:pt x="53" y="159"/>
                  </a:lnTo>
                  <a:lnTo>
                    <a:pt x="92" y="172"/>
                  </a:lnTo>
                  <a:lnTo>
                    <a:pt x="145" y="146"/>
                  </a:lnTo>
                  <a:lnTo>
                    <a:pt x="171" y="119"/>
                  </a:lnTo>
                  <a:lnTo>
                    <a:pt x="171" y="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330" name="Line 106"/>
            <p:cNvSpPr>
              <a:spLocks noChangeShapeType="1"/>
            </p:cNvSpPr>
            <p:nvPr/>
          </p:nvSpPr>
          <p:spPr bwMode="auto">
            <a:xfrm>
              <a:off x="866" y="14284"/>
              <a:ext cx="43137" cy="1"/>
            </a:xfrm>
            <a:prstGeom prst="line">
              <a:avLst/>
            </a:prstGeom>
            <a:noFill/>
            <a:ln w="6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3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404664"/>
            <a:ext cx="7851648" cy="1283568"/>
          </a:xfrm>
        </p:spPr>
        <p:txBody>
          <a:bodyPr/>
          <a:lstStyle/>
          <a:p>
            <a:r>
              <a:rPr lang="en-US" altLang="zh-TW"/>
              <a:t>An example</a:t>
            </a:r>
          </a:p>
        </p:txBody>
      </p:sp>
      <p:sp>
        <p:nvSpPr>
          <p:cNvPr id="9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37BE-61B2-4027-B742-5ADB120F2E52}" type="slidenum">
              <a:rPr lang="zh-TW" altLang="en-US"/>
              <a:pPr/>
              <a:t>33</a:t>
            </a:fld>
            <a:endParaRPr lang="en-US" altLang="zh-TW"/>
          </a:p>
        </p:txBody>
      </p:sp>
      <p:sp>
        <p:nvSpPr>
          <p:cNvPr id="1508356" name="Rectangle 4"/>
          <p:cNvSpPr>
            <a:spLocks noChangeArrowheads="1"/>
          </p:cNvSpPr>
          <p:nvPr/>
        </p:nvSpPr>
        <p:spPr bwMode="auto">
          <a:xfrm>
            <a:off x="772370" y="2352675"/>
            <a:ext cx="466725" cy="1692275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8357" name="Rectangle 5"/>
          <p:cNvSpPr>
            <a:spLocks noChangeArrowheads="1"/>
          </p:cNvSpPr>
          <p:nvPr/>
        </p:nvSpPr>
        <p:spPr bwMode="auto">
          <a:xfrm>
            <a:off x="1416895" y="2352675"/>
            <a:ext cx="1690688" cy="466725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8358" name="Rectangle 6"/>
          <p:cNvSpPr>
            <a:spLocks noChangeArrowheads="1"/>
          </p:cNvSpPr>
          <p:nvPr/>
        </p:nvSpPr>
        <p:spPr bwMode="auto">
          <a:xfrm>
            <a:off x="3244108" y="2352675"/>
            <a:ext cx="1692275" cy="1692275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8393" name="Rectangle 41"/>
          <p:cNvSpPr>
            <a:spLocks noChangeArrowheads="1"/>
          </p:cNvSpPr>
          <p:nvPr/>
        </p:nvSpPr>
        <p:spPr bwMode="auto">
          <a:xfrm>
            <a:off x="6234958" y="4149725"/>
            <a:ext cx="1692275" cy="1692275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Group 51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463433" y="4910138"/>
            <a:ext cx="158750" cy="103187"/>
            <a:chOff x="1579" y="1277"/>
            <a:chExt cx="124" cy="80"/>
          </a:xfrm>
        </p:grpSpPr>
        <p:sp>
          <p:nvSpPr>
            <p:cNvPr id="1508404" name="Text Box 52"/>
            <p:cNvSpPr txBox="1">
              <a:spLocks noChangeAspect="1" noChangeArrowheads="1"/>
            </p:cNvSpPr>
            <p:nvPr/>
          </p:nvSpPr>
          <p:spPr bwMode="auto">
            <a:xfrm>
              <a:off x="1579" y="1298"/>
              <a:ext cx="124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125412" rIns="0" bIns="0" anchor="b"/>
            <a:lstStyle/>
            <a:p>
              <a:pPr eaLnBrk="0" hangingPunct="0">
                <a:lnSpc>
                  <a:spcPct val="300000"/>
                </a:lnSpc>
              </a:pPr>
              <a:r>
                <a:rPr kumimoji="0" lang="en-US" altLang="zh-TW" sz="2000">
                  <a:latin typeface="cmr10" pitchFamily="34" charset="0"/>
                </a:rPr>
                <a:t>=</a:t>
              </a:r>
            </a:p>
          </p:txBody>
        </p:sp>
        <p:sp>
          <p:nvSpPr>
            <p:cNvPr id="1508405" name="Rectangle 53"/>
            <p:cNvSpPr>
              <a:spLocks noChangeAspect="1" noChangeArrowheads="1"/>
            </p:cNvSpPr>
            <p:nvPr/>
          </p:nvSpPr>
          <p:spPr bwMode="auto">
            <a:xfrm>
              <a:off x="1579" y="1277"/>
              <a:ext cx="124" cy="8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508406" name="Rectangle 54"/>
          <p:cNvSpPr>
            <a:spLocks noChangeArrowheads="1"/>
          </p:cNvSpPr>
          <p:nvPr/>
        </p:nvSpPr>
        <p:spPr bwMode="auto">
          <a:xfrm>
            <a:off x="1420070" y="4160838"/>
            <a:ext cx="1692275" cy="1692275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100000">
                <a:srgbClr val="0080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8407" name="Rectangle 55"/>
          <p:cNvSpPr>
            <a:spLocks noChangeArrowheads="1"/>
          </p:cNvSpPr>
          <p:nvPr/>
        </p:nvSpPr>
        <p:spPr bwMode="auto">
          <a:xfrm>
            <a:off x="3244108" y="4154488"/>
            <a:ext cx="1692275" cy="1690687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3" name="Group 106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653308" y="4941888"/>
            <a:ext cx="158750" cy="103187"/>
            <a:chOff x="1579" y="1277"/>
            <a:chExt cx="124" cy="80"/>
          </a:xfrm>
        </p:grpSpPr>
        <p:sp>
          <p:nvSpPr>
            <p:cNvPr id="1508459" name="Text Box 107"/>
            <p:cNvSpPr txBox="1">
              <a:spLocks noChangeAspect="1" noChangeArrowheads="1"/>
            </p:cNvSpPr>
            <p:nvPr/>
          </p:nvSpPr>
          <p:spPr bwMode="auto">
            <a:xfrm>
              <a:off x="1579" y="1298"/>
              <a:ext cx="124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125412" rIns="0" bIns="0" anchor="b"/>
            <a:lstStyle/>
            <a:p>
              <a:pPr eaLnBrk="0" hangingPunct="0">
                <a:lnSpc>
                  <a:spcPct val="300000"/>
                </a:lnSpc>
              </a:pPr>
              <a:r>
                <a:rPr kumimoji="0" lang="en-US" altLang="zh-TW" sz="2000">
                  <a:latin typeface="cmr10" pitchFamily="34" charset="0"/>
                </a:rPr>
                <a:t>=</a:t>
              </a:r>
            </a:p>
          </p:txBody>
        </p:sp>
        <p:sp>
          <p:nvSpPr>
            <p:cNvPr id="1508460" name="Rectangle 108"/>
            <p:cNvSpPr>
              <a:spLocks noChangeAspect="1" noChangeArrowheads="1"/>
            </p:cNvSpPr>
            <p:nvPr/>
          </p:nvSpPr>
          <p:spPr bwMode="auto">
            <a:xfrm>
              <a:off x="1579" y="1277"/>
              <a:ext cx="124" cy="8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5396766" y="2357430"/>
            <a:ext cx="3141956" cy="992880"/>
            <a:chOff x="3955" y="1795"/>
            <a:chExt cx="16218" cy="5125"/>
          </a:xfrm>
        </p:grpSpPr>
        <p:sp>
          <p:nvSpPr>
            <p:cNvPr id="53254" name="Freeform 6"/>
            <p:cNvSpPr>
              <a:spLocks/>
            </p:cNvSpPr>
            <p:nvPr/>
          </p:nvSpPr>
          <p:spPr bwMode="auto">
            <a:xfrm>
              <a:off x="3955" y="1821"/>
              <a:ext cx="1048" cy="1104"/>
            </a:xfrm>
            <a:custGeom>
              <a:avLst/>
              <a:gdLst/>
              <a:ahLst/>
              <a:cxnLst>
                <a:cxn ang="0">
                  <a:pos x="1018" y="0"/>
                </a:cxn>
                <a:cxn ang="0">
                  <a:pos x="30" y="0"/>
                </a:cxn>
                <a:cxn ang="0">
                  <a:pos x="0" y="366"/>
                </a:cxn>
                <a:cxn ang="0">
                  <a:pos x="41" y="366"/>
                </a:cxn>
                <a:cxn ang="0">
                  <a:pos x="51" y="268"/>
                </a:cxn>
                <a:cxn ang="0">
                  <a:pos x="66" y="191"/>
                </a:cxn>
                <a:cxn ang="0">
                  <a:pos x="86" y="134"/>
                </a:cxn>
                <a:cxn ang="0">
                  <a:pos x="122" y="93"/>
                </a:cxn>
                <a:cxn ang="0">
                  <a:pos x="173" y="67"/>
                </a:cxn>
                <a:cxn ang="0">
                  <a:pos x="239" y="57"/>
                </a:cxn>
                <a:cxn ang="0">
                  <a:pos x="331" y="52"/>
                </a:cxn>
                <a:cxn ang="0">
                  <a:pos x="417" y="52"/>
                </a:cxn>
                <a:cxn ang="0">
                  <a:pos x="432" y="57"/>
                </a:cxn>
                <a:cxn ang="0">
                  <a:pos x="443" y="62"/>
                </a:cxn>
                <a:cxn ang="0">
                  <a:pos x="453" y="83"/>
                </a:cxn>
                <a:cxn ang="0">
                  <a:pos x="453" y="1001"/>
                </a:cxn>
                <a:cxn ang="0">
                  <a:pos x="448" y="1022"/>
                </a:cxn>
                <a:cxn ang="0">
                  <a:pos x="432" y="1037"/>
                </a:cxn>
                <a:cxn ang="0">
                  <a:pos x="402" y="1048"/>
                </a:cxn>
                <a:cxn ang="0">
                  <a:pos x="356" y="1053"/>
                </a:cxn>
                <a:cxn ang="0">
                  <a:pos x="219" y="1053"/>
                </a:cxn>
                <a:cxn ang="0">
                  <a:pos x="219" y="1104"/>
                </a:cxn>
                <a:cxn ang="0">
                  <a:pos x="285" y="1099"/>
                </a:cxn>
                <a:cxn ang="0">
                  <a:pos x="763" y="1099"/>
                </a:cxn>
                <a:cxn ang="0">
                  <a:pos x="829" y="1104"/>
                </a:cxn>
                <a:cxn ang="0">
                  <a:pos x="829" y="1053"/>
                </a:cxn>
                <a:cxn ang="0">
                  <a:pos x="692" y="1053"/>
                </a:cxn>
                <a:cxn ang="0">
                  <a:pos x="646" y="1048"/>
                </a:cxn>
                <a:cxn ang="0">
                  <a:pos x="616" y="1037"/>
                </a:cxn>
                <a:cxn ang="0">
                  <a:pos x="600" y="1022"/>
                </a:cxn>
                <a:cxn ang="0">
                  <a:pos x="595" y="1001"/>
                </a:cxn>
                <a:cxn ang="0">
                  <a:pos x="595" y="88"/>
                </a:cxn>
                <a:cxn ang="0">
                  <a:pos x="600" y="72"/>
                </a:cxn>
                <a:cxn ang="0">
                  <a:pos x="606" y="67"/>
                </a:cxn>
                <a:cxn ang="0">
                  <a:pos x="611" y="57"/>
                </a:cxn>
                <a:cxn ang="0">
                  <a:pos x="626" y="52"/>
                </a:cxn>
                <a:cxn ang="0">
                  <a:pos x="717" y="52"/>
                </a:cxn>
                <a:cxn ang="0">
                  <a:pos x="809" y="57"/>
                </a:cxn>
                <a:cxn ang="0">
                  <a:pos x="875" y="67"/>
                </a:cxn>
                <a:cxn ang="0">
                  <a:pos x="926" y="93"/>
                </a:cxn>
                <a:cxn ang="0">
                  <a:pos x="957" y="134"/>
                </a:cxn>
                <a:cxn ang="0">
                  <a:pos x="982" y="191"/>
                </a:cxn>
                <a:cxn ang="0">
                  <a:pos x="997" y="268"/>
                </a:cxn>
                <a:cxn ang="0">
                  <a:pos x="1008" y="366"/>
                </a:cxn>
                <a:cxn ang="0">
                  <a:pos x="1048" y="366"/>
                </a:cxn>
                <a:cxn ang="0">
                  <a:pos x="1018" y="0"/>
                </a:cxn>
              </a:cxnLst>
              <a:rect l="0" t="0" r="r" b="b"/>
              <a:pathLst>
                <a:path w="1048" h="1104">
                  <a:moveTo>
                    <a:pt x="1018" y="0"/>
                  </a:moveTo>
                  <a:lnTo>
                    <a:pt x="30" y="0"/>
                  </a:lnTo>
                  <a:lnTo>
                    <a:pt x="0" y="366"/>
                  </a:lnTo>
                  <a:lnTo>
                    <a:pt x="41" y="366"/>
                  </a:lnTo>
                  <a:lnTo>
                    <a:pt x="51" y="268"/>
                  </a:lnTo>
                  <a:lnTo>
                    <a:pt x="66" y="191"/>
                  </a:lnTo>
                  <a:lnTo>
                    <a:pt x="86" y="134"/>
                  </a:lnTo>
                  <a:lnTo>
                    <a:pt x="122" y="93"/>
                  </a:lnTo>
                  <a:lnTo>
                    <a:pt x="173" y="67"/>
                  </a:lnTo>
                  <a:lnTo>
                    <a:pt x="239" y="57"/>
                  </a:lnTo>
                  <a:lnTo>
                    <a:pt x="331" y="52"/>
                  </a:lnTo>
                  <a:lnTo>
                    <a:pt x="417" y="52"/>
                  </a:lnTo>
                  <a:lnTo>
                    <a:pt x="432" y="57"/>
                  </a:lnTo>
                  <a:lnTo>
                    <a:pt x="443" y="62"/>
                  </a:lnTo>
                  <a:lnTo>
                    <a:pt x="453" y="83"/>
                  </a:lnTo>
                  <a:lnTo>
                    <a:pt x="453" y="1001"/>
                  </a:lnTo>
                  <a:lnTo>
                    <a:pt x="448" y="1022"/>
                  </a:lnTo>
                  <a:lnTo>
                    <a:pt x="432" y="1037"/>
                  </a:lnTo>
                  <a:lnTo>
                    <a:pt x="402" y="1048"/>
                  </a:lnTo>
                  <a:lnTo>
                    <a:pt x="356" y="1053"/>
                  </a:lnTo>
                  <a:lnTo>
                    <a:pt x="219" y="1053"/>
                  </a:lnTo>
                  <a:lnTo>
                    <a:pt x="219" y="1104"/>
                  </a:lnTo>
                  <a:lnTo>
                    <a:pt x="285" y="1099"/>
                  </a:lnTo>
                  <a:lnTo>
                    <a:pt x="763" y="1099"/>
                  </a:lnTo>
                  <a:lnTo>
                    <a:pt x="829" y="1104"/>
                  </a:lnTo>
                  <a:lnTo>
                    <a:pt x="829" y="1053"/>
                  </a:lnTo>
                  <a:lnTo>
                    <a:pt x="692" y="1053"/>
                  </a:lnTo>
                  <a:lnTo>
                    <a:pt x="646" y="1048"/>
                  </a:lnTo>
                  <a:lnTo>
                    <a:pt x="616" y="1037"/>
                  </a:lnTo>
                  <a:lnTo>
                    <a:pt x="600" y="1022"/>
                  </a:lnTo>
                  <a:lnTo>
                    <a:pt x="595" y="1001"/>
                  </a:lnTo>
                  <a:lnTo>
                    <a:pt x="595" y="88"/>
                  </a:lnTo>
                  <a:lnTo>
                    <a:pt x="600" y="72"/>
                  </a:lnTo>
                  <a:lnTo>
                    <a:pt x="606" y="67"/>
                  </a:lnTo>
                  <a:lnTo>
                    <a:pt x="611" y="57"/>
                  </a:lnTo>
                  <a:lnTo>
                    <a:pt x="626" y="52"/>
                  </a:lnTo>
                  <a:lnTo>
                    <a:pt x="717" y="52"/>
                  </a:lnTo>
                  <a:lnTo>
                    <a:pt x="809" y="57"/>
                  </a:lnTo>
                  <a:lnTo>
                    <a:pt x="875" y="67"/>
                  </a:lnTo>
                  <a:lnTo>
                    <a:pt x="926" y="93"/>
                  </a:lnTo>
                  <a:lnTo>
                    <a:pt x="957" y="134"/>
                  </a:lnTo>
                  <a:lnTo>
                    <a:pt x="982" y="191"/>
                  </a:lnTo>
                  <a:lnTo>
                    <a:pt x="997" y="268"/>
                  </a:lnTo>
                  <a:lnTo>
                    <a:pt x="1008" y="366"/>
                  </a:lnTo>
                  <a:lnTo>
                    <a:pt x="1048" y="366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55" name="Freeform 7"/>
            <p:cNvSpPr>
              <a:spLocks/>
            </p:cNvSpPr>
            <p:nvPr/>
          </p:nvSpPr>
          <p:spPr bwMode="auto">
            <a:xfrm>
              <a:off x="5110" y="1795"/>
              <a:ext cx="809" cy="1130"/>
            </a:xfrm>
            <a:custGeom>
              <a:avLst/>
              <a:gdLst/>
              <a:ahLst/>
              <a:cxnLst>
                <a:cxn ang="0">
                  <a:pos x="687" y="630"/>
                </a:cxn>
                <a:cxn ang="0">
                  <a:pos x="667" y="516"/>
                </a:cxn>
                <a:cxn ang="0">
                  <a:pos x="616" y="449"/>
                </a:cxn>
                <a:cxn ang="0">
                  <a:pos x="529" y="413"/>
                </a:cxn>
                <a:cxn ang="0">
                  <a:pos x="392" y="418"/>
                </a:cxn>
                <a:cxn ang="0">
                  <a:pos x="290" y="485"/>
                </a:cxn>
                <a:cxn ang="0">
                  <a:pos x="234" y="568"/>
                </a:cxn>
                <a:cxn ang="0">
                  <a:pos x="0" y="16"/>
                </a:cxn>
                <a:cxn ang="0">
                  <a:pos x="56" y="67"/>
                </a:cxn>
                <a:cxn ang="0">
                  <a:pos x="117" y="93"/>
                </a:cxn>
                <a:cxn ang="0">
                  <a:pos x="127" y="1007"/>
                </a:cxn>
                <a:cxn ang="0">
                  <a:pos x="107" y="1068"/>
                </a:cxn>
                <a:cxn ang="0">
                  <a:pos x="0" y="1079"/>
                </a:cxn>
                <a:cxn ang="0">
                  <a:pos x="66" y="1130"/>
                </a:cxn>
                <a:cxn ang="0">
                  <a:pos x="239" y="1125"/>
                </a:cxn>
                <a:cxn ang="0">
                  <a:pos x="367" y="1130"/>
                </a:cxn>
                <a:cxn ang="0">
                  <a:pos x="300" y="1079"/>
                </a:cxn>
                <a:cxn ang="0">
                  <a:pos x="244" y="1048"/>
                </a:cxn>
                <a:cxn ang="0">
                  <a:pos x="239" y="707"/>
                </a:cxn>
                <a:cxn ang="0">
                  <a:pos x="270" y="563"/>
                </a:cxn>
                <a:cxn ang="0">
                  <a:pos x="356" y="475"/>
                </a:cxn>
                <a:cxn ang="0">
                  <a:pos x="458" y="444"/>
                </a:cxn>
                <a:cxn ang="0">
                  <a:pos x="545" y="480"/>
                </a:cxn>
                <a:cxn ang="0">
                  <a:pos x="570" y="573"/>
                </a:cxn>
                <a:cxn ang="0">
                  <a:pos x="575" y="1007"/>
                </a:cxn>
                <a:cxn ang="0">
                  <a:pos x="555" y="1068"/>
                </a:cxn>
                <a:cxn ang="0">
                  <a:pos x="448" y="1079"/>
                </a:cxn>
                <a:cxn ang="0">
                  <a:pos x="509" y="1130"/>
                </a:cxn>
                <a:cxn ang="0">
                  <a:pos x="682" y="1125"/>
                </a:cxn>
                <a:cxn ang="0">
                  <a:pos x="809" y="1130"/>
                </a:cxn>
                <a:cxn ang="0">
                  <a:pos x="758" y="1079"/>
                </a:cxn>
                <a:cxn ang="0">
                  <a:pos x="692" y="1058"/>
                </a:cxn>
                <a:cxn ang="0">
                  <a:pos x="687" y="718"/>
                </a:cxn>
              </a:cxnLst>
              <a:rect l="0" t="0" r="r" b="b"/>
              <a:pathLst>
                <a:path w="809" h="1130">
                  <a:moveTo>
                    <a:pt x="687" y="718"/>
                  </a:moveTo>
                  <a:lnTo>
                    <a:pt x="687" y="630"/>
                  </a:lnTo>
                  <a:lnTo>
                    <a:pt x="682" y="563"/>
                  </a:lnTo>
                  <a:lnTo>
                    <a:pt x="667" y="516"/>
                  </a:lnTo>
                  <a:lnTo>
                    <a:pt x="636" y="470"/>
                  </a:lnTo>
                  <a:lnTo>
                    <a:pt x="616" y="449"/>
                  </a:lnTo>
                  <a:lnTo>
                    <a:pt x="580" y="429"/>
                  </a:lnTo>
                  <a:lnTo>
                    <a:pt x="529" y="413"/>
                  </a:lnTo>
                  <a:lnTo>
                    <a:pt x="468" y="408"/>
                  </a:lnTo>
                  <a:lnTo>
                    <a:pt x="392" y="418"/>
                  </a:lnTo>
                  <a:lnTo>
                    <a:pt x="336" y="449"/>
                  </a:lnTo>
                  <a:lnTo>
                    <a:pt x="290" y="485"/>
                  </a:lnTo>
                  <a:lnTo>
                    <a:pt x="255" y="527"/>
                  </a:lnTo>
                  <a:lnTo>
                    <a:pt x="234" y="568"/>
                  </a:lnTo>
                  <a:lnTo>
                    <a:pt x="234" y="0"/>
                  </a:lnTo>
                  <a:lnTo>
                    <a:pt x="0" y="16"/>
                  </a:lnTo>
                  <a:lnTo>
                    <a:pt x="0" y="67"/>
                  </a:lnTo>
                  <a:lnTo>
                    <a:pt x="56" y="67"/>
                  </a:lnTo>
                  <a:lnTo>
                    <a:pt x="97" y="78"/>
                  </a:lnTo>
                  <a:lnTo>
                    <a:pt x="117" y="93"/>
                  </a:lnTo>
                  <a:lnTo>
                    <a:pt x="127" y="119"/>
                  </a:lnTo>
                  <a:lnTo>
                    <a:pt x="127" y="1007"/>
                  </a:lnTo>
                  <a:lnTo>
                    <a:pt x="122" y="1048"/>
                  </a:lnTo>
                  <a:lnTo>
                    <a:pt x="107" y="1068"/>
                  </a:lnTo>
                  <a:lnTo>
                    <a:pt x="66" y="1079"/>
                  </a:lnTo>
                  <a:lnTo>
                    <a:pt x="0" y="1079"/>
                  </a:lnTo>
                  <a:lnTo>
                    <a:pt x="0" y="1130"/>
                  </a:lnTo>
                  <a:lnTo>
                    <a:pt x="66" y="1130"/>
                  </a:lnTo>
                  <a:lnTo>
                    <a:pt x="132" y="1125"/>
                  </a:lnTo>
                  <a:lnTo>
                    <a:pt x="239" y="1125"/>
                  </a:lnTo>
                  <a:lnTo>
                    <a:pt x="300" y="1130"/>
                  </a:lnTo>
                  <a:lnTo>
                    <a:pt x="367" y="1130"/>
                  </a:lnTo>
                  <a:lnTo>
                    <a:pt x="367" y="1079"/>
                  </a:lnTo>
                  <a:lnTo>
                    <a:pt x="300" y="1079"/>
                  </a:lnTo>
                  <a:lnTo>
                    <a:pt x="260" y="1068"/>
                  </a:lnTo>
                  <a:lnTo>
                    <a:pt x="244" y="1048"/>
                  </a:lnTo>
                  <a:lnTo>
                    <a:pt x="239" y="1007"/>
                  </a:lnTo>
                  <a:lnTo>
                    <a:pt x="239" y="707"/>
                  </a:lnTo>
                  <a:lnTo>
                    <a:pt x="249" y="630"/>
                  </a:lnTo>
                  <a:lnTo>
                    <a:pt x="270" y="563"/>
                  </a:lnTo>
                  <a:lnTo>
                    <a:pt x="311" y="511"/>
                  </a:lnTo>
                  <a:lnTo>
                    <a:pt x="356" y="475"/>
                  </a:lnTo>
                  <a:lnTo>
                    <a:pt x="402" y="454"/>
                  </a:lnTo>
                  <a:lnTo>
                    <a:pt x="458" y="444"/>
                  </a:lnTo>
                  <a:lnTo>
                    <a:pt x="509" y="454"/>
                  </a:lnTo>
                  <a:lnTo>
                    <a:pt x="545" y="480"/>
                  </a:lnTo>
                  <a:lnTo>
                    <a:pt x="560" y="521"/>
                  </a:lnTo>
                  <a:lnTo>
                    <a:pt x="570" y="573"/>
                  </a:lnTo>
                  <a:lnTo>
                    <a:pt x="575" y="625"/>
                  </a:lnTo>
                  <a:lnTo>
                    <a:pt x="575" y="1007"/>
                  </a:lnTo>
                  <a:lnTo>
                    <a:pt x="570" y="1048"/>
                  </a:lnTo>
                  <a:lnTo>
                    <a:pt x="555" y="1068"/>
                  </a:lnTo>
                  <a:lnTo>
                    <a:pt x="514" y="1079"/>
                  </a:lnTo>
                  <a:lnTo>
                    <a:pt x="448" y="1079"/>
                  </a:lnTo>
                  <a:lnTo>
                    <a:pt x="448" y="1130"/>
                  </a:lnTo>
                  <a:lnTo>
                    <a:pt x="509" y="1130"/>
                  </a:lnTo>
                  <a:lnTo>
                    <a:pt x="575" y="1125"/>
                  </a:lnTo>
                  <a:lnTo>
                    <a:pt x="682" y="1125"/>
                  </a:lnTo>
                  <a:lnTo>
                    <a:pt x="748" y="1130"/>
                  </a:lnTo>
                  <a:lnTo>
                    <a:pt x="809" y="1130"/>
                  </a:lnTo>
                  <a:lnTo>
                    <a:pt x="809" y="1079"/>
                  </a:lnTo>
                  <a:lnTo>
                    <a:pt x="758" y="1079"/>
                  </a:lnTo>
                  <a:lnTo>
                    <a:pt x="718" y="1074"/>
                  </a:lnTo>
                  <a:lnTo>
                    <a:pt x="692" y="1058"/>
                  </a:lnTo>
                  <a:lnTo>
                    <a:pt x="687" y="1032"/>
                  </a:lnTo>
                  <a:lnTo>
                    <a:pt x="687" y="7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56" name="Freeform 8"/>
            <p:cNvSpPr>
              <a:spLocks noEditPoints="1"/>
            </p:cNvSpPr>
            <p:nvPr/>
          </p:nvSpPr>
          <p:spPr bwMode="auto">
            <a:xfrm>
              <a:off x="6001" y="2193"/>
              <a:ext cx="621" cy="748"/>
            </a:xfrm>
            <a:custGeom>
              <a:avLst/>
              <a:gdLst/>
              <a:ahLst/>
              <a:cxnLst>
                <a:cxn ang="0">
                  <a:pos x="610" y="356"/>
                </a:cxn>
                <a:cxn ang="0">
                  <a:pos x="621" y="340"/>
                </a:cxn>
                <a:cxn ang="0">
                  <a:pos x="615" y="252"/>
                </a:cxn>
                <a:cxn ang="0">
                  <a:pos x="570" y="129"/>
                </a:cxn>
                <a:cxn ang="0">
                  <a:pos x="478" y="36"/>
                </a:cxn>
                <a:cxn ang="0">
                  <a:pos x="336" y="0"/>
                </a:cxn>
                <a:cxn ang="0">
                  <a:pos x="163" y="51"/>
                </a:cxn>
                <a:cxn ang="0">
                  <a:pos x="45" y="185"/>
                </a:cxn>
                <a:cxn ang="0">
                  <a:pos x="0" y="371"/>
                </a:cxn>
                <a:cxn ang="0">
                  <a:pos x="51" y="567"/>
                </a:cxn>
                <a:cxn ang="0">
                  <a:pos x="178" y="701"/>
                </a:cxn>
                <a:cxn ang="0">
                  <a:pos x="351" y="748"/>
                </a:cxn>
                <a:cxn ang="0">
                  <a:pos x="493" y="712"/>
                </a:cxn>
                <a:cxn ang="0">
                  <a:pos x="575" y="634"/>
                </a:cxn>
                <a:cxn ang="0">
                  <a:pos x="615" y="562"/>
                </a:cxn>
                <a:cxn ang="0">
                  <a:pos x="621" y="526"/>
                </a:cxn>
                <a:cxn ang="0">
                  <a:pos x="590" y="521"/>
                </a:cxn>
                <a:cxn ang="0">
                  <a:pos x="580" y="541"/>
                </a:cxn>
                <a:cxn ang="0">
                  <a:pos x="514" y="650"/>
                </a:cxn>
                <a:cxn ang="0">
                  <a:pos x="437" y="696"/>
                </a:cxn>
                <a:cxn ang="0">
                  <a:pos x="376" y="707"/>
                </a:cxn>
                <a:cxn ang="0">
                  <a:pos x="285" y="696"/>
                </a:cxn>
                <a:cxn ang="0">
                  <a:pos x="183" y="598"/>
                </a:cxn>
                <a:cxn ang="0">
                  <a:pos x="137" y="469"/>
                </a:cxn>
                <a:cxn ang="0">
                  <a:pos x="132" y="356"/>
                </a:cxn>
                <a:cxn ang="0">
                  <a:pos x="132" y="320"/>
                </a:cxn>
                <a:cxn ang="0">
                  <a:pos x="168" y="160"/>
                </a:cxn>
                <a:cxn ang="0">
                  <a:pos x="234" y="72"/>
                </a:cxn>
                <a:cxn ang="0">
                  <a:pos x="305" y="41"/>
                </a:cxn>
                <a:cxn ang="0">
                  <a:pos x="392" y="46"/>
                </a:cxn>
                <a:cxn ang="0">
                  <a:pos x="463" y="108"/>
                </a:cxn>
                <a:cxn ang="0">
                  <a:pos x="503" y="201"/>
                </a:cxn>
                <a:cxn ang="0">
                  <a:pos x="514" y="289"/>
                </a:cxn>
                <a:cxn ang="0">
                  <a:pos x="132" y="320"/>
                </a:cxn>
              </a:cxnLst>
              <a:rect l="0" t="0" r="r" b="b"/>
              <a:pathLst>
                <a:path w="621" h="748">
                  <a:moveTo>
                    <a:pt x="580" y="356"/>
                  </a:moveTo>
                  <a:lnTo>
                    <a:pt x="610" y="356"/>
                  </a:lnTo>
                  <a:lnTo>
                    <a:pt x="615" y="350"/>
                  </a:lnTo>
                  <a:lnTo>
                    <a:pt x="621" y="340"/>
                  </a:lnTo>
                  <a:lnTo>
                    <a:pt x="621" y="320"/>
                  </a:lnTo>
                  <a:lnTo>
                    <a:pt x="615" y="252"/>
                  </a:lnTo>
                  <a:lnTo>
                    <a:pt x="600" y="185"/>
                  </a:lnTo>
                  <a:lnTo>
                    <a:pt x="570" y="129"/>
                  </a:lnTo>
                  <a:lnTo>
                    <a:pt x="529" y="77"/>
                  </a:lnTo>
                  <a:lnTo>
                    <a:pt x="478" y="36"/>
                  </a:lnTo>
                  <a:lnTo>
                    <a:pt x="412" y="10"/>
                  </a:lnTo>
                  <a:lnTo>
                    <a:pt x="336" y="0"/>
                  </a:lnTo>
                  <a:lnTo>
                    <a:pt x="244" y="15"/>
                  </a:lnTo>
                  <a:lnTo>
                    <a:pt x="163" y="51"/>
                  </a:lnTo>
                  <a:lnTo>
                    <a:pt x="96" y="113"/>
                  </a:lnTo>
                  <a:lnTo>
                    <a:pt x="45" y="185"/>
                  </a:lnTo>
                  <a:lnTo>
                    <a:pt x="10" y="273"/>
                  </a:lnTo>
                  <a:lnTo>
                    <a:pt x="0" y="371"/>
                  </a:lnTo>
                  <a:lnTo>
                    <a:pt x="15" y="474"/>
                  </a:lnTo>
                  <a:lnTo>
                    <a:pt x="51" y="567"/>
                  </a:lnTo>
                  <a:lnTo>
                    <a:pt x="107" y="645"/>
                  </a:lnTo>
                  <a:lnTo>
                    <a:pt x="178" y="701"/>
                  </a:lnTo>
                  <a:lnTo>
                    <a:pt x="264" y="738"/>
                  </a:lnTo>
                  <a:lnTo>
                    <a:pt x="351" y="748"/>
                  </a:lnTo>
                  <a:lnTo>
                    <a:pt x="427" y="738"/>
                  </a:lnTo>
                  <a:lnTo>
                    <a:pt x="493" y="712"/>
                  </a:lnTo>
                  <a:lnTo>
                    <a:pt x="539" y="676"/>
                  </a:lnTo>
                  <a:lnTo>
                    <a:pt x="575" y="634"/>
                  </a:lnTo>
                  <a:lnTo>
                    <a:pt x="600" y="593"/>
                  </a:lnTo>
                  <a:lnTo>
                    <a:pt x="615" y="562"/>
                  </a:lnTo>
                  <a:lnTo>
                    <a:pt x="621" y="536"/>
                  </a:lnTo>
                  <a:lnTo>
                    <a:pt x="621" y="526"/>
                  </a:lnTo>
                  <a:lnTo>
                    <a:pt x="615" y="521"/>
                  </a:lnTo>
                  <a:lnTo>
                    <a:pt x="590" y="521"/>
                  </a:lnTo>
                  <a:lnTo>
                    <a:pt x="580" y="531"/>
                  </a:lnTo>
                  <a:lnTo>
                    <a:pt x="580" y="541"/>
                  </a:lnTo>
                  <a:lnTo>
                    <a:pt x="549" y="603"/>
                  </a:lnTo>
                  <a:lnTo>
                    <a:pt x="514" y="650"/>
                  </a:lnTo>
                  <a:lnTo>
                    <a:pt x="473" y="676"/>
                  </a:lnTo>
                  <a:lnTo>
                    <a:pt x="437" y="696"/>
                  </a:lnTo>
                  <a:lnTo>
                    <a:pt x="402" y="707"/>
                  </a:lnTo>
                  <a:lnTo>
                    <a:pt x="376" y="707"/>
                  </a:lnTo>
                  <a:lnTo>
                    <a:pt x="361" y="712"/>
                  </a:lnTo>
                  <a:lnTo>
                    <a:pt x="285" y="696"/>
                  </a:lnTo>
                  <a:lnTo>
                    <a:pt x="224" y="655"/>
                  </a:lnTo>
                  <a:lnTo>
                    <a:pt x="183" y="598"/>
                  </a:lnTo>
                  <a:lnTo>
                    <a:pt x="152" y="536"/>
                  </a:lnTo>
                  <a:lnTo>
                    <a:pt x="137" y="469"/>
                  </a:lnTo>
                  <a:lnTo>
                    <a:pt x="132" y="407"/>
                  </a:lnTo>
                  <a:lnTo>
                    <a:pt x="132" y="356"/>
                  </a:lnTo>
                  <a:lnTo>
                    <a:pt x="580" y="356"/>
                  </a:lnTo>
                  <a:close/>
                  <a:moveTo>
                    <a:pt x="132" y="320"/>
                  </a:moveTo>
                  <a:lnTo>
                    <a:pt x="142" y="227"/>
                  </a:lnTo>
                  <a:lnTo>
                    <a:pt x="168" y="160"/>
                  </a:lnTo>
                  <a:lnTo>
                    <a:pt x="198" y="108"/>
                  </a:lnTo>
                  <a:lnTo>
                    <a:pt x="234" y="72"/>
                  </a:lnTo>
                  <a:lnTo>
                    <a:pt x="269" y="51"/>
                  </a:lnTo>
                  <a:lnTo>
                    <a:pt x="305" y="41"/>
                  </a:lnTo>
                  <a:lnTo>
                    <a:pt x="336" y="36"/>
                  </a:lnTo>
                  <a:lnTo>
                    <a:pt x="392" y="46"/>
                  </a:lnTo>
                  <a:lnTo>
                    <a:pt x="432" y="72"/>
                  </a:lnTo>
                  <a:lnTo>
                    <a:pt x="463" y="108"/>
                  </a:lnTo>
                  <a:lnTo>
                    <a:pt x="488" y="154"/>
                  </a:lnTo>
                  <a:lnTo>
                    <a:pt x="503" y="201"/>
                  </a:lnTo>
                  <a:lnTo>
                    <a:pt x="509" y="252"/>
                  </a:lnTo>
                  <a:lnTo>
                    <a:pt x="514" y="289"/>
                  </a:lnTo>
                  <a:lnTo>
                    <a:pt x="514" y="320"/>
                  </a:lnTo>
                  <a:lnTo>
                    <a:pt x="132" y="3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57" name="Freeform 9"/>
            <p:cNvSpPr>
              <a:spLocks noEditPoints="1"/>
            </p:cNvSpPr>
            <p:nvPr/>
          </p:nvSpPr>
          <p:spPr bwMode="auto">
            <a:xfrm>
              <a:off x="7247" y="2193"/>
              <a:ext cx="713" cy="748"/>
            </a:xfrm>
            <a:custGeom>
              <a:avLst/>
              <a:gdLst/>
              <a:ahLst/>
              <a:cxnLst>
                <a:cxn ang="0">
                  <a:pos x="713" y="381"/>
                </a:cxn>
                <a:cxn ang="0">
                  <a:pos x="698" y="283"/>
                </a:cxn>
                <a:cxn ang="0">
                  <a:pos x="662" y="191"/>
                </a:cxn>
                <a:cxn ang="0">
                  <a:pos x="606" y="113"/>
                </a:cxn>
                <a:cxn ang="0">
                  <a:pos x="535" y="56"/>
                </a:cxn>
                <a:cxn ang="0">
                  <a:pos x="448" y="15"/>
                </a:cxn>
                <a:cxn ang="0">
                  <a:pos x="357" y="0"/>
                </a:cxn>
                <a:cxn ang="0">
                  <a:pos x="260" y="15"/>
                </a:cxn>
                <a:cxn ang="0">
                  <a:pos x="173" y="56"/>
                </a:cxn>
                <a:cxn ang="0">
                  <a:pos x="102" y="113"/>
                </a:cxn>
                <a:cxn ang="0">
                  <a:pos x="46" y="196"/>
                </a:cxn>
                <a:cxn ang="0">
                  <a:pos x="11" y="283"/>
                </a:cxn>
                <a:cxn ang="0">
                  <a:pos x="0" y="381"/>
                </a:cxn>
                <a:cxn ang="0">
                  <a:pos x="16" y="485"/>
                </a:cxn>
                <a:cxn ang="0">
                  <a:pos x="51" y="572"/>
                </a:cxn>
                <a:cxn ang="0">
                  <a:pos x="107" y="645"/>
                </a:cxn>
                <a:cxn ang="0">
                  <a:pos x="179" y="701"/>
                </a:cxn>
                <a:cxn ang="0">
                  <a:pos x="265" y="738"/>
                </a:cxn>
                <a:cxn ang="0">
                  <a:pos x="357" y="748"/>
                </a:cxn>
                <a:cxn ang="0">
                  <a:pos x="448" y="738"/>
                </a:cxn>
                <a:cxn ang="0">
                  <a:pos x="535" y="701"/>
                </a:cxn>
                <a:cxn ang="0">
                  <a:pos x="606" y="645"/>
                </a:cxn>
                <a:cxn ang="0">
                  <a:pos x="662" y="572"/>
                </a:cxn>
                <a:cxn ang="0">
                  <a:pos x="698" y="485"/>
                </a:cxn>
                <a:cxn ang="0">
                  <a:pos x="713" y="381"/>
                </a:cxn>
                <a:cxn ang="0">
                  <a:pos x="357" y="712"/>
                </a:cxn>
                <a:cxn ang="0">
                  <a:pos x="306" y="701"/>
                </a:cxn>
                <a:cxn ang="0">
                  <a:pos x="255" y="681"/>
                </a:cxn>
                <a:cxn ang="0">
                  <a:pos x="209" y="650"/>
                </a:cxn>
                <a:cxn ang="0">
                  <a:pos x="173" y="598"/>
                </a:cxn>
                <a:cxn ang="0">
                  <a:pos x="148" y="541"/>
                </a:cxn>
                <a:cxn ang="0">
                  <a:pos x="138" y="479"/>
                </a:cxn>
                <a:cxn ang="0">
                  <a:pos x="133" y="423"/>
                </a:cxn>
                <a:cxn ang="0">
                  <a:pos x="133" y="299"/>
                </a:cxn>
                <a:cxn ang="0">
                  <a:pos x="143" y="221"/>
                </a:cxn>
                <a:cxn ang="0">
                  <a:pos x="173" y="149"/>
                </a:cxn>
                <a:cxn ang="0">
                  <a:pos x="209" y="98"/>
                </a:cxn>
                <a:cxn ang="0">
                  <a:pos x="255" y="67"/>
                </a:cxn>
                <a:cxn ang="0">
                  <a:pos x="306" y="46"/>
                </a:cxn>
                <a:cxn ang="0">
                  <a:pos x="357" y="36"/>
                </a:cxn>
                <a:cxn ang="0">
                  <a:pos x="408" y="41"/>
                </a:cxn>
                <a:cxn ang="0">
                  <a:pos x="458" y="61"/>
                </a:cxn>
                <a:cxn ang="0">
                  <a:pos x="499" y="98"/>
                </a:cxn>
                <a:cxn ang="0">
                  <a:pos x="535" y="144"/>
                </a:cxn>
                <a:cxn ang="0">
                  <a:pos x="560" y="201"/>
                </a:cxn>
                <a:cxn ang="0">
                  <a:pos x="576" y="258"/>
                </a:cxn>
                <a:cxn ang="0">
                  <a:pos x="581" y="320"/>
                </a:cxn>
                <a:cxn ang="0">
                  <a:pos x="581" y="371"/>
                </a:cxn>
                <a:cxn ang="0">
                  <a:pos x="576" y="438"/>
                </a:cxn>
                <a:cxn ang="0">
                  <a:pos x="570" y="516"/>
                </a:cxn>
                <a:cxn ang="0">
                  <a:pos x="545" y="588"/>
                </a:cxn>
                <a:cxn ang="0">
                  <a:pos x="499" y="655"/>
                </a:cxn>
                <a:cxn ang="0">
                  <a:pos x="433" y="696"/>
                </a:cxn>
                <a:cxn ang="0">
                  <a:pos x="357" y="712"/>
                </a:cxn>
              </a:cxnLst>
              <a:rect l="0" t="0" r="r" b="b"/>
              <a:pathLst>
                <a:path w="713" h="748">
                  <a:moveTo>
                    <a:pt x="713" y="381"/>
                  </a:moveTo>
                  <a:lnTo>
                    <a:pt x="698" y="283"/>
                  </a:lnTo>
                  <a:lnTo>
                    <a:pt x="662" y="191"/>
                  </a:lnTo>
                  <a:lnTo>
                    <a:pt x="606" y="113"/>
                  </a:lnTo>
                  <a:lnTo>
                    <a:pt x="535" y="56"/>
                  </a:lnTo>
                  <a:lnTo>
                    <a:pt x="448" y="15"/>
                  </a:lnTo>
                  <a:lnTo>
                    <a:pt x="357" y="0"/>
                  </a:lnTo>
                  <a:lnTo>
                    <a:pt x="260" y="15"/>
                  </a:lnTo>
                  <a:lnTo>
                    <a:pt x="173" y="56"/>
                  </a:lnTo>
                  <a:lnTo>
                    <a:pt x="102" y="113"/>
                  </a:lnTo>
                  <a:lnTo>
                    <a:pt x="46" y="196"/>
                  </a:lnTo>
                  <a:lnTo>
                    <a:pt x="11" y="283"/>
                  </a:lnTo>
                  <a:lnTo>
                    <a:pt x="0" y="381"/>
                  </a:lnTo>
                  <a:lnTo>
                    <a:pt x="16" y="485"/>
                  </a:lnTo>
                  <a:lnTo>
                    <a:pt x="51" y="572"/>
                  </a:lnTo>
                  <a:lnTo>
                    <a:pt x="107" y="645"/>
                  </a:lnTo>
                  <a:lnTo>
                    <a:pt x="179" y="701"/>
                  </a:lnTo>
                  <a:lnTo>
                    <a:pt x="265" y="738"/>
                  </a:lnTo>
                  <a:lnTo>
                    <a:pt x="357" y="748"/>
                  </a:lnTo>
                  <a:lnTo>
                    <a:pt x="448" y="738"/>
                  </a:lnTo>
                  <a:lnTo>
                    <a:pt x="535" y="701"/>
                  </a:lnTo>
                  <a:lnTo>
                    <a:pt x="606" y="645"/>
                  </a:lnTo>
                  <a:lnTo>
                    <a:pt x="662" y="572"/>
                  </a:lnTo>
                  <a:lnTo>
                    <a:pt x="698" y="485"/>
                  </a:lnTo>
                  <a:lnTo>
                    <a:pt x="713" y="381"/>
                  </a:lnTo>
                  <a:close/>
                  <a:moveTo>
                    <a:pt x="357" y="712"/>
                  </a:moveTo>
                  <a:lnTo>
                    <a:pt x="306" y="701"/>
                  </a:lnTo>
                  <a:lnTo>
                    <a:pt x="255" y="681"/>
                  </a:lnTo>
                  <a:lnTo>
                    <a:pt x="209" y="650"/>
                  </a:lnTo>
                  <a:lnTo>
                    <a:pt x="173" y="598"/>
                  </a:lnTo>
                  <a:lnTo>
                    <a:pt x="148" y="541"/>
                  </a:lnTo>
                  <a:lnTo>
                    <a:pt x="138" y="479"/>
                  </a:lnTo>
                  <a:lnTo>
                    <a:pt x="133" y="423"/>
                  </a:lnTo>
                  <a:lnTo>
                    <a:pt x="133" y="299"/>
                  </a:lnTo>
                  <a:lnTo>
                    <a:pt x="143" y="221"/>
                  </a:lnTo>
                  <a:lnTo>
                    <a:pt x="173" y="149"/>
                  </a:lnTo>
                  <a:lnTo>
                    <a:pt x="209" y="98"/>
                  </a:lnTo>
                  <a:lnTo>
                    <a:pt x="255" y="67"/>
                  </a:lnTo>
                  <a:lnTo>
                    <a:pt x="306" y="46"/>
                  </a:lnTo>
                  <a:lnTo>
                    <a:pt x="357" y="36"/>
                  </a:lnTo>
                  <a:lnTo>
                    <a:pt x="408" y="41"/>
                  </a:lnTo>
                  <a:lnTo>
                    <a:pt x="458" y="61"/>
                  </a:lnTo>
                  <a:lnTo>
                    <a:pt x="499" y="98"/>
                  </a:lnTo>
                  <a:lnTo>
                    <a:pt x="535" y="144"/>
                  </a:lnTo>
                  <a:lnTo>
                    <a:pt x="560" y="201"/>
                  </a:lnTo>
                  <a:lnTo>
                    <a:pt x="576" y="258"/>
                  </a:lnTo>
                  <a:lnTo>
                    <a:pt x="581" y="320"/>
                  </a:lnTo>
                  <a:lnTo>
                    <a:pt x="581" y="371"/>
                  </a:lnTo>
                  <a:lnTo>
                    <a:pt x="576" y="438"/>
                  </a:lnTo>
                  <a:lnTo>
                    <a:pt x="570" y="516"/>
                  </a:lnTo>
                  <a:lnTo>
                    <a:pt x="545" y="588"/>
                  </a:lnTo>
                  <a:lnTo>
                    <a:pt x="499" y="655"/>
                  </a:lnTo>
                  <a:lnTo>
                    <a:pt x="433" y="696"/>
                  </a:lnTo>
                  <a:lnTo>
                    <a:pt x="357" y="7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58" name="Freeform 10"/>
            <p:cNvSpPr>
              <a:spLocks/>
            </p:cNvSpPr>
            <p:nvPr/>
          </p:nvSpPr>
          <p:spPr bwMode="auto">
            <a:xfrm>
              <a:off x="7990" y="2224"/>
              <a:ext cx="789" cy="717"/>
            </a:xfrm>
            <a:custGeom>
              <a:avLst/>
              <a:gdLst/>
              <a:ahLst/>
              <a:cxnLst>
                <a:cxn ang="0">
                  <a:pos x="642" y="160"/>
                </a:cxn>
                <a:cxn ang="0">
                  <a:pos x="652" y="134"/>
                </a:cxn>
                <a:cxn ang="0">
                  <a:pos x="667" y="103"/>
                </a:cxn>
                <a:cxn ang="0">
                  <a:pos x="693" y="77"/>
                </a:cxn>
                <a:cxn ang="0">
                  <a:pos x="733" y="56"/>
                </a:cxn>
                <a:cxn ang="0">
                  <a:pos x="789" y="51"/>
                </a:cxn>
                <a:cxn ang="0">
                  <a:pos x="789" y="0"/>
                </a:cxn>
                <a:cxn ang="0">
                  <a:pos x="728" y="0"/>
                </a:cxn>
                <a:cxn ang="0">
                  <a:pos x="667" y="5"/>
                </a:cxn>
                <a:cxn ang="0">
                  <a:pos x="621" y="5"/>
                </a:cxn>
                <a:cxn ang="0">
                  <a:pos x="565" y="0"/>
                </a:cxn>
                <a:cxn ang="0">
                  <a:pos x="525" y="0"/>
                </a:cxn>
                <a:cxn ang="0">
                  <a:pos x="525" y="51"/>
                </a:cxn>
                <a:cxn ang="0">
                  <a:pos x="550" y="51"/>
                </a:cxn>
                <a:cxn ang="0">
                  <a:pos x="565" y="56"/>
                </a:cxn>
                <a:cxn ang="0">
                  <a:pos x="581" y="67"/>
                </a:cxn>
                <a:cxn ang="0">
                  <a:pos x="591" y="77"/>
                </a:cxn>
                <a:cxn ang="0">
                  <a:pos x="601" y="92"/>
                </a:cxn>
                <a:cxn ang="0">
                  <a:pos x="601" y="108"/>
                </a:cxn>
                <a:cxn ang="0">
                  <a:pos x="606" y="118"/>
                </a:cxn>
                <a:cxn ang="0">
                  <a:pos x="601" y="134"/>
                </a:cxn>
                <a:cxn ang="0">
                  <a:pos x="601" y="144"/>
                </a:cxn>
                <a:cxn ang="0">
                  <a:pos x="596" y="160"/>
                </a:cxn>
                <a:cxn ang="0">
                  <a:pos x="428" y="572"/>
                </a:cxn>
                <a:cxn ang="0">
                  <a:pos x="250" y="118"/>
                </a:cxn>
                <a:cxn ang="0">
                  <a:pos x="240" y="98"/>
                </a:cxn>
                <a:cxn ang="0">
                  <a:pos x="240" y="92"/>
                </a:cxn>
                <a:cxn ang="0">
                  <a:pos x="250" y="67"/>
                </a:cxn>
                <a:cxn ang="0">
                  <a:pos x="275" y="56"/>
                </a:cxn>
                <a:cxn ang="0">
                  <a:pos x="306" y="51"/>
                </a:cxn>
                <a:cxn ang="0">
                  <a:pos x="331" y="51"/>
                </a:cxn>
                <a:cxn ang="0">
                  <a:pos x="331" y="0"/>
                </a:cxn>
                <a:cxn ang="0">
                  <a:pos x="275" y="0"/>
                </a:cxn>
                <a:cxn ang="0">
                  <a:pos x="209" y="5"/>
                </a:cxn>
                <a:cxn ang="0">
                  <a:pos x="82" y="5"/>
                </a:cxn>
                <a:cxn ang="0">
                  <a:pos x="0" y="0"/>
                </a:cxn>
                <a:cxn ang="0">
                  <a:pos x="0" y="51"/>
                </a:cxn>
                <a:cxn ang="0">
                  <a:pos x="62" y="51"/>
                </a:cxn>
                <a:cxn ang="0">
                  <a:pos x="97" y="61"/>
                </a:cxn>
                <a:cxn ang="0">
                  <a:pos x="112" y="77"/>
                </a:cxn>
                <a:cxn ang="0">
                  <a:pos x="128" y="108"/>
                </a:cxn>
                <a:cxn ang="0">
                  <a:pos x="362" y="686"/>
                </a:cxn>
                <a:cxn ang="0">
                  <a:pos x="367" y="701"/>
                </a:cxn>
                <a:cxn ang="0">
                  <a:pos x="372" y="712"/>
                </a:cxn>
                <a:cxn ang="0">
                  <a:pos x="382" y="717"/>
                </a:cxn>
                <a:cxn ang="0">
                  <a:pos x="402" y="717"/>
                </a:cxn>
                <a:cxn ang="0">
                  <a:pos x="413" y="712"/>
                </a:cxn>
                <a:cxn ang="0">
                  <a:pos x="418" y="707"/>
                </a:cxn>
                <a:cxn ang="0">
                  <a:pos x="428" y="686"/>
                </a:cxn>
                <a:cxn ang="0">
                  <a:pos x="642" y="160"/>
                </a:cxn>
              </a:cxnLst>
              <a:rect l="0" t="0" r="r" b="b"/>
              <a:pathLst>
                <a:path w="789" h="717">
                  <a:moveTo>
                    <a:pt x="642" y="160"/>
                  </a:moveTo>
                  <a:lnTo>
                    <a:pt x="652" y="134"/>
                  </a:lnTo>
                  <a:lnTo>
                    <a:pt x="667" y="103"/>
                  </a:lnTo>
                  <a:lnTo>
                    <a:pt x="693" y="77"/>
                  </a:lnTo>
                  <a:lnTo>
                    <a:pt x="733" y="56"/>
                  </a:lnTo>
                  <a:lnTo>
                    <a:pt x="789" y="51"/>
                  </a:lnTo>
                  <a:lnTo>
                    <a:pt x="789" y="0"/>
                  </a:lnTo>
                  <a:lnTo>
                    <a:pt x="728" y="0"/>
                  </a:lnTo>
                  <a:lnTo>
                    <a:pt x="667" y="5"/>
                  </a:lnTo>
                  <a:lnTo>
                    <a:pt x="621" y="5"/>
                  </a:lnTo>
                  <a:lnTo>
                    <a:pt x="565" y="0"/>
                  </a:lnTo>
                  <a:lnTo>
                    <a:pt x="525" y="0"/>
                  </a:lnTo>
                  <a:lnTo>
                    <a:pt x="525" y="51"/>
                  </a:lnTo>
                  <a:lnTo>
                    <a:pt x="550" y="51"/>
                  </a:lnTo>
                  <a:lnTo>
                    <a:pt x="565" y="56"/>
                  </a:lnTo>
                  <a:lnTo>
                    <a:pt x="581" y="67"/>
                  </a:lnTo>
                  <a:lnTo>
                    <a:pt x="591" y="77"/>
                  </a:lnTo>
                  <a:lnTo>
                    <a:pt x="601" y="92"/>
                  </a:lnTo>
                  <a:lnTo>
                    <a:pt x="601" y="108"/>
                  </a:lnTo>
                  <a:lnTo>
                    <a:pt x="606" y="118"/>
                  </a:lnTo>
                  <a:lnTo>
                    <a:pt x="601" y="134"/>
                  </a:lnTo>
                  <a:lnTo>
                    <a:pt x="601" y="144"/>
                  </a:lnTo>
                  <a:lnTo>
                    <a:pt x="596" y="160"/>
                  </a:lnTo>
                  <a:lnTo>
                    <a:pt x="428" y="572"/>
                  </a:lnTo>
                  <a:lnTo>
                    <a:pt x="250" y="118"/>
                  </a:lnTo>
                  <a:lnTo>
                    <a:pt x="240" y="98"/>
                  </a:lnTo>
                  <a:lnTo>
                    <a:pt x="240" y="92"/>
                  </a:lnTo>
                  <a:lnTo>
                    <a:pt x="250" y="67"/>
                  </a:lnTo>
                  <a:lnTo>
                    <a:pt x="275" y="56"/>
                  </a:lnTo>
                  <a:lnTo>
                    <a:pt x="306" y="51"/>
                  </a:lnTo>
                  <a:lnTo>
                    <a:pt x="331" y="51"/>
                  </a:lnTo>
                  <a:lnTo>
                    <a:pt x="331" y="0"/>
                  </a:lnTo>
                  <a:lnTo>
                    <a:pt x="275" y="0"/>
                  </a:lnTo>
                  <a:lnTo>
                    <a:pt x="209" y="5"/>
                  </a:lnTo>
                  <a:lnTo>
                    <a:pt x="82" y="5"/>
                  </a:lnTo>
                  <a:lnTo>
                    <a:pt x="0" y="0"/>
                  </a:lnTo>
                  <a:lnTo>
                    <a:pt x="0" y="51"/>
                  </a:lnTo>
                  <a:lnTo>
                    <a:pt x="62" y="51"/>
                  </a:lnTo>
                  <a:lnTo>
                    <a:pt x="97" y="61"/>
                  </a:lnTo>
                  <a:lnTo>
                    <a:pt x="112" y="77"/>
                  </a:lnTo>
                  <a:lnTo>
                    <a:pt x="128" y="108"/>
                  </a:lnTo>
                  <a:lnTo>
                    <a:pt x="362" y="686"/>
                  </a:lnTo>
                  <a:lnTo>
                    <a:pt x="367" y="701"/>
                  </a:lnTo>
                  <a:lnTo>
                    <a:pt x="372" y="712"/>
                  </a:lnTo>
                  <a:lnTo>
                    <a:pt x="382" y="717"/>
                  </a:lnTo>
                  <a:lnTo>
                    <a:pt x="402" y="717"/>
                  </a:lnTo>
                  <a:lnTo>
                    <a:pt x="413" y="712"/>
                  </a:lnTo>
                  <a:lnTo>
                    <a:pt x="418" y="707"/>
                  </a:lnTo>
                  <a:lnTo>
                    <a:pt x="428" y="686"/>
                  </a:lnTo>
                  <a:lnTo>
                    <a:pt x="642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59" name="Freeform 11"/>
            <p:cNvSpPr>
              <a:spLocks noEditPoints="1"/>
            </p:cNvSpPr>
            <p:nvPr/>
          </p:nvSpPr>
          <p:spPr bwMode="auto">
            <a:xfrm>
              <a:off x="8810" y="2193"/>
              <a:ext cx="621" cy="748"/>
            </a:xfrm>
            <a:custGeom>
              <a:avLst/>
              <a:gdLst/>
              <a:ahLst/>
              <a:cxnLst>
                <a:cxn ang="0">
                  <a:pos x="610" y="356"/>
                </a:cxn>
                <a:cxn ang="0">
                  <a:pos x="621" y="340"/>
                </a:cxn>
                <a:cxn ang="0">
                  <a:pos x="616" y="252"/>
                </a:cxn>
                <a:cxn ang="0">
                  <a:pos x="570" y="129"/>
                </a:cxn>
                <a:cxn ang="0">
                  <a:pos x="478" y="36"/>
                </a:cxn>
                <a:cxn ang="0">
                  <a:pos x="336" y="0"/>
                </a:cxn>
                <a:cxn ang="0">
                  <a:pos x="163" y="51"/>
                </a:cxn>
                <a:cxn ang="0">
                  <a:pos x="46" y="185"/>
                </a:cxn>
                <a:cxn ang="0">
                  <a:pos x="0" y="371"/>
                </a:cxn>
                <a:cxn ang="0">
                  <a:pos x="51" y="567"/>
                </a:cxn>
                <a:cxn ang="0">
                  <a:pos x="178" y="701"/>
                </a:cxn>
                <a:cxn ang="0">
                  <a:pos x="351" y="748"/>
                </a:cxn>
                <a:cxn ang="0">
                  <a:pos x="493" y="712"/>
                </a:cxn>
                <a:cxn ang="0">
                  <a:pos x="580" y="634"/>
                </a:cxn>
                <a:cxn ang="0">
                  <a:pos x="621" y="536"/>
                </a:cxn>
                <a:cxn ang="0">
                  <a:pos x="616" y="521"/>
                </a:cxn>
                <a:cxn ang="0">
                  <a:pos x="580" y="531"/>
                </a:cxn>
                <a:cxn ang="0">
                  <a:pos x="549" y="603"/>
                </a:cxn>
                <a:cxn ang="0">
                  <a:pos x="478" y="676"/>
                </a:cxn>
                <a:cxn ang="0">
                  <a:pos x="402" y="707"/>
                </a:cxn>
                <a:cxn ang="0">
                  <a:pos x="361" y="712"/>
                </a:cxn>
                <a:cxn ang="0">
                  <a:pos x="229" y="655"/>
                </a:cxn>
                <a:cxn ang="0">
                  <a:pos x="152" y="536"/>
                </a:cxn>
                <a:cxn ang="0">
                  <a:pos x="132" y="407"/>
                </a:cxn>
                <a:cxn ang="0">
                  <a:pos x="580" y="356"/>
                </a:cxn>
                <a:cxn ang="0">
                  <a:pos x="142" y="227"/>
                </a:cxn>
                <a:cxn ang="0">
                  <a:pos x="198" y="108"/>
                </a:cxn>
                <a:cxn ang="0">
                  <a:pos x="269" y="51"/>
                </a:cxn>
                <a:cxn ang="0">
                  <a:pos x="336" y="36"/>
                </a:cxn>
                <a:cxn ang="0">
                  <a:pos x="432" y="72"/>
                </a:cxn>
                <a:cxn ang="0">
                  <a:pos x="488" y="154"/>
                </a:cxn>
                <a:cxn ang="0">
                  <a:pos x="509" y="252"/>
                </a:cxn>
                <a:cxn ang="0">
                  <a:pos x="514" y="320"/>
                </a:cxn>
              </a:cxnLst>
              <a:rect l="0" t="0" r="r" b="b"/>
              <a:pathLst>
                <a:path w="621" h="748">
                  <a:moveTo>
                    <a:pt x="580" y="356"/>
                  </a:moveTo>
                  <a:lnTo>
                    <a:pt x="610" y="356"/>
                  </a:lnTo>
                  <a:lnTo>
                    <a:pt x="616" y="350"/>
                  </a:lnTo>
                  <a:lnTo>
                    <a:pt x="621" y="340"/>
                  </a:lnTo>
                  <a:lnTo>
                    <a:pt x="621" y="320"/>
                  </a:lnTo>
                  <a:lnTo>
                    <a:pt x="616" y="252"/>
                  </a:lnTo>
                  <a:lnTo>
                    <a:pt x="600" y="185"/>
                  </a:lnTo>
                  <a:lnTo>
                    <a:pt x="570" y="129"/>
                  </a:lnTo>
                  <a:lnTo>
                    <a:pt x="529" y="77"/>
                  </a:lnTo>
                  <a:lnTo>
                    <a:pt x="478" y="36"/>
                  </a:lnTo>
                  <a:lnTo>
                    <a:pt x="412" y="10"/>
                  </a:lnTo>
                  <a:lnTo>
                    <a:pt x="336" y="0"/>
                  </a:lnTo>
                  <a:lnTo>
                    <a:pt x="244" y="15"/>
                  </a:lnTo>
                  <a:lnTo>
                    <a:pt x="163" y="51"/>
                  </a:lnTo>
                  <a:lnTo>
                    <a:pt x="96" y="113"/>
                  </a:lnTo>
                  <a:lnTo>
                    <a:pt x="46" y="185"/>
                  </a:lnTo>
                  <a:lnTo>
                    <a:pt x="10" y="273"/>
                  </a:lnTo>
                  <a:lnTo>
                    <a:pt x="0" y="371"/>
                  </a:lnTo>
                  <a:lnTo>
                    <a:pt x="15" y="474"/>
                  </a:lnTo>
                  <a:lnTo>
                    <a:pt x="51" y="567"/>
                  </a:lnTo>
                  <a:lnTo>
                    <a:pt x="107" y="645"/>
                  </a:lnTo>
                  <a:lnTo>
                    <a:pt x="178" y="701"/>
                  </a:lnTo>
                  <a:lnTo>
                    <a:pt x="264" y="738"/>
                  </a:lnTo>
                  <a:lnTo>
                    <a:pt x="351" y="748"/>
                  </a:lnTo>
                  <a:lnTo>
                    <a:pt x="427" y="738"/>
                  </a:lnTo>
                  <a:lnTo>
                    <a:pt x="493" y="712"/>
                  </a:lnTo>
                  <a:lnTo>
                    <a:pt x="539" y="676"/>
                  </a:lnTo>
                  <a:lnTo>
                    <a:pt x="580" y="634"/>
                  </a:lnTo>
                  <a:lnTo>
                    <a:pt x="616" y="562"/>
                  </a:lnTo>
                  <a:lnTo>
                    <a:pt x="621" y="536"/>
                  </a:lnTo>
                  <a:lnTo>
                    <a:pt x="621" y="526"/>
                  </a:lnTo>
                  <a:lnTo>
                    <a:pt x="616" y="521"/>
                  </a:lnTo>
                  <a:lnTo>
                    <a:pt x="590" y="521"/>
                  </a:lnTo>
                  <a:lnTo>
                    <a:pt x="580" y="531"/>
                  </a:lnTo>
                  <a:lnTo>
                    <a:pt x="580" y="541"/>
                  </a:lnTo>
                  <a:lnTo>
                    <a:pt x="549" y="603"/>
                  </a:lnTo>
                  <a:lnTo>
                    <a:pt x="514" y="650"/>
                  </a:lnTo>
                  <a:lnTo>
                    <a:pt x="478" y="676"/>
                  </a:lnTo>
                  <a:lnTo>
                    <a:pt x="437" y="696"/>
                  </a:lnTo>
                  <a:lnTo>
                    <a:pt x="402" y="707"/>
                  </a:lnTo>
                  <a:lnTo>
                    <a:pt x="376" y="707"/>
                  </a:lnTo>
                  <a:lnTo>
                    <a:pt x="361" y="712"/>
                  </a:lnTo>
                  <a:lnTo>
                    <a:pt x="290" y="696"/>
                  </a:lnTo>
                  <a:lnTo>
                    <a:pt x="229" y="655"/>
                  </a:lnTo>
                  <a:lnTo>
                    <a:pt x="183" y="598"/>
                  </a:lnTo>
                  <a:lnTo>
                    <a:pt x="152" y="536"/>
                  </a:lnTo>
                  <a:lnTo>
                    <a:pt x="137" y="469"/>
                  </a:lnTo>
                  <a:lnTo>
                    <a:pt x="132" y="407"/>
                  </a:lnTo>
                  <a:lnTo>
                    <a:pt x="132" y="356"/>
                  </a:lnTo>
                  <a:lnTo>
                    <a:pt x="580" y="356"/>
                  </a:lnTo>
                  <a:close/>
                  <a:moveTo>
                    <a:pt x="132" y="320"/>
                  </a:moveTo>
                  <a:lnTo>
                    <a:pt x="142" y="227"/>
                  </a:lnTo>
                  <a:lnTo>
                    <a:pt x="168" y="160"/>
                  </a:lnTo>
                  <a:lnTo>
                    <a:pt x="198" y="108"/>
                  </a:lnTo>
                  <a:lnTo>
                    <a:pt x="234" y="72"/>
                  </a:lnTo>
                  <a:lnTo>
                    <a:pt x="269" y="51"/>
                  </a:lnTo>
                  <a:lnTo>
                    <a:pt x="305" y="41"/>
                  </a:lnTo>
                  <a:lnTo>
                    <a:pt x="336" y="36"/>
                  </a:lnTo>
                  <a:lnTo>
                    <a:pt x="392" y="46"/>
                  </a:lnTo>
                  <a:lnTo>
                    <a:pt x="432" y="72"/>
                  </a:lnTo>
                  <a:lnTo>
                    <a:pt x="463" y="108"/>
                  </a:lnTo>
                  <a:lnTo>
                    <a:pt x="488" y="154"/>
                  </a:lnTo>
                  <a:lnTo>
                    <a:pt x="504" y="201"/>
                  </a:lnTo>
                  <a:lnTo>
                    <a:pt x="509" y="252"/>
                  </a:lnTo>
                  <a:lnTo>
                    <a:pt x="514" y="289"/>
                  </a:lnTo>
                  <a:lnTo>
                    <a:pt x="514" y="320"/>
                  </a:lnTo>
                  <a:lnTo>
                    <a:pt x="132" y="3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60" name="Freeform 12"/>
            <p:cNvSpPr>
              <a:spLocks/>
            </p:cNvSpPr>
            <p:nvPr/>
          </p:nvSpPr>
          <p:spPr bwMode="auto">
            <a:xfrm>
              <a:off x="9522" y="2203"/>
              <a:ext cx="545" cy="722"/>
            </a:xfrm>
            <a:custGeom>
              <a:avLst/>
              <a:gdLst/>
              <a:ahLst/>
              <a:cxnLst>
                <a:cxn ang="0">
                  <a:pos x="234" y="593"/>
                </a:cxn>
                <a:cxn ang="0">
                  <a:pos x="234" y="346"/>
                </a:cxn>
                <a:cxn ang="0">
                  <a:pos x="239" y="268"/>
                </a:cxn>
                <a:cxn ang="0">
                  <a:pos x="255" y="191"/>
                </a:cxn>
                <a:cxn ang="0">
                  <a:pos x="285" y="129"/>
                </a:cxn>
                <a:cxn ang="0">
                  <a:pos x="321" y="82"/>
                </a:cxn>
                <a:cxn ang="0">
                  <a:pos x="367" y="46"/>
                </a:cxn>
                <a:cxn ang="0">
                  <a:pos x="423" y="36"/>
                </a:cxn>
                <a:cxn ang="0">
                  <a:pos x="438" y="36"/>
                </a:cxn>
                <a:cxn ang="0">
                  <a:pos x="443" y="41"/>
                </a:cxn>
                <a:cxn ang="0">
                  <a:pos x="438" y="41"/>
                </a:cxn>
                <a:cxn ang="0">
                  <a:pos x="428" y="46"/>
                </a:cxn>
                <a:cxn ang="0">
                  <a:pos x="423" y="57"/>
                </a:cxn>
                <a:cxn ang="0">
                  <a:pos x="412" y="67"/>
                </a:cxn>
                <a:cxn ang="0">
                  <a:pos x="407" y="82"/>
                </a:cxn>
                <a:cxn ang="0">
                  <a:pos x="402" y="103"/>
                </a:cxn>
                <a:cxn ang="0">
                  <a:pos x="407" y="124"/>
                </a:cxn>
                <a:cxn ang="0">
                  <a:pos x="412" y="139"/>
                </a:cxn>
                <a:cxn ang="0">
                  <a:pos x="438" y="165"/>
                </a:cxn>
                <a:cxn ang="0">
                  <a:pos x="458" y="170"/>
                </a:cxn>
                <a:cxn ang="0">
                  <a:pos x="489" y="170"/>
                </a:cxn>
                <a:cxn ang="0">
                  <a:pos x="499" y="165"/>
                </a:cxn>
                <a:cxn ang="0">
                  <a:pos x="514" y="160"/>
                </a:cxn>
                <a:cxn ang="0">
                  <a:pos x="535" y="139"/>
                </a:cxn>
                <a:cxn ang="0">
                  <a:pos x="540" y="124"/>
                </a:cxn>
                <a:cxn ang="0">
                  <a:pos x="545" y="103"/>
                </a:cxn>
                <a:cxn ang="0">
                  <a:pos x="535" y="62"/>
                </a:cxn>
                <a:cxn ang="0">
                  <a:pos x="509" y="31"/>
                </a:cxn>
                <a:cxn ang="0">
                  <a:pos x="473" y="10"/>
                </a:cxn>
                <a:cxn ang="0">
                  <a:pos x="423" y="0"/>
                </a:cxn>
                <a:cxn ang="0">
                  <a:pos x="362" y="10"/>
                </a:cxn>
                <a:cxn ang="0">
                  <a:pos x="311" y="46"/>
                </a:cxn>
                <a:cxn ang="0">
                  <a:pos x="270" y="88"/>
                </a:cxn>
                <a:cxn ang="0">
                  <a:pos x="244" y="134"/>
                </a:cxn>
                <a:cxn ang="0">
                  <a:pos x="224" y="181"/>
                </a:cxn>
                <a:cxn ang="0">
                  <a:pos x="224" y="0"/>
                </a:cxn>
                <a:cxn ang="0">
                  <a:pos x="0" y="21"/>
                </a:cxn>
                <a:cxn ang="0">
                  <a:pos x="0" y="72"/>
                </a:cxn>
                <a:cxn ang="0">
                  <a:pos x="56" y="72"/>
                </a:cxn>
                <a:cxn ang="0">
                  <a:pos x="97" y="77"/>
                </a:cxn>
                <a:cxn ang="0">
                  <a:pos x="117" y="93"/>
                </a:cxn>
                <a:cxn ang="0">
                  <a:pos x="127" y="119"/>
                </a:cxn>
                <a:cxn ang="0">
                  <a:pos x="127" y="599"/>
                </a:cxn>
                <a:cxn ang="0">
                  <a:pos x="122" y="640"/>
                </a:cxn>
                <a:cxn ang="0">
                  <a:pos x="107" y="660"/>
                </a:cxn>
                <a:cxn ang="0">
                  <a:pos x="66" y="671"/>
                </a:cxn>
                <a:cxn ang="0">
                  <a:pos x="0" y="671"/>
                </a:cxn>
                <a:cxn ang="0">
                  <a:pos x="0" y="722"/>
                </a:cxn>
                <a:cxn ang="0">
                  <a:pos x="66" y="722"/>
                </a:cxn>
                <a:cxn ang="0">
                  <a:pos x="133" y="717"/>
                </a:cxn>
                <a:cxn ang="0">
                  <a:pos x="285" y="717"/>
                </a:cxn>
                <a:cxn ang="0">
                  <a:pos x="392" y="722"/>
                </a:cxn>
                <a:cxn ang="0">
                  <a:pos x="392" y="671"/>
                </a:cxn>
                <a:cxn ang="0">
                  <a:pos x="295" y="671"/>
                </a:cxn>
                <a:cxn ang="0">
                  <a:pos x="260" y="660"/>
                </a:cxn>
                <a:cxn ang="0">
                  <a:pos x="244" y="645"/>
                </a:cxn>
                <a:cxn ang="0">
                  <a:pos x="234" y="624"/>
                </a:cxn>
                <a:cxn ang="0">
                  <a:pos x="234" y="593"/>
                </a:cxn>
              </a:cxnLst>
              <a:rect l="0" t="0" r="r" b="b"/>
              <a:pathLst>
                <a:path w="545" h="722">
                  <a:moveTo>
                    <a:pt x="234" y="593"/>
                  </a:moveTo>
                  <a:lnTo>
                    <a:pt x="234" y="346"/>
                  </a:lnTo>
                  <a:lnTo>
                    <a:pt x="239" y="268"/>
                  </a:lnTo>
                  <a:lnTo>
                    <a:pt x="255" y="191"/>
                  </a:lnTo>
                  <a:lnTo>
                    <a:pt x="285" y="129"/>
                  </a:lnTo>
                  <a:lnTo>
                    <a:pt x="321" y="82"/>
                  </a:lnTo>
                  <a:lnTo>
                    <a:pt x="367" y="46"/>
                  </a:lnTo>
                  <a:lnTo>
                    <a:pt x="423" y="36"/>
                  </a:lnTo>
                  <a:lnTo>
                    <a:pt x="438" y="36"/>
                  </a:lnTo>
                  <a:lnTo>
                    <a:pt x="443" y="41"/>
                  </a:lnTo>
                  <a:lnTo>
                    <a:pt x="438" y="41"/>
                  </a:lnTo>
                  <a:lnTo>
                    <a:pt x="428" y="46"/>
                  </a:lnTo>
                  <a:lnTo>
                    <a:pt x="423" y="57"/>
                  </a:lnTo>
                  <a:lnTo>
                    <a:pt x="412" y="67"/>
                  </a:lnTo>
                  <a:lnTo>
                    <a:pt x="407" y="82"/>
                  </a:lnTo>
                  <a:lnTo>
                    <a:pt x="402" y="103"/>
                  </a:lnTo>
                  <a:lnTo>
                    <a:pt x="407" y="124"/>
                  </a:lnTo>
                  <a:lnTo>
                    <a:pt x="412" y="139"/>
                  </a:lnTo>
                  <a:lnTo>
                    <a:pt x="438" y="165"/>
                  </a:lnTo>
                  <a:lnTo>
                    <a:pt x="458" y="170"/>
                  </a:lnTo>
                  <a:lnTo>
                    <a:pt x="489" y="170"/>
                  </a:lnTo>
                  <a:lnTo>
                    <a:pt x="499" y="165"/>
                  </a:lnTo>
                  <a:lnTo>
                    <a:pt x="514" y="160"/>
                  </a:lnTo>
                  <a:lnTo>
                    <a:pt x="535" y="139"/>
                  </a:lnTo>
                  <a:lnTo>
                    <a:pt x="540" y="124"/>
                  </a:lnTo>
                  <a:lnTo>
                    <a:pt x="545" y="103"/>
                  </a:lnTo>
                  <a:lnTo>
                    <a:pt x="535" y="62"/>
                  </a:lnTo>
                  <a:lnTo>
                    <a:pt x="509" y="31"/>
                  </a:lnTo>
                  <a:lnTo>
                    <a:pt x="473" y="10"/>
                  </a:lnTo>
                  <a:lnTo>
                    <a:pt x="423" y="0"/>
                  </a:lnTo>
                  <a:lnTo>
                    <a:pt x="362" y="10"/>
                  </a:lnTo>
                  <a:lnTo>
                    <a:pt x="311" y="46"/>
                  </a:lnTo>
                  <a:lnTo>
                    <a:pt x="270" y="88"/>
                  </a:lnTo>
                  <a:lnTo>
                    <a:pt x="244" y="134"/>
                  </a:lnTo>
                  <a:lnTo>
                    <a:pt x="224" y="181"/>
                  </a:lnTo>
                  <a:lnTo>
                    <a:pt x="224" y="0"/>
                  </a:lnTo>
                  <a:lnTo>
                    <a:pt x="0" y="21"/>
                  </a:lnTo>
                  <a:lnTo>
                    <a:pt x="0" y="72"/>
                  </a:lnTo>
                  <a:lnTo>
                    <a:pt x="56" y="72"/>
                  </a:lnTo>
                  <a:lnTo>
                    <a:pt x="97" y="77"/>
                  </a:lnTo>
                  <a:lnTo>
                    <a:pt x="117" y="93"/>
                  </a:lnTo>
                  <a:lnTo>
                    <a:pt x="127" y="119"/>
                  </a:lnTo>
                  <a:lnTo>
                    <a:pt x="127" y="599"/>
                  </a:lnTo>
                  <a:lnTo>
                    <a:pt x="122" y="640"/>
                  </a:lnTo>
                  <a:lnTo>
                    <a:pt x="107" y="660"/>
                  </a:lnTo>
                  <a:lnTo>
                    <a:pt x="66" y="671"/>
                  </a:lnTo>
                  <a:lnTo>
                    <a:pt x="0" y="671"/>
                  </a:lnTo>
                  <a:lnTo>
                    <a:pt x="0" y="722"/>
                  </a:lnTo>
                  <a:lnTo>
                    <a:pt x="66" y="722"/>
                  </a:lnTo>
                  <a:lnTo>
                    <a:pt x="133" y="717"/>
                  </a:lnTo>
                  <a:lnTo>
                    <a:pt x="285" y="717"/>
                  </a:lnTo>
                  <a:lnTo>
                    <a:pt x="392" y="722"/>
                  </a:lnTo>
                  <a:lnTo>
                    <a:pt x="392" y="671"/>
                  </a:lnTo>
                  <a:lnTo>
                    <a:pt x="295" y="671"/>
                  </a:lnTo>
                  <a:lnTo>
                    <a:pt x="260" y="660"/>
                  </a:lnTo>
                  <a:lnTo>
                    <a:pt x="244" y="645"/>
                  </a:lnTo>
                  <a:lnTo>
                    <a:pt x="234" y="624"/>
                  </a:lnTo>
                  <a:lnTo>
                    <a:pt x="234" y="5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61" name="Freeform 13"/>
            <p:cNvSpPr>
              <a:spLocks noEditPoints="1"/>
            </p:cNvSpPr>
            <p:nvPr/>
          </p:nvSpPr>
          <p:spPr bwMode="auto">
            <a:xfrm>
              <a:off x="10179" y="2193"/>
              <a:ext cx="722" cy="748"/>
            </a:xfrm>
            <a:custGeom>
              <a:avLst/>
              <a:gdLst/>
              <a:ahLst/>
              <a:cxnLst>
                <a:cxn ang="0">
                  <a:pos x="478" y="655"/>
                </a:cxn>
                <a:cxn ang="0">
                  <a:pos x="539" y="732"/>
                </a:cxn>
                <a:cxn ang="0">
                  <a:pos x="610" y="743"/>
                </a:cxn>
                <a:cxn ang="0">
                  <a:pos x="671" y="712"/>
                </a:cxn>
                <a:cxn ang="0">
                  <a:pos x="717" y="645"/>
                </a:cxn>
                <a:cxn ang="0">
                  <a:pos x="722" y="495"/>
                </a:cxn>
                <a:cxn ang="0">
                  <a:pos x="682" y="588"/>
                </a:cxn>
                <a:cxn ang="0">
                  <a:pos x="666" y="665"/>
                </a:cxn>
                <a:cxn ang="0">
                  <a:pos x="636" y="691"/>
                </a:cxn>
                <a:cxn ang="0">
                  <a:pos x="595" y="681"/>
                </a:cxn>
                <a:cxn ang="0">
                  <a:pos x="575" y="650"/>
                </a:cxn>
                <a:cxn ang="0">
                  <a:pos x="565" y="624"/>
                </a:cxn>
                <a:cxn ang="0">
                  <a:pos x="559" y="185"/>
                </a:cxn>
                <a:cxn ang="0">
                  <a:pos x="509" y="92"/>
                </a:cxn>
                <a:cxn ang="0">
                  <a:pos x="366" y="10"/>
                </a:cxn>
                <a:cxn ang="0">
                  <a:pos x="208" y="10"/>
                </a:cxn>
                <a:cxn ang="0">
                  <a:pos x="91" y="72"/>
                </a:cxn>
                <a:cxn ang="0">
                  <a:pos x="45" y="185"/>
                </a:cxn>
                <a:cxn ang="0">
                  <a:pos x="56" y="227"/>
                </a:cxn>
                <a:cxn ang="0">
                  <a:pos x="96" y="263"/>
                </a:cxn>
                <a:cxn ang="0">
                  <a:pos x="157" y="252"/>
                </a:cxn>
                <a:cxn ang="0">
                  <a:pos x="183" y="227"/>
                </a:cxn>
                <a:cxn ang="0">
                  <a:pos x="193" y="170"/>
                </a:cxn>
                <a:cxn ang="0">
                  <a:pos x="173" y="134"/>
                </a:cxn>
                <a:cxn ang="0">
                  <a:pos x="112" y="113"/>
                </a:cxn>
                <a:cxn ang="0">
                  <a:pos x="193" y="51"/>
                </a:cxn>
                <a:cxn ang="0">
                  <a:pos x="285" y="36"/>
                </a:cxn>
                <a:cxn ang="0">
                  <a:pos x="361" y="56"/>
                </a:cxn>
                <a:cxn ang="0">
                  <a:pos x="427" y="129"/>
                </a:cxn>
                <a:cxn ang="0">
                  <a:pos x="453" y="247"/>
                </a:cxn>
                <a:cxn ang="0">
                  <a:pos x="361" y="314"/>
                </a:cxn>
                <a:cxn ang="0">
                  <a:pos x="157" y="366"/>
                </a:cxn>
                <a:cxn ang="0">
                  <a:pos x="51" y="443"/>
                </a:cxn>
                <a:cxn ang="0">
                  <a:pos x="5" y="531"/>
                </a:cxn>
                <a:cxn ang="0">
                  <a:pos x="10" y="629"/>
                </a:cxn>
                <a:cxn ang="0">
                  <a:pos x="66" y="701"/>
                </a:cxn>
                <a:cxn ang="0">
                  <a:pos x="157" y="738"/>
                </a:cxn>
                <a:cxn ang="0">
                  <a:pos x="254" y="748"/>
                </a:cxn>
                <a:cxn ang="0">
                  <a:pos x="386" y="707"/>
                </a:cxn>
                <a:cxn ang="0">
                  <a:pos x="468" y="609"/>
                </a:cxn>
                <a:cxn ang="0">
                  <a:pos x="453" y="505"/>
                </a:cxn>
                <a:cxn ang="0">
                  <a:pos x="422" y="629"/>
                </a:cxn>
                <a:cxn ang="0">
                  <a:pos x="346" y="696"/>
                </a:cxn>
                <a:cxn ang="0">
                  <a:pos x="264" y="717"/>
                </a:cxn>
                <a:cxn ang="0">
                  <a:pos x="163" y="676"/>
                </a:cxn>
                <a:cxn ang="0">
                  <a:pos x="122" y="578"/>
                </a:cxn>
                <a:cxn ang="0">
                  <a:pos x="142" y="490"/>
                </a:cxn>
                <a:cxn ang="0">
                  <a:pos x="213" y="407"/>
                </a:cxn>
                <a:cxn ang="0">
                  <a:pos x="351" y="350"/>
                </a:cxn>
              </a:cxnLst>
              <a:rect l="0" t="0" r="r" b="b"/>
              <a:pathLst>
                <a:path w="722" h="748">
                  <a:moveTo>
                    <a:pt x="468" y="609"/>
                  </a:moveTo>
                  <a:lnTo>
                    <a:pt x="478" y="655"/>
                  </a:lnTo>
                  <a:lnTo>
                    <a:pt x="503" y="701"/>
                  </a:lnTo>
                  <a:lnTo>
                    <a:pt x="539" y="732"/>
                  </a:lnTo>
                  <a:lnTo>
                    <a:pt x="590" y="743"/>
                  </a:lnTo>
                  <a:lnTo>
                    <a:pt x="610" y="743"/>
                  </a:lnTo>
                  <a:lnTo>
                    <a:pt x="641" y="732"/>
                  </a:lnTo>
                  <a:lnTo>
                    <a:pt x="671" y="712"/>
                  </a:lnTo>
                  <a:lnTo>
                    <a:pt x="697" y="686"/>
                  </a:lnTo>
                  <a:lnTo>
                    <a:pt x="717" y="645"/>
                  </a:lnTo>
                  <a:lnTo>
                    <a:pt x="722" y="588"/>
                  </a:lnTo>
                  <a:lnTo>
                    <a:pt x="722" y="495"/>
                  </a:lnTo>
                  <a:lnTo>
                    <a:pt x="682" y="495"/>
                  </a:lnTo>
                  <a:lnTo>
                    <a:pt x="682" y="588"/>
                  </a:lnTo>
                  <a:lnTo>
                    <a:pt x="677" y="634"/>
                  </a:lnTo>
                  <a:lnTo>
                    <a:pt x="666" y="665"/>
                  </a:lnTo>
                  <a:lnTo>
                    <a:pt x="651" y="681"/>
                  </a:lnTo>
                  <a:lnTo>
                    <a:pt x="636" y="691"/>
                  </a:lnTo>
                  <a:lnTo>
                    <a:pt x="610" y="691"/>
                  </a:lnTo>
                  <a:lnTo>
                    <a:pt x="595" y="681"/>
                  </a:lnTo>
                  <a:lnTo>
                    <a:pt x="585" y="670"/>
                  </a:lnTo>
                  <a:lnTo>
                    <a:pt x="575" y="650"/>
                  </a:lnTo>
                  <a:lnTo>
                    <a:pt x="570" y="634"/>
                  </a:lnTo>
                  <a:lnTo>
                    <a:pt x="565" y="624"/>
                  </a:lnTo>
                  <a:lnTo>
                    <a:pt x="565" y="232"/>
                  </a:lnTo>
                  <a:lnTo>
                    <a:pt x="559" y="185"/>
                  </a:lnTo>
                  <a:lnTo>
                    <a:pt x="539" y="139"/>
                  </a:lnTo>
                  <a:lnTo>
                    <a:pt x="509" y="92"/>
                  </a:lnTo>
                  <a:lnTo>
                    <a:pt x="442" y="41"/>
                  </a:lnTo>
                  <a:lnTo>
                    <a:pt x="366" y="10"/>
                  </a:lnTo>
                  <a:lnTo>
                    <a:pt x="285" y="0"/>
                  </a:lnTo>
                  <a:lnTo>
                    <a:pt x="208" y="10"/>
                  </a:lnTo>
                  <a:lnTo>
                    <a:pt x="142" y="36"/>
                  </a:lnTo>
                  <a:lnTo>
                    <a:pt x="91" y="72"/>
                  </a:lnTo>
                  <a:lnTo>
                    <a:pt x="56" y="123"/>
                  </a:lnTo>
                  <a:lnTo>
                    <a:pt x="45" y="185"/>
                  </a:lnTo>
                  <a:lnTo>
                    <a:pt x="45" y="206"/>
                  </a:lnTo>
                  <a:lnTo>
                    <a:pt x="56" y="227"/>
                  </a:lnTo>
                  <a:lnTo>
                    <a:pt x="66" y="242"/>
                  </a:lnTo>
                  <a:lnTo>
                    <a:pt x="96" y="263"/>
                  </a:lnTo>
                  <a:lnTo>
                    <a:pt x="117" y="263"/>
                  </a:lnTo>
                  <a:lnTo>
                    <a:pt x="157" y="252"/>
                  </a:lnTo>
                  <a:lnTo>
                    <a:pt x="173" y="242"/>
                  </a:lnTo>
                  <a:lnTo>
                    <a:pt x="183" y="227"/>
                  </a:lnTo>
                  <a:lnTo>
                    <a:pt x="193" y="185"/>
                  </a:lnTo>
                  <a:lnTo>
                    <a:pt x="193" y="170"/>
                  </a:lnTo>
                  <a:lnTo>
                    <a:pt x="183" y="154"/>
                  </a:lnTo>
                  <a:lnTo>
                    <a:pt x="173" y="134"/>
                  </a:lnTo>
                  <a:lnTo>
                    <a:pt x="147" y="118"/>
                  </a:lnTo>
                  <a:lnTo>
                    <a:pt x="112" y="113"/>
                  </a:lnTo>
                  <a:lnTo>
                    <a:pt x="147" y="77"/>
                  </a:lnTo>
                  <a:lnTo>
                    <a:pt x="193" y="51"/>
                  </a:lnTo>
                  <a:lnTo>
                    <a:pt x="239" y="41"/>
                  </a:lnTo>
                  <a:lnTo>
                    <a:pt x="285" y="36"/>
                  </a:lnTo>
                  <a:lnTo>
                    <a:pt x="325" y="41"/>
                  </a:lnTo>
                  <a:lnTo>
                    <a:pt x="361" y="56"/>
                  </a:lnTo>
                  <a:lnTo>
                    <a:pt x="397" y="87"/>
                  </a:lnTo>
                  <a:lnTo>
                    <a:pt x="427" y="129"/>
                  </a:lnTo>
                  <a:lnTo>
                    <a:pt x="448" y="180"/>
                  </a:lnTo>
                  <a:lnTo>
                    <a:pt x="453" y="247"/>
                  </a:lnTo>
                  <a:lnTo>
                    <a:pt x="453" y="304"/>
                  </a:lnTo>
                  <a:lnTo>
                    <a:pt x="361" y="314"/>
                  </a:lnTo>
                  <a:lnTo>
                    <a:pt x="264" y="330"/>
                  </a:lnTo>
                  <a:lnTo>
                    <a:pt x="157" y="366"/>
                  </a:lnTo>
                  <a:lnTo>
                    <a:pt x="96" y="402"/>
                  </a:lnTo>
                  <a:lnTo>
                    <a:pt x="51" y="443"/>
                  </a:lnTo>
                  <a:lnTo>
                    <a:pt x="20" y="490"/>
                  </a:lnTo>
                  <a:lnTo>
                    <a:pt x="5" y="531"/>
                  </a:lnTo>
                  <a:lnTo>
                    <a:pt x="0" y="578"/>
                  </a:lnTo>
                  <a:lnTo>
                    <a:pt x="10" y="629"/>
                  </a:lnTo>
                  <a:lnTo>
                    <a:pt x="30" y="670"/>
                  </a:lnTo>
                  <a:lnTo>
                    <a:pt x="66" y="701"/>
                  </a:lnTo>
                  <a:lnTo>
                    <a:pt x="112" y="722"/>
                  </a:lnTo>
                  <a:lnTo>
                    <a:pt x="157" y="738"/>
                  </a:lnTo>
                  <a:lnTo>
                    <a:pt x="208" y="748"/>
                  </a:lnTo>
                  <a:lnTo>
                    <a:pt x="254" y="748"/>
                  </a:lnTo>
                  <a:lnTo>
                    <a:pt x="330" y="738"/>
                  </a:lnTo>
                  <a:lnTo>
                    <a:pt x="386" y="707"/>
                  </a:lnTo>
                  <a:lnTo>
                    <a:pt x="437" y="665"/>
                  </a:lnTo>
                  <a:lnTo>
                    <a:pt x="468" y="609"/>
                  </a:lnTo>
                  <a:close/>
                  <a:moveTo>
                    <a:pt x="453" y="340"/>
                  </a:moveTo>
                  <a:lnTo>
                    <a:pt x="453" y="505"/>
                  </a:lnTo>
                  <a:lnTo>
                    <a:pt x="442" y="572"/>
                  </a:lnTo>
                  <a:lnTo>
                    <a:pt x="422" y="629"/>
                  </a:lnTo>
                  <a:lnTo>
                    <a:pt x="386" y="665"/>
                  </a:lnTo>
                  <a:lnTo>
                    <a:pt x="346" y="696"/>
                  </a:lnTo>
                  <a:lnTo>
                    <a:pt x="305" y="712"/>
                  </a:lnTo>
                  <a:lnTo>
                    <a:pt x="264" y="717"/>
                  </a:lnTo>
                  <a:lnTo>
                    <a:pt x="208" y="707"/>
                  </a:lnTo>
                  <a:lnTo>
                    <a:pt x="163" y="676"/>
                  </a:lnTo>
                  <a:lnTo>
                    <a:pt x="132" y="634"/>
                  </a:lnTo>
                  <a:lnTo>
                    <a:pt x="122" y="578"/>
                  </a:lnTo>
                  <a:lnTo>
                    <a:pt x="127" y="536"/>
                  </a:lnTo>
                  <a:lnTo>
                    <a:pt x="142" y="490"/>
                  </a:lnTo>
                  <a:lnTo>
                    <a:pt x="168" y="449"/>
                  </a:lnTo>
                  <a:lnTo>
                    <a:pt x="213" y="407"/>
                  </a:lnTo>
                  <a:lnTo>
                    <a:pt x="274" y="376"/>
                  </a:lnTo>
                  <a:lnTo>
                    <a:pt x="351" y="350"/>
                  </a:lnTo>
                  <a:lnTo>
                    <a:pt x="453" y="3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62" name="Freeform 14"/>
            <p:cNvSpPr>
              <a:spLocks/>
            </p:cNvSpPr>
            <p:nvPr/>
          </p:nvSpPr>
          <p:spPr bwMode="auto">
            <a:xfrm>
              <a:off x="10967" y="1795"/>
              <a:ext cx="357" cy="1130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0" y="16"/>
                </a:cxn>
                <a:cxn ang="0">
                  <a:pos x="0" y="67"/>
                </a:cxn>
                <a:cxn ang="0">
                  <a:pos x="56" y="67"/>
                </a:cxn>
                <a:cxn ang="0">
                  <a:pos x="92" y="78"/>
                </a:cxn>
                <a:cxn ang="0">
                  <a:pos x="112" y="93"/>
                </a:cxn>
                <a:cxn ang="0">
                  <a:pos x="123" y="119"/>
                </a:cxn>
                <a:cxn ang="0">
                  <a:pos x="123" y="1007"/>
                </a:cxn>
                <a:cxn ang="0">
                  <a:pos x="118" y="1048"/>
                </a:cxn>
                <a:cxn ang="0">
                  <a:pos x="102" y="1068"/>
                </a:cxn>
                <a:cxn ang="0">
                  <a:pos x="67" y="1079"/>
                </a:cxn>
                <a:cxn ang="0">
                  <a:pos x="0" y="1079"/>
                </a:cxn>
                <a:cxn ang="0">
                  <a:pos x="0" y="1130"/>
                </a:cxn>
                <a:cxn ang="0">
                  <a:pos x="62" y="1130"/>
                </a:cxn>
                <a:cxn ang="0">
                  <a:pos x="128" y="1125"/>
                </a:cxn>
                <a:cxn ang="0">
                  <a:pos x="229" y="1125"/>
                </a:cxn>
                <a:cxn ang="0">
                  <a:pos x="291" y="1130"/>
                </a:cxn>
                <a:cxn ang="0">
                  <a:pos x="357" y="1130"/>
                </a:cxn>
                <a:cxn ang="0">
                  <a:pos x="357" y="1079"/>
                </a:cxn>
                <a:cxn ang="0">
                  <a:pos x="291" y="1079"/>
                </a:cxn>
                <a:cxn ang="0">
                  <a:pos x="255" y="1068"/>
                </a:cxn>
                <a:cxn ang="0">
                  <a:pos x="235" y="1048"/>
                </a:cxn>
                <a:cxn ang="0">
                  <a:pos x="229" y="1007"/>
                </a:cxn>
                <a:cxn ang="0">
                  <a:pos x="229" y="0"/>
                </a:cxn>
              </a:cxnLst>
              <a:rect l="0" t="0" r="r" b="b"/>
              <a:pathLst>
                <a:path w="357" h="1130">
                  <a:moveTo>
                    <a:pt x="229" y="0"/>
                  </a:moveTo>
                  <a:lnTo>
                    <a:pt x="0" y="16"/>
                  </a:lnTo>
                  <a:lnTo>
                    <a:pt x="0" y="67"/>
                  </a:lnTo>
                  <a:lnTo>
                    <a:pt x="56" y="67"/>
                  </a:lnTo>
                  <a:lnTo>
                    <a:pt x="92" y="78"/>
                  </a:lnTo>
                  <a:lnTo>
                    <a:pt x="112" y="93"/>
                  </a:lnTo>
                  <a:lnTo>
                    <a:pt x="123" y="119"/>
                  </a:lnTo>
                  <a:lnTo>
                    <a:pt x="123" y="1007"/>
                  </a:lnTo>
                  <a:lnTo>
                    <a:pt x="118" y="1048"/>
                  </a:lnTo>
                  <a:lnTo>
                    <a:pt x="102" y="1068"/>
                  </a:lnTo>
                  <a:lnTo>
                    <a:pt x="67" y="1079"/>
                  </a:lnTo>
                  <a:lnTo>
                    <a:pt x="0" y="1079"/>
                  </a:lnTo>
                  <a:lnTo>
                    <a:pt x="0" y="1130"/>
                  </a:lnTo>
                  <a:lnTo>
                    <a:pt x="62" y="1130"/>
                  </a:lnTo>
                  <a:lnTo>
                    <a:pt x="128" y="1125"/>
                  </a:lnTo>
                  <a:lnTo>
                    <a:pt x="229" y="1125"/>
                  </a:lnTo>
                  <a:lnTo>
                    <a:pt x="291" y="1130"/>
                  </a:lnTo>
                  <a:lnTo>
                    <a:pt x="357" y="1130"/>
                  </a:lnTo>
                  <a:lnTo>
                    <a:pt x="357" y="1079"/>
                  </a:lnTo>
                  <a:lnTo>
                    <a:pt x="291" y="1079"/>
                  </a:lnTo>
                  <a:lnTo>
                    <a:pt x="255" y="1068"/>
                  </a:lnTo>
                  <a:lnTo>
                    <a:pt x="235" y="1048"/>
                  </a:lnTo>
                  <a:lnTo>
                    <a:pt x="229" y="100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63" name="Freeform 15"/>
            <p:cNvSpPr>
              <a:spLocks/>
            </p:cNvSpPr>
            <p:nvPr/>
          </p:nvSpPr>
          <p:spPr bwMode="auto">
            <a:xfrm>
              <a:off x="11415" y="1795"/>
              <a:ext cx="357" cy="1130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0" y="16"/>
                </a:cxn>
                <a:cxn ang="0">
                  <a:pos x="0" y="67"/>
                </a:cxn>
                <a:cxn ang="0">
                  <a:pos x="56" y="67"/>
                </a:cxn>
                <a:cxn ang="0">
                  <a:pos x="92" y="78"/>
                </a:cxn>
                <a:cxn ang="0">
                  <a:pos x="112" y="93"/>
                </a:cxn>
                <a:cxn ang="0">
                  <a:pos x="122" y="119"/>
                </a:cxn>
                <a:cxn ang="0">
                  <a:pos x="122" y="1007"/>
                </a:cxn>
                <a:cxn ang="0">
                  <a:pos x="117" y="1048"/>
                </a:cxn>
                <a:cxn ang="0">
                  <a:pos x="102" y="1068"/>
                </a:cxn>
                <a:cxn ang="0">
                  <a:pos x="61" y="1079"/>
                </a:cxn>
                <a:cxn ang="0">
                  <a:pos x="0" y="1079"/>
                </a:cxn>
                <a:cxn ang="0">
                  <a:pos x="0" y="1130"/>
                </a:cxn>
                <a:cxn ang="0">
                  <a:pos x="61" y="1130"/>
                </a:cxn>
                <a:cxn ang="0">
                  <a:pos x="122" y="1125"/>
                </a:cxn>
                <a:cxn ang="0">
                  <a:pos x="229" y="1125"/>
                </a:cxn>
                <a:cxn ang="0">
                  <a:pos x="290" y="1130"/>
                </a:cxn>
                <a:cxn ang="0">
                  <a:pos x="357" y="1130"/>
                </a:cxn>
                <a:cxn ang="0">
                  <a:pos x="357" y="1079"/>
                </a:cxn>
                <a:cxn ang="0">
                  <a:pos x="290" y="1079"/>
                </a:cxn>
                <a:cxn ang="0">
                  <a:pos x="255" y="1068"/>
                </a:cxn>
                <a:cxn ang="0">
                  <a:pos x="234" y="1048"/>
                </a:cxn>
                <a:cxn ang="0">
                  <a:pos x="229" y="1007"/>
                </a:cxn>
                <a:cxn ang="0">
                  <a:pos x="229" y="0"/>
                </a:cxn>
              </a:cxnLst>
              <a:rect l="0" t="0" r="r" b="b"/>
              <a:pathLst>
                <a:path w="357" h="1130">
                  <a:moveTo>
                    <a:pt x="229" y="0"/>
                  </a:moveTo>
                  <a:lnTo>
                    <a:pt x="0" y="16"/>
                  </a:lnTo>
                  <a:lnTo>
                    <a:pt x="0" y="67"/>
                  </a:lnTo>
                  <a:lnTo>
                    <a:pt x="56" y="67"/>
                  </a:lnTo>
                  <a:lnTo>
                    <a:pt x="92" y="78"/>
                  </a:lnTo>
                  <a:lnTo>
                    <a:pt x="112" y="93"/>
                  </a:lnTo>
                  <a:lnTo>
                    <a:pt x="122" y="119"/>
                  </a:lnTo>
                  <a:lnTo>
                    <a:pt x="122" y="1007"/>
                  </a:lnTo>
                  <a:lnTo>
                    <a:pt x="117" y="1048"/>
                  </a:lnTo>
                  <a:lnTo>
                    <a:pt x="102" y="1068"/>
                  </a:lnTo>
                  <a:lnTo>
                    <a:pt x="61" y="1079"/>
                  </a:lnTo>
                  <a:lnTo>
                    <a:pt x="0" y="1079"/>
                  </a:lnTo>
                  <a:lnTo>
                    <a:pt x="0" y="1130"/>
                  </a:lnTo>
                  <a:lnTo>
                    <a:pt x="61" y="1130"/>
                  </a:lnTo>
                  <a:lnTo>
                    <a:pt x="122" y="1125"/>
                  </a:lnTo>
                  <a:lnTo>
                    <a:pt x="229" y="1125"/>
                  </a:lnTo>
                  <a:lnTo>
                    <a:pt x="290" y="1130"/>
                  </a:lnTo>
                  <a:lnTo>
                    <a:pt x="357" y="1130"/>
                  </a:lnTo>
                  <a:lnTo>
                    <a:pt x="357" y="1079"/>
                  </a:lnTo>
                  <a:lnTo>
                    <a:pt x="290" y="1079"/>
                  </a:lnTo>
                  <a:lnTo>
                    <a:pt x="255" y="1068"/>
                  </a:lnTo>
                  <a:lnTo>
                    <a:pt x="234" y="1048"/>
                  </a:lnTo>
                  <a:lnTo>
                    <a:pt x="229" y="100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64" name="Freeform 16"/>
            <p:cNvSpPr>
              <a:spLocks/>
            </p:cNvSpPr>
            <p:nvPr/>
          </p:nvSpPr>
          <p:spPr bwMode="auto">
            <a:xfrm>
              <a:off x="12377" y="1924"/>
              <a:ext cx="504" cy="1017"/>
            </a:xfrm>
            <a:custGeom>
              <a:avLst/>
              <a:gdLst/>
              <a:ahLst/>
              <a:cxnLst>
                <a:cxn ang="0">
                  <a:pos x="249" y="351"/>
                </a:cxn>
                <a:cxn ang="0">
                  <a:pos x="478" y="351"/>
                </a:cxn>
                <a:cxn ang="0">
                  <a:pos x="478" y="300"/>
                </a:cxn>
                <a:cxn ang="0">
                  <a:pos x="249" y="300"/>
                </a:cxn>
                <a:cxn ang="0">
                  <a:pos x="249" y="0"/>
                </a:cxn>
                <a:cxn ang="0">
                  <a:pos x="209" y="0"/>
                </a:cxn>
                <a:cxn ang="0">
                  <a:pos x="204" y="57"/>
                </a:cxn>
                <a:cxn ang="0">
                  <a:pos x="193" y="119"/>
                </a:cxn>
                <a:cxn ang="0">
                  <a:pos x="173" y="176"/>
                </a:cxn>
                <a:cxn ang="0">
                  <a:pos x="148" y="227"/>
                </a:cxn>
                <a:cxn ang="0">
                  <a:pos x="112" y="269"/>
                </a:cxn>
                <a:cxn ang="0">
                  <a:pos x="61" y="300"/>
                </a:cxn>
                <a:cxn ang="0">
                  <a:pos x="0" y="315"/>
                </a:cxn>
                <a:cxn ang="0">
                  <a:pos x="0" y="351"/>
                </a:cxn>
                <a:cxn ang="0">
                  <a:pos x="137" y="351"/>
                </a:cxn>
                <a:cxn ang="0">
                  <a:pos x="137" y="800"/>
                </a:cxn>
                <a:cxn ang="0">
                  <a:pos x="148" y="878"/>
                </a:cxn>
                <a:cxn ang="0">
                  <a:pos x="168" y="929"/>
                </a:cxn>
                <a:cxn ang="0">
                  <a:pos x="199" y="970"/>
                </a:cxn>
                <a:cxn ang="0">
                  <a:pos x="239" y="996"/>
                </a:cxn>
                <a:cxn ang="0">
                  <a:pos x="280" y="1012"/>
                </a:cxn>
                <a:cxn ang="0">
                  <a:pos x="316" y="1017"/>
                </a:cxn>
                <a:cxn ang="0">
                  <a:pos x="346" y="1017"/>
                </a:cxn>
                <a:cxn ang="0">
                  <a:pos x="397" y="1007"/>
                </a:cxn>
                <a:cxn ang="0">
                  <a:pos x="438" y="986"/>
                </a:cxn>
                <a:cxn ang="0">
                  <a:pos x="468" y="950"/>
                </a:cxn>
                <a:cxn ang="0">
                  <a:pos x="489" y="903"/>
                </a:cxn>
                <a:cxn ang="0">
                  <a:pos x="499" y="852"/>
                </a:cxn>
                <a:cxn ang="0">
                  <a:pos x="504" y="800"/>
                </a:cxn>
                <a:cxn ang="0">
                  <a:pos x="504" y="707"/>
                </a:cxn>
                <a:cxn ang="0">
                  <a:pos x="463" y="707"/>
                </a:cxn>
                <a:cxn ang="0">
                  <a:pos x="463" y="795"/>
                </a:cxn>
                <a:cxn ang="0">
                  <a:pos x="453" y="872"/>
                </a:cxn>
                <a:cxn ang="0">
                  <a:pos x="433" y="934"/>
                </a:cxn>
                <a:cxn ang="0">
                  <a:pos x="397" y="965"/>
                </a:cxn>
                <a:cxn ang="0">
                  <a:pos x="356" y="981"/>
                </a:cxn>
                <a:cxn ang="0">
                  <a:pos x="316" y="970"/>
                </a:cxn>
                <a:cxn ang="0">
                  <a:pos x="285" y="950"/>
                </a:cxn>
                <a:cxn ang="0">
                  <a:pos x="270" y="919"/>
                </a:cxn>
                <a:cxn ang="0">
                  <a:pos x="255" y="883"/>
                </a:cxn>
                <a:cxn ang="0">
                  <a:pos x="249" y="852"/>
                </a:cxn>
                <a:cxn ang="0">
                  <a:pos x="249" y="800"/>
                </a:cxn>
                <a:cxn ang="0">
                  <a:pos x="249" y="351"/>
                </a:cxn>
              </a:cxnLst>
              <a:rect l="0" t="0" r="r" b="b"/>
              <a:pathLst>
                <a:path w="504" h="1017">
                  <a:moveTo>
                    <a:pt x="249" y="351"/>
                  </a:moveTo>
                  <a:lnTo>
                    <a:pt x="478" y="351"/>
                  </a:lnTo>
                  <a:lnTo>
                    <a:pt x="478" y="300"/>
                  </a:lnTo>
                  <a:lnTo>
                    <a:pt x="249" y="300"/>
                  </a:lnTo>
                  <a:lnTo>
                    <a:pt x="249" y="0"/>
                  </a:lnTo>
                  <a:lnTo>
                    <a:pt x="209" y="0"/>
                  </a:lnTo>
                  <a:lnTo>
                    <a:pt x="204" y="57"/>
                  </a:lnTo>
                  <a:lnTo>
                    <a:pt x="193" y="119"/>
                  </a:lnTo>
                  <a:lnTo>
                    <a:pt x="173" y="176"/>
                  </a:lnTo>
                  <a:lnTo>
                    <a:pt x="148" y="227"/>
                  </a:lnTo>
                  <a:lnTo>
                    <a:pt x="112" y="269"/>
                  </a:lnTo>
                  <a:lnTo>
                    <a:pt x="61" y="300"/>
                  </a:lnTo>
                  <a:lnTo>
                    <a:pt x="0" y="315"/>
                  </a:lnTo>
                  <a:lnTo>
                    <a:pt x="0" y="351"/>
                  </a:lnTo>
                  <a:lnTo>
                    <a:pt x="137" y="351"/>
                  </a:lnTo>
                  <a:lnTo>
                    <a:pt x="137" y="800"/>
                  </a:lnTo>
                  <a:lnTo>
                    <a:pt x="148" y="878"/>
                  </a:lnTo>
                  <a:lnTo>
                    <a:pt x="168" y="929"/>
                  </a:lnTo>
                  <a:lnTo>
                    <a:pt x="199" y="970"/>
                  </a:lnTo>
                  <a:lnTo>
                    <a:pt x="239" y="996"/>
                  </a:lnTo>
                  <a:lnTo>
                    <a:pt x="280" y="1012"/>
                  </a:lnTo>
                  <a:lnTo>
                    <a:pt x="316" y="1017"/>
                  </a:lnTo>
                  <a:lnTo>
                    <a:pt x="346" y="1017"/>
                  </a:lnTo>
                  <a:lnTo>
                    <a:pt x="397" y="1007"/>
                  </a:lnTo>
                  <a:lnTo>
                    <a:pt x="438" y="986"/>
                  </a:lnTo>
                  <a:lnTo>
                    <a:pt x="468" y="950"/>
                  </a:lnTo>
                  <a:lnTo>
                    <a:pt x="489" y="903"/>
                  </a:lnTo>
                  <a:lnTo>
                    <a:pt x="499" y="852"/>
                  </a:lnTo>
                  <a:lnTo>
                    <a:pt x="504" y="800"/>
                  </a:lnTo>
                  <a:lnTo>
                    <a:pt x="504" y="707"/>
                  </a:lnTo>
                  <a:lnTo>
                    <a:pt x="463" y="707"/>
                  </a:lnTo>
                  <a:lnTo>
                    <a:pt x="463" y="795"/>
                  </a:lnTo>
                  <a:lnTo>
                    <a:pt x="453" y="872"/>
                  </a:lnTo>
                  <a:lnTo>
                    <a:pt x="433" y="934"/>
                  </a:lnTo>
                  <a:lnTo>
                    <a:pt x="397" y="965"/>
                  </a:lnTo>
                  <a:lnTo>
                    <a:pt x="356" y="981"/>
                  </a:lnTo>
                  <a:lnTo>
                    <a:pt x="316" y="970"/>
                  </a:lnTo>
                  <a:lnTo>
                    <a:pt x="285" y="950"/>
                  </a:lnTo>
                  <a:lnTo>
                    <a:pt x="270" y="919"/>
                  </a:lnTo>
                  <a:lnTo>
                    <a:pt x="255" y="883"/>
                  </a:lnTo>
                  <a:lnTo>
                    <a:pt x="249" y="852"/>
                  </a:lnTo>
                  <a:lnTo>
                    <a:pt x="249" y="800"/>
                  </a:lnTo>
                  <a:lnTo>
                    <a:pt x="249" y="35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65" name="Freeform 17"/>
            <p:cNvSpPr>
              <a:spLocks noEditPoints="1"/>
            </p:cNvSpPr>
            <p:nvPr/>
          </p:nvSpPr>
          <p:spPr bwMode="auto">
            <a:xfrm>
              <a:off x="13023" y="1836"/>
              <a:ext cx="346" cy="1089"/>
            </a:xfrm>
            <a:custGeom>
              <a:avLst/>
              <a:gdLst/>
              <a:ahLst/>
              <a:cxnLst>
                <a:cxn ang="0">
                  <a:pos x="234" y="367"/>
                </a:cxn>
                <a:cxn ang="0">
                  <a:pos x="11" y="388"/>
                </a:cxn>
                <a:cxn ang="0">
                  <a:pos x="11" y="439"/>
                </a:cxn>
                <a:cxn ang="0">
                  <a:pos x="72" y="439"/>
                </a:cxn>
                <a:cxn ang="0">
                  <a:pos x="107" y="449"/>
                </a:cxn>
                <a:cxn ang="0">
                  <a:pos x="123" y="480"/>
                </a:cxn>
                <a:cxn ang="0">
                  <a:pos x="128" y="527"/>
                </a:cxn>
                <a:cxn ang="0">
                  <a:pos x="128" y="966"/>
                </a:cxn>
                <a:cxn ang="0">
                  <a:pos x="123" y="1007"/>
                </a:cxn>
                <a:cxn ang="0">
                  <a:pos x="107" y="1027"/>
                </a:cxn>
                <a:cxn ang="0">
                  <a:pos x="67" y="1038"/>
                </a:cxn>
                <a:cxn ang="0">
                  <a:pos x="0" y="1038"/>
                </a:cxn>
                <a:cxn ang="0">
                  <a:pos x="0" y="1089"/>
                </a:cxn>
                <a:cxn ang="0">
                  <a:pos x="61" y="1089"/>
                </a:cxn>
                <a:cxn ang="0">
                  <a:pos x="128" y="1084"/>
                </a:cxn>
                <a:cxn ang="0">
                  <a:pos x="178" y="1084"/>
                </a:cxn>
                <a:cxn ang="0">
                  <a:pos x="346" y="1089"/>
                </a:cxn>
                <a:cxn ang="0">
                  <a:pos x="346" y="1038"/>
                </a:cxn>
                <a:cxn ang="0">
                  <a:pos x="296" y="1038"/>
                </a:cxn>
                <a:cxn ang="0">
                  <a:pos x="260" y="1033"/>
                </a:cxn>
                <a:cxn ang="0">
                  <a:pos x="245" y="1022"/>
                </a:cxn>
                <a:cxn ang="0">
                  <a:pos x="234" y="996"/>
                </a:cxn>
                <a:cxn ang="0">
                  <a:pos x="234" y="966"/>
                </a:cxn>
                <a:cxn ang="0">
                  <a:pos x="234" y="367"/>
                </a:cxn>
                <a:cxn ang="0">
                  <a:pos x="240" y="83"/>
                </a:cxn>
                <a:cxn ang="0">
                  <a:pos x="229" y="37"/>
                </a:cxn>
                <a:cxn ang="0">
                  <a:pos x="199" y="11"/>
                </a:cxn>
                <a:cxn ang="0">
                  <a:pos x="153" y="0"/>
                </a:cxn>
                <a:cxn ang="0">
                  <a:pos x="112" y="11"/>
                </a:cxn>
                <a:cxn ang="0">
                  <a:pos x="82" y="42"/>
                </a:cxn>
                <a:cxn ang="0">
                  <a:pos x="72" y="83"/>
                </a:cxn>
                <a:cxn ang="0">
                  <a:pos x="82" y="124"/>
                </a:cxn>
                <a:cxn ang="0">
                  <a:pos x="112" y="160"/>
                </a:cxn>
                <a:cxn ang="0">
                  <a:pos x="153" y="171"/>
                </a:cxn>
                <a:cxn ang="0">
                  <a:pos x="199" y="160"/>
                </a:cxn>
                <a:cxn ang="0">
                  <a:pos x="229" y="130"/>
                </a:cxn>
                <a:cxn ang="0">
                  <a:pos x="240" y="83"/>
                </a:cxn>
              </a:cxnLst>
              <a:rect l="0" t="0" r="r" b="b"/>
              <a:pathLst>
                <a:path w="346" h="1089">
                  <a:moveTo>
                    <a:pt x="234" y="367"/>
                  </a:moveTo>
                  <a:lnTo>
                    <a:pt x="11" y="388"/>
                  </a:lnTo>
                  <a:lnTo>
                    <a:pt x="11" y="439"/>
                  </a:lnTo>
                  <a:lnTo>
                    <a:pt x="72" y="439"/>
                  </a:lnTo>
                  <a:lnTo>
                    <a:pt x="107" y="449"/>
                  </a:lnTo>
                  <a:lnTo>
                    <a:pt x="123" y="480"/>
                  </a:lnTo>
                  <a:lnTo>
                    <a:pt x="128" y="527"/>
                  </a:lnTo>
                  <a:lnTo>
                    <a:pt x="128" y="966"/>
                  </a:lnTo>
                  <a:lnTo>
                    <a:pt x="123" y="1007"/>
                  </a:lnTo>
                  <a:lnTo>
                    <a:pt x="107" y="1027"/>
                  </a:lnTo>
                  <a:lnTo>
                    <a:pt x="67" y="1038"/>
                  </a:lnTo>
                  <a:lnTo>
                    <a:pt x="0" y="1038"/>
                  </a:lnTo>
                  <a:lnTo>
                    <a:pt x="0" y="1089"/>
                  </a:lnTo>
                  <a:lnTo>
                    <a:pt x="61" y="1089"/>
                  </a:lnTo>
                  <a:lnTo>
                    <a:pt x="128" y="1084"/>
                  </a:lnTo>
                  <a:lnTo>
                    <a:pt x="178" y="1084"/>
                  </a:lnTo>
                  <a:lnTo>
                    <a:pt x="346" y="1089"/>
                  </a:lnTo>
                  <a:lnTo>
                    <a:pt x="346" y="1038"/>
                  </a:lnTo>
                  <a:lnTo>
                    <a:pt x="296" y="1038"/>
                  </a:lnTo>
                  <a:lnTo>
                    <a:pt x="260" y="1033"/>
                  </a:lnTo>
                  <a:lnTo>
                    <a:pt x="245" y="1022"/>
                  </a:lnTo>
                  <a:lnTo>
                    <a:pt x="234" y="996"/>
                  </a:lnTo>
                  <a:lnTo>
                    <a:pt x="234" y="966"/>
                  </a:lnTo>
                  <a:lnTo>
                    <a:pt x="234" y="367"/>
                  </a:lnTo>
                  <a:close/>
                  <a:moveTo>
                    <a:pt x="240" y="83"/>
                  </a:moveTo>
                  <a:lnTo>
                    <a:pt x="229" y="37"/>
                  </a:lnTo>
                  <a:lnTo>
                    <a:pt x="199" y="11"/>
                  </a:lnTo>
                  <a:lnTo>
                    <a:pt x="153" y="0"/>
                  </a:lnTo>
                  <a:lnTo>
                    <a:pt x="112" y="11"/>
                  </a:lnTo>
                  <a:lnTo>
                    <a:pt x="82" y="42"/>
                  </a:lnTo>
                  <a:lnTo>
                    <a:pt x="72" y="83"/>
                  </a:lnTo>
                  <a:lnTo>
                    <a:pt x="82" y="124"/>
                  </a:lnTo>
                  <a:lnTo>
                    <a:pt x="112" y="160"/>
                  </a:lnTo>
                  <a:lnTo>
                    <a:pt x="153" y="171"/>
                  </a:lnTo>
                  <a:lnTo>
                    <a:pt x="199" y="160"/>
                  </a:lnTo>
                  <a:lnTo>
                    <a:pt x="229" y="130"/>
                  </a:lnTo>
                  <a:lnTo>
                    <a:pt x="240" y="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66" name="Freeform 18"/>
            <p:cNvSpPr>
              <a:spLocks/>
            </p:cNvSpPr>
            <p:nvPr/>
          </p:nvSpPr>
          <p:spPr bwMode="auto">
            <a:xfrm>
              <a:off x="13471" y="2203"/>
              <a:ext cx="1257" cy="722"/>
            </a:xfrm>
            <a:custGeom>
              <a:avLst/>
              <a:gdLst/>
              <a:ahLst/>
              <a:cxnLst>
                <a:cxn ang="0">
                  <a:pos x="127" y="599"/>
                </a:cxn>
                <a:cxn ang="0">
                  <a:pos x="102" y="660"/>
                </a:cxn>
                <a:cxn ang="0">
                  <a:pos x="0" y="671"/>
                </a:cxn>
                <a:cxn ang="0">
                  <a:pos x="61" y="722"/>
                </a:cxn>
                <a:cxn ang="0">
                  <a:pos x="234" y="717"/>
                </a:cxn>
                <a:cxn ang="0">
                  <a:pos x="362" y="722"/>
                </a:cxn>
                <a:cxn ang="0">
                  <a:pos x="295" y="671"/>
                </a:cxn>
                <a:cxn ang="0">
                  <a:pos x="239" y="640"/>
                </a:cxn>
                <a:cxn ang="0">
                  <a:pos x="234" y="299"/>
                </a:cxn>
                <a:cxn ang="0">
                  <a:pos x="270" y="155"/>
                </a:cxn>
                <a:cxn ang="0">
                  <a:pos x="351" y="67"/>
                </a:cxn>
                <a:cxn ang="0">
                  <a:pos x="453" y="36"/>
                </a:cxn>
                <a:cxn ang="0">
                  <a:pos x="540" y="72"/>
                </a:cxn>
                <a:cxn ang="0">
                  <a:pos x="570" y="165"/>
                </a:cxn>
                <a:cxn ang="0">
                  <a:pos x="565" y="640"/>
                </a:cxn>
                <a:cxn ang="0">
                  <a:pos x="514" y="671"/>
                </a:cxn>
                <a:cxn ang="0">
                  <a:pos x="448" y="722"/>
                </a:cxn>
                <a:cxn ang="0">
                  <a:pos x="575" y="717"/>
                </a:cxn>
                <a:cxn ang="0">
                  <a:pos x="748" y="722"/>
                </a:cxn>
                <a:cxn ang="0">
                  <a:pos x="809" y="671"/>
                </a:cxn>
                <a:cxn ang="0">
                  <a:pos x="708" y="660"/>
                </a:cxn>
                <a:cxn ang="0">
                  <a:pos x="682" y="599"/>
                </a:cxn>
                <a:cxn ang="0">
                  <a:pos x="692" y="222"/>
                </a:cxn>
                <a:cxn ang="0">
                  <a:pos x="753" y="103"/>
                </a:cxn>
                <a:cxn ang="0">
                  <a:pos x="850" y="46"/>
                </a:cxn>
                <a:cxn ang="0">
                  <a:pos x="952" y="46"/>
                </a:cxn>
                <a:cxn ang="0">
                  <a:pos x="1008" y="113"/>
                </a:cxn>
                <a:cxn ang="0">
                  <a:pos x="1018" y="599"/>
                </a:cxn>
                <a:cxn ang="0">
                  <a:pos x="998" y="660"/>
                </a:cxn>
                <a:cxn ang="0">
                  <a:pos x="896" y="671"/>
                </a:cxn>
                <a:cxn ang="0">
                  <a:pos x="957" y="722"/>
                </a:cxn>
                <a:cxn ang="0">
                  <a:pos x="1130" y="717"/>
                </a:cxn>
                <a:cxn ang="0">
                  <a:pos x="1257" y="722"/>
                </a:cxn>
                <a:cxn ang="0">
                  <a:pos x="1201" y="671"/>
                </a:cxn>
                <a:cxn ang="0">
                  <a:pos x="1140" y="650"/>
                </a:cxn>
                <a:cxn ang="0">
                  <a:pos x="1130" y="222"/>
                </a:cxn>
                <a:cxn ang="0">
                  <a:pos x="1110" y="108"/>
                </a:cxn>
                <a:cxn ang="0">
                  <a:pos x="1059" y="41"/>
                </a:cxn>
                <a:cxn ang="0">
                  <a:pos x="972" y="5"/>
                </a:cxn>
                <a:cxn ang="0">
                  <a:pos x="840" y="10"/>
                </a:cxn>
                <a:cxn ang="0">
                  <a:pos x="733" y="77"/>
                </a:cxn>
                <a:cxn ang="0">
                  <a:pos x="677" y="160"/>
                </a:cxn>
                <a:cxn ang="0">
                  <a:pos x="626" y="57"/>
                </a:cxn>
                <a:cxn ang="0">
                  <a:pos x="545" y="10"/>
                </a:cxn>
                <a:cxn ang="0">
                  <a:pos x="382" y="15"/>
                </a:cxn>
                <a:cxn ang="0">
                  <a:pos x="265" y="103"/>
                </a:cxn>
                <a:cxn ang="0">
                  <a:pos x="224" y="0"/>
                </a:cxn>
                <a:cxn ang="0">
                  <a:pos x="0" y="72"/>
                </a:cxn>
                <a:cxn ang="0">
                  <a:pos x="92" y="77"/>
                </a:cxn>
                <a:cxn ang="0">
                  <a:pos x="122" y="119"/>
                </a:cxn>
              </a:cxnLst>
              <a:rect l="0" t="0" r="r" b="b"/>
              <a:pathLst>
                <a:path w="1257" h="722">
                  <a:moveTo>
                    <a:pt x="127" y="160"/>
                  </a:moveTo>
                  <a:lnTo>
                    <a:pt x="127" y="599"/>
                  </a:lnTo>
                  <a:lnTo>
                    <a:pt x="122" y="640"/>
                  </a:lnTo>
                  <a:lnTo>
                    <a:pt x="102" y="660"/>
                  </a:lnTo>
                  <a:lnTo>
                    <a:pt x="66" y="671"/>
                  </a:lnTo>
                  <a:lnTo>
                    <a:pt x="0" y="671"/>
                  </a:lnTo>
                  <a:lnTo>
                    <a:pt x="0" y="722"/>
                  </a:lnTo>
                  <a:lnTo>
                    <a:pt x="61" y="722"/>
                  </a:lnTo>
                  <a:lnTo>
                    <a:pt x="127" y="717"/>
                  </a:lnTo>
                  <a:lnTo>
                    <a:pt x="234" y="717"/>
                  </a:lnTo>
                  <a:lnTo>
                    <a:pt x="300" y="722"/>
                  </a:lnTo>
                  <a:lnTo>
                    <a:pt x="362" y="722"/>
                  </a:lnTo>
                  <a:lnTo>
                    <a:pt x="362" y="671"/>
                  </a:lnTo>
                  <a:lnTo>
                    <a:pt x="295" y="671"/>
                  </a:lnTo>
                  <a:lnTo>
                    <a:pt x="260" y="660"/>
                  </a:lnTo>
                  <a:lnTo>
                    <a:pt x="239" y="640"/>
                  </a:lnTo>
                  <a:lnTo>
                    <a:pt x="234" y="599"/>
                  </a:lnTo>
                  <a:lnTo>
                    <a:pt x="234" y="299"/>
                  </a:lnTo>
                  <a:lnTo>
                    <a:pt x="244" y="222"/>
                  </a:lnTo>
                  <a:lnTo>
                    <a:pt x="270" y="155"/>
                  </a:lnTo>
                  <a:lnTo>
                    <a:pt x="306" y="103"/>
                  </a:lnTo>
                  <a:lnTo>
                    <a:pt x="351" y="67"/>
                  </a:lnTo>
                  <a:lnTo>
                    <a:pt x="402" y="46"/>
                  </a:lnTo>
                  <a:lnTo>
                    <a:pt x="453" y="36"/>
                  </a:lnTo>
                  <a:lnTo>
                    <a:pt x="504" y="46"/>
                  </a:lnTo>
                  <a:lnTo>
                    <a:pt x="540" y="72"/>
                  </a:lnTo>
                  <a:lnTo>
                    <a:pt x="560" y="113"/>
                  </a:lnTo>
                  <a:lnTo>
                    <a:pt x="570" y="165"/>
                  </a:lnTo>
                  <a:lnTo>
                    <a:pt x="570" y="599"/>
                  </a:lnTo>
                  <a:lnTo>
                    <a:pt x="565" y="640"/>
                  </a:lnTo>
                  <a:lnTo>
                    <a:pt x="550" y="660"/>
                  </a:lnTo>
                  <a:lnTo>
                    <a:pt x="514" y="671"/>
                  </a:lnTo>
                  <a:lnTo>
                    <a:pt x="448" y="671"/>
                  </a:lnTo>
                  <a:lnTo>
                    <a:pt x="448" y="722"/>
                  </a:lnTo>
                  <a:lnTo>
                    <a:pt x="509" y="722"/>
                  </a:lnTo>
                  <a:lnTo>
                    <a:pt x="575" y="717"/>
                  </a:lnTo>
                  <a:lnTo>
                    <a:pt x="682" y="717"/>
                  </a:lnTo>
                  <a:lnTo>
                    <a:pt x="748" y="722"/>
                  </a:lnTo>
                  <a:lnTo>
                    <a:pt x="809" y="722"/>
                  </a:lnTo>
                  <a:lnTo>
                    <a:pt x="809" y="671"/>
                  </a:lnTo>
                  <a:lnTo>
                    <a:pt x="743" y="671"/>
                  </a:lnTo>
                  <a:lnTo>
                    <a:pt x="708" y="660"/>
                  </a:lnTo>
                  <a:lnTo>
                    <a:pt x="687" y="640"/>
                  </a:lnTo>
                  <a:lnTo>
                    <a:pt x="682" y="599"/>
                  </a:lnTo>
                  <a:lnTo>
                    <a:pt x="682" y="299"/>
                  </a:lnTo>
                  <a:lnTo>
                    <a:pt x="692" y="222"/>
                  </a:lnTo>
                  <a:lnTo>
                    <a:pt x="718" y="155"/>
                  </a:lnTo>
                  <a:lnTo>
                    <a:pt x="753" y="103"/>
                  </a:lnTo>
                  <a:lnTo>
                    <a:pt x="799" y="67"/>
                  </a:lnTo>
                  <a:lnTo>
                    <a:pt x="850" y="46"/>
                  </a:lnTo>
                  <a:lnTo>
                    <a:pt x="901" y="36"/>
                  </a:lnTo>
                  <a:lnTo>
                    <a:pt x="952" y="46"/>
                  </a:lnTo>
                  <a:lnTo>
                    <a:pt x="987" y="72"/>
                  </a:lnTo>
                  <a:lnTo>
                    <a:pt x="1008" y="113"/>
                  </a:lnTo>
                  <a:lnTo>
                    <a:pt x="1018" y="165"/>
                  </a:lnTo>
                  <a:lnTo>
                    <a:pt x="1018" y="599"/>
                  </a:lnTo>
                  <a:lnTo>
                    <a:pt x="1013" y="640"/>
                  </a:lnTo>
                  <a:lnTo>
                    <a:pt x="998" y="660"/>
                  </a:lnTo>
                  <a:lnTo>
                    <a:pt x="957" y="671"/>
                  </a:lnTo>
                  <a:lnTo>
                    <a:pt x="896" y="671"/>
                  </a:lnTo>
                  <a:lnTo>
                    <a:pt x="896" y="722"/>
                  </a:lnTo>
                  <a:lnTo>
                    <a:pt x="957" y="722"/>
                  </a:lnTo>
                  <a:lnTo>
                    <a:pt x="1023" y="717"/>
                  </a:lnTo>
                  <a:lnTo>
                    <a:pt x="1130" y="717"/>
                  </a:lnTo>
                  <a:lnTo>
                    <a:pt x="1196" y="722"/>
                  </a:lnTo>
                  <a:lnTo>
                    <a:pt x="1257" y="722"/>
                  </a:lnTo>
                  <a:lnTo>
                    <a:pt x="1257" y="671"/>
                  </a:lnTo>
                  <a:lnTo>
                    <a:pt x="1201" y="671"/>
                  </a:lnTo>
                  <a:lnTo>
                    <a:pt x="1160" y="666"/>
                  </a:lnTo>
                  <a:lnTo>
                    <a:pt x="1140" y="650"/>
                  </a:lnTo>
                  <a:lnTo>
                    <a:pt x="1130" y="624"/>
                  </a:lnTo>
                  <a:lnTo>
                    <a:pt x="1130" y="222"/>
                  </a:lnTo>
                  <a:lnTo>
                    <a:pt x="1125" y="155"/>
                  </a:lnTo>
                  <a:lnTo>
                    <a:pt x="1110" y="108"/>
                  </a:lnTo>
                  <a:lnTo>
                    <a:pt x="1079" y="62"/>
                  </a:lnTo>
                  <a:lnTo>
                    <a:pt x="1059" y="41"/>
                  </a:lnTo>
                  <a:lnTo>
                    <a:pt x="1023" y="21"/>
                  </a:lnTo>
                  <a:lnTo>
                    <a:pt x="972" y="5"/>
                  </a:lnTo>
                  <a:lnTo>
                    <a:pt x="911" y="0"/>
                  </a:lnTo>
                  <a:lnTo>
                    <a:pt x="840" y="10"/>
                  </a:lnTo>
                  <a:lnTo>
                    <a:pt x="779" y="41"/>
                  </a:lnTo>
                  <a:lnTo>
                    <a:pt x="733" y="77"/>
                  </a:lnTo>
                  <a:lnTo>
                    <a:pt x="702" y="119"/>
                  </a:lnTo>
                  <a:lnTo>
                    <a:pt x="677" y="160"/>
                  </a:lnTo>
                  <a:lnTo>
                    <a:pt x="657" y="98"/>
                  </a:lnTo>
                  <a:lnTo>
                    <a:pt x="626" y="57"/>
                  </a:lnTo>
                  <a:lnTo>
                    <a:pt x="591" y="26"/>
                  </a:lnTo>
                  <a:lnTo>
                    <a:pt x="545" y="10"/>
                  </a:lnTo>
                  <a:lnTo>
                    <a:pt x="463" y="0"/>
                  </a:lnTo>
                  <a:lnTo>
                    <a:pt x="382" y="15"/>
                  </a:lnTo>
                  <a:lnTo>
                    <a:pt x="316" y="46"/>
                  </a:lnTo>
                  <a:lnTo>
                    <a:pt x="265" y="103"/>
                  </a:lnTo>
                  <a:lnTo>
                    <a:pt x="224" y="170"/>
                  </a:lnTo>
                  <a:lnTo>
                    <a:pt x="224" y="0"/>
                  </a:lnTo>
                  <a:lnTo>
                    <a:pt x="0" y="21"/>
                  </a:lnTo>
                  <a:lnTo>
                    <a:pt x="0" y="72"/>
                  </a:lnTo>
                  <a:lnTo>
                    <a:pt x="56" y="72"/>
                  </a:lnTo>
                  <a:lnTo>
                    <a:pt x="92" y="77"/>
                  </a:lnTo>
                  <a:lnTo>
                    <a:pt x="112" y="93"/>
                  </a:lnTo>
                  <a:lnTo>
                    <a:pt x="122" y="119"/>
                  </a:lnTo>
                  <a:lnTo>
                    <a:pt x="127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67" name="Freeform 19"/>
            <p:cNvSpPr>
              <a:spLocks noEditPoints="1"/>
            </p:cNvSpPr>
            <p:nvPr/>
          </p:nvSpPr>
          <p:spPr bwMode="auto">
            <a:xfrm>
              <a:off x="14805" y="2193"/>
              <a:ext cx="620" cy="748"/>
            </a:xfrm>
            <a:custGeom>
              <a:avLst/>
              <a:gdLst/>
              <a:ahLst/>
              <a:cxnLst>
                <a:cxn ang="0">
                  <a:pos x="610" y="356"/>
                </a:cxn>
                <a:cxn ang="0">
                  <a:pos x="620" y="320"/>
                </a:cxn>
                <a:cxn ang="0">
                  <a:pos x="600" y="185"/>
                </a:cxn>
                <a:cxn ang="0">
                  <a:pos x="534" y="77"/>
                </a:cxn>
                <a:cxn ang="0">
                  <a:pos x="412" y="10"/>
                </a:cxn>
                <a:cxn ang="0">
                  <a:pos x="244" y="15"/>
                </a:cxn>
                <a:cxn ang="0">
                  <a:pos x="96" y="113"/>
                </a:cxn>
                <a:cxn ang="0">
                  <a:pos x="10" y="273"/>
                </a:cxn>
                <a:cxn ang="0">
                  <a:pos x="15" y="474"/>
                </a:cxn>
                <a:cxn ang="0">
                  <a:pos x="106" y="645"/>
                </a:cxn>
                <a:cxn ang="0">
                  <a:pos x="264" y="738"/>
                </a:cxn>
                <a:cxn ang="0">
                  <a:pos x="432" y="738"/>
                </a:cxn>
                <a:cxn ang="0">
                  <a:pos x="544" y="676"/>
                </a:cxn>
                <a:cxn ang="0">
                  <a:pos x="605" y="593"/>
                </a:cxn>
                <a:cxn ang="0">
                  <a:pos x="620" y="536"/>
                </a:cxn>
                <a:cxn ang="0">
                  <a:pos x="615" y="521"/>
                </a:cxn>
                <a:cxn ang="0">
                  <a:pos x="585" y="526"/>
                </a:cxn>
                <a:cxn ang="0">
                  <a:pos x="549" y="603"/>
                </a:cxn>
                <a:cxn ang="0">
                  <a:pos x="478" y="676"/>
                </a:cxn>
                <a:cxn ang="0">
                  <a:pos x="402" y="707"/>
                </a:cxn>
                <a:cxn ang="0">
                  <a:pos x="361" y="712"/>
                </a:cxn>
                <a:cxn ang="0">
                  <a:pos x="229" y="655"/>
                </a:cxn>
                <a:cxn ang="0">
                  <a:pos x="152" y="536"/>
                </a:cxn>
                <a:cxn ang="0">
                  <a:pos x="132" y="407"/>
                </a:cxn>
                <a:cxn ang="0">
                  <a:pos x="580" y="356"/>
                </a:cxn>
                <a:cxn ang="0">
                  <a:pos x="147" y="227"/>
                </a:cxn>
                <a:cxn ang="0">
                  <a:pos x="203" y="108"/>
                </a:cxn>
                <a:cxn ang="0">
                  <a:pos x="274" y="51"/>
                </a:cxn>
                <a:cxn ang="0">
                  <a:pos x="335" y="36"/>
                </a:cxn>
                <a:cxn ang="0">
                  <a:pos x="432" y="72"/>
                </a:cxn>
                <a:cxn ang="0">
                  <a:pos x="488" y="154"/>
                </a:cxn>
                <a:cxn ang="0">
                  <a:pos x="513" y="252"/>
                </a:cxn>
                <a:cxn ang="0">
                  <a:pos x="519" y="320"/>
                </a:cxn>
              </a:cxnLst>
              <a:rect l="0" t="0" r="r" b="b"/>
              <a:pathLst>
                <a:path w="620" h="748">
                  <a:moveTo>
                    <a:pt x="580" y="356"/>
                  </a:moveTo>
                  <a:lnTo>
                    <a:pt x="610" y="356"/>
                  </a:lnTo>
                  <a:lnTo>
                    <a:pt x="620" y="350"/>
                  </a:lnTo>
                  <a:lnTo>
                    <a:pt x="620" y="320"/>
                  </a:lnTo>
                  <a:lnTo>
                    <a:pt x="615" y="252"/>
                  </a:lnTo>
                  <a:lnTo>
                    <a:pt x="600" y="185"/>
                  </a:lnTo>
                  <a:lnTo>
                    <a:pt x="569" y="129"/>
                  </a:lnTo>
                  <a:lnTo>
                    <a:pt x="534" y="77"/>
                  </a:lnTo>
                  <a:lnTo>
                    <a:pt x="478" y="36"/>
                  </a:lnTo>
                  <a:lnTo>
                    <a:pt x="412" y="10"/>
                  </a:lnTo>
                  <a:lnTo>
                    <a:pt x="335" y="0"/>
                  </a:lnTo>
                  <a:lnTo>
                    <a:pt x="244" y="15"/>
                  </a:lnTo>
                  <a:lnTo>
                    <a:pt x="167" y="51"/>
                  </a:lnTo>
                  <a:lnTo>
                    <a:pt x="96" y="113"/>
                  </a:lnTo>
                  <a:lnTo>
                    <a:pt x="45" y="185"/>
                  </a:lnTo>
                  <a:lnTo>
                    <a:pt x="10" y="273"/>
                  </a:lnTo>
                  <a:lnTo>
                    <a:pt x="0" y="371"/>
                  </a:lnTo>
                  <a:lnTo>
                    <a:pt x="15" y="474"/>
                  </a:lnTo>
                  <a:lnTo>
                    <a:pt x="50" y="567"/>
                  </a:lnTo>
                  <a:lnTo>
                    <a:pt x="106" y="645"/>
                  </a:lnTo>
                  <a:lnTo>
                    <a:pt x="178" y="701"/>
                  </a:lnTo>
                  <a:lnTo>
                    <a:pt x="264" y="738"/>
                  </a:lnTo>
                  <a:lnTo>
                    <a:pt x="356" y="748"/>
                  </a:lnTo>
                  <a:lnTo>
                    <a:pt x="432" y="738"/>
                  </a:lnTo>
                  <a:lnTo>
                    <a:pt x="493" y="712"/>
                  </a:lnTo>
                  <a:lnTo>
                    <a:pt x="544" y="676"/>
                  </a:lnTo>
                  <a:lnTo>
                    <a:pt x="580" y="634"/>
                  </a:lnTo>
                  <a:lnTo>
                    <a:pt x="605" y="593"/>
                  </a:lnTo>
                  <a:lnTo>
                    <a:pt x="615" y="562"/>
                  </a:lnTo>
                  <a:lnTo>
                    <a:pt x="620" y="536"/>
                  </a:lnTo>
                  <a:lnTo>
                    <a:pt x="620" y="526"/>
                  </a:lnTo>
                  <a:lnTo>
                    <a:pt x="615" y="521"/>
                  </a:lnTo>
                  <a:lnTo>
                    <a:pt x="590" y="521"/>
                  </a:lnTo>
                  <a:lnTo>
                    <a:pt x="585" y="526"/>
                  </a:lnTo>
                  <a:lnTo>
                    <a:pt x="585" y="531"/>
                  </a:lnTo>
                  <a:lnTo>
                    <a:pt x="549" y="603"/>
                  </a:lnTo>
                  <a:lnTo>
                    <a:pt x="513" y="650"/>
                  </a:lnTo>
                  <a:lnTo>
                    <a:pt x="478" y="676"/>
                  </a:lnTo>
                  <a:lnTo>
                    <a:pt x="437" y="696"/>
                  </a:lnTo>
                  <a:lnTo>
                    <a:pt x="402" y="707"/>
                  </a:lnTo>
                  <a:lnTo>
                    <a:pt x="376" y="707"/>
                  </a:lnTo>
                  <a:lnTo>
                    <a:pt x="361" y="712"/>
                  </a:lnTo>
                  <a:lnTo>
                    <a:pt x="290" y="696"/>
                  </a:lnTo>
                  <a:lnTo>
                    <a:pt x="229" y="655"/>
                  </a:lnTo>
                  <a:lnTo>
                    <a:pt x="183" y="598"/>
                  </a:lnTo>
                  <a:lnTo>
                    <a:pt x="152" y="536"/>
                  </a:lnTo>
                  <a:lnTo>
                    <a:pt x="137" y="469"/>
                  </a:lnTo>
                  <a:lnTo>
                    <a:pt x="132" y="407"/>
                  </a:lnTo>
                  <a:lnTo>
                    <a:pt x="132" y="356"/>
                  </a:lnTo>
                  <a:lnTo>
                    <a:pt x="580" y="356"/>
                  </a:lnTo>
                  <a:close/>
                  <a:moveTo>
                    <a:pt x="137" y="320"/>
                  </a:moveTo>
                  <a:lnTo>
                    <a:pt x="147" y="227"/>
                  </a:lnTo>
                  <a:lnTo>
                    <a:pt x="167" y="160"/>
                  </a:lnTo>
                  <a:lnTo>
                    <a:pt x="203" y="108"/>
                  </a:lnTo>
                  <a:lnTo>
                    <a:pt x="234" y="72"/>
                  </a:lnTo>
                  <a:lnTo>
                    <a:pt x="274" y="51"/>
                  </a:lnTo>
                  <a:lnTo>
                    <a:pt x="305" y="41"/>
                  </a:lnTo>
                  <a:lnTo>
                    <a:pt x="335" y="36"/>
                  </a:lnTo>
                  <a:lnTo>
                    <a:pt x="391" y="46"/>
                  </a:lnTo>
                  <a:lnTo>
                    <a:pt x="432" y="72"/>
                  </a:lnTo>
                  <a:lnTo>
                    <a:pt x="463" y="108"/>
                  </a:lnTo>
                  <a:lnTo>
                    <a:pt x="488" y="154"/>
                  </a:lnTo>
                  <a:lnTo>
                    <a:pt x="503" y="201"/>
                  </a:lnTo>
                  <a:lnTo>
                    <a:pt x="513" y="252"/>
                  </a:lnTo>
                  <a:lnTo>
                    <a:pt x="513" y="289"/>
                  </a:lnTo>
                  <a:lnTo>
                    <a:pt x="519" y="320"/>
                  </a:lnTo>
                  <a:lnTo>
                    <a:pt x="137" y="3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68" name="Freeform 20"/>
            <p:cNvSpPr>
              <a:spLocks noEditPoints="1"/>
            </p:cNvSpPr>
            <p:nvPr/>
          </p:nvSpPr>
          <p:spPr bwMode="auto">
            <a:xfrm>
              <a:off x="16067" y="1836"/>
              <a:ext cx="346" cy="1089"/>
            </a:xfrm>
            <a:custGeom>
              <a:avLst/>
              <a:gdLst/>
              <a:ahLst/>
              <a:cxnLst>
                <a:cxn ang="0">
                  <a:pos x="234" y="367"/>
                </a:cxn>
                <a:cxn ang="0">
                  <a:pos x="10" y="388"/>
                </a:cxn>
                <a:cxn ang="0">
                  <a:pos x="10" y="439"/>
                </a:cxn>
                <a:cxn ang="0">
                  <a:pos x="71" y="439"/>
                </a:cxn>
                <a:cxn ang="0">
                  <a:pos x="106" y="449"/>
                </a:cxn>
                <a:cxn ang="0">
                  <a:pos x="122" y="480"/>
                </a:cxn>
                <a:cxn ang="0">
                  <a:pos x="127" y="527"/>
                </a:cxn>
                <a:cxn ang="0">
                  <a:pos x="127" y="966"/>
                </a:cxn>
                <a:cxn ang="0">
                  <a:pos x="122" y="1007"/>
                </a:cxn>
                <a:cxn ang="0">
                  <a:pos x="106" y="1027"/>
                </a:cxn>
                <a:cxn ang="0">
                  <a:pos x="66" y="1038"/>
                </a:cxn>
                <a:cxn ang="0">
                  <a:pos x="0" y="1038"/>
                </a:cxn>
                <a:cxn ang="0">
                  <a:pos x="0" y="1089"/>
                </a:cxn>
                <a:cxn ang="0">
                  <a:pos x="61" y="1089"/>
                </a:cxn>
                <a:cxn ang="0">
                  <a:pos x="127" y="1084"/>
                </a:cxn>
                <a:cxn ang="0">
                  <a:pos x="178" y="1084"/>
                </a:cxn>
                <a:cxn ang="0">
                  <a:pos x="346" y="1089"/>
                </a:cxn>
                <a:cxn ang="0">
                  <a:pos x="346" y="1038"/>
                </a:cxn>
                <a:cxn ang="0">
                  <a:pos x="285" y="1038"/>
                </a:cxn>
                <a:cxn ang="0">
                  <a:pos x="249" y="1027"/>
                </a:cxn>
                <a:cxn ang="0">
                  <a:pos x="234" y="1007"/>
                </a:cxn>
                <a:cxn ang="0">
                  <a:pos x="234" y="966"/>
                </a:cxn>
                <a:cxn ang="0">
                  <a:pos x="234" y="367"/>
                </a:cxn>
                <a:cxn ang="0">
                  <a:pos x="239" y="83"/>
                </a:cxn>
                <a:cxn ang="0">
                  <a:pos x="229" y="37"/>
                </a:cxn>
                <a:cxn ang="0">
                  <a:pos x="198" y="11"/>
                </a:cxn>
                <a:cxn ang="0">
                  <a:pos x="152" y="0"/>
                </a:cxn>
                <a:cxn ang="0">
                  <a:pos x="112" y="11"/>
                </a:cxn>
                <a:cxn ang="0">
                  <a:pos x="81" y="42"/>
                </a:cxn>
                <a:cxn ang="0">
                  <a:pos x="71" y="83"/>
                </a:cxn>
                <a:cxn ang="0">
                  <a:pos x="81" y="124"/>
                </a:cxn>
                <a:cxn ang="0">
                  <a:pos x="112" y="160"/>
                </a:cxn>
                <a:cxn ang="0">
                  <a:pos x="152" y="171"/>
                </a:cxn>
                <a:cxn ang="0">
                  <a:pos x="198" y="160"/>
                </a:cxn>
                <a:cxn ang="0">
                  <a:pos x="229" y="130"/>
                </a:cxn>
                <a:cxn ang="0">
                  <a:pos x="239" y="83"/>
                </a:cxn>
              </a:cxnLst>
              <a:rect l="0" t="0" r="r" b="b"/>
              <a:pathLst>
                <a:path w="346" h="1089">
                  <a:moveTo>
                    <a:pt x="234" y="367"/>
                  </a:moveTo>
                  <a:lnTo>
                    <a:pt x="10" y="388"/>
                  </a:lnTo>
                  <a:lnTo>
                    <a:pt x="10" y="439"/>
                  </a:lnTo>
                  <a:lnTo>
                    <a:pt x="71" y="439"/>
                  </a:lnTo>
                  <a:lnTo>
                    <a:pt x="106" y="449"/>
                  </a:lnTo>
                  <a:lnTo>
                    <a:pt x="122" y="480"/>
                  </a:lnTo>
                  <a:lnTo>
                    <a:pt x="127" y="527"/>
                  </a:lnTo>
                  <a:lnTo>
                    <a:pt x="127" y="966"/>
                  </a:lnTo>
                  <a:lnTo>
                    <a:pt x="122" y="1007"/>
                  </a:lnTo>
                  <a:lnTo>
                    <a:pt x="106" y="1027"/>
                  </a:lnTo>
                  <a:lnTo>
                    <a:pt x="66" y="1038"/>
                  </a:lnTo>
                  <a:lnTo>
                    <a:pt x="0" y="1038"/>
                  </a:lnTo>
                  <a:lnTo>
                    <a:pt x="0" y="1089"/>
                  </a:lnTo>
                  <a:lnTo>
                    <a:pt x="61" y="1089"/>
                  </a:lnTo>
                  <a:lnTo>
                    <a:pt x="127" y="1084"/>
                  </a:lnTo>
                  <a:lnTo>
                    <a:pt x="178" y="1084"/>
                  </a:lnTo>
                  <a:lnTo>
                    <a:pt x="346" y="1089"/>
                  </a:lnTo>
                  <a:lnTo>
                    <a:pt x="346" y="1038"/>
                  </a:lnTo>
                  <a:lnTo>
                    <a:pt x="285" y="1038"/>
                  </a:lnTo>
                  <a:lnTo>
                    <a:pt x="249" y="1027"/>
                  </a:lnTo>
                  <a:lnTo>
                    <a:pt x="234" y="1007"/>
                  </a:lnTo>
                  <a:lnTo>
                    <a:pt x="234" y="966"/>
                  </a:lnTo>
                  <a:lnTo>
                    <a:pt x="234" y="367"/>
                  </a:lnTo>
                  <a:close/>
                  <a:moveTo>
                    <a:pt x="239" y="83"/>
                  </a:moveTo>
                  <a:lnTo>
                    <a:pt x="229" y="37"/>
                  </a:lnTo>
                  <a:lnTo>
                    <a:pt x="198" y="11"/>
                  </a:lnTo>
                  <a:lnTo>
                    <a:pt x="152" y="0"/>
                  </a:lnTo>
                  <a:lnTo>
                    <a:pt x="112" y="11"/>
                  </a:lnTo>
                  <a:lnTo>
                    <a:pt x="81" y="42"/>
                  </a:lnTo>
                  <a:lnTo>
                    <a:pt x="71" y="83"/>
                  </a:lnTo>
                  <a:lnTo>
                    <a:pt x="81" y="124"/>
                  </a:lnTo>
                  <a:lnTo>
                    <a:pt x="112" y="160"/>
                  </a:lnTo>
                  <a:lnTo>
                    <a:pt x="152" y="171"/>
                  </a:lnTo>
                  <a:lnTo>
                    <a:pt x="198" y="160"/>
                  </a:lnTo>
                  <a:lnTo>
                    <a:pt x="229" y="130"/>
                  </a:lnTo>
                  <a:lnTo>
                    <a:pt x="239" y="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69" name="Freeform 21"/>
            <p:cNvSpPr>
              <a:spLocks/>
            </p:cNvSpPr>
            <p:nvPr/>
          </p:nvSpPr>
          <p:spPr bwMode="auto">
            <a:xfrm>
              <a:off x="16514" y="2193"/>
              <a:ext cx="530" cy="748"/>
            </a:xfrm>
            <a:custGeom>
              <a:avLst/>
              <a:gdLst/>
              <a:ahLst/>
              <a:cxnLst>
                <a:cxn ang="0">
                  <a:pos x="311" y="423"/>
                </a:cxn>
                <a:cxn ang="0">
                  <a:pos x="382" y="449"/>
                </a:cxn>
                <a:cxn ang="0">
                  <a:pos x="438" y="516"/>
                </a:cxn>
                <a:cxn ang="0">
                  <a:pos x="443" y="614"/>
                </a:cxn>
                <a:cxn ang="0">
                  <a:pos x="387" y="686"/>
                </a:cxn>
                <a:cxn ang="0">
                  <a:pos x="270" y="717"/>
                </a:cxn>
                <a:cxn ang="0">
                  <a:pos x="143" y="676"/>
                </a:cxn>
                <a:cxn ang="0">
                  <a:pos x="67" y="562"/>
                </a:cxn>
                <a:cxn ang="0">
                  <a:pos x="41" y="469"/>
                </a:cxn>
                <a:cxn ang="0">
                  <a:pos x="31" y="459"/>
                </a:cxn>
                <a:cxn ang="0">
                  <a:pos x="11" y="454"/>
                </a:cxn>
                <a:cxn ang="0">
                  <a:pos x="0" y="469"/>
                </a:cxn>
                <a:cxn ang="0">
                  <a:pos x="11" y="748"/>
                </a:cxn>
                <a:cxn ang="0">
                  <a:pos x="36" y="738"/>
                </a:cxn>
                <a:cxn ang="0">
                  <a:pos x="61" y="717"/>
                </a:cxn>
                <a:cxn ang="0">
                  <a:pos x="67" y="712"/>
                </a:cxn>
                <a:cxn ang="0">
                  <a:pos x="92" y="681"/>
                </a:cxn>
                <a:cxn ang="0">
                  <a:pos x="194" y="743"/>
                </a:cxn>
                <a:cxn ang="0">
                  <a:pos x="270" y="748"/>
                </a:cxn>
                <a:cxn ang="0">
                  <a:pos x="418" y="717"/>
                </a:cxn>
                <a:cxn ang="0">
                  <a:pos x="504" y="634"/>
                </a:cxn>
                <a:cxn ang="0">
                  <a:pos x="530" y="526"/>
                </a:cxn>
                <a:cxn ang="0">
                  <a:pos x="499" y="423"/>
                </a:cxn>
                <a:cxn ang="0">
                  <a:pos x="458" y="371"/>
                </a:cxn>
                <a:cxn ang="0">
                  <a:pos x="341" y="304"/>
                </a:cxn>
                <a:cxn ang="0">
                  <a:pos x="184" y="268"/>
                </a:cxn>
                <a:cxn ang="0">
                  <a:pos x="112" y="227"/>
                </a:cxn>
                <a:cxn ang="0">
                  <a:pos x="77" y="154"/>
                </a:cxn>
                <a:cxn ang="0">
                  <a:pos x="102" y="87"/>
                </a:cxn>
                <a:cxn ang="0">
                  <a:pos x="189" y="41"/>
                </a:cxn>
                <a:cxn ang="0">
                  <a:pos x="326" y="41"/>
                </a:cxn>
                <a:cxn ang="0">
                  <a:pos x="407" y="92"/>
                </a:cxn>
                <a:cxn ang="0">
                  <a:pos x="438" y="170"/>
                </a:cxn>
                <a:cxn ang="0">
                  <a:pos x="458" y="242"/>
                </a:cxn>
                <a:cxn ang="0">
                  <a:pos x="484" y="237"/>
                </a:cxn>
                <a:cxn ang="0">
                  <a:pos x="489" y="221"/>
                </a:cxn>
                <a:cxn ang="0">
                  <a:pos x="479" y="5"/>
                </a:cxn>
                <a:cxn ang="0">
                  <a:pos x="463" y="0"/>
                </a:cxn>
                <a:cxn ang="0">
                  <a:pos x="453" y="5"/>
                </a:cxn>
                <a:cxn ang="0">
                  <a:pos x="352" y="15"/>
                </a:cxn>
                <a:cxn ang="0">
                  <a:pos x="260" y="0"/>
                </a:cxn>
                <a:cxn ang="0">
                  <a:pos x="107" y="31"/>
                </a:cxn>
                <a:cxn ang="0">
                  <a:pos x="26" y="108"/>
                </a:cxn>
                <a:cxn ang="0">
                  <a:pos x="0" y="201"/>
                </a:cxn>
                <a:cxn ang="0">
                  <a:pos x="36" y="304"/>
                </a:cxn>
                <a:cxn ang="0">
                  <a:pos x="107" y="366"/>
                </a:cxn>
                <a:cxn ang="0">
                  <a:pos x="209" y="402"/>
                </a:cxn>
              </a:cxnLst>
              <a:rect l="0" t="0" r="r" b="b"/>
              <a:pathLst>
                <a:path w="530" h="748">
                  <a:moveTo>
                    <a:pt x="285" y="418"/>
                  </a:moveTo>
                  <a:lnTo>
                    <a:pt x="311" y="423"/>
                  </a:lnTo>
                  <a:lnTo>
                    <a:pt x="341" y="433"/>
                  </a:lnTo>
                  <a:lnTo>
                    <a:pt x="382" y="449"/>
                  </a:lnTo>
                  <a:lnTo>
                    <a:pt x="413" y="474"/>
                  </a:lnTo>
                  <a:lnTo>
                    <a:pt x="438" y="516"/>
                  </a:lnTo>
                  <a:lnTo>
                    <a:pt x="448" y="567"/>
                  </a:lnTo>
                  <a:lnTo>
                    <a:pt x="443" y="614"/>
                  </a:lnTo>
                  <a:lnTo>
                    <a:pt x="423" y="655"/>
                  </a:lnTo>
                  <a:lnTo>
                    <a:pt x="387" y="686"/>
                  </a:lnTo>
                  <a:lnTo>
                    <a:pt x="336" y="707"/>
                  </a:lnTo>
                  <a:lnTo>
                    <a:pt x="270" y="717"/>
                  </a:lnTo>
                  <a:lnTo>
                    <a:pt x="199" y="707"/>
                  </a:lnTo>
                  <a:lnTo>
                    <a:pt x="143" y="676"/>
                  </a:lnTo>
                  <a:lnTo>
                    <a:pt x="97" y="624"/>
                  </a:lnTo>
                  <a:lnTo>
                    <a:pt x="67" y="562"/>
                  </a:lnTo>
                  <a:lnTo>
                    <a:pt x="46" y="485"/>
                  </a:lnTo>
                  <a:lnTo>
                    <a:pt x="41" y="469"/>
                  </a:lnTo>
                  <a:lnTo>
                    <a:pt x="36" y="459"/>
                  </a:lnTo>
                  <a:lnTo>
                    <a:pt x="31" y="459"/>
                  </a:lnTo>
                  <a:lnTo>
                    <a:pt x="21" y="454"/>
                  </a:lnTo>
                  <a:lnTo>
                    <a:pt x="11" y="454"/>
                  </a:lnTo>
                  <a:lnTo>
                    <a:pt x="5" y="459"/>
                  </a:lnTo>
                  <a:lnTo>
                    <a:pt x="0" y="469"/>
                  </a:lnTo>
                  <a:lnTo>
                    <a:pt x="0" y="738"/>
                  </a:lnTo>
                  <a:lnTo>
                    <a:pt x="11" y="748"/>
                  </a:lnTo>
                  <a:lnTo>
                    <a:pt x="31" y="748"/>
                  </a:lnTo>
                  <a:lnTo>
                    <a:pt x="36" y="738"/>
                  </a:lnTo>
                  <a:lnTo>
                    <a:pt x="46" y="732"/>
                  </a:lnTo>
                  <a:lnTo>
                    <a:pt x="61" y="717"/>
                  </a:lnTo>
                  <a:lnTo>
                    <a:pt x="61" y="712"/>
                  </a:lnTo>
                  <a:lnTo>
                    <a:pt x="67" y="712"/>
                  </a:lnTo>
                  <a:lnTo>
                    <a:pt x="72" y="701"/>
                  </a:lnTo>
                  <a:lnTo>
                    <a:pt x="92" y="681"/>
                  </a:lnTo>
                  <a:lnTo>
                    <a:pt x="143" y="722"/>
                  </a:lnTo>
                  <a:lnTo>
                    <a:pt x="194" y="743"/>
                  </a:lnTo>
                  <a:lnTo>
                    <a:pt x="234" y="748"/>
                  </a:lnTo>
                  <a:lnTo>
                    <a:pt x="270" y="748"/>
                  </a:lnTo>
                  <a:lnTo>
                    <a:pt x="352" y="743"/>
                  </a:lnTo>
                  <a:lnTo>
                    <a:pt x="418" y="717"/>
                  </a:lnTo>
                  <a:lnTo>
                    <a:pt x="469" y="681"/>
                  </a:lnTo>
                  <a:lnTo>
                    <a:pt x="504" y="634"/>
                  </a:lnTo>
                  <a:lnTo>
                    <a:pt x="519" y="583"/>
                  </a:lnTo>
                  <a:lnTo>
                    <a:pt x="530" y="526"/>
                  </a:lnTo>
                  <a:lnTo>
                    <a:pt x="519" y="469"/>
                  </a:lnTo>
                  <a:lnTo>
                    <a:pt x="499" y="423"/>
                  </a:lnTo>
                  <a:lnTo>
                    <a:pt x="479" y="387"/>
                  </a:lnTo>
                  <a:lnTo>
                    <a:pt x="458" y="371"/>
                  </a:lnTo>
                  <a:lnTo>
                    <a:pt x="402" y="330"/>
                  </a:lnTo>
                  <a:lnTo>
                    <a:pt x="341" y="304"/>
                  </a:lnTo>
                  <a:lnTo>
                    <a:pt x="275" y="289"/>
                  </a:lnTo>
                  <a:lnTo>
                    <a:pt x="184" y="268"/>
                  </a:lnTo>
                  <a:lnTo>
                    <a:pt x="143" y="252"/>
                  </a:lnTo>
                  <a:lnTo>
                    <a:pt x="112" y="227"/>
                  </a:lnTo>
                  <a:lnTo>
                    <a:pt x="87" y="196"/>
                  </a:lnTo>
                  <a:lnTo>
                    <a:pt x="77" y="154"/>
                  </a:lnTo>
                  <a:lnTo>
                    <a:pt x="82" y="118"/>
                  </a:lnTo>
                  <a:lnTo>
                    <a:pt x="102" y="87"/>
                  </a:lnTo>
                  <a:lnTo>
                    <a:pt x="138" y="61"/>
                  </a:lnTo>
                  <a:lnTo>
                    <a:pt x="189" y="41"/>
                  </a:lnTo>
                  <a:lnTo>
                    <a:pt x="260" y="31"/>
                  </a:lnTo>
                  <a:lnTo>
                    <a:pt x="326" y="41"/>
                  </a:lnTo>
                  <a:lnTo>
                    <a:pt x="372" y="61"/>
                  </a:lnTo>
                  <a:lnTo>
                    <a:pt x="407" y="92"/>
                  </a:lnTo>
                  <a:lnTo>
                    <a:pt x="428" y="129"/>
                  </a:lnTo>
                  <a:lnTo>
                    <a:pt x="438" y="170"/>
                  </a:lnTo>
                  <a:lnTo>
                    <a:pt x="448" y="232"/>
                  </a:lnTo>
                  <a:lnTo>
                    <a:pt x="458" y="242"/>
                  </a:lnTo>
                  <a:lnTo>
                    <a:pt x="479" y="242"/>
                  </a:lnTo>
                  <a:lnTo>
                    <a:pt x="484" y="237"/>
                  </a:lnTo>
                  <a:lnTo>
                    <a:pt x="484" y="232"/>
                  </a:lnTo>
                  <a:lnTo>
                    <a:pt x="489" y="221"/>
                  </a:lnTo>
                  <a:lnTo>
                    <a:pt x="489" y="15"/>
                  </a:lnTo>
                  <a:lnTo>
                    <a:pt x="479" y="5"/>
                  </a:lnTo>
                  <a:lnTo>
                    <a:pt x="469" y="0"/>
                  </a:lnTo>
                  <a:lnTo>
                    <a:pt x="463" y="0"/>
                  </a:lnTo>
                  <a:lnTo>
                    <a:pt x="458" y="5"/>
                  </a:lnTo>
                  <a:lnTo>
                    <a:pt x="453" y="5"/>
                  </a:lnTo>
                  <a:lnTo>
                    <a:pt x="413" y="46"/>
                  </a:lnTo>
                  <a:lnTo>
                    <a:pt x="352" y="15"/>
                  </a:lnTo>
                  <a:lnTo>
                    <a:pt x="296" y="5"/>
                  </a:lnTo>
                  <a:lnTo>
                    <a:pt x="260" y="0"/>
                  </a:lnTo>
                  <a:lnTo>
                    <a:pt x="173" y="10"/>
                  </a:lnTo>
                  <a:lnTo>
                    <a:pt x="107" y="31"/>
                  </a:lnTo>
                  <a:lnTo>
                    <a:pt x="56" y="67"/>
                  </a:lnTo>
                  <a:lnTo>
                    <a:pt x="26" y="108"/>
                  </a:lnTo>
                  <a:lnTo>
                    <a:pt x="5" y="154"/>
                  </a:lnTo>
                  <a:lnTo>
                    <a:pt x="0" y="201"/>
                  </a:lnTo>
                  <a:lnTo>
                    <a:pt x="11" y="258"/>
                  </a:lnTo>
                  <a:lnTo>
                    <a:pt x="36" y="304"/>
                  </a:lnTo>
                  <a:lnTo>
                    <a:pt x="72" y="340"/>
                  </a:lnTo>
                  <a:lnTo>
                    <a:pt x="107" y="366"/>
                  </a:lnTo>
                  <a:lnTo>
                    <a:pt x="153" y="387"/>
                  </a:lnTo>
                  <a:lnTo>
                    <a:pt x="209" y="402"/>
                  </a:lnTo>
                  <a:lnTo>
                    <a:pt x="285" y="4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70" name="Freeform 22"/>
            <p:cNvSpPr>
              <a:spLocks noEditPoints="1"/>
            </p:cNvSpPr>
            <p:nvPr/>
          </p:nvSpPr>
          <p:spPr bwMode="auto">
            <a:xfrm>
              <a:off x="3991" y="5361"/>
              <a:ext cx="1068" cy="1187"/>
            </a:xfrm>
            <a:custGeom>
              <a:avLst/>
              <a:gdLst/>
              <a:ahLst/>
              <a:cxnLst>
                <a:cxn ang="0">
                  <a:pos x="1053" y="459"/>
                </a:cxn>
                <a:cxn ang="0">
                  <a:pos x="951" y="222"/>
                </a:cxn>
                <a:cxn ang="0">
                  <a:pos x="768" y="62"/>
                </a:cxn>
                <a:cxn ang="0">
                  <a:pos x="534" y="0"/>
                </a:cxn>
                <a:cxn ang="0">
                  <a:pos x="300" y="62"/>
                </a:cxn>
                <a:cxn ang="0">
                  <a:pos x="117" y="222"/>
                </a:cxn>
                <a:cxn ang="0">
                  <a:pos x="15" y="459"/>
                </a:cxn>
                <a:cxn ang="0">
                  <a:pos x="15" y="738"/>
                </a:cxn>
                <a:cxn ang="0">
                  <a:pos x="117" y="970"/>
                </a:cxn>
                <a:cxn ang="0">
                  <a:pos x="300" y="1130"/>
                </a:cxn>
                <a:cxn ang="0">
                  <a:pos x="534" y="1187"/>
                </a:cxn>
                <a:cxn ang="0">
                  <a:pos x="768" y="1130"/>
                </a:cxn>
                <a:cxn ang="0">
                  <a:pos x="951" y="970"/>
                </a:cxn>
                <a:cxn ang="0">
                  <a:pos x="1053" y="733"/>
                </a:cxn>
                <a:cxn ang="0">
                  <a:pos x="534" y="1151"/>
                </a:cxn>
                <a:cxn ang="0">
                  <a:pos x="422" y="1130"/>
                </a:cxn>
                <a:cxn ang="0">
                  <a:pos x="310" y="1053"/>
                </a:cxn>
                <a:cxn ang="0">
                  <a:pos x="218" y="924"/>
                </a:cxn>
                <a:cxn ang="0">
                  <a:pos x="162" y="723"/>
                </a:cxn>
                <a:cxn ang="0">
                  <a:pos x="162" y="470"/>
                </a:cxn>
                <a:cxn ang="0">
                  <a:pos x="218" y="268"/>
                </a:cxn>
                <a:cxn ang="0">
                  <a:pos x="310" y="134"/>
                </a:cxn>
                <a:cxn ang="0">
                  <a:pos x="422" y="57"/>
                </a:cxn>
                <a:cxn ang="0">
                  <a:pos x="534" y="36"/>
                </a:cxn>
                <a:cxn ang="0">
                  <a:pos x="646" y="62"/>
                </a:cxn>
                <a:cxn ang="0">
                  <a:pos x="758" y="134"/>
                </a:cxn>
                <a:cxn ang="0">
                  <a:pos x="849" y="268"/>
                </a:cxn>
                <a:cxn ang="0">
                  <a:pos x="905" y="470"/>
                </a:cxn>
                <a:cxn ang="0">
                  <a:pos x="905" y="728"/>
                </a:cxn>
                <a:cxn ang="0">
                  <a:pos x="849" y="924"/>
                </a:cxn>
                <a:cxn ang="0">
                  <a:pos x="753" y="1058"/>
                </a:cxn>
                <a:cxn ang="0">
                  <a:pos x="641" y="1125"/>
                </a:cxn>
                <a:cxn ang="0">
                  <a:pos x="534" y="1151"/>
                </a:cxn>
                <a:cxn ang="0">
                  <a:pos x="778" y="475"/>
                </a:cxn>
                <a:cxn ang="0">
                  <a:pos x="285" y="532"/>
                </a:cxn>
                <a:cxn ang="0">
                  <a:pos x="244" y="475"/>
                </a:cxn>
                <a:cxn ang="0">
                  <a:pos x="285" y="712"/>
                </a:cxn>
                <a:cxn ang="0">
                  <a:pos x="778" y="656"/>
                </a:cxn>
                <a:cxn ang="0">
                  <a:pos x="819" y="712"/>
                </a:cxn>
              </a:cxnLst>
              <a:rect l="0" t="0" r="r" b="b"/>
              <a:pathLst>
                <a:path w="1068" h="1187">
                  <a:moveTo>
                    <a:pt x="1068" y="599"/>
                  </a:moveTo>
                  <a:lnTo>
                    <a:pt x="1053" y="459"/>
                  </a:lnTo>
                  <a:lnTo>
                    <a:pt x="1012" y="336"/>
                  </a:lnTo>
                  <a:lnTo>
                    <a:pt x="951" y="222"/>
                  </a:lnTo>
                  <a:lnTo>
                    <a:pt x="865" y="129"/>
                  </a:lnTo>
                  <a:lnTo>
                    <a:pt x="768" y="62"/>
                  </a:lnTo>
                  <a:lnTo>
                    <a:pt x="656" y="16"/>
                  </a:lnTo>
                  <a:lnTo>
                    <a:pt x="534" y="0"/>
                  </a:lnTo>
                  <a:lnTo>
                    <a:pt x="412" y="16"/>
                  </a:lnTo>
                  <a:lnTo>
                    <a:pt x="300" y="62"/>
                  </a:lnTo>
                  <a:lnTo>
                    <a:pt x="203" y="129"/>
                  </a:lnTo>
                  <a:lnTo>
                    <a:pt x="117" y="222"/>
                  </a:lnTo>
                  <a:lnTo>
                    <a:pt x="56" y="330"/>
                  </a:lnTo>
                  <a:lnTo>
                    <a:pt x="15" y="459"/>
                  </a:lnTo>
                  <a:lnTo>
                    <a:pt x="0" y="599"/>
                  </a:lnTo>
                  <a:lnTo>
                    <a:pt x="15" y="738"/>
                  </a:lnTo>
                  <a:lnTo>
                    <a:pt x="56" y="862"/>
                  </a:lnTo>
                  <a:lnTo>
                    <a:pt x="117" y="970"/>
                  </a:lnTo>
                  <a:lnTo>
                    <a:pt x="203" y="1058"/>
                  </a:lnTo>
                  <a:lnTo>
                    <a:pt x="300" y="1130"/>
                  </a:lnTo>
                  <a:lnTo>
                    <a:pt x="412" y="1172"/>
                  </a:lnTo>
                  <a:lnTo>
                    <a:pt x="534" y="1187"/>
                  </a:lnTo>
                  <a:lnTo>
                    <a:pt x="656" y="1172"/>
                  </a:lnTo>
                  <a:lnTo>
                    <a:pt x="768" y="1130"/>
                  </a:lnTo>
                  <a:lnTo>
                    <a:pt x="865" y="1058"/>
                  </a:lnTo>
                  <a:lnTo>
                    <a:pt x="951" y="970"/>
                  </a:lnTo>
                  <a:lnTo>
                    <a:pt x="1012" y="857"/>
                  </a:lnTo>
                  <a:lnTo>
                    <a:pt x="1053" y="733"/>
                  </a:lnTo>
                  <a:lnTo>
                    <a:pt x="1068" y="599"/>
                  </a:lnTo>
                  <a:close/>
                  <a:moveTo>
                    <a:pt x="534" y="1151"/>
                  </a:moveTo>
                  <a:lnTo>
                    <a:pt x="478" y="1146"/>
                  </a:lnTo>
                  <a:lnTo>
                    <a:pt x="422" y="1130"/>
                  </a:lnTo>
                  <a:lnTo>
                    <a:pt x="366" y="1099"/>
                  </a:lnTo>
                  <a:lnTo>
                    <a:pt x="310" y="1053"/>
                  </a:lnTo>
                  <a:lnTo>
                    <a:pt x="259" y="996"/>
                  </a:lnTo>
                  <a:lnTo>
                    <a:pt x="218" y="924"/>
                  </a:lnTo>
                  <a:lnTo>
                    <a:pt x="183" y="831"/>
                  </a:lnTo>
                  <a:lnTo>
                    <a:pt x="162" y="723"/>
                  </a:lnTo>
                  <a:lnTo>
                    <a:pt x="152" y="599"/>
                  </a:lnTo>
                  <a:lnTo>
                    <a:pt x="162" y="470"/>
                  </a:lnTo>
                  <a:lnTo>
                    <a:pt x="183" y="356"/>
                  </a:lnTo>
                  <a:lnTo>
                    <a:pt x="218" y="268"/>
                  </a:lnTo>
                  <a:lnTo>
                    <a:pt x="259" y="191"/>
                  </a:lnTo>
                  <a:lnTo>
                    <a:pt x="310" y="134"/>
                  </a:lnTo>
                  <a:lnTo>
                    <a:pt x="366" y="88"/>
                  </a:lnTo>
                  <a:lnTo>
                    <a:pt x="422" y="57"/>
                  </a:lnTo>
                  <a:lnTo>
                    <a:pt x="478" y="41"/>
                  </a:lnTo>
                  <a:lnTo>
                    <a:pt x="534" y="36"/>
                  </a:lnTo>
                  <a:lnTo>
                    <a:pt x="590" y="41"/>
                  </a:lnTo>
                  <a:lnTo>
                    <a:pt x="646" y="62"/>
                  </a:lnTo>
                  <a:lnTo>
                    <a:pt x="702" y="88"/>
                  </a:lnTo>
                  <a:lnTo>
                    <a:pt x="758" y="134"/>
                  </a:lnTo>
                  <a:lnTo>
                    <a:pt x="809" y="196"/>
                  </a:lnTo>
                  <a:lnTo>
                    <a:pt x="849" y="268"/>
                  </a:lnTo>
                  <a:lnTo>
                    <a:pt x="885" y="361"/>
                  </a:lnTo>
                  <a:lnTo>
                    <a:pt x="905" y="470"/>
                  </a:lnTo>
                  <a:lnTo>
                    <a:pt x="910" y="599"/>
                  </a:lnTo>
                  <a:lnTo>
                    <a:pt x="905" y="728"/>
                  </a:lnTo>
                  <a:lnTo>
                    <a:pt x="880" y="836"/>
                  </a:lnTo>
                  <a:lnTo>
                    <a:pt x="849" y="924"/>
                  </a:lnTo>
                  <a:lnTo>
                    <a:pt x="804" y="1001"/>
                  </a:lnTo>
                  <a:lnTo>
                    <a:pt x="753" y="1058"/>
                  </a:lnTo>
                  <a:lnTo>
                    <a:pt x="697" y="1099"/>
                  </a:lnTo>
                  <a:lnTo>
                    <a:pt x="641" y="1125"/>
                  </a:lnTo>
                  <a:lnTo>
                    <a:pt x="585" y="1146"/>
                  </a:lnTo>
                  <a:lnTo>
                    <a:pt x="534" y="1151"/>
                  </a:lnTo>
                  <a:close/>
                  <a:moveTo>
                    <a:pt x="819" y="475"/>
                  </a:moveTo>
                  <a:lnTo>
                    <a:pt x="778" y="475"/>
                  </a:lnTo>
                  <a:lnTo>
                    <a:pt x="778" y="532"/>
                  </a:lnTo>
                  <a:lnTo>
                    <a:pt x="285" y="532"/>
                  </a:lnTo>
                  <a:lnTo>
                    <a:pt x="285" y="475"/>
                  </a:lnTo>
                  <a:lnTo>
                    <a:pt x="244" y="475"/>
                  </a:lnTo>
                  <a:lnTo>
                    <a:pt x="244" y="712"/>
                  </a:lnTo>
                  <a:lnTo>
                    <a:pt x="285" y="712"/>
                  </a:lnTo>
                  <a:lnTo>
                    <a:pt x="285" y="656"/>
                  </a:lnTo>
                  <a:lnTo>
                    <a:pt x="778" y="656"/>
                  </a:lnTo>
                  <a:lnTo>
                    <a:pt x="778" y="712"/>
                  </a:lnTo>
                  <a:lnTo>
                    <a:pt x="819" y="712"/>
                  </a:lnTo>
                  <a:lnTo>
                    <a:pt x="819" y="4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71" name="Freeform 23"/>
            <p:cNvSpPr>
              <a:spLocks/>
            </p:cNvSpPr>
            <p:nvPr/>
          </p:nvSpPr>
          <p:spPr bwMode="auto">
            <a:xfrm>
              <a:off x="5309" y="5289"/>
              <a:ext cx="376" cy="1631"/>
            </a:xfrm>
            <a:custGeom>
              <a:avLst/>
              <a:gdLst/>
              <a:ahLst/>
              <a:cxnLst>
                <a:cxn ang="0">
                  <a:pos x="376" y="1615"/>
                </a:cxn>
                <a:cxn ang="0">
                  <a:pos x="376" y="1610"/>
                </a:cxn>
                <a:cxn ang="0">
                  <a:pos x="371" y="1610"/>
                </a:cxn>
                <a:cxn ang="0">
                  <a:pos x="371" y="1605"/>
                </a:cxn>
                <a:cxn ang="0">
                  <a:pos x="346" y="1579"/>
                </a:cxn>
                <a:cxn ang="0">
                  <a:pos x="269" y="1486"/>
                </a:cxn>
                <a:cxn ang="0">
                  <a:pos x="208" y="1383"/>
                </a:cxn>
                <a:cxn ang="0">
                  <a:pos x="162" y="1269"/>
                </a:cxn>
                <a:cxn ang="0">
                  <a:pos x="132" y="1156"/>
                </a:cxn>
                <a:cxn ang="0">
                  <a:pos x="106" y="1037"/>
                </a:cxn>
                <a:cxn ang="0">
                  <a:pos x="96" y="924"/>
                </a:cxn>
                <a:cxn ang="0">
                  <a:pos x="96" y="815"/>
                </a:cxn>
                <a:cxn ang="0">
                  <a:pos x="101" y="676"/>
                </a:cxn>
                <a:cxn ang="0">
                  <a:pos x="117" y="537"/>
                </a:cxn>
                <a:cxn ang="0">
                  <a:pos x="147" y="397"/>
                </a:cxn>
                <a:cxn ang="0">
                  <a:pos x="198" y="273"/>
                </a:cxn>
                <a:cxn ang="0">
                  <a:pos x="264" y="150"/>
                </a:cxn>
                <a:cxn ang="0">
                  <a:pos x="351" y="41"/>
                </a:cxn>
                <a:cxn ang="0">
                  <a:pos x="361" y="31"/>
                </a:cxn>
                <a:cxn ang="0">
                  <a:pos x="371" y="26"/>
                </a:cxn>
                <a:cxn ang="0">
                  <a:pos x="371" y="21"/>
                </a:cxn>
                <a:cxn ang="0">
                  <a:pos x="376" y="15"/>
                </a:cxn>
                <a:cxn ang="0">
                  <a:pos x="371" y="5"/>
                </a:cxn>
                <a:cxn ang="0">
                  <a:pos x="366" y="0"/>
                </a:cxn>
                <a:cxn ang="0">
                  <a:pos x="356" y="0"/>
                </a:cxn>
                <a:cxn ang="0">
                  <a:pos x="341" y="10"/>
                </a:cxn>
                <a:cxn ang="0">
                  <a:pos x="305" y="36"/>
                </a:cxn>
                <a:cxn ang="0">
                  <a:pos x="259" y="82"/>
                </a:cxn>
                <a:cxn ang="0">
                  <a:pos x="208" y="144"/>
                </a:cxn>
                <a:cxn ang="0">
                  <a:pos x="152" y="222"/>
                </a:cxn>
                <a:cxn ang="0">
                  <a:pos x="101" y="320"/>
                </a:cxn>
                <a:cxn ang="0">
                  <a:pos x="50" y="454"/>
                </a:cxn>
                <a:cxn ang="0">
                  <a:pos x="20" y="583"/>
                </a:cxn>
                <a:cxn ang="0">
                  <a:pos x="5" y="707"/>
                </a:cxn>
                <a:cxn ang="0">
                  <a:pos x="0" y="815"/>
                </a:cxn>
                <a:cxn ang="0">
                  <a:pos x="5" y="924"/>
                </a:cxn>
                <a:cxn ang="0">
                  <a:pos x="20" y="1047"/>
                </a:cxn>
                <a:cxn ang="0">
                  <a:pos x="50" y="1187"/>
                </a:cxn>
                <a:cxn ang="0">
                  <a:pos x="106" y="1326"/>
                </a:cxn>
                <a:cxn ang="0">
                  <a:pos x="157" y="1419"/>
                </a:cxn>
                <a:cxn ang="0">
                  <a:pos x="213" y="1491"/>
                </a:cxn>
                <a:cxn ang="0">
                  <a:pos x="264" y="1553"/>
                </a:cxn>
                <a:cxn ang="0">
                  <a:pos x="305" y="1595"/>
                </a:cxn>
                <a:cxn ang="0">
                  <a:pos x="341" y="1620"/>
                </a:cxn>
                <a:cxn ang="0">
                  <a:pos x="356" y="1631"/>
                </a:cxn>
                <a:cxn ang="0">
                  <a:pos x="366" y="1631"/>
                </a:cxn>
                <a:cxn ang="0">
                  <a:pos x="371" y="1625"/>
                </a:cxn>
                <a:cxn ang="0">
                  <a:pos x="376" y="1615"/>
                </a:cxn>
              </a:cxnLst>
              <a:rect l="0" t="0" r="r" b="b"/>
              <a:pathLst>
                <a:path w="376" h="1631">
                  <a:moveTo>
                    <a:pt x="376" y="1615"/>
                  </a:moveTo>
                  <a:lnTo>
                    <a:pt x="376" y="1610"/>
                  </a:lnTo>
                  <a:lnTo>
                    <a:pt x="371" y="1610"/>
                  </a:lnTo>
                  <a:lnTo>
                    <a:pt x="371" y="1605"/>
                  </a:lnTo>
                  <a:lnTo>
                    <a:pt x="346" y="1579"/>
                  </a:lnTo>
                  <a:lnTo>
                    <a:pt x="269" y="1486"/>
                  </a:lnTo>
                  <a:lnTo>
                    <a:pt x="208" y="1383"/>
                  </a:lnTo>
                  <a:lnTo>
                    <a:pt x="162" y="1269"/>
                  </a:lnTo>
                  <a:lnTo>
                    <a:pt x="132" y="1156"/>
                  </a:lnTo>
                  <a:lnTo>
                    <a:pt x="106" y="1037"/>
                  </a:lnTo>
                  <a:lnTo>
                    <a:pt x="96" y="924"/>
                  </a:lnTo>
                  <a:lnTo>
                    <a:pt x="96" y="815"/>
                  </a:lnTo>
                  <a:lnTo>
                    <a:pt x="101" y="676"/>
                  </a:lnTo>
                  <a:lnTo>
                    <a:pt x="117" y="537"/>
                  </a:lnTo>
                  <a:lnTo>
                    <a:pt x="147" y="397"/>
                  </a:lnTo>
                  <a:lnTo>
                    <a:pt x="198" y="273"/>
                  </a:lnTo>
                  <a:lnTo>
                    <a:pt x="264" y="150"/>
                  </a:lnTo>
                  <a:lnTo>
                    <a:pt x="351" y="41"/>
                  </a:lnTo>
                  <a:lnTo>
                    <a:pt x="361" y="31"/>
                  </a:lnTo>
                  <a:lnTo>
                    <a:pt x="371" y="26"/>
                  </a:lnTo>
                  <a:lnTo>
                    <a:pt x="371" y="21"/>
                  </a:lnTo>
                  <a:lnTo>
                    <a:pt x="376" y="15"/>
                  </a:lnTo>
                  <a:lnTo>
                    <a:pt x="371" y="5"/>
                  </a:lnTo>
                  <a:lnTo>
                    <a:pt x="366" y="0"/>
                  </a:lnTo>
                  <a:lnTo>
                    <a:pt x="356" y="0"/>
                  </a:lnTo>
                  <a:lnTo>
                    <a:pt x="341" y="10"/>
                  </a:lnTo>
                  <a:lnTo>
                    <a:pt x="305" y="36"/>
                  </a:lnTo>
                  <a:lnTo>
                    <a:pt x="259" y="82"/>
                  </a:lnTo>
                  <a:lnTo>
                    <a:pt x="208" y="144"/>
                  </a:lnTo>
                  <a:lnTo>
                    <a:pt x="152" y="222"/>
                  </a:lnTo>
                  <a:lnTo>
                    <a:pt x="101" y="320"/>
                  </a:lnTo>
                  <a:lnTo>
                    <a:pt x="50" y="454"/>
                  </a:lnTo>
                  <a:lnTo>
                    <a:pt x="20" y="583"/>
                  </a:lnTo>
                  <a:lnTo>
                    <a:pt x="5" y="707"/>
                  </a:lnTo>
                  <a:lnTo>
                    <a:pt x="0" y="815"/>
                  </a:lnTo>
                  <a:lnTo>
                    <a:pt x="5" y="924"/>
                  </a:lnTo>
                  <a:lnTo>
                    <a:pt x="20" y="1047"/>
                  </a:lnTo>
                  <a:lnTo>
                    <a:pt x="50" y="1187"/>
                  </a:lnTo>
                  <a:lnTo>
                    <a:pt x="106" y="1326"/>
                  </a:lnTo>
                  <a:lnTo>
                    <a:pt x="157" y="1419"/>
                  </a:lnTo>
                  <a:lnTo>
                    <a:pt x="213" y="1491"/>
                  </a:lnTo>
                  <a:lnTo>
                    <a:pt x="264" y="1553"/>
                  </a:lnTo>
                  <a:lnTo>
                    <a:pt x="305" y="1595"/>
                  </a:lnTo>
                  <a:lnTo>
                    <a:pt x="341" y="1620"/>
                  </a:lnTo>
                  <a:lnTo>
                    <a:pt x="356" y="1631"/>
                  </a:lnTo>
                  <a:lnTo>
                    <a:pt x="366" y="1631"/>
                  </a:lnTo>
                  <a:lnTo>
                    <a:pt x="371" y="1625"/>
                  </a:lnTo>
                  <a:lnTo>
                    <a:pt x="376" y="16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72" name="Freeform 24"/>
            <p:cNvSpPr>
              <a:spLocks/>
            </p:cNvSpPr>
            <p:nvPr/>
          </p:nvSpPr>
          <p:spPr bwMode="auto">
            <a:xfrm>
              <a:off x="5823" y="5789"/>
              <a:ext cx="875" cy="738"/>
            </a:xfrm>
            <a:custGeom>
              <a:avLst/>
              <a:gdLst/>
              <a:ahLst/>
              <a:cxnLst>
                <a:cxn ang="0">
                  <a:pos x="91" y="640"/>
                </a:cxn>
                <a:cxn ang="0">
                  <a:pos x="86" y="677"/>
                </a:cxn>
                <a:cxn ang="0">
                  <a:pos x="81" y="713"/>
                </a:cxn>
                <a:cxn ang="0">
                  <a:pos x="112" y="738"/>
                </a:cxn>
                <a:cxn ang="0">
                  <a:pos x="152" y="733"/>
                </a:cxn>
                <a:cxn ang="0">
                  <a:pos x="178" y="713"/>
                </a:cxn>
                <a:cxn ang="0">
                  <a:pos x="193" y="682"/>
                </a:cxn>
                <a:cxn ang="0">
                  <a:pos x="208" y="609"/>
                </a:cxn>
                <a:cxn ang="0">
                  <a:pos x="254" y="429"/>
                </a:cxn>
                <a:cxn ang="0">
                  <a:pos x="290" y="289"/>
                </a:cxn>
                <a:cxn ang="0">
                  <a:pos x="300" y="238"/>
                </a:cxn>
                <a:cxn ang="0">
                  <a:pos x="346" y="166"/>
                </a:cxn>
                <a:cxn ang="0">
                  <a:pos x="432" y="78"/>
                </a:cxn>
                <a:cxn ang="0">
                  <a:pos x="564" y="37"/>
                </a:cxn>
                <a:cxn ang="0">
                  <a:pos x="626" y="62"/>
                </a:cxn>
                <a:cxn ang="0">
                  <a:pos x="651" y="150"/>
                </a:cxn>
                <a:cxn ang="0">
                  <a:pos x="631" y="279"/>
                </a:cxn>
                <a:cxn ang="0">
                  <a:pos x="585" y="424"/>
                </a:cxn>
                <a:cxn ang="0">
                  <a:pos x="544" y="532"/>
                </a:cxn>
                <a:cxn ang="0">
                  <a:pos x="529" y="584"/>
                </a:cxn>
                <a:cxn ang="0">
                  <a:pos x="539" y="661"/>
                </a:cxn>
                <a:cxn ang="0">
                  <a:pos x="610" y="733"/>
                </a:cxn>
                <a:cxn ang="0">
                  <a:pos x="722" y="728"/>
                </a:cxn>
                <a:cxn ang="0">
                  <a:pos x="809" y="646"/>
                </a:cxn>
                <a:cxn ang="0">
                  <a:pos x="855" y="547"/>
                </a:cxn>
                <a:cxn ang="0">
                  <a:pos x="875" y="491"/>
                </a:cxn>
                <a:cxn ang="0">
                  <a:pos x="870" y="475"/>
                </a:cxn>
                <a:cxn ang="0">
                  <a:pos x="834" y="480"/>
                </a:cxn>
                <a:cxn ang="0">
                  <a:pos x="829" y="501"/>
                </a:cxn>
                <a:cxn ang="0">
                  <a:pos x="778" y="620"/>
                </a:cxn>
                <a:cxn ang="0">
                  <a:pos x="707" y="697"/>
                </a:cxn>
                <a:cxn ang="0">
                  <a:pos x="651" y="702"/>
                </a:cxn>
                <a:cxn ang="0">
                  <a:pos x="631" y="687"/>
                </a:cxn>
                <a:cxn ang="0">
                  <a:pos x="626" y="651"/>
                </a:cxn>
                <a:cxn ang="0">
                  <a:pos x="656" y="537"/>
                </a:cxn>
                <a:cxn ang="0">
                  <a:pos x="748" y="243"/>
                </a:cxn>
                <a:cxn ang="0">
                  <a:pos x="743" y="114"/>
                </a:cxn>
                <a:cxn ang="0">
                  <a:pos x="681" y="31"/>
                </a:cxn>
                <a:cxn ang="0">
                  <a:pos x="570" y="0"/>
                </a:cxn>
                <a:cxn ang="0">
                  <a:pos x="427" y="42"/>
                </a:cxn>
                <a:cxn ang="0">
                  <a:pos x="341" y="114"/>
                </a:cxn>
                <a:cxn ang="0">
                  <a:pos x="300" y="83"/>
                </a:cxn>
                <a:cxn ang="0">
                  <a:pos x="223" y="11"/>
                </a:cxn>
                <a:cxn ang="0">
                  <a:pos x="122" y="11"/>
                </a:cxn>
                <a:cxn ang="0">
                  <a:pos x="66" y="68"/>
                </a:cxn>
                <a:cxn ang="0">
                  <a:pos x="35" y="129"/>
                </a:cxn>
                <a:cxn ang="0">
                  <a:pos x="10" y="212"/>
                </a:cxn>
                <a:cxn ang="0">
                  <a:pos x="0" y="253"/>
                </a:cxn>
                <a:cxn ang="0">
                  <a:pos x="5" y="264"/>
                </a:cxn>
                <a:cxn ang="0">
                  <a:pos x="35" y="269"/>
                </a:cxn>
                <a:cxn ang="0">
                  <a:pos x="40" y="248"/>
                </a:cxn>
                <a:cxn ang="0">
                  <a:pos x="66" y="155"/>
                </a:cxn>
                <a:cxn ang="0">
                  <a:pos x="127" y="52"/>
                </a:cxn>
                <a:cxn ang="0">
                  <a:pos x="178" y="37"/>
                </a:cxn>
                <a:cxn ang="0">
                  <a:pos x="203" y="57"/>
                </a:cxn>
                <a:cxn ang="0">
                  <a:pos x="213" y="88"/>
                </a:cxn>
                <a:cxn ang="0">
                  <a:pos x="208" y="160"/>
                </a:cxn>
                <a:cxn ang="0">
                  <a:pos x="188" y="248"/>
                </a:cxn>
              </a:cxnLst>
              <a:rect l="0" t="0" r="r" b="b"/>
              <a:pathLst>
                <a:path w="875" h="738">
                  <a:moveTo>
                    <a:pt x="96" y="625"/>
                  </a:moveTo>
                  <a:lnTo>
                    <a:pt x="91" y="640"/>
                  </a:lnTo>
                  <a:lnTo>
                    <a:pt x="86" y="661"/>
                  </a:lnTo>
                  <a:lnTo>
                    <a:pt x="86" y="677"/>
                  </a:lnTo>
                  <a:lnTo>
                    <a:pt x="81" y="687"/>
                  </a:lnTo>
                  <a:lnTo>
                    <a:pt x="81" y="713"/>
                  </a:lnTo>
                  <a:lnTo>
                    <a:pt x="101" y="733"/>
                  </a:lnTo>
                  <a:lnTo>
                    <a:pt x="112" y="738"/>
                  </a:lnTo>
                  <a:lnTo>
                    <a:pt x="142" y="738"/>
                  </a:lnTo>
                  <a:lnTo>
                    <a:pt x="152" y="733"/>
                  </a:lnTo>
                  <a:lnTo>
                    <a:pt x="167" y="723"/>
                  </a:lnTo>
                  <a:lnTo>
                    <a:pt x="178" y="713"/>
                  </a:lnTo>
                  <a:lnTo>
                    <a:pt x="188" y="697"/>
                  </a:lnTo>
                  <a:lnTo>
                    <a:pt x="193" y="682"/>
                  </a:lnTo>
                  <a:lnTo>
                    <a:pt x="198" y="651"/>
                  </a:lnTo>
                  <a:lnTo>
                    <a:pt x="208" y="609"/>
                  </a:lnTo>
                  <a:lnTo>
                    <a:pt x="218" y="573"/>
                  </a:lnTo>
                  <a:lnTo>
                    <a:pt x="254" y="429"/>
                  </a:lnTo>
                  <a:lnTo>
                    <a:pt x="279" y="320"/>
                  </a:lnTo>
                  <a:lnTo>
                    <a:pt x="290" y="289"/>
                  </a:lnTo>
                  <a:lnTo>
                    <a:pt x="295" y="253"/>
                  </a:lnTo>
                  <a:lnTo>
                    <a:pt x="300" y="238"/>
                  </a:lnTo>
                  <a:lnTo>
                    <a:pt x="315" y="207"/>
                  </a:lnTo>
                  <a:lnTo>
                    <a:pt x="346" y="166"/>
                  </a:lnTo>
                  <a:lnTo>
                    <a:pt x="386" y="119"/>
                  </a:lnTo>
                  <a:lnTo>
                    <a:pt x="432" y="78"/>
                  </a:lnTo>
                  <a:lnTo>
                    <a:pt x="493" y="47"/>
                  </a:lnTo>
                  <a:lnTo>
                    <a:pt x="564" y="37"/>
                  </a:lnTo>
                  <a:lnTo>
                    <a:pt x="600" y="42"/>
                  </a:lnTo>
                  <a:lnTo>
                    <a:pt x="626" y="62"/>
                  </a:lnTo>
                  <a:lnTo>
                    <a:pt x="641" y="88"/>
                  </a:lnTo>
                  <a:lnTo>
                    <a:pt x="651" y="150"/>
                  </a:lnTo>
                  <a:lnTo>
                    <a:pt x="646" y="207"/>
                  </a:lnTo>
                  <a:lnTo>
                    <a:pt x="631" y="279"/>
                  </a:lnTo>
                  <a:lnTo>
                    <a:pt x="610" y="351"/>
                  </a:lnTo>
                  <a:lnTo>
                    <a:pt x="585" y="424"/>
                  </a:lnTo>
                  <a:lnTo>
                    <a:pt x="564" y="486"/>
                  </a:lnTo>
                  <a:lnTo>
                    <a:pt x="544" y="532"/>
                  </a:lnTo>
                  <a:lnTo>
                    <a:pt x="539" y="553"/>
                  </a:lnTo>
                  <a:lnTo>
                    <a:pt x="529" y="584"/>
                  </a:lnTo>
                  <a:lnTo>
                    <a:pt x="529" y="609"/>
                  </a:lnTo>
                  <a:lnTo>
                    <a:pt x="539" y="661"/>
                  </a:lnTo>
                  <a:lnTo>
                    <a:pt x="570" y="702"/>
                  </a:lnTo>
                  <a:lnTo>
                    <a:pt x="610" y="733"/>
                  </a:lnTo>
                  <a:lnTo>
                    <a:pt x="661" y="738"/>
                  </a:lnTo>
                  <a:lnTo>
                    <a:pt x="722" y="728"/>
                  </a:lnTo>
                  <a:lnTo>
                    <a:pt x="768" y="692"/>
                  </a:lnTo>
                  <a:lnTo>
                    <a:pt x="809" y="646"/>
                  </a:lnTo>
                  <a:lnTo>
                    <a:pt x="839" y="594"/>
                  </a:lnTo>
                  <a:lnTo>
                    <a:pt x="855" y="547"/>
                  </a:lnTo>
                  <a:lnTo>
                    <a:pt x="870" y="506"/>
                  </a:lnTo>
                  <a:lnTo>
                    <a:pt x="875" y="491"/>
                  </a:lnTo>
                  <a:lnTo>
                    <a:pt x="870" y="480"/>
                  </a:lnTo>
                  <a:lnTo>
                    <a:pt x="870" y="475"/>
                  </a:lnTo>
                  <a:lnTo>
                    <a:pt x="839" y="475"/>
                  </a:lnTo>
                  <a:lnTo>
                    <a:pt x="834" y="480"/>
                  </a:lnTo>
                  <a:lnTo>
                    <a:pt x="834" y="491"/>
                  </a:lnTo>
                  <a:lnTo>
                    <a:pt x="829" y="501"/>
                  </a:lnTo>
                  <a:lnTo>
                    <a:pt x="809" y="563"/>
                  </a:lnTo>
                  <a:lnTo>
                    <a:pt x="778" y="620"/>
                  </a:lnTo>
                  <a:lnTo>
                    <a:pt x="748" y="666"/>
                  </a:lnTo>
                  <a:lnTo>
                    <a:pt x="707" y="697"/>
                  </a:lnTo>
                  <a:lnTo>
                    <a:pt x="666" y="707"/>
                  </a:lnTo>
                  <a:lnTo>
                    <a:pt x="651" y="702"/>
                  </a:lnTo>
                  <a:lnTo>
                    <a:pt x="641" y="697"/>
                  </a:lnTo>
                  <a:lnTo>
                    <a:pt x="631" y="687"/>
                  </a:lnTo>
                  <a:lnTo>
                    <a:pt x="626" y="671"/>
                  </a:lnTo>
                  <a:lnTo>
                    <a:pt x="626" y="651"/>
                  </a:lnTo>
                  <a:lnTo>
                    <a:pt x="636" y="594"/>
                  </a:lnTo>
                  <a:lnTo>
                    <a:pt x="656" y="537"/>
                  </a:lnTo>
                  <a:lnTo>
                    <a:pt x="727" y="320"/>
                  </a:lnTo>
                  <a:lnTo>
                    <a:pt x="748" y="243"/>
                  </a:lnTo>
                  <a:lnTo>
                    <a:pt x="753" y="176"/>
                  </a:lnTo>
                  <a:lnTo>
                    <a:pt x="743" y="114"/>
                  </a:lnTo>
                  <a:lnTo>
                    <a:pt x="722" y="68"/>
                  </a:lnTo>
                  <a:lnTo>
                    <a:pt x="681" y="31"/>
                  </a:lnTo>
                  <a:lnTo>
                    <a:pt x="631" y="11"/>
                  </a:lnTo>
                  <a:lnTo>
                    <a:pt x="570" y="0"/>
                  </a:lnTo>
                  <a:lnTo>
                    <a:pt x="488" y="11"/>
                  </a:lnTo>
                  <a:lnTo>
                    <a:pt x="427" y="42"/>
                  </a:lnTo>
                  <a:lnTo>
                    <a:pt x="376" y="78"/>
                  </a:lnTo>
                  <a:lnTo>
                    <a:pt x="341" y="114"/>
                  </a:lnTo>
                  <a:lnTo>
                    <a:pt x="315" y="145"/>
                  </a:lnTo>
                  <a:lnTo>
                    <a:pt x="300" y="83"/>
                  </a:lnTo>
                  <a:lnTo>
                    <a:pt x="269" y="37"/>
                  </a:lnTo>
                  <a:lnTo>
                    <a:pt x="223" y="11"/>
                  </a:lnTo>
                  <a:lnTo>
                    <a:pt x="167" y="0"/>
                  </a:lnTo>
                  <a:lnTo>
                    <a:pt x="122" y="11"/>
                  </a:lnTo>
                  <a:lnTo>
                    <a:pt x="86" y="37"/>
                  </a:lnTo>
                  <a:lnTo>
                    <a:pt x="66" y="68"/>
                  </a:lnTo>
                  <a:lnTo>
                    <a:pt x="50" y="93"/>
                  </a:lnTo>
                  <a:lnTo>
                    <a:pt x="35" y="129"/>
                  </a:lnTo>
                  <a:lnTo>
                    <a:pt x="20" y="171"/>
                  </a:lnTo>
                  <a:lnTo>
                    <a:pt x="10" y="212"/>
                  </a:lnTo>
                  <a:lnTo>
                    <a:pt x="5" y="238"/>
                  </a:lnTo>
                  <a:lnTo>
                    <a:pt x="0" y="253"/>
                  </a:lnTo>
                  <a:lnTo>
                    <a:pt x="0" y="264"/>
                  </a:lnTo>
                  <a:lnTo>
                    <a:pt x="5" y="264"/>
                  </a:lnTo>
                  <a:lnTo>
                    <a:pt x="10" y="269"/>
                  </a:lnTo>
                  <a:lnTo>
                    <a:pt x="35" y="269"/>
                  </a:lnTo>
                  <a:lnTo>
                    <a:pt x="40" y="259"/>
                  </a:lnTo>
                  <a:lnTo>
                    <a:pt x="40" y="248"/>
                  </a:lnTo>
                  <a:lnTo>
                    <a:pt x="45" y="233"/>
                  </a:lnTo>
                  <a:lnTo>
                    <a:pt x="66" y="155"/>
                  </a:lnTo>
                  <a:lnTo>
                    <a:pt x="96" y="93"/>
                  </a:lnTo>
                  <a:lnTo>
                    <a:pt x="127" y="52"/>
                  </a:lnTo>
                  <a:lnTo>
                    <a:pt x="162" y="37"/>
                  </a:lnTo>
                  <a:lnTo>
                    <a:pt x="178" y="37"/>
                  </a:lnTo>
                  <a:lnTo>
                    <a:pt x="193" y="47"/>
                  </a:lnTo>
                  <a:lnTo>
                    <a:pt x="203" y="57"/>
                  </a:lnTo>
                  <a:lnTo>
                    <a:pt x="208" y="68"/>
                  </a:lnTo>
                  <a:lnTo>
                    <a:pt x="213" y="88"/>
                  </a:lnTo>
                  <a:lnTo>
                    <a:pt x="213" y="140"/>
                  </a:lnTo>
                  <a:lnTo>
                    <a:pt x="208" y="160"/>
                  </a:lnTo>
                  <a:lnTo>
                    <a:pt x="203" y="197"/>
                  </a:lnTo>
                  <a:lnTo>
                    <a:pt x="188" y="248"/>
                  </a:lnTo>
                  <a:lnTo>
                    <a:pt x="96" y="6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73" name="Freeform 25"/>
            <p:cNvSpPr>
              <a:spLocks/>
            </p:cNvSpPr>
            <p:nvPr/>
          </p:nvSpPr>
          <p:spPr bwMode="auto">
            <a:xfrm>
              <a:off x="6810" y="5077"/>
              <a:ext cx="499" cy="759"/>
            </a:xfrm>
            <a:custGeom>
              <a:avLst/>
              <a:gdLst/>
              <a:ahLst/>
              <a:cxnLst>
                <a:cxn ang="0">
                  <a:pos x="499" y="552"/>
                </a:cxn>
                <a:cxn ang="0">
                  <a:pos x="458" y="552"/>
                </a:cxn>
                <a:cxn ang="0">
                  <a:pos x="453" y="589"/>
                </a:cxn>
                <a:cxn ang="0">
                  <a:pos x="443" y="630"/>
                </a:cxn>
                <a:cxn ang="0">
                  <a:pos x="427" y="656"/>
                </a:cxn>
                <a:cxn ang="0">
                  <a:pos x="412" y="661"/>
                </a:cxn>
                <a:cxn ang="0">
                  <a:pos x="112" y="661"/>
                </a:cxn>
                <a:cxn ang="0">
                  <a:pos x="173" y="604"/>
                </a:cxn>
                <a:cxn ang="0">
                  <a:pos x="224" y="563"/>
                </a:cxn>
                <a:cxn ang="0">
                  <a:pos x="259" y="532"/>
                </a:cxn>
                <a:cxn ang="0">
                  <a:pos x="300" y="501"/>
                </a:cxn>
                <a:cxn ang="0">
                  <a:pos x="336" y="470"/>
                </a:cxn>
                <a:cxn ang="0">
                  <a:pos x="387" y="429"/>
                </a:cxn>
                <a:cxn ang="0">
                  <a:pos x="427" y="387"/>
                </a:cxn>
                <a:cxn ang="0">
                  <a:pos x="463" y="336"/>
                </a:cxn>
                <a:cxn ang="0">
                  <a:pos x="488" y="284"/>
                </a:cxn>
                <a:cxn ang="0">
                  <a:pos x="499" y="222"/>
                </a:cxn>
                <a:cxn ang="0">
                  <a:pos x="488" y="160"/>
                </a:cxn>
                <a:cxn ang="0">
                  <a:pos x="463" y="104"/>
                </a:cxn>
                <a:cxn ang="0">
                  <a:pos x="422" y="62"/>
                </a:cxn>
                <a:cxn ang="0">
                  <a:pos x="366" y="26"/>
                </a:cxn>
                <a:cxn ang="0">
                  <a:pos x="305" y="5"/>
                </a:cxn>
                <a:cxn ang="0">
                  <a:pos x="234" y="0"/>
                </a:cxn>
                <a:cxn ang="0">
                  <a:pos x="158" y="11"/>
                </a:cxn>
                <a:cxn ang="0">
                  <a:pos x="91" y="42"/>
                </a:cxn>
                <a:cxn ang="0">
                  <a:pos x="41" y="88"/>
                </a:cxn>
                <a:cxn ang="0">
                  <a:pos x="10" y="145"/>
                </a:cxn>
                <a:cxn ang="0">
                  <a:pos x="0" y="207"/>
                </a:cxn>
                <a:cxn ang="0">
                  <a:pos x="0" y="227"/>
                </a:cxn>
                <a:cxn ang="0">
                  <a:pos x="5" y="243"/>
                </a:cxn>
                <a:cxn ang="0">
                  <a:pos x="15" y="253"/>
                </a:cxn>
                <a:cxn ang="0">
                  <a:pos x="46" y="269"/>
                </a:cxn>
                <a:cxn ang="0">
                  <a:pos x="76" y="269"/>
                </a:cxn>
                <a:cxn ang="0">
                  <a:pos x="86" y="264"/>
                </a:cxn>
                <a:cxn ang="0">
                  <a:pos x="102" y="253"/>
                </a:cxn>
                <a:cxn ang="0">
                  <a:pos x="112" y="243"/>
                </a:cxn>
                <a:cxn ang="0">
                  <a:pos x="117" y="227"/>
                </a:cxn>
                <a:cxn ang="0">
                  <a:pos x="117" y="191"/>
                </a:cxn>
                <a:cxn ang="0">
                  <a:pos x="102" y="160"/>
                </a:cxn>
                <a:cxn ang="0">
                  <a:pos x="71" y="150"/>
                </a:cxn>
                <a:cxn ang="0">
                  <a:pos x="51" y="150"/>
                </a:cxn>
                <a:cxn ang="0">
                  <a:pos x="86" y="98"/>
                </a:cxn>
                <a:cxn ang="0">
                  <a:pos x="127" y="62"/>
                </a:cxn>
                <a:cxn ang="0">
                  <a:pos x="173" y="47"/>
                </a:cxn>
                <a:cxn ang="0">
                  <a:pos x="219" y="42"/>
                </a:cxn>
                <a:cxn ang="0">
                  <a:pos x="280" y="52"/>
                </a:cxn>
                <a:cxn ang="0">
                  <a:pos x="326" y="78"/>
                </a:cxn>
                <a:cxn ang="0">
                  <a:pos x="361" y="119"/>
                </a:cxn>
                <a:cxn ang="0">
                  <a:pos x="381" y="171"/>
                </a:cxn>
                <a:cxn ang="0">
                  <a:pos x="387" y="222"/>
                </a:cxn>
                <a:cxn ang="0">
                  <a:pos x="376" y="294"/>
                </a:cxn>
                <a:cxn ang="0">
                  <a:pos x="351" y="356"/>
                </a:cxn>
                <a:cxn ang="0">
                  <a:pos x="315" y="403"/>
                </a:cxn>
                <a:cxn ang="0">
                  <a:pos x="280" y="444"/>
                </a:cxn>
                <a:cxn ang="0">
                  <a:pos x="10" y="712"/>
                </a:cxn>
                <a:cxn ang="0">
                  <a:pos x="0" y="723"/>
                </a:cxn>
                <a:cxn ang="0">
                  <a:pos x="0" y="759"/>
                </a:cxn>
                <a:cxn ang="0">
                  <a:pos x="463" y="759"/>
                </a:cxn>
                <a:cxn ang="0">
                  <a:pos x="499" y="552"/>
                </a:cxn>
              </a:cxnLst>
              <a:rect l="0" t="0" r="r" b="b"/>
              <a:pathLst>
                <a:path w="499" h="759">
                  <a:moveTo>
                    <a:pt x="499" y="552"/>
                  </a:moveTo>
                  <a:lnTo>
                    <a:pt x="458" y="552"/>
                  </a:lnTo>
                  <a:lnTo>
                    <a:pt x="453" y="589"/>
                  </a:lnTo>
                  <a:lnTo>
                    <a:pt x="443" y="630"/>
                  </a:lnTo>
                  <a:lnTo>
                    <a:pt x="427" y="656"/>
                  </a:lnTo>
                  <a:lnTo>
                    <a:pt x="412" y="661"/>
                  </a:lnTo>
                  <a:lnTo>
                    <a:pt x="112" y="661"/>
                  </a:lnTo>
                  <a:lnTo>
                    <a:pt x="173" y="604"/>
                  </a:lnTo>
                  <a:lnTo>
                    <a:pt x="224" y="563"/>
                  </a:lnTo>
                  <a:lnTo>
                    <a:pt x="259" y="532"/>
                  </a:lnTo>
                  <a:lnTo>
                    <a:pt x="300" y="501"/>
                  </a:lnTo>
                  <a:lnTo>
                    <a:pt x="336" y="470"/>
                  </a:lnTo>
                  <a:lnTo>
                    <a:pt x="387" y="429"/>
                  </a:lnTo>
                  <a:lnTo>
                    <a:pt x="427" y="387"/>
                  </a:lnTo>
                  <a:lnTo>
                    <a:pt x="463" y="336"/>
                  </a:lnTo>
                  <a:lnTo>
                    <a:pt x="488" y="284"/>
                  </a:lnTo>
                  <a:lnTo>
                    <a:pt x="499" y="222"/>
                  </a:lnTo>
                  <a:lnTo>
                    <a:pt x="488" y="160"/>
                  </a:lnTo>
                  <a:lnTo>
                    <a:pt x="463" y="104"/>
                  </a:lnTo>
                  <a:lnTo>
                    <a:pt x="422" y="62"/>
                  </a:lnTo>
                  <a:lnTo>
                    <a:pt x="366" y="26"/>
                  </a:lnTo>
                  <a:lnTo>
                    <a:pt x="305" y="5"/>
                  </a:lnTo>
                  <a:lnTo>
                    <a:pt x="234" y="0"/>
                  </a:lnTo>
                  <a:lnTo>
                    <a:pt x="158" y="11"/>
                  </a:lnTo>
                  <a:lnTo>
                    <a:pt x="91" y="42"/>
                  </a:lnTo>
                  <a:lnTo>
                    <a:pt x="41" y="88"/>
                  </a:lnTo>
                  <a:lnTo>
                    <a:pt x="10" y="145"/>
                  </a:lnTo>
                  <a:lnTo>
                    <a:pt x="0" y="207"/>
                  </a:lnTo>
                  <a:lnTo>
                    <a:pt x="0" y="227"/>
                  </a:lnTo>
                  <a:lnTo>
                    <a:pt x="5" y="243"/>
                  </a:lnTo>
                  <a:lnTo>
                    <a:pt x="15" y="253"/>
                  </a:lnTo>
                  <a:lnTo>
                    <a:pt x="46" y="269"/>
                  </a:lnTo>
                  <a:lnTo>
                    <a:pt x="76" y="269"/>
                  </a:lnTo>
                  <a:lnTo>
                    <a:pt x="86" y="264"/>
                  </a:lnTo>
                  <a:lnTo>
                    <a:pt x="102" y="253"/>
                  </a:lnTo>
                  <a:lnTo>
                    <a:pt x="112" y="243"/>
                  </a:lnTo>
                  <a:lnTo>
                    <a:pt x="117" y="227"/>
                  </a:lnTo>
                  <a:lnTo>
                    <a:pt x="117" y="191"/>
                  </a:lnTo>
                  <a:lnTo>
                    <a:pt x="102" y="160"/>
                  </a:lnTo>
                  <a:lnTo>
                    <a:pt x="71" y="150"/>
                  </a:lnTo>
                  <a:lnTo>
                    <a:pt x="51" y="150"/>
                  </a:lnTo>
                  <a:lnTo>
                    <a:pt x="86" y="98"/>
                  </a:lnTo>
                  <a:lnTo>
                    <a:pt x="127" y="62"/>
                  </a:lnTo>
                  <a:lnTo>
                    <a:pt x="173" y="47"/>
                  </a:lnTo>
                  <a:lnTo>
                    <a:pt x="219" y="42"/>
                  </a:lnTo>
                  <a:lnTo>
                    <a:pt x="280" y="52"/>
                  </a:lnTo>
                  <a:lnTo>
                    <a:pt x="326" y="78"/>
                  </a:lnTo>
                  <a:lnTo>
                    <a:pt x="361" y="119"/>
                  </a:lnTo>
                  <a:lnTo>
                    <a:pt x="381" y="171"/>
                  </a:lnTo>
                  <a:lnTo>
                    <a:pt x="387" y="222"/>
                  </a:lnTo>
                  <a:lnTo>
                    <a:pt x="376" y="294"/>
                  </a:lnTo>
                  <a:lnTo>
                    <a:pt x="351" y="356"/>
                  </a:lnTo>
                  <a:lnTo>
                    <a:pt x="315" y="403"/>
                  </a:lnTo>
                  <a:lnTo>
                    <a:pt x="280" y="444"/>
                  </a:lnTo>
                  <a:lnTo>
                    <a:pt x="10" y="712"/>
                  </a:lnTo>
                  <a:lnTo>
                    <a:pt x="0" y="723"/>
                  </a:lnTo>
                  <a:lnTo>
                    <a:pt x="0" y="759"/>
                  </a:lnTo>
                  <a:lnTo>
                    <a:pt x="463" y="759"/>
                  </a:lnTo>
                  <a:lnTo>
                    <a:pt x="499" y="5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74" name="Freeform 26"/>
            <p:cNvSpPr>
              <a:spLocks/>
            </p:cNvSpPr>
            <p:nvPr/>
          </p:nvSpPr>
          <p:spPr bwMode="auto">
            <a:xfrm>
              <a:off x="7553" y="5289"/>
              <a:ext cx="371" cy="1631"/>
            </a:xfrm>
            <a:custGeom>
              <a:avLst/>
              <a:gdLst/>
              <a:ahLst/>
              <a:cxnLst>
                <a:cxn ang="0">
                  <a:pos x="371" y="815"/>
                </a:cxn>
                <a:cxn ang="0">
                  <a:pos x="366" y="707"/>
                </a:cxn>
                <a:cxn ang="0">
                  <a:pos x="351" y="583"/>
                </a:cxn>
                <a:cxn ang="0">
                  <a:pos x="320" y="444"/>
                </a:cxn>
                <a:cxn ang="0">
                  <a:pos x="264" y="304"/>
                </a:cxn>
                <a:cxn ang="0">
                  <a:pos x="214" y="211"/>
                </a:cxn>
                <a:cxn ang="0">
                  <a:pos x="163" y="139"/>
                </a:cxn>
                <a:cxn ang="0">
                  <a:pos x="112" y="77"/>
                </a:cxn>
                <a:cxn ang="0">
                  <a:pos x="66" y="36"/>
                </a:cxn>
                <a:cxn ang="0">
                  <a:pos x="35" y="10"/>
                </a:cxn>
                <a:cxn ang="0">
                  <a:pos x="1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21"/>
                </a:cxn>
                <a:cxn ang="0">
                  <a:pos x="10" y="31"/>
                </a:cxn>
                <a:cxn ang="0">
                  <a:pos x="15" y="41"/>
                </a:cxn>
                <a:cxn ang="0">
                  <a:pos x="30" y="52"/>
                </a:cxn>
                <a:cxn ang="0">
                  <a:pos x="102" y="139"/>
                </a:cxn>
                <a:cxn ang="0">
                  <a:pos x="163" y="248"/>
                </a:cxn>
                <a:cxn ang="0">
                  <a:pos x="214" y="366"/>
                </a:cxn>
                <a:cxn ang="0">
                  <a:pos x="249" y="500"/>
                </a:cxn>
                <a:cxn ang="0">
                  <a:pos x="275" y="650"/>
                </a:cxn>
                <a:cxn ang="0">
                  <a:pos x="280" y="815"/>
                </a:cxn>
                <a:cxn ang="0">
                  <a:pos x="275" y="955"/>
                </a:cxn>
                <a:cxn ang="0">
                  <a:pos x="259" y="1094"/>
                </a:cxn>
                <a:cxn ang="0">
                  <a:pos x="224" y="1228"/>
                </a:cxn>
                <a:cxn ang="0">
                  <a:pos x="178" y="1357"/>
                </a:cxn>
                <a:cxn ang="0">
                  <a:pos x="112" y="1476"/>
                </a:cxn>
                <a:cxn ang="0">
                  <a:pos x="20" y="1584"/>
                </a:cxn>
                <a:cxn ang="0">
                  <a:pos x="10" y="1595"/>
                </a:cxn>
                <a:cxn ang="0">
                  <a:pos x="5" y="1605"/>
                </a:cxn>
                <a:cxn ang="0">
                  <a:pos x="0" y="1610"/>
                </a:cxn>
                <a:cxn ang="0">
                  <a:pos x="0" y="1625"/>
                </a:cxn>
                <a:cxn ang="0">
                  <a:pos x="10" y="1631"/>
                </a:cxn>
                <a:cxn ang="0">
                  <a:pos x="15" y="1631"/>
                </a:cxn>
                <a:cxn ang="0">
                  <a:pos x="35" y="1620"/>
                </a:cxn>
                <a:cxn ang="0">
                  <a:pos x="66" y="1595"/>
                </a:cxn>
                <a:cxn ang="0">
                  <a:pos x="112" y="1548"/>
                </a:cxn>
                <a:cxn ang="0">
                  <a:pos x="168" y="1486"/>
                </a:cxn>
                <a:cxn ang="0">
                  <a:pos x="219" y="1409"/>
                </a:cxn>
                <a:cxn ang="0">
                  <a:pos x="270" y="1311"/>
                </a:cxn>
                <a:cxn ang="0">
                  <a:pos x="320" y="1177"/>
                </a:cxn>
                <a:cxn ang="0">
                  <a:pos x="351" y="1047"/>
                </a:cxn>
                <a:cxn ang="0">
                  <a:pos x="371" y="924"/>
                </a:cxn>
                <a:cxn ang="0">
                  <a:pos x="371" y="815"/>
                </a:cxn>
              </a:cxnLst>
              <a:rect l="0" t="0" r="r" b="b"/>
              <a:pathLst>
                <a:path w="371" h="1631">
                  <a:moveTo>
                    <a:pt x="371" y="815"/>
                  </a:moveTo>
                  <a:lnTo>
                    <a:pt x="366" y="707"/>
                  </a:lnTo>
                  <a:lnTo>
                    <a:pt x="351" y="583"/>
                  </a:lnTo>
                  <a:lnTo>
                    <a:pt x="320" y="444"/>
                  </a:lnTo>
                  <a:lnTo>
                    <a:pt x="264" y="304"/>
                  </a:lnTo>
                  <a:lnTo>
                    <a:pt x="214" y="211"/>
                  </a:lnTo>
                  <a:lnTo>
                    <a:pt x="163" y="139"/>
                  </a:lnTo>
                  <a:lnTo>
                    <a:pt x="112" y="77"/>
                  </a:lnTo>
                  <a:lnTo>
                    <a:pt x="66" y="36"/>
                  </a:lnTo>
                  <a:lnTo>
                    <a:pt x="35" y="10"/>
                  </a:lnTo>
                  <a:lnTo>
                    <a:pt x="15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21"/>
                  </a:lnTo>
                  <a:lnTo>
                    <a:pt x="10" y="31"/>
                  </a:lnTo>
                  <a:lnTo>
                    <a:pt x="15" y="41"/>
                  </a:lnTo>
                  <a:lnTo>
                    <a:pt x="30" y="52"/>
                  </a:lnTo>
                  <a:lnTo>
                    <a:pt x="102" y="139"/>
                  </a:lnTo>
                  <a:lnTo>
                    <a:pt x="163" y="248"/>
                  </a:lnTo>
                  <a:lnTo>
                    <a:pt x="214" y="366"/>
                  </a:lnTo>
                  <a:lnTo>
                    <a:pt x="249" y="500"/>
                  </a:lnTo>
                  <a:lnTo>
                    <a:pt x="275" y="650"/>
                  </a:lnTo>
                  <a:lnTo>
                    <a:pt x="280" y="815"/>
                  </a:lnTo>
                  <a:lnTo>
                    <a:pt x="275" y="955"/>
                  </a:lnTo>
                  <a:lnTo>
                    <a:pt x="259" y="1094"/>
                  </a:lnTo>
                  <a:lnTo>
                    <a:pt x="224" y="1228"/>
                  </a:lnTo>
                  <a:lnTo>
                    <a:pt x="178" y="1357"/>
                  </a:lnTo>
                  <a:lnTo>
                    <a:pt x="112" y="1476"/>
                  </a:lnTo>
                  <a:lnTo>
                    <a:pt x="20" y="1584"/>
                  </a:lnTo>
                  <a:lnTo>
                    <a:pt x="10" y="1595"/>
                  </a:lnTo>
                  <a:lnTo>
                    <a:pt x="5" y="1605"/>
                  </a:lnTo>
                  <a:lnTo>
                    <a:pt x="0" y="1610"/>
                  </a:lnTo>
                  <a:lnTo>
                    <a:pt x="0" y="1625"/>
                  </a:lnTo>
                  <a:lnTo>
                    <a:pt x="10" y="1631"/>
                  </a:lnTo>
                  <a:lnTo>
                    <a:pt x="15" y="1631"/>
                  </a:lnTo>
                  <a:lnTo>
                    <a:pt x="35" y="1620"/>
                  </a:lnTo>
                  <a:lnTo>
                    <a:pt x="66" y="1595"/>
                  </a:lnTo>
                  <a:lnTo>
                    <a:pt x="112" y="1548"/>
                  </a:lnTo>
                  <a:lnTo>
                    <a:pt x="168" y="1486"/>
                  </a:lnTo>
                  <a:lnTo>
                    <a:pt x="219" y="1409"/>
                  </a:lnTo>
                  <a:lnTo>
                    <a:pt x="270" y="1311"/>
                  </a:lnTo>
                  <a:lnTo>
                    <a:pt x="320" y="1177"/>
                  </a:lnTo>
                  <a:lnTo>
                    <a:pt x="351" y="1047"/>
                  </a:lnTo>
                  <a:lnTo>
                    <a:pt x="371" y="924"/>
                  </a:lnTo>
                  <a:lnTo>
                    <a:pt x="371" y="8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75" name="Freeform 27"/>
            <p:cNvSpPr>
              <a:spLocks/>
            </p:cNvSpPr>
            <p:nvPr/>
          </p:nvSpPr>
          <p:spPr bwMode="auto">
            <a:xfrm>
              <a:off x="8179" y="5562"/>
              <a:ext cx="1068" cy="1084"/>
            </a:xfrm>
            <a:custGeom>
              <a:avLst/>
              <a:gdLst/>
              <a:ahLst/>
              <a:cxnLst>
                <a:cxn ang="0">
                  <a:pos x="565" y="573"/>
                </a:cxn>
                <a:cxn ang="0">
                  <a:pos x="1043" y="573"/>
                </a:cxn>
                <a:cxn ang="0">
                  <a:pos x="1063" y="563"/>
                </a:cxn>
                <a:cxn ang="0">
                  <a:pos x="1068" y="553"/>
                </a:cxn>
                <a:cxn ang="0">
                  <a:pos x="1068" y="532"/>
                </a:cxn>
                <a:cxn ang="0">
                  <a:pos x="1063" y="522"/>
                </a:cxn>
                <a:cxn ang="0">
                  <a:pos x="1043" y="511"/>
                </a:cxn>
                <a:cxn ang="0">
                  <a:pos x="565" y="511"/>
                </a:cxn>
                <a:cxn ang="0">
                  <a:pos x="565" y="21"/>
                </a:cxn>
                <a:cxn ang="0">
                  <a:pos x="560" y="11"/>
                </a:cxn>
                <a:cxn ang="0">
                  <a:pos x="554" y="6"/>
                </a:cxn>
                <a:cxn ang="0">
                  <a:pos x="544" y="0"/>
                </a:cxn>
                <a:cxn ang="0">
                  <a:pos x="524" y="0"/>
                </a:cxn>
                <a:cxn ang="0">
                  <a:pos x="514" y="6"/>
                </a:cxn>
                <a:cxn ang="0">
                  <a:pos x="509" y="11"/>
                </a:cxn>
                <a:cxn ang="0">
                  <a:pos x="504" y="21"/>
                </a:cxn>
                <a:cxn ang="0">
                  <a:pos x="504" y="511"/>
                </a:cxn>
                <a:cxn ang="0">
                  <a:pos x="20" y="511"/>
                </a:cxn>
                <a:cxn ang="0">
                  <a:pos x="10" y="516"/>
                </a:cxn>
                <a:cxn ang="0">
                  <a:pos x="5" y="522"/>
                </a:cxn>
                <a:cxn ang="0">
                  <a:pos x="0" y="532"/>
                </a:cxn>
                <a:cxn ang="0">
                  <a:pos x="0" y="553"/>
                </a:cxn>
                <a:cxn ang="0">
                  <a:pos x="5" y="563"/>
                </a:cxn>
                <a:cxn ang="0">
                  <a:pos x="10" y="568"/>
                </a:cxn>
                <a:cxn ang="0">
                  <a:pos x="20" y="573"/>
                </a:cxn>
                <a:cxn ang="0">
                  <a:pos x="504" y="573"/>
                </a:cxn>
                <a:cxn ang="0">
                  <a:pos x="504" y="1063"/>
                </a:cxn>
                <a:cxn ang="0">
                  <a:pos x="509" y="1074"/>
                </a:cxn>
                <a:cxn ang="0">
                  <a:pos x="514" y="1079"/>
                </a:cxn>
                <a:cxn ang="0">
                  <a:pos x="524" y="1084"/>
                </a:cxn>
                <a:cxn ang="0">
                  <a:pos x="544" y="1084"/>
                </a:cxn>
                <a:cxn ang="0">
                  <a:pos x="554" y="1079"/>
                </a:cxn>
                <a:cxn ang="0">
                  <a:pos x="560" y="1069"/>
                </a:cxn>
                <a:cxn ang="0">
                  <a:pos x="565" y="1063"/>
                </a:cxn>
                <a:cxn ang="0">
                  <a:pos x="565" y="1033"/>
                </a:cxn>
                <a:cxn ang="0">
                  <a:pos x="565" y="573"/>
                </a:cxn>
              </a:cxnLst>
              <a:rect l="0" t="0" r="r" b="b"/>
              <a:pathLst>
                <a:path w="1068" h="1084">
                  <a:moveTo>
                    <a:pt x="565" y="573"/>
                  </a:moveTo>
                  <a:lnTo>
                    <a:pt x="1043" y="573"/>
                  </a:lnTo>
                  <a:lnTo>
                    <a:pt x="1063" y="563"/>
                  </a:lnTo>
                  <a:lnTo>
                    <a:pt x="1068" y="553"/>
                  </a:lnTo>
                  <a:lnTo>
                    <a:pt x="1068" y="532"/>
                  </a:lnTo>
                  <a:lnTo>
                    <a:pt x="1063" y="522"/>
                  </a:lnTo>
                  <a:lnTo>
                    <a:pt x="1043" y="511"/>
                  </a:lnTo>
                  <a:lnTo>
                    <a:pt x="565" y="511"/>
                  </a:lnTo>
                  <a:lnTo>
                    <a:pt x="565" y="21"/>
                  </a:lnTo>
                  <a:lnTo>
                    <a:pt x="560" y="11"/>
                  </a:lnTo>
                  <a:lnTo>
                    <a:pt x="554" y="6"/>
                  </a:lnTo>
                  <a:lnTo>
                    <a:pt x="544" y="0"/>
                  </a:lnTo>
                  <a:lnTo>
                    <a:pt x="524" y="0"/>
                  </a:lnTo>
                  <a:lnTo>
                    <a:pt x="514" y="6"/>
                  </a:lnTo>
                  <a:lnTo>
                    <a:pt x="509" y="11"/>
                  </a:lnTo>
                  <a:lnTo>
                    <a:pt x="504" y="21"/>
                  </a:lnTo>
                  <a:lnTo>
                    <a:pt x="504" y="511"/>
                  </a:lnTo>
                  <a:lnTo>
                    <a:pt x="20" y="511"/>
                  </a:lnTo>
                  <a:lnTo>
                    <a:pt x="10" y="516"/>
                  </a:lnTo>
                  <a:lnTo>
                    <a:pt x="5" y="522"/>
                  </a:lnTo>
                  <a:lnTo>
                    <a:pt x="0" y="532"/>
                  </a:lnTo>
                  <a:lnTo>
                    <a:pt x="0" y="553"/>
                  </a:lnTo>
                  <a:lnTo>
                    <a:pt x="5" y="563"/>
                  </a:lnTo>
                  <a:lnTo>
                    <a:pt x="10" y="568"/>
                  </a:lnTo>
                  <a:lnTo>
                    <a:pt x="20" y="573"/>
                  </a:lnTo>
                  <a:lnTo>
                    <a:pt x="504" y="573"/>
                  </a:lnTo>
                  <a:lnTo>
                    <a:pt x="504" y="1063"/>
                  </a:lnTo>
                  <a:lnTo>
                    <a:pt x="509" y="1074"/>
                  </a:lnTo>
                  <a:lnTo>
                    <a:pt x="514" y="1079"/>
                  </a:lnTo>
                  <a:lnTo>
                    <a:pt x="524" y="1084"/>
                  </a:lnTo>
                  <a:lnTo>
                    <a:pt x="544" y="1084"/>
                  </a:lnTo>
                  <a:lnTo>
                    <a:pt x="554" y="1079"/>
                  </a:lnTo>
                  <a:lnTo>
                    <a:pt x="560" y="1069"/>
                  </a:lnTo>
                  <a:lnTo>
                    <a:pt x="565" y="1063"/>
                  </a:lnTo>
                  <a:lnTo>
                    <a:pt x="565" y="1033"/>
                  </a:lnTo>
                  <a:lnTo>
                    <a:pt x="565" y="5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76" name="Freeform 28"/>
            <p:cNvSpPr>
              <a:spLocks noEditPoints="1"/>
            </p:cNvSpPr>
            <p:nvPr/>
          </p:nvSpPr>
          <p:spPr bwMode="auto">
            <a:xfrm>
              <a:off x="9431" y="5361"/>
              <a:ext cx="1068" cy="1187"/>
            </a:xfrm>
            <a:custGeom>
              <a:avLst/>
              <a:gdLst/>
              <a:ahLst/>
              <a:cxnLst>
                <a:cxn ang="0">
                  <a:pos x="1053" y="459"/>
                </a:cxn>
                <a:cxn ang="0">
                  <a:pos x="946" y="222"/>
                </a:cxn>
                <a:cxn ang="0">
                  <a:pos x="768" y="62"/>
                </a:cxn>
                <a:cxn ang="0">
                  <a:pos x="529" y="0"/>
                </a:cxn>
                <a:cxn ang="0">
                  <a:pos x="300" y="62"/>
                </a:cxn>
                <a:cxn ang="0">
                  <a:pos x="117" y="222"/>
                </a:cxn>
                <a:cxn ang="0">
                  <a:pos x="10" y="459"/>
                </a:cxn>
                <a:cxn ang="0">
                  <a:pos x="15" y="738"/>
                </a:cxn>
                <a:cxn ang="0">
                  <a:pos x="117" y="970"/>
                </a:cxn>
                <a:cxn ang="0">
                  <a:pos x="300" y="1130"/>
                </a:cxn>
                <a:cxn ang="0">
                  <a:pos x="529" y="1187"/>
                </a:cxn>
                <a:cxn ang="0">
                  <a:pos x="763" y="1130"/>
                </a:cxn>
                <a:cxn ang="0">
                  <a:pos x="946" y="970"/>
                </a:cxn>
                <a:cxn ang="0">
                  <a:pos x="1053" y="733"/>
                </a:cxn>
                <a:cxn ang="0">
                  <a:pos x="534" y="1151"/>
                </a:cxn>
                <a:cxn ang="0">
                  <a:pos x="422" y="1130"/>
                </a:cxn>
                <a:cxn ang="0">
                  <a:pos x="310" y="1053"/>
                </a:cxn>
                <a:cxn ang="0">
                  <a:pos x="218" y="924"/>
                </a:cxn>
                <a:cxn ang="0">
                  <a:pos x="162" y="723"/>
                </a:cxn>
                <a:cxn ang="0">
                  <a:pos x="162" y="470"/>
                </a:cxn>
                <a:cxn ang="0">
                  <a:pos x="218" y="268"/>
                </a:cxn>
                <a:cxn ang="0">
                  <a:pos x="310" y="134"/>
                </a:cxn>
                <a:cxn ang="0">
                  <a:pos x="422" y="57"/>
                </a:cxn>
                <a:cxn ang="0">
                  <a:pos x="529" y="36"/>
                </a:cxn>
                <a:cxn ang="0">
                  <a:pos x="646" y="62"/>
                </a:cxn>
                <a:cxn ang="0">
                  <a:pos x="758" y="134"/>
                </a:cxn>
                <a:cxn ang="0">
                  <a:pos x="849" y="268"/>
                </a:cxn>
                <a:cxn ang="0">
                  <a:pos x="905" y="470"/>
                </a:cxn>
                <a:cxn ang="0">
                  <a:pos x="900" y="728"/>
                </a:cxn>
                <a:cxn ang="0">
                  <a:pos x="844" y="924"/>
                </a:cxn>
                <a:cxn ang="0">
                  <a:pos x="753" y="1058"/>
                </a:cxn>
                <a:cxn ang="0">
                  <a:pos x="641" y="1125"/>
                </a:cxn>
                <a:cxn ang="0">
                  <a:pos x="534" y="1151"/>
                </a:cxn>
                <a:cxn ang="0">
                  <a:pos x="778" y="475"/>
                </a:cxn>
                <a:cxn ang="0">
                  <a:pos x="285" y="532"/>
                </a:cxn>
                <a:cxn ang="0">
                  <a:pos x="244" y="475"/>
                </a:cxn>
                <a:cxn ang="0">
                  <a:pos x="285" y="712"/>
                </a:cxn>
                <a:cxn ang="0">
                  <a:pos x="778" y="656"/>
                </a:cxn>
                <a:cxn ang="0">
                  <a:pos x="819" y="712"/>
                </a:cxn>
              </a:cxnLst>
              <a:rect l="0" t="0" r="r" b="b"/>
              <a:pathLst>
                <a:path w="1068" h="1187">
                  <a:moveTo>
                    <a:pt x="1068" y="599"/>
                  </a:moveTo>
                  <a:lnTo>
                    <a:pt x="1053" y="459"/>
                  </a:lnTo>
                  <a:lnTo>
                    <a:pt x="1012" y="336"/>
                  </a:lnTo>
                  <a:lnTo>
                    <a:pt x="946" y="222"/>
                  </a:lnTo>
                  <a:lnTo>
                    <a:pt x="865" y="129"/>
                  </a:lnTo>
                  <a:lnTo>
                    <a:pt x="768" y="62"/>
                  </a:lnTo>
                  <a:lnTo>
                    <a:pt x="651" y="16"/>
                  </a:lnTo>
                  <a:lnTo>
                    <a:pt x="529" y="0"/>
                  </a:lnTo>
                  <a:lnTo>
                    <a:pt x="412" y="16"/>
                  </a:lnTo>
                  <a:lnTo>
                    <a:pt x="300" y="62"/>
                  </a:lnTo>
                  <a:lnTo>
                    <a:pt x="198" y="129"/>
                  </a:lnTo>
                  <a:lnTo>
                    <a:pt x="117" y="222"/>
                  </a:lnTo>
                  <a:lnTo>
                    <a:pt x="50" y="330"/>
                  </a:lnTo>
                  <a:lnTo>
                    <a:pt x="10" y="459"/>
                  </a:lnTo>
                  <a:lnTo>
                    <a:pt x="0" y="599"/>
                  </a:lnTo>
                  <a:lnTo>
                    <a:pt x="15" y="738"/>
                  </a:lnTo>
                  <a:lnTo>
                    <a:pt x="56" y="862"/>
                  </a:lnTo>
                  <a:lnTo>
                    <a:pt x="117" y="970"/>
                  </a:lnTo>
                  <a:lnTo>
                    <a:pt x="203" y="1058"/>
                  </a:lnTo>
                  <a:lnTo>
                    <a:pt x="300" y="1130"/>
                  </a:lnTo>
                  <a:lnTo>
                    <a:pt x="412" y="1172"/>
                  </a:lnTo>
                  <a:lnTo>
                    <a:pt x="529" y="1187"/>
                  </a:lnTo>
                  <a:lnTo>
                    <a:pt x="651" y="1172"/>
                  </a:lnTo>
                  <a:lnTo>
                    <a:pt x="763" y="1130"/>
                  </a:lnTo>
                  <a:lnTo>
                    <a:pt x="865" y="1058"/>
                  </a:lnTo>
                  <a:lnTo>
                    <a:pt x="946" y="970"/>
                  </a:lnTo>
                  <a:lnTo>
                    <a:pt x="1012" y="857"/>
                  </a:lnTo>
                  <a:lnTo>
                    <a:pt x="1053" y="733"/>
                  </a:lnTo>
                  <a:lnTo>
                    <a:pt x="1068" y="599"/>
                  </a:lnTo>
                  <a:close/>
                  <a:moveTo>
                    <a:pt x="534" y="1151"/>
                  </a:moveTo>
                  <a:lnTo>
                    <a:pt x="478" y="1146"/>
                  </a:lnTo>
                  <a:lnTo>
                    <a:pt x="422" y="1130"/>
                  </a:lnTo>
                  <a:lnTo>
                    <a:pt x="366" y="1099"/>
                  </a:lnTo>
                  <a:lnTo>
                    <a:pt x="310" y="1053"/>
                  </a:lnTo>
                  <a:lnTo>
                    <a:pt x="259" y="996"/>
                  </a:lnTo>
                  <a:lnTo>
                    <a:pt x="218" y="924"/>
                  </a:lnTo>
                  <a:lnTo>
                    <a:pt x="183" y="831"/>
                  </a:lnTo>
                  <a:lnTo>
                    <a:pt x="162" y="723"/>
                  </a:lnTo>
                  <a:lnTo>
                    <a:pt x="152" y="599"/>
                  </a:lnTo>
                  <a:lnTo>
                    <a:pt x="162" y="470"/>
                  </a:lnTo>
                  <a:lnTo>
                    <a:pt x="183" y="356"/>
                  </a:lnTo>
                  <a:lnTo>
                    <a:pt x="218" y="268"/>
                  </a:lnTo>
                  <a:lnTo>
                    <a:pt x="259" y="191"/>
                  </a:lnTo>
                  <a:lnTo>
                    <a:pt x="310" y="134"/>
                  </a:lnTo>
                  <a:lnTo>
                    <a:pt x="366" y="88"/>
                  </a:lnTo>
                  <a:lnTo>
                    <a:pt x="422" y="57"/>
                  </a:lnTo>
                  <a:lnTo>
                    <a:pt x="478" y="41"/>
                  </a:lnTo>
                  <a:lnTo>
                    <a:pt x="529" y="36"/>
                  </a:lnTo>
                  <a:lnTo>
                    <a:pt x="585" y="41"/>
                  </a:lnTo>
                  <a:lnTo>
                    <a:pt x="646" y="62"/>
                  </a:lnTo>
                  <a:lnTo>
                    <a:pt x="702" y="88"/>
                  </a:lnTo>
                  <a:lnTo>
                    <a:pt x="758" y="134"/>
                  </a:lnTo>
                  <a:lnTo>
                    <a:pt x="804" y="196"/>
                  </a:lnTo>
                  <a:lnTo>
                    <a:pt x="849" y="268"/>
                  </a:lnTo>
                  <a:lnTo>
                    <a:pt x="880" y="361"/>
                  </a:lnTo>
                  <a:lnTo>
                    <a:pt x="905" y="470"/>
                  </a:lnTo>
                  <a:lnTo>
                    <a:pt x="911" y="599"/>
                  </a:lnTo>
                  <a:lnTo>
                    <a:pt x="900" y="728"/>
                  </a:lnTo>
                  <a:lnTo>
                    <a:pt x="880" y="836"/>
                  </a:lnTo>
                  <a:lnTo>
                    <a:pt x="844" y="924"/>
                  </a:lnTo>
                  <a:lnTo>
                    <a:pt x="804" y="1001"/>
                  </a:lnTo>
                  <a:lnTo>
                    <a:pt x="753" y="1058"/>
                  </a:lnTo>
                  <a:lnTo>
                    <a:pt x="697" y="1099"/>
                  </a:lnTo>
                  <a:lnTo>
                    <a:pt x="641" y="1125"/>
                  </a:lnTo>
                  <a:lnTo>
                    <a:pt x="585" y="1146"/>
                  </a:lnTo>
                  <a:lnTo>
                    <a:pt x="534" y="1151"/>
                  </a:lnTo>
                  <a:close/>
                  <a:moveTo>
                    <a:pt x="819" y="475"/>
                  </a:moveTo>
                  <a:lnTo>
                    <a:pt x="778" y="475"/>
                  </a:lnTo>
                  <a:lnTo>
                    <a:pt x="778" y="532"/>
                  </a:lnTo>
                  <a:lnTo>
                    <a:pt x="285" y="532"/>
                  </a:lnTo>
                  <a:lnTo>
                    <a:pt x="285" y="475"/>
                  </a:lnTo>
                  <a:lnTo>
                    <a:pt x="244" y="475"/>
                  </a:lnTo>
                  <a:lnTo>
                    <a:pt x="244" y="712"/>
                  </a:lnTo>
                  <a:lnTo>
                    <a:pt x="285" y="712"/>
                  </a:lnTo>
                  <a:lnTo>
                    <a:pt x="285" y="656"/>
                  </a:lnTo>
                  <a:lnTo>
                    <a:pt x="778" y="656"/>
                  </a:lnTo>
                  <a:lnTo>
                    <a:pt x="778" y="712"/>
                  </a:lnTo>
                  <a:lnTo>
                    <a:pt x="819" y="712"/>
                  </a:lnTo>
                  <a:lnTo>
                    <a:pt x="819" y="4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77" name="Freeform 29"/>
            <p:cNvSpPr>
              <a:spLocks/>
            </p:cNvSpPr>
            <p:nvPr/>
          </p:nvSpPr>
          <p:spPr bwMode="auto">
            <a:xfrm>
              <a:off x="10749" y="5289"/>
              <a:ext cx="371" cy="1631"/>
            </a:xfrm>
            <a:custGeom>
              <a:avLst/>
              <a:gdLst/>
              <a:ahLst/>
              <a:cxnLst>
                <a:cxn ang="0">
                  <a:pos x="371" y="1615"/>
                </a:cxn>
                <a:cxn ang="0">
                  <a:pos x="371" y="1605"/>
                </a:cxn>
                <a:cxn ang="0">
                  <a:pos x="346" y="1579"/>
                </a:cxn>
                <a:cxn ang="0">
                  <a:pos x="269" y="1486"/>
                </a:cxn>
                <a:cxn ang="0">
                  <a:pos x="208" y="1383"/>
                </a:cxn>
                <a:cxn ang="0">
                  <a:pos x="162" y="1269"/>
                </a:cxn>
                <a:cxn ang="0">
                  <a:pos x="127" y="1156"/>
                </a:cxn>
                <a:cxn ang="0">
                  <a:pos x="107" y="1037"/>
                </a:cxn>
                <a:cxn ang="0">
                  <a:pos x="96" y="924"/>
                </a:cxn>
                <a:cxn ang="0">
                  <a:pos x="91" y="815"/>
                </a:cxn>
                <a:cxn ang="0">
                  <a:pos x="96" y="676"/>
                </a:cxn>
                <a:cxn ang="0">
                  <a:pos x="117" y="537"/>
                </a:cxn>
                <a:cxn ang="0">
                  <a:pos x="147" y="397"/>
                </a:cxn>
                <a:cxn ang="0">
                  <a:pos x="198" y="273"/>
                </a:cxn>
                <a:cxn ang="0">
                  <a:pos x="264" y="150"/>
                </a:cxn>
                <a:cxn ang="0">
                  <a:pos x="351" y="41"/>
                </a:cxn>
                <a:cxn ang="0">
                  <a:pos x="371" y="21"/>
                </a:cxn>
                <a:cxn ang="0">
                  <a:pos x="371" y="5"/>
                </a:cxn>
                <a:cxn ang="0">
                  <a:pos x="366" y="0"/>
                </a:cxn>
                <a:cxn ang="0">
                  <a:pos x="356" y="0"/>
                </a:cxn>
                <a:cxn ang="0">
                  <a:pos x="341" y="10"/>
                </a:cxn>
                <a:cxn ang="0">
                  <a:pos x="305" y="36"/>
                </a:cxn>
                <a:cxn ang="0">
                  <a:pos x="259" y="82"/>
                </a:cxn>
                <a:cxn ang="0">
                  <a:pos x="208" y="144"/>
                </a:cxn>
                <a:cxn ang="0">
                  <a:pos x="152" y="222"/>
                </a:cxn>
                <a:cxn ang="0">
                  <a:pos x="101" y="320"/>
                </a:cxn>
                <a:cxn ang="0">
                  <a:pos x="51" y="454"/>
                </a:cxn>
                <a:cxn ang="0">
                  <a:pos x="20" y="583"/>
                </a:cxn>
                <a:cxn ang="0">
                  <a:pos x="5" y="707"/>
                </a:cxn>
                <a:cxn ang="0">
                  <a:pos x="0" y="815"/>
                </a:cxn>
                <a:cxn ang="0">
                  <a:pos x="5" y="924"/>
                </a:cxn>
                <a:cxn ang="0">
                  <a:pos x="20" y="1047"/>
                </a:cxn>
                <a:cxn ang="0">
                  <a:pos x="51" y="1187"/>
                </a:cxn>
                <a:cxn ang="0">
                  <a:pos x="107" y="1326"/>
                </a:cxn>
                <a:cxn ang="0">
                  <a:pos x="157" y="1419"/>
                </a:cxn>
                <a:cxn ang="0">
                  <a:pos x="208" y="1491"/>
                </a:cxn>
                <a:cxn ang="0">
                  <a:pos x="259" y="1553"/>
                </a:cxn>
                <a:cxn ang="0">
                  <a:pos x="305" y="1595"/>
                </a:cxn>
                <a:cxn ang="0">
                  <a:pos x="341" y="1620"/>
                </a:cxn>
                <a:cxn ang="0">
                  <a:pos x="356" y="1631"/>
                </a:cxn>
                <a:cxn ang="0">
                  <a:pos x="366" y="1631"/>
                </a:cxn>
                <a:cxn ang="0">
                  <a:pos x="371" y="1625"/>
                </a:cxn>
                <a:cxn ang="0">
                  <a:pos x="371" y="1615"/>
                </a:cxn>
              </a:cxnLst>
              <a:rect l="0" t="0" r="r" b="b"/>
              <a:pathLst>
                <a:path w="371" h="1631">
                  <a:moveTo>
                    <a:pt x="371" y="1615"/>
                  </a:moveTo>
                  <a:lnTo>
                    <a:pt x="371" y="1605"/>
                  </a:lnTo>
                  <a:lnTo>
                    <a:pt x="346" y="1579"/>
                  </a:lnTo>
                  <a:lnTo>
                    <a:pt x="269" y="1486"/>
                  </a:lnTo>
                  <a:lnTo>
                    <a:pt x="208" y="1383"/>
                  </a:lnTo>
                  <a:lnTo>
                    <a:pt x="162" y="1269"/>
                  </a:lnTo>
                  <a:lnTo>
                    <a:pt x="127" y="1156"/>
                  </a:lnTo>
                  <a:lnTo>
                    <a:pt x="107" y="1037"/>
                  </a:lnTo>
                  <a:lnTo>
                    <a:pt x="96" y="924"/>
                  </a:lnTo>
                  <a:lnTo>
                    <a:pt x="91" y="815"/>
                  </a:lnTo>
                  <a:lnTo>
                    <a:pt x="96" y="676"/>
                  </a:lnTo>
                  <a:lnTo>
                    <a:pt x="117" y="537"/>
                  </a:lnTo>
                  <a:lnTo>
                    <a:pt x="147" y="397"/>
                  </a:lnTo>
                  <a:lnTo>
                    <a:pt x="198" y="273"/>
                  </a:lnTo>
                  <a:lnTo>
                    <a:pt x="264" y="150"/>
                  </a:lnTo>
                  <a:lnTo>
                    <a:pt x="351" y="41"/>
                  </a:lnTo>
                  <a:lnTo>
                    <a:pt x="371" y="21"/>
                  </a:lnTo>
                  <a:lnTo>
                    <a:pt x="371" y="5"/>
                  </a:lnTo>
                  <a:lnTo>
                    <a:pt x="366" y="0"/>
                  </a:lnTo>
                  <a:lnTo>
                    <a:pt x="356" y="0"/>
                  </a:lnTo>
                  <a:lnTo>
                    <a:pt x="341" y="10"/>
                  </a:lnTo>
                  <a:lnTo>
                    <a:pt x="305" y="36"/>
                  </a:lnTo>
                  <a:lnTo>
                    <a:pt x="259" y="82"/>
                  </a:lnTo>
                  <a:lnTo>
                    <a:pt x="208" y="144"/>
                  </a:lnTo>
                  <a:lnTo>
                    <a:pt x="152" y="222"/>
                  </a:lnTo>
                  <a:lnTo>
                    <a:pt x="101" y="320"/>
                  </a:lnTo>
                  <a:lnTo>
                    <a:pt x="51" y="454"/>
                  </a:lnTo>
                  <a:lnTo>
                    <a:pt x="20" y="583"/>
                  </a:lnTo>
                  <a:lnTo>
                    <a:pt x="5" y="707"/>
                  </a:lnTo>
                  <a:lnTo>
                    <a:pt x="0" y="815"/>
                  </a:lnTo>
                  <a:lnTo>
                    <a:pt x="5" y="924"/>
                  </a:lnTo>
                  <a:lnTo>
                    <a:pt x="20" y="1047"/>
                  </a:lnTo>
                  <a:lnTo>
                    <a:pt x="51" y="1187"/>
                  </a:lnTo>
                  <a:lnTo>
                    <a:pt x="107" y="1326"/>
                  </a:lnTo>
                  <a:lnTo>
                    <a:pt x="157" y="1419"/>
                  </a:lnTo>
                  <a:lnTo>
                    <a:pt x="208" y="1491"/>
                  </a:lnTo>
                  <a:lnTo>
                    <a:pt x="259" y="1553"/>
                  </a:lnTo>
                  <a:lnTo>
                    <a:pt x="305" y="1595"/>
                  </a:lnTo>
                  <a:lnTo>
                    <a:pt x="341" y="1620"/>
                  </a:lnTo>
                  <a:lnTo>
                    <a:pt x="356" y="1631"/>
                  </a:lnTo>
                  <a:lnTo>
                    <a:pt x="366" y="1631"/>
                  </a:lnTo>
                  <a:lnTo>
                    <a:pt x="371" y="1625"/>
                  </a:lnTo>
                  <a:lnTo>
                    <a:pt x="371" y="16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78" name="Freeform 30"/>
            <p:cNvSpPr>
              <a:spLocks/>
            </p:cNvSpPr>
            <p:nvPr/>
          </p:nvSpPr>
          <p:spPr bwMode="auto">
            <a:xfrm>
              <a:off x="11263" y="5789"/>
              <a:ext cx="875" cy="738"/>
            </a:xfrm>
            <a:custGeom>
              <a:avLst/>
              <a:gdLst/>
              <a:ahLst/>
              <a:cxnLst>
                <a:cxn ang="0">
                  <a:pos x="91" y="640"/>
                </a:cxn>
                <a:cxn ang="0">
                  <a:pos x="86" y="677"/>
                </a:cxn>
                <a:cxn ang="0">
                  <a:pos x="81" y="713"/>
                </a:cxn>
                <a:cxn ang="0">
                  <a:pos x="112" y="738"/>
                </a:cxn>
                <a:cxn ang="0">
                  <a:pos x="152" y="733"/>
                </a:cxn>
                <a:cxn ang="0">
                  <a:pos x="178" y="713"/>
                </a:cxn>
                <a:cxn ang="0">
                  <a:pos x="193" y="682"/>
                </a:cxn>
                <a:cxn ang="0">
                  <a:pos x="208" y="609"/>
                </a:cxn>
                <a:cxn ang="0">
                  <a:pos x="254" y="429"/>
                </a:cxn>
                <a:cxn ang="0">
                  <a:pos x="290" y="289"/>
                </a:cxn>
                <a:cxn ang="0">
                  <a:pos x="300" y="238"/>
                </a:cxn>
                <a:cxn ang="0">
                  <a:pos x="346" y="166"/>
                </a:cxn>
                <a:cxn ang="0">
                  <a:pos x="432" y="78"/>
                </a:cxn>
                <a:cxn ang="0">
                  <a:pos x="564" y="37"/>
                </a:cxn>
                <a:cxn ang="0">
                  <a:pos x="626" y="62"/>
                </a:cxn>
                <a:cxn ang="0">
                  <a:pos x="651" y="150"/>
                </a:cxn>
                <a:cxn ang="0">
                  <a:pos x="631" y="279"/>
                </a:cxn>
                <a:cxn ang="0">
                  <a:pos x="585" y="424"/>
                </a:cxn>
                <a:cxn ang="0">
                  <a:pos x="544" y="532"/>
                </a:cxn>
                <a:cxn ang="0">
                  <a:pos x="529" y="584"/>
                </a:cxn>
                <a:cxn ang="0">
                  <a:pos x="539" y="661"/>
                </a:cxn>
                <a:cxn ang="0">
                  <a:pos x="610" y="733"/>
                </a:cxn>
                <a:cxn ang="0">
                  <a:pos x="722" y="728"/>
                </a:cxn>
                <a:cxn ang="0">
                  <a:pos x="809" y="646"/>
                </a:cxn>
                <a:cxn ang="0">
                  <a:pos x="855" y="547"/>
                </a:cxn>
                <a:cxn ang="0">
                  <a:pos x="875" y="491"/>
                </a:cxn>
                <a:cxn ang="0">
                  <a:pos x="870" y="475"/>
                </a:cxn>
                <a:cxn ang="0">
                  <a:pos x="834" y="480"/>
                </a:cxn>
                <a:cxn ang="0">
                  <a:pos x="829" y="501"/>
                </a:cxn>
                <a:cxn ang="0">
                  <a:pos x="778" y="620"/>
                </a:cxn>
                <a:cxn ang="0">
                  <a:pos x="707" y="697"/>
                </a:cxn>
                <a:cxn ang="0">
                  <a:pos x="651" y="702"/>
                </a:cxn>
                <a:cxn ang="0">
                  <a:pos x="631" y="687"/>
                </a:cxn>
                <a:cxn ang="0">
                  <a:pos x="626" y="651"/>
                </a:cxn>
                <a:cxn ang="0">
                  <a:pos x="656" y="537"/>
                </a:cxn>
                <a:cxn ang="0">
                  <a:pos x="748" y="243"/>
                </a:cxn>
                <a:cxn ang="0">
                  <a:pos x="743" y="114"/>
                </a:cxn>
                <a:cxn ang="0">
                  <a:pos x="682" y="31"/>
                </a:cxn>
                <a:cxn ang="0">
                  <a:pos x="570" y="0"/>
                </a:cxn>
                <a:cxn ang="0">
                  <a:pos x="427" y="42"/>
                </a:cxn>
                <a:cxn ang="0">
                  <a:pos x="341" y="114"/>
                </a:cxn>
                <a:cxn ang="0">
                  <a:pos x="300" y="83"/>
                </a:cxn>
                <a:cxn ang="0">
                  <a:pos x="224" y="11"/>
                </a:cxn>
                <a:cxn ang="0">
                  <a:pos x="122" y="11"/>
                </a:cxn>
                <a:cxn ang="0">
                  <a:pos x="66" y="68"/>
                </a:cxn>
                <a:cxn ang="0">
                  <a:pos x="35" y="129"/>
                </a:cxn>
                <a:cxn ang="0">
                  <a:pos x="10" y="212"/>
                </a:cxn>
                <a:cxn ang="0">
                  <a:pos x="0" y="253"/>
                </a:cxn>
                <a:cxn ang="0">
                  <a:pos x="5" y="264"/>
                </a:cxn>
                <a:cxn ang="0">
                  <a:pos x="35" y="269"/>
                </a:cxn>
                <a:cxn ang="0">
                  <a:pos x="40" y="248"/>
                </a:cxn>
                <a:cxn ang="0">
                  <a:pos x="66" y="155"/>
                </a:cxn>
                <a:cxn ang="0">
                  <a:pos x="127" y="52"/>
                </a:cxn>
                <a:cxn ang="0">
                  <a:pos x="178" y="37"/>
                </a:cxn>
                <a:cxn ang="0">
                  <a:pos x="203" y="57"/>
                </a:cxn>
                <a:cxn ang="0">
                  <a:pos x="213" y="88"/>
                </a:cxn>
                <a:cxn ang="0">
                  <a:pos x="208" y="160"/>
                </a:cxn>
                <a:cxn ang="0">
                  <a:pos x="188" y="248"/>
                </a:cxn>
              </a:cxnLst>
              <a:rect l="0" t="0" r="r" b="b"/>
              <a:pathLst>
                <a:path w="875" h="738">
                  <a:moveTo>
                    <a:pt x="96" y="625"/>
                  </a:moveTo>
                  <a:lnTo>
                    <a:pt x="91" y="640"/>
                  </a:lnTo>
                  <a:lnTo>
                    <a:pt x="86" y="661"/>
                  </a:lnTo>
                  <a:lnTo>
                    <a:pt x="86" y="677"/>
                  </a:lnTo>
                  <a:lnTo>
                    <a:pt x="81" y="687"/>
                  </a:lnTo>
                  <a:lnTo>
                    <a:pt x="81" y="713"/>
                  </a:lnTo>
                  <a:lnTo>
                    <a:pt x="101" y="733"/>
                  </a:lnTo>
                  <a:lnTo>
                    <a:pt x="112" y="738"/>
                  </a:lnTo>
                  <a:lnTo>
                    <a:pt x="142" y="738"/>
                  </a:lnTo>
                  <a:lnTo>
                    <a:pt x="152" y="733"/>
                  </a:lnTo>
                  <a:lnTo>
                    <a:pt x="168" y="723"/>
                  </a:lnTo>
                  <a:lnTo>
                    <a:pt x="178" y="713"/>
                  </a:lnTo>
                  <a:lnTo>
                    <a:pt x="188" y="697"/>
                  </a:lnTo>
                  <a:lnTo>
                    <a:pt x="193" y="682"/>
                  </a:lnTo>
                  <a:lnTo>
                    <a:pt x="198" y="651"/>
                  </a:lnTo>
                  <a:lnTo>
                    <a:pt x="208" y="609"/>
                  </a:lnTo>
                  <a:lnTo>
                    <a:pt x="218" y="573"/>
                  </a:lnTo>
                  <a:lnTo>
                    <a:pt x="254" y="429"/>
                  </a:lnTo>
                  <a:lnTo>
                    <a:pt x="280" y="320"/>
                  </a:lnTo>
                  <a:lnTo>
                    <a:pt x="290" y="289"/>
                  </a:lnTo>
                  <a:lnTo>
                    <a:pt x="295" y="253"/>
                  </a:lnTo>
                  <a:lnTo>
                    <a:pt x="300" y="238"/>
                  </a:lnTo>
                  <a:lnTo>
                    <a:pt x="315" y="207"/>
                  </a:lnTo>
                  <a:lnTo>
                    <a:pt x="346" y="166"/>
                  </a:lnTo>
                  <a:lnTo>
                    <a:pt x="386" y="119"/>
                  </a:lnTo>
                  <a:lnTo>
                    <a:pt x="432" y="78"/>
                  </a:lnTo>
                  <a:lnTo>
                    <a:pt x="493" y="47"/>
                  </a:lnTo>
                  <a:lnTo>
                    <a:pt x="564" y="37"/>
                  </a:lnTo>
                  <a:lnTo>
                    <a:pt x="600" y="42"/>
                  </a:lnTo>
                  <a:lnTo>
                    <a:pt x="626" y="62"/>
                  </a:lnTo>
                  <a:lnTo>
                    <a:pt x="641" y="88"/>
                  </a:lnTo>
                  <a:lnTo>
                    <a:pt x="651" y="150"/>
                  </a:lnTo>
                  <a:lnTo>
                    <a:pt x="646" y="207"/>
                  </a:lnTo>
                  <a:lnTo>
                    <a:pt x="631" y="279"/>
                  </a:lnTo>
                  <a:lnTo>
                    <a:pt x="610" y="351"/>
                  </a:lnTo>
                  <a:lnTo>
                    <a:pt x="585" y="424"/>
                  </a:lnTo>
                  <a:lnTo>
                    <a:pt x="564" y="486"/>
                  </a:lnTo>
                  <a:lnTo>
                    <a:pt x="544" y="532"/>
                  </a:lnTo>
                  <a:lnTo>
                    <a:pt x="539" y="553"/>
                  </a:lnTo>
                  <a:lnTo>
                    <a:pt x="529" y="584"/>
                  </a:lnTo>
                  <a:lnTo>
                    <a:pt x="529" y="609"/>
                  </a:lnTo>
                  <a:lnTo>
                    <a:pt x="539" y="661"/>
                  </a:lnTo>
                  <a:lnTo>
                    <a:pt x="570" y="702"/>
                  </a:lnTo>
                  <a:lnTo>
                    <a:pt x="610" y="733"/>
                  </a:lnTo>
                  <a:lnTo>
                    <a:pt x="661" y="738"/>
                  </a:lnTo>
                  <a:lnTo>
                    <a:pt x="722" y="728"/>
                  </a:lnTo>
                  <a:lnTo>
                    <a:pt x="768" y="692"/>
                  </a:lnTo>
                  <a:lnTo>
                    <a:pt x="809" y="646"/>
                  </a:lnTo>
                  <a:lnTo>
                    <a:pt x="839" y="594"/>
                  </a:lnTo>
                  <a:lnTo>
                    <a:pt x="855" y="547"/>
                  </a:lnTo>
                  <a:lnTo>
                    <a:pt x="870" y="506"/>
                  </a:lnTo>
                  <a:lnTo>
                    <a:pt x="875" y="491"/>
                  </a:lnTo>
                  <a:lnTo>
                    <a:pt x="870" y="480"/>
                  </a:lnTo>
                  <a:lnTo>
                    <a:pt x="870" y="475"/>
                  </a:lnTo>
                  <a:lnTo>
                    <a:pt x="839" y="475"/>
                  </a:lnTo>
                  <a:lnTo>
                    <a:pt x="834" y="480"/>
                  </a:lnTo>
                  <a:lnTo>
                    <a:pt x="834" y="491"/>
                  </a:lnTo>
                  <a:lnTo>
                    <a:pt x="829" y="501"/>
                  </a:lnTo>
                  <a:lnTo>
                    <a:pt x="809" y="563"/>
                  </a:lnTo>
                  <a:lnTo>
                    <a:pt x="778" y="620"/>
                  </a:lnTo>
                  <a:lnTo>
                    <a:pt x="748" y="666"/>
                  </a:lnTo>
                  <a:lnTo>
                    <a:pt x="707" y="697"/>
                  </a:lnTo>
                  <a:lnTo>
                    <a:pt x="666" y="707"/>
                  </a:lnTo>
                  <a:lnTo>
                    <a:pt x="651" y="702"/>
                  </a:lnTo>
                  <a:lnTo>
                    <a:pt x="641" y="697"/>
                  </a:lnTo>
                  <a:lnTo>
                    <a:pt x="631" y="687"/>
                  </a:lnTo>
                  <a:lnTo>
                    <a:pt x="626" y="671"/>
                  </a:lnTo>
                  <a:lnTo>
                    <a:pt x="626" y="651"/>
                  </a:lnTo>
                  <a:lnTo>
                    <a:pt x="636" y="594"/>
                  </a:lnTo>
                  <a:lnTo>
                    <a:pt x="656" y="537"/>
                  </a:lnTo>
                  <a:lnTo>
                    <a:pt x="727" y="320"/>
                  </a:lnTo>
                  <a:lnTo>
                    <a:pt x="748" y="243"/>
                  </a:lnTo>
                  <a:lnTo>
                    <a:pt x="753" y="176"/>
                  </a:lnTo>
                  <a:lnTo>
                    <a:pt x="743" y="114"/>
                  </a:lnTo>
                  <a:lnTo>
                    <a:pt x="722" y="68"/>
                  </a:lnTo>
                  <a:lnTo>
                    <a:pt x="682" y="31"/>
                  </a:lnTo>
                  <a:lnTo>
                    <a:pt x="631" y="11"/>
                  </a:lnTo>
                  <a:lnTo>
                    <a:pt x="570" y="0"/>
                  </a:lnTo>
                  <a:lnTo>
                    <a:pt x="488" y="11"/>
                  </a:lnTo>
                  <a:lnTo>
                    <a:pt x="427" y="42"/>
                  </a:lnTo>
                  <a:lnTo>
                    <a:pt x="376" y="78"/>
                  </a:lnTo>
                  <a:lnTo>
                    <a:pt x="341" y="114"/>
                  </a:lnTo>
                  <a:lnTo>
                    <a:pt x="315" y="145"/>
                  </a:lnTo>
                  <a:lnTo>
                    <a:pt x="300" y="83"/>
                  </a:lnTo>
                  <a:lnTo>
                    <a:pt x="269" y="37"/>
                  </a:lnTo>
                  <a:lnTo>
                    <a:pt x="224" y="11"/>
                  </a:lnTo>
                  <a:lnTo>
                    <a:pt x="168" y="0"/>
                  </a:lnTo>
                  <a:lnTo>
                    <a:pt x="122" y="11"/>
                  </a:lnTo>
                  <a:lnTo>
                    <a:pt x="86" y="37"/>
                  </a:lnTo>
                  <a:lnTo>
                    <a:pt x="66" y="68"/>
                  </a:lnTo>
                  <a:lnTo>
                    <a:pt x="51" y="93"/>
                  </a:lnTo>
                  <a:lnTo>
                    <a:pt x="35" y="129"/>
                  </a:lnTo>
                  <a:lnTo>
                    <a:pt x="20" y="171"/>
                  </a:lnTo>
                  <a:lnTo>
                    <a:pt x="10" y="212"/>
                  </a:lnTo>
                  <a:lnTo>
                    <a:pt x="5" y="238"/>
                  </a:lnTo>
                  <a:lnTo>
                    <a:pt x="0" y="253"/>
                  </a:lnTo>
                  <a:lnTo>
                    <a:pt x="0" y="264"/>
                  </a:lnTo>
                  <a:lnTo>
                    <a:pt x="5" y="264"/>
                  </a:lnTo>
                  <a:lnTo>
                    <a:pt x="10" y="269"/>
                  </a:lnTo>
                  <a:lnTo>
                    <a:pt x="35" y="269"/>
                  </a:lnTo>
                  <a:lnTo>
                    <a:pt x="40" y="259"/>
                  </a:lnTo>
                  <a:lnTo>
                    <a:pt x="40" y="248"/>
                  </a:lnTo>
                  <a:lnTo>
                    <a:pt x="45" y="233"/>
                  </a:lnTo>
                  <a:lnTo>
                    <a:pt x="66" y="155"/>
                  </a:lnTo>
                  <a:lnTo>
                    <a:pt x="96" y="93"/>
                  </a:lnTo>
                  <a:lnTo>
                    <a:pt x="127" y="52"/>
                  </a:lnTo>
                  <a:lnTo>
                    <a:pt x="162" y="37"/>
                  </a:lnTo>
                  <a:lnTo>
                    <a:pt x="178" y="37"/>
                  </a:lnTo>
                  <a:lnTo>
                    <a:pt x="193" y="47"/>
                  </a:lnTo>
                  <a:lnTo>
                    <a:pt x="203" y="57"/>
                  </a:lnTo>
                  <a:lnTo>
                    <a:pt x="208" y="68"/>
                  </a:lnTo>
                  <a:lnTo>
                    <a:pt x="213" y="88"/>
                  </a:lnTo>
                  <a:lnTo>
                    <a:pt x="213" y="140"/>
                  </a:lnTo>
                  <a:lnTo>
                    <a:pt x="208" y="160"/>
                  </a:lnTo>
                  <a:lnTo>
                    <a:pt x="203" y="197"/>
                  </a:lnTo>
                  <a:lnTo>
                    <a:pt x="188" y="248"/>
                  </a:lnTo>
                  <a:lnTo>
                    <a:pt x="96" y="6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79" name="Freeform 31"/>
            <p:cNvSpPr>
              <a:spLocks/>
            </p:cNvSpPr>
            <p:nvPr/>
          </p:nvSpPr>
          <p:spPr bwMode="auto">
            <a:xfrm>
              <a:off x="12235" y="5077"/>
              <a:ext cx="519" cy="780"/>
            </a:xfrm>
            <a:custGeom>
              <a:avLst/>
              <a:gdLst/>
              <a:ahLst/>
              <a:cxnLst>
                <a:cxn ang="0">
                  <a:pos x="295" y="382"/>
                </a:cxn>
                <a:cxn ang="0">
                  <a:pos x="371" y="444"/>
                </a:cxn>
                <a:cxn ang="0">
                  <a:pos x="397" y="563"/>
                </a:cxn>
                <a:cxn ang="0">
                  <a:pos x="371" y="671"/>
                </a:cxn>
                <a:cxn ang="0">
                  <a:pos x="315" y="728"/>
                </a:cxn>
                <a:cxn ang="0">
                  <a:pos x="208" y="743"/>
                </a:cxn>
                <a:cxn ang="0">
                  <a:pos x="101" y="707"/>
                </a:cxn>
                <a:cxn ang="0">
                  <a:pos x="81" y="661"/>
                </a:cxn>
                <a:cxn ang="0">
                  <a:pos x="117" y="635"/>
                </a:cxn>
                <a:cxn ang="0">
                  <a:pos x="122" y="614"/>
                </a:cxn>
                <a:cxn ang="0">
                  <a:pos x="122" y="578"/>
                </a:cxn>
                <a:cxn ang="0">
                  <a:pos x="101" y="552"/>
                </a:cxn>
                <a:cxn ang="0">
                  <a:pos x="61" y="537"/>
                </a:cxn>
                <a:cxn ang="0">
                  <a:pos x="30" y="547"/>
                </a:cxn>
                <a:cxn ang="0">
                  <a:pos x="0" y="583"/>
                </a:cxn>
                <a:cxn ang="0">
                  <a:pos x="15" y="666"/>
                </a:cxn>
                <a:cxn ang="0">
                  <a:pos x="106" y="749"/>
                </a:cxn>
                <a:cxn ang="0">
                  <a:pos x="254" y="780"/>
                </a:cxn>
                <a:cxn ang="0">
                  <a:pos x="412" y="738"/>
                </a:cxn>
                <a:cxn ang="0">
                  <a:pos x="503" y="630"/>
                </a:cxn>
                <a:cxn ang="0">
                  <a:pos x="508" y="511"/>
                </a:cxn>
                <a:cxn ang="0">
                  <a:pos x="442" y="413"/>
                </a:cxn>
                <a:cxn ang="0">
                  <a:pos x="320" y="356"/>
                </a:cxn>
                <a:cxn ang="0">
                  <a:pos x="427" y="289"/>
                </a:cxn>
                <a:cxn ang="0">
                  <a:pos x="478" y="202"/>
                </a:cxn>
                <a:cxn ang="0">
                  <a:pos x="473" y="109"/>
                </a:cxn>
                <a:cxn ang="0">
                  <a:pos x="391" y="31"/>
                </a:cxn>
                <a:cxn ang="0">
                  <a:pos x="254" y="0"/>
                </a:cxn>
                <a:cxn ang="0">
                  <a:pos x="122" y="26"/>
                </a:cxn>
                <a:cxn ang="0">
                  <a:pos x="45" y="104"/>
                </a:cxn>
                <a:cxn ang="0">
                  <a:pos x="35" y="176"/>
                </a:cxn>
                <a:cxn ang="0">
                  <a:pos x="76" y="212"/>
                </a:cxn>
                <a:cxn ang="0">
                  <a:pos x="142" y="191"/>
                </a:cxn>
                <a:cxn ang="0">
                  <a:pos x="152" y="155"/>
                </a:cxn>
                <a:cxn ang="0">
                  <a:pos x="142" y="119"/>
                </a:cxn>
                <a:cxn ang="0">
                  <a:pos x="91" y="98"/>
                </a:cxn>
                <a:cxn ang="0">
                  <a:pos x="173" y="47"/>
                </a:cxn>
                <a:cxn ang="0">
                  <a:pos x="254" y="31"/>
                </a:cxn>
                <a:cxn ang="0">
                  <a:pos x="315" y="47"/>
                </a:cxn>
                <a:cxn ang="0">
                  <a:pos x="366" y="109"/>
                </a:cxn>
                <a:cxn ang="0">
                  <a:pos x="366" y="207"/>
                </a:cxn>
                <a:cxn ang="0">
                  <a:pos x="330" y="294"/>
                </a:cxn>
                <a:cxn ang="0">
                  <a:pos x="254" y="341"/>
                </a:cxn>
                <a:cxn ang="0">
                  <a:pos x="178" y="346"/>
                </a:cxn>
                <a:cxn ang="0">
                  <a:pos x="162" y="351"/>
                </a:cxn>
                <a:cxn ang="0">
                  <a:pos x="157" y="372"/>
                </a:cxn>
                <a:cxn ang="0">
                  <a:pos x="168" y="377"/>
                </a:cxn>
                <a:cxn ang="0">
                  <a:pos x="244" y="377"/>
                </a:cxn>
              </a:cxnLst>
              <a:rect l="0" t="0" r="r" b="b"/>
              <a:pathLst>
                <a:path w="519" h="780">
                  <a:moveTo>
                    <a:pt x="244" y="377"/>
                  </a:moveTo>
                  <a:lnTo>
                    <a:pt x="295" y="382"/>
                  </a:lnTo>
                  <a:lnTo>
                    <a:pt x="335" y="408"/>
                  </a:lnTo>
                  <a:lnTo>
                    <a:pt x="371" y="444"/>
                  </a:lnTo>
                  <a:lnTo>
                    <a:pt x="391" y="496"/>
                  </a:lnTo>
                  <a:lnTo>
                    <a:pt x="397" y="563"/>
                  </a:lnTo>
                  <a:lnTo>
                    <a:pt x="391" y="625"/>
                  </a:lnTo>
                  <a:lnTo>
                    <a:pt x="371" y="671"/>
                  </a:lnTo>
                  <a:lnTo>
                    <a:pt x="346" y="707"/>
                  </a:lnTo>
                  <a:lnTo>
                    <a:pt x="315" y="728"/>
                  </a:lnTo>
                  <a:lnTo>
                    <a:pt x="285" y="743"/>
                  </a:lnTo>
                  <a:lnTo>
                    <a:pt x="208" y="743"/>
                  </a:lnTo>
                  <a:lnTo>
                    <a:pt x="157" y="728"/>
                  </a:lnTo>
                  <a:lnTo>
                    <a:pt x="101" y="707"/>
                  </a:lnTo>
                  <a:lnTo>
                    <a:pt x="61" y="666"/>
                  </a:lnTo>
                  <a:lnTo>
                    <a:pt x="81" y="661"/>
                  </a:lnTo>
                  <a:lnTo>
                    <a:pt x="96" y="656"/>
                  </a:lnTo>
                  <a:lnTo>
                    <a:pt x="117" y="635"/>
                  </a:lnTo>
                  <a:lnTo>
                    <a:pt x="122" y="625"/>
                  </a:lnTo>
                  <a:lnTo>
                    <a:pt x="122" y="614"/>
                  </a:lnTo>
                  <a:lnTo>
                    <a:pt x="127" y="599"/>
                  </a:lnTo>
                  <a:lnTo>
                    <a:pt x="122" y="578"/>
                  </a:lnTo>
                  <a:lnTo>
                    <a:pt x="112" y="563"/>
                  </a:lnTo>
                  <a:lnTo>
                    <a:pt x="101" y="552"/>
                  </a:lnTo>
                  <a:lnTo>
                    <a:pt x="81" y="542"/>
                  </a:lnTo>
                  <a:lnTo>
                    <a:pt x="61" y="537"/>
                  </a:lnTo>
                  <a:lnTo>
                    <a:pt x="45" y="537"/>
                  </a:lnTo>
                  <a:lnTo>
                    <a:pt x="30" y="547"/>
                  </a:lnTo>
                  <a:lnTo>
                    <a:pt x="20" y="552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15" y="666"/>
                  </a:lnTo>
                  <a:lnTo>
                    <a:pt x="50" y="712"/>
                  </a:lnTo>
                  <a:lnTo>
                    <a:pt x="106" y="749"/>
                  </a:lnTo>
                  <a:lnTo>
                    <a:pt x="173" y="774"/>
                  </a:lnTo>
                  <a:lnTo>
                    <a:pt x="254" y="780"/>
                  </a:lnTo>
                  <a:lnTo>
                    <a:pt x="341" y="769"/>
                  </a:lnTo>
                  <a:lnTo>
                    <a:pt x="412" y="738"/>
                  </a:lnTo>
                  <a:lnTo>
                    <a:pt x="468" y="687"/>
                  </a:lnTo>
                  <a:lnTo>
                    <a:pt x="503" y="630"/>
                  </a:lnTo>
                  <a:lnTo>
                    <a:pt x="519" y="563"/>
                  </a:lnTo>
                  <a:lnTo>
                    <a:pt x="508" y="511"/>
                  </a:lnTo>
                  <a:lnTo>
                    <a:pt x="483" y="460"/>
                  </a:lnTo>
                  <a:lnTo>
                    <a:pt x="442" y="413"/>
                  </a:lnTo>
                  <a:lnTo>
                    <a:pt x="391" y="382"/>
                  </a:lnTo>
                  <a:lnTo>
                    <a:pt x="320" y="356"/>
                  </a:lnTo>
                  <a:lnTo>
                    <a:pt x="381" y="325"/>
                  </a:lnTo>
                  <a:lnTo>
                    <a:pt x="427" y="289"/>
                  </a:lnTo>
                  <a:lnTo>
                    <a:pt x="458" y="248"/>
                  </a:lnTo>
                  <a:lnTo>
                    <a:pt x="478" y="202"/>
                  </a:lnTo>
                  <a:lnTo>
                    <a:pt x="483" y="160"/>
                  </a:lnTo>
                  <a:lnTo>
                    <a:pt x="473" y="109"/>
                  </a:lnTo>
                  <a:lnTo>
                    <a:pt x="437" y="62"/>
                  </a:lnTo>
                  <a:lnTo>
                    <a:pt x="391" y="31"/>
                  </a:lnTo>
                  <a:lnTo>
                    <a:pt x="325" y="11"/>
                  </a:lnTo>
                  <a:lnTo>
                    <a:pt x="254" y="0"/>
                  </a:lnTo>
                  <a:lnTo>
                    <a:pt x="183" y="5"/>
                  </a:lnTo>
                  <a:lnTo>
                    <a:pt x="122" y="26"/>
                  </a:lnTo>
                  <a:lnTo>
                    <a:pt x="76" y="62"/>
                  </a:lnTo>
                  <a:lnTo>
                    <a:pt x="45" y="104"/>
                  </a:lnTo>
                  <a:lnTo>
                    <a:pt x="35" y="155"/>
                  </a:lnTo>
                  <a:lnTo>
                    <a:pt x="35" y="176"/>
                  </a:lnTo>
                  <a:lnTo>
                    <a:pt x="56" y="207"/>
                  </a:lnTo>
                  <a:lnTo>
                    <a:pt x="76" y="212"/>
                  </a:lnTo>
                  <a:lnTo>
                    <a:pt x="112" y="212"/>
                  </a:lnTo>
                  <a:lnTo>
                    <a:pt x="142" y="191"/>
                  </a:lnTo>
                  <a:lnTo>
                    <a:pt x="147" y="176"/>
                  </a:lnTo>
                  <a:lnTo>
                    <a:pt x="152" y="155"/>
                  </a:lnTo>
                  <a:lnTo>
                    <a:pt x="147" y="134"/>
                  </a:lnTo>
                  <a:lnTo>
                    <a:pt x="142" y="119"/>
                  </a:lnTo>
                  <a:lnTo>
                    <a:pt x="112" y="98"/>
                  </a:lnTo>
                  <a:lnTo>
                    <a:pt x="91" y="98"/>
                  </a:lnTo>
                  <a:lnTo>
                    <a:pt x="127" y="67"/>
                  </a:lnTo>
                  <a:lnTo>
                    <a:pt x="173" y="47"/>
                  </a:lnTo>
                  <a:lnTo>
                    <a:pt x="213" y="36"/>
                  </a:lnTo>
                  <a:lnTo>
                    <a:pt x="254" y="31"/>
                  </a:lnTo>
                  <a:lnTo>
                    <a:pt x="285" y="36"/>
                  </a:lnTo>
                  <a:lnTo>
                    <a:pt x="315" y="47"/>
                  </a:lnTo>
                  <a:lnTo>
                    <a:pt x="346" y="73"/>
                  </a:lnTo>
                  <a:lnTo>
                    <a:pt x="366" y="109"/>
                  </a:lnTo>
                  <a:lnTo>
                    <a:pt x="371" y="160"/>
                  </a:lnTo>
                  <a:lnTo>
                    <a:pt x="366" y="207"/>
                  </a:lnTo>
                  <a:lnTo>
                    <a:pt x="351" y="253"/>
                  </a:lnTo>
                  <a:lnTo>
                    <a:pt x="330" y="294"/>
                  </a:lnTo>
                  <a:lnTo>
                    <a:pt x="295" y="325"/>
                  </a:lnTo>
                  <a:lnTo>
                    <a:pt x="254" y="341"/>
                  </a:lnTo>
                  <a:lnTo>
                    <a:pt x="188" y="341"/>
                  </a:lnTo>
                  <a:lnTo>
                    <a:pt x="178" y="346"/>
                  </a:lnTo>
                  <a:lnTo>
                    <a:pt x="162" y="346"/>
                  </a:lnTo>
                  <a:lnTo>
                    <a:pt x="162" y="351"/>
                  </a:lnTo>
                  <a:lnTo>
                    <a:pt x="157" y="356"/>
                  </a:lnTo>
                  <a:lnTo>
                    <a:pt x="157" y="372"/>
                  </a:lnTo>
                  <a:lnTo>
                    <a:pt x="162" y="372"/>
                  </a:lnTo>
                  <a:lnTo>
                    <a:pt x="168" y="377"/>
                  </a:lnTo>
                  <a:lnTo>
                    <a:pt x="183" y="377"/>
                  </a:lnTo>
                  <a:lnTo>
                    <a:pt x="244" y="3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80" name="Freeform 32"/>
            <p:cNvSpPr>
              <a:spLocks/>
            </p:cNvSpPr>
            <p:nvPr/>
          </p:nvSpPr>
          <p:spPr bwMode="auto">
            <a:xfrm>
              <a:off x="12993" y="5289"/>
              <a:ext cx="371" cy="1631"/>
            </a:xfrm>
            <a:custGeom>
              <a:avLst/>
              <a:gdLst/>
              <a:ahLst/>
              <a:cxnLst>
                <a:cxn ang="0">
                  <a:pos x="371" y="815"/>
                </a:cxn>
                <a:cxn ang="0">
                  <a:pos x="366" y="707"/>
                </a:cxn>
                <a:cxn ang="0">
                  <a:pos x="351" y="583"/>
                </a:cxn>
                <a:cxn ang="0">
                  <a:pos x="320" y="444"/>
                </a:cxn>
                <a:cxn ang="0">
                  <a:pos x="264" y="304"/>
                </a:cxn>
                <a:cxn ang="0">
                  <a:pos x="214" y="211"/>
                </a:cxn>
                <a:cxn ang="0">
                  <a:pos x="163" y="139"/>
                </a:cxn>
                <a:cxn ang="0">
                  <a:pos x="112" y="77"/>
                </a:cxn>
                <a:cxn ang="0">
                  <a:pos x="66" y="36"/>
                </a:cxn>
                <a:cxn ang="0">
                  <a:pos x="35" y="10"/>
                </a:cxn>
                <a:cxn ang="0">
                  <a:pos x="1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21"/>
                </a:cxn>
                <a:cxn ang="0">
                  <a:pos x="10" y="31"/>
                </a:cxn>
                <a:cxn ang="0">
                  <a:pos x="15" y="41"/>
                </a:cxn>
                <a:cxn ang="0">
                  <a:pos x="30" y="52"/>
                </a:cxn>
                <a:cxn ang="0">
                  <a:pos x="102" y="139"/>
                </a:cxn>
                <a:cxn ang="0">
                  <a:pos x="163" y="248"/>
                </a:cxn>
                <a:cxn ang="0">
                  <a:pos x="214" y="366"/>
                </a:cxn>
                <a:cxn ang="0">
                  <a:pos x="249" y="500"/>
                </a:cxn>
                <a:cxn ang="0">
                  <a:pos x="275" y="650"/>
                </a:cxn>
                <a:cxn ang="0">
                  <a:pos x="280" y="815"/>
                </a:cxn>
                <a:cxn ang="0">
                  <a:pos x="275" y="955"/>
                </a:cxn>
                <a:cxn ang="0">
                  <a:pos x="259" y="1094"/>
                </a:cxn>
                <a:cxn ang="0">
                  <a:pos x="224" y="1228"/>
                </a:cxn>
                <a:cxn ang="0">
                  <a:pos x="178" y="1357"/>
                </a:cxn>
                <a:cxn ang="0">
                  <a:pos x="112" y="1476"/>
                </a:cxn>
                <a:cxn ang="0">
                  <a:pos x="20" y="1584"/>
                </a:cxn>
                <a:cxn ang="0">
                  <a:pos x="10" y="1595"/>
                </a:cxn>
                <a:cxn ang="0">
                  <a:pos x="5" y="1605"/>
                </a:cxn>
                <a:cxn ang="0">
                  <a:pos x="0" y="1610"/>
                </a:cxn>
                <a:cxn ang="0">
                  <a:pos x="0" y="1625"/>
                </a:cxn>
                <a:cxn ang="0">
                  <a:pos x="10" y="1631"/>
                </a:cxn>
                <a:cxn ang="0">
                  <a:pos x="15" y="1631"/>
                </a:cxn>
                <a:cxn ang="0">
                  <a:pos x="35" y="1620"/>
                </a:cxn>
                <a:cxn ang="0">
                  <a:pos x="66" y="1595"/>
                </a:cxn>
                <a:cxn ang="0">
                  <a:pos x="112" y="1548"/>
                </a:cxn>
                <a:cxn ang="0">
                  <a:pos x="168" y="1486"/>
                </a:cxn>
                <a:cxn ang="0">
                  <a:pos x="219" y="1409"/>
                </a:cxn>
                <a:cxn ang="0">
                  <a:pos x="270" y="1311"/>
                </a:cxn>
                <a:cxn ang="0">
                  <a:pos x="320" y="1177"/>
                </a:cxn>
                <a:cxn ang="0">
                  <a:pos x="351" y="1047"/>
                </a:cxn>
                <a:cxn ang="0">
                  <a:pos x="371" y="924"/>
                </a:cxn>
                <a:cxn ang="0">
                  <a:pos x="371" y="815"/>
                </a:cxn>
              </a:cxnLst>
              <a:rect l="0" t="0" r="r" b="b"/>
              <a:pathLst>
                <a:path w="371" h="1631">
                  <a:moveTo>
                    <a:pt x="371" y="815"/>
                  </a:moveTo>
                  <a:lnTo>
                    <a:pt x="366" y="707"/>
                  </a:lnTo>
                  <a:lnTo>
                    <a:pt x="351" y="583"/>
                  </a:lnTo>
                  <a:lnTo>
                    <a:pt x="320" y="444"/>
                  </a:lnTo>
                  <a:lnTo>
                    <a:pt x="264" y="304"/>
                  </a:lnTo>
                  <a:lnTo>
                    <a:pt x="214" y="211"/>
                  </a:lnTo>
                  <a:lnTo>
                    <a:pt x="163" y="139"/>
                  </a:lnTo>
                  <a:lnTo>
                    <a:pt x="112" y="77"/>
                  </a:lnTo>
                  <a:lnTo>
                    <a:pt x="66" y="36"/>
                  </a:lnTo>
                  <a:lnTo>
                    <a:pt x="35" y="10"/>
                  </a:lnTo>
                  <a:lnTo>
                    <a:pt x="15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21"/>
                  </a:lnTo>
                  <a:lnTo>
                    <a:pt x="10" y="31"/>
                  </a:lnTo>
                  <a:lnTo>
                    <a:pt x="15" y="41"/>
                  </a:lnTo>
                  <a:lnTo>
                    <a:pt x="30" y="52"/>
                  </a:lnTo>
                  <a:lnTo>
                    <a:pt x="102" y="139"/>
                  </a:lnTo>
                  <a:lnTo>
                    <a:pt x="163" y="248"/>
                  </a:lnTo>
                  <a:lnTo>
                    <a:pt x="214" y="366"/>
                  </a:lnTo>
                  <a:lnTo>
                    <a:pt x="249" y="500"/>
                  </a:lnTo>
                  <a:lnTo>
                    <a:pt x="275" y="650"/>
                  </a:lnTo>
                  <a:lnTo>
                    <a:pt x="280" y="815"/>
                  </a:lnTo>
                  <a:lnTo>
                    <a:pt x="275" y="955"/>
                  </a:lnTo>
                  <a:lnTo>
                    <a:pt x="259" y="1094"/>
                  </a:lnTo>
                  <a:lnTo>
                    <a:pt x="224" y="1228"/>
                  </a:lnTo>
                  <a:lnTo>
                    <a:pt x="178" y="1357"/>
                  </a:lnTo>
                  <a:lnTo>
                    <a:pt x="112" y="1476"/>
                  </a:lnTo>
                  <a:lnTo>
                    <a:pt x="20" y="1584"/>
                  </a:lnTo>
                  <a:lnTo>
                    <a:pt x="10" y="1595"/>
                  </a:lnTo>
                  <a:lnTo>
                    <a:pt x="5" y="1605"/>
                  </a:lnTo>
                  <a:lnTo>
                    <a:pt x="0" y="1610"/>
                  </a:lnTo>
                  <a:lnTo>
                    <a:pt x="0" y="1625"/>
                  </a:lnTo>
                  <a:lnTo>
                    <a:pt x="10" y="1631"/>
                  </a:lnTo>
                  <a:lnTo>
                    <a:pt x="15" y="1631"/>
                  </a:lnTo>
                  <a:lnTo>
                    <a:pt x="35" y="1620"/>
                  </a:lnTo>
                  <a:lnTo>
                    <a:pt x="66" y="1595"/>
                  </a:lnTo>
                  <a:lnTo>
                    <a:pt x="112" y="1548"/>
                  </a:lnTo>
                  <a:lnTo>
                    <a:pt x="168" y="1486"/>
                  </a:lnTo>
                  <a:lnTo>
                    <a:pt x="219" y="1409"/>
                  </a:lnTo>
                  <a:lnTo>
                    <a:pt x="270" y="1311"/>
                  </a:lnTo>
                  <a:lnTo>
                    <a:pt x="320" y="1177"/>
                  </a:lnTo>
                  <a:lnTo>
                    <a:pt x="351" y="1047"/>
                  </a:lnTo>
                  <a:lnTo>
                    <a:pt x="371" y="924"/>
                  </a:lnTo>
                  <a:lnTo>
                    <a:pt x="371" y="8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81" name="Freeform 33"/>
            <p:cNvSpPr>
              <a:spLocks noEditPoints="1"/>
            </p:cNvSpPr>
            <p:nvPr/>
          </p:nvSpPr>
          <p:spPr bwMode="auto">
            <a:xfrm>
              <a:off x="14067" y="5913"/>
              <a:ext cx="1068" cy="382"/>
            </a:xfrm>
            <a:custGeom>
              <a:avLst/>
              <a:gdLst/>
              <a:ahLst/>
              <a:cxnLst>
                <a:cxn ang="0">
                  <a:pos x="1012" y="67"/>
                </a:cxn>
                <a:cxn ang="0">
                  <a:pos x="1033" y="67"/>
                </a:cxn>
                <a:cxn ang="0">
                  <a:pos x="1063" y="52"/>
                </a:cxn>
                <a:cxn ang="0">
                  <a:pos x="1068" y="47"/>
                </a:cxn>
                <a:cxn ang="0">
                  <a:pos x="1068" y="16"/>
                </a:cxn>
                <a:cxn ang="0">
                  <a:pos x="1038" y="0"/>
                </a:cxn>
                <a:cxn ang="0">
                  <a:pos x="20" y="0"/>
                </a:cxn>
                <a:cxn ang="0">
                  <a:pos x="10" y="5"/>
                </a:cxn>
                <a:cxn ang="0">
                  <a:pos x="5" y="11"/>
                </a:cxn>
                <a:cxn ang="0">
                  <a:pos x="0" y="21"/>
                </a:cxn>
                <a:cxn ang="0">
                  <a:pos x="0" y="42"/>
                </a:cxn>
                <a:cxn ang="0">
                  <a:pos x="5" y="52"/>
                </a:cxn>
                <a:cxn ang="0">
                  <a:pos x="10" y="57"/>
                </a:cxn>
                <a:cxn ang="0">
                  <a:pos x="20" y="62"/>
                </a:cxn>
                <a:cxn ang="0">
                  <a:pos x="30" y="62"/>
                </a:cxn>
                <a:cxn ang="0">
                  <a:pos x="40" y="67"/>
                </a:cxn>
                <a:cxn ang="0">
                  <a:pos x="51" y="67"/>
                </a:cxn>
                <a:cxn ang="0">
                  <a:pos x="1012" y="67"/>
                </a:cxn>
                <a:cxn ang="0">
                  <a:pos x="1012" y="382"/>
                </a:cxn>
                <a:cxn ang="0">
                  <a:pos x="1033" y="382"/>
                </a:cxn>
                <a:cxn ang="0">
                  <a:pos x="1043" y="377"/>
                </a:cxn>
                <a:cxn ang="0">
                  <a:pos x="1053" y="377"/>
                </a:cxn>
                <a:cxn ang="0">
                  <a:pos x="1063" y="372"/>
                </a:cxn>
                <a:cxn ang="0">
                  <a:pos x="1068" y="362"/>
                </a:cxn>
                <a:cxn ang="0">
                  <a:pos x="1068" y="341"/>
                </a:cxn>
                <a:cxn ang="0">
                  <a:pos x="1063" y="331"/>
                </a:cxn>
                <a:cxn ang="0">
                  <a:pos x="1033" y="315"/>
                </a:cxn>
                <a:cxn ang="0">
                  <a:pos x="30" y="315"/>
                </a:cxn>
                <a:cxn ang="0">
                  <a:pos x="20" y="320"/>
                </a:cxn>
                <a:cxn ang="0">
                  <a:pos x="10" y="320"/>
                </a:cxn>
                <a:cxn ang="0">
                  <a:pos x="5" y="331"/>
                </a:cxn>
                <a:cxn ang="0">
                  <a:pos x="0" y="336"/>
                </a:cxn>
                <a:cxn ang="0">
                  <a:pos x="0" y="362"/>
                </a:cxn>
                <a:cxn ang="0">
                  <a:pos x="5" y="372"/>
                </a:cxn>
                <a:cxn ang="0">
                  <a:pos x="10" y="377"/>
                </a:cxn>
                <a:cxn ang="0">
                  <a:pos x="20" y="377"/>
                </a:cxn>
                <a:cxn ang="0">
                  <a:pos x="30" y="382"/>
                </a:cxn>
                <a:cxn ang="0">
                  <a:pos x="51" y="382"/>
                </a:cxn>
                <a:cxn ang="0">
                  <a:pos x="1012" y="382"/>
                </a:cxn>
              </a:cxnLst>
              <a:rect l="0" t="0" r="r" b="b"/>
              <a:pathLst>
                <a:path w="1068" h="382">
                  <a:moveTo>
                    <a:pt x="1012" y="67"/>
                  </a:moveTo>
                  <a:lnTo>
                    <a:pt x="1033" y="67"/>
                  </a:lnTo>
                  <a:lnTo>
                    <a:pt x="1063" y="52"/>
                  </a:lnTo>
                  <a:lnTo>
                    <a:pt x="1068" y="47"/>
                  </a:lnTo>
                  <a:lnTo>
                    <a:pt x="1068" y="16"/>
                  </a:lnTo>
                  <a:lnTo>
                    <a:pt x="1038" y="0"/>
                  </a:lnTo>
                  <a:lnTo>
                    <a:pt x="20" y="0"/>
                  </a:lnTo>
                  <a:lnTo>
                    <a:pt x="10" y="5"/>
                  </a:lnTo>
                  <a:lnTo>
                    <a:pt x="5" y="11"/>
                  </a:lnTo>
                  <a:lnTo>
                    <a:pt x="0" y="21"/>
                  </a:lnTo>
                  <a:lnTo>
                    <a:pt x="0" y="42"/>
                  </a:lnTo>
                  <a:lnTo>
                    <a:pt x="5" y="52"/>
                  </a:lnTo>
                  <a:lnTo>
                    <a:pt x="10" y="57"/>
                  </a:lnTo>
                  <a:lnTo>
                    <a:pt x="20" y="62"/>
                  </a:lnTo>
                  <a:lnTo>
                    <a:pt x="30" y="62"/>
                  </a:lnTo>
                  <a:lnTo>
                    <a:pt x="40" y="67"/>
                  </a:lnTo>
                  <a:lnTo>
                    <a:pt x="51" y="67"/>
                  </a:lnTo>
                  <a:lnTo>
                    <a:pt x="1012" y="67"/>
                  </a:lnTo>
                  <a:close/>
                  <a:moveTo>
                    <a:pt x="1012" y="382"/>
                  </a:moveTo>
                  <a:lnTo>
                    <a:pt x="1033" y="382"/>
                  </a:lnTo>
                  <a:lnTo>
                    <a:pt x="1043" y="377"/>
                  </a:lnTo>
                  <a:lnTo>
                    <a:pt x="1053" y="377"/>
                  </a:lnTo>
                  <a:lnTo>
                    <a:pt x="1063" y="372"/>
                  </a:lnTo>
                  <a:lnTo>
                    <a:pt x="1068" y="362"/>
                  </a:lnTo>
                  <a:lnTo>
                    <a:pt x="1068" y="341"/>
                  </a:lnTo>
                  <a:lnTo>
                    <a:pt x="1063" y="331"/>
                  </a:lnTo>
                  <a:lnTo>
                    <a:pt x="1033" y="315"/>
                  </a:lnTo>
                  <a:lnTo>
                    <a:pt x="30" y="315"/>
                  </a:lnTo>
                  <a:lnTo>
                    <a:pt x="20" y="320"/>
                  </a:lnTo>
                  <a:lnTo>
                    <a:pt x="10" y="320"/>
                  </a:lnTo>
                  <a:lnTo>
                    <a:pt x="5" y="331"/>
                  </a:lnTo>
                  <a:lnTo>
                    <a:pt x="0" y="336"/>
                  </a:lnTo>
                  <a:lnTo>
                    <a:pt x="0" y="362"/>
                  </a:lnTo>
                  <a:lnTo>
                    <a:pt x="5" y="372"/>
                  </a:lnTo>
                  <a:lnTo>
                    <a:pt x="10" y="377"/>
                  </a:lnTo>
                  <a:lnTo>
                    <a:pt x="20" y="377"/>
                  </a:lnTo>
                  <a:lnTo>
                    <a:pt x="30" y="382"/>
                  </a:lnTo>
                  <a:lnTo>
                    <a:pt x="51" y="382"/>
                  </a:lnTo>
                  <a:lnTo>
                    <a:pt x="1012" y="3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82" name="Freeform 34"/>
            <p:cNvSpPr>
              <a:spLocks noEditPoints="1"/>
            </p:cNvSpPr>
            <p:nvPr/>
          </p:nvSpPr>
          <p:spPr bwMode="auto">
            <a:xfrm>
              <a:off x="15766" y="5361"/>
              <a:ext cx="1069" cy="1187"/>
            </a:xfrm>
            <a:custGeom>
              <a:avLst/>
              <a:gdLst/>
              <a:ahLst/>
              <a:cxnLst>
                <a:cxn ang="0">
                  <a:pos x="1054" y="459"/>
                </a:cxn>
                <a:cxn ang="0">
                  <a:pos x="952" y="222"/>
                </a:cxn>
                <a:cxn ang="0">
                  <a:pos x="769" y="62"/>
                </a:cxn>
                <a:cxn ang="0">
                  <a:pos x="535" y="0"/>
                </a:cxn>
                <a:cxn ang="0">
                  <a:pos x="301" y="62"/>
                </a:cxn>
                <a:cxn ang="0">
                  <a:pos x="117" y="222"/>
                </a:cxn>
                <a:cxn ang="0">
                  <a:pos x="16" y="459"/>
                </a:cxn>
                <a:cxn ang="0">
                  <a:pos x="16" y="738"/>
                </a:cxn>
                <a:cxn ang="0">
                  <a:pos x="117" y="970"/>
                </a:cxn>
                <a:cxn ang="0">
                  <a:pos x="301" y="1130"/>
                </a:cxn>
                <a:cxn ang="0">
                  <a:pos x="535" y="1187"/>
                </a:cxn>
                <a:cxn ang="0">
                  <a:pos x="769" y="1130"/>
                </a:cxn>
                <a:cxn ang="0">
                  <a:pos x="952" y="970"/>
                </a:cxn>
                <a:cxn ang="0">
                  <a:pos x="1054" y="733"/>
                </a:cxn>
                <a:cxn ang="0">
                  <a:pos x="535" y="1151"/>
                </a:cxn>
                <a:cxn ang="0">
                  <a:pos x="423" y="1130"/>
                </a:cxn>
                <a:cxn ang="0">
                  <a:pos x="311" y="1053"/>
                </a:cxn>
                <a:cxn ang="0">
                  <a:pos x="219" y="924"/>
                </a:cxn>
                <a:cxn ang="0">
                  <a:pos x="163" y="723"/>
                </a:cxn>
                <a:cxn ang="0">
                  <a:pos x="163" y="470"/>
                </a:cxn>
                <a:cxn ang="0">
                  <a:pos x="219" y="268"/>
                </a:cxn>
                <a:cxn ang="0">
                  <a:pos x="311" y="134"/>
                </a:cxn>
                <a:cxn ang="0">
                  <a:pos x="423" y="57"/>
                </a:cxn>
                <a:cxn ang="0">
                  <a:pos x="535" y="36"/>
                </a:cxn>
                <a:cxn ang="0">
                  <a:pos x="647" y="62"/>
                </a:cxn>
                <a:cxn ang="0">
                  <a:pos x="759" y="134"/>
                </a:cxn>
                <a:cxn ang="0">
                  <a:pos x="850" y="268"/>
                </a:cxn>
                <a:cxn ang="0">
                  <a:pos x="906" y="470"/>
                </a:cxn>
                <a:cxn ang="0">
                  <a:pos x="906" y="728"/>
                </a:cxn>
                <a:cxn ang="0">
                  <a:pos x="850" y="924"/>
                </a:cxn>
                <a:cxn ang="0">
                  <a:pos x="753" y="1058"/>
                </a:cxn>
                <a:cxn ang="0">
                  <a:pos x="642" y="1125"/>
                </a:cxn>
                <a:cxn ang="0">
                  <a:pos x="535" y="1151"/>
                </a:cxn>
                <a:cxn ang="0">
                  <a:pos x="779" y="475"/>
                </a:cxn>
                <a:cxn ang="0">
                  <a:pos x="285" y="532"/>
                </a:cxn>
                <a:cxn ang="0">
                  <a:pos x="245" y="475"/>
                </a:cxn>
                <a:cxn ang="0">
                  <a:pos x="285" y="712"/>
                </a:cxn>
                <a:cxn ang="0">
                  <a:pos x="779" y="656"/>
                </a:cxn>
                <a:cxn ang="0">
                  <a:pos x="820" y="712"/>
                </a:cxn>
              </a:cxnLst>
              <a:rect l="0" t="0" r="r" b="b"/>
              <a:pathLst>
                <a:path w="1069" h="1187">
                  <a:moveTo>
                    <a:pt x="1069" y="599"/>
                  </a:moveTo>
                  <a:lnTo>
                    <a:pt x="1054" y="459"/>
                  </a:lnTo>
                  <a:lnTo>
                    <a:pt x="1013" y="336"/>
                  </a:lnTo>
                  <a:lnTo>
                    <a:pt x="952" y="222"/>
                  </a:lnTo>
                  <a:lnTo>
                    <a:pt x="865" y="129"/>
                  </a:lnTo>
                  <a:lnTo>
                    <a:pt x="769" y="62"/>
                  </a:lnTo>
                  <a:lnTo>
                    <a:pt x="657" y="16"/>
                  </a:lnTo>
                  <a:lnTo>
                    <a:pt x="535" y="0"/>
                  </a:lnTo>
                  <a:lnTo>
                    <a:pt x="413" y="16"/>
                  </a:lnTo>
                  <a:lnTo>
                    <a:pt x="301" y="62"/>
                  </a:lnTo>
                  <a:lnTo>
                    <a:pt x="204" y="129"/>
                  </a:lnTo>
                  <a:lnTo>
                    <a:pt x="117" y="222"/>
                  </a:lnTo>
                  <a:lnTo>
                    <a:pt x="56" y="330"/>
                  </a:lnTo>
                  <a:lnTo>
                    <a:pt x="16" y="459"/>
                  </a:lnTo>
                  <a:lnTo>
                    <a:pt x="0" y="599"/>
                  </a:lnTo>
                  <a:lnTo>
                    <a:pt x="16" y="738"/>
                  </a:lnTo>
                  <a:lnTo>
                    <a:pt x="56" y="862"/>
                  </a:lnTo>
                  <a:lnTo>
                    <a:pt x="117" y="970"/>
                  </a:lnTo>
                  <a:lnTo>
                    <a:pt x="204" y="1058"/>
                  </a:lnTo>
                  <a:lnTo>
                    <a:pt x="301" y="1130"/>
                  </a:lnTo>
                  <a:lnTo>
                    <a:pt x="413" y="1172"/>
                  </a:lnTo>
                  <a:lnTo>
                    <a:pt x="535" y="1187"/>
                  </a:lnTo>
                  <a:lnTo>
                    <a:pt x="657" y="1172"/>
                  </a:lnTo>
                  <a:lnTo>
                    <a:pt x="769" y="1130"/>
                  </a:lnTo>
                  <a:lnTo>
                    <a:pt x="865" y="1058"/>
                  </a:lnTo>
                  <a:lnTo>
                    <a:pt x="952" y="970"/>
                  </a:lnTo>
                  <a:lnTo>
                    <a:pt x="1013" y="857"/>
                  </a:lnTo>
                  <a:lnTo>
                    <a:pt x="1054" y="733"/>
                  </a:lnTo>
                  <a:lnTo>
                    <a:pt x="1069" y="599"/>
                  </a:lnTo>
                  <a:close/>
                  <a:moveTo>
                    <a:pt x="535" y="1151"/>
                  </a:moveTo>
                  <a:lnTo>
                    <a:pt x="479" y="1146"/>
                  </a:lnTo>
                  <a:lnTo>
                    <a:pt x="423" y="1130"/>
                  </a:lnTo>
                  <a:lnTo>
                    <a:pt x="367" y="1099"/>
                  </a:lnTo>
                  <a:lnTo>
                    <a:pt x="311" y="1053"/>
                  </a:lnTo>
                  <a:lnTo>
                    <a:pt x="260" y="996"/>
                  </a:lnTo>
                  <a:lnTo>
                    <a:pt x="219" y="924"/>
                  </a:lnTo>
                  <a:lnTo>
                    <a:pt x="184" y="831"/>
                  </a:lnTo>
                  <a:lnTo>
                    <a:pt x="163" y="723"/>
                  </a:lnTo>
                  <a:lnTo>
                    <a:pt x="153" y="599"/>
                  </a:lnTo>
                  <a:lnTo>
                    <a:pt x="163" y="470"/>
                  </a:lnTo>
                  <a:lnTo>
                    <a:pt x="184" y="356"/>
                  </a:lnTo>
                  <a:lnTo>
                    <a:pt x="219" y="268"/>
                  </a:lnTo>
                  <a:lnTo>
                    <a:pt x="260" y="191"/>
                  </a:lnTo>
                  <a:lnTo>
                    <a:pt x="311" y="134"/>
                  </a:lnTo>
                  <a:lnTo>
                    <a:pt x="367" y="88"/>
                  </a:lnTo>
                  <a:lnTo>
                    <a:pt x="423" y="57"/>
                  </a:lnTo>
                  <a:lnTo>
                    <a:pt x="479" y="41"/>
                  </a:lnTo>
                  <a:lnTo>
                    <a:pt x="535" y="36"/>
                  </a:lnTo>
                  <a:lnTo>
                    <a:pt x="591" y="41"/>
                  </a:lnTo>
                  <a:lnTo>
                    <a:pt x="647" y="62"/>
                  </a:lnTo>
                  <a:lnTo>
                    <a:pt x="703" y="88"/>
                  </a:lnTo>
                  <a:lnTo>
                    <a:pt x="759" y="134"/>
                  </a:lnTo>
                  <a:lnTo>
                    <a:pt x="809" y="196"/>
                  </a:lnTo>
                  <a:lnTo>
                    <a:pt x="850" y="268"/>
                  </a:lnTo>
                  <a:lnTo>
                    <a:pt x="886" y="361"/>
                  </a:lnTo>
                  <a:lnTo>
                    <a:pt x="906" y="470"/>
                  </a:lnTo>
                  <a:lnTo>
                    <a:pt x="911" y="599"/>
                  </a:lnTo>
                  <a:lnTo>
                    <a:pt x="906" y="728"/>
                  </a:lnTo>
                  <a:lnTo>
                    <a:pt x="881" y="836"/>
                  </a:lnTo>
                  <a:lnTo>
                    <a:pt x="850" y="924"/>
                  </a:lnTo>
                  <a:lnTo>
                    <a:pt x="804" y="1001"/>
                  </a:lnTo>
                  <a:lnTo>
                    <a:pt x="753" y="1058"/>
                  </a:lnTo>
                  <a:lnTo>
                    <a:pt x="697" y="1099"/>
                  </a:lnTo>
                  <a:lnTo>
                    <a:pt x="642" y="1125"/>
                  </a:lnTo>
                  <a:lnTo>
                    <a:pt x="586" y="1146"/>
                  </a:lnTo>
                  <a:lnTo>
                    <a:pt x="535" y="1151"/>
                  </a:lnTo>
                  <a:close/>
                  <a:moveTo>
                    <a:pt x="820" y="475"/>
                  </a:moveTo>
                  <a:lnTo>
                    <a:pt x="779" y="475"/>
                  </a:lnTo>
                  <a:lnTo>
                    <a:pt x="779" y="532"/>
                  </a:lnTo>
                  <a:lnTo>
                    <a:pt x="285" y="532"/>
                  </a:lnTo>
                  <a:lnTo>
                    <a:pt x="285" y="475"/>
                  </a:lnTo>
                  <a:lnTo>
                    <a:pt x="245" y="475"/>
                  </a:lnTo>
                  <a:lnTo>
                    <a:pt x="245" y="712"/>
                  </a:lnTo>
                  <a:lnTo>
                    <a:pt x="285" y="712"/>
                  </a:lnTo>
                  <a:lnTo>
                    <a:pt x="285" y="656"/>
                  </a:lnTo>
                  <a:lnTo>
                    <a:pt x="779" y="656"/>
                  </a:lnTo>
                  <a:lnTo>
                    <a:pt x="779" y="712"/>
                  </a:lnTo>
                  <a:lnTo>
                    <a:pt x="820" y="712"/>
                  </a:lnTo>
                  <a:lnTo>
                    <a:pt x="820" y="4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83" name="Freeform 35"/>
            <p:cNvSpPr>
              <a:spLocks/>
            </p:cNvSpPr>
            <p:nvPr/>
          </p:nvSpPr>
          <p:spPr bwMode="auto">
            <a:xfrm>
              <a:off x="17084" y="5289"/>
              <a:ext cx="377" cy="1631"/>
            </a:xfrm>
            <a:custGeom>
              <a:avLst/>
              <a:gdLst/>
              <a:ahLst/>
              <a:cxnLst>
                <a:cxn ang="0">
                  <a:pos x="377" y="1615"/>
                </a:cxn>
                <a:cxn ang="0">
                  <a:pos x="377" y="1610"/>
                </a:cxn>
                <a:cxn ang="0">
                  <a:pos x="372" y="1610"/>
                </a:cxn>
                <a:cxn ang="0">
                  <a:pos x="372" y="1605"/>
                </a:cxn>
                <a:cxn ang="0">
                  <a:pos x="346" y="1579"/>
                </a:cxn>
                <a:cxn ang="0">
                  <a:pos x="270" y="1486"/>
                </a:cxn>
                <a:cxn ang="0">
                  <a:pos x="209" y="1383"/>
                </a:cxn>
                <a:cxn ang="0">
                  <a:pos x="163" y="1269"/>
                </a:cxn>
                <a:cxn ang="0">
                  <a:pos x="133" y="1156"/>
                </a:cxn>
                <a:cxn ang="0">
                  <a:pos x="107" y="1037"/>
                </a:cxn>
                <a:cxn ang="0">
                  <a:pos x="97" y="924"/>
                </a:cxn>
                <a:cxn ang="0">
                  <a:pos x="97" y="815"/>
                </a:cxn>
                <a:cxn ang="0">
                  <a:pos x="102" y="676"/>
                </a:cxn>
                <a:cxn ang="0">
                  <a:pos x="117" y="537"/>
                </a:cxn>
                <a:cxn ang="0">
                  <a:pos x="148" y="397"/>
                </a:cxn>
                <a:cxn ang="0">
                  <a:pos x="199" y="273"/>
                </a:cxn>
                <a:cxn ang="0">
                  <a:pos x="265" y="150"/>
                </a:cxn>
                <a:cxn ang="0">
                  <a:pos x="351" y="41"/>
                </a:cxn>
                <a:cxn ang="0">
                  <a:pos x="362" y="31"/>
                </a:cxn>
                <a:cxn ang="0">
                  <a:pos x="372" y="26"/>
                </a:cxn>
                <a:cxn ang="0">
                  <a:pos x="372" y="21"/>
                </a:cxn>
                <a:cxn ang="0">
                  <a:pos x="377" y="15"/>
                </a:cxn>
                <a:cxn ang="0">
                  <a:pos x="372" y="5"/>
                </a:cxn>
                <a:cxn ang="0">
                  <a:pos x="367" y="0"/>
                </a:cxn>
                <a:cxn ang="0">
                  <a:pos x="357" y="0"/>
                </a:cxn>
                <a:cxn ang="0">
                  <a:pos x="341" y="10"/>
                </a:cxn>
                <a:cxn ang="0">
                  <a:pos x="306" y="36"/>
                </a:cxn>
                <a:cxn ang="0">
                  <a:pos x="260" y="82"/>
                </a:cxn>
                <a:cxn ang="0">
                  <a:pos x="209" y="144"/>
                </a:cxn>
                <a:cxn ang="0">
                  <a:pos x="153" y="222"/>
                </a:cxn>
                <a:cxn ang="0">
                  <a:pos x="102" y="320"/>
                </a:cxn>
                <a:cxn ang="0">
                  <a:pos x="51" y="454"/>
                </a:cxn>
                <a:cxn ang="0">
                  <a:pos x="21" y="583"/>
                </a:cxn>
                <a:cxn ang="0">
                  <a:pos x="5" y="707"/>
                </a:cxn>
                <a:cxn ang="0">
                  <a:pos x="0" y="815"/>
                </a:cxn>
                <a:cxn ang="0">
                  <a:pos x="5" y="924"/>
                </a:cxn>
                <a:cxn ang="0">
                  <a:pos x="21" y="1047"/>
                </a:cxn>
                <a:cxn ang="0">
                  <a:pos x="51" y="1187"/>
                </a:cxn>
                <a:cxn ang="0">
                  <a:pos x="107" y="1326"/>
                </a:cxn>
                <a:cxn ang="0">
                  <a:pos x="158" y="1419"/>
                </a:cxn>
                <a:cxn ang="0">
                  <a:pos x="214" y="1491"/>
                </a:cxn>
                <a:cxn ang="0">
                  <a:pos x="265" y="1553"/>
                </a:cxn>
                <a:cxn ang="0">
                  <a:pos x="306" y="1595"/>
                </a:cxn>
                <a:cxn ang="0">
                  <a:pos x="341" y="1620"/>
                </a:cxn>
                <a:cxn ang="0">
                  <a:pos x="357" y="1631"/>
                </a:cxn>
                <a:cxn ang="0">
                  <a:pos x="367" y="1631"/>
                </a:cxn>
                <a:cxn ang="0">
                  <a:pos x="372" y="1625"/>
                </a:cxn>
                <a:cxn ang="0">
                  <a:pos x="377" y="1615"/>
                </a:cxn>
              </a:cxnLst>
              <a:rect l="0" t="0" r="r" b="b"/>
              <a:pathLst>
                <a:path w="377" h="1631">
                  <a:moveTo>
                    <a:pt x="377" y="1615"/>
                  </a:moveTo>
                  <a:lnTo>
                    <a:pt x="377" y="1610"/>
                  </a:lnTo>
                  <a:lnTo>
                    <a:pt x="372" y="1610"/>
                  </a:lnTo>
                  <a:lnTo>
                    <a:pt x="372" y="1605"/>
                  </a:lnTo>
                  <a:lnTo>
                    <a:pt x="346" y="1579"/>
                  </a:lnTo>
                  <a:lnTo>
                    <a:pt x="270" y="1486"/>
                  </a:lnTo>
                  <a:lnTo>
                    <a:pt x="209" y="1383"/>
                  </a:lnTo>
                  <a:lnTo>
                    <a:pt x="163" y="1269"/>
                  </a:lnTo>
                  <a:lnTo>
                    <a:pt x="133" y="1156"/>
                  </a:lnTo>
                  <a:lnTo>
                    <a:pt x="107" y="1037"/>
                  </a:lnTo>
                  <a:lnTo>
                    <a:pt x="97" y="924"/>
                  </a:lnTo>
                  <a:lnTo>
                    <a:pt x="97" y="815"/>
                  </a:lnTo>
                  <a:lnTo>
                    <a:pt x="102" y="676"/>
                  </a:lnTo>
                  <a:lnTo>
                    <a:pt x="117" y="537"/>
                  </a:lnTo>
                  <a:lnTo>
                    <a:pt x="148" y="397"/>
                  </a:lnTo>
                  <a:lnTo>
                    <a:pt x="199" y="273"/>
                  </a:lnTo>
                  <a:lnTo>
                    <a:pt x="265" y="150"/>
                  </a:lnTo>
                  <a:lnTo>
                    <a:pt x="351" y="41"/>
                  </a:lnTo>
                  <a:lnTo>
                    <a:pt x="362" y="31"/>
                  </a:lnTo>
                  <a:lnTo>
                    <a:pt x="372" y="26"/>
                  </a:lnTo>
                  <a:lnTo>
                    <a:pt x="372" y="21"/>
                  </a:lnTo>
                  <a:lnTo>
                    <a:pt x="377" y="15"/>
                  </a:lnTo>
                  <a:lnTo>
                    <a:pt x="372" y="5"/>
                  </a:lnTo>
                  <a:lnTo>
                    <a:pt x="367" y="0"/>
                  </a:lnTo>
                  <a:lnTo>
                    <a:pt x="357" y="0"/>
                  </a:lnTo>
                  <a:lnTo>
                    <a:pt x="341" y="10"/>
                  </a:lnTo>
                  <a:lnTo>
                    <a:pt x="306" y="36"/>
                  </a:lnTo>
                  <a:lnTo>
                    <a:pt x="260" y="82"/>
                  </a:lnTo>
                  <a:lnTo>
                    <a:pt x="209" y="144"/>
                  </a:lnTo>
                  <a:lnTo>
                    <a:pt x="153" y="222"/>
                  </a:lnTo>
                  <a:lnTo>
                    <a:pt x="102" y="320"/>
                  </a:lnTo>
                  <a:lnTo>
                    <a:pt x="51" y="454"/>
                  </a:lnTo>
                  <a:lnTo>
                    <a:pt x="21" y="583"/>
                  </a:lnTo>
                  <a:lnTo>
                    <a:pt x="5" y="707"/>
                  </a:lnTo>
                  <a:lnTo>
                    <a:pt x="0" y="815"/>
                  </a:lnTo>
                  <a:lnTo>
                    <a:pt x="5" y="924"/>
                  </a:lnTo>
                  <a:lnTo>
                    <a:pt x="21" y="1047"/>
                  </a:lnTo>
                  <a:lnTo>
                    <a:pt x="51" y="1187"/>
                  </a:lnTo>
                  <a:lnTo>
                    <a:pt x="107" y="1326"/>
                  </a:lnTo>
                  <a:lnTo>
                    <a:pt x="158" y="1419"/>
                  </a:lnTo>
                  <a:lnTo>
                    <a:pt x="214" y="1491"/>
                  </a:lnTo>
                  <a:lnTo>
                    <a:pt x="265" y="1553"/>
                  </a:lnTo>
                  <a:lnTo>
                    <a:pt x="306" y="1595"/>
                  </a:lnTo>
                  <a:lnTo>
                    <a:pt x="341" y="1620"/>
                  </a:lnTo>
                  <a:lnTo>
                    <a:pt x="357" y="1631"/>
                  </a:lnTo>
                  <a:lnTo>
                    <a:pt x="367" y="1631"/>
                  </a:lnTo>
                  <a:lnTo>
                    <a:pt x="372" y="1625"/>
                  </a:lnTo>
                  <a:lnTo>
                    <a:pt x="377" y="16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84" name="Freeform 36"/>
            <p:cNvSpPr>
              <a:spLocks/>
            </p:cNvSpPr>
            <p:nvPr/>
          </p:nvSpPr>
          <p:spPr bwMode="auto">
            <a:xfrm>
              <a:off x="17598" y="5789"/>
              <a:ext cx="876" cy="738"/>
            </a:xfrm>
            <a:custGeom>
              <a:avLst/>
              <a:gdLst/>
              <a:ahLst/>
              <a:cxnLst>
                <a:cxn ang="0">
                  <a:pos x="92" y="640"/>
                </a:cxn>
                <a:cxn ang="0">
                  <a:pos x="87" y="677"/>
                </a:cxn>
                <a:cxn ang="0">
                  <a:pos x="82" y="713"/>
                </a:cxn>
                <a:cxn ang="0">
                  <a:pos x="112" y="738"/>
                </a:cxn>
                <a:cxn ang="0">
                  <a:pos x="153" y="733"/>
                </a:cxn>
                <a:cxn ang="0">
                  <a:pos x="178" y="713"/>
                </a:cxn>
                <a:cxn ang="0">
                  <a:pos x="194" y="682"/>
                </a:cxn>
                <a:cxn ang="0">
                  <a:pos x="209" y="609"/>
                </a:cxn>
                <a:cxn ang="0">
                  <a:pos x="255" y="429"/>
                </a:cxn>
                <a:cxn ang="0">
                  <a:pos x="290" y="289"/>
                </a:cxn>
                <a:cxn ang="0">
                  <a:pos x="301" y="238"/>
                </a:cxn>
                <a:cxn ang="0">
                  <a:pos x="346" y="166"/>
                </a:cxn>
                <a:cxn ang="0">
                  <a:pos x="433" y="78"/>
                </a:cxn>
                <a:cxn ang="0">
                  <a:pos x="565" y="37"/>
                </a:cxn>
                <a:cxn ang="0">
                  <a:pos x="626" y="62"/>
                </a:cxn>
                <a:cxn ang="0">
                  <a:pos x="652" y="150"/>
                </a:cxn>
                <a:cxn ang="0">
                  <a:pos x="631" y="279"/>
                </a:cxn>
                <a:cxn ang="0">
                  <a:pos x="586" y="424"/>
                </a:cxn>
                <a:cxn ang="0">
                  <a:pos x="545" y="532"/>
                </a:cxn>
                <a:cxn ang="0">
                  <a:pos x="530" y="584"/>
                </a:cxn>
                <a:cxn ang="0">
                  <a:pos x="540" y="661"/>
                </a:cxn>
                <a:cxn ang="0">
                  <a:pos x="611" y="733"/>
                </a:cxn>
                <a:cxn ang="0">
                  <a:pos x="723" y="728"/>
                </a:cxn>
                <a:cxn ang="0">
                  <a:pos x="809" y="646"/>
                </a:cxn>
                <a:cxn ang="0">
                  <a:pos x="855" y="547"/>
                </a:cxn>
                <a:cxn ang="0">
                  <a:pos x="876" y="491"/>
                </a:cxn>
                <a:cxn ang="0">
                  <a:pos x="871" y="475"/>
                </a:cxn>
                <a:cxn ang="0">
                  <a:pos x="835" y="480"/>
                </a:cxn>
                <a:cxn ang="0">
                  <a:pos x="830" y="501"/>
                </a:cxn>
                <a:cxn ang="0">
                  <a:pos x="779" y="620"/>
                </a:cxn>
                <a:cxn ang="0">
                  <a:pos x="708" y="697"/>
                </a:cxn>
                <a:cxn ang="0">
                  <a:pos x="652" y="702"/>
                </a:cxn>
                <a:cxn ang="0">
                  <a:pos x="631" y="687"/>
                </a:cxn>
                <a:cxn ang="0">
                  <a:pos x="626" y="651"/>
                </a:cxn>
                <a:cxn ang="0">
                  <a:pos x="657" y="537"/>
                </a:cxn>
                <a:cxn ang="0">
                  <a:pos x="748" y="243"/>
                </a:cxn>
                <a:cxn ang="0">
                  <a:pos x="743" y="114"/>
                </a:cxn>
                <a:cxn ang="0">
                  <a:pos x="682" y="31"/>
                </a:cxn>
                <a:cxn ang="0">
                  <a:pos x="570" y="0"/>
                </a:cxn>
                <a:cxn ang="0">
                  <a:pos x="428" y="42"/>
                </a:cxn>
                <a:cxn ang="0">
                  <a:pos x="341" y="114"/>
                </a:cxn>
                <a:cxn ang="0">
                  <a:pos x="301" y="83"/>
                </a:cxn>
                <a:cxn ang="0">
                  <a:pos x="224" y="11"/>
                </a:cxn>
                <a:cxn ang="0">
                  <a:pos x="122" y="11"/>
                </a:cxn>
                <a:cxn ang="0">
                  <a:pos x="66" y="68"/>
                </a:cxn>
                <a:cxn ang="0">
                  <a:pos x="36" y="129"/>
                </a:cxn>
                <a:cxn ang="0">
                  <a:pos x="11" y="212"/>
                </a:cxn>
                <a:cxn ang="0">
                  <a:pos x="0" y="253"/>
                </a:cxn>
                <a:cxn ang="0">
                  <a:pos x="5" y="264"/>
                </a:cxn>
                <a:cxn ang="0">
                  <a:pos x="36" y="269"/>
                </a:cxn>
                <a:cxn ang="0">
                  <a:pos x="41" y="248"/>
                </a:cxn>
                <a:cxn ang="0">
                  <a:pos x="66" y="155"/>
                </a:cxn>
                <a:cxn ang="0">
                  <a:pos x="128" y="52"/>
                </a:cxn>
                <a:cxn ang="0">
                  <a:pos x="178" y="37"/>
                </a:cxn>
                <a:cxn ang="0">
                  <a:pos x="204" y="57"/>
                </a:cxn>
                <a:cxn ang="0">
                  <a:pos x="214" y="88"/>
                </a:cxn>
                <a:cxn ang="0">
                  <a:pos x="209" y="160"/>
                </a:cxn>
                <a:cxn ang="0">
                  <a:pos x="189" y="248"/>
                </a:cxn>
              </a:cxnLst>
              <a:rect l="0" t="0" r="r" b="b"/>
              <a:pathLst>
                <a:path w="876" h="738">
                  <a:moveTo>
                    <a:pt x="97" y="625"/>
                  </a:moveTo>
                  <a:lnTo>
                    <a:pt x="92" y="640"/>
                  </a:lnTo>
                  <a:lnTo>
                    <a:pt x="87" y="661"/>
                  </a:lnTo>
                  <a:lnTo>
                    <a:pt x="87" y="677"/>
                  </a:lnTo>
                  <a:lnTo>
                    <a:pt x="82" y="687"/>
                  </a:lnTo>
                  <a:lnTo>
                    <a:pt x="82" y="713"/>
                  </a:lnTo>
                  <a:lnTo>
                    <a:pt x="102" y="733"/>
                  </a:lnTo>
                  <a:lnTo>
                    <a:pt x="112" y="738"/>
                  </a:lnTo>
                  <a:lnTo>
                    <a:pt x="143" y="738"/>
                  </a:lnTo>
                  <a:lnTo>
                    <a:pt x="153" y="733"/>
                  </a:lnTo>
                  <a:lnTo>
                    <a:pt x="168" y="723"/>
                  </a:lnTo>
                  <a:lnTo>
                    <a:pt x="178" y="713"/>
                  </a:lnTo>
                  <a:lnTo>
                    <a:pt x="189" y="697"/>
                  </a:lnTo>
                  <a:lnTo>
                    <a:pt x="194" y="682"/>
                  </a:lnTo>
                  <a:lnTo>
                    <a:pt x="199" y="651"/>
                  </a:lnTo>
                  <a:lnTo>
                    <a:pt x="209" y="609"/>
                  </a:lnTo>
                  <a:lnTo>
                    <a:pt x="219" y="573"/>
                  </a:lnTo>
                  <a:lnTo>
                    <a:pt x="255" y="429"/>
                  </a:lnTo>
                  <a:lnTo>
                    <a:pt x="280" y="320"/>
                  </a:lnTo>
                  <a:lnTo>
                    <a:pt x="290" y="289"/>
                  </a:lnTo>
                  <a:lnTo>
                    <a:pt x="295" y="253"/>
                  </a:lnTo>
                  <a:lnTo>
                    <a:pt x="301" y="238"/>
                  </a:lnTo>
                  <a:lnTo>
                    <a:pt x="316" y="207"/>
                  </a:lnTo>
                  <a:lnTo>
                    <a:pt x="346" y="166"/>
                  </a:lnTo>
                  <a:lnTo>
                    <a:pt x="387" y="119"/>
                  </a:lnTo>
                  <a:lnTo>
                    <a:pt x="433" y="78"/>
                  </a:lnTo>
                  <a:lnTo>
                    <a:pt x="494" y="47"/>
                  </a:lnTo>
                  <a:lnTo>
                    <a:pt x="565" y="37"/>
                  </a:lnTo>
                  <a:lnTo>
                    <a:pt x="601" y="42"/>
                  </a:lnTo>
                  <a:lnTo>
                    <a:pt x="626" y="62"/>
                  </a:lnTo>
                  <a:lnTo>
                    <a:pt x="642" y="88"/>
                  </a:lnTo>
                  <a:lnTo>
                    <a:pt x="652" y="150"/>
                  </a:lnTo>
                  <a:lnTo>
                    <a:pt x="647" y="207"/>
                  </a:lnTo>
                  <a:lnTo>
                    <a:pt x="631" y="279"/>
                  </a:lnTo>
                  <a:lnTo>
                    <a:pt x="611" y="351"/>
                  </a:lnTo>
                  <a:lnTo>
                    <a:pt x="586" y="424"/>
                  </a:lnTo>
                  <a:lnTo>
                    <a:pt x="565" y="486"/>
                  </a:lnTo>
                  <a:lnTo>
                    <a:pt x="545" y="532"/>
                  </a:lnTo>
                  <a:lnTo>
                    <a:pt x="540" y="553"/>
                  </a:lnTo>
                  <a:lnTo>
                    <a:pt x="530" y="584"/>
                  </a:lnTo>
                  <a:lnTo>
                    <a:pt x="530" y="609"/>
                  </a:lnTo>
                  <a:lnTo>
                    <a:pt x="540" y="661"/>
                  </a:lnTo>
                  <a:lnTo>
                    <a:pt x="570" y="702"/>
                  </a:lnTo>
                  <a:lnTo>
                    <a:pt x="611" y="733"/>
                  </a:lnTo>
                  <a:lnTo>
                    <a:pt x="662" y="738"/>
                  </a:lnTo>
                  <a:lnTo>
                    <a:pt x="723" y="728"/>
                  </a:lnTo>
                  <a:lnTo>
                    <a:pt x="769" y="692"/>
                  </a:lnTo>
                  <a:lnTo>
                    <a:pt x="809" y="646"/>
                  </a:lnTo>
                  <a:lnTo>
                    <a:pt x="840" y="594"/>
                  </a:lnTo>
                  <a:lnTo>
                    <a:pt x="855" y="547"/>
                  </a:lnTo>
                  <a:lnTo>
                    <a:pt x="871" y="506"/>
                  </a:lnTo>
                  <a:lnTo>
                    <a:pt x="876" y="491"/>
                  </a:lnTo>
                  <a:lnTo>
                    <a:pt x="871" y="480"/>
                  </a:lnTo>
                  <a:lnTo>
                    <a:pt x="871" y="475"/>
                  </a:lnTo>
                  <a:lnTo>
                    <a:pt x="840" y="475"/>
                  </a:lnTo>
                  <a:lnTo>
                    <a:pt x="835" y="480"/>
                  </a:lnTo>
                  <a:lnTo>
                    <a:pt x="835" y="491"/>
                  </a:lnTo>
                  <a:lnTo>
                    <a:pt x="830" y="501"/>
                  </a:lnTo>
                  <a:lnTo>
                    <a:pt x="809" y="563"/>
                  </a:lnTo>
                  <a:lnTo>
                    <a:pt x="779" y="620"/>
                  </a:lnTo>
                  <a:lnTo>
                    <a:pt x="748" y="666"/>
                  </a:lnTo>
                  <a:lnTo>
                    <a:pt x="708" y="697"/>
                  </a:lnTo>
                  <a:lnTo>
                    <a:pt x="667" y="707"/>
                  </a:lnTo>
                  <a:lnTo>
                    <a:pt x="652" y="702"/>
                  </a:lnTo>
                  <a:lnTo>
                    <a:pt x="642" y="697"/>
                  </a:lnTo>
                  <a:lnTo>
                    <a:pt x="631" y="687"/>
                  </a:lnTo>
                  <a:lnTo>
                    <a:pt x="626" y="671"/>
                  </a:lnTo>
                  <a:lnTo>
                    <a:pt x="626" y="651"/>
                  </a:lnTo>
                  <a:lnTo>
                    <a:pt x="636" y="594"/>
                  </a:lnTo>
                  <a:lnTo>
                    <a:pt x="657" y="537"/>
                  </a:lnTo>
                  <a:lnTo>
                    <a:pt x="728" y="320"/>
                  </a:lnTo>
                  <a:lnTo>
                    <a:pt x="748" y="243"/>
                  </a:lnTo>
                  <a:lnTo>
                    <a:pt x="753" y="176"/>
                  </a:lnTo>
                  <a:lnTo>
                    <a:pt x="743" y="114"/>
                  </a:lnTo>
                  <a:lnTo>
                    <a:pt x="723" y="68"/>
                  </a:lnTo>
                  <a:lnTo>
                    <a:pt x="682" y="31"/>
                  </a:lnTo>
                  <a:lnTo>
                    <a:pt x="631" y="11"/>
                  </a:lnTo>
                  <a:lnTo>
                    <a:pt x="570" y="0"/>
                  </a:lnTo>
                  <a:lnTo>
                    <a:pt x="489" y="11"/>
                  </a:lnTo>
                  <a:lnTo>
                    <a:pt x="428" y="42"/>
                  </a:lnTo>
                  <a:lnTo>
                    <a:pt x="377" y="78"/>
                  </a:lnTo>
                  <a:lnTo>
                    <a:pt x="341" y="114"/>
                  </a:lnTo>
                  <a:lnTo>
                    <a:pt x="316" y="145"/>
                  </a:lnTo>
                  <a:lnTo>
                    <a:pt x="301" y="83"/>
                  </a:lnTo>
                  <a:lnTo>
                    <a:pt x="270" y="37"/>
                  </a:lnTo>
                  <a:lnTo>
                    <a:pt x="224" y="11"/>
                  </a:lnTo>
                  <a:lnTo>
                    <a:pt x="168" y="0"/>
                  </a:lnTo>
                  <a:lnTo>
                    <a:pt x="122" y="11"/>
                  </a:lnTo>
                  <a:lnTo>
                    <a:pt x="87" y="37"/>
                  </a:lnTo>
                  <a:lnTo>
                    <a:pt x="66" y="68"/>
                  </a:lnTo>
                  <a:lnTo>
                    <a:pt x="51" y="93"/>
                  </a:lnTo>
                  <a:lnTo>
                    <a:pt x="36" y="129"/>
                  </a:lnTo>
                  <a:lnTo>
                    <a:pt x="21" y="171"/>
                  </a:lnTo>
                  <a:lnTo>
                    <a:pt x="11" y="212"/>
                  </a:lnTo>
                  <a:lnTo>
                    <a:pt x="5" y="238"/>
                  </a:lnTo>
                  <a:lnTo>
                    <a:pt x="0" y="253"/>
                  </a:lnTo>
                  <a:lnTo>
                    <a:pt x="0" y="264"/>
                  </a:lnTo>
                  <a:lnTo>
                    <a:pt x="5" y="264"/>
                  </a:lnTo>
                  <a:lnTo>
                    <a:pt x="11" y="269"/>
                  </a:lnTo>
                  <a:lnTo>
                    <a:pt x="36" y="269"/>
                  </a:lnTo>
                  <a:lnTo>
                    <a:pt x="41" y="259"/>
                  </a:lnTo>
                  <a:lnTo>
                    <a:pt x="41" y="248"/>
                  </a:lnTo>
                  <a:lnTo>
                    <a:pt x="46" y="233"/>
                  </a:lnTo>
                  <a:lnTo>
                    <a:pt x="66" y="155"/>
                  </a:lnTo>
                  <a:lnTo>
                    <a:pt x="97" y="93"/>
                  </a:lnTo>
                  <a:lnTo>
                    <a:pt x="128" y="52"/>
                  </a:lnTo>
                  <a:lnTo>
                    <a:pt x="163" y="37"/>
                  </a:lnTo>
                  <a:lnTo>
                    <a:pt x="178" y="37"/>
                  </a:lnTo>
                  <a:lnTo>
                    <a:pt x="194" y="47"/>
                  </a:lnTo>
                  <a:lnTo>
                    <a:pt x="204" y="57"/>
                  </a:lnTo>
                  <a:lnTo>
                    <a:pt x="209" y="68"/>
                  </a:lnTo>
                  <a:lnTo>
                    <a:pt x="214" y="88"/>
                  </a:lnTo>
                  <a:lnTo>
                    <a:pt x="214" y="140"/>
                  </a:lnTo>
                  <a:lnTo>
                    <a:pt x="209" y="160"/>
                  </a:lnTo>
                  <a:lnTo>
                    <a:pt x="204" y="197"/>
                  </a:lnTo>
                  <a:lnTo>
                    <a:pt x="189" y="248"/>
                  </a:lnTo>
                  <a:lnTo>
                    <a:pt x="97" y="6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85" name="Freeform 37"/>
            <p:cNvSpPr>
              <a:spLocks/>
            </p:cNvSpPr>
            <p:nvPr/>
          </p:nvSpPr>
          <p:spPr bwMode="auto">
            <a:xfrm>
              <a:off x="18575" y="5077"/>
              <a:ext cx="519" cy="780"/>
            </a:xfrm>
            <a:custGeom>
              <a:avLst/>
              <a:gdLst/>
              <a:ahLst/>
              <a:cxnLst>
                <a:cxn ang="0">
                  <a:pos x="296" y="382"/>
                </a:cxn>
                <a:cxn ang="0">
                  <a:pos x="372" y="444"/>
                </a:cxn>
                <a:cxn ang="0">
                  <a:pos x="397" y="563"/>
                </a:cxn>
                <a:cxn ang="0">
                  <a:pos x="372" y="671"/>
                </a:cxn>
                <a:cxn ang="0">
                  <a:pos x="316" y="728"/>
                </a:cxn>
                <a:cxn ang="0">
                  <a:pos x="209" y="743"/>
                </a:cxn>
                <a:cxn ang="0">
                  <a:pos x="102" y="707"/>
                </a:cxn>
                <a:cxn ang="0">
                  <a:pos x="82" y="661"/>
                </a:cxn>
                <a:cxn ang="0">
                  <a:pos x="117" y="635"/>
                </a:cxn>
                <a:cxn ang="0">
                  <a:pos x="123" y="614"/>
                </a:cxn>
                <a:cxn ang="0">
                  <a:pos x="123" y="578"/>
                </a:cxn>
                <a:cxn ang="0">
                  <a:pos x="102" y="552"/>
                </a:cxn>
                <a:cxn ang="0">
                  <a:pos x="61" y="537"/>
                </a:cxn>
                <a:cxn ang="0">
                  <a:pos x="31" y="547"/>
                </a:cxn>
                <a:cxn ang="0">
                  <a:pos x="0" y="583"/>
                </a:cxn>
                <a:cxn ang="0">
                  <a:pos x="16" y="666"/>
                </a:cxn>
                <a:cxn ang="0">
                  <a:pos x="107" y="749"/>
                </a:cxn>
                <a:cxn ang="0">
                  <a:pos x="255" y="780"/>
                </a:cxn>
                <a:cxn ang="0">
                  <a:pos x="413" y="738"/>
                </a:cxn>
                <a:cxn ang="0">
                  <a:pos x="504" y="630"/>
                </a:cxn>
                <a:cxn ang="0">
                  <a:pos x="509" y="511"/>
                </a:cxn>
                <a:cxn ang="0">
                  <a:pos x="443" y="413"/>
                </a:cxn>
                <a:cxn ang="0">
                  <a:pos x="321" y="356"/>
                </a:cxn>
                <a:cxn ang="0">
                  <a:pos x="428" y="289"/>
                </a:cxn>
                <a:cxn ang="0">
                  <a:pos x="479" y="202"/>
                </a:cxn>
                <a:cxn ang="0">
                  <a:pos x="474" y="109"/>
                </a:cxn>
                <a:cxn ang="0">
                  <a:pos x="392" y="31"/>
                </a:cxn>
                <a:cxn ang="0">
                  <a:pos x="255" y="0"/>
                </a:cxn>
                <a:cxn ang="0">
                  <a:pos x="123" y="26"/>
                </a:cxn>
                <a:cxn ang="0">
                  <a:pos x="46" y="104"/>
                </a:cxn>
                <a:cxn ang="0">
                  <a:pos x="36" y="176"/>
                </a:cxn>
                <a:cxn ang="0">
                  <a:pos x="77" y="212"/>
                </a:cxn>
                <a:cxn ang="0">
                  <a:pos x="143" y="191"/>
                </a:cxn>
                <a:cxn ang="0">
                  <a:pos x="153" y="155"/>
                </a:cxn>
                <a:cxn ang="0">
                  <a:pos x="143" y="119"/>
                </a:cxn>
                <a:cxn ang="0">
                  <a:pos x="92" y="98"/>
                </a:cxn>
                <a:cxn ang="0">
                  <a:pos x="173" y="47"/>
                </a:cxn>
                <a:cxn ang="0">
                  <a:pos x="255" y="31"/>
                </a:cxn>
                <a:cxn ang="0">
                  <a:pos x="316" y="47"/>
                </a:cxn>
                <a:cxn ang="0">
                  <a:pos x="367" y="109"/>
                </a:cxn>
                <a:cxn ang="0">
                  <a:pos x="367" y="207"/>
                </a:cxn>
                <a:cxn ang="0">
                  <a:pos x="331" y="294"/>
                </a:cxn>
                <a:cxn ang="0">
                  <a:pos x="255" y="341"/>
                </a:cxn>
                <a:cxn ang="0">
                  <a:pos x="179" y="346"/>
                </a:cxn>
                <a:cxn ang="0">
                  <a:pos x="163" y="351"/>
                </a:cxn>
                <a:cxn ang="0">
                  <a:pos x="158" y="372"/>
                </a:cxn>
                <a:cxn ang="0">
                  <a:pos x="168" y="377"/>
                </a:cxn>
                <a:cxn ang="0">
                  <a:pos x="245" y="377"/>
                </a:cxn>
              </a:cxnLst>
              <a:rect l="0" t="0" r="r" b="b"/>
              <a:pathLst>
                <a:path w="519" h="780">
                  <a:moveTo>
                    <a:pt x="245" y="377"/>
                  </a:moveTo>
                  <a:lnTo>
                    <a:pt x="296" y="382"/>
                  </a:lnTo>
                  <a:lnTo>
                    <a:pt x="336" y="408"/>
                  </a:lnTo>
                  <a:lnTo>
                    <a:pt x="372" y="444"/>
                  </a:lnTo>
                  <a:lnTo>
                    <a:pt x="392" y="496"/>
                  </a:lnTo>
                  <a:lnTo>
                    <a:pt x="397" y="563"/>
                  </a:lnTo>
                  <a:lnTo>
                    <a:pt x="392" y="625"/>
                  </a:lnTo>
                  <a:lnTo>
                    <a:pt x="372" y="671"/>
                  </a:lnTo>
                  <a:lnTo>
                    <a:pt x="346" y="707"/>
                  </a:lnTo>
                  <a:lnTo>
                    <a:pt x="316" y="728"/>
                  </a:lnTo>
                  <a:lnTo>
                    <a:pt x="285" y="743"/>
                  </a:lnTo>
                  <a:lnTo>
                    <a:pt x="209" y="743"/>
                  </a:lnTo>
                  <a:lnTo>
                    <a:pt x="158" y="728"/>
                  </a:lnTo>
                  <a:lnTo>
                    <a:pt x="102" y="707"/>
                  </a:lnTo>
                  <a:lnTo>
                    <a:pt x="61" y="666"/>
                  </a:lnTo>
                  <a:lnTo>
                    <a:pt x="82" y="661"/>
                  </a:lnTo>
                  <a:lnTo>
                    <a:pt x="97" y="656"/>
                  </a:lnTo>
                  <a:lnTo>
                    <a:pt x="117" y="635"/>
                  </a:lnTo>
                  <a:lnTo>
                    <a:pt x="123" y="625"/>
                  </a:lnTo>
                  <a:lnTo>
                    <a:pt x="123" y="614"/>
                  </a:lnTo>
                  <a:lnTo>
                    <a:pt x="128" y="599"/>
                  </a:lnTo>
                  <a:lnTo>
                    <a:pt x="123" y="578"/>
                  </a:lnTo>
                  <a:lnTo>
                    <a:pt x="112" y="563"/>
                  </a:lnTo>
                  <a:lnTo>
                    <a:pt x="102" y="552"/>
                  </a:lnTo>
                  <a:lnTo>
                    <a:pt x="82" y="542"/>
                  </a:lnTo>
                  <a:lnTo>
                    <a:pt x="61" y="537"/>
                  </a:lnTo>
                  <a:lnTo>
                    <a:pt x="46" y="537"/>
                  </a:lnTo>
                  <a:lnTo>
                    <a:pt x="31" y="547"/>
                  </a:lnTo>
                  <a:lnTo>
                    <a:pt x="21" y="552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16" y="666"/>
                  </a:lnTo>
                  <a:lnTo>
                    <a:pt x="51" y="712"/>
                  </a:lnTo>
                  <a:lnTo>
                    <a:pt x="107" y="749"/>
                  </a:lnTo>
                  <a:lnTo>
                    <a:pt x="173" y="774"/>
                  </a:lnTo>
                  <a:lnTo>
                    <a:pt x="255" y="780"/>
                  </a:lnTo>
                  <a:lnTo>
                    <a:pt x="341" y="769"/>
                  </a:lnTo>
                  <a:lnTo>
                    <a:pt x="413" y="738"/>
                  </a:lnTo>
                  <a:lnTo>
                    <a:pt x="469" y="687"/>
                  </a:lnTo>
                  <a:lnTo>
                    <a:pt x="504" y="630"/>
                  </a:lnTo>
                  <a:lnTo>
                    <a:pt x="519" y="563"/>
                  </a:lnTo>
                  <a:lnTo>
                    <a:pt x="509" y="511"/>
                  </a:lnTo>
                  <a:lnTo>
                    <a:pt x="484" y="460"/>
                  </a:lnTo>
                  <a:lnTo>
                    <a:pt x="443" y="413"/>
                  </a:lnTo>
                  <a:lnTo>
                    <a:pt x="392" y="382"/>
                  </a:lnTo>
                  <a:lnTo>
                    <a:pt x="321" y="356"/>
                  </a:lnTo>
                  <a:lnTo>
                    <a:pt x="382" y="325"/>
                  </a:lnTo>
                  <a:lnTo>
                    <a:pt x="428" y="289"/>
                  </a:lnTo>
                  <a:lnTo>
                    <a:pt x="458" y="248"/>
                  </a:lnTo>
                  <a:lnTo>
                    <a:pt x="479" y="202"/>
                  </a:lnTo>
                  <a:lnTo>
                    <a:pt x="484" y="160"/>
                  </a:lnTo>
                  <a:lnTo>
                    <a:pt x="474" y="109"/>
                  </a:lnTo>
                  <a:lnTo>
                    <a:pt x="438" y="62"/>
                  </a:lnTo>
                  <a:lnTo>
                    <a:pt x="392" y="31"/>
                  </a:lnTo>
                  <a:lnTo>
                    <a:pt x="326" y="11"/>
                  </a:lnTo>
                  <a:lnTo>
                    <a:pt x="255" y="0"/>
                  </a:lnTo>
                  <a:lnTo>
                    <a:pt x="184" y="5"/>
                  </a:lnTo>
                  <a:lnTo>
                    <a:pt x="123" y="26"/>
                  </a:lnTo>
                  <a:lnTo>
                    <a:pt x="77" y="62"/>
                  </a:lnTo>
                  <a:lnTo>
                    <a:pt x="46" y="104"/>
                  </a:lnTo>
                  <a:lnTo>
                    <a:pt x="36" y="155"/>
                  </a:lnTo>
                  <a:lnTo>
                    <a:pt x="36" y="176"/>
                  </a:lnTo>
                  <a:lnTo>
                    <a:pt x="56" y="207"/>
                  </a:lnTo>
                  <a:lnTo>
                    <a:pt x="77" y="212"/>
                  </a:lnTo>
                  <a:lnTo>
                    <a:pt x="112" y="212"/>
                  </a:lnTo>
                  <a:lnTo>
                    <a:pt x="143" y="191"/>
                  </a:lnTo>
                  <a:lnTo>
                    <a:pt x="148" y="176"/>
                  </a:lnTo>
                  <a:lnTo>
                    <a:pt x="153" y="155"/>
                  </a:lnTo>
                  <a:lnTo>
                    <a:pt x="148" y="134"/>
                  </a:lnTo>
                  <a:lnTo>
                    <a:pt x="143" y="119"/>
                  </a:lnTo>
                  <a:lnTo>
                    <a:pt x="112" y="98"/>
                  </a:lnTo>
                  <a:lnTo>
                    <a:pt x="92" y="98"/>
                  </a:lnTo>
                  <a:lnTo>
                    <a:pt x="128" y="67"/>
                  </a:lnTo>
                  <a:lnTo>
                    <a:pt x="173" y="47"/>
                  </a:lnTo>
                  <a:lnTo>
                    <a:pt x="214" y="36"/>
                  </a:lnTo>
                  <a:lnTo>
                    <a:pt x="255" y="31"/>
                  </a:lnTo>
                  <a:lnTo>
                    <a:pt x="285" y="36"/>
                  </a:lnTo>
                  <a:lnTo>
                    <a:pt x="316" y="47"/>
                  </a:lnTo>
                  <a:lnTo>
                    <a:pt x="346" y="73"/>
                  </a:lnTo>
                  <a:lnTo>
                    <a:pt x="367" y="109"/>
                  </a:lnTo>
                  <a:lnTo>
                    <a:pt x="372" y="160"/>
                  </a:lnTo>
                  <a:lnTo>
                    <a:pt x="367" y="207"/>
                  </a:lnTo>
                  <a:lnTo>
                    <a:pt x="352" y="253"/>
                  </a:lnTo>
                  <a:lnTo>
                    <a:pt x="331" y="294"/>
                  </a:lnTo>
                  <a:lnTo>
                    <a:pt x="296" y="325"/>
                  </a:lnTo>
                  <a:lnTo>
                    <a:pt x="255" y="341"/>
                  </a:lnTo>
                  <a:lnTo>
                    <a:pt x="189" y="341"/>
                  </a:lnTo>
                  <a:lnTo>
                    <a:pt x="179" y="346"/>
                  </a:lnTo>
                  <a:lnTo>
                    <a:pt x="163" y="346"/>
                  </a:lnTo>
                  <a:lnTo>
                    <a:pt x="163" y="351"/>
                  </a:lnTo>
                  <a:lnTo>
                    <a:pt x="158" y="356"/>
                  </a:lnTo>
                  <a:lnTo>
                    <a:pt x="158" y="372"/>
                  </a:lnTo>
                  <a:lnTo>
                    <a:pt x="163" y="372"/>
                  </a:lnTo>
                  <a:lnTo>
                    <a:pt x="168" y="377"/>
                  </a:lnTo>
                  <a:lnTo>
                    <a:pt x="184" y="377"/>
                  </a:lnTo>
                  <a:lnTo>
                    <a:pt x="245" y="3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86" name="Freeform 38"/>
            <p:cNvSpPr>
              <a:spLocks/>
            </p:cNvSpPr>
            <p:nvPr/>
          </p:nvSpPr>
          <p:spPr bwMode="auto">
            <a:xfrm>
              <a:off x="19329" y="5289"/>
              <a:ext cx="371" cy="1631"/>
            </a:xfrm>
            <a:custGeom>
              <a:avLst/>
              <a:gdLst/>
              <a:ahLst/>
              <a:cxnLst>
                <a:cxn ang="0">
                  <a:pos x="371" y="815"/>
                </a:cxn>
                <a:cxn ang="0">
                  <a:pos x="366" y="707"/>
                </a:cxn>
                <a:cxn ang="0">
                  <a:pos x="351" y="583"/>
                </a:cxn>
                <a:cxn ang="0">
                  <a:pos x="320" y="444"/>
                </a:cxn>
                <a:cxn ang="0">
                  <a:pos x="264" y="304"/>
                </a:cxn>
                <a:cxn ang="0">
                  <a:pos x="213" y="211"/>
                </a:cxn>
                <a:cxn ang="0">
                  <a:pos x="162" y="139"/>
                </a:cxn>
                <a:cxn ang="0">
                  <a:pos x="112" y="77"/>
                </a:cxn>
                <a:cxn ang="0">
                  <a:pos x="66" y="36"/>
                </a:cxn>
                <a:cxn ang="0">
                  <a:pos x="35" y="10"/>
                </a:cxn>
                <a:cxn ang="0">
                  <a:pos x="1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21"/>
                </a:cxn>
                <a:cxn ang="0">
                  <a:pos x="10" y="31"/>
                </a:cxn>
                <a:cxn ang="0">
                  <a:pos x="15" y="41"/>
                </a:cxn>
                <a:cxn ang="0">
                  <a:pos x="30" y="52"/>
                </a:cxn>
                <a:cxn ang="0">
                  <a:pos x="101" y="139"/>
                </a:cxn>
                <a:cxn ang="0">
                  <a:pos x="162" y="248"/>
                </a:cxn>
                <a:cxn ang="0">
                  <a:pos x="213" y="366"/>
                </a:cxn>
                <a:cxn ang="0">
                  <a:pos x="249" y="500"/>
                </a:cxn>
                <a:cxn ang="0">
                  <a:pos x="274" y="650"/>
                </a:cxn>
                <a:cxn ang="0">
                  <a:pos x="279" y="815"/>
                </a:cxn>
                <a:cxn ang="0">
                  <a:pos x="274" y="955"/>
                </a:cxn>
                <a:cxn ang="0">
                  <a:pos x="259" y="1094"/>
                </a:cxn>
                <a:cxn ang="0">
                  <a:pos x="223" y="1228"/>
                </a:cxn>
                <a:cxn ang="0">
                  <a:pos x="178" y="1357"/>
                </a:cxn>
                <a:cxn ang="0">
                  <a:pos x="112" y="1476"/>
                </a:cxn>
                <a:cxn ang="0">
                  <a:pos x="20" y="1584"/>
                </a:cxn>
                <a:cxn ang="0">
                  <a:pos x="10" y="1595"/>
                </a:cxn>
                <a:cxn ang="0">
                  <a:pos x="5" y="1605"/>
                </a:cxn>
                <a:cxn ang="0">
                  <a:pos x="0" y="1610"/>
                </a:cxn>
                <a:cxn ang="0">
                  <a:pos x="0" y="1625"/>
                </a:cxn>
                <a:cxn ang="0">
                  <a:pos x="10" y="1631"/>
                </a:cxn>
                <a:cxn ang="0">
                  <a:pos x="15" y="1631"/>
                </a:cxn>
                <a:cxn ang="0">
                  <a:pos x="35" y="1620"/>
                </a:cxn>
                <a:cxn ang="0">
                  <a:pos x="66" y="1595"/>
                </a:cxn>
                <a:cxn ang="0">
                  <a:pos x="112" y="1548"/>
                </a:cxn>
                <a:cxn ang="0">
                  <a:pos x="167" y="1486"/>
                </a:cxn>
                <a:cxn ang="0">
                  <a:pos x="218" y="1409"/>
                </a:cxn>
                <a:cxn ang="0">
                  <a:pos x="269" y="1311"/>
                </a:cxn>
                <a:cxn ang="0">
                  <a:pos x="320" y="1177"/>
                </a:cxn>
                <a:cxn ang="0">
                  <a:pos x="351" y="1047"/>
                </a:cxn>
                <a:cxn ang="0">
                  <a:pos x="371" y="924"/>
                </a:cxn>
                <a:cxn ang="0">
                  <a:pos x="371" y="815"/>
                </a:cxn>
              </a:cxnLst>
              <a:rect l="0" t="0" r="r" b="b"/>
              <a:pathLst>
                <a:path w="371" h="1631">
                  <a:moveTo>
                    <a:pt x="371" y="815"/>
                  </a:moveTo>
                  <a:lnTo>
                    <a:pt x="366" y="707"/>
                  </a:lnTo>
                  <a:lnTo>
                    <a:pt x="351" y="583"/>
                  </a:lnTo>
                  <a:lnTo>
                    <a:pt x="320" y="444"/>
                  </a:lnTo>
                  <a:lnTo>
                    <a:pt x="264" y="304"/>
                  </a:lnTo>
                  <a:lnTo>
                    <a:pt x="213" y="211"/>
                  </a:lnTo>
                  <a:lnTo>
                    <a:pt x="162" y="139"/>
                  </a:lnTo>
                  <a:lnTo>
                    <a:pt x="112" y="77"/>
                  </a:lnTo>
                  <a:lnTo>
                    <a:pt x="66" y="36"/>
                  </a:lnTo>
                  <a:lnTo>
                    <a:pt x="35" y="10"/>
                  </a:lnTo>
                  <a:lnTo>
                    <a:pt x="15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21"/>
                  </a:lnTo>
                  <a:lnTo>
                    <a:pt x="10" y="31"/>
                  </a:lnTo>
                  <a:lnTo>
                    <a:pt x="15" y="41"/>
                  </a:lnTo>
                  <a:lnTo>
                    <a:pt x="30" y="52"/>
                  </a:lnTo>
                  <a:lnTo>
                    <a:pt x="101" y="139"/>
                  </a:lnTo>
                  <a:lnTo>
                    <a:pt x="162" y="248"/>
                  </a:lnTo>
                  <a:lnTo>
                    <a:pt x="213" y="366"/>
                  </a:lnTo>
                  <a:lnTo>
                    <a:pt x="249" y="500"/>
                  </a:lnTo>
                  <a:lnTo>
                    <a:pt x="274" y="650"/>
                  </a:lnTo>
                  <a:lnTo>
                    <a:pt x="279" y="815"/>
                  </a:lnTo>
                  <a:lnTo>
                    <a:pt x="274" y="955"/>
                  </a:lnTo>
                  <a:lnTo>
                    <a:pt x="259" y="1094"/>
                  </a:lnTo>
                  <a:lnTo>
                    <a:pt x="223" y="1228"/>
                  </a:lnTo>
                  <a:lnTo>
                    <a:pt x="178" y="1357"/>
                  </a:lnTo>
                  <a:lnTo>
                    <a:pt x="112" y="1476"/>
                  </a:lnTo>
                  <a:lnTo>
                    <a:pt x="20" y="1584"/>
                  </a:lnTo>
                  <a:lnTo>
                    <a:pt x="10" y="1595"/>
                  </a:lnTo>
                  <a:lnTo>
                    <a:pt x="5" y="1605"/>
                  </a:lnTo>
                  <a:lnTo>
                    <a:pt x="0" y="1610"/>
                  </a:lnTo>
                  <a:lnTo>
                    <a:pt x="0" y="1625"/>
                  </a:lnTo>
                  <a:lnTo>
                    <a:pt x="10" y="1631"/>
                  </a:lnTo>
                  <a:lnTo>
                    <a:pt x="15" y="1631"/>
                  </a:lnTo>
                  <a:lnTo>
                    <a:pt x="35" y="1620"/>
                  </a:lnTo>
                  <a:lnTo>
                    <a:pt x="66" y="1595"/>
                  </a:lnTo>
                  <a:lnTo>
                    <a:pt x="112" y="1548"/>
                  </a:lnTo>
                  <a:lnTo>
                    <a:pt x="167" y="1486"/>
                  </a:lnTo>
                  <a:lnTo>
                    <a:pt x="218" y="1409"/>
                  </a:lnTo>
                  <a:lnTo>
                    <a:pt x="269" y="1311"/>
                  </a:lnTo>
                  <a:lnTo>
                    <a:pt x="320" y="1177"/>
                  </a:lnTo>
                  <a:lnTo>
                    <a:pt x="351" y="1047"/>
                  </a:lnTo>
                  <a:lnTo>
                    <a:pt x="371" y="924"/>
                  </a:lnTo>
                  <a:lnTo>
                    <a:pt x="371" y="8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87" name="Freeform 39"/>
            <p:cNvSpPr>
              <a:spLocks/>
            </p:cNvSpPr>
            <p:nvPr/>
          </p:nvSpPr>
          <p:spPr bwMode="auto">
            <a:xfrm>
              <a:off x="20000" y="6336"/>
              <a:ext cx="173" cy="176"/>
            </a:xfrm>
            <a:custGeom>
              <a:avLst/>
              <a:gdLst/>
              <a:ahLst/>
              <a:cxnLst>
                <a:cxn ang="0">
                  <a:pos x="173" y="88"/>
                </a:cxn>
                <a:cxn ang="0">
                  <a:pos x="158" y="47"/>
                </a:cxn>
                <a:cxn ang="0">
                  <a:pos x="128" y="16"/>
                </a:cxn>
                <a:cxn ang="0">
                  <a:pos x="87" y="0"/>
                </a:cxn>
                <a:cxn ang="0">
                  <a:pos x="46" y="16"/>
                </a:cxn>
                <a:cxn ang="0">
                  <a:pos x="10" y="47"/>
                </a:cxn>
                <a:cxn ang="0">
                  <a:pos x="0" y="88"/>
                </a:cxn>
                <a:cxn ang="0">
                  <a:pos x="10" y="135"/>
                </a:cxn>
                <a:cxn ang="0">
                  <a:pos x="46" y="166"/>
                </a:cxn>
                <a:cxn ang="0">
                  <a:pos x="87" y="176"/>
                </a:cxn>
                <a:cxn ang="0">
                  <a:pos x="128" y="166"/>
                </a:cxn>
                <a:cxn ang="0">
                  <a:pos x="158" y="135"/>
                </a:cxn>
                <a:cxn ang="0">
                  <a:pos x="173" y="88"/>
                </a:cxn>
              </a:cxnLst>
              <a:rect l="0" t="0" r="r" b="b"/>
              <a:pathLst>
                <a:path w="173" h="176">
                  <a:moveTo>
                    <a:pt x="173" y="88"/>
                  </a:moveTo>
                  <a:lnTo>
                    <a:pt x="158" y="47"/>
                  </a:lnTo>
                  <a:lnTo>
                    <a:pt x="128" y="16"/>
                  </a:lnTo>
                  <a:lnTo>
                    <a:pt x="87" y="0"/>
                  </a:lnTo>
                  <a:lnTo>
                    <a:pt x="46" y="16"/>
                  </a:lnTo>
                  <a:lnTo>
                    <a:pt x="10" y="47"/>
                  </a:lnTo>
                  <a:lnTo>
                    <a:pt x="0" y="88"/>
                  </a:lnTo>
                  <a:lnTo>
                    <a:pt x="10" y="135"/>
                  </a:lnTo>
                  <a:lnTo>
                    <a:pt x="46" y="166"/>
                  </a:lnTo>
                  <a:lnTo>
                    <a:pt x="87" y="176"/>
                  </a:lnTo>
                  <a:lnTo>
                    <a:pt x="128" y="166"/>
                  </a:lnTo>
                  <a:lnTo>
                    <a:pt x="158" y="135"/>
                  </a:lnTo>
                  <a:lnTo>
                    <a:pt x="173" y="8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" name="Group 42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5253890" y="4214678"/>
            <a:ext cx="621336" cy="285892"/>
            <a:chOff x="3767" y="2883"/>
            <a:chExt cx="3975" cy="1829"/>
          </a:xfrm>
        </p:grpSpPr>
        <p:sp>
          <p:nvSpPr>
            <p:cNvPr id="53292" name="Freeform 44"/>
            <p:cNvSpPr>
              <a:spLocks noEditPoints="1"/>
            </p:cNvSpPr>
            <p:nvPr/>
          </p:nvSpPr>
          <p:spPr bwMode="auto">
            <a:xfrm>
              <a:off x="3767" y="3091"/>
              <a:ext cx="1080" cy="1234"/>
            </a:xfrm>
            <a:custGeom>
              <a:avLst/>
              <a:gdLst/>
              <a:ahLst/>
              <a:cxnLst>
                <a:cxn ang="0">
                  <a:pos x="1065" y="478"/>
                </a:cxn>
                <a:cxn ang="0">
                  <a:pos x="995" y="288"/>
                </a:cxn>
                <a:cxn ang="0">
                  <a:pos x="876" y="136"/>
                </a:cxn>
                <a:cxn ang="0">
                  <a:pos x="721" y="36"/>
                </a:cxn>
                <a:cxn ang="0">
                  <a:pos x="540" y="0"/>
                </a:cxn>
                <a:cxn ang="0">
                  <a:pos x="360" y="36"/>
                </a:cxn>
                <a:cxn ang="0">
                  <a:pos x="205" y="135"/>
                </a:cxn>
                <a:cxn ang="0">
                  <a:pos x="86" y="286"/>
                </a:cxn>
                <a:cxn ang="0">
                  <a:pos x="14" y="477"/>
                </a:cxn>
                <a:cxn ang="0">
                  <a:pos x="5" y="695"/>
                </a:cxn>
                <a:cxn ang="0">
                  <a:pos x="57" y="895"/>
                </a:cxn>
                <a:cxn ang="0">
                  <a:pos x="161" y="1058"/>
                </a:cxn>
                <a:cxn ang="0">
                  <a:pos x="306" y="1173"/>
                </a:cxn>
                <a:cxn ang="0">
                  <a:pos x="477" y="1230"/>
                </a:cxn>
                <a:cxn ang="0">
                  <a:pos x="663" y="1218"/>
                </a:cxn>
                <a:cxn ang="0">
                  <a:pos x="827" y="1140"/>
                </a:cxn>
                <a:cxn ang="0">
                  <a:pos x="960" y="1006"/>
                </a:cxn>
                <a:cxn ang="0">
                  <a:pos x="1049" y="830"/>
                </a:cxn>
                <a:cxn ang="0">
                  <a:pos x="1080" y="622"/>
                </a:cxn>
                <a:cxn ang="0">
                  <a:pos x="482" y="1189"/>
                </a:cxn>
                <a:cxn ang="0">
                  <a:pos x="390" y="1153"/>
                </a:cxn>
                <a:cxn ang="0">
                  <a:pos x="302" y="1084"/>
                </a:cxn>
                <a:cxn ang="0">
                  <a:pos x="229" y="976"/>
                </a:cxn>
                <a:cxn ang="0">
                  <a:pos x="177" y="822"/>
                </a:cxn>
                <a:cxn ang="0">
                  <a:pos x="158" y="622"/>
                </a:cxn>
                <a:cxn ang="0">
                  <a:pos x="177" y="416"/>
                </a:cxn>
                <a:cxn ang="0">
                  <a:pos x="229" y="262"/>
                </a:cxn>
                <a:cxn ang="0">
                  <a:pos x="303" y="150"/>
                </a:cxn>
                <a:cxn ang="0">
                  <a:pos x="390" y="80"/>
                </a:cxn>
                <a:cxn ang="0">
                  <a:pos x="482" y="44"/>
                </a:cxn>
                <a:cxn ang="0">
                  <a:pos x="569" y="39"/>
                </a:cxn>
                <a:cxn ang="0">
                  <a:pos x="661" y="65"/>
                </a:cxn>
                <a:cxn ang="0">
                  <a:pos x="751" y="124"/>
                </a:cxn>
                <a:cxn ang="0">
                  <a:pos x="830" y="223"/>
                </a:cxn>
                <a:cxn ang="0">
                  <a:pos x="890" y="363"/>
                </a:cxn>
                <a:cxn ang="0">
                  <a:pos x="920" y="548"/>
                </a:cxn>
                <a:cxn ang="0">
                  <a:pos x="913" y="762"/>
                </a:cxn>
                <a:cxn ang="0">
                  <a:pos x="870" y="931"/>
                </a:cxn>
                <a:cxn ang="0">
                  <a:pos x="802" y="1054"/>
                </a:cxn>
                <a:cxn ang="0">
                  <a:pos x="718" y="1136"/>
                </a:cxn>
                <a:cxn ang="0">
                  <a:pos x="627" y="1181"/>
                </a:cxn>
                <a:cxn ang="0">
                  <a:pos x="541" y="1195"/>
                </a:cxn>
                <a:cxn ang="0">
                  <a:pos x="789" y="552"/>
                </a:cxn>
                <a:cxn ang="0">
                  <a:pos x="251" y="494"/>
                </a:cxn>
                <a:cxn ang="0">
                  <a:pos x="291" y="681"/>
                </a:cxn>
                <a:cxn ang="0">
                  <a:pos x="830" y="739"/>
                </a:cxn>
              </a:cxnLst>
              <a:rect l="0" t="0" r="r" b="b"/>
              <a:pathLst>
                <a:path w="1080" h="1234">
                  <a:moveTo>
                    <a:pt x="1080" y="622"/>
                  </a:moveTo>
                  <a:lnTo>
                    <a:pt x="1076" y="548"/>
                  </a:lnTo>
                  <a:lnTo>
                    <a:pt x="1065" y="478"/>
                  </a:lnTo>
                  <a:lnTo>
                    <a:pt x="1049" y="411"/>
                  </a:lnTo>
                  <a:lnTo>
                    <a:pt x="1025" y="347"/>
                  </a:lnTo>
                  <a:lnTo>
                    <a:pt x="995" y="288"/>
                  </a:lnTo>
                  <a:lnTo>
                    <a:pt x="960" y="231"/>
                  </a:lnTo>
                  <a:lnTo>
                    <a:pt x="920" y="181"/>
                  </a:lnTo>
                  <a:lnTo>
                    <a:pt x="876" y="136"/>
                  </a:lnTo>
                  <a:lnTo>
                    <a:pt x="827" y="97"/>
                  </a:lnTo>
                  <a:lnTo>
                    <a:pt x="776" y="64"/>
                  </a:lnTo>
                  <a:lnTo>
                    <a:pt x="721" y="36"/>
                  </a:lnTo>
                  <a:lnTo>
                    <a:pt x="663" y="16"/>
                  </a:lnTo>
                  <a:lnTo>
                    <a:pt x="602" y="5"/>
                  </a:lnTo>
                  <a:lnTo>
                    <a:pt x="540" y="0"/>
                  </a:lnTo>
                  <a:lnTo>
                    <a:pt x="477" y="5"/>
                  </a:lnTo>
                  <a:lnTo>
                    <a:pt x="418" y="16"/>
                  </a:lnTo>
                  <a:lnTo>
                    <a:pt x="360" y="36"/>
                  </a:lnTo>
                  <a:lnTo>
                    <a:pt x="306" y="62"/>
                  </a:lnTo>
                  <a:lnTo>
                    <a:pt x="253" y="96"/>
                  </a:lnTo>
                  <a:lnTo>
                    <a:pt x="205" y="135"/>
                  </a:lnTo>
                  <a:lnTo>
                    <a:pt x="161" y="179"/>
                  </a:lnTo>
                  <a:lnTo>
                    <a:pt x="121" y="230"/>
                  </a:lnTo>
                  <a:lnTo>
                    <a:pt x="86" y="286"/>
                  </a:lnTo>
                  <a:lnTo>
                    <a:pt x="56" y="346"/>
                  </a:lnTo>
                  <a:lnTo>
                    <a:pt x="32" y="409"/>
                  </a:lnTo>
                  <a:lnTo>
                    <a:pt x="14" y="477"/>
                  </a:lnTo>
                  <a:lnTo>
                    <a:pt x="3" y="548"/>
                  </a:lnTo>
                  <a:lnTo>
                    <a:pt x="0" y="622"/>
                  </a:lnTo>
                  <a:lnTo>
                    <a:pt x="5" y="695"/>
                  </a:lnTo>
                  <a:lnTo>
                    <a:pt x="16" y="765"/>
                  </a:lnTo>
                  <a:lnTo>
                    <a:pt x="32" y="832"/>
                  </a:lnTo>
                  <a:lnTo>
                    <a:pt x="57" y="895"/>
                  </a:lnTo>
                  <a:lnTo>
                    <a:pt x="86" y="954"/>
                  </a:lnTo>
                  <a:lnTo>
                    <a:pt x="121" y="1009"/>
                  </a:lnTo>
                  <a:lnTo>
                    <a:pt x="161" y="1058"/>
                  </a:lnTo>
                  <a:lnTo>
                    <a:pt x="205" y="1103"/>
                  </a:lnTo>
                  <a:lnTo>
                    <a:pt x="253" y="1140"/>
                  </a:lnTo>
                  <a:lnTo>
                    <a:pt x="306" y="1173"/>
                  </a:lnTo>
                  <a:lnTo>
                    <a:pt x="361" y="1199"/>
                  </a:lnTo>
                  <a:lnTo>
                    <a:pt x="418" y="1218"/>
                  </a:lnTo>
                  <a:lnTo>
                    <a:pt x="477" y="1230"/>
                  </a:lnTo>
                  <a:lnTo>
                    <a:pt x="540" y="1234"/>
                  </a:lnTo>
                  <a:lnTo>
                    <a:pt x="602" y="1230"/>
                  </a:lnTo>
                  <a:lnTo>
                    <a:pt x="663" y="1218"/>
                  </a:lnTo>
                  <a:lnTo>
                    <a:pt x="721" y="1199"/>
                  </a:lnTo>
                  <a:lnTo>
                    <a:pt x="776" y="1172"/>
                  </a:lnTo>
                  <a:lnTo>
                    <a:pt x="827" y="1140"/>
                  </a:lnTo>
                  <a:lnTo>
                    <a:pt x="876" y="1101"/>
                  </a:lnTo>
                  <a:lnTo>
                    <a:pt x="920" y="1056"/>
                  </a:lnTo>
                  <a:lnTo>
                    <a:pt x="960" y="1006"/>
                  </a:lnTo>
                  <a:lnTo>
                    <a:pt x="995" y="952"/>
                  </a:lnTo>
                  <a:lnTo>
                    <a:pt x="1024" y="893"/>
                  </a:lnTo>
                  <a:lnTo>
                    <a:pt x="1049" y="830"/>
                  </a:lnTo>
                  <a:lnTo>
                    <a:pt x="1065" y="763"/>
                  </a:lnTo>
                  <a:lnTo>
                    <a:pt x="1076" y="694"/>
                  </a:lnTo>
                  <a:lnTo>
                    <a:pt x="1080" y="622"/>
                  </a:lnTo>
                  <a:close/>
                  <a:moveTo>
                    <a:pt x="541" y="1195"/>
                  </a:moveTo>
                  <a:lnTo>
                    <a:pt x="512" y="1194"/>
                  </a:lnTo>
                  <a:lnTo>
                    <a:pt x="482" y="1189"/>
                  </a:lnTo>
                  <a:lnTo>
                    <a:pt x="451" y="1181"/>
                  </a:lnTo>
                  <a:lnTo>
                    <a:pt x="421" y="1169"/>
                  </a:lnTo>
                  <a:lnTo>
                    <a:pt x="390" y="1153"/>
                  </a:lnTo>
                  <a:lnTo>
                    <a:pt x="360" y="1134"/>
                  </a:lnTo>
                  <a:lnTo>
                    <a:pt x="331" y="1111"/>
                  </a:lnTo>
                  <a:lnTo>
                    <a:pt x="302" y="1084"/>
                  </a:lnTo>
                  <a:lnTo>
                    <a:pt x="276" y="1052"/>
                  </a:lnTo>
                  <a:lnTo>
                    <a:pt x="251" y="1016"/>
                  </a:lnTo>
                  <a:lnTo>
                    <a:pt x="229" y="976"/>
                  </a:lnTo>
                  <a:lnTo>
                    <a:pt x="208" y="929"/>
                  </a:lnTo>
                  <a:lnTo>
                    <a:pt x="191" y="879"/>
                  </a:lnTo>
                  <a:lnTo>
                    <a:pt x="177" y="822"/>
                  </a:lnTo>
                  <a:lnTo>
                    <a:pt x="166" y="760"/>
                  </a:lnTo>
                  <a:lnTo>
                    <a:pt x="159" y="694"/>
                  </a:lnTo>
                  <a:lnTo>
                    <a:pt x="158" y="622"/>
                  </a:lnTo>
                  <a:lnTo>
                    <a:pt x="161" y="548"/>
                  </a:lnTo>
                  <a:lnTo>
                    <a:pt x="166" y="480"/>
                  </a:lnTo>
                  <a:lnTo>
                    <a:pt x="177" y="416"/>
                  </a:lnTo>
                  <a:lnTo>
                    <a:pt x="191" y="360"/>
                  </a:lnTo>
                  <a:lnTo>
                    <a:pt x="209" y="308"/>
                  </a:lnTo>
                  <a:lnTo>
                    <a:pt x="229" y="262"/>
                  </a:lnTo>
                  <a:lnTo>
                    <a:pt x="252" y="220"/>
                  </a:lnTo>
                  <a:lnTo>
                    <a:pt x="277" y="182"/>
                  </a:lnTo>
                  <a:lnTo>
                    <a:pt x="303" y="150"/>
                  </a:lnTo>
                  <a:lnTo>
                    <a:pt x="332" y="123"/>
                  </a:lnTo>
                  <a:lnTo>
                    <a:pt x="361" y="100"/>
                  </a:lnTo>
                  <a:lnTo>
                    <a:pt x="390" y="80"/>
                  </a:lnTo>
                  <a:lnTo>
                    <a:pt x="421" y="64"/>
                  </a:lnTo>
                  <a:lnTo>
                    <a:pt x="451" y="52"/>
                  </a:lnTo>
                  <a:lnTo>
                    <a:pt x="482" y="44"/>
                  </a:lnTo>
                  <a:lnTo>
                    <a:pt x="511" y="39"/>
                  </a:lnTo>
                  <a:lnTo>
                    <a:pt x="540" y="38"/>
                  </a:lnTo>
                  <a:lnTo>
                    <a:pt x="569" y="39"/>
                  </a:lnTo>
                  <a:lnTo>
                    <a:pt x="599" y="45"/>
                  </a:lnTo>
                  <a:lnTo>
                    <a:pt x="630" y="52"/>
                  </a:lnTo>
                  <a:lnTo>
                    <a:pt x="661" y="65"/>
                  </a:lnTo>
                  <a:lnTo>
                    <a:pt x="692" y="81"/>
                  </a:lnTo>
                  <a:lnTo>
                    <a:pt x="721" y="101"/>
                  </a:lnTo>
                  <a:lnTo>
                    <a:pt x="751" y="124"/>
                  </a:lnTo>
                  <a:lnTo>
                    <a:pt x="779" y="153"/>
                  </a:lnTo>
                  <a:lnTo>
                    <a:pt x="805" y="185"/>
                  </a:lnTo>
                  <a:lnTo>
                    <a:pt x="830" y="223"/>
                  </a:lnTo>
                  <a:lnTo>
                    <a:pt x="852" y="265"/>
                  </a:lnTo>
                  <a:lnTo>
                    <a:pt x="873" y="311"/>
                  </a:lnTo>
                  <a:lnTo>
                    <a:pt x="890" y="363"/>
                  </a:lnTo>
                  <a:lnTo>
                    <a:pt x="903" y="419"/>
                  </a:lnTo>
                  <a:lnTo>
                    <a:pt x="913" y="481"/>
                  </a:lnTo>
                  <a:lnTo>
                    <a:pt x="920" y="548"/>
                  </a:lnTo>
                  <a:lnTo>
                    <a:pt x="923" y="622"/>
                  </a:lnTo>
                  <a:lnTo>
                    <a:pt x="920" y="695"/>
                  </a:lnTo>
                  <a:lnTo>
                    <a:pt x="913" y="762"/>
                  </a:lnTo>
                  <a:lnTo>
                    <a:pt x="903" y="824"/>
                  </a:lnTo>
                  <a:lnTo>
                    <a:pt x="888" y="880"/>
                  </a:lnTo>
                  <a:lnTo>
                    <a:pt x="870" y="931"/>
                  </a:lnTo>
                  <a:lnTo>
                    <a:pt x="851" y="977"/>
                  </a:lnTo>
                  <a:lnTo>
                    <a:pt x="827" y="1017"/>
                  </a:lnTo>
                  <a:lnTo>
                    <a:pt x="802" y="1054"/>
                  </a:lnTo>
                  <a:lnTo>
                    <a:pt x="775" y="1085"/>
                  </a:lnTo>
                  <a:lnTo>
                    <a:pt x="747" y="1113"/>
                  </a:lnTo>
                  <a:lnTo>
                    <a:pt x="718" y="1136"/>
                  </a:lnTo>
                  <a:lnTo>
                    <a:pt x="688" y="1155"/>
                  </a:lnTo>
                  <a:lnTo>
                    <a:pt x="657" y="1169"/>
                  </a:lnTo>
                  <a:lnTo>
                    <a:pt x="627" y="1181"/>
                  </a:lnTo>
                  <a:lnTo>
                    <a:pt x="598" y="1189"/>
                  </a:lnTo>
                  <a:lnTo>
                    <a:pt x="569" y="1194"/>
                  </a:lnTo>
                  <a:lnTo>
                    <a:pt x="541" y="1195"/>
                  </a:lnTo>
                  <a:close/>
                  <a:moveTo>
                    <a:pt x="830" y="494"/>
                  </a:moveTo>
                  <a:lnTo>
                    <a:pt x="789" y="494"/>
                  </a:lnTo>
                  <a:lnTo>
                    <a:pt x="789" y="552"/>
                  </a:lnTo>
                  <a:lnTo>
                    <a:pt x="291" y="552"/>
                  </a:lnTo>
                  <a:lnTo>
                    <a:pt x="291" y="494"/>
                  </a:lnTo>
                  <a:lnTo>
                    <a:pt x="251" y="494"/>
                  </a:lnTo>
                  <a:lnTo>
                    <a:pt x="251" y="739"/>
                  </a:lnTo>
                  <a:lnTo>
                    <a:pt x="291" y="739"/>
                  </a:lnTo>
                  <a:lnTo>
                    <a:pt x="291" y="681"/>
                  </a:lnTo>
                  <a:lnTo>
                    <a:pt x="789" y="681"/>
                  </a:lnTo>
                  <a:lnTo>
                    <a:pt x="789" y="739"/>
                  </a:lnTo>
                  <a:lnTo>
                    <a:pt x="830" y="739"/>
                  </a:lnTo>
                  <a:lnTo>
                    <a:pt x="830" y="4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93" name="Freeform 45"/>
            <p:cNvSpPr>
              <a:spLocks/>
            </p:cNvSpPr>
            <p:nvPr/>
          </p:nvSpPr>
          <p:spPr bwMode="auto">
            <a:xfrm>
              <a:off x="5099" y="3015"/>
              <a:ext cx="378" cy="1697"/>
            </a:xfrm>
            <a:custGeom>
              <a:avLst/>
              <a:gdLst/>
              <a:ahLst/>
              <a:cxnLst>
                <a:cxn ang="0">
                  <a:pos x="378" y="1677"/>
                </a:cxn>
                <a:cxn ang="0">
                  <a:pos x="373" y="1670"/>
                </a:cxn>
                <a:cxn ang="0">
                  <a:pos x="361" y="1656"/>
                </a:cxn>
                <a:cxn ang="0">
                  <a:pos x="303" y="1588"/>
                </a:cxn>
                <a:cxn ang="0">
                  <a:pos x="224" y="1465"/>
                </a:cxn>
                <a:cxn ang="0">
                  <a:pos x="167" y="1332"/>
                </a:cxn>
                <a:cxn ang="0">
                  <a:pos x="129" y="1193"/>
                </a:cxn>
                <a:cxn ang="0">
                  <a:pos x="107" y="1052"/>
                </a:cxn>
                <a:cxn ang="0">
                  <a:pos x="95" y="914"/>
                </a:cxn>
                <a:cxn ang="0">
                  <a:pos x="97" y="767"/>
                </a:cxn>
                <a:cxn ang="0">
                  <a:pos x="111" y="608"/>
                </a:cxn>
                <a:cxn ang="0">
                  <a:pos x="140" y="453"/>
                </a:cxn>
                <a:cxn ang="0">
                  <a:pos x="190" y="306"/>
                </a:cxn>
                <a:cxn ang="0">
                  <a:pos x="260" y="169"/>
                </a:cxn>
                <a:cxn ang="0">
                  <a:pos x="357" y="46"/>
                </a:cxn>
                <a:cxn ang="0">
                  <a:pos x="376" y="24"/>
                </a:cxn>
                <a:cxn ang="0">
                  <a:pos x="378" y="11"/>
                </a:cxn>
                <a:cxn ang="0">
                  <a:pos x="373" y="4"/>
                </a:cxn>
                <a:cxn ang="0">
                  <a:pos x="354" y="3"/>
                </a:cxn>
                <a:cxn ang="0">
                  <a:pos x="328" y="21"/>
                </a:cxn>
                <a:cxn ang="0">
                  <a:pos x="286" y="59"/>
                </a:cxn>
                <a:cxn ang="0">
                  <a:pos x="237" y="115"/>
                </a:cxn>
                <a:cxn ang="0">
                  <a:pos x="181" y="189"/>
                </a:cxn>
                <a:cxn ang="0">
                  <a:pos x="127" y="280"/>
                </a:cxn>
                <a:cxn ang="0">
                  <a:pos x="66" y="424"/>
                </a:cxn>
                <a:cxn ang="0">
                  <a:pos x="21" y="606"/>
                </a:cxn>
                <a:cxn ang="0">
                  <a:pos x="3" y="774"/>
                </a:cxn>
                <a:cxn ang="0">
                  <a:pos x="1" y="908"/>
                </a:cxn>
                <a:cxn ang="0">
                  <a:pos x="15" y="1052"/>
                </a:cxn>
                <a:cxn ang="0">
                  <a:pos x="47" y="1212"/>
                </a:cxn>
                <a:cxn ang="0">
                  <a:pos x="108" y="1378"/>
                </a:cxn>
                <a:cxn ang="0">
                  <a:pos x="159" y="1473"/>
                </a:cxn>
                <a:cxn ang="0">
                  <a:pos x="213" y="1553"/>
                </a:cxn>
                <a:cxn ang="0">
                  <a:pos x="266" y="1615"/>
                </a:cxn>
                <a:cxn ang="0">
                  <a:pos x="310" y="1660"/>
                </a:cxn>
                <a:cxn ang="0">
                  <a:pos x="343" y="1687"/>
                </a:cxn>
                <a:cxn ang="0">
                  <a:pos x="361" y="1697"/>
                </a:cxn>
                <a:cxn ang="0">
                  <a:pos x="369" y="1695"/>
                </a:cxn>
                <a:cxn ang="0">
                  <a:pos x="375" y="1690"/>
                </a:cxn>
                <a:cxn ang="0">
                  <a:pos x="378" y="1680"/>
                </a:cxn>
              </a:cxnLst>
              <a:rect l="0" t="0" r="r" b="b"/>
              <a:pathLst>
                <a:path w="378" h="1697">
                  <a:moveTo>
                    <a:pt x="378" y="1680"/>
                  </a:moveTo>
                  <a:lnTo>
                    <a:pt x="378" y="1677"/>
                  </a:lnTo>
                  <a:lnTo>
                    <a:pt x="376" y="1674"/>
                  </a:lnTo>
                  <a:lnTo>
                    <a:pt x="373" y="1670"/>
                  </a:lnTo>
                  <a:lnTo>
                    <a:pt x="369" y="1664"/>
                  </a:lnTo>
                  <a:lnTo>
                    <a:pt x="361" y="1656"/>
                  </a:lnTo>
                  <a:lnTo>
                    <a:pt x="350" y="1643"/>
                  </a:lnTo>
                  <a:lnTo>
                    <a:pt x="303" y="1588"/>
                  </a:lnTo>
                  <a:lnTo>
                    <a:pt x="260" y="1527"/>
                  </a:lnTo>
                  <a:lnTo>
                    <a:pt x="224" y="1465"/>
                  </a:lnTo>
                  <a:lnTo>
                    <a:pt x="194" y="1400"/>
                  </a:lnTo>
                  <a:lnTo>
                    <a:pt x="167" y="1332"/>
                  </a:lnTo>
                  <a:lnTo>
                    <a:pt x="147" y="1262"/>
                  </a:lnTo>
                  <a:lnTo>
                    <a:pt x="129" y="1193"/>
                  </a:lnTo>
                  <a:lnTo>
                    <a:pt x="116" y="1122"/>
                  </a:lnTo>
                  <a:lnTo>
                    <a:pt x="107" y="1052"/>
                  </a:lnTo>
                  <a:lnTo>
                    <a:pt x="100" y="982"/>
                  </a:lnTo>
                  <a:lnTo>
                    <a:pt x="95" y="914"/>
                  </a:lnTo>
                  <a:lnTo>
                    <a:pt x="95" y="848"/>
                  </a:lnTo>
                  <a:lnTo>
                    <a:pt x="97" y="767"/>
                  </a:lnTo>
                  <a:lnTo>
                    <a:pt x="102" y="687"/>
                  </a:lnTo>
                  <a:lnTo>
                    <a:pt x="111" y="608"/>
                  </a:lnTo>
                  <a:lnTo>
                    <a:pt x="123" y="530"/>
                  </a:lnTo>
                  <a:lnTo>
                    <a:pt x="140" y="453"/>
                  </a:lnTo>
                  <a:lnTo>
                    <a:pt x="162" y="378"/>
                  </a:lnTo>
                  <a:lnTo>
                    <a:pt x="190" y="306"/>
                  </a:lnTo>
                  <a:lnTo>
                    <a:pt x="223" y="237"/>
                  </a:lnTo>
                  <a:lnTo>
                    <a:pt x="260" y="169"/>
                  </a:lnTo>
                  <a:lnTo>
                    <a:pt x="306" y="105"/>
                  </a:lnTo>
                  <a:lnTo>
                    <a:pt x="357" y="46"/>
                  </a:lnTo>
                  <a:lnTo>
                    <a:pt x="373" y="29"/>
                  </a:lnTo>
                  <a:lnTo>
                    <a:pt x="376" y="24"/>
                  </a:lnTo>
                  <a:lnTo>
                    <a:pt x="378" y="20"/>
                  </a:lnTo>
                  <a:lnTo>
                    <a:pt x="378" y="11"/>
                  </a:lnTo>
                  <a:lnTo>
                    <a:pt x="375" y="7"/>
                  </a:lnTo>
                  <a:lnTo>
                    <a:pt x="373" y="4"/>
                  </a:lnTo>
                  <a:lnTo>
                    <a:pt x="361" y="0"/>
                  </a:lnTo>
                  <a:lnTo>
                    <a:pt x="354" y="3"/>
                  </a:lnTo>
                  <a:lnTo>
                    <a:pt x="343" y="10"/>
                  </a:lnTo>
                  <a:lnTo>
                    <a:pt x="328" y="21"/>
                  </a:lnTo>
                  <a:lnTo>
                    <a:pt x="308" y="37"/>
                  </a:lnTo>
                  <a:lnTo>
                    <a:pt x="286" y="59"/>
                  </a:lnTo>
                  <a:lnTo>
                    <a:pt x="261" y="85"/>
                  </a:lnTo>
                  <a:lnTo>
                    <a:pt x="237" y="115"/>
                  </a:lnTo>
                  <a:lnTo>
                    <a:pt x="209" y="150"/>
                  </a:lnTo>
                  <a:lnTo>
                    <a:pt x="181" y="189"/>
                  </a:lnTo>
                  <a:lnTo>
                    <a:pt x="155" y="232"/>
                  </a:lnTo>
                  <a:lnTo>
                    <a:pt x="127" y="280"/>
                  </a:lnTo>
                  <a:lnTo>
                    <a:pt x="102" y="331"/>
                  </a:lnTo>
                  <a:lnTo>
                    <a:pt x="66" y="424"/>
                  </a:lnTo>
                  <a:lnTo>
                    <a:pt x="40" y="517"/>
                  </a:lnTo>
                  <a:lnTo>
                    <a:pt x="21" y="606"/>
                  </a:lnTo>
                  <a:lnTo>
                    <a:pt x="8" y="692"/>
                  </a:lnTo>
                  <a:lnTo>
                    <a:pt x="3" y="774"/>
                  </a:lnTo>
                  <a:lnTo>
                    <a:pt x="0" y="848"/>
                  </a:lnTo>
                  <a:lnTo>
                    <a:pt x="1" y="908"/>
                  </a:lnTo>
                  <a:lnTo>
                    <a:pt x="6" y="978"/>
                  </a:lnTo>
                  <a:lnTo>
                    <a:pt x="15" y="1052"/>
                  </a:lnTo>
                  <a:lnTo>
                    <a:pt x="28" y="1131"/>
                  </a:lnTo>
                  <a:lnTo>
                    <a:pt x="47" y="1212"/>
                  </a:lnTo>
                  <a:lnTo>
                    <a:pt x="73" y="1296"/>
                  </a:lnTo>
                  <a:lnTo>
                    <a:pt x="108" y="1378"/>
                  </a:lnTo>
                  <a:lnTo>
                    <a:pt x="133" y="1429"/>
                  </a:lnTo>
                  <a:lnTo>
                    <a:pt x="159" y="1473"/>
                  </a:lnTo>
                  <a:lnTo>
                    <a:pt x="187" y="1515"/>
                  </a:lnTo>
                  <a:lnTo>
                    <a:pt x="213" y="1553"/>
                  </a:lnTo>
                  <a:lnTo>
                    <a:pt x="239" y="1586"/>
                  </a:lnTo>
                  <a:lnTo>
                    <a:pt x="266" y="1615"/>
                  </a:lnTo>
                  <a:lnTo>
                    <a:pt x="289" y="1640"/>
                  </a:lnTo>
                  <a:lnTo>
                    <a:pt x="310" y="1660"/>
                  </a:lnTo>
                  <a:lnTo>
                    <a:pt x="328" y="1676"/>
                  </a:lnTo>
                  <a:lnTo>
                    <a:pt x="343" y="1687"/>
                  </a:lnTo>
                  <a:lnTo>
                    <a:pt x="354" y="1695"/>
                  </a:lnTo>
                  <a:lnTo>
                    <a:pt x="361" y="1697"/>
                  </a:lnTo>
                  <a:lnTo>
                    <a:pt x="365" y="1697"/>
                  </a:lnTo>
                  <a:lnTo>
                    <a:pt x="369" y="1695"/>
                  </a:lnTo>
                  <a:lnTo>
                    <a:pt x="373" y="1693"/>
                  </a:lnTo>
                  <a:lnTo>
                    <a:pt x="375" y="1690"/>
                  </a:lnTo>
                  <a:lnTo>
                    <a:pt x="378" y="1686"/>
                  </a:lnTo>
                  <a:lnTo>
                    <a:pt x="378" y="16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94" name="Freeform 46"/>
            <p:cNvSpPr>
              <a:spLocks/>
            </p:cNvSpPr>
            <p:nvPr/>
          </p:nvSpPr>
          <p:spPr bwMode="auto">
            <a:xfrm>
              <a:off x="5618" y="3538"/>
              <a:ext cx="879" cy="768"/>
            </a:xfrm>
            <a:custGeom>
              <a:avLst/>
              <a:gdLst/>
              <a:ahLst/>
              <a:cxnLst>
                <a:cxn ang="0">
                  <a:pos x="83" y="713"/>
                </a:cxn>
                <a:cxn ang="0">
                  <a:pos x="101" y="761"/>
                </a:cxn>
                <a:cxn ang="0">
                  <a:pos x="154" y="761"/>
                </a:cxn>
                <a:cxn ang="0">
                  <a:pos x="189" y="716"/>
                </a:cxn>
                <a:cxn ang="0">
                  <a:pos x="206" y="653"/>
                </a:cxn>
                <a:cxn ang="0">
                  <a:pos x="237" y="518"/>
                </a:cxn>
                <a:cxn ang="0">
                  <a:pos x="286" y="313"/>
                </a:cxn>
                <a:cxn ang="0">
                  <a:pos x="301" y="251"/>
                </a:cxn>
                <a:cxn ang="0">
                  <a:pos x="337" y="183"/>
                </a:cxn>
                <a:cxn ang="0">
                  <a:pos x="427" y="86"/>
                </a:cxn>
                <a:cxn ang="0">
                  <a:pos x="568" y="37"/>
                </a:cxn>
                <a:cxn ang="0">
                  <a:pos x="634" y="68"/>
                </a:cxn>
                <a:cxn ang="0">
                  <a:pos x="655" y="137"/>
                </a:cxn>
                <a:cxn ang="0">
                  <a:pos x="640" y="261"/>
                </a:cxn>
                <a:cxn ang="0">
                  <a:pos x="593" y="426"/>
                </a:cxn>
                <a:cxn ang="0">
                  <a:pos x="550" y="552"/>
                </a:cxn>
                <a:cxn ang="0">
                  <a:pos x="533" y="630"/>
                </a:cxn>
                <a:cxn ang="0">
                  <a:pos x="583" y="738"/>
                </a:cxn>
                <a:cxn ang="0">
                  <a:pos x="699" y="764"/>
                </a:cxn>
                <a:cxn ang="0">
                  <a:pos x="796" y="696"/>
                </a:cxn>
                <a:cxn ang="0">
                  <a:pos x="856" y="589"/>
                </a:cxn>
                <a:cxn ang="0">
                  <a:pos x="879" y="503"/>
                </a:cxn>
                <a:cxn ang="0">
                  <a:pos x="871" y="491"/>
                </a:cxn>
                <a:cxn ang="0">
                  <a:pos x="850" y="491"/>
                </a:cxn>
                <a:cxn ang="0">
                  <a:pos x="822" y="562"/>
                </a:cxn>
                <a:cxn ang="0">
                  <a:pos x="749" y="695"/>
                </a:cxn>
                <a:cxn ang="0">
                  <a:pos x="655" y="729"/>
                </a:cxn>
                <a:cxn ang="0">
                  <a:pos x="632" y="674"/>
                </a:cxn>
                <a:cxn ang="0">
                  <a:pos x="670" y="524"/>
                </a:cxn>
                <a:cxn ang="0">
                  <a:pos x="721" y="371"/>
                </a:cxn>
                <a:cxn ang="0">
                  <a:pos x="757" y="212"/>
                </a:cxn>
                <a:cxn ang="0">
                  <a:pos x="731" y="73"/>
                </a:cxn>
                <a:cxn ang="0">
                  <a:pos x="615" y="3"/>
                </a:cxn>
                <a:cxn ang="0">
                  <a:pos x="459" y="24"/>
                </a:cxn>
                <a:cxn ang="0">
                  <a:pos x="359" y="98"/>
                </a:cxn>
                <a:cxn ang="0">
                  <a:pos x="314" y="114"/>
                </a:cxn>
                <a:cxn ang="0">
                  <a:pos x="249" y="21"/>
                </a:cxn>
                <a:cxn ang="0">
                  <a:pos x="143" y="3"/>
                </a:cxn>
                <a:cxn ang="0">
                  <a:pos x="74" y="52"/>
                </a:cxn>
                <a:cxn ang="0">
                  <a:pos x="38" y="120"/>
                </a:cxn>
                <a:cxn ang="0">
                  <a:pos x="4" y="241"/>
                </a:cxn>
                <a:cxn ang="0">
                  <a:pos x="2" y="270"/>
                </a:cxn>
                <a:cxn ang="0">
                  <a:pos x="27" y="277"/>
                </a:cxn>
                <a:cxn ang="0">
                  <a:pos x="47" y="240"/>
                </a:cxn>
                <a:cxn ang="0">
                  <a:pos x="95" y="94"/>
                </a:cxn>
                <a:cxn ang="0">
                  <a:pos x="166" y="37"/>
                </a:cxn>
                <a:cxn ang="0">
                  <a:pos x="210" y="70"/>
                </a:cxn>
                <a:cxn ang="0">
                  <a:pos x="213" y="159"/>
                </a:cxn>
                <a:cxn ang="0">
                  <a:pos x="189" y="257"/>
                </a:cxn>
              </a:cxnLst>
              <a:rect l="0" t="0" r="r" b="b"/>
              <a:pathLst>
                <a:path w="879" h="768">
                  <a:moveTo>
                    <a:pt x="95" y="650"/>
                  </a:moveTo>
                  <a:lnTo>
                    <a:pt x="92" y="666"/>
                  </a:lnTo>
                  <a:lnTo>
                    <a:pt x="84" y="700"/>
                  </a:lnTo>
                  <a:lnTo>
                    <a:pt x="83" y="713"/>
                  </a:lnTo>
                  <a:lnTo>
                    <a:pt x="81" y="722"/>
                  </a:lnTo>
                  <a:lnTo>
                    <a:pt x="84" y="739"/>
                  </a:lnTo>
                  <a:lnTo>
                    <a:pt x="91" y="751"/>
                  </a:lnTo>
                  <a:lnTo>
                    <a:pt x="101" y="761"/>
                  </a:lnTo>
                  <a:lnTo>
                    <a:pt x="114" y="767"/>
                  </a:lnTo>
                  <a:lnTo>
                    <a:pt x="128" y="768"/>
                  </a:lnTo>
                  <a:lnTo>
                    <a:pt x="141" y="767"/>
                  </a:lnTo>
                  <a:lnTo>
                    <a:pt x="154" y="761"/>
                  </a:lnTo>
                  <a:lnTo>
                    <a:pt x="167" y="752"/>
                  </a:lnTo>
                  <a:lnTo>
                    <a:pt x="179" y="738"/>
                  </a:lnTo>
                  <a:lnTo>
                    <a:pt x="188" y="721"/>
                  </a:lnTo>
                  <a:lnTo>
                    <a:pt x="189" y="716"/>
                  </a:lnTo>
                  <a:lnTo>
                    <a:pt x="192" y="706"/>
                  </a:lnTo>
                  <a:lnTo>
                    <a:pt x="196" y="690"/>
                  </a:lnTo>
                  <a:lnTo>
                    <a:pt x="200" y="673"/>
                  </a:lnTo>
                  <a:lnTo>
                    <a:pt x="206" y="653"/>
                  </a:lnTo>
                  <a:lnTo>
                    <a:pt x="210" y="633"/>
                  </a:lnTo>
                  <a:lnTo>
                    <a:pt x="215" y="612"/>
                  </a:lnTo>
                  <a:lnTo>
                    <a:pt x="219" y="595"/>
                  </a:lnTo>
                  <a:lnTo>
                    <a:pt x="237" y="518"/>
                  </a:lnTo>
                  <a:lnTo>
                    <a:pt x="254" y="442"/>
                  </a:lnTo>
                  <a:lnTo>
                    <a:pt x="269" y="387"/>
                  </a:lnTo>
                  <a:lnTo>
                    <a:pt x="282" y="329"/>
                  </a:lnTo>
                  <a:lnTo>
                    <a:pt x="286" y="313"/>
                  </a:lnTo>
                  <a:lnTo>
                    <a:pt x="290" y="296"/>
                  </a:lnTo>
                  <a:lnTo>
                    <a:pt x="294" y="277"/>
                  </a:lnTo>
                  <a:lnTo>
                    <a:pt x="298" y="263"/>
                  </a:lnTo>
                  <a:lnTo>
                    <a:pt x="301" y="251"/>
                  </a:lnTo>
                  <a:lnTo>
                    <a:pt x="304" y="244"/>
                  </a:lnTo>
                  <a:lnTo>
                    <a:pt x="312" y="227"/>
                  </a:lnTo>
                  <a:lnTo>
                    <a:pt x="323" y="206"/>
                  </a:lnTo>
                  <a:lnTo>
                    <a:pt x="337" y="183"/>
                  </a:lnTo>
                  <a:lnTo>
                    <a:pt x="355" y="159"/>
                  </a:lnTo>
                  <a:lnTo>
                    <a:pt x="376" y="133"/>
                  </a:lnTo>
                  <a:lnTo>
                    <a:pt x="399" y="108"/>
                  </a:lnTo>
                  <a:lnTo>
                    <a:pt x="427" y="86"/>
                  </a:lnTo>
                  <a:lnTo>
                    <a:pt x="457" y="66"/>
                  </a:lnTo>
                  <a:lnTo>
                    <a:pt x="491" y="50"/>
                  </a:lnTo>
                  <a:lnTo>
                    <a:pt x="528" y="40"/>
                  </a:lnTo>
                  <a:lnTo>
                    <a:pt x="568" y="37"/>
                  </a:lnTo>
                  <a:lnTo>
                    <a:pt x="590" y="39"/>
                  </a:lnTo>
                  <a:lnTo>
                    <a:pt x="608" y="46"/>
                  </a:lnTo>
                  <a:lnTo>
                    <a:pt x="623" y="56"/>
                  </a:lnTo>
                  <a:lnTo>
                    <a:pt x="634" y="68"/>
                  </a:lnTo>
                  <a:lnTo>
                    <a:pt x="643" y="83"/>
                  </a:lnTo>
                  <a:lnTo>
                    <a:pt x="650" y="101"/>
                  </a:lnTo>
                  <a:lnTo>
                    <a:pt x="654" y="118"/>
                  </a:lnTo>
                  <a:lnTo>
                    <a:pt x="655" y="137"/>
                  </a:lnTo>
                  <a:lnTo>
                    <a:pt x="655" y="156"/>
                  </a:lnTo>
                  <a:lnTo>
                    <a:pt x="654" y="188"/>
                  </a:lnTo>
                  <a:lnTo>
                    <a:pt x="648" y="222"/>
                  </a:lnTo>
                  <a:lnTo>
                    <a:pt x="640" y="261"/>
                  </a:lnTo>
                  <a:lnTo>
                    <a:pt x="630" y="303"/>
                  </a:lnTo>
                  <a:lnTo>
                    <a:pt x="619" y="345"/>
                  </a:lnTo>
                  <a:lnTo>
                    <a:pt x="607" y="387"/>
                  </a:lnTo>
                  <a:lnTo>
                    <a:pt x="593" y="426"/>
                  </a:lnTo>
                  <a:lnTo>
                    <a:pt x="580" y="465"/>
                  </a:lnTo>
                  <a:lnTo>
                    <a:pt x="569" y="498"/>
                  </a:lnTo>
                  <a:lnTo>
                    <a:pt x="558" y="529"/>
                  </a:lnTo>
                  <a:lnTo>
                    <a:pt x="550" y="552"/>
                  </a:lnTo>
                  <a:lnTo>
                    <a:pt x="538" y="591"/>
                  </a:lnTo>
                  <a:lnTo>
                    <a:pt x="535" y="605"/>
                  </a:lnTo>
                  <a:lnTo>
                    <a:pt x="535" y="618"/>
                  </a:lnTo>
                  <a:lnTo>
                    <a:pt x="533" y="630"/>
                  </a:lnTo>
                  <a:lnTo>
                    <a:pt x="538" y="663"/>
                  </a:lnTo>
                  <a:lnTo>
                    <a:pt x="547" y="692"/>
                  </a:lnTo>
                  <a:lnTo>
                    <a:pt x="562" y="718"/>
                  </a:lnTo>
                  <a:lnTo>
                    <a:pt x="583" y="738"/>
                  </a:lnTo>
                  <a:lnTo>
                    <a:pt x="607" y="754"/>
                  </a:lnTo>
                  <a:lnTo>
                    <a:pt x="636" y="764"/>
                  </a:lnTo>
                  <a:lnTo>
                    <a:pt x="668" y="768"/>
                  </a:lnTo>
                  <a:lnTo>
                    <a:pt x="699" y="764"/>
                  </a:lnTo>
                  <a:lnTo>
                    <a:pt x="727" y="754"/>
                  </a:lnTo>
                  <a:lnTo>
                    <a:pt x="753" y="739"/>
                  </a:lnTo>
                  <a:lnTo>
                    <a:pt x="777" y="719"/>
                  </a:lnTo>
                  <a:lnTo>
                    <a:pt x="796" y="696"/>
                  </a:lnTo>
                  <a:lnTo>
                    <a:pt x="815" y="670"/>
                  </a:lnTo>
                  <a:lnTo>
                    <a:pt x="831" y="643"/>
                  </a:lnTo>
                  <a:lnTo>
                    <a:pt x="845" y="615"/>
                  </a:lnTo>
                  <a:lnTo>
                    <a:pt x="856" y="589"/>
                  </a:lnTo>
                  <a:lnTo>
                    <a:pt x="864" y="565"/>
                  </a:lnTo>
                  <a:lnTo>
                    <a:pt x="876" y="526"/>
                  </a:lnTo>
                  <a:lnTo>
                    <a:pt x="879" y="513"/>
                  </a:lnTo>
                  <a:lnTo>
                    <a:pt x="879" y="503"/>
                  </a:lnTo>
                  <a:lnTo>
                    <a:pt x="878" y="498"/>
                  </a:lnTo>
                  <a:lnTo>
                    <a:pt x="875" y="495"/>
                  </a:lnTo>
                  <a:lnTo>
                    <a:pt x="874" y="492"/>
                  </a:lnTo>
                  <a:lnTo>
                    <a:pt x="871" y="491"/>
                  </a:lnTo>
                  <a:lnTo>
                    <a:pt x="868" y="491"/>
                  </a:lnTo>
                  <a:lnTo>
                    <a:pt x="865" y="490"/>
                  </a:lnTo>
                  <a:lnTo>
                    <a:pt x="860" y="490"/>
                  </a:lnTo>
                  <a:lnTo>
                    <a:pt x="850" y="491"/>
                  </a:lnTo>
                  <a:lnTo>
                    <a:pt x="845" y="495"/>
                  </a:lnTo>
                  <a:lnTo>
                    <a:pt x="840" y="505"/>
                  </a:lnTo>
                  <a:lnTo>
                    <a:pt x="836" y="520"/>
                  </a:lnTo>
                  <a:lnTo>
                    <a:pt x="822" y="562"/>
                  </a:lnTo>
                  <a:lnTo>
                    <a:pt x="807" y="602"/>
                  </a:lnTo>
                  <a:lnTo>
                    <a:pt x="791" y="638"/>
                  </a:lnTo>
                  <a:lnTo>
                    <a:pt x="771" y="669"/>
                  </a:lnTo>
                  <a:lnTo>
                    <a:pt x="749" y="695"/>
                  </a:lnTo>
                  <a:lnTo>
                    <a:pt x="726" y="715"/>
                  </a:lnTo>
                  <a:lnTo>
                    <a:pt x="699" y="726"/>
                  </a:lnTo>
                  <a:lnTo>
                    <a:pt x="670" y="731"/>
                  </a:lnTo>
                  <a:lnTo>
                    <a:pt x="655" y="729"/>
                  </a:lnTo>
                  <a:lnTo>
                    <a:pt x="644" y="722"/>
                  </a:lnTo>
                  <a:lnTo>
                    <a:pt x="637" y="712"/>
                  </a:lnTo>
                  <a:lnTo>
                    <a:pt x="633" y="696"/>
                  </a:lnTo>
                  <a:lnTo>
                    <a:pt x="632" y="674"/>
                  </a:lnTo>
                  <a:lnTo>
                    <a:pt x="636" y="633"/>
                  </a:lnTo>
                  <a:lnTo>
                    <a:pt x="647" y="594"/>
                  </a:lnTo>
                  <a:lnTo>
                    <a:pt x="661" y="555"/>
                  </a:lnTo>
                  <a:lnTo>
                    <a:pt x="670" y="524"/>
                  </a:lnTo>
                  <a:lnTo>
                    <a:pt x="683" y="491"/>
                  </a:lnTo>
                  <a:lnTo>
                    <a:pt x="695" y="452"/>
                  </a:lnTo>
                  <a:lnTo>
                    <a:pt x="709" y="411"/>
                  </a:lnTo>
                  <a:lnTo>
                    <a:pt x="721" y="371"/>
                  </a:lnTo>
                  <a:lnTo>
                    <a:pt x="734" y="329"/>
                  </a:lnTo>
                  <a:lnTo>
                    <a:pt x="744" y="287"/>
                  </a:lnTo>
                  <a:lnTo>
                    <a:pt x="752" y="248"/>
                  </a:lnTo>
                  <a:lnTo>
                    <a:pt x="757" y="212"/>
                  </a:lnTo>
                  <a:lnTo>
                    <a:pt x="760" y="182"/>
                  </a:lnTo>
                  <a:lnTo>
                    <a:pt x="757" y="141"/>
                  </a:lnTo>
                  <a:lnTo>
                    <a:pt x="748" y="105"/>
                  </a:lnTo>
                  <a:lnTo>
                    <a:pt x="731" y="73"/>
                  </a:lnTo>
                  <a:lnTo>
                    <a:pt x="710" y="47"/>
                  </a:lnTo>
                  <a:lnTo>
                    <a:pt x="683" y="27"/>
                  </a:lnTo>
                  <a:lnTo>
                    <a:pt x="651" y="13"/>
                  </a:lnTo>
                  <a:lnTo>
                    <a:pt x="615" y="3"/>
                  </a:lnTo>
                  <a:lnTo>
                    <a:pt x="573" y="0"/>
                  </a:lnTo>
                  <a:lnTo>
                    <a:pt x="532" y="3"/>
                  </a:lnTo>
                  <a:lnTo>
                    <a:pt x="493" y="11"/>
                  </a:lnTo>
                  <a:lnTo>
                    <a:pt x="459" y="24"/>
                  </a:lnTo>
                  <a:lnTo>
                    <a:pt x="428" y="40"/>
                  </a:lnTo>
                  <a:lnTo>
                    <a:pt x="402" y="59"/>
                  </a:lnTo>
                  <a:lnTo>
                    <a:pt x="378" y="79"/>
                  </a:lnTo>
                  <a:lnTo>
                    <a:pt x="359" y="98"/>
                  </a:lnTo>
                  <a:lnTo>
                    <a:pt x="343" y="117"/>
                  </a:lnTo>
                  <a:lnTo>
                    <a:pt x="329" y="134"/>
                  </a:lnTo>
                  <a:lnTo>
                    <a:pt x="319" y="147"/>
                  </a:lnTo>
                  <a:lnTo>
                    <a:pt x="314" y="114"/>
                  </a:lnTo>
                  <a:lnTo>
                    <a:pt x="302" y="83"/>
                  </a:lnTo>
                  <a:lnTo>
                    <a:pt x="289" y="59"/>
                  </a:lnTo>
                  <a:lnTo>
                    <a:pt x="269" y="37"/>
                  </a:lnTo>
                  <a:lnTo>
                    <a:pt x="249" y="21"/>
                  </a:lnTo>
                  <a:lnTo>
                    <a:pt x="224" y="10"/>
                  </a:lnTo>
                  <a:lnTo>
                    <a:pt x="197" y="3"/>
                  </a:lnTo>
                  <a:lnTo>
                    <a:pt x="170" y="0"/>
                  </a:lnTo>
                  <a:lnTo>
                    <a:pt x="143" y="3"/>
                  </a:lnTo>
                  <a:lnTo>
                    <a:pt x="121" y="10"/>
                  </a:lnTo>
                  <a:lnTo>
                    <a:pt x="103" y="23"/>
                  </a:lnTo>
                  <a:lnTo>
                    <a:pt x="87" y="37"/>
                  </a:lnTo>
                  <a:lnTo>
                    <a:pt x="74" y="52"/>
                  </a:lnTo>
                  <a:lnTo>
                    <a:pt x="63" y="69"/>
                  </a:lnTo>
                  <a:lnTo>
                    <a:pt x="55" y="83"/>
                  </a:lnTo>
                  <a:lnTo>
                    <a:pt x="48" y="97"/>
                  </a:lnTo>
                  <a:lnTo>
                    <a:pt x="38" y="120"/>
                  </a:lnTo>
                  <a:lnTo>
                    <a:pt x="22" y="172"/>
                  </a:lnTo>
                  <a:lnTo>
                    <a:pt x="15" y="198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1" y="254"/>
                  </a:lnTo>
                  <a:lnTo>
                    <a:pt x="0" y="261"/>
                  </a:lnTo>
                  <a:lnTo>
                    <a:pt x="0" y="266"/>
                  </a:lnTo>
                  <a:lnTo>
                    <a:pt x="2" y="270"/>
                  </a:lnTo>
                  <a:lnTo>
                    <a:pt x="4" y="273"/>
                  </a:lnTo>
                  <a:lnTo>
                    <a:pt x="7" y="276"/>
                  </a:lnTo>
                  <a:lnTo>
                    <a:pt x="9" y="277"/>
                  </a:lnTo>
                  <a:lnTo>
                    <a:pt x="27" y="277"/>
                  </a:lnTo>
                  <a:lnTo>
                    <a:pt x="33" y="274"/>
                  </a:lnTo>
                  <a:lnTo>
                    <a:pt x="37" y="268"/>
                  </a:lnTo>
                  <a:lnTo>
                    <a:pt x="41" y="257"/>
                  </a:lnTo>
                  <a:lnTo>
                    <a:pt x="47" y="240"/>
                  </a:lnTo>
                  <a:lnTo>
                    <a:pt x="58" y="196"/>
                  </a:lnTo>
                  <a:lnTo>
                    <a:pt x="69" y="157"/>
                  </a:lnTo>
                  <a:lnTo>
                    <a:pt x="81" y="123"/>
                  </a:lnTo>
                  <a:lnTo>
                    <a:pt x="95" y="94"/>
                  </a:lnTo>
                  <a:lnTo>
                    <a:pt x="109" y="69"/>
                  </a:lnTo>
                  <a:lnTo>
                    <a:pt x="125" y="52"/>
                  </a:lnTo>
                  <a:lnTo>
                    <a:pt x="145" y="40"/>
                  </a:lnTo>
                  <a:lnTo>
                    <a:pt x="166" y="37"/>
                  </a:lnTo>
                  <a:lnTo>
                    <a:pt x="181" y="39"/>
                  </a:lnTo>
                  <a:lnTo>
                    <a:pt x="193" y="44"/>
                  </a:lnTo>
                  <a:lnTo>
                    <a:pt x="203" y="55"/>
                  </a:lnTo>
                  <a:lnTo>
                    <a:pt x="210" y="70"/>
                  </a:lnTo>
                  <a:lnTo>
                    <a:pt x="214" y="89"/>
                  </a:lnTo>
                  <a:lnTo>
                    <a:pt x="215" y="115"/>
                  </a:lnTo>
                  <a:lnTo>
                    <a:pt x="215" y="130"/>
                  </a:lnTo>
                  <a:lnTo>
                    <a:pt x="213" y="159"/>
                  </a:lnTo>
                  <a:lnTo>
                    <a:pt x="208" y="176"/>
                  </a:lnTo>
                  <a:lnTo>
                    <a:pt x="204" y="198"/>
                  </a:lnTo>
                  <a:lnTo>
                    <a:pt x="197" y="224"/>
                  </a:lnTo>
                  <a:lnTo>
                    <a:pt x="189" y="257"/>
                  </a:lnTo>
                  <a:lnTo>
                    <a:pt x="95" y="6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95" name="Freeform 47"/>
            <p:cNvSpPr>
              <a:spLocks/>
            </p:cNvSpPr>
            <p:nvPr/>
          </p:nvSpPr>
          <p:spPr bwMode="auto">
            <a:xfrm>
              <a:off x="6605" y="2883"/>
              <a:ext cx="523" cy="812"/>
            </a:xfrm>
            <a:custGeom>
              <a:avLst/>
              <a:gdLst/>
              <a:ahLst/>
              <a:cxnLst>
                <a:cxn ang="0">
                  <a:pos x="304" y="402"/>
                </a:cxn>
                <a:cxn ang="0">
                  <a:pos x="368" y="451"/>
                </a:cxn>
                <a:cxn ang="0">
                  <a:pos x="400" y="543"/>
                </a:cxn>
                <a:cxn ang="0">
                  <a:pos x="393" y="660"/>
                </a:cxn>
                <a:cxn ang="0">
                  <a:pos x="353" y="734"/>
                </a:cxn>
                <a:cxn ang="0">
                  <a:pos x="294" y="769"/>
                </a:cxn>
                <a:cxn ang="0">
                  <a:pos x="235" y="775"/>
                </a:cxn>
                <a:cxn ang="0">
                  <a:pos x="158" y="760"/>
                </a:cxn>
                <a:cxn ang="0">
                  <a:pos x="82" y="715"/>
                </a:cxn>
                <a:cxn ang="0">
                  <a:pos x="97" y="682"/>
                </a:cxn>
                <a:cxn ang="0">
                  <a:pos x="123" y="649"/>
                </a:cxn>
                <a:cxn ang="0">
                  <a:pos x="124" y="604"/>
                </a:cxn>
                <a:cxn ang="0">
                  <a:pos x="84" y="564"/>
                </a:cxn>
                <a:cxn ang="0">
                  <a:pos x="33" y="567"/>
                </a:cxn>
                <a:cxn ang="0">
                  <a:pos x="3" y="607"/>
                </a:cxn>
                <a:cxn ang="0">
                  <a:pos x="14" y="691"/>
                </a:cxn>
                <a:cxn ang="0">
                  <a:pos x="77" y="763"/>
                </a:cxn>
                <a:cxn ang="0">
                  <a:pos x="177" y="805"/>
                </a:cxn>
                <a:cxn ang="0">
                  <a:pos x="301" y="809"/>
                </a:cxn>
                <a:cxn ang="0">
                  <a:pos x="419" y="766"/>
                </a:cxn>
                <a:cxn ang="0">
                  <a:pos x="495" y="685"/>
                </a:cxn>
                <a:cxn ang="0">
                  <a:pos x="523" y="584"/>
                </a:cxn>
                <a:cxn ang="0">
                  <a:pos x="494" y="483"/>
                </a:cxn>
                <a:cxn ang="0">
                  <a:pos x="409" y="403"/>
                </a:cxn>
                <a:cxn ang="0">
                  <a:pos x="362" y="354"/>
                </a:cxn>
                <a:cxn ang="0">
                  <a:pos x="442" y="291"/>
                </a:cxn>
                <a:cxn ang="0">
                  <a:pos x="481" y="214"/>
                </a:cxn>
                <a:cxn ang="0">
                  <a:pos x="484" y="135"/>
                </a:cxn>
                <a:cxn ang="0">
                  <a:pos x="434" y="58"/>
                </a:cxn>
                <a:cxn ang="0">
                  <a:pos x="339" y="10"/>
                </a:cxn>
                <a:cxn ang="0">
                  <a:pos x="217" y="3"/>
                </a:cxn>
                <a:cxn ang="0">
                  <a:pos x="113" y="35"/>
                </a:cxn>
                <a:cxn ang="0">
                  <a:pos x="50" y="101"/>
                </a:cxn>
                <a:cxn ang="0">
                  <a:pos x="39" y="181"/>
                </a:cxn>
                <a:cxn ang="0">
                  <a:pos x="76" y="220"/>
                </a:cxn>
                <a:cxn ang="0">
                  <a:pos x="130" y="211"/>
                </a:cxn>
                <a:cxn ang="0">
                  <a:pos x="153" y="162"/>
                </a:cxn>
                <a:cxn ang="0">
                  <a:pos x="130" y="113"/>
                </a:cxn>
                <a:cxn ang="0">
                  <a:pos x="115" y="80"/>
                </a:cxn>
                <a:cxn ang="0">
                  <a:pos x="187" y="43"/>
                </a:cxn>
                <a:cxn ang="0">
                  <a:pos x="254" y="35"/>
                </a:cxn>
                <a:cxn ang="0">
                  <a:pos x="310" y="45"/>
                </a:cxn>
                <a:cxn ang="0">
                  <a:pos x="357" y="85"/>
                </a:cxn>
                <a:cxn ang="0">
                  <a:pos x="377" y="165"/>
                </a:cxn>
                <a:cxn ang="0">
                  <a:pos x="361" y="254"/>
                </a:cxn>
                <a:cxn ang="0">
                  <a:pos x="314" y="324"/>
                </a:cxn>
                <a:cxn ang="0">
                  <a:pos x="256" y="351"/>
                </a:cxn>
                <a:cxn ang="0">
                  <a:pos x="189" y="358"/>
                </a:cxn>
                <a:cxn ang="0">
                  <a:pos x="169" y="360"/>
                </a:cxn>
                <a:cxn ang="0">
                  <a:pos x="160" y="367"/>
                </a:cxn>
                <a:cxn ang="0">
                  <a:pos x="160" y="386"/>
                </a:cxn>
                <a:cxn ang="0">
                  <a:pos x="188" y="392"/>
                </a:cxn>
              </a:cxnLst>
              <a:rect l="0" t="0" r="r" b="b"/>
              <a:pathLst>
                <a:path w="523" h="812">
                  <a:moveTo>
                    <a:pt x="249" y="392"/>
                  </a:moveTo>
                  <a:lnTo>
                    <a:pt x="278" y="395"/>
                  </a:lnTo>
                  <a:lnTo>
                    <a:pt x="304" y="402"/>
                  </a:lnTo>
                  <a:lnTo>
                    <a:pt x="328" y="413"/>
                  </a:lnTo>
                  <a:lnTo>
                    <a:pt x="350" y="431"/>
                  </a:lnTo>
                  <a:lnTo>
                    <a:pt x="368" y="451"/>
                  </a:lnTo>
                  <a:lnTo>
                    <a:pt x="382" y="477"/>
                  </a:lnTo>
                  <a:lnTo>
                    <a:pt x="393" y="509"/>
                  </a:lnTo>
                  <a:lnTo>
                    <a:pt x="400" y="543"/>
                  </a:lnTo>
                  <a:lnTo>
                    <a:pt x="402" y="584"/>
                  </a:lnTo>
                  <a:lnTo>
                    <a:pt x="400" y="624"/>
                  </a:lnTo>
                  <a:lnTo>
                    <a:pt x="393" y="660"/>
                  </a:lnTo>
                  <a:lnTo>
                    <a:pt x="383" y="689"/>
                  </a:lnTo>
                  <a:lnTo>
                    <a:pt x="369" y="714"/>
                  </a:lnTo>
                  <a:lnTo>
                    <a:pt x="353" y="734"/>
                  </a:lnTo>
                  <a:lnTo>
                    <a:pt x="335" y="750"/>
                  </a:lnTo>
                  <a:lnTo>
                    <a:pt x="315" y="762"/>
                  </a:lnTo>
                  <a:lnTo>
                    <a:pt x="294" y="769"/>
                  </a:lnTo>
                  <a:lnTo>
                    <a:pt x="274" y="773"/>
                  </a:lnTo>
                  <a:lnTo>
                    <a:pt x="254" y="775"/>
                  </a:lnTo>
                  <a:lnTo>
                    <a:pt x="235" y="775"/>
                  </a:lnTo>
                  <a:lnTo>
                    <a:pt x="212" y="772"/>
                  </a:lnTo>
                  <a:lnTo>
                    <a:pt x="185" y="767"/>
                  </a:lnTo>
                  <a:lnTo>
                    <a:pt x="158" y="760"/>
                  </a:lnTo>
                  <a:lnTo>
                    <a:pt x="131" y="749"/>
                  </a:lnTo>
                  <a:lnTo>
                    <a:pt x="105" y="734"/>
                  </a:lnTo>
                  <a:lnTo>
                    <a:pt x="82" y="715"/>
                  </a:lnTo>
                  <a:lnTo>
                    <a:pt x="61" y="692"/>
                  </a:lnTo>
                  <a:lnTo>
                    <a:pt x="82" y="689"/>
                  </a:lnTo>
                  <a:lnTo>
                    <a:pt x="97" y="682"/>
                  </a:lnTo>
                  <a:lnTo>
                    <a:pt x="109" y="672"/>
                  </a:lnTo>
                  <a:lnTo>
                    <a:pt x="117" y="660"/>
                  </a:lnTo>
                  <a:lnTo>
                    <a:pt x="123" y="649"/>
                  </a:lnTo>
                  <a:lnTo>
                    <a:pt x="126" y="636"/>
                  </a:lnTo>
                  <a:lnTo>
                    <a:pt x="127" y="626"/>
                  </a:lnTo>
                  <a:lnTo>
                    <a:pt x="124" y="604"/>
                  </a:lnTo>
                  <a:lnTo>
                    <a:pt x="115" y="585"/>
                  </a:lnTo>
                  <a:lnTo>
                    <a:pt x="101" y="572"/>
                  </a:lnTo>
                  <a:lnTo>
                    <a:pt x="84" y="564"/>
                  </a:lnTo>
                  <a:lnTo>
                    <a:pt x="64" y="559"/>
                  </a:lnTo>
                  <a:lnTo>
                    <a:pt x="48" y="561"/>
                  </a:lnTo>
                  <a:lnTo>
                    <a:pt x="33" y="567"/>
                  </a:lnTo>
                  <a:lnTo>
                    <a:pt x="21" y="577"/>
                  </a:lnTo>
                  <a:lnTo>
                    <a:pt x="10" y="590"/>
                  </a:lnTo>
                  <a:lnTo>
                    <a:pt x="3" y="607"/>
                  </a:lnTo>
                  <a:lnTo>
                    <a:pt x="0" y="629"/>
                  </a:lnTo>
                  <a:lnTo>
                    <a:pt x="4" y="660"/>
                  </a:lnTo>
                  <a:lnTo>
                    <a:pt x="14" y="691"/>
                  </a:lnTo>
                  <a:lnTo>
                    <a:pt x="29" y="718"/>
                  </a:lnTo>
                  <a:lnTo>
                    <a:pt x="51" y="741"/>
                  </a:lnTo>
                  <a:lnTo>
                    <a:pt x="77" y="763"/>
                  </a:lnTo>
                  <a:lnTo>
                    <a:pt x="106" y="780"/>
                  </a:lnTo>
                  <a:lnTo>
                    <a:pt x="141" y="795"/>
                  </a:lnTo>
                  <a:lnTo>
                    <a:pt x="177" y="805"/>
                  </a:lnTo>
                  <a:lnTo>
                    <a:pt x="216" y="811"/>
                  </a:lnTo>
                  <a:lnTo>
                    <a:pt x="256" y="812"/>
                  </a:lnTo>
                  <a:lnTo>
                    <a:pt x="301" y="809"/>
                  </a:lnTo>
                  <a:lnTo>
                    <a:pt x="344" y="801"/>
                  </a:lnTo>
                  <a:lnTo>
                    <a:pt x="383" y="786"/>
                  </a:lnTo>
                  <a:lnTo>
                    <a:pt x="419" y="766"/>
                  </a:lnTo>
                  <a:lnTo>
                    <a:pt x="449" y="743"/>
                  </a:lnTo>
                  <a:lnTo>
                    <a:pt x="474" y="715"/>
                  </a:lnTo>
                  <a:lnTo>
                    <a:pt x="495" y="685"/>
                  </a:lnTo>
                  <a:lnTo>
                    <a:pt x="510" y="653"/>
                  </a:lnTo>
                  <a:lnTo>
                    <a:pt x="520" y="619"/>
                  </a:lnTo>
                  <a:lnTo>
                    <a:pt x="523" y="584"/>
                  </a:lnTo>
                  <a:lnTo>
                    <a:pt x="520" y="549"/>
                  </a:lnTo>
                  <a:lnTo>
                    <a:pt x="510" y="516"/>
                  </a:lnTo>
                  <a:lnTo>
                    <a:pt x="494" y="483"/>
                  </a:lnTo>
                  <a:lnTo>
                    <a:pt x="471" y="452"/>
                  </a:lnTo>
                  <a:lnTo>
                    <a:pt x="442" y="426"/>
                  </a:lnTo>
                  <a:lnTo>
                    <a:pt x="409" y="403"/>
                  </a:lnTo>
                  <a:lnTo>
                    <a:pt x="371" y="384"/>
                  </a:lnTo>
                  <a:lnTo>
                    <a:pt x="325" y="371"/>
                  </a:lnTo>
                  <a:lnTo>
                    <a:pt x="362" y="354"/>
                  </a:lnTo>
                  <a:lnTo>
                    <a:pt x="394" y="335"/>
                  </a:lnTo>
                  <a:lnTo>
                    <a:pt x="420" y="314"/>
                  </a:lnTo>
                  <a:lnTo>
                    <a:pt x="442" y="291"/>
                  </a:lnTo>
                  <a:lnTo>
                    <a:pt x="459" y="266"/>
                  </a:lnTo>
                  <a:lnTo>
                    <a:pt x="473" y="240"/>
                  </a:lnTo>
                  <a:lnTo>
                    <a:pt x="481" y="214"/>
                  </a:lnTo>
                  <a:lnTo>
                    <a:pt x="487" y="189"/>
                  </a:lnTo>
                  <a:lnTo>
                    <a:pt x="488" y="165"/>
                  </a:lnTo>
                  <a:lnTo>
                    <a:pt x="484" y="135"/>
                  </a:lnTo>
                  <a:lnTo>
                    <a:pt x="474" y="106"/>
                  </a:lnTo>
                  <a:lnTo>
                    <a:pt x="456" y="81"/>
                  </a:lnTo>
                  <a:lnTo>
                    <a:pt x="434" y="58"/>
                  </a:lnTo>
                  <a:lnTo>
                    <a:pt x="406" y="38"/>
                  </a:lnTo>
                  <a:lnTo>
                    <a:pt x="375" y="22"/>
                  </a:lnTo>
                  <a:lnTo>
                    <a:pt x="339" y="10"/>
                  </a:lnTo>
                  <a:lnTo>
                    <a:pt x="300" y="3"/>
                  </a:lnTo>
                  <a:lnTo>
                    <a:pt x="259" y="0"/>
                  </a:lnTo>
                  <a:lnTo>
                    <a:pt x="217" y="3"/>
                  </a:lnTo>
                  <a:lnTo>
                    <a:pt x="180" y="9"/>
                  </a:lnTo>
                  <a:lnTo>
                    <a:pt x="145" y="20"/>
                  </a:lnTo>
                  <a:lnTo>
                    <a:pt x="113" y="35"/>
                  </a:lnTo>
                  <a:lnTo>
                    <a:pt x="87" y="54"/>
                  </a:lnTo>
                  <a:lnTo>
                    <a:pt x="65" y="77"/>
                  </a:lnTo>
                  <a:lnTo>
                    <a:pt x="50" y="101"/>
                  </a:lnTo>
                  <a:lnTo>
                    <a:pt x="39" y="129"/>
                  </a:lnTo>
                  <a:lnTo>
                    <a:pt x="36" y="159"/>
                  </a:lnTo>
                  <a:lnTo>
                    <a:pt x="39" y="181"/>
                  </a:lnTo>
                  <a:lnTo>
                    <a:pt x="47" y="200"/>
                  </a:lnTo>
                  <a:lnTo>
                    <a:pt x="59" y="213"/>
                  </a:lnTo>
                  <a:lnTo>
                    <a:pt x="76" y="220"/>
                  </a:lnTo>
                  <a:lnTo>
                    <a:pt x="95" y="223"/>
                  </a:lnTo>
                  <a:lnTo>
                    <a:pt x="115" y="220"/>
                  </a:lnTo>
                  <a:lnTo>
                    <a:pt x="130" y="211"/>
                  </a:lnTo>
                  <a:lnTo>
                    <a:pt x="142" y="198"/>
                  </a:lnTo>
                  <a:lnTo>
                    <a:pt x="151" y="181"/>
                  </a:lnTo>
                  <a:lnTo>
                    <a:pt x="153" y="162"/>
                  </a:lnTo>
                  <a:lnTo>
                    <a:pt x="151" y="143"/>
                  </a:lnTo>
                  <a:lnTo>
                    <a:pt x="142" y="126"/>
                  </a:lnTo>
                  <a:lnTo>
                    <a:pt x="130" y="113"/>
                  </a:lnTo>
                  <a:lnTo>
                    <a:pt x="115" y="104"/>
                  </a:lnTo>
                  <a:lnTo>
                    <a:pt x="95" y="100"/>
                  </a:lnTo>
                  <a:lnTo>
                    <a:pt x="115" y="80"/>
                  </a:lnTo>
                  <a:lnTo>
                    <a:pt x="137" y="64"/>
                  </a:lnTo>
                  <a:lnTo>
                    <a:pt x="162" y="52"/>
                  </a:lnTo>
                  <a:lnTo>
                    <a:pt x="187" y="43"/>
                  </a:lnTo>
                  <a:lnTo>
                    <a:pt x="212" y="39"/>
                  </a:lnTo>
                  <a:lnTo>
                    <a:pt x="235" y="36"/>
                  </a:lnTo>
                  <a:lnTo>
                    <a:pt x="254" y="35"/>
                  </a:lnTo>
                  <a:lnTo>
                    <a:pt x="272" y="36"/>
                  </a:lnTo>
                  <a:lnTo>
                    <a:pt x="290" y="39"/>
                  </a:lnTo>
                  <a:lnTo>
                    <a:pt x="310" y="45"/>
                  </a:lnTo>
                  <a:lnTo>
                    <a:pt x="328" y="55"/>
                  </a:lnTo>
                  <a:lnTo>
                    <a:pt x="343" y="68"/>
                  </a:lnTo>
                  <a:lnTo>
                    <a:pt x="357" y="85"/>
                  </a:lnTo>
                  <a:lnTo>
                    <a:pt x="368" y="107"/>
                  </a:lnTo>
                  <a:lnTo>
                    <a:pt x="375" y="133"/>
                  </a:lnTo>
                  <a:lnTo>
                    <a:pt x="377" y="165"/>
                  </a:lnTo>
                  <a:lnTo>
                    <a:pt x="376" y="195"/>
                  </a:lnTo>
                  <a:lnTo>
                    <a:pt x="371" y="226"/>
                  </a:lnTo>
                  <a:lnTo>
                    <a:pt x="361" y="254"/>
                  </a:lnTo>
                  <a:lnTo>
                    <a:pt x="348" y="282"/>
                  </a:lnTo>
                  <a:lnTo>
                    <a:pt x="332" y="305"/>
                  </a:lnTo>
                  <a:lnTo>
                    <a:pt x="314" y="324"/>
                  </a:lnTo>
                  <a:lnTo>
                    <a:pt x="296" y="338"/>
                  </a:lnTo>
                  <a:lnTo>
                    <a:pt x="276" y="347"/>
                  </a:lnTo>
                  <a:lnTo>
                    <a:pt x="256" y="351"/>
                  </a:lnTo>
                  <a:lnTo>
                    <a:pt x="232" y="356"/>
                  </a:lnTo>
                  <a:lnTo>
                    <a:pt x="206" y="357"/>
                  </a:lnTo>
                  <a:lnTo>
                    <a:pt x="189" y="358"/>
                  </a:lnTo>
                  <a:lnTo>
                    <a:pt x="180" y="358"/>
                  </a:lnTo>
                  <a:lnTo>
                    <a:pt x="174" y="360"/>
                  </a:lnTo>
                  <a:lnTo>
                    <a:pt x="169" y="360"/>
                  </a:lnTo>
                  <a:lnTo>
                    <a:pt x="167" y="361"/>
                  </a:lnTo>
                  <a:lnTo>
                    <a:pt x="162" y="364"/>
                  </a:lnTo>
                  <a:lnTo>
                    <a:pt x="160" y="367"/>
                  </a:lnTo>
                  <a:lnTo>
                    <a:pt x="159" y="371"/>
                  </a:lnTo>
                  <a:lnTo>
                    <a:pt x="159" y="376"/>
                  </a:lnTo>
                  <a:lnTo>
                    <a:pt x="160" y="386"/>
                  </a:lnTo>
                  <a:lnTo>
                    <a:pt x="166" y="390"/>
                  </a:lnTo>
                  <a:lnTo>
                    <a:pt x="176" y="392"/>
                  </a:lnTo>
                  <a:lnTo>
                    <a:pt x="188" y="392"/>
                  </a:lnTo>
                  <a:lnTo>
                    <a:pt x="249" y="3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296" name="Freeform 48"/>
            <p:cNvSpPr>
              <a:spLocks/>
            </p:cNvSpPr>
            <p:nvPr/>
          </p:nvSpPr>
          <p:spPr bwMode="auto">
            <a:xfrm>
              <a:off x="7365" y="3015"/>
              <a:ext cx="377" cy="1697"/>
            </a:xfrm>
            <a:custGeom>
              <a:avLst/>
              <a:gdLst/>
              <a:ahLst/>
              <a:cxnLst>
                <a:cxn ang="0">
                  <a:pos x="375" y="787"/>
                </a:cxn>
                <a:cxn ang="0">
                  <a:pos x="363" y="646"/>
                </a:cxn>
                <a:cxn ang="0">
                  <a:pos x="330" y="485"/>
                </a:cxn>
                <a:cxn ang="0">
                  <a:pos x="270" y="319"/>
                </a:cxn>
                <a:cxn ang="0">
                  <a:pos x="219" y="224"/>
                </a:cxn>
                <a:cxn ang="0">
                  <a:pos x="165" y="144"/>
                </a:cxn>
                <a:cxn ang="0">
                  <a:pos x="112" y="82"/>
                </a:cxn>
                <a:cxn ang="0">
                  <a:pos x="68" y="37"/>
                </a:cxn>
                <a:cxn ang="0">
                  <a:pos x="34" y="10"/>
                </a:cxn>
                <a:cxn ang="0">
                  <a:pos x="17" y="0"/>
                </a:cxn>
                <a:cxn ang="0">
                  <a:pos x="7" y="3"/>
                </a:cxn>
                <a:cxn ang="0">
                  <a:pos x="0" y="11"/>
                </a:cxn>
                <a:cxn ang="0">
                  <a:pos x="2" y="23"/>
                </a:cxn>
                <a:cxn ang="0">
                  <a:pos x="10" y="34"/>
                </a:cxn>
                <a:cxn ang="0">
                  <a:pos x="77" y="109"/>
                </a:cxn>
                <a:cxn ang="0">
                  <a:pos x="155" y="234"/>
                </a:cxn>
                <a:cxn ang="0">
                  <a:pos x="216" y="383"/>
                </a:cxn>
                <a:cxn ang="0">
                  <a:pos x="259" y="553"/>
                </a:cxn>
                <a:cxn ang="0">
                  <a:pos x="280" y="745"/>
                </a:cxn>
                <a:cxn ang="0">
                  <a:pos x="281" y="927"/>
                </a:cxn>
                <a:cxn ang="0">
                  <a:pos x="267" y="1086"/>
                </a:cxn>
                <a:cxn ang="0">
                  <a:pos x="238" y="1241"/>
                </a:cxn>
                <a:cxn ang="0">
                  <a:pos x="189" y="1388"/>
                </a:cxn>
                <a:cxn ang="0">
                  <a:pos x="118" y="1527"/>
                </a:cxn>
                <a:cxn ang="0">
                  <a:pos x="21" y="1651"/>
                </a:cxn>
                <a:cxn ang="0">
                  <a:pos x="2" y="1673"/>
                </a:cxn>
                <a:cxn ang="0">
                  <a:pos x="0" y="1680"/>
                </a:cxn>
                <a:cxn ang="0">
                  <a:pos x="3" y="1690"/>
                </a:cxn>
                <a:cxn ang="0">
                  <a:pos x="12" y="1696"/>
                </a:cxn>
                <a:cxn ang="0">
                  <a:pos x="24" y="1695"/>
                </a:cxn>
                <a:cxn ang="0">
                  <a:pos x="50" y="1676"/>
                </a:cxn>
                <a:cxn ang="0">
                  <a:pos x="92" y="1638"/>
                </a:cxn>
                <a:cxn ang="0">
                  <a:pos x="142" y="1582"/>
                </a:cxn>
                <a:cxn ang="0">
                  <a:pos x="197" y="1508"/>
                </a:cxn>
                <a:cxn ang="0">
                  <a:pos x="249" y="1417"/>
                </a:cxn>
                <a:cxn ang="0">
                  <a:pos x="310" y="1273"/>
                </a:cxn>
                <a:cxn ang="0">
                  <a:pos x="357" y="1091"/>
                </a:cxn>
                <a:cxn ang="0">
                  <a:pos x="375" y="923"/>
                </a:cxn>
              </a:cxnLst>
              <a:rect l="0" t="0" r="r" b="b"/>
              <a:pathLst>
                <a:path w="377" h="1697">
                  <a:moveTo>
                    <a:pt x="377" y="848"/>
                  </a:moveTo>
                  <a:lnTo>
                    <a:pt x="375" y="787"/>
                  </a:lnTo>
                  <a:lnTo>
                    <a:pt x="371" y="719"/>
                  </a:lnTo>
                  <a:lnTo>
                    <a:pt x="363" y="646"/>
                  </a:lnTo>
                  <a:lnTo>
                    <a:pt x="349" y="566"/>
                  </a:lnTo>
                  <a:lnTo>
                    <a:pt x="330" y="485"/>
                  </a:lnTo>
                  <a:lnTo>
                    <a:pt x="303" y="401"/>
                  </a:lnTo>
                  <a:lnTo>
                    <a:pt x="270" y="319"/>
                  </a:lnTo>
                  <a:lnTo>
                    <a:pt x="245" y="268"/>
                  </a:lnTo>
                  <a:lnTo>
                    <a:pt x="219" y="224"/>
                  </a:lnTo>
                  <a:lnTo>
                    <a:pt x="191" y="182"/>
                  </a:lnTo>
                  <a:lnTo>
                    <a:pt x="165" y="144"/>
                  </a:lnTo>
                  <a:lnTo>
                    <a:pt x="139" y="111"/>
                  </a:lnTo>
                  <a:lnTo>
                    <a:pt x="112" y="82"/>
                  </a:lnTo>
                  <a:lnTo>
                    <a:pt x="89" y="57"/>
                  </a:lnTo>
                  <a:lnTo>
                    <a:pt x="68" y="37"/>
                  </a:lnTo>
                  <a:lnTo>
                    <a:pt x="49" y="21"/>
                  </a:lnTo>
                  <a:lnTo>
                    <a:pt x="34" y="10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12" y="1"/>
                  </a:lnTo>
                  <a:lnTo>
                    <a:pt x="7" y="3"/>
                  </a:lnTo>
                  <a:lnTo>
                    <a:pt x="3" y="7"/>
                  </a:lnTo>
                  <a:lnTo>
                    <a:pt x="0" y="11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5" y="27"/>
                  </a:lnTo>
                  <a:lnTo>
                    <a:pt x="10" y="34"/>
                  </a:lnTo>
                  <a:lnTo>
                    <a:pt x="31" y="56"/>
                  </a:lnTo>
                  <a:lnTo>
                    <a:pt x="77" y="109"/>
                  </a:lnTo>
                  <a:lnTo>
                    <a:pt x="118" y="169"/>
                  </a:lnTo>
                  <a:lnTo>
                    <a:pt x="155" y="234"/>
                  </a:lnTo>
                  <a:lnTo>
                    <a:pt x="189" y="306"/>
                  </a:lnTo>
                  <a:lnTo>
                    <a:pt x="216" y="383"/>
                  </a:lnTo>
                  <a:lnTo>
                    <a:pt x="240" y="465"/>
                  </a:lnTo>
                  <a:lnTo>
                    <a:pt x="259" y="553"/>
                  </a:lnTo>
                  <a:lnTo>
                    <a:pt x="272" y="646"/>
                  </a:lnTo>
                  <a:lnTo>
                    <a:pt x="280" y="745"/>
                  </a:lnTo>
                  <a:lnTo>
                    <a:pt x="283" y="848"/>
                  </a:lnTo>
                  <a:lnTo>
                    <a:pt x="281" y="927"/>
                  </a:lnTo>
                  <a:lnTo>
                    <a:pt x="276" y="1007"/>
                  </a:lnTo>
                  <a:lnTo>
                    <a:pt x="267" y="1086"/>
                  </a:lnTo>
                  <a:lnTo>
                    <a:pt x="255" y="1164"/>
                  </a:lnTo>
                  <a:lnTo>
                    <a:pt x="238" y="1241"/>
                  </a:lnTo>
                  <a:lnTo>
                    <a:pt x="216" y="1316"/>
                  </a:lnTo>
                  <a:lnTo>
                    <a:pt x="189" y="1388"/>
                  </a:lnTo>
                  <a:lnTo>
                    <a:pt x="157" y="1459"/>
                  </a:lnTo>
                  <a:lnTo>
                    <a:pt x="118" y="1527"/>
                  </a:lnTo>
                  <a:lnTo>
                    <a:pt x="72" y="1590"/>
                  </a:lnTo>
                  <a:lnTo>
                    <a:pt x="21" y="1651"/>
                  </a:lnTo>
                  <a:lnTo>
                    <a:pt x="5" y="1669"/>
                  </a:lnTo>
                  <a:lnTo>
                    <a:pt x="2" y="1673"/>
                  </a:lnTo>
                  <a:lnTo>
                    <a:pt x="0" y="1677"/>
                  </a:lnTo>
                  <a:lnTo>
                    <a:pt x="0" y="1680"/>
                  </a:lnTo>
                  <a:lnTo>
                    <a:pt x="2" y="1686"/>
                  </a:lnTo>
                  <a:lnTo>
                    <a:pt x="3" y="1690"/>
                  </a:lnTo>
                  <a:lnTo>
                    <a:pt x="6" y="1693"/>
                  </a:lnTo>
                  <a:lnTo>
                    <a:pt x="12" y="1696"/>
                  </a:lnTo>
                  <a:lnTo>
                    <a:pt x="17" y="1697"/>
                  </a:lnTo>
                  <a:lnTo>
                    <a:pt x="24" y="1695"/>
                  </a:lnTo>
                  <a:lnTo>
                    <a:pt x="35" y="1687"/>
                  </a:lnTo>
                  <a:lnTo>
                    <a:pt x="50" y="1676"/>
                  </a:lnTo>
                  <a:lnTo>
                    <a:pt x="70" y="1658"/>
                  </a:lnTo>
                  <a:lnTo>
                    <a:pt x="92" y="1638"/>
                  </a:lnTo>
                  <a:lnTo>
                    <a:pt x="115" y="1612"/>
                  </a:lnTo>
                  <a:lnTo>
                    <a:pt x="142" y="1582"/>
                  </a:lnTo>
                  <a:lnTo>
                    <a:pt x="169" y="1547"/>
                  </a:lnTo>
                  <a:lnTo>
                    <a:pt x="197" y="1508"/>
                  </a:lnTo>
                  <a:lnTo>
                    <a:pt x="223" y="1465"/>
                  </a:lnTo>
                  <a:lnTo>
                    <a:pt x="249" y="1417"/>
                  </a:lnTo>
                  <a:lnTo>
                    <a:pt x="274" y="1367"/>
                  </a:lnTo>
                  <a:lnTo>
                    <a:pt x="310" y="1273"/>
                  </a:lnTo>
                  <a:lnTo>
                    <a:pt x="338" y="1180"/>
                  </a:lnTo>
                  <a:lnTo>
                    <a:pt x="357" y="1091"/>
                  </a:lnTo>
                  <a:lnTo>
                    <a:pt x="368" y="1004"/>
                  </a:lnTo>
                  <a:lnTo>
                    <a:pt x="375" y="923"/>
                  </a:lnTo>
                  <a:lnTo>
                    <a:pt x="377" y="8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" name="Group 51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467544" y="4286256"/>
            <a:ext cx="621031" cy="285752"/>
            <a:chOff x="728" y="2928"/>
            <a:chExt cx="3975" cy="1829"/>
          </a:xfrm>
        </p:grpSpPr>
        <p:sp>
          <p:nvSpPr>
            <p:cNvPr id="53301" name="Freeform 53"/>
            <p:cNvSpPr>
              <a:spLocks noEditPoints="1"/>
            </p:cNvSpPr>
            <p:nvPr/>
          </p:nvSpPr>
          <p:spPr bwMode="auto">
            <a:xfrm>
              <a:off x="728" y="3136"/>
              <a:ext cx="1080" cy="1234"/>
            </a:xfrm>
            <a:custGeom>
              <a:avLst/>
              <a:gdLst/>
              <a:ahLst/>
              <a:cxnLst>
                <a:cxn ang="0">
                  <a:pos x="1065" y="478"/>
                </a:cxn>
                <a:cxn ang="0">
                  <a:pos x="995" y="288"/>
                </a:cxn>
                <a:cxn ang="0">
                  <a:pos x="876" y="136"/>
                </a:cxn>
                <a:cxn ang="0">
                  <a:pos x="721" y="36"/>
                </a:cxn>
                <a:cxn ang="0">
                  <a:pos x="540" y="0"/>
                </a:cxn>
                <a:cxn ang="0">
                  <a:pos x="360" y="36"/>
                </a:cxn>
                <a:cxn ang="0">
                  <a:pos x="205" y="135"/>
                </a:cxn>
                <a:cxn ang="0">
                  <a:pos x="86" y="286"/>
                </a:cxn>
                <a:cxn ang="0">
                  <a:pos x="14" y="477"/>
                </a:cxn>
                <a:cxn ang="0">
                  <a:pos x="5" y="695"/>
                </a:cxn>
                <a:cxn ang="0">
                  <a:pos x="57" y="895"/>
                </a:cxn>
                <a:cxn ang="0">
                  <a:pos x="161" y="1058"/>
                </a:cxn>
                <a:cxn ang="0">
                  <a:pos x="306" y="1173"/>
                </a:cxn>
                <a:cxn ang="0">
                  <a:pos x="477" y="1230"/>
                </a:cxn>
                <a:cxn ang="0">
                  <a:pos x="663" y="1218"/>
                </a:cxn>
                <a:cxn ang="0">
                  <a:pos x="827" y="1140"/>
                </a:cxn>
                <a:cxn ang="0">
                  <a:pos x="960" y="1006"/>
                </a:cxn>
                <a:cxn ang="0">
                  <a:pos x="1049" y="830"/>
                </a:cxn>
                <a:cxn ang="0">
                  <a:pos x="1080" y="622"/>
                </a:cxn>
                <a:cxn ang="0">
                  <a:pos x="482" y="1189"/>
                </a:cxn>
                <a:cxn ang="0">
                  <a:pos x="390" y="1153"/>
                </a:cxn>
                <a:cxn ang="0">
                  <a:pos x="302" y="1084"/>
                </a:cxn>
                <a:cxn ang="0">
                  <a:pos x="229" y="976"/>
                </a:cxn>
                <a:cxn ang="0">
                  <a:pos x="177" y="822"/>
                </a:cxn>
                <a:cxn ang="0">
                  <a:pos x="158" y="622"/>
                </a:cxn>
                <a:cxn ang="0">
                  <a:pos x="177" y="416"/>
                </a:cxn>
                <a:cxn ang="0">
                  <a:pos x="229" y="262"/>
                </a:cxn>
                <a:cxn ang="0">
                  <a:pos x="303" y="150"/>
                </a:cxn>
                <a:cxn ang="0">
                  <a:pos x="390" y="80"/>
                </a:cxn>
                <a:cxn ang="0">
                  <a:pos x="482" y="44"/>
                </a:cxn>
                <a:cxn ang="0">
                  <a:pos x="569" y="39"/>
                </a:cxn>
                <a:cxn ang="0">
                  <a:pos x="661" y="65"/>
                </a:cxn>
                <a:cxn ang="0">
                  <a:pos x="751" y="124"/>
                </a:cxn>
                <a:cxn ang="0">
                  <a:pos x="830" y="223"/>
                </a:cxn>
                <a:cxn ang="0">
                  <a:pos x="890" y="363"/>
                </a:cxn>
                <a:cxn ang="0">
                  <a:pos x="920" y="548"/>
                </a:cxn>
                <a:cxn ang="0">
                  <a:pos x="913" y="762"/>
                </a:cxn>
                <a:cxn ang="0">
                  <a:pos x="870" y="931"/>
                </a:cxn>
                <a:cxn ang="0">
                  <a:pos x="802" y="1054"/>
                </a:cxn>
                <a:cxn ang="0">
                  <a:pos x="718" y="1136"/>
                </a:cxn>
                <a:cxn ang="0">
                  <a:pos x="627" y="1181"/>
                </a:cxn>
                <a:cxn ang="0">
                  <a:pos x="541" y="1195"/>
                </a:cxn>
                <a:cxn ang="0">
                  <a:pos x="789" y="552"/>
                </a:cxn>
                <a:cxn ang="0">
                  <a:pos x="251" y="494"/>
                </a:cxn>
                <a:cxn ang="0">
                  <a:pos x="291" y="681"/>
                </a:cxn>
                <a:cxn ang="0">
                  <a:pos x="830" y="739"/>
                </a:cxn>
              </a:cxnLst>
              <a:rect l="0" t="0" r="r" b="b"/>
              <a:pathLst>
                <a:path w="1080" h="1234">
                  <a:moveTo>
                    <a:pt x="1080" y="622"/>
                  </a:moveTo>
                  <a:lnTo>
                    <a:pt x="1076" y="548"/>
                  </a:lnTo>
                  <a:lnTo>
                    <a:pt x="1065" y="478"/>
                  </a:lnTo>
                  <a:lnTo>
                    <a:pt x="1049" y="411"/>
                  </a:lnTo>
                  <a:lnTo>
                    <a:pt x="1025" y="347"/>
                  </a:lnTo>
                  <a:lnTo>
                    <a:pt x="995" y="288"/>
                  </a:lnTo>
                  <a:lnTo>
                    <a:pt x="960" y="231"/>
                  </a:lnTo>
                  <a:lnTo>
                    <a:pt x="920" y="181"/>
                  </a:lnTo>
                  <a:lnTo>
                    <a:pt x="876" y="136"/>
                  </a:lnTo>
                  <a:lnTo>
                    <a:pt x="827" y="97"/>
                  </a:lnTo>
                  <a:lnTo>
                    <a:pt x="776" y="64"/>
                  </a:lnTo>
                  <a:lnTo>
                    <a:pt x="721" y="36"/>
                  </a:lnTo>
                  <a:lnTo>
                    <a:pt x="663" y="16"/>
                  </a:lnTo>
                  <a:lnTo>
                    <a:pt x="602" y="5"/>
                  </a:lnTo>
                  <a:lnTo>
                    <a:pt x="540" y="0"/>
                  </a:lnTo>
                  <a:lnTo>
                    <a:pt x="477" y="5"/>
                  </a:lnTo>
                  <a:lnTo>
                    <a:pt x="418" y="16"/>
                  </a:lnTo>
                  <a:lnTo>
                    <a:pt x="360" y="36"/>
                  </a:lnTo>
                  <a:lnTo>
                    <a:pt x="306" y="62"/>
                  </a:lnTo>
                  <a:lnTo>
                    <a:pt x="253" y="96"/>
                  </a:lnTo>
                  <a:lnTo>
                    <a:pt x="205" y="135"/>
                  </a:lnTo>
                  <a:lnTo>
                    <a:pt x="161" y="179"/>
                  </a:lnTo>
                  <a:lnTo>
                    <a:pt x="121" y="230"/>
                  </a:lnTo>
                  <a:lnTo>
                    <a:pt x="86" y="286"/>
                  </a:lnTo>
                  <a:lnTo>
                    <a:pt x="56" y="346"/>
                  </a:lnTo>
                  <a:lnTo>
                    <a:pt x="32" y="409"/>
                  </a:lnTo>
                  <a:lnTo>
                    <a:pt x="14" y="477"/>
                  </a:lnTo>
                  <a:lnTo>
                    <a:pt x="3" y="548"/>
                  </a:lnTo>
                  <a:lnTo>
                    <a:pt x="0" y="622"/>
                  </a:lnTo>
                  <a:lnTo>
                    <a:pt x="5" y="695"/>
                  </a:lnTo>
                  <a:lnTo>
                    <a:pt x="16" y="765"/>
                  </a:lnTo>
                  <a:lnTo>
                    <a:pt x="32" y="832"/>
                  </a:lnTo>
                  <a:lnTo>
                    <a:pt x="57" y="895"/>
                  </a:lnTo>
                  <a:lnTo>
                    <a:pt x="86" y="954"/>
                  </a:lnTo>
                  <a:lnTo>
                    <a:pt x="121" y="1009"/>
                  </a:lnTo>
                  <a:lnTo>
                    <a:pt x="161" y="1058"/>
                  </a:lnTo>
                  <a:lnTo>
                    <a:pt x="205" y="1103"/>
                  </a:lnTo>
                  <a:lnTo>
                    <a:pt x="253" y="1140"/>
                  </a:lnTo>
                  <a:lnTo>
                    <a:pt x="306" y="1173"/>
                  </a:lnTo>
                  <a:lnTo>
                    <a:pt x="361" y="1199"/>
                  </a:lnTo>
                  <a:lnTo>
                    <a:pt x="418" y="1218"/>
                  </a:lnTo>
                  <a:lnTo>
                    <a:pt x="477" y="1230"/>
                  </a:lnTo>
                  <a:lnTo>
                    <a:pt x="540" y="1234"/>
                  </a:lnTo>
                  <a:lnTo>
                    <a:pt x="602" y="1230"/>
                  </a:lnTo>
                  <a:lnTo>
                    <a:pt x="663" y="1218"/>
                  </a:lnTo>
                  <a:lnTo>
                    <a:pt x="721" y="1199"/>
                  </a:lnTo>
                  <a:lnTo>
                    <a:pt x="776" y="1172"/>
                  </a:lnTo>
                  <a:lnTo>
                    <a:pt x="827" y="1140"/>
                  </a:lnTo>
                  <a:lnTo>
                    <a:pt x="876" y="1101"/>
                  </a:lnTo>
                  <a:lnTo>
                    <a:pt x="920" y="1056"/>
                  </a:lnTo>
                  <a:lnTo>
                    <a:pt x="960" y="1006"/>
                  </a:lnTo>
                  <a:lnTo>
                    <a:pt x="995" y="952"/>
                  </a:lnTo>
                  <a:lnTo>
                    <a:pt x="1024" y="893"/>
                  </a:lnTo>
                  <a:lnTo>
                    <a:pt x="1049" y="830"/>
                  </a:lnTo>
                  <a:lnTo>
                    <a:pt x="1065" y="763"/>
                  </a:lnTo>
                  <a:lnTo>
                    <a:pt x="1076" y="694"/>
                  </a:lnTo>
                  <a:lnTo>
                    <a:pt x="1080" y="622"/>
                  </a:lnTo>
                  <a:close/>
                  <a:moveTo>
                    <a:pt x="541" y="1195"/>
                  </a:moveTo>
                  <a:lnTo>
                    <a:pt x="512" y="1194"/>
                  </a:lnTo>
                  <a:lnTo>
                    <a:pt x="482" y="1189"/>
                  </a:lnTo>
                  <a:lnTo>
                    <a:pt x="451" y="1181"/>
                  </a:lnTo>
                  <a:lnTo>
                    <a:pt x="421" y="1169"/>
                  </a:lnTo>
                  <a:lnTo>
                    <a:pt x="390" y="1153"/>
                  </a:lnTo>
                  <a:lnTo>
                    <a:pt x="360" y="1134"/>
                  </a:lnTo>
                  <a:lnTo>
                    <a:pt x="331" y="1111"/>
                  </a:lnTo>
                  <a:lnTo>
                    <a:pt x="302" y="1084"/>
                  </a:lnTo>
                  <a:lnTo>
                    <a:pt x="276" y="1052"/>
                  </a:lnTo>
                  <a:lnTo>
                    <a:pt x="251" y="1016"/>
                  </a:lnTo>
                  <a:lnTo>
                    <a:pt x="229" y="976"/>
                  </a:lnTo>
                  <a:lnTo>
                    <a:pt x="208" y="929"/>
                  </a:lnTo>
                  <a:lnTo>
                    <a:pt x="191" y="879"/>
                  </a:lnTo>
                  <a:lnTo>
                    <a:pt x="177" y="822"/>
                  </a:lnTo>
                  <a:lnTo>
                    <a:pt x="166" y="760"/>
                  </a:lnTo>
                  <a:lnTo>
                    <a:pt x="159" y="694"/>
                  </a:lnTo>
                  <a:lnTo>
                    <a:pt x="158" y="622"/>
                  </a:lnTo>
                  <a:lnTo>
                    <a:pt x="161" y="548"/>
                  </a:lnTo>
                  <a:lnTo>
                    <a:pt x="166" y="480"/>
                  </a:lnTo>
                  <a:lnTo>
                    <a:pt x="177" y="416"/>
                  </a:lnTo>
                  <a:lnTo>
                    <a:pt x="191" y="360"/>
                  </a:lnTo>
                  <a:lnTo>
                    <a:pt x="209" y="308"/>
                  </a:lnTo>
                  <a:lnTo>
                    <a:pt x="229" y="262"/>
                  </a:lnTo>
                  <a:lnTo>
                    <a:pt x="252" y="220"/>
                  </a:lnTo>
                  <a:lnTo>
                    <a:pt x="277" y="182"/>
                  </a:lnTo>
                  <a:lnTo>
                    <a:pt x="303" y="150"/>
                  </a:lnTo>
                  <a:lnTo>
                    <a:pt x="332" y="123"/>
                  </a:lnTo>
                  <a:lnTo>
                    <a:pt x="361" y="100"/>
                  </a:lnTo>
                  <a:lnTo>
                    <a:pt x="390" y="80"/>
                  </a:lnTo>
                  <a:lnTo>
                    <a:pt x="421" y="64"/>
                  </a:lnTo>
                  <a:lnTo>
                    <a:pt x="451" y="52"/>
                  </a:lnTo>
                  <a:lnTo>
                    <a:pt x="482" y="44"/>
                  </a:lnTo>
                  <a:lnTo>
                    <a:pt x="511" y="39"/>
                  </a:lnTo>
                  <a:lnTo>
                    <a:pt x="540" y="38"/>
                  </a:lnTo>
                  <a:lnTo>
                    <a:pt x="569" y="39"/>
                  </a:lnTo>
                  <a:lnTo>
                    <a:pt x="599" y="45"/>
                  </a:lnTo>
                  <a:lnTo>
                    <a:pt x="630" y="52"/>
                  </a:lnTo>
                  <a:lnTo>
                    <a:pt x="661" y="65"/>
                  </a:lnTo>
                  <a:lnTo>
                    <a:pt x="692" y="81"/>
                  </a:lnTo>
                  <a:lnTo>
                    <a:pt x="721" y="101"/>
                  </a:lnTo>
                  <a:lnTo>
                    <a:pt x="751" y="124"/>
                  </a:lnTo>
                  <a:lnTo>
                    <a:pt x="779" y="153"/>
                  </a:lnTo>
                  <a:lnTo>
                    <a:pt x="805" y="185"/>
                  </a:lnTo>
                  <a:lnTo>
                    <a:pt x="830" y="223"/>
                  </a:lnTo>
                  <a:lnTo>
                    <a:pt x="852" y="265"/>
                  </a:lnTo>
                  <a:lnTo>
                    <a:pt x="873" y="311"/>
                  </a:lnTo>
                  <a:lnTo>
                    <a:pt x="890" y="363"/>
                  </a:lnTo>
                  <a:lnTo>
                    <a:pt x="903" y="419"/>
                  </a:lnTo>
                  <a:lnTo>
                    <a:pt x="913" y="481"/>
                  </a:lnTo>
                  <a:lnTo>
                    <a:pt x="920" y="548"/>
                  </a:lnTo>
                  <a:lnTo>
                    <a:pt x="923" y="622"/>
                  </a:lnTo>
                  <a:lnTo>
                    <a:pt x="920" y="695"/>
                  </a:lnTo>
                  <a:lnTo>
                    <a:pt x="913" y="762"/>
                  </a:lnTo>
                  <a:lnTo>
                    <a:pt x="903" y="824"/>
                  </a:lnTo>
                  <a:lnTo>
                    <a:pt x="888" y="880"/>
                  </a:lnTo>
                  <a:lnTo>
                    <a:pt x="870" y="931"/>
                  </a:lnTo>
                  <a:lnTo>
                    <a:pt x="851" y="977"/>
                  </a:lnTo>
                  <a:lnTo>
                    <a:pt x="827" y="1017"/>
                  </a:lnTo>
                  <a:lnTo>
                    <a:pt x="802" y="1054"/>
                  </a:lnTo>
                  <a:lnTo>
                    <a:pt x="775" y="1085"/>
                  </a:lnTo>
                  <a:lnTo>
                    <a:pt x="747" y="1113"/>
                  </a:lnTo>
                  <a:lnTo>
                    <a:pt x="718" y="1136"/>
                  </a:lnTo>
                  <a:lnTo>
                    <a:pt x="688" y="1155"/>
                  </a:lnTo>
                  <a:lnTo>
                    <a:pt x="657" y="1169"/>
                  </a:lnTo>
                  <a:lnTo>
                    <a:pt x="627" y="1181"/>
                  </a:lnTo>
                  <a:lnTo>
                    <a:pt x="598" y="1189"/>
                  </a:lnTo>
                  <a:lnTo>
                    <a:pt x="569" y="1194"/>
                  </a:lnTo>
                  <a:lnTo>
                    <a:pt x="541" y="1195"/>
                  </a:lnTo>
                  <a:close/>
                  <a:moveTo>
                    <a:pt x="830" y="494"/>
                  </a:moveTo>
                  <a:lnTo>
                    <a:pt x="789" y="494"/>
                  </a:lnTo>
                  <a:lnTo>
                    <a:pt x="789" y="552"/>
                  </a:lnTo>
                  <a:lnTo>
                    <a:pt x="291" y="552"/>
                  </a:lnTo>
                  <a:lnTo>
                    <a:pt x="291" y="494"/>
                  </a:lnTo>
                  <a:lnTo>
                    <a:pt x="251" y="494"/>
                  </a:lnTo>
                  <a:lnTo>
                    <a:pt x="251" y="739"/>
                  </a:lnTo>
                  <a:lnTo>
                    <a:pt x="291" y="739"/>
                  </a:lnTo>
                  <a:lnTo>
                    <a:pt x="291" y="681"/>
                  </a:lnTo>
                  <a:lnTo>
                    <a:pt x="789" y="681"/>
                  </a:lnTo>
                  <a:lnTo>
                    <a:pt x="789" y="739"/>
                  </a:lnTo>
                  <a:lnTo>
                    <a:pt x="830" y="739"/>
                  </a:lnTo>
                  <a:lnTo>
                    <a:pt x="830" y="4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302" name="Freeform 54"/>
            <p:cNvSpPr>
              <a:spLocks/>
            </p:cNvSpPr>
            <p:nvPr/>
          </p:nvSpPr>
          <p:spPr bwMode="auto">
            <a:xfrm>
              <a:off x="2060" y="3060"/>
              <a:ext cx="378" cy="1697"/>
            </a:xfrm>
            <a:custGeom>
              <a:avLst/>
              <a:gdLst/>
              <a:ahLst/>
              <a:cxnLst>
                <a:cxn ang="0">
                  <a:pos x="378" y="1677"/>
                </a:cxn>
                <a:cxn ang="0">
                  <a:pos x="373" y="1670"/>
                </a:cxn>
                <a:cxn ang="0">
                  <a:pos x="361" y="1656"/>
                </a:cxn>
                <a:cxn ang="0">
                  <a:pos x="303" y="1588"/>
                </a:cxn>
                <a:cxn ang="0">
                  <a:pos x="224" y="1465"/>
                </a:cxn>
                <a:cxn ang="0">
                  <a:pos x="167" y="1332"/>
                </a:cxn>
                <a:cxn ang="0">
                  <a:pos x="129" y="1193"/>
                </a:cxn>
                <a:cxn ang="0">
                  <a:pos x="107" y="1052"/>
                </a:cxn>
                <a:cxn ang="0">
                  <a:pos x="95" y="914"/>
                </a:cxn>
                <a:cxn ang="0">
                  <a:pos x="97" y="767"/>
                </a:cxn>
                <a:cxn ang="0">
                  <a:pos x="111" y="608"/>
                </a:cxn>
                <a:cxn ang="0">
                  <a:pos x="140" y="453"/>
                </a:cxn>
                <a:cxn ang="0">
                  <a:pos x="190" y="306"/>
                </a:cxn>
                <a:cxn ang="0">
                  <a:pos x="260" y="169"/>
                </a:cxn>
                <a:cxn ang="0">
                  <a:pos x="357" y="46"/>
                </a:cxn>
                <a:cxn ang="0">
                  <a:pos x="376" y="24"/>
                </a:cxn>
                <a:cxn ang="0">
                  <a:pos x="378" y="11"/>
                </a:cxn>
                <a:cxn ang="0">
                  <a:pos x="373" y="4"/>
                </a:cxn>
                <a:cxn ang="0">
                  <a:pos x="354" y="3"/>
                </a:cxn>
                <a:cxn ang="0">
                  <a:pos x="328" y="21"/>
                </a:cxn>
                <a:cxn ang="0">
                  <a:pos x="286" y="59"/>
                </a:cxn>
                <a:cxn ang="0">
                  <a:pos x="237" y="115"/>
                </a:cxn>
                <a:cxn ang="0">
                  <a:pos x="181" y="189"/>
                </a:cxn>
                <a:cxn ang="0">
                  <a:pos x="127" y="280"/>
                </a:cxn>
                <a:cxn ang="0">
                  <a:pos x="66" y="424"/>
                </a:cxn>
                <a:cxn ang="0">
                  <a:pos x="21" y="606"/>
                </a:cxn>
                <a:cxn ang="0">
                  <a:pos x="3" y="774"/>
                </a:cxn>
                <a:cxn ang="0">
                  <a:pos x="1" y="908"/>
                </a:cxn>
                <a:cxn ang="0">
                  <a:pos x="15" y="1052"/>
                </a:cxn>
                <a:cxn ang="0">
                  <a:pos x="47" y="1212"/>
                </a:cxn>
                <a:cxn ang="0">
                  <a:pos x="108" y="1378"/>
                </a:cxn>
                <a:cxn ang="0">
                  <a:pos x="159" y="1473"/>
                </a:cxn>
                <a:cxn ang="0">
                  <a:pos x="213" y="1553"/>
                </a:cxn>
                <a:cxn ang="0">
                  <a:pos x="266" y="1615"/>
                </a:cxn>
                <a:cxn ang="0">
                  <a:pos x="310" y="1660"/>
                </a:cxn>
                <a:cxn ang="0">
                  <a:pos x="343" y="1687"/>
                </a:cxn>
                <a:cxn ang="0">
                  <a:pos x="361" y="1697"/>
                </a:cxn>
                <a:cxn ang="0">
                  <a:pos x="369" y="1695"/>
                </a:cxn>
                <a:cxn ang="0">
                  <a:pos x="375" y="1690"/>
                </a:cxn>
                <a:cxn ang="0">
                  <a:pos x="378" y="1680"/>
                </a:cxn>
              </a:cxnLst>
              <a:rect l="0" t="0" r="r" b="b"/>
              <a:pathLst>
                <a:path w="378" h="1697">
                  <a:moveTo>
                    <a:pt x="378" y="1680"/>
                  </a:moveTo>
                  <a:lnTo>
                    <a:pt x="378" y="1677"/>
                  </a:lnTo>
                  <a:lnTo>
                    <a:pt x="376" y="1674"/>
                  </a:lnTo>
                  <a:lnTo>
                    <a:pt x="373" y="1670"/>
                  </a:lnTo>
                  <a:lnTo>
                    <a:pt x="369" y="1664"/>
                  </a:lnTo>
                  <a:lnTo>
                    <a:pt x="361" y="1656"/>
                  </a:lnTo>
                  <a:lnTo>
                    <a:pt x="350" y="1643"/>
                  </a:lnTo>
                  <a:lnTo>
                    <a:pt x="303" y="1588"/>
                  </a:lnTo>
                  <a:lnTo>
                    <a:pt x="260" y="1527"/>
                  </a:lnTo>
                  <a:lnTo>
                    <a:pt x="224" y="1465"/>
                  </a:lnTo>
                  <a:lnTo>
                    <a:pt x="194" y="1400"/>
                  </a:lnTo>
                  <a:lnTo>
                    <a:pt x="167" y="1332"/>
                  </a:lnTo>
                  <a:lnTo>
                    <a:pt x="147" y="1262"/>
                  </a:lnTo>
                  <a:lnTo>
                    <a:pt x="129" y="1193"/>
                  </a:lnTo>
                  <a:lnTo>
                    <a:pt x="116" y="1122"/>
                  </a:lnTo>
                  <a:lnTo>
                    <a:pt x="107" y="1052"/>
                  </a:lnTo>
                  <a:lnTo>
                    <a:pt x="100" y="982"/>
                  </a:lnTo>
                  <a:lnTo>
                    <a:pt x="95" y="914"/>
                  </a:lnTo>
                  <a:lnTo>
                    <a:pt x="95" y="848"/>
                  </a:lnTo>
                  <a:lnTo>
                    <a:pt x="97" y="767"/>
                  </a:lnTo>
                  <a:lnTo>
                    <a:pt x="102" y="687"/>
                  </a:lnTo>
                  <a:lnTo>
                    <a:pt x="111" y="608"/>
                  </a:lnTo>
                  <a:lnTo>
                    <a:pt x="123" y="530"/>
                  </a:lnTo>
                  <a:lnTo>
                    <a:pt x="140" y="453"/>
                  </a:lnTo>
                  <a:lnTo>
                    <a:pt x="162" y="378"/>
                  </a:lnTo>
                  <a:lnTo>
                    <a:pt x="190" y="306"/>
                  </a:lnTo>
                  <a:lnTo>
                    <a:pt x="223" y="237"/>
                  </a:lnTo>
                  <a:lnTo>
                    <a:pt x="260" y="169"/>
                  </a:lnTo>
                  <a:lnTo>
                    <a:pt x="306" y="105"/>
                  </a:lnTo>
                  <a:lnTo>
                    <a:pt x="357" y="46"/>
                  </a:lnTo>
                  <a:lnTo>
                    <a:pt x="373" y="29"/>
                  </a:lnTo>
                  <a:lnTo>
                    <a:pt x="376" y="24"/>
                  </a:lnTo>
                  <a:lnTo>
                    <a:pt x="378" y="20"/>
                  </a:lnTo>
                  <a:lnTo>
                    <a:pt x="378" y="11"/>
                  </a:lnTo>
                  <a:lnTo>
                    <a:pt x="375" y="7"/>
                  </a:lnTo>
                  <a:lnTo>
                    <a:pt x="373" y="4"/>
                  </a:lnTo>
                  <a:lnTo>
                    <a:pt x="361" y="0"/>
                  </a:lnTo>
                  <a:lnTo>
                    <a:pt x="354" y="3"/>
                  </a:lnTo>
                  <a:lnTo>
                    <a:pt x="343" y="10"/>
                  </a:lnTo>
                  <a:lnTo>
                    <a:pt x="328" y="21"/>
                  </a:lnTo>
                  <a:lnTo>
                    <a:pt x="308" y="37"/>
                  </a:lnTo>
                  <a:lnTo>
                    <a:pt x="286" y="59"/>
                  </a:lnTo>
                  <a:lnTo>
                    <a:pt x="261" y="85"/>
                  </a:lnTo>
                  <a:lnTo>
                    <a:pt x="237" y="115"/>
                  </a:lnTo>
                  <a:lnTo>
                    <a:pt x="209" y="150"/>
                  </a:lnTo>
                  <a:lnTo>
                    <a:pt x="181" y="189"/>
                  </a:lnTo>
                  <a:lnTo>
                    <a:pt x="155" y="232"/>
                  </a:lnTo>
                  <a:lnTo>
                    <a:pt x="127" y="280"/>
                  </a:lnTo>
                  <a:lnTo>
                    <a:pt x="102" y="331"/>
                  </a:lnTo>
                  <a:lnTo>
                    <a:pt x="66" y="424"/>
                  </a:lnTo>
                  <a:lnTo>
                    <a:pt x="40" y="517"/>
                  </a:lnTo>
                  <a:lnTo>
                    <a:pt x="21" y="606"/>
                  </a:lnTo>
                  <a:lnTo>
                    <a:pt x="8" y="692"/>
                  </a:lnTo>
                  <a:lnTo>
                    <a:pt x="3" y="774"/>
                  </a:lnTo>
                  <a:lnTo>
                    <a:pt x="0" y="848"/>
                  </a:lnTo>
                  <a:lnTo>
                    <a:pt x="1" y="908"/>
                  </a:lnTo>
                  <a:lnTo>
                    <a:pt x="6" y="978"/>
                  </a:lnTo>
                  <a:lnTo>
                    <a:pt x="15" y="1052"/>
                  </a:lnTo>
                  <a:lnTo>
                    <a:pt x="28" y="1131"/>
                  </a:lnTo>
                  <a:lnTo>
                    <a:pt x="47" y="1212"/>
                  </a:lnTo>
                  <a:lnTo>
                    <a:pt x="73" y="1296"/>
                  </a:lnTo>
                  <a:lnTo>
                    <a:pt x="108" y="1378"/>
                  </a:lnTo>
                  <a:lnTo>
                    <a:pt x="133" y="1429"/>
                  </a:lnTo>
                  <a:lnTo>
                    <a:pt x="159" y="1473"/>
                  </a:lnTo>
                  <a:lnTo>
                    <a:pt x="187" y="1515"/>
                  </a:lnTo>
                  <a:lnTo>
                    <a:pt x="213" y="1553"/>
                  </a:lnTo>
                  <a:lnTo>
                    <a:pt x="239" y="1586"/>
                  </a:lnTo>
                  <a:lnTo>
                    <a:pt x="266" y="1615"/>
                  </a:lnTo>
                  <a:lnTo>
                    <a:pt x="289" y="1640"/>
                  </a:lnTo>
                  <a:lnTo>
                    <a:pt x="310" y="1660"/>
                  </a:lnTo>
                  <a:lnTo>
                    <a:pt x="328" y="1676"/>
                  </a:lnTo>
                  <a:lnTo>
                    <a:pt x="343" y="1687"/>
                  </a:lnTo>
                  <a:lnTo>
                    <a:pt x="354" y="1695"/>
                  </a:lnTo>
                  <a:lnTo>
                    <a:pt x="361" y="1697"/>
                  </a:lnTo>
                  <a:lnTo>
                    <a:pt x="365" y="1697"/>
                  </a:lnTo>
                  <a:lnTo>
                    <a:pt x="369" y="1695"/>
                  </a:lnTo>
                  <a:lnTo>
                    <a:pt x="373" y="1693"/>
                  </a:lnTo>
                  <a:lnTo>
                    <a:pt x="375" y="1690"/>
                  </a:lnTo>
                  <a:lnTo>
                    <a:pt x="378" y="1686"/>
                  </a:lnTo>
                  <a:lnTo>
                    <a:pt x="378" y="16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303" name="Freeform 55"/>
            <p:cNvSpPr>
              <a:spLocks/>
            </p:cNvSpPr>
            <p:nvPr/>
          </p:nvSpPr>
          <p:spPr bwMode="auto">
            <a:xfrm>
              <a:off x="2579" y="3583"/>
              <a:ext cx="879" cy="768"/>
            </a:xfrm>
            <a:custGeom>
              <a:avLst/>
              <a:gdLst/>
              <a:ahLst/>
              <a:cxnLst>
                <a:cxn ang="0">
                  <a:pos x="83" y="713"/>
                </a:cxn>
                <a:cxn ang="0">
                  <a:pos x="101" y="761"/>
                </a:cxn>
                <a:cxn ang="0">
                  <a:pos x="154" y="761"/>
                </a:cxn>
                <a:cxn ang="0">
                  <a:pos x="189" y="716"/>
                </a:cxn>
                <a:cxn ang="0">
                  <a:pos x="206" y="653"/>
                </a:cxn>
                <a:cxn ang="0">
                  <a:pos x="237" y="518"/>
                </a:cxn>
                <a:cxn ang="0">
                  <a:pos x="286" y="313"/>
                </a:cxn>
                <a:cxn ang="0">
                  <a:pos x="301" y="251"/>
                </a:cxn>
                <a:cxn ang="0">
                  <a:pos x="337" y="183"/>
                </a:cxn>
                <a:cxn ang="0">
                  <a:pos x="427" y="86"/>
                </a:cxn>
                <a:cxn ang="0">
                  <a:pos x="568" y="37"/>
                </a:cxn>
                <a:cxn ang="0">
                  <a:pos x="634" y="68"/>
                </a:cxn>
                <a:cxn ang="0">
                  <a:pos x="655" y="137"/>
                </a:cxn>
                <a:cxn ang="0">
                  <a:pos x="640" y="261"/>
                </a:cxn>
                <a:cxn ang="0">
                  <a:pos x="593" y="426"/>
                </a:cxn>
                <a:cxn ang="0">
                  <a:pos x="550" y="552"/>
                </a:cxn>
                <a:cxn ang="0">
                  <a:pos x="533" y="630"/>
                </a:cxn>
                <a:cxn ang="0">
                  <a:pos x="583" y="738"/>
                </a:cxn>
                <a:cxn ang="0">
                  <a:pos x="699" y="764"/>
                </a:cxn>
                <a:cxn ang="0">
                  <a:pos x="796" y="696"/>
                </a:cxn>
                <a:cxn ang="0">
                  <a:pos x="856" y="589"/>
                </a:cxn>
                <a:cxn ang="0">
                  <a:pos x="879" y="503"/>
                </a:cxn>
                <a:cxn ang="0">
                  <a:pos x="871" y="491"/>
                </a:cxn>
                <a:cxn ang="0">
                  <a:pos x="850" y="491"/>
                </a:cxn>
                <a:cxn ang="0">
                  <a:pos x="822" y="562"/>
                </a:cxn>
                <a:cxn ang="0">
                  <a:pos x="749" y="695"/>
                </a:cxn>
                <a:cxn ang="0">
                  <a:pos x="655" y="729"/>
                </a:cxn>
                <a:cxn ang="0">
                  <a:pos x="632" y="674"/>
                </a:cxn>
                <a:cxn ang="0">
                  <a:pos x="670" y="524"/>
                </a:cxn>
                <a:cxn ang="0">
                  <a:pos x="721" y="371"/>
                </a:cxn>
                <a:cxn ang="0">
                  <a:pos x="757" y="212"/>
                </a:cxn>
                <a:cxn ang="0">
                  <a:pos x="731" y="73"/>
                </a:cxn>
                <a:cxn ang="0">
                  <a:pos x="615" y="3"/>
                </a:cxn>
                <a:cxn ang="0">
                  <a:pos x="459" y="24"/>
                </a:cxn>
                <a:cxn ang="0">
                  <a:pos x="359" y="98"/>
                </a:cxn>
                <a:cxn ang="0">
                  <a:pos x="314" y="114"/>
                </a:cxn>
                <a:cxn ang="0">
                  <a:pos x="249" y="21"/>
                </a:cxn>
                <a:cxn ang="0">
                  <a:pos x="143" y="3"/>
                </a:cxn>
                <a:cxn ang="0">
                  <a:pos x="74" y="52"/>
                </a:cxn>
                <a:cxn ang="0">
                  <a:pos x="38" y="120"/>
                </a:cxn>
                <a:cxn ang="0">
                  <a:pos x="4" y="241"/>
                </a:cxn>
                <a:cxn ang="0">
                  <a:pos x="2" y="270"/>
                </a:cxn>
                <a:cxn ang="0">
                  <a:pos x="27" y="277"/>
                </a:cxn>
                <a:cxn ang="0">
                  <a:pos x="47" y="240"/>
                </a:cxn>
                <a:cxn ang="0">
                  <a:pos x="95" y="94"/>
                </a:cxn>
                <a:cxn ang="0">
                  <a:pos x="166" y="37"/>
                </a:cxn>
                <a:cxn ang="0">
                  <a:pos x="210" y="70"/>
                </a:cxn>
                <a:cxn ang="0">
                  <a:pos x="213" y="159"/>
                </a:cxn>
                <a:cxn ang="0">
                  <a:pos x="189" y="257"/>
                </a:cxn>
              </a:cxnLst>
              <a:rect l="0" t="0" r="r" b="b"/>
              <a:pathLst>
                <a:path w="879" h="768">
                  <a:moveTo>
                    <a:pt x="95" y="650"/>
                  </a:moveTo>
                  <a:lnTo>
                    <a:pt x="92" y="666"/>
                  </a:lnTo>
                  <a:lnTo>
                    <a:pt x="84" y="700"/>
                  </a:lnTo>
                  <a:lnTo>
                    <a:pt x="83" y="713"/>
                  </a:lnTo>
                  <a:lnTo>
                    <a:pt x="81" y="722"/>
                  </a:lnTo>
                  <a:lnTo>
                    <a:pt x="84" y="739"/>
                  </a:lnTo>
                  <a:lnTo>
                    <a:pt x="91" y="751"/>
                  </a:lnTo>
                  <a:lnTo>
                    <a:pt x="101" y="761"/>
                  </a:lnTo>
                  <a:lnTo>
                    <a:pt x="114" y="767"/>
                  </a:lnTo>
                  <a:lnTo>
                    <a:pt x="128" y="768"/>
                  </a:lnTo>
                  <a:lnTo>
                    <a:pt x="141" y="767"/>
                  </a:lnTo>
                  <a:lnTo>
                    <a:pt x="154" y="761"/>
                  </a:lnTo>
                  <a:lnTo>
                    <a:pt x="167" y="752"/>
                  </a:lnTo>
                  <a:lnTo>
                    <a:pt x="179" y="738"/>
                  </a:lnTo>
                  <a:lnTo>
                    <a:pt x="188" y="721"/>
                  </a:lnTo>
                  <a:lnTo>
                    <a:pt x="189" y="716"/>
                  </a:lnTo>
                  <a:lnTo>
                    <a:pt x="192" y="706"/>
                  </a:lnTo>
                  <a:lnTo>
                    <a:pt x="196" y="690"/>
                  </a:lnTo>
                  <a:lnTo>
                    <a:pt x="200" y="673"/>
                  </a:lnTo>
                  <a:lnTo>
                    <a:pt x="206" y="653"/>
                  </a:lnTo>
                  <a:lnTo>
                    <a:pt x="210" y="633"/>
                  </a:lnTo>
                  <a:lnTo>
                    <a:pt x="215" y="612"/>
                  </a:lnTo>
                  <a:lnTo>
                    <a:pt x="219" y="595"/>
                  </a:lnTo>
                  <a:lnTo>
                    <a:pt x="237" y="518"/>
                  </a:lnTo>
                  <a:lnTo>
                    <a:pt x="254" y="442"/>
                  </a:lnTo>
                  <a:lnTo>
                    <a:pt x="269" y="387"/>
                  </a:lnTo>
                  <a:lnTo>
                    <a:pt x="282" y="329"/>
                  </a:lnTo>
                  <a:lnTo>
                    <a:pt x="286" y="313"/>
                  </a:lnTo>
                  <a:lnTo>
                    <a:pt x="290" y="296"/>
                  </a:lnTo>
                  <a:lnTo>
                    <a:pt x="294" y="277"/>
                  </a:lnTo>
                  <a:lnTo>
                    <a:pt x="298" y="263"/>
                  </a:lnTo>
                  <a:lnTo>
                    <a:pt x="301" y="251"/>
                  </a:lnTo>
                  <a:lnTo>
                    <a:pt x="304" y="244"/>
                  </a:lnTo>
                  <a:lnTo>
                    <a:pt x="312" y="227"/>
                  </a:lnTo>
                  <a:lnTo>
                    <a:pt x="323" y="206"/>
                  </a:lnTo>
                  <a:lnTo>
                    <a:pt x="337" y="183"/>
                  </a:lnTo>
                  <a:lnTo>
                    <a:pt x="355" y="159"/>
                  </a:lnTo>
                  <a:lnTo>
                    <a:pt x="376" y="133"/>
                  </a:lnTo>
                  <a:lnTo>
                    <a:pt x="399" y="108"/>
                  </a:lnTo>
                  <a:lnTo>
                    <a:pt x="427" y="86"/>
                  </a:lnTo>
                  <a:lnTo>
                    <a:pt x="457" y="66"/>
                  </a:lnTo>
                  <a:lnTo>
                    <a:pt x="491" y="50"/>
                  </a:lnTo>
                  <a:lnTo>
                    <a:pt x="528" y="40"/>
                  </a:lnTo>
                  <a:lnTo>
                    <a:pt x="568" y="37"/>
                  </a:lnTo>
                  <a:lnTo>
                    <a:pt x="590" y="39"/>
                  </a:lnTo>
                  <a:lnTo>
                    <a:pt x="608" y="46"/>
                  </a:lnTo>
                  <a:lnTo>
                    <a:pt x="623" y="56"/>
                  </a:lnTo>
                  <a:lnTo>
                    <a:pt x="634" y="68"/>
                  </a:lnTo>
                  <a:lnTo>
                    <a:pt x="643" y="83"/>
                  </a:lnTo>
                  <a:lnTo>
                    <a:pt x="650" y="101"/>
                  </a:lnTo>
                  <a:lnTo>
                    <a:pt x="654" y="118"/>
                  </a:lnTo>
                  <a:lnTo>
                    <a:pt x="655" y="137"/>
                  </a:lnTo>
                  <a:lnTo>
                    <a:pt x="655" y="156"/>
                  </a:lnTo>
                  <a:lnTo>
                    <a:pt x="654" y="188"/>
                  </a:lnTo>
                  <a:lnTo>
                    <a:pt x="648" y="222"/>
                  </a:lnTo>
                  <a:lnTo>
                    <a:pt x="640" y="261"/>
                  </a:lnTo>
                  <a:lnTo>
                    <a:pt x="630" y="303"/>
                  </a:lnTo>
                  <a:lnTo>
                    <a:pt x="619" y="345"/>
                  </a:lnTo>
                  <a:lnTo>
                    <a:pt x="607" y="387"/>
                  </a:lnTo>
                  <a:lnTo>
                    <a:pt x="593" y="426"/>
                  </a:lnTo>
                  <a:lnTo>
                    <a:pt x="580" y="465"/>
                  </a:lnTo>
                  <a:lnTo>
                    <a:pt x="569" y="498"/>
                  </a:lnTo>
                  <a:lnTo>
                    <a:pt x="558" y="529"/>
                  </a:lnTo>
                  <a:lnTo>
                    <a:pt x="550" y="552"/>
                  </a:lnTo>
                  <a:lnTo>
                    <a:pt x="538" y="591"/>
                  </a:lnTo>
                  <a:lnTo>
                    <a:pt x="535" y="605"/>
                  </a:lnTo>
                  <a:lnTo>
                    <a:pt x="535" y="618"/>
                  </a:lnTo>
                  <a:lnTo>
                    <a:pt x="533" y="630"/>
                  </a:lnTo>
                  <a:lnTo>
                    <a:pt x="538" y="663"/>
                  </a:lnTo>
                  <a:lnTo>
                    <a:pt x="547" y="692"/>
                  </a:lnTo>
                  <a:lnTo>
                    <a:pt x="562" y="718"/>
                  </a:lnTo>
                  <a:lnTo>
                    <a:pt x="583" y="738"/>
                  </a:lnTo>
                  <a:lnTo>
                    <a:pt x="607" y="754"/>
                  </a:lnTo>
                  <a:lnTo>
                    <a:pt x="636" y="764"/>
                  </a:lnTo>
                  <a:lnTo>
                    <a:pt x="668" y="768"/>
                  </a:lnTo>
                  <a:lnTo>
                    <a:pt x="699" y="764"/>
                  </a:lnTo>
                  <a:lnTo>
                    <a:pt x="727" y="754"/>
                  </a:lnTo>
                  <a:lnTo>
                    <a:pt x="753" y="739"/>
                  </a:lnTo>
                  <a:lnTo>
                    <a:pt x="777" y="719"/>
                  </a:lnTo>
                  <a:lnTo>
                    <a:pt x="796" y="696"/>
                  </a:lnTo>
                  <a:lnTo>
                    <a:pt x="815" y="670"/>
                  </a:lnTo>
                  <a:lnTo>
                    <a:pt x="831" y="643"/>
                  </a:lnTo>
                  <a:lnTo>
                    <a:pt x="845" y="615"/>
                  </a:lnTo>
                  <a:lnTo>
                    <a:pt x="856" y="589"/>
                  </a:lnTo>
                  <a:lnTo>
                    <a:pt x="864" y="565"/>
                  </a:lnTo>
                  <a:lnTo>
                    <a:pt x="876" y="526"/>
                  </a:lnTo>
                  <a:lnTo>
                    <a:pt x="879" y="513"/>
                  </a:lnTo>
                  <a:lnTo>
                    <a:pt x="879" y="503"/>
                  </a:lnTo>
                  <a:lnTo>
                    <a:pt x="878" y="498"/>
                  </a:lnTo>
                  <a:lnTo>
                    <a:pt x="875" y="495"/>
                  </a:lnTo>
                  <a:lnTo>
                    <a:pt x="874" y="492"/>
                  </a:lnTo>
                  <a:lnTo>
                    <a:pt x="871" y="491"/>
                  </a:lnTo>
                  <a:lnTo>
                    <a:pt x="868" y="491"/>
                  </a:lnTo>
                  <a:lnTo>
                    <a:pt x="865" y="490"/>
                  </a:lnTo>
                  <a:lnTo>
                    <a:pt x="860" y="490"/>
                  </a:lnTo>
                  <a:lnTo>
                    <a:pt x="850" y="491"/>
                  </a:lnTo>
                  <a:lnTo>
                    <a:pt x="845" y="495"/>
                  </a:lnTo>
                  <a:lnTo>
                    <a:pt x="840" y="505"/>
                  </a:lnTo>
                  <a:lnTo>
                    <a:pt x="836" y="520"/>
                  </a:lnTo>
                  <a:lnTo>
                    <a:pt x="822" y="562"/>
                  </a:lnTo>
                  <a:lnTo>
                    <a:pt x="807" y="602"/>
                  </a:lnTo>
                  <a:lnTo>
                    <a:pt x="791" y="638"/>
                  </a:lnTo>
                  <a:lnTo>
                    <a:pt x="771" y="669"/>
                  </a:lnTo>
                  <a:lnTo>
                    <a:pt x="749" y="695"/>
                  </a:lnTo>
                  <a:lnTo>
                    <a:pt x="726" y="715"/>
                  </a:lnTo>
                  <a:lnTo>
                    <a:pt x="699" y="726"/>
                  </a:lnTo>
                  <a:lnTo>
                    <a:pt x="670" y="731"/>
                  </a:lnTo>
                  <a:lnTo>
                    <a:pt x="655" y="729"/>
                  </a:lnTo>
                  <a:lnTo>
                    <a:pt x="644" y="722"/>
                  </a:lnTo>
                  <a:lnTo>
                    <a:pt x="637" y="712"/>
                  </a:lnTo>
                  <a:lnTo>
                    <a:pt x="633" y="696"/>
                  </a:lnTo>
                  <a:lnTo>
                    <a:pt x="632" y="674"/>
                  </a:lnTo>
                  <a:lnTo>
                    <a:pt x="636" y="633"/>
                  </a:lnTo>
                  <a:lnTo>
                    <a:pt x="647" y="594"/>
                  </a:lnTo>
                  <a:lnTo>
                    <a:pt x="661" y="555"/>
                  </a:lnTo>
                  <a:lnTo>
                    <a:pt x="670" y="524"/>
                  </a:lnTo>
                  <a:lnTo>
                    <a:pt x="683" y="491"/>
                  </a:lnTo>
                  <a:lnTo>
                    <a:pt x="695" y="452"/>
                  </a:lnTo>
                  <a:lnTo>
                    <a:pt x="709" y="411"/>
                  </a:lnTo>
                  <a:lnTo>
                    <a:pt x="721" y="371"/>
                  </a:lnTo>
                  <a:lnTo>
                    <a:pt x="734" y="329"/>
                  </a:lnTo>
                  <a:lnTo>
                    <a:pt x="744" y="287"/>
                  </a:lnTo>
                  <a:lnTo>
                    <a:pt x="752" y="248"/>
                  </a:lnTo>
                  <a:lnTo>
                    <a:pt x="757" y="212"/>
                  </a:lnTo>
                  <a:lnTo>
                    <a:pt x="760" y="182"/>
                  </a:lnTo>
                  <a:lnTo>
                    <a:pt x="757" y="141"/>
                  </a:lnTo>
                  <a:lnTo>
                    <a:pt x="748" y="105"/>
                  </a:lnTo>
                  <a:lnTo>
                    <a:pt x="731" y="73"/>
                  </a:lnTo>
                  <a:lnTo>
                    <a:pt x="710" y="47"/>
                  </a:lnTo>
                  <a:lnTo>
                    <a:pt x="683" y="27"/>
                  </a:lnTo>
                  <a:lnTo>
                    <a:pt x="651" y="13"/>
                  </a:lnTo>
                  <a:lnTo>
                    <a:pt x="615" y="3"/>
                  </a:lnTo>
                  <a:lnTo>
                    <a:pt x="573" y="0"/>
                  </a:lnTo>
                  <a:lnTo>
                    <a:pt x="532" y="3"/>
                  </a:lnTo>
                  <a:lnTo>
                    <a:pt x="493" y="11"/>
                  </a:lnTo>
                  <a:lnTo>
                    <a:pt x="459" y="24"/>
                  </a:lnTo>
                  <a:lnTo>
                    <a:pt x="428" y="40"/>
                  </a:lnTo>
                  <a:lnTo>
                    <a:pt x="402" y="59"/>
                  </a:lnTo>
                  <a:lnTo>
                    <a:pt x="378" y="79"/>
                  </a:lnTo>
                  <a:lnTo>
                    <a:pt x="359" y="98"/>
                  </a:lnTo>
                  <a:lnTo>
                    <a:pt x="343" y="117"/>
                  </a:lnTo>
                  <a:lnTo>
                    <a:pt x="329" y="134"/>
                  </a:lnTo>
                  <a:lnTo>
                    <a:pt x="319" y="147"/>
                  </a:lnTo>
                  <a:lnTo>
                    <a:pt x="314" y="114"/>
                  </a:lnTo>
                  <a:lnTo>
                    <a:pt x="302" y="83"/>
                  </a:lnTo>
                  <a:lnTo>
                    <a:pt x="289" y="59"/>
                  </a:lnTo>
                  <a:lnTo>
                    <a:pt x="269" y="37"/>
                  </a:lnTo>
                  <a:lnTo>
                    <a:pt x="249" y="21"/>
                  </a:lnTo>
                  <a:lnTo>
                    <a:pt x="224" y="10"/>
                  </a:lnTo>
                  <a:lnTo>
                    <a:pt x="197" y="3"/>
                  </a:lnTo>
                  <a:lnTo>
                    <a:pt x="170" y="0"/>
                  </a:lnTo>
                  <a:lnTo>
                    <a:pt x="143" y="3"/>
                  </a:lnTo>
                  <a:lnTo>
                    <a:pt x="121" y="10"/>
                  </a:lnTo>
                  <a:lnTo>
                    <a:pt x="103" y="23"/>
                  </a:lnTo>
                  <a:lnTo>
                    <a:pt x="87" y="37"/>
                  </a:lnTo>
                  <a:lnTo>
                    <a:pt x="74" y="52"/>
                  </a:lnTo>
                  <a:lnTo>
                    <a:pt x="63" y="69"/>
                  </a:lnTo>
                  <a:lnTo>
                    <a:pt x="55" y="83"/>
                  </a:lnTo>
                  <a:lnTo>
                    <a:pt x="48" y="97"/>
                  </a:lnTo>
                  <a:lnTo>
                    <a:pt x="38" y="120"/>
                  </a:lnTo>
                  <a:lnTo>
                    <a:pt x="22" y="172"/>
                  </a:lnTo>
                  <a:lnTo>
                    <a:pt x="15" y="198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1" y="254"/>
                  </a:lnTo>
                  <a:lnTo>
                    <a:pt x="0" y="261"/>
                  </a:lnTo>
                  <a:lnTo>
                    <a:pt x="0" y="266"/>
                  </a:lnTo>
                  <a:lnTo>
                    <a:pt x="2" y="270"/>
                  </a:lnTo>
                  <a:lnTo>
                    <a:pt x="4" y="273"/>
                  </a:lnTo>
                  <a:lnTo>
                    <a:pt x="7" y="276"/>
                  </a:lnTo>
                  <a:lnTo>
                    <a:pt x="9" y="277"/>
                  </a:lnTo>
                  <a:lnTo>
                    <a:pt x="27" y="277"/>
                  </a:lnTo>
                  <a:lnTo>
                    <a:pt x="33" y="274"/>
                  </a:lnTo>
                  <a:lnTo>
                    <a:pt x="37" y="268"/>
                  </a:lnTo>
                  <a:lnTo>
                    <a:pt x="41" y="257"/>
                  </a:lnTo>
                  <a:lnTo>
                    <a:pt x="47" y="240"/>
                  </a:lnTo>
                  <a:lnTo>
                    <a:pt x="58" y="196"/>
                  </a:lnTo>
                  <a:lnTo>
                    <a:pt x="69" y="157"/>
                  </a:lnTo>
                  <a:lnTo>
                    <a:pt x="81" y="123"/>
                  </a:lnTo>
                  <a:lnTo>
                    <a:pt x="95" y="94"/>
                  </a:lnTo>
                  <a:lnTo>
                    <a:pt x="109" y="69"/>
                  </a:lnTo>
                  <a:lnTo>
                    <a:pt x="125" y="52"/>
                  </a:lnTo>
                  <a:lnTo>
                    <a:pt x="145" y="40"/>
                  </a:lnTo>
                  <a:lnTo>
                    <a:pt x="166" y="37"/>
                  </a:lnTo>
                  <a:lnTo>
                    <a:pt x="181" y="39"/>
                  </a:lnTo>
                  <a:lnTo>
                    <a:pt x="193" y="44"/>
                  </a:lnTo>
                  <a:lnTo>
                    <a:pt x="203" y="55"/>
                  </a:lnTo>
                  <a:lnTo>
                    <a:pt x="210" y="70"/>
                  </a:lnTo>
                  <a:lnTo>
                    <a:pt x="214" y="89"/>
                  </a:lnTo>
                  <a:lnTo>
                    <a:pt x="215" y="115"/>
                  </a:lnTo>
                  <a:lnTo>
                    <a:pt x="215" y="130"/>
                  </a:lnTo>
                  <a:lnTo>
                    <a:pt x="213" y="159"/>
                  </a:lnTo>
                  <a:lnTo>
                    <a:pt x="208" y="176"/>
                  </a:lnTo>
                  <a:lnTo>
                    <a:pt x="204" y="198"/>
                  </a:lnTo>
                  <a:lnTo>
                    <a:pt x="197" y="224"/>
                  </a:lnTo>
                  <a:lnTo>
                    <a:pt x="189" y="257"/>
                  </a:lnTo>
                  <a:lnTo>
                    <a:pt x="95" y="6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304" name="Freeform 56"/>
            <p:cNvSpPr>
              <a:spLocks/>
            </p:cNvSpPr>
            <p:nvPr/>
          </p:nvSpPr>
          <p:spPr bwMode="auto">
            <a:xfrm>
              <a:off x="3577" y="2928"/>
              <a:ext cx="502" cy="789"/>
            </a:xfrm>
            <a:custGeom>
              <a:avLst/>
              <a:gdLst/>
              <a:ahLst/>
              <a:cxnLst>
                <a:cxn ang="0">
                  <a:pos x="463" y="572"/>
                </a:cxn>
                <a:cxn ang="0">
                  <a:pos x="458" y="610"/>
                </a:cxn>
                <a:cxn ang="0">
                  <a:pos x="441" y="671"/>
                </a:cxn>
                <a:cxn ang="0">
                  <a:pos x="426" y="684"/>
                </a:cxn>
                <a:cxn ang="0">
                  <a:pos x="391" y="686"/>
                </a:cxn>
                <a:cxn ang="0">
                  <a:pos x="112" y="688"/>
                </a:cxn>
                <a:cxn ang="0">
                  <a:pos x="176" y="630"/>
                </a:cxn>
                <a:cxn ang="0">
                  <a:pos x="224" y="587"/>
                </a:cxn>
                <a:cxn ang="0">
                  <a:pos x="264" y="551"/>
                </a:cxn>
                <a:cxn ang="0">
                  <a:pos x="301" y="520"/>
                </a:cxn>
                <a:cxn ang="0">
                  <a:pos x="340" y="489"/>
                </a:cxn>
                <a:cxn ang="0">
                  <a:pos x="401" y="435"/>
                </a:cxn>
                <a:cxn ang="0">
                  <a:pos x="452" y="376"/>
                </a:cxn>
                <a:cxn ang="0">
                  <a:pos x="488" y="309"/>
                </a:cxn>
                <a:cxn ang="0">
                  <a:pos x="502" y="233"/>
                </a:cxn>
                <a:cxn ang="0">
                  <a:pos x="488" y="153"/>
                </a:cxn>
                <a:cxn ang="0">
                  <a:pos x="451" y="88"/>
                </a:cxn>
                <a:cxn ang="0">
                  <a:pos x="393" y="41"/>
                </a:cxn>
                <a:cxn ang="0">
                  <a:pos x="319" y="10"/>
                </a:cxn>
                <a:cxn ang="0">
                  <a:pos x="236" y="0"/>
                </a:cxn>
                <a:cxn ang="0">
                  <a:pos x="149" y="15"/>
                </a:cxn>
                <a:cxn ang="0">
                  <a:pos x="80" y="54"/>
                </a:cxn>
                <a:cxn ang="0">
                  <a:pos x="29" y="110"/>
                </a:cxn>
                <a:cxn ang="0">
                  <a:pos x="3" y="176"/>
                </a:cxn>
                <a:cxn ang="0">
                  <a:pos x="1" y="233"/>
                </a:cxn>
                <a:cxn ang="0">
                  <a:pos x="15" y="260"/>
                </a:cxn>
                <a:cxn ang="0">
                  <a:pos x="36" y="275"/>
                </a:cxn>
                <a:cxn ang="0">
                  <a:pos x="54" y="279"/>
                </a:cxn>
                <a:cxn ang="0">
                  <a:pos x="73" y="278"/>
                </a:cxn>
                <a:cxn ang="0">
                  <a:pos x="100" y="265"/>
                </a:cxn>
                <a:cxn ang="0">
                  <a:pos x="118" y="236"/>
                </a:cxn>
                <a:cxn ang="0">
                  <a:pos x="120" y="208"/>
                </a:cxn>
                <a:cxn ang="0">
                  <a:pos x="109" y="178"/>
                </a:cxn>
                <a:cxn ang="0">
                  <a:pos x="88" y="161"/>
                </a:cxn>
                <a:cxn ang="0">
                  <a:pos x="53" y="153"/>
                </a:cxn>
                <a:cxn ang="0">
                  <a:pos x="86" y="101"/>
                </a:cxn>
                <a:cxn ang="0">
                  <a:pos x="129" y="67"/>
                </a:cxn>
                <a:cxn ang="0">
                  <a:pos x="176" y="49"/>
                </a:cxn>
                <a:cxn ang="0">
                  <a:pos x="218" y="43"/>
                </a:cxn>
                <a:cxn ang="0">
                  <a:pos x="286" y="56"/>
                </a:cxn>
                <a:cxn ang="0">
                  <a:pos x="337" y="90"/>
                </a:cxn>
                <a:cxn ang="0">
                  <a:pos x="372" y="140"/>
                </a:cxn>
                <a:cxn ang="0">
                  <a:pos x="390" y="201"/>
                </a:cxn>
                <a:cxn ang="0">
                  <a:pos x="389" y="270"/>
                </a:cxn>
                <a:cxn ang="0">
                  <a:pos x="368" y="338"/>
                </a:cxn>
                <a:cxn ang="0">
                  <a:pos x="335" y="396"/>
                </a:cxn>
                <a:cxn ang="0">
                  <a:pos x="300" y="442"/>
                </a:cxn>
                <a:cxn ang="0">
                  <a:pos x="11" y="743"/>
                </a:cxn>
                <a:cxn ang="0">
                  <a:pos x="3" y="754"/>
                </a:cxn>
                <a:cxn ang="0">
                  <a:pos x="0" y="789"/>
                </a:cxn>
                <a:cxn ang="0">
                  <a:pos x="502" y="572"/>
                </a:cxn>
              </a:cxnLst>
              <a:rect l="0" t="0" r="r" b="b"/>
              <a:pathLst>
                <a:path w="502" h="789">
                  <a:moveTo>
                    <a:pt x="502" y="572"/>
                  </a:moveTo>
                  <a:lnTo>
                    <a:pt x="463" y="572"/>
                  </a:lnTo>
                  <a:lnTo>
                    <a:pt x="460" y="588"/>
                  </a:lnTo>
                  <a:lnTo>
                    <a:pt x="458" y="610"/>
                  </a:lnTo>
                  <a:lnTo>
                    <a:pt x="454" y="632"/>
                  </a:lnTo>
                  <a:lnTo>
                    <a:pt x="441" y="671"/>
                  </a:lnTo>
                  <a:lnTo>
                    <a:pt x="434" y="681"/>
                  </a:lnTo>
                  <a:lnTo>
                    <a:pt x="426" y="684"/>
                  </a:lnTo>
                  <a:lnTo>
                    <a:pt x="411" y="685"/>
                  </a:lnTo>
                  <a:lnTo>
                    <a:pt x="391" y="686"/>
                  </a:lnTo>
                  <a:lnTo>
                    <a:pt x="369" y="688"/>
                  </a:lnTo>
                  <a:lnTo>
                    <a:pt x="112" y="688"/>
                  </a:lnTo>
                  <a:lnTo>
                    <a:pt x="145" y="658"/>
                  </a:lnTo>
                  <a:lnTo>
                    <a:pt x="176" y="630"/>
                  </a:lnTo>
                  <a:lnTo>
                    <a:pt x="201" y="607"/>
                  </a:lnTo>
                  <a:lnTo>
                    <a:pt x="224" y="587"/>
                  </a:lnTo>
                  <a:lnTo>
                    <a:pt x="245" y="568"/>
                  </a:lnTo>
                  <a:lnTo>
                    <a:pt x="264" y="551"/>
                  </a:lnTo>
                  <a:lnTo>
                    <a:pt x="283" y="535"/>
                  </a:lnTo>
                  <a:lnTo>
                    <a:pt x="301" y="520"/>
                  </a:lnTo>
                  <a:lnTo>
                    <a:pt x="319" y="504"/>
                  </a:lnTo>
                  <a:lnTo>
                    <a:pt x="340" y="489"/>
                  </a:lnTo>
                  <a:lnTo>
                    <a:pt x="371" y="463"/>
                  </a:lnTo>
                  <a:lnTo>
                    <a:pt x="401" y="435"/>
                  </a:lnTo>
                  <a:lnTo>
                    <a:pt x="429" y="406"/>
                  </a:lnTo>
                  <a:lnTo>
                    <a:pt x="452" y="376"/>
                  </a:lnTo>
                  <a:lnTo>
                    <a:pt x="473" y="344"/>
                  </a:lnTo>
                  <a:lnTo>
                    <a:pt x="488" y="309"/>
                  </a:lnTo>
                  <a:lnTo>
                    <a:pt x="499" y="273"/>
                  </a:lnTo>
                  <a:lnTo>
                    <a:pt x="502" y="233"/>
                  </a:lnTo>
                  <a:lnTo>
                    <a:pt x="498" y="191"/>
                  </a:lnTo>
                  <a:lnTo>
                    <a:pt x="488" y="153"/>
                  </a:lnTo>
                  <a:lnTo>
                    <a:pt x="472" y="119"/>
                  </a:lnTo>
                  <a:lnTo>
                    <a:pt x="451" y="88"/>
                  </a:lnTo>
                  <a:lnTo>
                    <a:pt x="423" y="62"/>
                  </a:lnTo>
                  <a:lnTo>
                    <a:pt x="393" y="41"/>
                  </a:lnTo>
                  <a:lnTo>
                    <a:pt x="358" y="23"/>
                  </a:lnTo>
                  <a:lnTo>
                    <a:pt x="319" y="10"/>
                  </a:lnTo>
                  <a:lnTo>
                    <a:pt x="279" y="3"/>
                  </a:lnTo>
                  <a:lnTo>
                    <a:pt x="236" y="0"/>
                  </a:lnTo>
                  <a:lnTo>
                    <a:pt x="191" y="4"/>
                  </a:lnTo>
                  <a:lnTo>
                    <a:pt x="149" y="15"/>
                  </a:lnTo>
                  <a:lnTo>
                    <a:pt x="112" y="32"/>
                  </a:lnTo>
                  <a:lnTo>
                    <a:pt x="80" y="54"/>
                  </a:lnTo>
                  <a:lnTo>
                    <a:pt x="53" y="80"/>
                  </a:lnTo>
                  <a:lnTo>
                    <a:pt x="29" y="110"/>
                  </a:lnTo>
                  <a:lnTo>
                    <a:pt x="14" y="142"/>
                  </a:lnTo>
                  <a:lnTo>
                    <a:pt x="3" y="176"/>
                  </a:lnTo>
                  <a:lnTo>
                    <a:pt x="0" y="213"/>
                  </a:lnTo>
                  <a:lnTo>
                    <a:pt x="1" y="233"/>
                  </a:lnTo>
                  <a:lnTo>
                    <a:pt x="8" y="249"/>
                  </a:lnTo>
                  <a:lnTo>
                    <a:pt x="15" y="260"/>
                  </a:lnTo>
                  <a:lnTo>
                    <a:pt x="26" y="269"/>
                  </a:lnTo>
                  <a:lnTo>
                    <a:pt x="36" y="275"/>
                  </a:lnTo>
                  <a:lnTo>
                    <a:pt x="46" y="278"/>
                  </a:lnTo>
                  <a:lnTo>
                    <a:pt x="54" y="279"/>
                  </a:lnTo>
                  <a:lnTo>
                    <a:pt x="59" y="279"/>
                  </a:lnTo>
                  <a:lnTo>
                    <a:pt x="73" y="278"/>
                  </a:lnTo>
                  <a:lnTo>
                    <a:pt x="87" y="273"/>
                  </a:lnTo>
                  <a:lnTo>
                    <a:pt x="100" y="265"/>
                  </a:lnTo>
                  <a:lnTo>
                    <a:pt x="111" y="252"/>
                  </a:lnTo>
                  <a:lnTo>
                    <a:pt x="118" y="236"/>
                  </a:lnTo>
                  <a:lnTo>
                    <a:pt x="120" y="217"/>
                  </a:lnTo>
                  <a:lnTo>
                    <a:pt x="120" y="208"/>
                  </a:lnTo>
                  <a:lnTo>
                    <a:pt x="115" y="188"/>
                  </a:lnTo>
                  <a:lnTo>
                    <a:pt x="109" y="178"/>
                  </a:lnTo>
                  <a:lnTo>
                    <a:pt x="101" y="168"/>
                  </a:lnTo>
                  <a:lnTo>
                    <a:pt x="88" y="161"/>
                  </a:lnTo>
                  <a:lnTo>
                    <a:pt x="73" y="156"/>
                  </a:lnTo>
                  <a:lnTo>
                    <a:pt x="53" y="153"/>
                  </a:lnTo>
                  <a:lnTo>
                    <a:pt x="68" y="124"/>
                  </a:lnTo>
                  <a:lnTo>
                    <a:pt x="86" y="101"/>
                  </a:lnTo>
                  <a:lnTo>
                    <a:pt x="106" y="81"/>
                  </a:lnTo>
                  <a:lnTo>
                    <a:pt x="129" y="67"/>
                  </a:lnTo>
                  <a:lnTo>
                    <a:pt x="152" y="56"/>
                  </a:lnTo>
                  <a:lnTo>
                    <a:pt x="176" y="49"/>
                  </a:lnTo>
                  <a:lnTo>
                    <a:pt x="198" y="45"/>
                  </a:lnTo>
                  <a:lnTo>
                    <a:pt x="218" y="43"/>
                  </a:lnTo>
                  <a:lnTo>
                    <a:pt x="254" y="46"/>
                  </a:lnTo>
                  <a:lnTo>
                    <a:pt x="286" y="56"/>
                  </a:lnTo>
                  <a:lnTo>
                    <a:pt x="314" y="71"/>
                  </a:lnTo>
                  <a:lnTo>
                    <a:pt x="337" y="90"/>
                  </a:lnTo>
                  <a:lnTo>
                    <a:pt x="357" y="114"/>
                  </a:lnTo>
                  <a:lnTo>
                    <a:pt x="372" y="140"/>
                  </a:lnTo>
                  <a:lnTo>
                    <a:pt x="383" y="169"/>
                  </a:lnTo>
                  <a:lnTo>
                    <a:pt x="390" y="201"/>
                  </a:lnTo>
                  <a:lnTo>
                    <a:pt x="391" y="233"/>
                  </a:lnTo>
                  <a:lnTo>
                    <a:pt x="389" y="270"/>
                  </a:lnTo>
                  <a:lnTo>
                    <a:pt x="380" y="305"/>
                  </a:lnTo>
                  <a:lnTo>
                    <a:pt x="368" y="338"/>
                  </a:lnTo>
                  <a:lnTo>
                    <a:pt x="353" y="369"/>
                  </a:lnTo>
                  <a:lnTo>
                    <a:pt x="335" y="396"/>
                  </a:lnTo>
                  <a:lnTo>
                    <a:pt x="317" y="421"/>
                  </a:lnTo>
                  <a:lnTo>
                    <a:pt x="300" y="442"/>
                  </a:lnTo>
                  <a:lnTo>
                    <a:pt x="285" y="460"/>
                  </a:lnTo>
                  <a:lnTo>
                    <a:pt x="11" y="743"/>
                  </a:lnTo>
                  <a:lnTo>
                    <a:pt x="6" y="749"/>
                  </a:lnTo>
                  <a:lnTo>
                    <a:pt x="3" y="754"/>
                  </a:lnTo>
                  <a:lnTo>
                    <a:pt x="0" y="762"/>
                  </a:lnTo>
                  <a:lnTo>
                    <a:pt x="0" y="789"/>
                  </a:lnTo>
                  <a:lnTo>
                    <a:pt x="467" y="789"/>
                  </a:lnTo>
                  <a:lnTo>
                    <a:pt x="502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305" name="Freeform 57"/>
            <p:cNvSpPr>
              <a:spLocks/>
            </p:cNvSpPr>
            <p:nvPr/>
          </p:nvSpPr>
          <p:spPr bwMode="auto">
            <a:xfrm>
              <a:off x="4326" y="3060"/>
              <a:ext cx="377" cy="1697"/>
            </a:xfrm>
            <a:custGeom>
              <a:avLst/>
              <a:gdLst/>
              <a:ahLst/>
              <a:cxnLst>
                <a:cxn ang="0">
                  <a:pos x="375" y="787"/>
                </a:cxn>
                <a:cxn ang="0">
                  <a:pos x="363" y="646"/>
                </a:cxn>
                <a:cxn ang="0">
                  <a:pos x="330" y="485"/>
                </a:cxn>
                <a:cxn ang="0">
                  <a:pos x="270" y="319"/>
                </a:cxn>
                <a:cxn ang="0">
                  <a:pos x="219" y="224"/>
                </a:cxn>
                <a:cxn ang="0">
                  <a:pos x="165" y="144"/>
                </a:cxn>
                <a:cxn ang="0">
                  <a:pos x="112" y="82"/>
                </a:cxn>
                <a:cxn ang="0">
                  <a:pos x="68" y="37"/>
                </a:cxn>
                <a:cxn ang="0">
                  <a:pos x="34" y="10"/>
                </a:cxn>
                <a:cxn ang="0">
                  <a:pos x="17" y="0"/>
                </a:cxn>
                <a:cxn ang="0">
                  <a:pos x="7" y="3"/>
                </a:cxn>
                <a:cxn ang="0">
                  <a:pos x="0" y="11"/>
                </a:cxn>
                <a:cxn ang="0">
                  <a:pos x="2" y="23"/>
                </a:cxn>
                <a:cxn ang="0">
                  <a:pos x="10" y="34"/>
                </a:cxn>
                <a:cxn ang="0">
                  <a:pos x="77" y="109"/>
                </a:cxn>
                <a:cxn ang="0">
                  <a:pos x="155" y="234"/>
                </a:cxn>
                <a:cxn ang="0">
                  <a:pos x="216" y="383"/>
                </a:cxn>
                <a:cxn ang="0">
                  <a:pos x="259" y="553"/>
                </a:cxn>
                <a:cxn ang="0">
                  <a:pos x="280" y="745"/>
                </a:cxn>
                <a:cxn ang="0">
                  <a:pos x="281" y="927"/>
                </a:cxn>
                <a:cxn ang="0">
                  <a:pos x="267" y="1086"/>
                </a:cxn>
                <a:cxn ang="0">
                  <a:pos x="238" y="1241"/>
                </a:cxn>
                <a:cxn ang="0">
                  <a:pos x="189" y="1388"/>
                </a:cxn>
                <a:cxn ang="0">
                  <a:pos x="118" y="1527"/>
                </a:cxn>
                <a:cxn ang="0">
                  <a:pos x="21" y="1651"/>
                </a:cxn>
                <a:cxn ang="0">
                  <a:pos x="2" y="1673"/>
                </a:cxn>
                <a:cxn ang="0">
                  <a:pos x="0" y="1680"/>
                </a:cxn>
                <a:cxn ang="0">
                  <a:pos x="3" y="1690"/>
                </a:cxn>
                <a:cxn ang="0">
                  <a:pos x="12" y="1696"/>
                </a:cxn>
                <a:cxn ang="0">
                  <a:pos x="24" y="1695"/>
                </a:cxn>
                <a:cxn ang="0">
                  <a:pos x="50" y="1676"/>
                </a:cxn>
                <a:cxn ang="0">
                  <a:pos x="92" y="1638"/>
                </a:cxn>
                <a:cxn ang="0">
                  <a:pos x="142" y="1582"/>
                </a:cxn>
                <a:cxn ang="0">
                  <a:pos x="197" y="1508"/>
                </a:cxn>
                <a:cxn ang="0">
                  <a:pos x="249" y="1417"/>
                </a:cxn>
                <a:cxn ang="0">
                  <a:pos x="310" y="1273"/>
                </a:cxn>
                <a:cxn ang="0">
                  <a:pos x="357" y="1091"/>
                </a:cxn>
                <a:cxn ang="0">
                  <a:pos x="375" y="923"/>
                </a:cxn>
              </a:cxnLst>
              <a:rect l="0" t="0" r="r" b="b"/>
              <a:pathLst>
                <a:path w="377" h="1697">
                  <a:moveTo>
                    <a:pt x="377" y="848"/>
                  </a:moveTo>
                  <a:lnTo>
                    <a:pt x="375" y="787"/>
                  </a:lnTo>
                  <a:lnTo>
                    <a:pt x="371" y="719"/>
                  </a:lnTo>
                  <a:lnTo>
                    <a:pt x="363" y="646"/>
                  </a:lnTo>
                  <a:lnTo>
                    <a:pt x="349" y="566"/>
                  </a:lnTo>
                  <a:lnTo>
                    <a:pt x="330" y="485"/>
                  </a:lnTo>
                  <a:lnTo>
                    <a:pt x="303" y="401"/>
                  </a:lnTo>
                  <a:lnTo>
                    <a:pt x="270" y="319"/>
                  </a:lnTo>
                  <a:lnTo>
                    <a:pt x="245" y="268"/>
                  </a:lnTo>
                  <a:lnTo>
                    <a:pt x="219" y="224"/>
                  </a:lnTo>
                  <a:lnTo>
                    <a:pt x="191" y="182"/>
                  </a:lnTo>
                  <a:lnTo>
                    <a:pt x="165" y="144"/>
                  </a:lnTo>
                  <a:lnTo>
                    <a:pt x="139" y="111"/>
                  </a:lnTo>
                  <a:lnTo>
                    <a:pt x="112" y="82"/>
                  </a:lnTo>
                  <a:lnTo>
                    <a:pt x="89" y="57"/>
                  </a:lnTo>
                  <a:lnTo>
                    <a:pt x="68" y="37"/>
                  </a:lnTo>
                  <a:lnTo>
                    <a:pt x="49" y="21"/>
                  </a:lnTo>
                  <a:lnTo>
                    <a:pt x="34" y="10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12" y="1"/>
                  </a:lnTo>
                  <a:lnTo>
                    <a:pt x="7" y="3"/>
                  </a:lnTo>
                  <a:lnTo>
                    <a:pt x="3" y="7"/>
                  </a:lnTo>
                  <a:lnTo>
                    <a:pt x="0" y="11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5" y="27"/>
                  </a:lnTo>
                  <a:lnTo>
                    <a:pt x="10" y="34"/>
                  </a:lnTo>
                  <a:lnTo>
                    <a:pt x="31" y="56"/>
                  </a:lnTo>
                  <a:lnTo>
                    <a:pt x="77" y="109"/>
                  </a:lnTo>
                  <a:lnTo>
                    <a:pt x="118" y="169"/>
                  </a:lnTo>
                  <a:lnTo>
                    <a:pt x="155" y="234"/>
                  </a:lnTo>
                  <a:lnTo>
                    <a:pt x="189" y="306"/>
                  </a:lnTo>
                  <a:lnTo>
                    <a:pt x="216" y="383"/>
                  </a:lnTo>
                  <a:lnTo>
                    <a:pt x="240" y="465"/>
                  </a:lnTo>
                  <a:lnTo>
                    <a:pt x="259" y="553"/>
                  </a:lnTo>
                  <a:lnTo>
                    <a:pt x="272" y="646"/>
                  </a:lnTo>
                  <a:lnTo>
                    <a:pt x="280" y="745"/>
                  </a:lnTo>
                  <a:lnTo>
                    <a:pt x="283" y="848"/>
                  </a:lnTo>
                  <a:lnTo>
                    <a:pt x="281" y="927"/>
                  </a:lnTo>
                  <a:lnTo>
                    <a:pt x="276" y="1007"/>
                  </a:lnTo>
                  <a:lnTo>
                    <a:pt x="267" y="1086"/>
                  </a:lnTo>
                  <a:lnTo>
                    <a:pt x="255" y="1164"/>
                  </a:lnTo>
                  <a:lnTo>
                    <a:pt x="238" y="1241"/>
                  </a:lnTo>
                  <a:lnTo>
                    <a:pt x="216" y="1316"/>
                  </a:lnTo>
                  <a:lnTo>
                    <a:pt x="189" y="1388"/>
                  </a:lnTo>
                  <a:lnTo>
                    <a:pt x="157" y="1459"/>
                  </a:lnTo>
                  <a:lnTo>
                    <a:pt x="118" y="1527"/>
                  </a:lnTo>
                  <a:lnTo>
                    <a:pt x="72" y="1590"/>
                  </a:lnTo>
                  <a:lnTo>
                    <a:pt x="21" y="1651"/>
                  </a:lnTo>
                  <a:lnTo>
                    <a:pt x="5" y="1669"/>
                  </a:lnTo>
                  <a:lnTo>
                    <a:pt x="2" y="1673"/>
                  </a:lnTo>
                  <a:lnTo>
                    <a:pt x="0" y="1677"/>
                  </a:lnTo>
                  <a:lnTo>
                    <a:pt x="0" y="1680"/>
                  </a:lnTo>
                  <a:lnTo>
                    <a:pt x="2" y="1686"/>
                  </a:lnTo>
                  <a:lnTo>
                    <a:pt x="3" y="1690"/>
                  </a:lnTo>
                  <a:lnTo>
                    <a:pt x="6" y="1693"/>
                  </a:lnTo>
                  <a:lnTo>
                    <a:pt x="12" y="1696"/>
                  </a:lnTo>
                  <a:lnTo>
                    <a:pt x="17" y="1697"/>
                  </a:lnTo>
                  <a:lnTo>
                    <a:pt x="24" y="1695"/>
                  </a:lnTo>
                  <a:lnTo>
                    <a:pt x="35" y="1687"/>
                  </a:lnTo>
                  <a:lnTo>
                    <a:pt x="50" y="1676"/>
                  </a:lnTo>
                  <a:lnTo>
                    <a:pt x="70" y="1658"/>
                  </a:lnTo>
                  <a:lnTo>
                    <a:pt x="92" y="1638"/>
                  </a:lnTo>
                  <a:lnTo>
                    <a:pt x="115" y="1612"/>
                  </a:lnTo>
                  <a:lnTo>
                    <a:pt x="142" y="1582"/>
                  </a:lnTo>
                  <a:lnTo>
                    <a:pt x="169" y="1547"/>
                  </a:lnTo>
                  <a:lnTo>
                    <a:pt x="197" y="1508"/>
                  </a:lnTo>
                  <a:lnTo>
                    <a:pt x="223" y="1465"/>
                  </a:lnTo>
                  <a:lnTo>
                    <a:pt x="249" y="1417"/>
                  </a:lnTo>
                  <a:lnTo>
                    <a:pt x="274" y="1367"/>
                  </a:lnTo>
                  <a:lnTo>
                    <a:pt x="310" y="1273"/>
                  </a:lnTo>
                  <a:lnTo>
                    <a:pt x="338" y="1180"/>
                  </a:lnTo>
                  <a:lnTo>
                    <a:pt x="357" y="1091"/>
                  </a:lnTo>
                  <a:lnTo>
                    <a:pt x="368" y="1004"/>
                  </a:lnTo>
                  <a:lnTo>
                    <a:pt x="375" y="923"/>
                  </a:lnTo>
                  <a:lnTo>
                    <a:pt x="377" y="8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7" name="Group 60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1824866" y="6000768"/>
            <a:ext cx="714380" cy="160307"/>
            <a:chOff x="1638" y="4074"/>
            <a:chExt cx="3877" cy="870"/>
          </a:xfrm>
        </p:grpSpPr>
        <p:sp>
          <p:nvSpPr>
            <p:cNvPr id="53310" name="Freeform 62"/>
            <p:cNvSpPr>
              <a:spLocks/>
            </p:cNvSpPr>
            <p:nvPr/>
          </p:nvSpPr>
          <p:spPr bwMode="auto">
            <a:xfrm>
              <a:off x="1638" y="4160"/>
              <a:ext cx="889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2" y="769"/>
                </a:cxn>
                <a:cxn ang="0">
                  <a:pos x="143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6" y="336"/>
                </a:cxn>
                <a:cxn ang="0">
                  <a:pos x="306" y="256"/>
                </a:cxn>
                <a:cxn ang="0">
                  <a:pos x="337" y="193"/>
                </a:cxn>
                <a:cxn ang="0">
                  <a:pos x="415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60" y="121"/>
                </a:cxn>
                <a:cxn ang="0">
                  <a:pos x="656" y="228"/>
                </a:cxn>
                <a:cxn ang="0">
                  <a:pos x="613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1" y="755"/>
                </a:cxn>
                <a:cxn ang="0">
                  <a:pos x="839" y="656"/>
                </a:cxn>
                <a:cxn ang="0">
                  <a:pos x="881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9" y="717"/>
                </a:cxn>
                <a:cxn ang="0">
                  <a:pos x="663" y="745"/>
                </a:cxn>
                <a:cxn ang="0">
                  <a:pos x="638" y="689"/>
                </a:cxn>
                <a:cxn ang="0">
                  <a:pos x="679" y="537"/>
                </a:cxn>
                <a:cxn ang="0">
                  <a:pos x="730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1" y="2"/>
                </a:cxn>
                <a:cxn ang="0">
                  <a:pos x="465" y="24"/>
                </a:cxn>
                <a:cxn ang="0">
                  <a:pos x="364" y="101"/>
                </a:cxn>
                <a:cxn ang="0">
                  <a:pos x="318" y="116"/>
                </a:cxn>
                <a:cxn ang="0">
                  <a:pos x="252" y="21"/>
                </a:cxn>
                <a:cxn ang="0">
                  <a:pos x="147" y="2"/>
                </a:cxn>
                <a:cxn ang="0">
                  <a:pos x="76" y="54"/>
                </a:cxn>
                <a:cxn ang="0">
                  <a:pos x="41" y="122"/>
                </a:cxn>
                <a:cxn ang="0">
                  <a:pos x="4" y="246"/>
                </a:cxn>
                <a:cxn ang="0">
                  <a:pos x="3" y="276"/>
                </a:cxn>
                <a:cxn ang="0">
                  <a:pos x="28" y="283"/>
                </a:cxn>
                <a:cxn ang="0">
                  <a:pos x="49" y="243"/>
                </a:cxn>
                <a:cxn ang="0">
                  <a:pos x="96" y="95"/>
                </a:cxn>
                <a:cxn ang="0">
                  <a:pos x="168" y="38"/>
                </a:cxn>
                <a:cxn ang="0">
                  <a:pos x="213" y="71"/>
                </a:cxn>
                <a:cxn ang="0">
                  <a:pos x="217" y="146"/>
                </a:cxn>
                <a:cxn ang="0">
                  <a:pos x="193" y="263"/>
                </a:cxn>
              </a:cxnLst>
              <a:rect l="0" t="0" r="r" b="b"/>
              <a:pathLst>
                <a:path w="889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4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2" y="769"/>
                  </a:lnTo>
                  <a:lnTo>
                    <a:pt x="103" y="777"/>
                  </a:lnTo>
                  <a:lnTo>
                    <a:pt x="116" y="783"/>
                  </a:lnTo>
                  <a:lnTo>
                    <a:pt x="131" y="784"/>
                  </a:lnTo>
                  <a:lnTo>
                    <a:pt x="143" y="783"/>
                  </a:lnTo>
                  <a:lnTo>
                    <a:pt x="156" y="777"/>
                  </a:lnTo>
                  <a:lnTo>
                    <a:pt x="170" y="769"/>
                  </a:lnTo>
                  <a:lnTo>
                    <a:pt x="182" y="755"/>
                  </a:lnTo>
                  <a:lnTo>
                    <a:pt x="191" y="736"/>
                  </a:lnTo>
                  <a:lnTo>
                    <a:pt x="193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9" y="666"/>
                  </a:lnTo>
                  <a:lnTo>
                    <a:pt x="213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40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6" y="336"/>
                  </a:lnTo>
                  <a:lnTo>
                    <a:pt x="290" y="320"/>
                  </a:lnTo>
                  <a:lnTo>
                    <a:pt x="294" y="302"/>
                  </a:lnTo>
                  <a:lnTo>
                    <a:pt x="302" y="267"/>
                  </a:lnTo>
                  <a:lnTo>
                    <a:pt x="306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5" y="215"/>
                  </a:lnTo>
                  <a:lnTo>
                    <a:pt x="337" y="193"/>
                  </a:lnTo>
                  <a:lnTo>
                    <a:pt x="353" y="171"/>
                  </a:lnTo>
                  <a:lnTo>
                    <a:pt x="370" y="146"/>
                  </a:lnTo>
                  <a:lnTo>
                    <a:pt x="392" y="124"/>
                  </a:lnTo>
                  <a:lnTo>
                    <a:pt x="415" y="101"/>
                  </a:lnTo>
                  <a:lnTo>
                    <a:pt x="442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4" y="38"/>
                  </a:lnTo>
                  <a:lnTo>
                    <a:pt x="597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1" y="69"/>
                  </a:lnTo>
                  <a:lnTo>
                    <a:pt x="650" y="85"/>
                  </a:lnTo>
                  <a:lnTo>
                    <a:pt x="656" y="102"/>
                  </a:lnTo>
                  <a:lnTo>
                    <a:pt x="660" y="121"/>
                  </a:lnTo>
                  <a:lnTo>
                    <a:pt x="663" y="139"/>
                  </a:lnTo>
                  <a:lnTo>
                    <a:pt x="663" y="159"/>
                  </a:lnTo>
                  <a:lnTo>
                    <a:pt x="661" y="190"/>
                  </a:lnTo>
                  <a:lnTo>
                    <a:pt x="656" y="228"/>
                  </a:lnTo>
                  <a:lnTo>
                    <a:pt x="648" y="267"/>
                  </a:lnTo>
                  <a:lnTo>
                    <a:pt x="637" y="309"/>
                  </a:lnTo>
                  <a:lnTo>
                    <a:pt x="626" y="351"/>
                  </a:lnTo>
                  <a:lnTo>
                    <a:pt x="613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3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5" y="784"/>
                  </a:lnTo>
                  <a:lnTo>
                    <a:pt x="706" y="780"/>
                  </a:lnTo>
                  <a:lnTo>
                    <a:pt x="735" y="770"/>
                  </a:lnTo>
                  <a:lnTo>
                    <a:pt x="761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9" y="656"/>
                  </a:lnTo>
                  <a:lnTo>
                    <a:pt x="854" y="629"/>
                  </a:lnTo>
                  <a:lnTo>
                    <a:pt x="864" y="602"/>
                  </a:lnTo>
                  <a:lnTo>
                    <a:pt x="874" y="576"/>
                  </a:lnTo>
                  <a:lnTo>
                    <a:pt x="881" y="555"/>
                  </a:lnTo>
                  <a:lnTo>
                    <a:pt x="885" y="537"/>
                  </a:lnTo>
                  <a:lnTo>
                    <a:pt x="889" y="524"/>
                  </a:lnTo>
                  <a:lnTo>
                    <a:pt x="889" y="512"/>
                  </a:lnTo>
                  <a:lnTo>
                    <a:pt x="887" y="508"/>
                  </a:lnTo>
                  <a:lnTo>
                    <a:pt x="885" y="505"/>
                  </a:lnTo>
                  <a:lnTo>
                    <a:pt x="877" y="501"/>
                  </a:lnTo>
                  <a:lnTo>
                    <a:pt x="870" y="501"/>
                  </a:lnTo>
                  <a:lnTo>
                    <a:pt x="860" y="502"/>
                  </a:lnTo>
                  <a:lnTo>
                    <a:pt x="854" y="507"/>
                  </a:lnTo>
                  <a:lnTo>
                    <a:pt x="850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8" y="670"/>
                  </a:lnTo>
                  <a:lnTo>
                    <a:pt x="769" y="696"/>
                  </a:lnTo>
                  <a:lnTo>
                    <a:pt x="749" y="717"/>
                  </a:lnTo>
                  <a:lnTo>
                    <a:pt x="727" y="733"/>
                  </a:lnTo>
                  <a:lnTo>
                    <a:pt x="703" y="743"/>
                  </a:lnTo>
                  <a:lnTo>
                    <a:pt x="677" y="747"/>
                  </a:lnTo>
                  <a:lnTo>
                    <a:pt x="663" y="745"/>
                  </a:lnTo>
                  <a:lnTo>
                    <a:pt x="652" y="739"/>
                  </a:lnTo>
                  <a:lnTo>
                    <a:pt x="644" y="727"/>
                  </a:lnTo>
                  <a:lnTo>
                    <a:pt x="640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8" y="567"/>
                  </a:lnTo>
                  <a:lnTo>
                    <a:pt x="679" y="537"/>
                  </a:lnTo>
                  <a:lnTo>
                    <a:pt x="691" y="501"/>
                  </a:lnTo>
                  <a:lnTo>
                    <a:pt x="703" y="463"/>
                  </a:lnTo>
                  <a:lnTo>
                    <a:pt x="716" y="421"/>
                  </a:lnTo>
                  <a:lnTo>
                    <a:pt x="730" y="378"/>
                  </a:lnTo>
                  <a:lnTo>
                    <a:pt x="742" y="336"/>
                  </a:lnTo>
                  <a:lnTo>
                    <a:pt x="753" y="293"/>
                  </a:lnTo>
                  <a:lnTo>
                    <a:pt x="761" y="253"/>
                  </a:lnTo>
                  <a:lnTo>
                    <a:pt x="766" y="218"/>
                  </a:lnTo>
                  <a:lnTo>
                    <a:pt x="768" y="185"/>
                  </a:lnTo>
                  <a:lnTo>
                    <a:pt x="765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8" y="48"/>
                  </a:lnTo>
                  <a:lnTo>
                    <a:pt x="691" y="28"/>
                  </a:lnTo>
                  <a:lnTo>
                    <a:pt x="658" y="12"/>
                  </a:lnTo>
                  <a:lnTo>
                    <a:pt x="621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5" y="24"/>
                  </a:lnTo>
                  <a:lnTo>
                    <a:pt x="434" y="41"/>
                  </a:lnTo>
                  <a:lnTo>
                    <a:pt x="407" y="59"/>
                  </a:lnTo>
                  <a:lnTo>
                    <a:pt x="383" y="79"/>
                  </a:lnTo>
                  <a:lnTo>
                    <a:pt x="364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8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2" y="21"/>
                  </a:lnTo>
                  <a:lnTo>
                    <a:pt x="226" y="10"/>
                  </a:lnTo>
                  <a:lnTo>
                    <a:pt x="201" y="2"/>
                  </a:lnTo>
                  <a:lnTo>
                    <a:pt x="173" y="0"/>
                  </a:lnTo>
                  <a:lnTo>
                    <a:pt x="147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6" y="54"/>
                  </a:lnTo>
                  <a:lnTo>
                    <a:pt x="65" y="69"/>
                  </a:lnTo>
                  <a:lnTo>
                    <a:pt x="57" y="85"/>
                  </a:lnTo>
                  <a:lnTo>
                    <a:pt x="50" y="98"/>
                  </a:lnTo>
                  <a:lnTo>
                    <a:pt x="41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10" y="226"/>
                  </a:lnTo>
                  <a:lnTo>
                    <a:pt x="4" y="246"/>
                  </a:lnTo>
                  <a:lnTo>
                    <a:pt x="2" y="260"/>
                  </a:lnTo>
                  <a:lnTo>
                    <a:pt x="0" y="266"/>
                  </a:lnTo>
                  <a:lnTo>
                    <a:pt x="2" y="272"/>
                  </a:lnTo>
                  <a:lnTo>
                    <a:pt x="3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4" y="283"/>
                  </a:lnTo>
                  <a:lnTo>
                    <a:pt x="28" y="283"/>
                  </a:lnTo>
                  <a:lnTo>
                    <a:pt x="34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9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6" y="95"/>
                  </a:lnTo>
                  <a:lnTo>
                    <a:pt x="112" y="71"/>
                  </a:lnTo>
                  <a:lnTo>
                    <a:pt x="128" y="52"/>
                  </a:lnTo>
                  <a:lnTo>
                    <a:pt x="147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3" y="71"/>
                  </a:lnTo>
                  <a:lnTo>
                    <a:pt x="217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7" y="146"/>
                  </a:lnTo>
                  <a:lnTo>
                    <a:pt x="216" y="162"/>
                  </a:lnTo>
                  <a:lnTo>
                    <a:pt x="212" y="179"/>
                  </a:lnTo>
                  <a:lnTo>
                    <a:pt x="208" y="200"/>
                  </a:lnTo>
                  <a:lnTo>
                    <a:pt x="193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311" name="Freeform 63"/>
            <p:cNvSpPr>
              <a:spLocks/>
            </p:cNvSpPr>
            <p:nvPr/>
          </p:nvSpPr>
          <p:spPr bwMode="auto">
            <a:xfrm>
              <a:off x="3181" y="4074"/>
              <a:ext cx="791" cy="836"/>
            </a:xfrm>
            <a:custGeom>
              <a:avLst/>
              <a:gdLst/>
              <a:ahLst/>
              <a:cxnLst>
                <a:cxn ang="0">
                  <a:pos x="444" y="419"/>
                </a:cxn>
                <a:cxn ang="0">
                  <a:pos x="770" y="71"/>
                </a:cxn>
                <a:cxn ang="0">
                  <a:pos x="786" y="54"/>
                </a:cxn>
                <a:cxn ang="0">
                  <a:pos x="791" y="43"/>
                </a:cxn>
                <a:cxn ang="0">
                  <a:pos x="791" y="34"/>
                </a:cxn>
                <a:cxn ang="0">
                  <a:pos x="789" y="22"/>
                </a:cxn>
                <a:cxn ang="0">
                  <a:pos x="782" y="10"/>
                </a:cxn>
                <a:cxn ang="0">
                  <a:pos x="771" y="3"/>
                </a:cxn>
                <a:cxn ang="0">
                  <a:pos x="759" y="0"/>
                </a:cxn>
                <a:cxn ang="0">
                  <a:pos x="750" y="2"/>
                </a:cxn>
                <a:cxn ang="0">
                  <a:pos x="742" y="6"/>
                </a:cxn>
                <a:cxn ang="0">
                  <a:pos x="734" y="13"/>
                </a:cxn>
                <a:cxn ang="0">
                  <a:pos x="397" y="369"/>
                </a:cxn>
                <a:cxn ang="0">
                  <a:pos x="67" y="23"/>
                </a:cxn>
                <a:cxn ang="0">
                  <a:pos x="58" y="13"/>
                </a:cxn>
                <a:cxn ang="0">
                  <a:pos x="51" y="7"/>
                </a:cxn>
                <a:cxn ang="0">
                  <a:pos x="46" y="3"/>
                </a:cxn>
                <a:cxn ang="0">
                  <a:pos x="39" y="0"/>
                </a:cxn>
                <a:cxn ang="0">
                  <a:pos x="32" y="0"/>
                </a:cxn>
                <a:cxn ang="0">
                  <a:pos x="20" y="3"/>
                </a:cxn>
                <a:cxn ang="0">
                  <a:pos x="11" y="10"/>
                </a:cxn>
                <a:cxn ang="0">
                  <a:pos x="3" y="22"/>
                </a:cxn>
                <a:cxn ang="0">
                  <a:pos x="0" y="34"/>
                </a:cxn>
                <a:cxn ang="0">
                  <a:pos x="1" y="44"/>
                </a:cxn>
                <a:cxn ang="0">
                  <a:pos x="5" y="53"/>
                </a:cxn>
                <a:cxn ang="0">
                  <a:pos x="12" y="61"/>
                </a:cxn>
                <a:cxn ang="0">
                  <a:pos x="21" y="71"/>
                </a:cxn>
                <a:cxn ang="0">
                  <a:pos x="347" y="419"/>
                </a:cxn>
                <a:cxn ang="0">
                  <a:pos x="11" y="775"/>
                </a:cxn>
                <a:cxn ang="0">
                  <a:pos x="4" y="785"/>
                </a:cxn>
                <a:cxn ang="0">
                  <a:pos x="1" y="794"/>
                </a:cxn>
                <a:cxn ang="0">
                  <a:pos x="0" y="802"/>
                </a:cxn>
                <a:cxn ang="0">
                  <a:pos x="3" y="815"/>
                </a:cxn>
                <a:cxn ang="0">
                  <a:pos x="11" y="826"/>
                </a:cxn>
                <a:cxn ang="0">
                  <a:pos x="20" y="833"/>
                </a:cxn>
                <a:cxn ang="0">
                  <a:pos x="32" y="836"/>
                </a:cxn>
                <a:cxn ang="0">
                  <a:pos x="39" y="836"/>
                </a:cxn>
                <a:cxn ang="0">
                  <a:pos x="46" y="833"/>
                </a:cxn>
                <a:cxn ang="0">
                  <a:pos x="51" y="831"/>
                </a:cxn>
                <a:cxn ang="0">
                  <a:pos x="394" y="467"/>
                </a:cxn>
                <a:cxn ang="0">
                  <a:pos x="723" y="813"/>
                </a:cxn>
                <a:cxn ang="0">
                  <a:pos x="734" y="825"/>
                </a:cxn>
                <a:cxn ang="0">
                  <a:pos x="743" y="832"/>
                </a:cxn>
                <a:cxn ang="0">
                  <a:pos x="751" y="835"/>
                </a:cxn>
                <a:cxn ang="0">
                  <a:pos x="759" y="836"/>
                </a:cxn>
                <a:cxn ang="0">
                  <a:pos x="773" y="833"/>
                </a:cxn>
                <a:cxn ang="0">
                  <a:pos x="782" y="826"/>
                </a:cxn>
                <a:cxn ang="0">
                  <a:pos x="789" y="815"/>
                </a:cxn>
                <a:cxn ang="0">
                  <a:pos x="791" y="802"/>
                </a:cxn>
                <a:cxn ang="0">
                  <a:pos x="791" y="795"/>
                </a:cxn>
                <a:cxn ang="0">
                  <a:pos x="789" y="788"/>
                </a:cxn>
                <a:cxn ang="0">
                  <a:pos x="786" y="782"/>
                </a:cxn>
                <a:cxn ang="0">
                  <a:pos x="770" y="765"/>
                </a:cxn>
                <a:cxn ang="0">
                  <a:pos x="444" y="419"/>
                </a:cxn>
              </a:cxnLst>
              <a:rect l="0" t="0" r="r" b="b"/>
              <a:pathLst>
                <a:path w="791" h="836">
                  <a:moveTo>
                    <a:pt x="444" y="419"/>
                  </a:moveTo>
                  <a:lnTo>
                    <a:pt x="770" y="71"/>
                  </a:lnTo>
                  <a:lnTo>
                    <a:pt x="786" y="54"/>
                  </a:lnTo>
                  <a:lnTo>
                    <a:pt x="791" y="43"/>
                  </a:lnTo>
                  <a:lnTo>
                    <a:pt x="791" y="34"/>
                  </a:lnTo>
                  <a:lnTo>
                    <a:pt x="789" y="22"/>
                  </a:lnTo>
                  <a:lnTo>
                    <a:pt x="782" y="10"/>
                  </a:lnTo>
                  <a:lnTo>
                    <a:pt x="771" y="3"/>
                  </a:lnTo>
                  <a:lnTo>
                    <a:pt x="759" y="0"/>
                  </a:lnTo>
                  <a:lnTo>
                    <a:pt x="750" y="2"/>
                  </a:lnTo>
                  <a:lnTo>
                    <a:pt x="742" y="6"/>
                  </a:lnTo>
                  <a:lnTo>
                    <a:pt x="734" y="13"/>
                  </a:lnTo>
                  <a:lnTo>
                    <a:pt x="397" y="369"/>
                  </a:lnTo>
                  <a:lnTo>
                    <a:pt x="67" y="23"/>
                  </a:lnTo>
                  <a:lnTo>
                    <a:pt x="58" y="13"/>
                  </a:lnTo>
                  <a:lnTo>
                    <a:pt x="51" y="7"/>
                  </a:lnTo>
                  <a:lnTo>
                    <a:pt x="46" y="3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0" y="3"/>
                  </a:lnTo>
                  <a:lnTo>
                    <a:pt x="11" y="10"/>
                  </a:lnTo>
                  <a:lnTo>
                    <a:pt x="3" y="22"/>
                  </a:lnTo>
                  <a:lnTo>
                    <a:pt x="0" y="34"/>
                  </a:lnTo>
                  <a:lnTo>
                    <a:pt x="1" y="44"/>
                  </a:lnTo>
                  <a:lnTo>
                    <a:pt x="5" y="53"/>
                  </a:lnTo>
                  <a:lnTo>
                    <a:pt x="12" y="61"/>
                  </a:lnTo>
                  <a:lnTo>
                    <a:pt x="21" y="71"/>
                  </a:lnTo>
                  <a:lnTo>
                    <a:pt x="347" y="419"/>
                  </a:lnTo>
                  <a:lnTo>
                    <a:pt x="11" y="775"/>
                  </a:lnTo>
                  <a:lnTo>
                    <a:pt x="4" y="785"/>
                  </a:lnTo>
                  <a:lnTo>
                    <a:pt x="1" y="794"/>
                  </a:lnTo>
                  <a:lnTo>
                    <a:pt x="0" y="802"/>
                  </a:lnTo>
                  <a:lnTo>
                    <a:pt x="3" y="815"/>
                  </a:lnTo>
                  <a:lnTo>
                    <a:pt x="11" y="826"/>
                  </a:lnTo>
                  <a:lnTo>
                    <a:pt x="20" y="833"/>
                  </a:lnTo>
                  <a:lnTo>
                    <a:pt x="32" y="836"/>
                  </a:lnTo>
                  <a:lnTo>
                    <a:pt x="39" y="836"/>
                  </a:lnTo>
                  <a:lnTo>
                    <a:pt x="46" y="833"/>
                  </a:lnTo>
                  <a:lnTo>
                    <a:pt x="51" y="831"/>
                  </a:lnTo>
                  <a:lnTo>
                    <a:pt x="394" y="467"/>
                  </a:lnTo>
                  <a:lnTo>
                    <a:pt x="723" y="813"/>
                  </a:lnTo>
                  <a:lnTo>
                    <a:pt x="734" y="825"/>
                  </a:lnTo>
                  <a:lnTo>
                    <a:pt x="743" y="832"/>
                  </a:lnTo>
                  <a:lnTo>
                    <a:pt x="751" y="835"/>
                  </a:lnTo>
                  <a:lnTo>
                    <a:pt x="759" y="836"/>
                  </a:lnTo>
                  <a:lnTo>
                    <a:pt x="773" y="833"/>
                  </a:lnTo>
                  <a:lnTo>
                    <a:pt x="782" y="826"/>
                  </a:lnTo>
                  <a:lnTo>
                    <a:pt x="789" y="815"/>
                  </a:lnTo>
                  <a:lnTo>
                    <a:pt x="791" y="802"/>
                  </a:lnTo>
                  <a:lnTo>
                    <a:pt x="791" y="795"/>
                  </a:lnTo>
                  <a:lnTo>
                    <a:pt x="789" y="788"/>
                  </a:lnTo>
                  <a:lnTo>
                    <a:pt x="786" y="782"/>
                  </a:lnTo>
                  <a:lnTo>
                    <a:pt x="770" y="765"/>
                  </a:lnTo>
                  <a:lnTo>
                    <a:pt x="444" y="4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312" name="Freeform 64"/>
            <p:cNvSpPr>
              <a:spLocks/>
            </p:cNvSpPr>
            <p:nvPr/>
          </p:nvSpPr>
          <p:spPr bwMode="auto">
            <a:xfrm>
              <a:off x="4627" y="4160"/>
              <a:ext cx="888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1" y="769"/>
                </a:cxn>
                <a:cxn ang="0">
                  <a:pos x="142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5" y="336"/>
                </a:cxn>
                <a:cxn ang="0">
                  <a:pos x="305" y="256"/>
                </a:cxn>
                <a:cxn ang="0">
                  <a:pos x="336" y="193"/>
                </a:cxn>
                <a:cxn ang="0">
                  <a:pos x="414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59" y="121"/>
                </a:cxn>
                <a:cxn ang="0">
                  <a:pos x="655" y="228"/>
                </a:cxn>
                <a:cxn ang="0">
                  <a:pos x="612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0" y="755"/>
                </a:cxn>
                <a:cxn ang="0">
                  <a:pos x="838" y="656"/>
                </a:cxn>
                <a:cxn ang="0">
                  <a:pos x="880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8" y="717"/>
                </a:cxn>
                <a:cxn ang="0">
                  <a:pos x="662" y="745"/>
                </a:cxn>
                <a:cxn ang="0">
                  <a:pos x="638" y="689"/>
                </a:cxn>
                <a:cxn ang="0">
                  <a:pos x="678" y="537"/>
                </a:cxn>
                <a:cxn ang="0">
                  <a:pos x="729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0" y="2"/>
                </a:cxn>
                <a:cxn ang="0">
                  <a:pos x="464" y="24"/>
                </a:cxn>
                <a:cxn ang="0">
                  <a:pos x="363" y="101"/>
                </a:cxn>
                <a:cxn ang="0">
                  <a:pos x="317" y="116"/>
                </a:cxn>
                <a:cxn ang="0">
                  <a:pos x="251" y="21"/>
                </a:cxn>
                <a:cxn ang="0">
                  <a:pos x="146" y="2"/>
                </a:cxn>
                <a:cxn ang="0">
                  <a:pos x="75" y="54"/>
                </a:cxn>
                <a:cxn ang="0">
                  <a:pos x="40" y="122"/>
                </a:cxn>
                <a:cxn ang="0">
                  <a:pos x="4" y="246"/>
                </a:cxn>
                <a:cxn ang="0">
                  <a:pos x="2" y="276"/>
                </a:cxn>
                <a:cxn ang="0">
                  <a:pos x="28" y="283"/>
                </a:cxn>
                <a:cxn ang="0">
                  <a:pos x="48" y="243"/>
                </a:cxn>
                <a:cxn ang="0">
                  <a:pos x="95" y="95"/>
                </a:cxn>
                <a:cxn ang="0">
                  <a:pos x="168" y="38"/>
                </a:cxn>
                <a:cxn ang="0">
                  <a:pos x="212" y="71"/>
                </a:cxn>
                <a:cxn ang="0">
                  <a:pos x="216" y="146"/>
                </a:cxn>
                <a:cxn ang="0">
                  <a:pos x="192" y="263"/>
                </a:cxn>
              </a:cxnLst>
              <a:rect l="0" t="0" r="r" b="b"/>
              <a:pathLst>
                <a:path w="888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3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1" y="769"/>
                  </a:lnTo>
                  <a:lnTo>
                    <a:pt x="102" y="777"/>
                  </a:lnTo>
                  <a:lnTo>
                    <a:pt x="115" y="783"/>
                  </a:lnTo>
                  <a:lnTo>
                    <a:pt x="130" y="784"/>
                  </a:lnTo>
                  <a:lnTo>
                    <a:pt x="142" y="783"/>
                  </a:lnTo>
                  <a:lnTo>
                    <a:pt x="156" y="777"/>
                  </a:lnTo>
                  <a:lnTo>
                    <a:pt x="169" y="769"/>
                  </a:lnTo>
                  <a:lnTo>
                    <a:pt x="181" y="755"/>
                  </a:lnTo>
                  <a:lnTo>
                    <a:pt x="191" y="736"/>
                  </a:lnTo>
                  <a:lnTo>
                    <a:pt x="192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8" y="666"/>
                  </a:lnTo>
                  <a:lnTo>
                    <a:pt x="212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39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5" y="336"/>
                  </a:lnTo>
                  <a:lnTo>
                    <a:pt x="289" y="320"/>
                  </a:lnTo>
                  <a:lnTo>
                    <a:pt x="293" y="302"/>
                  </a:lnTo>
                  <a:lnTo>
                    <a:pt x="301" y="267"/>
                  </a:lnTo>
                  <a:lnTo>
                    <a:pt x="305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4" y="215"/>
                  </a:lnTo>
                  <a:lnTo>
                    <a:pt x="336" y="193"/>
                  </a:lnTo>
                  <a:lnTo>
                    <a:pt x="352" y="171"/>
                  </a:lnTo>
                  <a:lnTo>
                    <a:pt x="370" y="146"/>
                  </a:lnTo>
                  <a:lnTo>
                    <a:pt x="391" y="124"/>
                  </a:lnTo>
                  <a:lnTo>
                    <a:pt x="414" y="101"/>
                  </a:lnTo>
                  <a:lnTo>
                    <a:pt x="441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3" y="38"/>
                  </a:lnTo>
                  <a:lnTo>
                    <a:pt x="596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0" y="69"/>
                  </a:lnTo>
                  <a:lnTo>
                    <a:pt x="650" y="85"/>
                  </a:lnTo>
                  <a:lnTo>
                    <a:pt x="655" y="102"/>
                  </a:lnTo>
                  <a:lnTo>
                    <a:pt x="659" y="121"/>
                  </a:lnTo>
                  <a:lnTo>
                    <a:pt x="662" y="139"/>
                  </a:lnTo>
                  <a:lnTo>
                    <a:pt x="662" y="159"/>
                  </a:lnTo>
                  <a:lnTo>
                    <a:pt x="661" y="190"/>
                  </a:lnTo>
                  <a:lnTo>
                    <a:pt x="655" y="228"/>
                  </a:lnTo>
                  <a:lnTo>
                    <a:pt x="647" y="267"/>
                  </a:lnTo>
                  <a:lnTo>
                    <a:pt x="636" y="309"/>
                  </a:lnTo>
                  <a:lnTo>
                    <a:pt x="626" y="351"/>
                  </a:lnTo>
                  <a:lnTo>
                    <a:pt x="612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2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4" y="784"/>
                  </a:lnTo>
                  <a:lnTo>
                    <a:pt x="705" y="780"/>
                  </a:lnTo>
                  <a:lnTo>
                    <a:pt x="735" y="770"/>
                  </a:lnTo>
                  <a:lnTo>
                    <a:pt x="760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8" y="656"/>
                  </a:lnTo>
                  <a:lnTo>
                    <a:pt x="853" y="629"/>
                  </a:lnTo>
                  <a:lnTo>
                    <a:pt x="864" y="602"/>
                  </a:lnTo>
                  <a:lnTo>
                    <a:pt x="873" y="576"/>
                  </a:lnTo>
                  <a:lnTo>
                    <a:pt x="880" y="555"/>
                  </a:lnTo>
                  <a:lnTo>
                    <a:pt x="884" y="537"/>
                  </a:lnTo>
                  <a:lnTo>
                    <a:pt x="888" y="524"/>
                  </a:lnTo>
                  <a:lnTo>
                    <a:pt x="888" y="512"/>
                  </a:lnTo>
                  <a:lnTo>
                    <a:pt x="887" y="508"/>
                  </a:lnTo>
                  <a:lnTo>
                    <a:pt x="884" y="505"/>
                  </a:lnTo>
                  <a:lnTo>
                    <a:pt x="876" y="501"/>
                  </a:lnTo>
                  <a:lnTo>
                    <a:pt x="869" y="501"/>
                  </a:lnTo>
                  <a:lnTo>
                    <a:pt x="860" y="502"/>
                  </a:lnTo>
                  <a:lnTo>
                    <a:pt x="853" y="507"/>
                  </a:lnTo>
                  <a:lnTo>
                    <a:pt x="849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7" y="670"/>
                  </a:lnTo>
                  <a:lnTo>
                    <a:pt x="768" y="696"/>
                  </a:lnTo>
                  <a:lnTo>
                    <a:pt x="748" y="717"/>
                  </a:lnTo>
                  <a:lnTo>
                    <a:pt x="727" y="733"/>
                  </a:lnTo>
                  <a:lnTo>
                    <a:pt x="702" y="743"/>
                  </a:lnTo>
                  <a:lnTo>
                    <a:pt x="677" y="747"/>
                  </a:lnTo>
                  <a:lnTo>
                    <a:pt x="662" y="745"/>
                  </a:lnTo>
                  <a:lnTo>
                    <a:pt x="651" y="739"/>
                  </a:lnTo>
                  <a:lnTo>
                    <a:pt x="643" y="727"/>
                  </a:lnTo>
                  <a:lnTo>
                    <a:pt x="639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7" y="567"/>
                  </a:lnTo>
                  <a:lnTo>
                    <a:pt x="678" y="537"/>
                  </a:lnTo>
                  <a:lnTo>
                    <a:pt x="690" y="501"/>
                  </a:lnTo>
                  <a:lnTo>
                    <a:pt x="702" y="463"/>
                  </a:lnTo>
                  <a:lnTo>
                    <a:pt x="716" y="421"/>
                  </a:lnTo>
                  <a:lnTo>
                    <a:pt x="729" y="378"/>
                  </a:lnTo>
                  <a:lnTo>
                    <a:pt x="741" y="336"/>
                  </a:lnTo>
                  <a:lnTo>
                    <a:pt x="752" y="293"/>
                  </a:lnTo>
                  <a:lnTo>
                    <a:pt x="760" y="253"/>
                  </a:lnTo>
                  <a:lnTo>
                    <a:pt x="766" y="218"/>
                  </a:lnTo>
                  <a:lnTo>
                    <a:pt x="767" y="185"/>
                  </a:lnTo>
                  <a:lnTo>
                    <a:pt x="764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7" y="48"/>
                  </a:lnTo>
                  <a:lnTo>
                    <a:pt x="690" y="28"/>
                  </a:lnTo>
                  <a:lnTo>
                    <a:pt x="658" y="12"/>
                  </a:lnTo>
                  <a:lnTo>
                    <a:pt x="620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4" y="24"/>
                  </a:lnTo>
                  <a:lnTo>
                    <a:pt x="433" y="41"/>
                  </a:lnTo>
                  <a:lnTo>
                    <a:pt x="406" y="59"/>
                  </a:lnTo>
                  <a:lnTo>
                    <a:pt x="382" y="79"/>
                  </a:lnTo>
                  <a:lnTo>
                    <a:pt x="363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7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1" y="21"/>
                  </a:lnTo>
                  <a:lnTo>
                    <a:pt x="226" y="10"/>
                  </a:lnTo>
                  <a:lnTo>
                    <a:pt x="200" y="2"/>
                  </a:lnTo>
                  <a:lnTo>
                    <a:pt x="172" y="0"/>
                  </a:lnTo>
                  <a:lnTo>
                    <a:pt x="146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5" y="54"/>
                  </a:lnTo>
                  <a:lnTo>
                    <a:pt x="64" y="69"/>
                  </a:lnTo>
                  <a:lnTo>
                    <a:pt x="56" y="85"/>
                  </a:lnTo>
                  <a:lnTo>
                    <a:pt x="50" y="98"/>
                  </a:lnTo>
                  <a:lnTo>
                    <a:pt x="40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9" y="226"/>
                  </a:lnTo>
                  <a:lnTo>
                    <a:pt x="4" y="246"/>
                  </a:lnTo>
                  <a:lnTo>
                    <a:pt x="1" y="260"/>
                  </a:lnTo>
                  <a:lnTo>
                    <a:pt x="0" y="266"/>
                  </a:lnTo>
                  <a:lnTo>
                    <a:pt x="1" y="272"/>
                  </a:lnTo>
                  <a:lnTo>
                    <a:pt x="2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3" y="283"/>
                  </a:lnTo>
                  <a:lnTo>
                    <a:pt x="28" y="283"/>
                  </a:lnTo>
                  <a:lnTo>
                    <a:pt x="33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8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5" y="95"/>
                  </a:lnTo>
                  <a:lnTo>
                    <a:pt x="111" y="71"/>
                  </a:lnTo>
                  <a:lnTo>
                    <a:pt x="128" y="52"/>
                  </a:lnTo>
                  <a:lnTo>
                    <a:pt x="146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2" y="71"/>
                  </a:lnTo>
                  <a:lnTo>
                    <a:pt x="216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6" y="146"/>
                  </a:lnTo>
                  <a:lnTo>
                    <a:pt x="215" y="162"/>
                  </a:lnTo>
                  <a:lnTo>
                    <a:pt x="211" y="179"/>
                  </a:lnTo>
                  <a:lnTo>
                    <a:pt x="207" y="200"/>
                  </a:lnTo>
                  <a:lnTo>
                    <a:pt x="192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8" name="Group 60"/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auto">
          <a:xfrm>
            <a:off x="3753692" y="6000768"/>
            <a:ext cx="714380" cy="160307"/>
            <a:chOff x="1638" y="4074"/>
            <a:chExt cx="3877" cy="870"/>
          </a:xfrm>
        </p:grpSpPr>
        <p:sp>
          <p:nvSpPr>
            <p:cNvPr id="166" name="Freeform 62"/>
            <p:cNvSpPr>
              <a:spLocks/>
            </p:cNvSpPr>
            <p:nvPr/>
          </p:nvSpPr>
          <p:spPr bwMode="auto">
            <a:xfrm>
              <a:off x="1638" y="4160"/>
              <a:ext cx="889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2" y="769"/>
                </a:cxn>
                <a:cxn ang="0">
                  <a:pos x="143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6" y="336"/>
                </a:cxn>
                <a:cxn ang="0">
                  <a:pos x="306" y="256"/>
                </a:cxn>
                <a:cxn ang="0">
                  <a:pos x="337" y="193"/>
                </a:cxn>
                <a:cxn ang="0">
                  <a:pos x="415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60" y="121"/>
                </a:cxn>
                <a:cxn ang="0">
                  <a:pos x="656" y="228"/>
                </a:cxn>
                <a:cxn ang="0">
                  <a:pos x="613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1" y="755"/>
                </a:cxn>
                <a:cxn ang="0">
                  <a:pos x="839" y="656"/>
                </a:cxn>
                <a:cxn ang="0">
                  <a:pos x="881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9" y="717"/>
                </a:cxn>
                <a:cxn ang="0">
                  <a:pos x="663" y="745"/>
                </a:cxn>
                <a:cxn ang="0">
                  <a:pos x="638" y="689"/>
                </a:cxn>
                <a:cxn ang="0">
                  <a:pos x="679" y="537"/>
                </a:cxn>
                <a:cxn ang="0">
                  <a:pos x="730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1" y="2"/>
                </a:cxn>
                <a:cxn ang="0">
                  <a:pos x="465" y="24"/>
                </a:cxn>
                <a:cxn ang="0">
                  <a:pos x="364" y="101"/>
                </a:cxn>
                <a:cxn ang="0">
                  <a:pos x="318" y="116"/>
                </a:cxn>
                <a:cxn ang="0">
                  <a:pos x="252" y="21"/>
                </a:cxn>
                <a:cxn ang="0">
                  <a:pos x="147" y="2"/>
                </a:cxn>
                <a:cxn ang="0">
                  <a:pos x="76" y="54"/>
                </a:cxn>
                <a:cxn ang="0">
                  <a:pos x="41" y="122"/>
                </a:cxn>
                <a:cxn ang="0">
                  <a:pos x="4" y="246"/>
                </a:cxn>
                <a:cxn ang="0">
                  <a:pos x="3" y="276"/>
                </a:cxn>
                <a:cxn ang="0">
                  <a:pos x="28" y="283"/>
                </a:cxn>
                <a:cxn ang="0">
                  <a:pos x="49" y="243"/>
                </a:cxn>
                <a:cxn ang="0">
                  <a:pos x="96" y="95"/>
                </a:cxn>
                <a:cxn ang="0">
                  <a:pos x="168" y="38"/>
                </a:cxn>
                <a:cxn ang="0">
                  <a:pos x="213" y="71"/>
                </a:cxn>
                <a:cxn ang="0">
                  <a:pos x="217" y="146"/>
                </a:cxn>
                <a:cxn ang="0">
                  <a:pos x="193" y="263"/>
                </a:cxn>
              </a:cxnLst>
              <a:rect l="0" t="0" r="r" b="b"/>
              <a:pathLst>
                <a:path w="889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4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2" y="769"/>
                  </a:lnTo>
                  <a:lnTo>
                    <a:pt x="103" y="777"/>
                  </a:lnTo>
                  <a:lnTo>
                    <a:pt x="116" y="783"/>
                  </a:lnTo>
                  <a:lnTo>
                    <a:pt x="131" y="784"/>
                  </a:lnTo>
                  <a:lnTo>
                    <a:pt x="143" y="783"/>
                  </a:lnTo>
                  <a:lnTo>
                    <a:pt x="156" y="777"/>
                  </a:lnTo>
                  <a:lnTo>
                    <a:pt x="170" y="769"/>
                  </a:lnTo>
                  <a:lnTo>
                    <a:pt x="182" y="755"/>
                  </a:lnTo>
                  <a:lnTo>
                    <a:pt x="191" y="736"/>
                  </a:lnTo>
                  <a:lnTo>
                    <a:pt x="193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9" y="666"/>
                  </a:lnTo>
                  <a:lnTo>
                    <a:pt x="213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40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6" y="336"/>
                  </a:lnTo>
                  <a:lnTo>
                    <a:pt x="290" y="320"/>
                  </a:lnTo>
                  <a:lnTo>
                    <a:pt x="294" y="302"/>
                  </a:lnTo>
                  <a:lnTo>
                    <a:pt x="302" y="267"/>
                  </a:lnTo>
                  <a:lnTo>
                    <a:pt x="306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5" y="215"/>
                  </a:lnTo>
                  <a:lnTo>
                    <a:pt x="337" y="193"/>
                  </a:lnTo>
                  <a:lnTo>
                    <a:pt x="353" y="171"/>
                  </a:lnTo>
                  <a:lnTo>
                    <a:pt x="370" y="146"/>
                  </a:lnTo>
                  <a:lnTo>
                    <a:pt x="392" y="124"/>
                  </a:lnTo>
                  <a:lnTo>
                    <a:pt x="415" y="101"/>
                  </a:lnTo>
                  <a:lnTo>
                    <a:pt x="442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4" y="38"/>
                  </a:lnTo>
                  <a:lnTo>
                    <a:pt x="597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1" y="69"/>
                  </a:lnTo>
                  <a:lnTo>
                    <a:pt x="650" y="85"/>
                  </a:lnTo>
                  <a:lnTo>
                    <a:pt x="656" y="102"/>
                  </a:lnTo>
                  <a:lnTo>
                    <a:pt x="660" y="121"/>
                  </a:lnTo>
                  <a:lnTo>
                    <a:pt x="663" y="139"/>
                  </a:lnTo>
                  <a:lnTo>
                    <a:pt x="663" y="159"/>
                  </a:lnTo>
                  <a:lnTo>
                    <a:pt x="661" y="190"/>
                  </a:lnTo>
                  <a:lnTo>
                    <a:pt x="656" y="228"/>
                  </a:lnTo>
                  <a:lnTo>
                    <a:pt x="648" y="267"/>
                  </a:lnTo>
                  <a:lnTo>
                    <a:pt x="637" y="309"/>
                  </a:lnTo>
                  <a:lnTo>
                    <a:pt x="626" y="351"/>
                  </a:lnTo>
                  <a:lnTo>
                    <a:pt x="613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3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5" y="784"/>
                  </a:lnTo>
                  <a:lnTo>
                    <a:pt x="706" y="780"/>
                  </a:lnTo>
                  <a:lnTo>
                    <a:pt x="735" y="770"/>
                  </a:lnTo>
                  <a:lnTo>
                    <a:pt x="761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9" y="656"/>
                  </a:lnTo>
                  <a:lnTo>
                    <a:pt x="854" y="629"/>
                  </a:lnTo>
                  <a:lnTo>
                    <a:pt x="864" y="602"/>
                  </a:lnTo>
                  <a:lnTo>
                    <a:pt x="874" y="576"/>
                  </a:lnTo>
                  <a:lnTo>
                    <a:pt x="881" y="555"/>
                  </a:lnTo>
                  <a:lnTo>
                    <a:pt x="885" y="537"/>
                  </a:lnTo>
                  <a:lnTo>
                    <a:pt x="889" y="524"/>
                  </a:lnTo>
                  <a:lnTo>
                    <a:pt x="889" y="512"/>
                  </a:lnTo>
                  <a:lnTo>
                    <a:pt x="887" y="508"/>
                  </a:lnTo>
                  <a:lnTo>
                    <a:pt x="885" y="505"/>
                  </a:lnTo>
                  <a:lnTo>
                    <a:pt x="877" y="501"/>
                  </a:lnTo>
                  <a:lnTo>
                    <a:pt x="870" y="501"/>
                  </a:lnTo>
                  <a:lnTo>
                    <a:pt x="860" y="502"/>
                  </a:lnTo>
                  <a:lnTo>
                    <a:pt x="854" y="507"/>
                  </a:lnTo>
                  <a:lnTo>
                    <a:pt x="850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8" y="670"/>
                  </a:lnTo>
                  <a:lnTo>
                    <a:pt x="769" y="696"/>
                  </a:lnTo>
                  <a:lnTo>
                    <a:pt x="749" y="717"/>
                  </a:lnTo>
                  <a:lnTo>
                    <a:pt x="727" y="733"/>
                  </a:lnTo>
                  <a:lnTo>
                    <a:pt x="703" y="743"/>
                  </a:lnTo>
                  <a:lnTo>
                    <a:pt x="677" y="747"/>
                  </a:lnTo>
                  <a:lnTo>
                    <a:pt x="663" y="745"/>
                  </a:lnTo>
                  <a:lnTo>
                    <a:pt x="652" y="739"/>
                  </a:lnTo>
                  <a:lnTo>
                    <a:pt x="644" y="727"/>
                  </a:lnTo>
                  <a:lnTo>
                    <a:pt x="640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8" y="567"/>
                  </a:lnTo>
                  <a:lnTo>
                    <a:pt x="679" y="537"/>
                  </a:lnTo>
                  <a:lnTo>
                    <a:pt x="691" y="501"/>
                  </a:lnTo>
                  <a:lnTo>
                    <a:pt x="703" y="463"/>
                  </a:lnTo>
                  <a:lnTo>
                    <a:pt x="716" y="421"/>
                  </a:lnTo>
                  <a:lnTo>
                    <a:pt x="730" y="378"/>
                  </a:lnTo>
                  <a:lnTo>
                    <a:pt x="742" y="336"/>
                  </a:lnTo>
                  <a:lnTo>
                    <a:pt x="753" y="293"/>
                  </a:lnTo>
                  <a:lnTo>
                    <a:pt x="761" y="253"/>
                  </a:lnTo>
                  <a:lnTo>
                    <a:pt x="766" y="218"/>
                  </a:lnTo>
                  <a:lnTo>
                    <a:pt x="768" y="185"/>
                  </a:lnTo>
                  <a:lnTo>
                    <a:pt x="765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8" y="48"/>
                  </a:lnTo>
                  <a:lnTo>
                    <a:pt x="691" y="28"/>
                  </a:lnTo>
                  <a:lnTo>
                    <a:pt x="658" y="12"/>
                  </a:lnTo>
                  <a:lnTo>
                    <a:pt x="621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5" y="24"/>
                  </a:lnTo>
                  <a:lnTo>
                    <a:pt x="434" y="41"/>
                  </a:lnTo>
                  <a:lnTo>
                    <a:pt x="407" y="59"/>
                  </a:lnTo>
                  <a:lnTo>
                    <a:pt x="383" y="79"/>
                  </a:lnTo>
                  <a:lnTo>
                    <a:pt x="364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8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2" y="21"/>
                  </a:lnTo>
                  <a:lnTo>
                    <a:pt x="226" y="10"/>
                  </a:lnTo>
                  <a:lnTo>
                    <a:pt x="201" y="2"/>
                  </a:lnTo>
                  <a:lnTo>
                    <a:pt x="173" y="0"/>
                  </a:lnTo>
                  <a:lnTo>
                    <a:pt x="147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6" y="54"/>
                  </a:lnTo>
                  <a:lnTo>
                    <a:pt x="65" y="69"/>
                  </a:lnTo>
                  <a:lnTo>
                    <a:pt x="57" y="85"/>
                  </a:lnTo>
                  <a:lnTo>
                    <a:pt x="50" y="98"/>
                  </a:lnTo>
                  <a:lnTo>
                    <a:pt x="41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10" y="226"/>
                  </a:lnTo>
                  <a:lnTo>
                    <a:pt x="4" y="246"/>
                  </a:lnTo>
                  <a:lnTo>
                    <a:pt x="2" y="260"/>
                  </a:lnTo>
                  <a:lnTo>
                    <a:pt x="0" y="266"/>
                  </a:lnTo>
                  <a:lnTo>
                    <a:pt x="2" y="272"/>
                  </a:lnTo>
                  <a:lnTo>
                    <a:pt x="3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4" y="283"/>
                  </a:lnTo>
                  <a:lnTo>
                    <a:pt x="28" y="283"/>
                  </a:lnTo>
                  <a:lnTo>
                    <a:pt x="34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9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6" y="95"/>
                  </a:lnTo>
                  <a:lnTo>
                    <a:pt x="112" y="71"/>
                  </a:lnTo>
                  <a:lnTo>
                    <a:pt x="128" y="52"/>
                  </a:lnTo>
                  <a:lnTo>
                    <a:pt x="147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3" y="71"/>
                  </a:lnTo>
                  <a:lnTo>
                    <a:pt x="217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7" y="146"/>
                  </a:lnTo>
                  <a:lnTo>
                    <a:pt x="216" y="162"/>
                  </a:lnTo>
                  <a:lnTo>
                    <a:pt x="212" y="179"/>
                  </a:lnTo>
                  <a:lnTo>
                    <a:pt x="208" y="200"/>
                  </a:lnTo>
                  <a:lnTo>
                    <a:pt x="193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7" name="Freeform 63"/>
            <p:cNvSpPr>
              <a:spLocks/>
            </p:cNvSpPr>
            <p:nvPr/>
          </p:nvSpPr>
          <p:spPr bwMode="auto">
            <a:xfrm>
              <a:off x="3181" y="4074"/>
              <a:ext cx="791" cy="836"/>
            </a:xfrm>
            <a:custGeom>
              <a:avLst/>
              <a:gdLst/>
              <a:ahLst/>
              <a:cxnLst>
                <a:cxn ang="0">
                  <a:pos x="444" y="419"/>
                </a:cxn>
                <a:cxn ang="0">
                  <a:pos x="770" y="71"/>
                </a:cxn>
                <a:cxn ang="0">
                  <a:pos x="786" y="54"/>
                </a:cxn>
                <a:cxn ang="0">
                  <a:pos x="791" y="43"/>
                </a:cxn>
                <a:cxn ang="0">
                  <a:pos x="791" y="34"/>
                </a:cxn>
                <a:cxn ang="0">
                  <a:pos x="789" y="22"/>
                </a:cxn>
                <a:cxn ang="0">
                  <a:pos x="782" y="10"/>
                </a:cxn>
                <a:cxn ang="0">
                  <a:pos x="771" y="3"/>
                </a:cxn>
                <a:cxn ang="0">
                  <a:pos x="759" y="0"/>
                </a:cxn>
                <a:cxn ang="0">
                  <a:pos x="750" y="2"/>
                </a:cxn>
                <a:cxn ang="0">
                  <a:pos x="742" y="6"/>
                </a:cxn>
                <a:cxn ang="0">
                  <a:pos x="734" y="13"/>
                </a:cxn>
                <a:cxn ang="0">
                  <a:pos x="397" y="369"/>
                </a:cxn>
                <a:cxn ang="0">
                  <a:pos x="67" y="23"/>
                </a:cxn>
                <a:cxn ang="0">
                  <a:pos x="58" y="13"/>
                </a:cxn>
                <a:cxn ang="0">
                  <a:pos x="51" y="7"/>
                </a:cxn>
                <a:cxn ang="0">
                  <a:pos x="46" y="3"/>
                </a:cxn>
                <a:cxn ang="0">
                  <a:pos x="39" y="0"/>
                </a:cxn>
                <a:cxn ang="0">
                  <a:pos x="32" y="0"/>
                </a:cxn>
                <a:cxn ang="0">
                  <a:pos x="20" y="3"/>
                </a:cxn>
                <a:cxn ang="0">
                  <a:pos x="11" y="10"/>
                </a:cxn>
                <a:cxn ang="0">
                  <a:pos x="3" y="22"/>
                </a:cxn>
                <a:cxn ang="0">
                  <a:pos x="0" y="34"/>
                </a:cxn>
                <a:cxn ang="0">
                  <a:pos x="1" y="44"/>
                </a:cxn>
                <a:cxn ang="0">
                  <a:pos x="5" y="53"/>
                </a:cxn>
                <a:cxn ang="0">
                  <a:pos x="12" y="61"/>
                </a:cxn>
                <a:cxn ang="0">
                  <a:pos x="21" y="71"/>
                </a:cxn>
                <a:cxn ang="0">
                  <a:pos x="347" y="419"/>
                </a:cxn>
                <a:cxn ang="0">
                  <a:pos x="11" y="775"/>
                </a:cxn>
                <a:cxn ang="0">
                  <a:pos x="4" y="785"/>
                </a:cxn>
                <a:cxn ang="0">
                  <a:pos x="1" y="794"/>
                </a:cxn>
                <a:cxn ang="0">
                  <a:pos x="0" y="802"/>
                </a:cxn>
                <a:cxn ang="0">
                  <a:pos x="3" y="815"/>
                </a:cxn>
                <a:cxn ang="0">
                  <a:pos x="11" y="826"/>
                </a:cxn>
                <a:cxn ang="0">
                  <a:pos x="20" y="833"/>
                </a:cxn>
                <a:cxn ang="0">
                  <a:pos x="32" y="836"/>
                </a:cxn>
                <a:cxn ang="0">
                  <a:pos x="39" y="836"/>
                </a:cxn>
                <a:cxn ang="0">
                  <a:pos x="46" y="833"/>
                </a:cxn>
                <a:cxn ang="0">
                  <a:pos x="51" y="831"/>
                </a:cxn>
                <a:cxn ang="0">
                  <a:pos x="394" y="467"/>
                </a:cxn>
                <a:cxn ang="0">
                  <a:pos x="723" y="813"/>
                </a:cxn>
                <a:cxn ang="0">
                  <a:pos x="734" y="825"/>
                </a:cxn>
                <a:cxn ang="0">
                  <a:pos x="743" y="832"/>
                </a:cxn>
                <a:cxn ang="0">
                  <a:pos x="751" y="835"/>
                </a:cxn>
                <a:cxn ang="0">
                  <a:pos x="759" y="836"/>
                </a:cxn>
                <a:cxn ang="0">
                  <a:pos x="773" y="833"/>
                </a:cxn>
                <a:cxn ang="0">
                  <a:pos x="782" y="826"/>
                </a:cxn>
                <a:cxn ang="0">
                  <a:pos x="789" y="815"/>
                </a:cxn>
                <a:cxn ang="0">
                  <a:pos x="791" y="802"/>
                </a:cxn>
                <a:cxn ang="0">
                  <a:pos x="791" y="795"/>
                </a:cxn>
                <a:cxn ang="0">
                  <a:pos x="789" y="788"/>
                </a:cxn>
                <a:cxn ang="0">
                  <a:pos x="786" y="782"/>
                </a:cxn>
                <a:cxn ang="0">
                  <a:pos x="770" y="765"/>
                </a:cxn>
                <a:cxn ang="0">
                  <a:pos x="444" y="419"/>
                </a:cxn>
              </a:cxnLst>
              <a:rect l="0" t="0" r="r" b="b"/>
              <a:pathLst>
                <a:path w="791" h="836">
                  <a:moveTo>
                    <a:pt x="444" y="419"/>
                  </a:moveTo>
                  <a:lnTo>
                    <a:pt x="770" y="71"/>
                  </a:lnTo>
                  <a:lnTo>
                    <a:pt x="786" y="54"/>
                  </a:lnTo>
                  <a:lnTo>
                    <a:pt x="791" y="43"/>
                  </a:lnTo>
                  <a:lnTo>
                    <a:pt x="791" y="34"/>
                  </a:lnTo>
                  <a:lnTo>
                    <a:pt x="789" y="22"/>
                  </a:lnTo>
                  <a:lnTo>
                    <a:pt x="782" y="10"/>
                  </a:lnTo>
                  <a:lnTo>
                    <a:pt x="771" y="3"/>
                  </a:lnTo>
                  <a:lnTo>
                    <a:pt x="759" y="0"/>
                  </a:lnTo>
                  <a:lnTo>
                    <a:pt x="750" y="2"/>
                  </a:lnTo>
                  <a:lnTo>
                    <a:pt x="742" y="6"/>
                  </a:lnTo>
                  <a:lnTo>
                    <a:pt x="734" y="13"/>
                  </a:lnTo>
                  <a:lnTo>
                    <a:pt x="397" y="369"/>
                  </a:lnTo>
                  <a:lnTo>
                    <a:pt x="67" y="23"/>
                  </a:lnTo>
                  <a:lnTo>
                    <a:pt x="58" y="13"/>
                  </a:lnTo>
                  <a:lnTo>
                    <a:pt x="51" y="7"/>
                  </a:lnTo>
                  <a:lnTo>
                    <a:pt x="46" y="3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0" y="3"/>
                  </a:lnTo>
                  <a:lnTo>
                    <a:pt x="11" y="10"/>
                  </a:lnTo>
                  <a:lnTo>
                    <a:pt x="3" y="22"/>
                  </a:lnTo>
                  <a:lnTo>
                    <a:pt x="0" y="34"/>
                  </a:lnTo>
                  <a:lnTo>
                    <a:pt x="1" y="44"/>
                  </a:lnTo>
                  <a:lnTo>
                    <a:pt x="5" y="53"/>
                  </a:lnTo>
                  <a:lnTo>
                    <a:pt x="12" y="61"/>
                  </a:lnTo>
                  <a:lnTo>
                    <a:pt x="21" y="71"/>
                  </a:lnTo>
                  <a:lnTo>
                    <a:pt x="347" y="419"/>
                  </a:lnTo>
                  <a:lnTo>
                    <a:pt x="11" y="775"/>
                  </a:lnTo>
                  <a:lnTo>
                    <a:pt x="4" y="785"/>
                  </a:lnTo>
                  <a:lnTo>
                    <a:pt x="1" y="794"/>
                  </a:lnTo>
                  <a:lnTo>
                    <a:pt x="0" y="802"/>
                  </a:lnTo>
                  <a:lnTo>
                    <a:pt x="3" y="815"/>
                  </a:lnTo>
                  <a:lnTo>
                    <a:pt x="11" y="826"/>
                  </a:lnTo>
                  <a:lnTo>
                    <a:pt x="20" y="833"/>
                  </a:lnTo>
                  <a:lnTo>
                    <a:pt x="32" y="836"/>
                  </a:lnTo>
                  <a:lnTo>
                    <a:pt x="39" y="836"/>
                  </a:lnTo>
                  <a:lnTo>
                    <a:pt x="46" y="833"/>
                  </a:lnTo>
                  <a:lnTo>
                    <a:pt x="51" y="831"/>
                  </a:lnTo>
                  <a:lnTo>
                    <a:pt x="394" y="467"/>
                  </a:lnTo>
                  <a:lnTo>
                    <a:pt x="723" y="813"/>
                  </a:lnTo>
                  <a:lnTo>
                    <a:pt x="734" y="825"/>
                  </a:lnTo>
                  <a:lnTo>
                    <a:pt x="743" y="832"/>
                  </a:lnTo>
                  <a:lnTo>
                    <a:pt x="751" y="835"/>
                  </a:lnTo>
                  <a:lnTo>
                    <a:pt x="759" y="836"/>
                  </a:lnTo>
                  <a:lnTo>
                    <a:pt x="773" y="833"/>
                  </a:lnTo>
                  <a:lnTo>
                    <a:pt x="782" y="826"/>
                  </a:lnTo>
                  <a:lnTo>
                    <a:pt x="789" y="815"/>
                  </a:lnTo>
                  <a:lnTo>
                    <a:pt x="791" y="802"/>
                  </a:lnTo>
                  <a:lnTo>
                    <a:pt x="791" y="795"/>
                  </a:lnTo>
                  <a:lnTo>
                    <a:pt x="789" y="788"/>
                  </a:lnTo>
                  <a:lnTo>
                    <a:pt x="786" y="782"/>
                  </a:lnTo>
                  <a:lnTo>
                    <a:pt x="770" y="765"/>
                  </a:lnTo>
                  <a:lnTo>
                    <a:pt x="444" y="4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8" name="Freeform 64"/>
            <p:cNvSpPr>
              <a:spLocks/>
            </p:cNvSpPr>
            <p:nvPr/>
          </p:nvSpPr>
          <p:spPr bwMode="auto">
            <a:xfrm>
              <a:off x="4627" y="4160"/>
              <a:ext cx="888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1" y="769"/>
                </a:cxn>
                <a:cxn ang="0">
                  <a:pos x="142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5" y="336"/>
                </a:cxn>
                <a:cxn ang="0">
                  <a:pos x="305" y="256"/>
                </a:cxn>
                <a:cxn ang="0">
                  <a:pos x="336" y="193"/>
                </a:cxn>
                <a:cxn ang="0">
                  <a:pos x="414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59" y="121"/>
                </a:cxn>
                <a:cxn ang="0">
                  <a:pos x="655" y="228"/>
                </a:cxn>
                <a:cxn ang="0">
                  <a:pos x="612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0" y="755"/>
                </a:cxn>
                <a:cxn ang="0">
                  <a:pos x="838" y="656"/>
                </a:cxn>
                <a:cxn ang="0">
                  <a:pos x="880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8" y="717"/>
                </a:cxn>
                <a:cxn ang="0">
                  <a:pos x="662" y="745"/>
                </a:cxn>
                <a:cxn ang="0">
                  <a:pos x="638" y="689"/>
                </a:cxn>
                <a:cxn ang="0">
                  <a:pos x="678" y="537"/>
                </a:cxn>
                <a:cxn ang="0">
                  <a:pos x="729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0" y="2"/>
                </a:cxn>
                <a:cxn ang="0">
                  <a:pos x="464" y="24"/>
                </a:cxn>
                <a:cxn ang="0">
                  <a:pos x="363" y="101"/>
                </a:cxn>
                <a:cxn ang="0">
                  <a:pos x="317" y="116"/>
                </a:cxn>
                <a:cxn ang="0">
                  <a:pos x="251" y="21"/>
                </a:cxn>
                <a:cxn ang="0">
                  <a:pos x="146" y="2"/>
                </a:cxn>
                <a:cxn ang="0">
                  <a:pos x="75" y="54"/>
                </a:cxn>
                <a:cxn ang="0">
                  <a:pos x="40" y="122"/>
                </a:cxn>
                <a:cxn ang="0">
                  <a:pos x="4" y="246"/>
                </a:cxn>
                <a:cxn ang="0">
                  <a:pos x="2" y="276"/>
                </a:cxn>
                <a:cxn ang="0">
                  <a:pos x="28" y="283"/>
                </a:cxn>
                <a:cxn ang="0">
                  <a:pos x="48" y="243"/>
                </a:cxn>
                <a:cxn ang="0">
                  <a:pos x="95" y="95"/>
                </a:cxn>
                <a:cxn ang="0">
                  <a:pos x="168" y="38"/>
                </a:cxn>
                <a:cxn ang="0">
                  <a:pos x="212" y="71"/>
                </a:cxn>
                <a:cxn ang="0">
                  <a:pos x="216" y="146"/>
                </a:cxn>
                <a:cxn ang="0">
                  <a:pos x="192" y="263"/>
                </a:cxn>
              </a:cxnLst>
              <a:rect l="0" t="0" r="r" b="b"/>
              <a:pathLst>
                <a:path w="888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3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1" y="769"/>
                  </a:lnTo>
                  <a:lnTo>
                    <a:pt x="102" y="777"/>
                  </a:lnTo>
                  <a:lnTo>
                    <a:pt x="115" y="783"/>
                  </a:lnTo>
                  <a:lnTo>
                    <a:pt x="130" y="784"/>
                  </a:lnTo>
                  <a:lnTo>
                    <a:pt x="142" y="783"/>
                  </a:lnTo>
                  <a:lnTo>
                    <a:pt x="156" y="777"/>
                  </a:lnTo>
                  <a:lnTo>
                    <a:pt x="169" y="769"/>
                  </a:lnTo>
                  <a:lnTo>
                    <a:pt x="181" y="755"/>
                  </a:lnTo>
                  <a:lnTo>
                    <a:pt x="191" y="736"/>
                  </a:lnTo>
                  <a:lnTo>
                    <a:pt x="192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8" y="666"/>
                  </a:lnTo>
                  <a:lnTo>
                    <a:pt x="212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39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5" y="336"/>
                  </a:lnTo>
                  <a:lnTo>
                    <a:pt x="289" y="320"/>
                  </a:lnTo>
                  <a:lnTo>
                    <a:pt x="293" y="302"/>
                  </a:lnTo>
                  <a:lnTo>
                    <a:pt x="301" y="267"/>
                  </a:lnTo>
                  <a:lnTo>
                    <a:pt x="305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4" y="215"/>
                  </a:lnTo>
                  <a:lnTo>
                    <a:pt x="336" y="193"/>
                  </a:lnTo>
                  <a:lnTo>
                    <a:pt x="352" y="171"/>
                  </a:lnTo>
                  <a:lnTo>
                    <a:pt x="370" y="146"/>
                  </a:lnTo>
                  <a:lnTo>
                    <a:pt x="391" y="124"/>
                  </a:lnTo>
                  <a:lnTo>
                    <a:pt x="414" y="101"/>
                  </a:lnTo>
                  <a:lnTo>
                    <a:pt x="441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3" y="38"/>
                  </a:lnTo>
                  <a:lnTo>
                    <a:pt x="596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0" y="69"/>
                  </a:lnTo>
                  <a:lnTo>
                    <a:pt x="650" y="85"/>
                  </a:lnTo>
                  <a:lnTo>
                    <a:pt x="655" y="102"/>
                  </a:lnTo>
                  <a:lnTo>
                    <a:pt x="659" y="121"/>
                  </a:lnTo>
                  <a:lnTo>
                    <a:pt x="662" y="139"/>
                  </a:lnTo>
                  <a:lnTo>
                    <a:pt x="662" y="159"/>
                  </a:lnTo>
                  <a:lnTo>
                    <a:pt x="661" y="190"/>
                  </a:lnTo>
                  <a:lnTo>
                    <a:pt x="655" y="228"/>
                  </a:lnTo>
                  <a:lnTo>
                    <a:pt x="647" y="267"/>
                  </a:lnTo>
                  <a:lnTo>
                    <a:pt x="636" y="309"/>
                  </a:lnTo>
                  <a:lnTo>
                    <a:pt x="626" y="351"/>
                  </a:lnTo>
                  <a:lnTo>
                    <a:pt x="612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2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4" y="784"/>
                  </a:lnTo>
                  <a:lnTo>
                    <a:pt x="705" y="780"/>
                  </a:lnTo>
                  <a:lnTo>
                    <a:pt x="735" y="770"/>
                  </a:lnTo>
                  <a:lnTo>
                    <a:pt x="760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8" y="656"/>
                  </a:lnTo>
                  <a:lnTo>
                    <a:pt x="853" y="629"/>
                  </a:lnTo>
                  <a:lnTo>
                    <a:pt x="864" y="602"/>
                  </a:lnTo>
                  <a:lnTo>
                    <a:pt x="873" y="576"/>
                  </a:lnTo>
                  <a:lnTo>
                    <a:pt x="880" y="555"/>
                  </a:lnTo>
                  <a:lnTo>
                    <a:pt x="884" y="537"/>
                  </a:lnTo>
                  <a:lnTo>
                    <a:pt x="888" y="524"/>
                  </a:lnTo>
                  <a:lnTo>
                    <a:pt x="888" y="512"/>
                  </a:lnTo>
                  <a:lnTo>
                    <a:pt x="887" y="508"/>
                  </a:lnTo>
                  <a:lnTo>
                    <a:pt x="884" y="505"/>
                  </a:lnTo>
                  <a:lnTo>
                    <a:pt x="876" y="501"/>
                  </a:lnTo>
                  <a:lnTo>
                    <a:pt x="869" y="501"/>
                  </a:lnTo>
                  <a:lnTo>
                    <a:pt x="860" y="502"/>
                  </a:lnTo>
                  <a:lnTo>
                    <a:pt x="853" y="507"/>
                  </a:lnTo>
                  <a:lnTo>
                    <a:pt x="849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7" y="670"/>
                  </a:lnTo>
                  <a:lnTo>
                    <a:pt x="768" y="696"/>
                  </a:lnTo>
                  <a:lnTo>
                    <a:pt x="748" y="717"/>
                  </a:lnTo>
                  <a:lnTo>
                    <a:pt x="727" y="733"/>
                  </a:lnTo>
                  <a:lnTo>
                    <a:pt x="702" y="743"/>
                  </a:lnTo>
                  <a:lnTo>
                    <a:pt x="677" y="747"/>
                  </a:lnTo>
                  <a:lnTo>
                    <a:pt x="662" y="745"/>
                  </a:lnTo>
                  <a:lnTo>
                    <a:pt x="651" y="739"/>
                  </a:lnTo>
                  <a:lnTo>
                    <a:pt x="643" y="727"/>
                  </a:lnTo>
                  <a:lnTo>
                    <a:pt x="639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7" y="567"/>
                  </a:lnTo>
                  <a:lnTo>
                    <a:pt x="678" y="537"/>
                  </a:lnTo>
                  <a:lnTo>
                    <a:pt x="690" y="501"/>
                  </a:lnTo>
                  <a:lnTo>
                    <a:pt x="702" y="463"/>
                  </a:lnTo>
                  <a:lnTo>
                    <a:pt x="716" y="421"/>
                  </a:lnTo>
                  <a:lnTo>
                    <a:pt x="729" y="378"/>
                  </a:lnTo>
                  <a:lnTo>
                    <a:pt x="741" y="336"/>
                  </a:lnTo>
                  <a:lnTo>
                    <a:pt x="752" y="293"/>
                  </a:lnTo>
                  <a:lnTo>
                    <a:pt x="760" y="253"/>
                  </a:lnTo>
                  <a:lnTo>
                    <a:pt x="766" y="218"/>
                  </a:lnTo>
                  <a:lnTo>
                    <a:pt x="767" y="185"/>
                  </a:lnTo>
                  <a:lnTo>
                    <a:pt x="764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7" y="48"/>
                  </a:lnTo>
                  <a:lnTo>
                    <a:pt x="690" y="28"/>
                  </a:lnTo>
                  <a:lnTo>
                    <a:pt x="658" y="12"/>
                  </a:lnTo>
                  <a:lnTo>
                    <a:pt x="620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4" y="24"/>
                  </a:lnTo>
                  <a:lnTo>
                    <a:pt x="433" y="41"/>
                  </a:lnTo>
                  <a:lnTo>
                    <a:pt x="406" y="59"/>
                  </a:lnTo>
                  <a:lnTo>
                    <a:pt x="382" y="79"/>
                  </a:lnTo>
                  <a:lnTo>
                    <a:pt x="363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7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1" y="21"/>
                  </a:lnTo>
                  <a:lnTo>
                    <a:pt x="226" y="10"/>
                  </a:lnTo>
                  <a:lnTo>
                    <a:pt x="200" y="2"/>
                  </a:lnTo>
                  <a:lnTo>
                    <a:pt x="172" y="0"/>
                  </a:lnTo>
                  <a:lnTo>
                    <a:pt x="146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5" y="54"/>
                  </a:lnTo>
                  <a:lnTo>
                    <a:pt x="64" y="69"/>
                  </a:lnTo>
                  <a:lnTo>
                    <a:pt x="56" y="85"/>
                  </a:lnTo>
                  <a:lnTo>
                    <a:pt x="50" y="98"/>
                  </a:lnTo>
                  <a:lnTo>
                    <a:pt x="40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9" y="226"/>
                  </a:lnTo>
                  <a:lnTo>
                    <a:pt x="4" y="246"/>
                  </a:lnTo>
                  <a:lnTo>
                    <a:pt x="1" y="260"/>
                  </a:lnTo>
                  <a:lnTo>
                    <a:pt x="0" y="266"/>
                  </a:lnTo>
                  <a:lnTo>
                    <a:pt x="1" y="272"/>
                  </a:lnTo>
                  <a:lnTo>
                    <a:pt x="2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3" y="283"/>
                  </a:lnTo>
                  <a:lnTo>
                    <a:pt x="28" y="283"/>
                  </a:lnTo>
                  <a:lnTo>
                    <a:pt x="33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8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5" y="95"/>
                  </a:lnTo>
                  <a:lnTo>
                    <a:pt x="111" y="71"/>
                  </a:lnTo>
                  <a:lnTo>
                    <a:pt x="128" y="52"/>
                  </a:lnTo>
                  <a:lnTo>
                    <a:pt x="146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2" y="71"/>
                  </a:lnTo>
                  <a:lnTo>
                    <a:pt x="216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6" y="146"/>
                  </a:lnTo>
                  <a:lnTo>
                    <a:pt x="215" y="162"/>
                  </a:lnTo>
                  <a:lnTo>
                    <a:pt x="211" y="179"/>
                  </a:lnTo>
                  <a:lnTo>
                    <a:pt x="207" y="200"/>
                  </a:lnTo>
                  <a:lnTo>
                    <a:pt x="192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9" name="Group 60"/>
          <p:cNvGrpSpPr>
            <a:grpSpLocks noChangeAspect="1"/>
          </p:cNvGrpSpPr>
          <p:nvPr>
            <p:custDataLst>
              <p:tags r:id="rId8"/>
            </p:custDataLst>
          </p:nvPr>
        </p:nvGrpSpPr>
        <p:grpSpPr bwMode="auto">
          <a:xfrm>
            <a:off x="6754088" y="6000768"/>
            <a:ext cx="714380" cy="160307"/>
            <a:chOff x="1638" y="4074"/>
            <a:chExt cx="3877" cy="870"/>
          </a:xfrm>
        </p:grpSpPr>
        <p:sp>
          <p:nvSpPr>
            <p:cNvPr id="170" name="Freeform 62"/>
            <p:cNvSpPr>
              <a:spLocks/>
            </p:cNvSpPr>
            <p:nvPr/>
          </p:nvSpPr>
          <p:spPr bwMode="auto">
            <a:xfrm>
              <a:off x="1638" y="4160"/>
              <a:ext cx="889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2" y="769"/>
                </a:cxn>
                <a:cxn ang="0">
                  <a:pos x="143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6" y="336"/>
                </a:cxn>
                <a:cxn ang="0">
                  <a:pos x="306" y="256"/>
                </a:cxn>
                <a:cxn ang="0">
                  <a:pos x="337" y="193"/>
                </a:cxn>
                <a:cxn ang="0">
                  <a:pos x="415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60" y="121"/>
                </a:cxn>
                <a:cxn ang="0">
                  <a:pos x="656" y="228"/>
                </a:cxn>
                <a:cxn ang="0">
                  <a:pos x="613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1" y="755"/>
                </a:cxn>
                <a:cxn ang="0">
                  <a:pos x="839" y="656"/>
                </a:cxn>
                <a:cxn ang="0">
                  <a:pos x="881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9" y="717"/>
                </a:cxn>
                <a:cxn ang="0">
                  <a:pos x="663" y="745"/>
                </a:cxn>
                <a:cxn ang="0">
                  <a:pos x="638" y="689"/>
                </a:cxn>
                <a:cxn ang="0">
                  <a:pos x="679" y="537"/>
                </a:cxn>
                <a:cxn ang="0">
                  <a:pos x="730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1" y="2"/>
                </a:cxn>
                <a:cxn ang="0">
                  <a:pos x="465" y="24"/>
                </a:cxn>
                <a:cxn ang="0">
                  <a:pos x="364" y="101"/>
                </a:cxn>
                <a:cxn ang="0">
                  <a:pos x="318" y="116"/>
                </a:cxn>
                <a:cxn ang="0">
                  <a:pos x="252" y="21"/>
                </a:cxn>
                <a:cxn ang="0">
                  <a:pos x="147" y="2"/>
                </a:cxn>
                <a:cxn ang="0">
                  <a:pos x="76" y="54"/>
                </a:cxn>
                <a:cxn ang="0">
                  <a:pos x="41" y="122"/>
                </a:cxn>
                <a:cxn ang="0">
                  <a:pos x="4" y="246"/>
                </a:cxn>
                <a:cxn ang="0">
                  <a:pos x="3" y="276"/>
                </a:cxn>
                <a:cxn ang="0">
                  <a:pos x="28" y="283"/>
                </a:cxn>
                <a:cxn ang="0">
                  <a:pos x="49" y="243"/>
                </a:cxn>
                <a:cxn ang="0">
                  <a:pos x="96" y="95"/>
                </a:cxn>
                <a:cxn ang="0">
                  <a:pos x="168" y="38"/>
                </a:cxn>
                <a:cxn ang="0">
                  <a:pos x="213" y="71"/>
                </a:cxn>
                <a:cxn ang="0">
                  <a:pos x="217" y="146"/>
                </a:cxn>
                <a:cxn ang="0">
                  <a:pos x="193" y="263"/>
                </a:cxn>
              </a:cxnLst>
              <a:rect l="0" t="0" r="r" b="b"/>
              <a:pathLst>
                <a:path w="889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4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2" y="769"/>
                  </a:lnTo>
                  <a:lnTo>
                    <a:pt x="103" y="777"/>
                  </a:lnTo>
                  <a:lnTo>
                    <a:pt x="116" y="783"/>
                  </a:lnTo>
                  <a:lnTo>
                    <a:pt x="131" y="784"/>
                  </a:lnTo>
                  <a:lnTo>
                    <a:pt x="143" y="783"/>
                  </a:lnTo>
                  <a:lnTo>
                    <a:pt x="156" y="777"/>
                  </a:lnTo>
                  <a:lnTo>
                    <a:pt x="170" y="769"/>
                  </a:lnTo>
                  <a:lnTo>
                    <a:pt x="182" y="755"/>
                  </a:lnTo>
                  <a:lnTo>
                    <a:pt x="191" y="736"/>
                  </a:lnTo>
                  <a:lnTo>
                    <a:pt x="193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9" y="666"/>
                  </a:lnTo>
                  <a:lnTo>
                    <a:pt x="213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40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6" y="336"/>
                  </a:lnTo>
                  <a:lnTo>
                    <a:pt x="290" y="320"/>
                  </a:lnTo>
                  <a:lnTo>
                    <a:pt x="294" y="302"/>
                  </a:lnTo>
                  <a:lnTo>
                    <a:pt x="302" y="267"/>
                  </a:lnTo>
                  <a:lnTo>
                    <a:pt x="306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5" y="215"/>
                  </a:lnTo>
                  <a:lnTo>
                    <a:pt x="337" y="193"/>
                  </a:lnTo>
                  <a:lnTo>
                    <a:pt x="353" y="171"/>
                  </a:lnTo>
                  <a:lnTo>
                    <a:pt x="370" y="146"/>
                  </a:lnTo>
                  <a:lnTo>
                    <a:pt x="392" y="124"/>
                  </a:lnTo>
                  <a:lnTo>
                    <a:pt x="415" y="101"/>
                  </a:lnTo>
                  <a:lnTo>
                    <a:pt x="442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4" y="38"/>
                  </a:lnTo>
                  <a:lnTo>
                    <a:pt x="597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1" y="69"/>
                  </a:lnTo>
                  <a:lnTo>
                    <a:pt x="650" y="85"/>
                  </a:lnTo>
                  <a:lnTo>
                    <a:pt x="656" y="102"/>
                  </a:lnTo>
                  <a:lnTo>
                    <a:pt x="660" y="121"/>
                  </a:lnTo>
                  <a:lnTo>
                    <a:pt x="663" y="139"/>
                  </a:lnTo>
                  <a:lnTo>
                    <a:pt x="663" y="159"/>
                  </a:lnTo>
                  <a:lnTo>
                    <a:pt x="661" y="190"/>
                  </a:lnTo>
                  <a:lnTo>
                    <a:pt x="656" y="228"/>
                  </a:lnTo>
                  <a:lnTo>
                    <a:pt x="648" y="267"/>
                  </a:lnTo>
                  <a:lnTo>
                    <a:pt x="637" y="309"/>
                  </a:lnTo>
                  <a:lnTo>
                    <a:pt x="626" y="351"/>
                  </a:lnTo>
                  <a:lnTo>
                    <a:pt x="613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3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5" y="784"/>
                  </a:lnTo>
                  <a:lnTo>
                    <a:pt x="706" y="780"/>
                  </a:lnTo>
                  <a:lnTo>
                    <a:pt x="735" y="770"/>
                  </a:lnTo>
                  <a:lnTo>
                    <a:pt x="761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9" y="656"/>
                  </a:lnTo>
                  <a:lnTo>
                    <a:pt x="854" y="629"/>
                  </a:lnTo>
                  <a:lnTo>
                    <a:pt x="864" y="602"/>
                  </a:lnTo>
                  <a:lnTo>
                    <a:pt x="874" y="576"/>
                  </a:lnTo>
                  <a:lnTo>
                    <a:pt x="881" y="555"/>
                  </a:lnTo>
                  <a:lnTo>
                    <a:pt x="885" y="537"/>
                  </a:lnTo>
                  <a:lnTo>
                    <a:pt x="889" y="524"/>
                  </a:lnTo>
                  <a:lnTo>
                    <a:pt x="889" y="512"/>
                  </a:lnTo>
                  <a:lnTo>
                    <a:pt x="887" y="508"/>
                  </a:lnTo>
                  <a:lnTo>
                    <a:pt x="885" y="505"/>
                  </a:lnTo>
                  <a:lnTo>
                    <a:pt x="877" y="501"/>
                  </a:lnTo>
                  <a:lnTo>
                    <a:pt x="870" y="501"/>
                  </a:lnTo>
                  <a:lnTo>
                    <a:pt x="860" y="502"/>
                  </a:lnTo>
                  <a:lnTo>
                    <a:pt x="854" y="507"/>
                  </a:lnTo>
                  <a:lnTo>
                    <a:pt x="850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8" y="670"/>
                  </a:lnTo>
                  <a:lnTo>
                    <a:pt x="769" y="696"/>
                  </a:lnTo>
                  <a:lnTo>
                    <a:pt x="749" y="717"/>
                  </a:lnTo>
                  <a:lnTo>
                    <a:pt x="727" y="733"/>
                  </a:lnTo>
                  <a:lnTo>
                    <a:pt x="703" y="743"/>
                  </a:lnTo>
                  <a:lnTo>
                    <a:pt x="677" y="747"/>
                  </a:lnTo>
                  <a:lnTo>
                    <a:pt x="663" y="745"/>
                  </a:lnTo>
                  <a:lnTo>
                    <a:pt x="652" y="739"/>
                  </a:lnTo>
                  <a:lnTo>
                    <a:pt x="644" y="727"/>
                  </a:lnTo>
                  <a:lnTo>
                    <a:pt x="640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8" y="567"/>
                  </a:lnTo>
                  <a:lnTo>
                    <a:pt x="679" y="537"/>
                  </a:lnTo>
                  <a:lnTo>
                    <a:pt x="691" y="501"/>
                  </a:lnTo>
                  <a:lnTo>
                    <a:pt x="703" y="463"/>
                  </a:lnTo>
                  <a:lnTo>
                    <a:pt x="716" y="421"/>
                  </a:lnTo>
                  <a:lnTo>
                    <a:pt x="730" y="378"/>
                  </a:lnTo>
                  <a:lnTo>
                    <a:pt x="742" y="336"/>
                  </a:lnTo>
                  <a:lnTo>
                    <a:pt x="753" y="293"/>
                  </a:lnTo>
                  <a:lnTo>
                    <a:pt x="761" y="253"/>
                  </a:lnTo>
                  <a:lnTo>
                    <a:pt x="766" y="218"/>
                  </a:lnTo>
                  <a:lnTo>
                    <a:pt x="768" y="185"/>
                  </a:lnTo>
                  <a:lnTo>
                    <a:pt x="765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8" y="48"/>
                  </a:lnTo>
                  <a:lnTo>
                    <a:pt x="691" y="28"/>
                  </a:lnTo>
                  <a:lnTo>
                    <a:pt x="658" y="12"/>
                  </a:lnTo>
                  <a:lnTo>
                    <a:pt x="621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5" y="24"/>
                  </a:lnTo>
                  <a:lnTo>
                    <a:pt x="434" y="41"/>
                  </a:lnTo>
                  <a:lnTo>
                    <a:pt x="407" y="59"/>
                  </a:lnTo>
                  <a:lnTo>
                    <a:pt x="383" y="79"/>
                  </a:lnTo>
                  <a:lnTo>
                    <a:pt x="364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8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2" y="21"/>
                  </a:lnTo>
                  <a:lnTo>
                    <a:pt x="226" y="10"/>
                  </a:lnTo>
                  <a:lnTo>
                    <a:pt x="201" y="2"/>
                  </a:lnTo>
                  <a:lnTo>
                    <a:pt x="173" y="0"/>
                  </a:lnTo>
                  <a:lnTo>
                    <a:pt x="147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6" y="54"/>
                  </a:lnTo>
                  <a:lnTo>
                    <a:pt x="65" y="69"/>
                  </a:lnTo>
                  <a:lnTo>
                    <a:pt x="57" y="85"/>
                  </a:lnTo>
                  <a:lnTo>
                    <a:pt x="50" y="98"/>
                  </a:lnTo>
                  <a:lnTo>
                    <a:pt x="41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10" y="226"/>
                  </a:lnTo>
                  <a:lnTo>
                    <a:pt x="4" y="246"/>
                  </a:lnTo>
                  <a:lnTo>
                    <a:pt x="2" y="260"/>
                  </a:lnTo>
                  <a:lnTo>
                    <a:pt x="0" y="266"/>
                  </a:lnTo>
                  <a:lnTo>
                    <a:pt x="2" y="272"/>
                  </a:lnTo>
                  <a:lnTo>
                    <a:pt x="3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4" y="283"/>
                  </a:lnTo>
                  <a:lnTo>
                    <a:pt x="28" y="283"/>
                  </a:lnTo>
                  <a:lnTo>
                    <a:pt x="34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9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6" y="95"/>
                  </a:lnTo>
                  <a:lnTo>
                    <a:pt x="112" y="71"/>
                  </a:lnTo>
                  <a:lnTo>
                    <a:pt x="128" y="52"/>
                  </a:lnTo>
                  <a:lnTo>
                    <a:pt x="147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3" y="71"/>
                  </a:lnTo>
                  <a:lnTo>
                    <a:pt x="217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7" y="146"/>
                  </a:lnTo>
                  <a:lnTo>
                    <a:pt x="216" y="162"/>
                  </a:lnTo>
                  <a:lnTo>
                    <a:pt x="212" y="179"/>
                  </a:lnTo>
                  <a:lnTo>
                    <a:pt x="208" y="200"/>
                  </a:lnTo>
                  <a:lnTo>
                    <a:pt x="193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1" name="Freeform 63"/>
            <p:cNvSpPr>
              <a:spLocks/>
            </p:cNvSpPr>
            <p:nvPr/>
          </p:nvSpPr>
          <p:spPr bwMode="auto">
            <a:xfrm>
              <a:off x="3181" y="4074"/>
              <a:ext cx="791" cy="836"/>
            </a:xfrm>
            <a:custGeom>
              <a:avLst/>
              <a:gdLst/>
              <a:ahLst/>
              <a:cxnLst>
                <a:cxn ang="0">
                  <a:pos x="444" y="419"/>
                </a:cxn>
                <a:cxn ang="0">
                  <a:pos x="770" y="71"/>
                </a:cxn>
                <a:cxn ang="0">
                  <a:pos x="786" y="54"/>
                </a:cxn>
                <a:cxn ang="0">
                  <a:pos x="791" y="43"/>
                </a:cxn>
                <a:cxn ang="0">
                  <a:pos x="791" y="34"/>
                </a:cxn>
                <a:cxn ang="0">
                  <a:pos x="789" y="22"/>
                </a:cxn>
                <a:cxn ang="0">
                  <a:pos x="782" y="10"/>
                </a:cxn>
                <a:cxn ang="0">
                  <a:pos x="771" y="3"/>
                </a:cxn>
                <a:cxn ang="0">
                  <a:pos x="759" y="0"/>
                </a:cxn>
                <a:cxn ang="0">
                  <a:pos x="750" y="2"/>
                </a:cxn>
                <a:cxn ang="0">
                  <a:pos x="742" y="6"/>
                </a:cxn>
                <a:cxn ang="0">
                  <a:pos x="734" y="13"/>
                </a:cxn>
                <a:cxn ang="0">
                  <a:pos x="397" y="369"/>
                </a:cxn>
                <a:cxn ang="0">
                  <a:pos x="67" y="23"/>
                </a:cxn>
                <a:cxn ang="0">
                  <a:pos x="58" y="13"/>
                </a:cxn>
                <a:cxn ang="0">
                  <a:pos x="51" y="7"/>
                </a:cxn>
                <a:cxn ang="0">
                  <a:pos x="46" y="3"/>
                </a:cxn>
                <a:cxn ang="0">
                  <a:pos x="39" y="0"/>
                </a:cxn>
                <a:cxn ang="0">
                  <a:pos x="32" y="0"/>
                </a:cxn>
                <a:cxn ang="0">
                  <a:pos x="20" y="3"/>
                </a:cxn>
                <a:cxn ang="0">
                  <a:pos x="11" y="10"/>
                </a:cxn>
                <a:cxn ang="0">
                  <a:pos x="3" y="22"/>
                </a:cxn>
                <a:cxn ang="0">
                  <a:pos x="0" y="34"/>
                </a:cxn>
                <a:cxn ang="0">
                  <a:pos x="1" y="44"/>
                </a:cxn>
                <a:cxn ang="0">
                  <a:pos x="5" y="53"/>
                </a:cxn>
                <a:cxn ang="0">
                  <a:pos x="12" y="61"/>
                </a:cxn>
                <a:cxn ang="0">
                  <a:pos x="21" y="71"/>
                </a:cxn>
                <a:cxn ang="0">
                  <a:pos x="347" y="419"/>
                </a:cxn>
                <a:cxn ang="0">
                  <a:pos x="11" y="775"/>
                </a:cxn>
                <a:cxn ang="0">
                  <a:pos x="4" y="785"/>
                </a:cxn>
                <a:cxn ang="0">
                  <a:pos x="1" y="794"/>
                </a:cxn>
                <a:cxn ang="0">
                  <a:pos x="0" y="802"/>
                </a:cxn>
                <a:cxn ang="0">
                  <a:pos x="3" y="815"/>
                </a:cxn>
                <a:cxn ang="0">
                  <a:pos x="11" y="826"/>
                </a:cxn>
                <a:cxn ang="0">
                  <a:pos x="20" y="833"/>
                </a:cxn>
                <a:cxn ang="0">
                  <a:pos x="32" y="836"/>
                </a:cxn>
                <a:cxn ang="0">
                  <a:pos x="39" y="836"/>
                </a:cxn>
                <a:cxn ang="0">
                  <a:pos x="46" y="833"/>
                </a:cxn>
                <a:cxn ang="0">
                  <a:pos x="51" y="831"/>
                </a:cxn>
                <a:cxn ang="0">
                  <a:pos x="394" y="467"/>
                </a:cxn>
                <a:cxn ang="0">
                  <a:pos x="723" y="813"/>
                </a:cxn>
                <a:cxn ang="0">
                  <a:pos x="734" y="825"/>
                </a:cxn>
                <a:cxn ang="0">
                  <a:pos x="743" y="832"/>
                </a:cxn>
                <a:cxn ang="0">
                  <a:pos x="751" y="835"/>
                </a:cxn>
                <a:cxn ang="0">
                  <a:pos x="759" y="836"/>
                </a:cxn>
                <a:cxn ang="0">
                  <a:pos x="773" y="833"/>
                </a:cxn>
                <a:cxn ang="0">
                  <a:pos x="782" y="826"/>
                </a:cxn>
                <a:cxn ang="0">
                  <a:pos x="789" y="815"/>
                </a:cxn>
                <a:cxn ang="0">
                  <a:pos x="791" y="802"/>
                </a:cxn>
                <a:cxn ang="0">
                  <a:pos x="791" y="795"/>
                </a:cxn>
                <a:cxn ang="0">
                  <a:pos x="789" y="788"/>
                </a:cxn>
                <a:cxn ang="0">
                  <a:pos x="786" y="782"/>
                </a:cxn>
                <a:cxn ang="0">
                  <a:pos x="770" y="765"/>
                </a:cxn>
                <a:cxn ang="0">
                  <a:pos x="444" y="419"/>
                </a:cxn>
              </a:cxnLst>
              <a:rect l="0" t="0" r="r" b="b"/>
              <a:pathLst>
                <a:path w="791" h="836">
                  <a:moveTo>
                    <a:pt x="444" y="419"/>
                  </a:moveTo>
                  <a:lnTo>
                    <a:pt x="770" y="71"/>
                  </a:lnTo>
                  <a:lnTo>
                    <a:pt x="786" y="54"/>
                  </a:lnTo>
                  <a:lnTo>
                    <a:pt x="791" y="43"/>
                  </a:lnTo>
                  <a:lnTo>
                    <a:pt x="791" y="34"/>
                  </a:lnTo>
                  <a:lnTo>
                    <a:pt x="789" y="22"/>
                  </a:lnTo>
                  <a:lnTo>
                    <a:pt x="782" y="10"/>
                  </a:lnTo>
                  <a:lnTo>
                    <a:pt x="771" y="3"/>
                  </a:lnTo>
                  <a:lnTo>
                    <a:pt x="759" y="0"/>
                  </a:lnTo>
                  <a:lnTo>
                    <a:pt x="750" y="2"/>
                  </a:lnTo>
                  <a:lnTo>
                    <a:pt x="742" y="6"/>
                  </a:lnTo>
                  <a:lnTo>
                    <a:pt x="734" y="13"/>
                  </a:lnTo>
                  <a:lnTo>
                    <a:pt x="397" y="369"/>
                  </a:lnTo>
                  <a:lnTo>
                    <a:pt x="67" y="23"/>
                  </a:lnTo>
                  <a:lnTo>
                    <a:pt x="58" y="13"/>
                  </a:lnTo>
                  <a:lnTo>
                    <a:pt x="51" y="7"/>
                  </a:lnTo>
                  <a:lnTo>
                    <a:pt x="46" y="3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0" y="3"/>
                  </a:lnTo>
                  <a:lnTo>
                    <a:pt x="11" y="10"/>
                  </a:lnTo>
                  <a:lnTo>
                    <a:pt x="3" y="22"/>
                  </a:lnTo>
                  <a:lnTo>
                    <a:pt x="0" y="34"/>
                  </a:lnTo>
                  <a:lnTo>
                    <a:pt x="1" y="44"/>
                  </a:lnTo>
                  <a:lnTo>
                    <a:pt x="5" y="53"/>
                  </a:lnTo>
                  <a:lnTo>
                    <a:pt x="12" y="61"/>
                  </a:lnTo>
                  <a:lnTo>
                    <a:pt x="21" y="71"/>
                  </a:lnTo>
                  <a:lnTo>
                    <a:pt x="347" y="419"/>
                  </a:lnTo>
                  <a:lnTo>
                    <a:pt x="11" y="775"/>
                  </a:lnTo>
                  <a:lnTo>
                    <a:pt x="4" y="785"/>
                  </a:lnTo>
                  <a:lnTo>
                    <a:pt x="1" y="794"/>
                  </a:lnTo>
                  <a:lnTo>
                    <a:pt x="0" y="802"/>
                  </a:lnTo>
                  <a:lnTo>
                    <a:pt x="3" y="815"/>
                  </a:lnTo>
                  <a:lnTo>
                    <a:pt x="11" y="826"/>
                  </a:lnTo>
                  <a:lnTo>
                    <a:pt x="20" y="833"/>
                  </a:lnTo>
                  <a:lnTo>
                    <a:pt x="32" y="836"/>
                  </a:lnTo>
                  <a:lnTo>
                    <a:pt x="39" y="836"/>
                  </a:lnTo>
                  <a:lnTo>
                    <a:pt x="46" y="833"/>
                  </a:lnTo>
                  <a:lnTo>
                    <a:pt x="51" y="831"/>
                  </a:lnTo>
                  <a:lnTo>
                    <a:pt x="394" y="467"/>
                  </a:lnTo>
                  <a:lnTo>
                    <a:pt x="723" y="813"/>
                  </a:lnTo>
                  <a:lnTo>
                    <a:pt x="734" y="825"/>
                  </a:lnTo>
                  <a:lnTo>
                    <a:pt x="743" y="832"/>
                  </a:lnTo>
                  <a:lnTo>
                    <a:pt x="751" y="835"/>
                  </a:lnTo>
                  <a:lnTo>
                    <a:pt x="759" y="836"/>
                  </a:lnTo>
                  <a:lnTo>
                    <a:pt x="773" y="833"/>
                  </a:lnTo>
                  <a:lnTo>
                    <a:pt x="782" y="826"/>
                  </a:lnTo>
                  <a:lnTo>
                    <a:pt x="789" y="815"/>
                  </a:lnTo>
                  <a:lnTo>
                    <a:pt x="791" y="802"/>
                  </a:lnTo>
                  <a:lnTo>
                    <a:pt x="791" y="795"/>
                  </a:lnTo>
                  <a:lnTo>
                    <a:pt x="789" y="788"/>
                  </a:lnTo>
                  <a:lnTo>
                    <a:pt x="786" y="782"/>
                  </a:lnTo>
                  <a:lnTo>
                    <a:pt x="770" y="765"/>
                  </a:lnTo>
                  <a:lnTo>
                    <a:pt x="444" y="4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2" name="Freeform 64"/>
            <p:cNvSpPr>
              <a:spLocks/>
            </p:cNvSpPr>
            <p:nvPr/>
          </p:nvSpPr>
          <p:spPr bwMode="auto">
            <a:xfrm>
              <a:off x="4627" y="4160"/>
              <a:ext cx="888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1" y="769"/>
                </a:cxn>
                <a:cxn ang="0">
                  <a:pos x="142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5" y="336"/>
                </a:cxn>
                <a:cxn ang="0">
                  <a:pos x="305" y="256"/>
                </a:cxn>
                <a:cxn ang="0">
                  <a:pos x="336" y="193"/>
                </a:cxn>
                <a:cxn ang="0">
                  <a:pos x="414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59" y="121"/>
                </a:cxn>
                <a:cxn ang="0">
                  <a:pos x="655" y="228"/>
                </a:cxn>
                <a:cxn ang="0">
                  <a:pos x="612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0" y="755"/>
                </a:cxn>
                <a:cxn ang="0">
                  <a:pos x="838" y="656"/>
                </a:cxn>
                <a:cxn ang="0">
                  <a:pos x="880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8" y="717"/>
                </a:cxn>
                <a:cxn ang="0">
                  <a:pos x="662" y="745"/>
                </a:cxn>
                <a:cxn ang="0">
                  <a:pos x="638" y="689"/>
                </a:cxn>
                <a:cxn ang="0">
                  <a:pos x="678" y="537"/>
                </a:cxn>
                <a:cxn ang="0">
                  <a:pos x="729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0" y="2"/>
                </a:cxn>
                <a:cxn ang="0">
                  <a:pos x="464" y="24"/>
                </a:cxn>
                <a:cxn ang="0">
                  <a:pos x="363" y="101"/>
                </a:cxn>
                <a:cxn ang="0">
                  <a:pos x="317" y="116"/>
                </a:cxn>
                <a:cxn ang="0">
                  <a:pos x="251" y="21"/>
                </a:cxn>
                <a:cxn ang="0">
                  <a:pos x="146" y="2"/>
                </a:cxn>
                <a:cxn ang="0">
                  <a:pos x="75" y="54"/>
                </a:cxn>
                <a:cxn ang="0">
                  <a:pos x="40" y="122"/>
                </a:cxn>
                <a:cxn ang="0">
                  <a:pos x="4" y="246"/>
                </a:cxn>
                <a:cxn ang="0">
                  <a:pos x="2" y="276"/>
                </a:cxn>
                <a:cxn ang="0">
                  <a:pos x="28" y="283"/>
                </a:cxn>
                <a:cxn ang="0">
                  <a:pos x="48" y="243"/>
                </a:cxn>
                <a:cxn ang="0">
                  <a:pos x="95" y="95"/>
                </a:cxn>
                <a:cxn ang="0">
                  <a:pos x="168" y="38"/>
                </a:cxn>
                <a:cxn ang="0">
                  <a:pos x="212" y="71"/>
                </a:cxn>
                <a:cxn ang="0">
                  <a:pos x="216" y="146"/>
                </a:cxn>
                <a:cxn ang="0">
                  <a:pos x="192" y="263"/>
                </a:cxn>
              </a:cxnLst>
              <a:rect l="0" t="0" r="r" b="b"/>
              <a:pathLst>
                <a:path w="888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3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1" y="769"/>
                  </a:lnTo>
                  <a:lnTo>
                    <a:pt x="102" y="777"/>
                  </a:lnTo>
                  <a:lnTo>
                    <a:pt x="115" y="783"/>
                  </a:lnTo>
                  <a:lnTo>
                    <a:pt x="130" y="784"/>
                  </a:lnTo>
                  <a:lnTo>
                    <a:pt x="142" y="783"/>
                  </a:lnTo>
                  <a:lnTo>
                    <a:pt x="156" y="777"/>
                  </a:lnTo>
                  <a:lnTo>
                    <a:pt x="169" y="769"/>
                  </a:lnTo>
                  <a:lnTo>
                    <a:pt x="181" y="755"/>
                  </a:lnTo>
                  <a:lnTo>
                    <a:pt x="191" y="736"/>
                  </a:lnTo>
                  <a:lnTo>
                    <a:pt x="192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8" y="666"/>
                  </a:lnTo>
                  <a:lnTo>
                    <a:pt x="212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39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5" y="336"/>
                  </a:lnTo>
                  <a:lnTo>
                    <a:pt x="289" y="320"/>
                  </a:lnTo>
                  <a:lnTo>
                    <a:pt x="293" y="302"/>
                  </a:lnTo>
                  <a:lnTo>
                    <a:pt x="301" y="267"/>
                  </a:lnTo>
                  <a:lnTo>
                    <a:pt x="305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4" y="215"/>
                  </a:lnTo>
                  <a:lnTo>
                    <a:pt x="336" y="193"/>
                  </a:lnTo>
                  <a:lnTo>
                    <a:pt x="352" y="171"/>
                  </a:lnTo>
                  <a:lnTo>
                    <a:pt x="370" y="146"/>
                  </a:lnTo>
                  <a:lnTo>
                    <a:pt x="391" y="124"/>
                  </a:lnTo>
                  <a:lnTo>
                    <a:pt x="414" y="101"/>
                  </a:lnTo>
                  <a:lnTo>
                    <a:pt x="441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3" y="38"/>
                  </a:lnTo>
                  <a:lnTo>
                    <a:pt x="596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0" y="69"/>
                  </a:lnTo>
                  <a:lnTo>
                    <a:pt x="650" y="85"/>
                  </a:lnTo>
                  <a:lnTo>
                    <a:pt x="655" y="102"/>
                  </a:lnTo>
                  <a:lnTo>
                    <a:pt x="659" y="121"/>
                  </a:lnTo>
                  <a:lnTo>
                    <a:pt x="662" y="139"/>
                  </a:lnTo>
                  <a:lnTo>
                    <a:pt x="662" y="159"/>
                  </a:lnTo>
                  <a:lnTo>
                    <a:pt x="661" y="190"/>
                  </a:lnTo>
                  <a:lnTo>
                    <a:pt x="655" y="228"/>
                  </a:lnTo>
                  <a:lnTo>
                    <a:pt x="647" y="267"/>
                  </a:lnTo>
                  <a:lnTo>
                    <a:pt x="636" y="309"/>
                  </a:lnTo>
                  <a:lnTo>
                    <a:pt x="626" y="351"/>
                  </a:lnTo>
                  <a:lnTo>
                    <a:pt x="612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2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4" y="784"/>
                  </a:lnTo>
                  <a:lnTo>
                    <a:pt x="705" y="780"/>
                  </a:lnTo>
                  <a:lnTo>
                    <a:pt x="735" y="770"/>
                  </a:lnTo>
                  <a:lnTo>
                    <a:pt x="760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8" y="656"/>
                  </a:lnTo>
                  <a:lnTo>
                    <a:pt x="853" y="629"/>
                  </a:lnTo>
                  <a:lnTo>
                    <a:pt x="864" y="602"/>
                  </a:lnTo>
                  <a:lnTo>
                    <a:pt x="873" y="576"/>
                  </a:lnTo>
                  <a:lnTo>
                    <a:pt x="880" y="555"/>
                  </a:lnTo>
                  <a:lnTo>
                    <a:pt x="884" y="537"/>
                  </a:lnTo>
                  <a:lnTo>
                    <a:pt x="888" y="524"/>
                  </a:lnTo>
                  <a:lnTo>
                    <a:pt x="888" y="512"/>
                  </a:lnTo>
                  <a:lnTo>
                    <a:pt x="887" y="508"/>
                  </a:lnTo>
                  <a:lnTo>
                    <a:pt x="884" y="505"/>
                  </a:lnTo>
                  <a:lnTo>
                    <a:pt x="876" y="501"/>
                  </a:lnTo>
                  <a:lnTo>
                    <a:pt x="869" y="501"/>
                  </a:lnTo>
                  <a:lnTo>
                    <a:pt x="860" y="502"/>
                  </a:lnTo>
                  <a:lnTo>
                    <a:pt x="853" y="507"/>
                  </a:lnTo>
                  <a:lnTo>
                    <a:pt x="849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7" y="670"/>
                  </a:lnTo>
                  <a:lnTo>
                    <a:pt x="768" y="696"/>
                  </a:lnTo>
                  <a:lnTo>
                    <a:pt x="748" y="717"/>
                  </a:lnTo>
                  <a:lnTo>
                    <a:pt x="727" y="733"/>
                  </a:lnTo>
                  <a:lnTo>
                    <a:pt x="702" y="743"/>
                  </a:lnTo>
                  <a:lnTo>
                    <a:pt x="677" y="747"/>
                  </a:lnTo>
                  <a:lnTo>
                    <a:pt x="662" y="745"/>
                  </a:lnTo>
                  <a:lnTo>
                    <a:pt x="651" y="739"/>
                  </a:lnTo>
                  <a:lnTo>
                    <a:pt x="643" y="727"/>
                  </a:lnTo>
                  <a:lnTo>
                    <a:pt x="639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7" y="567"/>
                  </a:lnTo>
                  <a:lnTo>
                    <a:pt x="678" y="537"/>
                  </a:lnTo>
                  <a:lnTo>
                    <a:pt x="690" y="501"/>
                  </a:lnTo>
                  <a:lnTo>
                    <a:pt x="702" y="463"/>
                  </a:lnTo>
                  <a:lnTo>
                    <a:pt x="716" y="421"/>
                  </a:lnTo>
                  <a:lnTo>
                    <a:pt x="729" y="378"/>
                  </a:lnTo>
                  <a:lnTo>
                    <a:pt x="741" y="336"/>
                  </a:lnTo>
                  <a:lnTo>
                    <a:pt x="752" y="293"/>
                  </a:lnTo>
                  <a:lnTo>
                    <a:pt x="760" y="253"/>
                  </a:lnTo>
                  <a:lnTo>
                    <a:pt x="766" y="218"/>
                  </a:lnTo>
                  <a:lnTo>
                    <a:pt x="767" y="185"/>
                  </a:lnTo>
                  <a:lnTo>
                    <a:pt x="764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7" y="48"/>
                  </a:lnTo>
                  <a:lnTo>
                    <a:pt x="690" y="28"/>
                  </a:lnTo>
                  <a:lnTo>
                    <a:pt x="658" y="12"/>
                  </a:lnTo>
                  <a:lnTo>
                    <a:pt x="620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4" y="24"/>
                  </a:lnTo>
                  <a:lnTo>
                    <a:pt x="433" y="41"/>
                  </a:lnTo>
                  <a:lnTo>
                    <a:pt x="406" y="59"/>
                  </a:lnTo>
                  <a:lnTo>
                    <a:pt x="382" y="79"/>
                  </a:lnTo>
                  <a:lnTo>
                    <a:pt x="363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7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1" y="21"/>
                  </a:lnTo>
                  <a:lnTo>
                    <a:pt x="226" y="10"/>
                  </a:lnTo>
                  <a:lnTo>
                    <a:pt x="200" y="2"/>
                  </a:lnTo>
                  <a:lnTo>
                    <a:pt x="172" y="0"/>
                  </a:lnTo>
                  <a:lnTo>
                    <a:pt x="146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5" y="54"/>
                  </a:lnTo>
                  <a:lnTo>
                    <a:pt x="64" y="69"/>
                  </a:lnTo>
                  <a:lnTo>
                    <a:pt x="56" y="85"/>
                  </a:lnTo>
                  <a:lnTo>
                    <a:pt x="50" y="98"/>
                  </a:lnTo>
                  <a:lnTo>
                    <a:pt x="40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9" y="226"/>
                  </a:lnTo>
                  <a:lnTo>
                    <a:pt x="4" y="246"/>
                  </a:lnTo>
                  <a:lnTo>
                    <a:pt x="1" y="260"/>
                  </a:lnTo>
                  <a:lnTo>
                    <a:pt x="0" y="266"/>
                  </a:lnTo>
                  <a:lnTo>
                    <a:pt x="1" y="272"/>
                  </a:lnTo>
                  <a:lnTo>
                    <a:pt x="2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3" y="283"/>
                  </a:lnTo>
                  <a:lnTo>
                    <a:pt x="28" y="283"/>
                  </a:lnTo>
                  <a:lnTo>
                    <a:pt x="33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8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5" y="95"/>
                  </a:lnTo>
                  <a:lnTo>
                    <a:pt x="111" y="71"/>
                  </a:lnTo>
                  <a:lnTo>
                    <a:pt x="128" y="52"/>
                  </a:lnTo>
                  <a:lnTo>
                    <a:pt x="146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2" y="71"/>
                  </a:lnTo>
                  <a:lnTo>
                    <a:pt x="216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6" y="146"/>
                  </a:lnTo>
                  <a:lnTo>
                    <a:pt x="215" y="162"/>
                  </a:lnTo>
                  <a:lnTo>
                    <a:pt x="211" y="179"/>
                  </a:lnTo>
                  <a:lnTo>
                    <a:pt x="207" y="200"/>
                  </a:lnTo>
                  <a:lnTo>
                    <a:pt x="192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0" name="Group 60"/>
          <p:cNvGrpSpPr>
            <a:grpSpLocks noChangeAspect="1"/>
          </p:cNvGrpSpPr>
          <p:nvPr>
            <p:custDataLst>
              <p:tags r:id="rId9"/>
            </p:custDataLst>
          </p:nvPr>
        </p:nvGrpSpPr>
        <p:grpSpPr bwMode="auto">
          <a:xfrm>
            <a:off x="3682254" y="2000240"/>
            <a:ext cx="714380" cy="160307"/>
            <a:chOff x="1638" y="4074"/>
            <a:chExt cx="3877" cy="870"/>
          </a:xfrm>
        </p:grpSpPr>
        <p:sp>
          <p:nvSpPr>
            <p:cNvPr id="174" name="Freeform 62"/>
            <p:cNvSpPr>
              <a:spLocks/>
            </p:cNvSpPr>
            <p:nvPr/>
          </p:nvSpPr>
          <p:spPr bwMode="auto">
            <a:xfrm>
              <a:off x="1638" y="4160"/>
              <a:ext cx="889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2" y="769"/>
                </a:cxn>
                <a:cxn ang="0">
                  <a:pos x="143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6" y="336"/>
                </a:cxn>
                <a:cxn ang="0">
                  <a:pos x="306" y="256"/>
                </a:cxn>
                <a:cxn ang="0">
                  <a:pos x="337" y="193"/>
                </a:cxn>
                <a:cxn ang="0">
                  <a:pos x="415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60" y="121"/>
                </a:cxn>
                <a:cxn ang="0">
                  <a:pos x="656" y="228"/>
                </a:cxn>
                <a:cxn ang="0">
                  <a:pos x="613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1" y="755"/>
                </a:cxn>
                <a:cxn ang="0">
                  <a:pos x="839" y="656"/>
                </a:cxn>
                <a:cxn ang="0">
                  <a:pos x="881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9" y="717"/>
                </a:cxn>
                <a:cxn ang="0">
                  <a:pos x="663" y="745"/>
                </a:cxn>
                <a:cxn ang="0">
                  <a:pos x="638" y="689"/>
                </a:cxn>
                <a:cxn ang="0">
                  <a:pos x="679" y="537"/>
                </a:cxn>
                <a:cxn ang="0">
                  <a:pos x="730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1" y="2"/>
                </a:cxn>
                <a:cxn ang="0">
                  <a:pos x="465" y="24"/>
                </a:cxn>
                <a:cxn ang="0">
                  <a:pos x="364" y="101"/>
                </a:cxn>
                <a:cxn ang="0">
                  <a:pos x="318" y="116"/>
                </a:cxn>
                <a:cxn ang="0">
                  <a:pos x="252" y="21"/>
                </a:cxn>
                <a:cxn ang="0">
                  <a:pos x="147" y="2"/>
                </a:cxn>
                <a:cxn ang="0">
                  <a:pos x="76" y="54"/>
                </a:cxn>
                <a:cxn ang="0">
                  <a:pos x="41" y="122"/>
                </a:cxn>
                <a:cxn ang="0">
                  <a:pos x="4" y="246"/>
                </a:cxn>
                <a:cxn ang="0">
                  <a:pos x="3" y="276"/>
                </a:cxn>
                <a:cxn ang="0">
                  <a:pos x="28" y="283"/>
                </a:cxn>
                <a:cxn ang="0">
                  <a:pos x="49" y="243"/>
                </a:cxn>
                <a:cxn ang="0">
                  <a:pos x="96" y="95"/>
                </a:cxn>
                <a:cxn ang="0">
                  <a:pos x="168" y="38"/>
                </a:cxn>
                <a:cxn ang="0">
                  <a:pos x="213" y="71"/>
                </a:cxn>
                <a:cxn ang="0">
                  <a:pos x="217" y="146"/>
                </a:cxn>
                <a:cxn ang="0">
                  <a:pos x="193" y="263"/>
                </a:cxn>
              </a:cxnLst>
              <a:rect l="0" t="0" r="r" b="b"/>
              <a:pathLst>
                <a:path w="889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4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2" y="769"/>
                  </a:lnTo>
                  <a:lnTo>
                    <a:pt x="103" y="777"/>
                  </a:lnTo>
                  <a:lnTo>
                    <a:pt x="116" y="783"/>
                  </a:lnTo>
                  <a:lnTo>
                    <a:pt x="131" y="784"/>
                  </a:lnTo>
                  <a:lnTo>
                    <a:pt x="143" y="783"/>
                  </a:lnTo>
                  <a:lnTo>
                    <a:pt x="156" y="777"/>
                  </a:lnTo>
                  <a:lnTo>
                    <a:pt x="170" y="769"/>
                  </a:lnTo>
                  <a:lnTo>
                    <a:pt x="182" y="755"/>
                  </a:lnTo>
                  <a:lnTo>
                    <a:pt x="191" y="736"/>
                  </a:lnTo>
                  <a:lnTo>
                    <a:pt x="193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9" y="666"/>
                  </a:lnTo>
                  <a:lnTo>
                    <a:pt x="213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40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6" y="336"/>
                  </a:lnTo>
                  <a:lnTo>
                    <a:pt x="290" y="320"/>
                  </a:lnTo>
                  <a:lnTo>
                    <a:pt x="294" y="302"/>
                  </a:lnTo>
                  <a:lnTo>
                    <a:pt x="302" y="267"/>
                  </a:lnTo>
                  <a:lnTo>
                    <a:pt x="306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5" y="215"/>
                  </a:lnTo>
                  <a:lnTo>
                    <a:pt x="337" y="193"/>
                  </a:lnTo>
                  <a:lnTo>
                    <a:pt x="353" y="171"/>
                  </a:lnTo>
                  <a:lnTo>
                    <a:pt x="370" y="146"/>
                  </a:lnTo>
                  <a:lnTo>
                    <a:pt x="392" y="124"/>
                  </a:lnTo>
                  <a:lnTo>
                    <a:pt x="415" y="101"/>
                  </a:lnTo>
                  <a:lnTo>
                    <a:pt x="442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4" y="38"/>
                  </a:lnTo>
                  <a:lnTo>
                    <a:pt x="597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1" y="69"/>
                  </a:lnTo>
                  <a:lnTo>
                    <a:pt x="650" y="85"/>
                  </a:lnTo>
                  <a:lnTo>
                    <a:pt x="656" y="102"/>
                  </a:lnTo>
                  <a:lnTo>
                    <a:pt x="660" y="121"/>
                  </a:lnTo>
                  <a:lnTo>
                    <a:pt x="663" y="139"/>
                  </a:lnTo>
                  <a:lnTo>
                    <a:pt x="663" y="159"/>
                  </a:lnTo>
                  <a:lnTo>
                    <a:pt x="661" y="190"/>
                  </a:lnTo>
                  <a:lnTo>
                    <a:pt x="656" y="228"/>
                  </a:lnTo>
                  <a:lnTo>
                    <a:pt x="648" y="267"/>
                  </a:lnTo>
                  <a:lnTo>
                    <a:pt x="637" y="309"/>
                  </a:lnTo>
                  <a:lnTo>
                    <a:pt x="626" y="351"/>
                  </a:lnTo>
                  <a:lnTo>
                    <a:pt x="613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3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5" y="784"/>
                  </a:lnTo>
                  <a:lnTo>
                    <a:pt x="706" y="780"/>
                  </a:lnTo>
                  <a:lnTo>
                    <a:pt x="735" y="770"/>
                  </a:lnTo>
                  <a:lnTo>
                    <a:pt x="761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9" y="656"/>
                  </a:lnTo>
                  <a:lnTo>
                    <a:pt x="854" y="629"/>
                  </a:lnTo>
                  <a:lnTo>
                    <a:pt x="864" y="602"/>
                  </a:lnTo>
                  <a:lnTo>
                    <a:pt x="874" y="576"/>
                  </a:lnTo>
                  <a:lnTo>
                    <a:pt x="881" y="555"/>
                  </a:lnTo>
                  <a:lnTo>
                    <a:pt x="885" y="537"/>
                  </a:lnTo>
                  <a:lnTo>
                    <a:pt x="889" y="524"/>
                  </a:lnTo>
                  <a:lnTo>
                    <a:pt x="889" y="512"/>
                  </a:lnTo>
                  <a:lnTo>
                    <a:pt x="887" y="508"/>
                  </a:lnTo>
                  <a:lnTo>
                    <a:pt x="885" y="505"/>
                  </a:lnTo>
                  <a:lnTo>
                    <a:pt x="877" y="501"/>
                  </a:lnTo>
                  <a:lnTo>
                    <a:pt x="870" y="501"/>
                  </a:lnTo>
                  <a:lnTo>
                    <a:pt x="860" y="502"/>
                  </a:lnTo>
                  <a:lnTo>
                    <a:pt x="854" y="507"/>
                  </a:lnTo>
                  <a:lnTo>
                    <a:pt x="850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8" y="670"/>
                  </a:lnTo>
                  <a:lnTo>
                    <a:pt x="769" y="696"/>
                  </a:lnTo>
                  <a:lnTo>
                    <a:pt x="749" y="717"/>
                  </a:lnTo>
                  <a:lnTo>
                    <a:pt x="727" y="733"/>
                  </a:lnTo>
                  <a:lnTo>
                    <a:pt x="703" y="743"/>
                  </a:lnTo>
                  <a:lnTo>
                    <a:pt x="677" y="747"/>
                  </a:lnTo>
                  <a:lnTo>
                    <a:pt x="663" y="745"/>
                  </a:lnTo>
                  <a:lnTo>
                    <a:pt x="652" y="739"/>
                  </a:lnTo>
                  <a:lnTo>
                    <a:pt x="644" y="727"/>
                  </a:lnTo>
                  <a:lnTo>
                    <a:pt x="640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8" y="567"/>
                  </a:lnTo>
                  <a:lnTo>
                    <a:pt x="679" y="537"/>
                  </a:lnTo>
                  <a:lnTo>
                    <a:pt x="691" y="501"/>
                  </a:lnTo>
                  <a:lnTo>
                    <a:pt x="703" y="463"/>
                  </a:lnTo>
                  <a:lnTo>
                    <a:pt x="716" y="421"/>
                  </a:lnTo>
                  <a:lnTo>
                    <a:pt x="730" y="378"/>
                  </a:lnTo>
                  <a:lnTo>
                    <a:pt x="742" y="336"/>
                  </a:lnTo>
                  <a:lnTo>
                    <a:pt x="753" y="293"/>
                  </a:lnTo>
                  <a:lnTo>
                    <a:pt x="761" y="253"/>
                  </a:lnTo>
                  <a:lnTo>
                    <a:pt x="766" y="218"/>
                  </a:lnTo>
                  <a:lnTo>
                    <a:pt x="768" y="185"/>
                  </a:lnTo>
                  <a:lnTo>
                    <a:pt x="765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8" y="48"/>
                  </a:lnTo>
                  <a:lnTo>
                    <a:pt x="691" y="28"/>
                  </a:lnTo>
                  <a:lnTo>
                    <a:pt x="658" y="12"/>
                  </a:lnTo>
                  <a:lnTo>
                    <a:pt x="621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5" y="24"/>
                  </a:lnTo>
                  <a:lnTo>
                    <a:pt x="434" y="41"/>
                  </a:lnTo>
                  <a:lnTo>
                    <a:pt x="407" y="59"/>
                  </a:lnTo>
                  <a:lnTo>
                    <a:pt x="383" y="79"/>
                  </a:lnTo>
                  <a:lnTo>
                    <a:pt x="364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8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2" y="21"/>
                  </a:lnTo>
                  <a:lnTo>
                    <a:pt x="226" y="10"/>
                  </a:lnTo>
                  <a:lnTo>
                    <a:pt x="201" y="2"/>
                  </a:lnTo>
                  <a:lnTo>
                    <a:pt x="173" y="0"/>
                  </a:lnTo>
                  <a:lnTo>
                    <a:pt x="147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6" y="54"/>
                  </a:lnTo>
                  <a:lnTo>
                    <a:pt x="65" y="69"/>
                  </a:lnTo>
                  <a:lnTo>
                    <a:pt x="57" y="85"/>
                  </a:lnTo>
                  <a:lnTo>
                    <a:pt x="50" y="98"/>
                  </a:lnTo>
                  <a:lnTo>
                    <a:pt x="41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10" y="226"/>
                  </a:lnTo>
                  <a:lnTo>
                    <a:pt x="4" y="246"/>
                  </a:lnTo>
                  <a:lnTo>
                    <a:pt x="2" y="260"/>
                  </a:lnTo>
                  <a:lnTo>
                    <a:pt x="0" y="266"/>
                  </a:lnTo>
                  <a:lnTo>
                    <a:pt x="2" y="272"/>
                  </a:lnTo>
                  <a:lnTo>
                    <a:pt x="3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4" y="283"/>
                  </a:lnTo>
                  <a:lnTo>
                    <a:pt x="28" y="283"/>
                  </a:lnTo>
                  <a:lnTo>
                    <a:pt x="34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9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6" y="95"/>
                  </a:lnTo>
                  <a:lnTo>
                    <a:pt x="112" y="71"/>
                  </a:lnTo>
                  <a:lnTo>
                    <a:pt x="128" y="52"/>
                  </a:lnTo>
                  <a:lnTo>
                    <a:pt x="147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3" y="71"/>
                  </a:lnTo>
                  <a:lnTo>
                    <a:pt x="217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7" y="146"/>
                  </a:lnTo>
                  <a:lnTo>
                    <a:pt x="216" y="162"/>
                  </a:lnTo>
                  <a:lnTo>
                    <a:pt x="212" y="179"/>
                  </a:lnTo>
                  <a:lnTo>
                    <a:pt x="208" y="200"/>
                  </a:lnTo>
                  <a:lnTo>
                    <a:pt x="193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5" name="Freeform 63"/>
            <p:cNvSpPr>
              <a:spLocks/>
            </p:cNvSpPr>
            <p:nvPr/>
          </p:nvSpPr>
          <p:spPr bwMode="auto">
            <a:xfrm>
              <a:off x="3181" y="4074"/>
              <a:ext cx="791" cy="836"/>
            </a:xfrm>
            <a:custGeom>
              <a:avLst/>
              <a:gdLst/>
              <a:ahLst/>
              <a:cxnLst>
                <a:cxn ang="0">
                  <a:pos x="444" y="419"/>
                </a:cxn>
                <a:cxn ang="0">
                  <a:pos x="770" y="71"/>
                </a:cxn>
                <a:cxn ang="0">
                  <a:pos x="786" y="54"/>
                </a:cxn>
                <a:cxn ang="0">
                  <a:pos x="791" y="43"/>
                </a:cxn>
                <a:cxn ang="0">
                  <a:pos x="791" y="34"/>
                </a:cxn>
                <a:cxn ang="0">
                  <a:pos x="789" y="22"/>
                </a:cxn>
                <a:cxn ang="0">
                  <a:pos x="782" y="10"/>
                </a:cxn>
                <a:cxn ang="0">
                  <a:pos x="771" y="3"/>
                </a:cxn>
                <a:cxn ang="0">
                  <a:pos x="759" y="0"/>
                </a:cxn>
                <a:cxn ang="0">
                  <a:pos x="750" y="2"/>
                </a:cxn>
                <a:cxn ang="0">
                  <a:pos x="742" y="6"/>
                </a:cxn>
                <a:cxn ang="0">
                  <a:pos x="734" y="13"/>
                </a:cxn>
                <a:cxn ang="0">
                  <a:pos x="397" y="369"/>
                </a:cxn>
                <a:cxn ang="0">
                  <a:pos x="67" y="23"/>
                </a:cxn>
                <a:cxn ang="0">
                  <a:pos x="58" y="13"/>
                </a:cxn>
                <a:cxn ang="0">
                  <a:pos x="51" y="7"/>
                </a:cxn>
                <a:cxn ang="0">
                  <a:pos x="46" y="3"/>
                </a:cxn>
                <a:cxn ang="0">
                  <a:pos x="39" y="0"/>
                </a:cxn>
                <a:cxn ang="0">
                  <a:pos x="32" y="0"/>
                </a:cxn>
                <a:cxn ang="0">
                  <a:pos x="20" y="3"/>
                </a:cxn>
                <a:cxn ang="0">
                  <a:pos x="11" y="10"/>
                </a:cxn>
                <a:cxn ang="0">
                  <a:pos x="3" y="22"/>
                </a:cxn>
                <a:cxn ang="0">
                  <a:pos x="0" y="34"/>
                </a:cxn>
                <a:cxn ang="0">
                  <a:pos x="1" y="44"/>
                </a:cxn>
                <a:cxn ang="0">
                  <a:pos x="5" y="53"/>
                </a:cxn>
                <a:cxn ang="0">
                  <a:pos x="12" y="61"/>
                </a:cxn>
                <a:cxn ang="0">
                  <a:pos x="21" y="71"/>
                </a:cxn>
                <a:cxn ang="0">
                  <a:pos x="347" y="419"/>
                </a:cxn>
                <a:cxn ang="0">
                  <a:pos x="11" y="775"/>
                </a:cxn>
                <a:cxn ang="0">
                  <a:pos x="4" y="785"/>
                </a:cxn>
                <a:cxn ang="0">
                  <a:pos x="1" y="794"/>
                </a:cxn>
                <a:cxn ang="0">
                  <a:pos x="0" y="802"/>
                </a:cxn>
                <a:cxn ang="0">
                  <a:pos x="3" y="815"/>
                </a:cxn>
                <a:cxn ang="0">
                  <a:pos x="11" y="826"/>
                </a:cxn>
                <a:cxn ang="0">
                  <a:pos x="20" y="833"/>
                </a:cxn>
                <a:cxn ang="0">
                  <a:pos x="32" y="836"/>
                </a:cxn>
                <a:cxn ang="0">
                  <a:pos x="39" y="836"/>
                </a:cxn>
                <a:cxn ang="0">
                  <a:pos x="46" y="833"/>
                </a:cxn>
                <a:cxn ang="0">
                  <a:pos x="51" y="831"/>
                </a:cxn>
                <a:cxn ang="0">
                  <a:pos x="394" y="467"/>
                </a:cxn>
                <a:cxn ang="0">
                  <a:pos x="723" y="813"/>
                </a:cxn>
                <a:cxn ang="0">
                  <a:pos x="734" y="825"/>
                </a:cxn>
                <a:cxn ang="0">
                  <a:pos x="743" y="832"/>
                </a:cxn>
                <a:cxn ang="0">
                  <a:pos x="751" y="835"/>
                </a:cxn>
                <a:cxn ang="0">
                  <a:pos x="759" y="836"/>
                </a:cxn>
                <a:cxn ang="0">
                  <a:pos x="773" y="833"/>
                </a:cxn>
                <a:cxn ang="0">
                  <a:pos x="782" y="826"/>
                </a:cxn>
                <a:cxn ang="0">
                  <a:pos x="789" y="815"/>
                </a:cxn>
                <a:cxn ang="0">
                  <a:pos x="791" y="802"/>
                </a:cxn>
                <a:cxn ang="0">
                  <a:pos x="791" y="795"/>
                </a:cxn>
                <a:cxn ang="0">
                  <a:pos x="789" y="788"/>
                </a:cxn>
                <a:cxn ang="0">
                  <a:pos x="786" y="782"/>
                </a:cxn>
                <a:cxn ang="0">
                  <a:pos x="770" y="765"/>
                </a:cxn>
                <a:cxn ang="0">
                  <a:pos x="444" y="419"/>
                </a:cxn>
              </a:cxnLst>
              <a:rect l="0" t="0" r="r" b="b"/>
              <a:pathLst>
                <a:path w="791" h="836">
                  <a:moveTo>
                    <a:pt x="444" y="419"/>
                  </a:moveTo>
                  <a:lnTo>
                    <a:pt x="770" y="71"/>
                  </a:lnTo>
                  <a:lnTo>
                    <a:pt x="786" y="54"/>
                  </a:lnTo>
                  <a:lnTo>
                    <a:pt x="791" y="43"/>
                  </a:lnTo>
                  <a:lnTo>
                    <a:pt x="791" y="34"/>
                  </a:lnTo>
                  <a:lnTo>
                    <a:pt x="789" y="22"/>
                  </a:lnTo>
                  <a:lnTo>
                    <a:pt x="782" y="10"/>
                  </a:lnTo>
                  <a:lnTo>
                    <a:pt x="771" y="3"/>
                  </a:lnTo>
                  <a:lnTo>
                    <a:pt x="759" y="0"/>
                  </a:lnTo>
                  <a:lnTo>
                    <a:pt x="750" y="2"/>
                  </a:lnTo>
                  <a:lnTo>
                    <a:pt x="742" y="6"/>
                  </a:lnTo>
                  <a:lnTo>
                    <a:pt x="734" y="13"/>
                  </a:lnTo>
                  <a:lnTo>
                    <a:pt x="397" y="369"/>
                  </a:lnTo>
                  <a:lnTo>
                    <a:pt x="67" y="23"/>
                  </a:lnTo>
                  <a:lnTo>
                    <a:pt x="58" y="13"/>
                  </a:lnTo>
                  <a:lnTo>
                    <a:pt x="51" y="7"/>
                  </a:lnTo>
                  <a:lnTo>
                    <a:pt x="46" y="3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0" y="3"/>
                  </a:lnTo>
                  <a:lnTo>
                    <a:pt x="11" y="10"/>
                  </a:lnTo>
                  <a:lnTo>
                    <a:pt x="3" y="22"/>
                  </a:lnTo>
                  <a:lnTo>
                    <a:pt x="0" y="34"/>
                  </a:lnTo>
                  <a:lnTo>
                    <a:pt x="1" y="44"/>
                  </a:lnTo>
                  <a:lnTo>
                    <a:pt x="5" y="53"/>
                  </a:lnTo>
                  <a:lnTo>
                    <a:pt x="12" y="61"/>
                  </a:lnTo>
                  <a:lnTo>
                    <a:pt x="21" y="71"/>
                  </a:lnTo>
                  <a:lnTo>
                    <a:pt x="347" y="419"/>
                  </a:lnTo>
                  <a:lnTo>
                    <a:pt x="11" y="775"/>
                  </a:lnTo>
                  <a:lnTo>
                    <a:pt x="4" y="785"/>
                  </a:lnTo>
                  <a:lnTo>
                    <a:pt x="1" y="794"/>
                  </a:lnTo>
                  <a:lnTo>
                    <a:pt x="0" y="802"/>
                  </a:lnTo>
                  <a:lnTo>
                    <a:pt x="3" y="815"/>
                  </a:lnTo>
                  <a:lnTo>
                    <a:pt x="11" y="826"/>
                  </a:lnTo>
                  <a:lnTo>
                    <a:pt x="20" y="833"/>
                  </a:lnTo>
                  <a:lnTo>
                    <a:pt x="32" y="836"/>
                  </a:lnTo>
                  <a:lnTo>
                    <a:pt x="39" y="836"/>
                  </a:lnTo>
                  <a:lnTo>
                    <a:pt x="46" y="833"/>
                  </a:lnTo>
                  <a:lnTo>
                    <a:pt x="51" y="831"/>
                  </a:lnTo>
                  <a:lnTo>
                    <a:pt x="394" y="467"/>
                  </a:lnTo>
                  <a:lnTo>
                    <a:pt x="723" y="813"/>
                  </a:lnTo>
                  <a:lnTo>
                    <a:pt x="734" y="825"/>
                  </a:lnTo>
                  <a:lnTo>
                    <a:pt x="743" y="832"/>
                  </a:lnTo>
                  <a:lnTo>
                    <a:pt x="751" y="835"/>
                  </a:lnTo>
                  <a:lnTo>
                    <a:pt x="759" y="836"/>
                  </a:lnTo>
                  <a:lnTo>
                    <a:pt x="773" y="833"/>
                  </a:lnTo>
                  <a:lnTo>
                    <a:pt x="782" y="826"/>
                  </a:lnTo>
                  <a:lnTo>
                    <a:pt x="789" y="815"/>
                  </a:lnTo>
                  <a:lnTo>
                    <a:pt x="791" y="802"/>
                  </a:lnTo>
                  <a:lnTo>
                    <a:pt x="791" y="795"/>
                  </a:lnTo>
                  <a:lnTo>
                    <a:pt x="789" y="788"/>
                  </a:lnTo>
                  <a:lnTo>
                    <a:pt x="786" y="782"/>
                  </a:lnTo>
                  <a:lnTo>
                    <a:pt x="770" y="765"/>
                  </a:lnTo>
                  <a:lnTo>
                    <a:pt x="444" y="4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" name="Freeform 64"/>
            <p:cNvSpPr>
              <a:spLocks/>
            </p:cNvSpPr>
            <p:nvPr/>
          </p:nvSpPr>
          <p:spPr bwMode="auto">
            <a:xfrm>
              <a:off x="4627" y="4160"/>
              <a:ext cx="888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1" y="769"/>
                </a:cxn>
                <a:cxn ang="0">
                  <a:pos x="142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5" y="336"/>
                </a:cxn>
                <a:cxn ang="0">
                  <a:pos x="305" y="256"/>
                </a:cxn>
                <a:cxn ang="0">
                  <a:pos x="336" y="193"/>
                </a:cxn>
                <a:cxn ang="0">
                  <a:pos x="414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59" y="121"/>
                </a:cxn>
                <a:cxn ang="0">
                  <a:pos x="655" y="228"/>
                </a:cxn>
                <a:cxn ang="0">
                  <a:pos x="612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0" y="755"/>
                </a:cxn>
                <a:cxn ang="0">
                  <a:pos x="838" y="656"/>
                </a:cxn>
                <a:cxn ang="0">
                  <a:pos x="880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8" y="717"/>
                </a:cxn>
                <a:cxn ang="0">
                  <a:pos x="662" y="745"/>
                </a:cxn>
                <a:cxn ang="0">
                  <a:pos x="638" y="689"/>
                </a:cxn>
                <a:cxn ang="0">
                  <a:pos x="678" y="537"/>
                </a:cxn>
                <a:cxn ang="0">
                  <a:pos x="729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0" y="2"/>
                </a:cxn>
                <a:cxn ang="0">
                  <a:pos x="464" y="24"/>
                </a:cxn>
                <a:cxn ang="0">
                  <a:pos x="363" y="101"/>
                </a:cxn>
                <a:cxn ang="0">
                  <a:pos x="317" y="116"/>
                </a:cxn>
                <a:cxn ang="0">
                  <a:pos x="251" y="21"/>
                </a:cxn>
                <a:cxn ang="0">
                  <a:pos x="146" y="2"/>
                </a:cxn>
                <a:cxn ang="0">
                  <a:pos x="75" y="54"/>
                </a:cxn>
                <a:cxn ang="0">
                  <a:pos x="40" y="122"/>
                </a:cxn>
                <a:cxn ang="0">
                  <a:pos x="4" y="246"/>
                </a:cxn>
                <a:cxn ang="0">
                  <a:pos x="2" y="276"/>
                </a:cxn>
                <a:cxn ang="0">
                  <a:pos x="28" y="283"/>
                </a:cxn>
                <a:cxn ang="0">
                  <a:pos x="48" y="243"/>
                </a:cxn>
                <a:cxn ang="0">
                  <a:pos x="95" y="95"/>
                </a:cxn>
                <a:cxn ang="0">
                  <a:pos x="168" y="38"/>
                </a:cxn>
                <a:cxn ang="0">
                  <a:pos x="212" y="71"/>
                </a:cxn>
                <a:cxn ang="0">
                  <a:pos x="216" y="146"/>
                </a:cxn>
                <a:cxn ang="0">
                  <a:pos x="192" y="263"/>
                </a:cxn>
              </a:cxnLst>
              <a:rect l="0" t="0" r="r" b="b"/>
              <a:pathLst>
                <a:path w="888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3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1" y="769"/>
                  </a:lnTo>
                  <a:lnTo>
                    <a:pt x="102" y="777"/>
                  </a:lnTo>
                  <a:lnTo>
                    <a:pt x="115" y="783"/>
                  </a:lnTo>
                  <a:lnTo>
                    <a:pt x="130" y="784"/>
                  </a:lnTo>
                  <a:lnTo>
                    <a:pt x="142" y="783"/>
                  </a:lnTo>
                  <a:lnTo>
                    <a:pt x="156" y="777"/>
                  </a:lnTo>
                  <a:lnTo>
                    <a:pt x="169" y="769"/>
                  </a:lnTo>
                  <a:lnTo>
                    <a:pt x="181" y="755"/>
                  </a:lnTo>
                  <a:lnTo>
                    <a:pt x="191" y="736"/>
                  </a:lnTo>
                  <a:lnTo>
                    <a:pt x="192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8" y="666"/>
                  </a:lnTo>
                  <a:lnTo>
                    <a:pt x="212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39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5" y="336"/>
                  </a:lnTo>
                  <a:lnTo>
                    <a:pt x="289" y="320"/>
                  </a:lnTo>
                  <a:lnTo>
                    <a:pt x="293" y="302"/>
                  </a:lnTo>
                  <a:lnTo>
                    <a:pt x="301" y="267"/>
                  </a:lnTo>
                  <a:lnTo>
                    <a:pt x="305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4" y="215"/>
                  </a:lnTo>
                  <a:lnTo>
                    <a:pt x="336" y="193"/>
                  </a:lnTo>
                  <a:lnTo>
                    <a:pt x="352" y="171"/>
                  </a:lnTo>
                  <a:lnTo>
                    <a:pt x="370" y="146"/>
                  </a:lnTo>
                  <a:lnTo>
                    <a:pt x="391" y="124"/>
                  </a:lnTo>
                  <a:lnTo>
                    <a:pt x="414" y="101"/>
                  </a:lnTo>
                  <a:lnTo>
                    <a:pt x="441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3" y="38"/>
                  </a:lnTo>
                  <a:lnTo>
                    <a:pt x="596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0" y="69"/>
                  </a:lnTo>
                  <a:lnTo>
                    <a:pt x="650" y="85"/>
                  </a:lnTo>
                  <a:lnTo>
                    <a:pt x="655" y="102"/>
                  </a:lnTo>
                  <a:lnTo>
                    <a:pt x="659" y="121"/>
                  </a:lnTo>
                  <a:lnTo>
                    <a:pt x="662" y="139"/>
                  </a:lnTo>
                  <a:lnTo>
                    <a:pt x="662" y="159"/>
                  </a:lnTo>
                  <a:lnTo>
                    <a:pt x="661" y="190"/>
                  </a:lnTo>
                  <a:lnTo>
                    <a:pt x="655" y="228"/>
                  </a:lnTo>
                  <a:lnTo>
                    <a:pt x="647" y="267"/>
                  </a:lnTo>
                  <a:lnTo>
                    <a:pt x="636" y="309"/>
                  </a:lnTo>
                  <a:lnTo>
                    <a:pt x="626" y="351"/>
                  </a:lnTo>
                  <a:lnTo>
                    <a:pt x="612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2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4" y="784"/>
                  </a:lnTo>
                  <a:lnTo>
                    <a:pt x="705" y="780"/>
                  </a:lnTo>
                  <a:lnTo>
                    <a:pt x="735" y="770"/>
                  </a:lnTo>
                  <a:lnTo>
                    <a:pt x="760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8" y="656"/>
                  </a:lnTo>
                  <a:lnTo>
                    <a:pt x="853" y="629"/>
                  </a:lnTo>
                  <a:lnTo>
                    <a:pt x="864" y="602"/>
                  </a:lnTo>
                  <a:lnTo>
                    <a:pt x="873" y="576"/>
                  </a:lnTo>
                  <a:lnTo>
                    <a:pt x="880" y="555"/>
                  </a:lnTo>
                  <a:lnTo>
                    <a:pt x="884" y="537"/>
                  </a:lnTo>
                  <a:lnTo>
                    <a:pt x="888" y="524"/>
                  </a:lnTo>
                  <a:lnTo>
                    <a:pt x="888" y="512"/>
                  </a:lnTo>
                  <a:lnTo>
                    <a:pt x="887" y="508"/>
                  </a:lnTo>
                  <a:lnTo>
                    <a:pt x="884" y="505"/>
                  </a:lnTo>
                  <a:lnTo>
                    <a:pt x="876" y="501"/>
                  </a:lnTo>
                  <a:lnTo>
                    <a:pt x="869" y="501"/>
                  </a:lnTo>
                  <a:lnTo>
                    <a:pt x="860" y="502"/>
                  </a:lnTo>
                  <a:lnTo>
                    <a:pt x="853" y="507"/>
                  </a:lnTo>
                  <a:lnTo>
                    <a:pt x="849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7" y="670"/>
                  </a:lnTo>
                  <a:lnTo>
                    <a:pt x="768" y="696"/>
                  </a:lnTo>
                  <a:lnTo>
                    <a:pt x="748" y="717"/>
                  </a:lnTo>
                  <a:lnTo>
                    <a:pt x="727" y="733"/>
                  </a:lnTo>
                  <a:lnTo>
                    <a:pt x="702" y="743"/>
                  </a:lnTo>
                  <a:lnTo>
                    <a:pt x="677" y="747"/>
                  </a:lnTo>
                  <a:lnTo>
                    <a:pt x="662" y="745"/>
                  </a:lnTo>
                  <a:lnTo>
                    <a:pt x="651" y="739"/>
                  </a:lnTo>
                  <a:lnTo>
                    <a:pt x="643" y="727"/>
                  </a:lnTo>
                  <a:lnTo>
                    <a:pt x="639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7" y="567"/>
                  </a:lnTo>
                  <a:lnTo>
                    <a:pt x="678" y="537"/>
                  </a:lnTo>
                  <a:lnTo>
                    <a:pt x="690" y="501"/>
                  </a:lnTo>
                  <a:lnTo>
                    <a:pt x="702" y="463"/>
                  </a:lnTo>
                  <a:lnTo>
                    <a:pt x="716" y="421"/>
                  </a:lnTo>
                  <a:lnTo>
                    <a:pt x="729" y="378"/>
                  </a:lnTo>
                  <a:lnTo>
                    <a:pt x="741" y="336"/>
                  </a:lnTo>
                  <a:lnTo>
                    <a:pt x="752" y="293"/>
                  </a:lnTo>
                  <a:lnTo>
                    <a:pt x="760" y="253"/>
                  </a:lnTo>
                  <a:lnTo>
                    <a:pt x="766" y="218"/>
                  </a:lnTo>
                  <a:lnTo>
                    <a:pt x="767" y="185"/>
                  </a:lnTo>
                  <a:lnTo>
                    <a:pt x="764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7" y="48"/>
                  </a:lnTo>
                  <a:lnTo>
                    <a:pt x="690" y="28"/>
                  </a:lnTo>
                  <a:lnTo>
                    <a:pt x="658" y="12"/>
                  </a:lnTo>
                  <a:lnTo>
                    <a:pt x="620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4" y="24"/>
                  </a:lnTo>
                  <a:lnTo>
                    <a:pt x="433" y="41"/>
                  </a:lnTo>
                  <a:lnTo>
                    <a:pt x="406" y="59"/>
                  </a:lnTo>
                  <a:lnTo>
                    <a:pt x="382" y="79"/>
                  </a:lnTo>
                  <a:lnTo>
                    <a:pt x="363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7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1" y="21"/>
                  </a:lnTo>
                  <a:lnTo>
                    <a:pt x="226" y="10"/>
                  </a:lnTo>
                  <a:lnTo>
                    <a:pt x="200" y="2"/>
                  </a:lnTo>
                  <a:lnTo>
                    <a:pt x="172" y="0"/>
                  </a:lnTo>
                  <a:lnTo>
                    <a:pt x="146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5" y="54"/>
                  </a:lnTo>
                  <a:lnTo>
                    <a:pt x="64" y="69"/>
                  </a:lnTo>
                  <a:lnTo>
                    <a:pt x="56" y="85"/>
                  </a:lnTo>
                  <a:lnTo>
                    <a:pt x="50" y="98"/>
                  </a:lnTo>
                  <a:lnTo>
                    <a:pt x="40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9" y="226"/>
                  </a:lnTo>
                  <a:lnTo>
                    <a:pt x="4" y="246"/>
                  </a:lnTo>
                  <a:lnTo>
                    <a:pt x="1" y="260"/>
                  </a:lnTo>
                  <a:lnTo>
                    <a:pt x="0" y="266"/>
                  </a:lnTo>
                  <a:lnTo>
                    <a:pt x="1" y="272"/>
                  </a:lnTo>
                  <a:lnTo>
                    <a:pt x="2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3" y="283"/>
                  </a:lnTo>
                  <a:lnTo>
                    <a:pt x="28" y="283"/>
                  </a:lnTo>
                  <a:lnTo>
                    <a:pt x="33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8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5" y="95"/>
                  </a:lnTo>
                  <a:lnTo>
                    <a:pt x="111" y="71"/>
                  </a:lnTo>
                  <a:lnTo>
                    <a:pt x="128" y="52"/>
                  </a:lnTo>
                  <a:lnTo>
                    <a:pt x="146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2" y="71"/>
                  </a:lnTo>
                  <a:lnTo>
                    <a:pt x="216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6" y="146"/>
                  </a:lnTo>
                  <a:lnTo>
                    <a:pt x="215" y="162"/>
                  </a:lnTo>
                  <a:lnTo>
                    <a:pt x="211" y="179"/>
                  </a:lnTo>
                  <a:lnTo>
                    <a:pt x="207" y="200"/>
                  </a:lnTo>
                  <a:lnTo>
                    <a:pt x="192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1" name="Group 67"/>
          <p:cNvGrpSpPr>
            <a:grpSpLocks noChangeAspect="1"/>
          </p:cNvGrpSpPr>
          <p:nvPr>
            <p:custDataLst>
              <p:tags r:id="rId10"/>
            </p:custDataLst>
          </p:nvPr>
        </p:nvGrpSpPr>
        <p:grpSpPr bwMode="auto">
          <a:xfrm>
            <a:off x="1967742" y="1928802"/>
            <a:ext cx="688634" cy="214314"/>
            <a:chOff x="1773" y="1488"/>
            <a:chExt cx="3647" cy="1135"/>
          </a:xfrm>
        </p:grpSpPr>
        <p:sp>
          <p:nvSpPr>
            <p:cNvPr id="53317" name="Freeform 69"/>
            <p:cNvSpPr>
              <a:spLocks/>
            </p:cNvSpPr>
            <p:nvPr/>
          </p:nvSpPr>
          <p:spPr bwMode="auto">
            <a:xfrm>
              <a:off x="1773" y="1488"/>
              <a:ext cx="546" cy="1116"/>
            </a:xfrm>
            <a:custGeom>
              <a:avLst/>
              <a:gdLst/>
              <a:ahLst/>
              <a:cxnLst>
                <a:cxn ang="0">
                  <a:pos x="339" y="43"/>
                </a:cxn>
                <a:cxn ang="0">
                  <a:pos x="339" y="24"/>
                </a:cxn>
                <a:cxn ang="0">
                  <a:pos x="336" y="10"/>
                </a:cxn>
                <a:cxn ang="0">
                  <a:pos x="330" y="4"/>
                </a:cxn>
                <a:cxn ang="0">
                  <a:pos x="319" y="0"/>
                </a:cxn>
                <a:cxn ang="0">
                  <a:pos x="301" y="0"/>
                </a:cxn>
                <a:cxn ang="0">
                  <a:pos x="269" y="29"/>
                </a:cxn>
                <a:cxn ang="0">
                  <a:pos x="235" y="51"/>
                </a:cxn>
                <a:cxn ang="0">
                  <a:pos x="200" y="70"/>
                </a:cxn>
                <a:cxn ang="0">
                  <a:pos x="166" y="83"/>
                </a:cxn>
                <a:cxn ang="0">
                  <a:pos x="131" y="94"/>
                </a:cxn>
                <a:cxn ang="0">
                  <a:pos x="98" y="100"/>
                </a:cxn>
                <a:cxn ang="0">
                  <a:pos x="68" y="104"/>
                </a:cxn>
                <a:cxn ang="0">
                  <a:pos x="40" y="106"/>
                </a:cxn>
                <a:cxn ang="0">
                  <a:pos x="18" y="107"/>
                </a:cxn>
                <a:cxn ang="0">
                  <a:pos x="0" y="107"/>
                </a:cxn>
                <a:cxn ang="0">
                  <a:pos x="0" y="159"/>
                </a:cxn>
                <a:cxn ang="0">
                  <a:pos x="18" y="159"/>
                </a:cxn>
                <a:cxn ang="0">
                  <a:pos x="42" y="157"/>
                </a:cxn>
                <a:cxn ang="0">
                  <a:pos x="72" y="155"/>
                </a:cxn>
                <a:cxn ang="0">
                  <a:pos x="104" y="151"/>
                </a:cxn>
                <a:cxn ang="0">
                  <a:pos x="141" y="143"/>
                </a:cxn>
                <a:cxn ang="0">
                  <a:pos x="179" y="131"/>
                </a:cxn>
                <a:cxn ang="0">
                  <a:pos x="216" y="115"/>
                </a:cxn>
                <a:cxn ang="0">
                  <a:pos x="216" y="1001"/>
                </a:cxn>
                <a:cxn ang="0">
                  <a:pos x="214" y="1015"/>
                </a:cxn>
                <a:cxn ang="0">
                  <a:pos x="211" y="1027"/>
                </a:cxn>
                <a:cxn ang="0">
                  <a:pos x="205" y="1038"/>
                </a:cxn>
                <a:cxn ang="0">
                  <a:pos x="195" y="1047"/>
                </a:cxn>
                <a:cxn ang="0">
                  <a:pos x="180" y="1054"/>
                </a:cxn>
                <a:cxn ang="0">
                  <a:pos x="161" y="1058"/>
                </a:cxn>
                <a:cxn ang="0">
                  <a:pos x="136" y="1062"/>
                </a:cxn>
                <a:cxn ang="0">
                  <a:pos x="103" y="1063"/>
                </a:cxn>
                <a:cxn ang="0">
                  <a:pos x="63" y="1064"/>
                </a:cxn>
                <a:cxn ang="0">
                  <a:pos x="9" y="1064"/>
                </a:cxn>
                <a:cxn ang="0">
                  <a:pos x="9" y="1116"/>
                </a:cxn>
                <a:cxn ang="0">
                  <a:pos x="34" y="1115"/>
                </a:cxn>
                <a:cxn ang="0">
                  <a:pos x="67" y="1113"/>
                </a:cxn>
                <a:cxn ang="0">
                  <a:pos x="102" y="1112"/>
                </a:cxn>
                <a:cxn ang="0">
                  <a:pos x="140" y="1112"/>
                </a:cxn>
                <a:cxn ang="0">
                  <a:pos x="179" y="1111"/>
                </a:cxn>
                <a:cxn ang="0">
                  <a:pos x="375" y="1111"/>
                </a:cxn>
                <a:cxn ang="0">
                  <a:pos x="415" y="1112"/>
                </a:cxn>
                <a:cxn ang="0">
                  <a:pos x="453" y="1112"/>
                </a:cxn>
                <a:cxn ang="0">
                  <a:pos x="488" y="1113"/>
                </a:cxn>
                <a:cxn ang="0">
                  <a:pos x="519" y="1115"/>
                </a:cxn>
                <a:cxn ang="0">
                  <a:pos x="546" y="1116"/>
                </a:cxn>
                <a:cxn ang="0">
                  <a:pos x="546" y="1064"/>
                </a:cxn>
                <a:cxn ang="0">
                  <a:pos x="451" y="1064"/>
                </a:cxn>
                <a:cxn ang="0">
                  <a:pos x="419" y="1062"/>
                </a:cxn>
                <a:cxn ang="0">
                  <a:pos x="394" y="1059"/>
                </a:cxn>
                <a:cxn ang="0">
                  <a:pos x="374" y="1054"/>
                </a:cxn>
                <a:cxn ang="0">
                  <a:pos x="360" y="1047"/>
                </a:cxn>
                <a:cxn ang="0">
                  <a:pos x="349" y="1039"/>
                </a:cxn>
                <a:cxn ang="0">
                  <a:pos x="344" y="1029"/>
                </a:cxn>
                <a:cxn ang="0">
                  <a:pos x="340" y="1015"/>
                </a:cxn>
                <a:cxn ang="0">
                  <a:pos x="339" y="1001"/>
                </a:cxn>
                <a:cxn ang="0">
                  <a:pos x="339" y="984"/>
                </a:cxn>
                <a:cxn ang="0">
                  <a:pos x="339" y="43"/>
                </a:cxn>
              </a:cxnLst>
              <a:rect l="0" t="0" r="r" b="b"/>
              <a:pathLst>
                <a:path w="546" h="1116">
                  <a:moveTo>
                    <a:pt x="339" y="43"/>
                  </a:moveTo>
                  <a:lnTo>
                    <a:pt x="339" y="24"/>
                  </a:lnTo>
                  <a:lnTo>
                    <a:pt x="336" y="10"/>
                  </a:lnTo>
                  <a:lnTo>
                    <a:pt x="330" y="4"/>
                  </a:lnTo>
                  <a:lnTo>
                    <a:pt x="319" y="0"/>
                  </a:lnTo>
                  <a:lnTo>
                    <a:pt x="301" y="0"/>
                  </a:lnTo>
                  <a:lnTo>
                    <a:pt x="269" y="29"/>
                  </a:lnTo>
                  <a:lnTo>
                    <a:pt x="235" y="51"/>
                  </a:lnTo>
                  <a:lnTo>
                    <a:pt x="200" y="70"/>
                  </a:lnTo>
                  <a:lnTo>
                    <a:pt x="166" y="83"/>
                  </a:lnTo>
                  <a:lnTo>
                    <a:pt x="131" y="94"/>
                  </a:lnTo>
                  <a:lnTo>
                    <a:pt x="98" y="100"/>
                  </a:lnTo>
                  <a:lnTo>
                    <a:pt x="68" y="104"/>
                  </a:lnTo>
                  <a:lnTo>
                    <a:pt x="40" y="106"/>
                  </a:lnTo>
                  <a:lnTo>
                    <a:pt x="18" y="107"/>
                  </a:lnTo>
                  <a:lnTo>
                    <a:pt x="0" y="107"/>
                  </a:lnTo>
                  <a:lnTo>
                    <a:pt x="0" y="159"/>
                  </a:lnTo>
                  <a:lnTo>
                    <a:pt x="18" y="159"/>
                  </a:lnTo>
                  <a:lnTo>
                    <a:pt x="42" y="157"/>
                  </a:lnTo>
                  <a:lnTo>
                    <a:pt x="72" y="155"/>
                  </a:lnTo>
                  <a:lnTo>
                    <a:pt x="104" y="151"/>
                  </a:lnTo>
                  <a:lnTo>
                    <a:pt x="141" y="143"/>
                  </a:lnTo>
                  <a:lnTo>
                    <a:pt x="179" y="131"/>
                  </a:lnTo>
                  <a:lnTo>
                    <a:pt x="216" y="115"/>
                  </a:lnTo>
                  <a:lnTo>
                    <a:pt x="216" y="1001"/>
                  </a:lnTo>
                  <a:lnTo>
                    <a:pt x="214" y="1015"/>
                  </a:lnTo>
                  <a:lnTo>
                    <a:pt x="211" y="1027"/>
                  </a:lnTo>
                  <a:lnTo>
                    <a:pt x="205" y="1038"/>
                  </a:lnTo>
                  <a:lnTo>
                    <a:pt x="195" y="1047"/>
                  </a:lnTo>
                  <a:lnTo>
                    <a:pt x="180" y="1054"/>
                  </a:lnTo>
                  <a:lnTo>
                    <a:pt x="161" y="1058"/>
                  </a:lnTo>
                  <a:lnTo>
                    <a:pt x="136" y="1062"/>
                  </a:lnTo>
                  <a:lnTo>
                    <a:pt x="103" y="1063"/>
                  </a:lnTo>
                  <a:lnTo>
                    <a:pt x="63" y="1064"/>
                  </a:lnTo>
                  <a:lnTo>
                    <a:pt x="9" y="1064"/>
                  </a:lnTo>
                  <a:lnTo>
                    <a:pt x="9" y="1116"/>
                  </a:lnTo>
                  <a:lnTo>
                    <a:pt x="34" y="1115"/>
                  </a:lnTo>
                  <a:lnTo>
                    <a:pt x="67" y="1113"/>
                  </a:lnTo>
                  <a:lnTo>
                    <a:pt x="102" y="1112"/>
                  </a:lnTo>
                  <a:lnTo>
                    <a:pt x="140" y="1112"/>
                  </a:lnTo>
                  <a:lnTo>
                    <a:pt x="179" y="1111"/>
                  </a:lnTo>
                  <a:lnTo>
                    <a:pt x="375" y="1111"/>
                  </a:lnTo>
                  <a:lnTo>
                    <a:pt x="415" y="1112"/>
                  </a:lnTo>
                  <a:lnTo>
                    <a:pt x="453" y="1112"/>
                  </a:lnTo>
                  <a:lnTo>
                    <a:pt x="488" y="1113"/>
                  </a:lnTo>
                  <a:lnTo>
                    <a:pt x="519" y="1115"/>
                  </a:lnTo>
                  <a:lnTo>
                    <a:pt x="546" y="1116"/>
                  </a:lnTo>
                  <a:lnTo>
                    <a:pt x="546" y="1064"/>
                  </a:lnTo>
                  <a:lnTo>
                    <a:pt x="451" y="1064"/>
                  </a:lnTo>
                  <a:lnTo>
                    <a:pt x="419" y="1062"/>
                  </a:lnTo>
                  <a:lnTo>
                    <a:pt x="394" y="1059"/>
                  </a:lnTo>
                  <a:lnTo>
                    <a:pt x="374" y="1054"/>
                  </a:lnTo>
                  <a:lnTo>
                    <a:pt x="360" y="1047"/>
                  </a:lnTo>
                  <a:lnTo>
                    <a:pt x="349" y="1039"/>
                  </a:lnTo>
                  <a:lnTo>
                    <a:pt x="344" y="1029"/>
                  </a:lnTo>
                  <a:lnTo>
                    <a:pt x="340" y="1015"/>
                  </a:lnTo>
                  <a:lnTo>
                    <a:pt x="339" y="1001"/>
                  </a:lnTo>
                  <a:lnTo>
                    <a:pt x="339" y="984"/>
                  </a:lnTo>
                  <a:lnTo>
                    <a:pt x="339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318" name="Freeform 70"/>
            <p:cNvSpPr>
              <a:spLocks/>
            </p:cNvSpPr>
            <p:nvPr/>
          </p:nvSpPr>
          <p:spPr bwMode="auto">
            <a:xfrm>
              <a:off x="3064" y="1781"/>
              <a:ext cx="799" cy="809"/>
            </a:xfrm>
            <a:custGeom>
              <a:avLst/>
              <a:gdLst/>
              <a:ahLst/>
              <a:cxnLst>
                <a:cxn ang="0">
                  <a:pos x="449" y="404"/>
                </a:cxn>
                <a:cxn ang="0">
                  <a:pos x="777" y="69"/>
                </a:cxn>
                <a:cxn ang="0">
                  <a:pos x="793" y="53"/>
                </a:cxn>
                <a:cxn ang="0">
                  <a:pos x="797" y="46"/>
                </a:cxn>
                <a:cxn ang="0">
                  <a:pos x="798" y="41"/>
                </a:cxn>
                <a:cxn ang="0">
                  <a:pos x="799" y="33"/>
                </a:cxn>
                <a:cxn ang="0">
                  <a:pos x="797" y="20"/>
                </a:cxn>
                <a:cxn ang="0">
                  <a:pos x="789" y="10"/>
                </a:cxn>
                <a:cxn ang="0">
                  <a:pos x="778" y="2"/>
                </a:cxn>
                <a:cxn ang="0">
                  <a:pos x="765" y="0"/>
                </a:cxn>
                <a:cxn ang="0">
                  <a:pos x="756" y="1"/>
                </a:cxn>
                <a:cxn ang="0">
                  <a:pos x="748" y="5"/>
                </a:cxn>
                <a:cxn ang="0">
                  <a:pos x="741" y="12"/>
                </a:cxn>
                <a:cxn ang="0">
                  <a:pos x="731" y="22"/>
                </a:cxn>
                <a:cxn ang="0">
                  <a:pos x="400" y="356"/>
                </a:cxn>
                <a:cxn ang="0">
                  <a:pos x="68" y="22"/>
                </a:cxn>
                <a:cxn ang="0">
                  <a:pos x="58" y="13"/>
                </a:cxn>
                <a:cxn ang="0">
                  <a:pos x="51" y="6"/>
                </a:cxn>
                <a:cxn ang="0">
                  <a:pos x="45" y="2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1"/>
                </a:cxn>
                <a:cxn ang="0">
                  <a:pos x="0" y="33"/>
                </a:cxn>
                <a:cxn ang="0">
                  <a:pos x="1" y="42"/>
                </a:cxn>
                <a:cxn ang="0">
                  <a:pos x="5" y="50"/>
                </a:cxn>
                <a:cxn ang="0">
                  <a:pos x="11" y="58"/>
                </a:cxn>
                <a:cxn ang="0">
                  <a:pos x="20" y="69"/>
                </a:cxn>
                <a:cxn ang="0">
                  <a:pos x="350" y="404"/>
                </a:cxn>
                <a:cxn ang="0">
                  <a:pos x="10" y="749"/>
                </a:cxn>
                <a:cxn ang="0">
                  <a:pos x="3" y="758"/>
                </a:cxn>
                <a:cxn ang="0">
                  <a:pos x="1" y="767"/>
                </a:cxn>
                <a:cxn ang="0">
                  <a:pos x="0" y="774"/>
                </a:cxn>
                <a:cxn ang="0">
                  <a:pos x="2" y="787"/>
                </a:cxn>
                <a:cxn ang="0">
                  <a:pos x="10" y="798"/>
                </a:cxn>
                <a:cxn ang="0">
                  <a:pos x="20" y="806"/>
                </a:cxn>
                <a:cxn ang="0">
                  <a:pos x="32" y="809"/>
                </a:cxn>
                <a:cxn ang="0">
                  <a:pos x="45" y="806"/>
                </a:cxn>
                <a:cxn ang="0">
                  <a:pos x="51" y="802"/>
                </a:cxn>
                <a:cxn ang="0">
                  <a:pos x="58" y="795"/>
                </a:cxn>
                <a:cxn ang="0">
                  <a:pos x="399" y="451"/>
                </a:cxn>
                <a:cxn ang="0">
                  <a:pos x="741" y="797"/>
                </a:cxn>
                <a:cxn ang="0">
                  <a:pos x="750" y="803"/>
                </a:cxn>
                <a:cxn ang="0">
                  <a:pos x="759" y="807"/>
                </a:cxn>
                <a:cxn ang="0">
                  <a:pos x="765" y="809"/>
                </a:cxn>
                <a:cxn ang="0">
                  <a:pos x="780" y="806"/>
                </a:cxn>
                <a:cxn ang="0">
                  <a:pos x="790" y="798"/>
                </a:cxn>
                <a:cxn ang="0">
                  <a:pos x="797" y="787"/>
                </a:cxn>
                <a:cxn ang="0">
                  <a:pos x="799" y="774"/>
                </a:cxn>
                <a:cxn ang="0">
                  <a:pos x="798" y="767"/>
                </a:cxn>
                <a:cxn ang="0">
                  <a:pos x="797" y="762"/>
                </a:cxn>
                <a:cxn ang="0">
                  <a:pos x="793" y="755"/>
                </a:cxn>
                <a:cxn ang="0">
                  <a:pos x="777" y="740"/>
                </a:cxn>
                <a:cxn ang="0">
                  <a:pos x="449" y="404"/>
                </a:cxn>
              </a:cxnLst>
              <a:rect l="0" t="0" r="r" b="b"/>
              <a:pathLst>
                <a:path w="799" h="809">
                  <a:moveTo>
                    <a:pt x="449" y="404"/>
                  </a:moveTo>
                  <a:lnTo>
                    <a:pt x="777" y="69"/>
                  </a:lnTo>
                  <a:lnTo>
                    <a:pt x="793" y="53"/>
                  </a:lnTo>
                  <a:lnTo>
                    <a:pt x="797" y="46"/>
                  </a:lnTo>
                  <a:lnTo>
                    <a:pt x="798" y="41"/>
                  </a:lnTo>
                  <a:lnTo>
                    <a:pt x="799" y="33"/>
                  </a:lnTo>
                  <a:lnTo>
                    <a:pt x="797" y="20"/>
                  </a:lnTo>
                  <a:lnTo>
                    <a:pt x="789" y="10"/>
                  </a:lnTo>
                  <a:lnTo>
                    <a:pt x="778" y="2"/>
                  </a:lnTo>
                  <a:lnTo>
                    <a:pt x="765" y="0"/>
                  </a:lnTo>
                  <a:lnTo>
                    <a:pt x="756" y="1"/>
                  </a:lnTo>
                  <a:lnTo>
                    <a:pt x="748" y="5"/>
                  </a:lnTo>
                  <a:lnTo>
                    <a:pt x="741" y="12"/>
                  </a:lnTo>
                  <a:lnTo>
                    <a:pt x="731" y="22"/>
                  </a:lnTo>
                  <a:lnTo>
                    <a:pt x="400" y="356"/>
                  </a:lnTo>
                  <a:lnTo>
                    <a:pt x="68" y="22"/>
                  </a:lnTo>
                  <a:lnTo>
                    <a:pt x="58" y="13"/>
                  </a:lnTo>
                  <a:lnTo>
                    <a:pt x="51" y="6"/>
                  </a:lnTo>
                  <a:lnTo>
                    <a:pt x="45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1"/>
                  </a:lnTo>
                  <a:lnTo>
                    <a:pt x="0" y="33"/>
                  </a:lnTo>
                  <a:lnTo>
                    <a:pt x="1" y="42"/>
                  </a:lnTo>
                  <a:lnTo>
                    <a:pt x="5" y="50"/>
                  </a:lnTo>
                  <a:lnTo>
                    <a:pt x="11" y="58"/>
                  </a:lnTo>
                  <a:lnTo>
                    <a:pt x="20" y="69"/>
                  </a:lnTo>
                  <a:lnTo>
                    <a:pt x="350" y="404"/>
                  </a:lnTo>
                  <a:lnTo>
                    <a:pt x="10" y="749"/>
                  </a:lnTo>
                  <a:lnTo>
                    <a:pt x="3" y="758"/>
                  </a:lnTo>
                  <a:lnTo>
                    <a:pt x="1" y="767"/>
                  </a:lnTo>
                  <a:lnTo>
                    <a:pt x="0" y="774"/>
                  </a:lnTo>
                  <a:lnTo>
                    <a:pt x="2" y="787"/>
                  </a:lnTo>
                  <a:lnTo>
                    <a:pt x="10" y="798"/>
                  </a:lnTo>
                  <a:lnTo>
                    <a:pt x="20" y="806"/>
                  </a:lnTo>
                  <a:lnTo>
                    <a:pt x="32" y="809"/>
                  </a:lnTo>
                  <a:lnTo>
                    <a:pt x="45" y="806"/>
                  </a:lnTo>
                  <a:lnTo>
                    <a:pt x="51" y="802"/>
                  </a:lnTo>
                  <a:lnTo>
                    <a:pt x="58" y="795"/>
                  </a:lnTo>
                  <a:lnTo>
                    <a:pt x="399" y="451"/>
                  </a:lnTo>
                  <a:lnTo>
                    <a:pt x="741" y="797"/>
                  </a:lnTo>
                  <a:lnTo>
                    <a:pt x="750" y="803"/>
                  </a:lnTo>
                  <a:lnTo>
                    <a:pt x="759" y="807"/>
                  </a:lnTo>
                  <a:lnTo>
                    <a:pt x="765" y="809"/>
                  </a:lnTo>
                  <a:lnTo>
                    <a:pt x="780" y="806"/>
                  </a:lnTo>
                  <a:lnTo>
                    <a:pt x="790" y="798"/>
                  </a:lnTo>
                  <a:lnTo>
                    <a:pt x="797" y="787"/>
                  </a:lnTo>
                  <a:lnTo>
                    <a:pt x="799" y="774"/>
                  </a:lnTo>
                  <a:lnTo>
                    <a:pt x="798" y="767"/>
                  </a:lnTo>
                  <a:lnTo>
                    <a:pt x="797" y="762"/>
                  </a:lnTo>
                  <a:lnTo>
                    <a:pt x="793" y="755"/>
                  </a:lnTo>
                  <a:lnTo>
                    <a:pt x="777" y="740"/>
                  </a:lnTo>
                  <a:lnTo>
                    <a:pt x="449" y="4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319" name="Freeform 71"/>
            <p:cNvSpPr>
              <a:spLocks/>
            </p:cNvSpPr>
            <p:nvPr/>
          </p:nvSpPr>
          <p:spPr bwMode="auto">
            <a:xfrm>
              <a:off x="4523" y="1863"/>
              <a:ext cx="897" cy="760"/>
            </a:xfrm>
            <a:custGeom>
              <a:avLst/>
              <a:gdLst/>
              <a:ahLst/>
              <a:cxnLst>
                <a:cxn ang="0">
                  <a:pos x="87" y="692"/>
                </a:cxn>
                <a:cxn ang="0">
                  <a:pos x="92" y="744"/>
                </a:cxn>
                <a:cxn ang="0">
                  <a:pos x="144" y="758"/>
                </a:cxn>
                <a:cxn ang="0">
                  <a:pos x="191" y="713"/>
                </a:cxn>
                <a:cxn ang="0">
                  <a:pos x="215" y="626"/>
                </a:cxn>
                <a:cxn ang="0">
                  <a:pos x="274" y="382"/>
                </a:cxn>
                <a:cxn ang="0">
                  <a:pos x="304" y="260"/>
                </a:cxn>
                <a:cxn ang="0">
                  <a:pos x="328" y="208"/>
                </a:cxn>
                <a:cxn ang="0">
                  <a:pos x="394" y="119"/>
                </a:cxn>
                <a:cxn ang="0">
                  <a:pos x="507" y="49"/>
                </a:cxn>
                <a:cxn ang="0">
                  <a:pos x="621" y="45"/>
                </a:cxn>
                <a:cxn ang="0">
                  <a:pos x="661" y="99"/>
                </a:cxn>
                <a:cxn ang="0">
                  <a:pos x="667" y="184"/>
                </a:cxn>
                <a:cxn ang="0">
                  <a:pos x="631" y="341"/>
                </a:cxn>
                <a:cxn ang="0">
                  <a:pos x="580" y="493"/>
                </a:cxn>
                <a:cxn ang="0">
                  <a:pos x="549" y="583"/>
                </a:cxn>
                <a:cxn ang="0">
                  <a:pos x="549" y="655"/>
                </a:cxn>
                <a:cxn ang="0">
                  <a:pos x="619" y="746"/>
                </a:cxn>
                <a:cxn ang="0">
                  <a:pos x="741" y="746"/>
                </a:cxn>
                <a:cxn ang="0">
                  <a:pos x="830" y="662"/>
                </a:cxn>
                <a:cxn ang="0">
                  <a:pos x="881" y="558"/>
                </a:cxn>
                <a:cxn ang="0">
                  <a:pos x="897" y="501"/>
                </a:cxn>
                <a:cxn ang="0">
                  <a:pos x="888" y="487"/>
                </a:cxn>
                <a:cxn ang="0">
                  <a:pos x="860" y="493"/>
                </a:cxn>
                <a:cxn ang="0">
                  <a:pos x="828" y="587"/>
                </a:cxn>
                <a:cxn ang="0">
                  <a:pos x="756" y="695"/>
                </a:cxn>
                <a:cxn ang="0">
                  <a:pos x="669" y="720"/>
                </a:cxn>
                <a:cxn ang="0">
                  <a:pos x="644" y="667"/>
                </a:cxn>
                <a:cxn ang="0">
                  <a:pos x="673" y="549"/>
                </a:cxn>
                <a:cxn ang="0">
                  <a:pos x="723" y="408"/>
                </a:cxn>
                <a:cxn ang="0">
                  <a:pos x="767" y="247"/>
                </a:cxn>
                <a:cxn ang="0">
                  <a:pos x="763" y="111"/>
                </a:cxn>
                <a:cxn ang="0">
                  <a:pos x="686" y="21"/>
                </a:cxn>
                <a:cxn ang="0">
                  <a:pos x="541" y="3"/>
                </a:cxn>
                <a:cxn ang="0">
                  <a:pos x="410" y="58"/>
                </a:cxn>
                <a:cxn ang="0">
                  <a:pos x="335" y="132"/>
                </a:cxn>
                <a:cxn ang="0">
                  <a:pos x="295" y="58"/>
                </a:cxn>
                <a:cxn ang="0">
                  <a:pos x="202" y="3"/>
                </a:cxn>
                <a:cxn ang="0">
                  <a:pos x="105" y="22"/>
                </a:cxn>
                <a:cxn ang="0">
                  <a:pos x="57" y="83"/>
                </a:cxn>
                <a:cxn ang="0">
                  <a:pos x="25" y="162"/>
                </a:cxn>
                <a:cxn ang="0">
                  <a:pos x="0" y="253"/>
                </a:cxn>
                <a:cxn ang="0">
                  <a:pos x="7" y="272"/>
                </a:cxn>
                <a:cxn ang="0">
                  <a:pos x="34" y="272"/>
                </a:cxn>
                <a:cxn ang="0">
                  <a:pos x="58" y="193"/>
                </a:cxn>
                <a:cxn ang="0">
                  <a:pos x="112" y="69"/>
                </a:cxn>
                <a:cxn ang="0">
                  <a:pos x="185" y="38"/>
                </a:cxn>
                <a:cxn ang="0">
                  <a:pos x="219" y="89"/>
                </a:cxn>
                <a:cxn ang="0">
                  <a:pos x="216" y="156"/>
                </a:cxn>
                <a:cxn ang="0">
                  <a:pos x="194" y="254"/>
                </a:cxn>
              </a:cxnLst>
              <a:rect l="0" t="0" r="r" b="b"/>
              <a:pathLst>
                <a:path w="897" h="760">
                  <a:moveTo>
                    <a:pt x="97" y="642"/>
                  </a:moveTo>
                  <a:lnTo>
                    <a:pt x="93" y="659"/>
                  </a:lnTo>
                  <a:lnTo>
                    <a:pt x="91" y="676"/>
                  </a:lnTo>
                  <a:lnTo>
                    <a:pt x="87" y="692"/>
                  </a:lnTo>
                  <a:lnTo>
                    <a:pt x="84" y="707"/>
                  </a:lnTo>
                  <a:lnTo>
                    <a:pt x="83" y="715"/>
                  </a:lnTo>
                  <a:lnTo>
                    <a:pt x="85" y="730"/>
                  </a:lnTo>
                  <a:lnTo>
                    <a:pt x="92" y="744"/>
                  </a:lnTo>
                  <a:lnTo>
                    <a:pt x="102" y="752"/>
                  </a:lnTo>
                  <a:lnTo>
                    <a:pt x="115" y="758"/>
                  </a:lnTo>
                  <a:lnTo>
                    <a:pt x="131" y="760"/>
                  </a:lnTo>
                  <a:lnTo>
                    <a:pt x="144" y="758"/>
                  </a:lnTo>
                  <a:lnTo>
                    <a:pt x="157" y="753"/>
                  </a:lnTo>
                  <a:lnTo>
                    <a:pt x="170" y="744"/>
                  </a:lnTo>
                  <a:lnTo>
                    <a:pt x="184" y="730"/>
                  </a:lnTo>
                  <a:lnTo>
                    <a:pt x="191" y="713"/>
                  </a:lnTo>
                  <a:lnTo>
                    <a:pt x="195" y="697"/>
                  </a:lnTo>
                  <a:lnTo>
                    <a:pt x="199" y="683"/>
                  </a:lnTo>
                  <a:lnTo>
                    <a:pt x="204" y="666"/>
                  </a:lnTo>
                  <a:lnTo>
                    <a:pt x="215" y="626"/>
                  </a:lnTo>
                  <a:lnTo>
                    <a:pt x="219" y="606"/>
                  </a:lnTo>
                  <a:lnTo>
                    <a:pt x="223" y="589"/>
                  </a:lnTo>
                  <a:lnTo>
                    <a:pt x="259" y="437"/>
                  </a:lnTo>
                  <a:lnTo>
                    <a:pt x="274" y="382"/>
                  </a:lnTo>
                  <a:lnTo>
                    <a:pt x="288" y="325"/>
                  </a:lnTo>
                  <a:lnTo>
                    <a:pt x="292" y="309"/>
                  </a:lnTo>
                  <a:lnTo>
                    <a:pt x="300" y="274"/>
                  </a:lnTo>
                  <a:lnTo>
                    <a:pt x="304" y="260"/>
                  </a:lnTo>
                  <a:lnTo>
                    <a:pt x="308" y="248"/>
                  </a:lnTo>
                  <a:lnTo>
                    <a:pt x="309" y="241"/>
                  </a:lnTo>
                  <a:lnTo>
                    <a:pt x="317" y="227"/>
                  </a:lnTo>
                  <a:lnTo>
                    <a:pt x="328" y="208"/>
                  </a:lnTo>
                  <a:lnTo>
                    <a:pt x="339" y="187"/>
                  </a:lnTo>
                  <a:lnTo>
                    <a:pt x="355" y="166"/>
                  </a:lnTo>
                  <a:lnTo>
                    <a:pt x="373" y="142"/>
                  </a:lnTo>
                  <a:lnTo>
                    <a:pt x="394" y="119"/>
                  </a:lnTo>
                  <a:lnTo>
                    <a:pt x="418" y="98"/>
                  </a:lnTo>
                  <a:lnTo>
                    <a:pt x="445" y="78"/>
                  </a:lnTo>
                  <a:lnTo>
                    <a:pt x="474" y="62"/>
                  </a:lnTo>
                  <a:lnTo>
                    <a:pt x="507" y="49"/>
                  </a:lnTo>
                  <a:lnTo>
                    <a:pt x="541" y="40"/>
                  </a:lnTo>
                  <a:lnTo>
                    <a:pt x="579" y="37"/>
                  </a:lnTo>
                  <a:lnTo>
                    <a:pt x="601" y="40"/>
                  </a:lnTo>
                  <a:lnTo>
                    <a:pt x="621" y="45"/>
                  </a:lnTo>
                  <a:lnTo>
                    <a:pt x="635" y="56"/>
                  </a:lnTo>
                  <a:lnTo>
                    <a:pt x="647" y="68"/>
                  </a:lnTo>
                  <a:lnTo>
                    <a:pt x="656" y="82"/>
                  </a:lnTo>
                  <a:lnTo>
                    <a:pt x="661" y="99"/>
                  </a:lnTo>
                  <a:lnTo>
                    <a:pt x="665" y="117"/>
                  </a:lnTo>
                  <a:lnTo>
                    <a:pt x="668" y="135"/>
                  </a:lnTo>
                  <a:lnTo>
                    <a:pt x="669" y="154"/>
                  </a:lnTo>
                  <a:lnTo>
                    <a:pt x="667" y="184"/>
                  </a:lnTo>
                  <a:lnTo>
                    <a:pt x="661" y="220"/>
                  </a:lnTo>
                  <a:lnTo>
                    <a:pt x="653" y="258"/>
                  </a:lnTo>
                  <a:lnTo>
                    <a:pt x="643" y="300"/>
                  </a:lnTo>
                  <a:lnTo>
                    <a:pt x="631" y="341"/>
                  </a:lnTo>
                  <a:lnTo>
                    <a:pt x="618" y="382"/>
                  </a:lnTo>
                  <a:lnTo>
                    <a:pt x="605" y="422"/>
                  </a:lnTo>
                  <a:lnTo>
                    <a:pt x="592" y="459"/>
                  </a:lnTo>
                  <a:lnTo>
                    <a:pt x="580" y="493"/>
                  </a:lnTo>
                  <a:lnTo>
                    <a:pt x="570" y="522"/>
                  </a:lnTo>
                  <a:lnTo>
                    <a:pt x="561" y="545"/>
                  </a:lnTo>
                  <a:lnTo>
                    <a:pt x="553" y="566"/>
                  </a:lnTo>
                  <a:lnTo>
                    <a:pt x="549" y="583"/>
                  </a:lnTo>
                  <a:lnTo>
                    <a:pt x="546" y="598"/>
                  </a:lnTo>
                  <a:lnTo>
                    <a:pt x="545" y="611"/>
                  </a:lnTo>
                  <a:lnTo>
                    <a:pt x="545" y="622"/>
                  </a:lnTo>
                  <a:lnTo>
                    <a:pt x="549" y="655"/>
                  </a:lnTo>
                  <a:lnTo>
                    <a:pt x="558" y="684"/>
                  </a:lnTo>
                  <a:lnTo>
                    <a:pt x="574" y="709"/>
                  </a:lnTo>
                  <a:lnTo>
                    <a:pt x="595" y="730"/>
                  </a:lnTo>
                  <a:lnTo>
                    <a:pt x="619" y="746"/>
                  </a:lnTo>
                  <a:lnTo>
                    <a:pt x="648" y="756"/>
                  </a:lnTo>
                  <a:lnTo>
                    <a:pt x="680" y="760"/>
                  </a:lnTo>
                  <a:lnTo>
                    <a:pt x="711" y="756"/>
                  </a:lnTo>
                  <a:lnTo>
                    <a:pt x="741" y="746"/>
                  </a:lnTo>
                  <a:lnTo>
                    <a:pt x="767" y="730"/>
                  </a:lnTo>
                  <a:lnTo>
                    <a:pt x="791" y="711"/>
                  </a:lnTo>
                  <a:lnTo>
                    <a:pt x="812" y="688"/>
                  </a:lnTo>
                  <a:lnTo>
                    <a:pt x="830" y="662"/>
                  </a:lnTo>
                  <a:lnTo>
                    <a:pt x="847" y="635"/>
                  </a:lnTo>
                  <a:lnTo>
                    <a:pt x="860" y="609"/>
                  </a:lnTo>
                  <a:lnTo>
                    <a:pt x="872" y="582"/>
                  </a:lnTo>
                  <a:lnTo>
                    <a:pt x="881" y="558"/>
                  </a:lnTo>
                  <a:lnTo>
                    <a:pt x="888" y="537"/>
                  </a:lnTo>
                  <a:lnTo>
                    <a:pt x="893" y="520"/>
                  </a:lnTo>
                  <a:lnTo>
                    <a:pt x="896" y="508"/>
                  </a:lnTo>
                  <a:lnTo>
                    <a:pt x="897" y="501"/>
                  </a:lnTo>
                  <a:lnTo>
                    <a:pt x="897" y="496"/>
                  </a:lnTo>
                  <a:lnTo>
                    <a:pt x="896" y="492"/>
                  </a:lnTo>
                  <a:lnTo>
                    <a:pt x="893" y="489"/>
                  </a:lnTo>
                  <a:lnTo>
                    <a:pt x="888" y="487"/>
                  </a:lnTo>
                  <a:lnTo>
                    <a:pt x="884" y="485"/>
                  </a:lnTo>
                  <a:lnTo>
                    <a:pt x="869" y="485"/>
                  </a:lnTo>
                  <a:lnTo>
                    <a:pt x="864" y="488"/>
                  </a:lnTo>
                  <a:lnTo>
                    <a:pt x="860" y="493"/>
                  </a:lnTo>
                  <a:lnTo>
                    <a:pt x="856" y="502"/>
                  </a:lnTo>
                  <a:lnTo>
                    <a:pt x="852" y="514"/>
                  </a:lnTo>
                  <a:lnTo>
                    <a:pt x="841" y="551"/>
                  </a:lnTo>
                  <a:lnTo>
                    <a:pt x="828" y="587"/>
                  </a:lnTo>
                  <a:lnTo>
                    <a:pt x="812" y="619"/>
                  </a:lnTo>
                  <a:lnTo>
                    <a:pt x="795" y="648"/>
                  </a:lnTo>
                  <a:lnTo>
                    <a:pt x="777" y="673"/>
                  </a:lnTo>
                  <a:lnTo>
                    <a:pt x="756" y="695"/>
                  </a:lnTo>
                  <a:lnTo>
                    <a:pt x="733" y="709"/>
                  </a:lnTo>
                  <a:lnTo>
                    <a:pt x="710" y="720"/>
                  </a:lnTo>
                  <a:lnTo>
                    <a:pt x="684" y="723"/>
                  </a:lnTo>
                  <a:lnTo>
                    <a:pt x="669" y="720"/>
                  </a:lnTo>
                  <a:lnTo>
                    <a:pt x="657" y="715"/>
                  </a:lnTo>
                  <a:lnTo>
                    <a:pt x="650" y="704"/>
                  </a:lnTo>
                  <a:lnTo>
                    <a:pt x="646" y="688"/>
                  </a:lnTo>
                  <a:lnTo>
                    <a:pt x="644" y="667"/>
                  </a:lnTo>
                  <a:lnTo>
                    <a:pt x="647" y="636"/>
                  </a:lnTo>
                  <a:lnTo>
                    <a:pt x="653" y="606"/>
                  </a:lnTo>
                  <a:lnTo>
                    <a:pt x="663" y="577"/>
                  </a:lnTo>
                  <a:lnTo>
                    <a:pt x="673" y="549"/>
                  </a:lnTo>
                  <a:lnTo>
                    <a:pt x="684" y="520"/>
                  </a:lnTo>
                  <a:lnTo>
                    <a:pt x="695" y="485"/>
                  </a:lnTo>
                  <a:lnTo>
                    <a:pt x="708" y="448"/>
                  </a:lnTo>
                  <a:lnTo>
                    <a:pt x="723" y="408"/>
                  </a:lnTo>
                  <a:lnTo>
                    <a:pt x="736" y="366"/>
                  </a:lnTo>
                  <a:lnTo>
                    <a:pt x="748" y="325"/>
                  </a:lnTo>
                  <a:lnTo>
                    <a:pt x="758" y="285"/>
                  </a:lnTo>
                  <a:lnTo>
                    <a:pt x="767" y="247"/>
                  </a:lnTo>
                  <a:lnTo>
                    <a:pt x="773" y="211"/>
                  </a:lnTo>
                  <a:lnTo>
                    <a:pt x="774" y="179"/>
                  </a:lnTo>
                  <a:lnTo>
                    <a:pt x="771" y="143"/>
                  </a:lnTo>
                  <a:lnTo>
                    <a:pt x="763" y="111"/>
                  </a:lnTo>
                  <a:lnTo>
                    <a:pt x="752" y="83"/>
                  </a:lnTo>
                  <a:lnTo>
                    <a:pt x="735" y="58"/>
                  </a:lnTo>
                  <a:lnTo>
                    <a:pt x="712" y="38"/>
                  </a:lnTo>
                  <a:lnTo>
                    <a:pt x="686" y="21"/>
                  </a:lnTo>
                  <a:lnTo>
                    <a:pt x="656" y="9"/>
                  </a:lnTo>
                  <a:lnTo>
                    <a:pt x="622" y="3"/>
                  </a:lnTo>
                  <a:lnTo>
                    <a:pt x="584" y="0"/>
                  </a:lnTo>
                  <a:lnTo>
                    <a:pt x="541" y="3"/>
                  </a:lnTo>
                  <a:lnTo>
                    <a:pt x="503" y="12"/>
                  </a:lnTo>
                  <a:lnTo>
                    <a:pt x="468" y="24"/>
                  </a:lnTo>
                  <a:lnTo>
                    <a:pt x="437" y="40"/>
                  </a:lnTo>
                  <a:lnTo>
                    <a:pt x="410" y="58"/>
                  </a:lnTo>
                  <a:lnTo>
                    <a:pt x="386" y="78"/>
                  </a:lnTo>
                  <a:lnTo>
                    <a:pt x="365" y="98"/>
                  </a:lnTo>
                  <a:lnTo>
                    <a:pt x="350" y="115"/>
                  </a:lnTo>
                  <a:lnTo>
                    <a:pt x="335" y="132"/>
                  </a:lnTo>
                  <a:lnTo>
                    <a:pt x="326" y="146"/>
                  </a:lnTo>
                  <a:lnTo>
                    <a:pt x="320" y="113"/>
                  </a:lnTo>
                  <a:lnTo>
                    <a:pt x="309" y="83"/>
                  </a:lnTo>
                  <a:lnTo>
                    <a:pt x="295" y="58"/>
                  </a:lnTo>
                  <a:lnTo>
                    <a:pt x="275" y="38"/>
                  </a:lnTo>
                  <a:lnTo>
                    <a:pt x="253" y="21"/>
                  </a:lnTo>
                  <a:lnTo>
                    <a:pt x="228" y="9"/>
                  </a:lnTo>
                  <a:lnTo>
                    <a:pt x="202" y="3"/>
                  </a:lnTo>
                  <a:lnTo>
                    <a:pt x="173" y="0"/>
                  </a:lnTo>
                  <a:lnTo>
                    <a:pt x="147" y="3"/>
                  </a:lnTo>
                  <a:lnTo>
                    <a:pt x="125" y="10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6" y="52"/>
                  </a:lnTo>
                  <a:lnTo>
                    <a:pt x="66" y="68"/>
                  </a:lnTo>
                  <a:lnTo>
                    <a:pt x="57" y="83"/>
                  </a:lnTo>
                  <a:lnTo>
                    <a:pt x="50" y="95"/>
                  </a:lnTo>
                  <a:lnTo>
                    <a:pt x="41" y="115"/>
                  </a:lnTo>
                  <a:lnTo>
                    <a:pt x="33" y="138"/>
                  </a:lnTo>
                  <a:lnTo>
                    <a:pt x="25" y="162"/>
                  </a:lnTo>
                  <a:lnTo>
                    <a:pt x="12" y="207"/>
                  </a:lnTo>
                  <a:lnTo>
                    <a:pt x="7" y="225"/>
                  </a:lnTo>
                  <a:lnTo>
                    <a:pt x="3" y="241"/>
                  </a:lnTo>
                  <a:lnTo>
                    <a:pt x="0" y="253"/>
                  </a:lnTo>
                  <a:lnTo>
                    <a:pt x="0" y="264"/>
                  </a:lnTo>
                  <a:lnTo>
                    <a:pt x="2" y="268"/>
                  </a:lnTo>
                  <a:lnTo>
                    <a:pt x="4" y="270"/>
                  </a:lnTo>
                  <a:lnTo>
                    <a:pt x="7" y="272"/>
                  </a:lnTo>
                  <a:lnTo>
                    <a:pt x="11" y="273"/>
                  </a:lnTo>
                  <a:lnTo>
                    <a:pt x="13" y="274"/>
                  </a:lnTo>
                  <a:lnTo>
                    <a:pt x="28" y="274"/>
                  </a:lnTo>
                  <a:lnTo>
                    <a:pt x="34" y="272"/>
                  </a:lnTo>
                  <a:lnTo>
                    <a:pt x="38" y="266"/>
                  </a:lnTo>
                  <a:lnTo>
                    <a:pt x="42" y="254"/>
                  </a:lnTo>
                  <a:lnTo>
                    <a:pt x="47" y="236"/>
                  </a:lnTo>
                  <a:lnTo>
                    <a:pt x="58" y="193"/>
                  </a:lnTo>
                  <a:lnTo>
                    <a:pt x="70" y="155"/>
                  </a:lnTo>
                  <a:lnTo>
                    <a:pt x="83" y="121"/>
                  </a:lnTo>
                  <a:lnTo>
                    <a:pt x="96" y="91"/>
                  </a:lnTo>
                  <a:lnTo>
                    <a:pt x="112" y="69"/>
                  </a:lnTo>
                  <a:lnTo>
                    <a:pt x="129" y="52"/>
                  </a:lnTo>
                  <a:lnTo>
                    <a:pt x="147" y="41"/>
                  </a:lnTo>
                  <a:lnTo>
                    <a:pt x="169" y="37"/>
                  </a:lnTo>
                  <a:lnTo>
                    <a:pt x="185" y="38"/>
                  </a:lnTo>
                  <a:lnTo>
                    <a:pt x="197" y="45"/>
                  </a:lnTo>
                  <a:lnTo>
                    <a:pt x="207" y="54"/>
                  </a:lnTo>
                  <a:lnTo>
                    <a:pt x="214" y="69"/>
                  </a:lnTo>
                  <a:lnTo>
                    <a:pt x="219" y="89"/>
                  </a:lnTo>
                  <a:lnTo>
                    <a:pt x="220" y="114"/>
                  </a:lnTo>
                  <a:lnTo>
                    <a:pt x="220" y="129"/>
                  </a:lnTo>
                  <a:lnTo>
                    <a:pt x="219" y="142"/>
                  </a:lnTo>
                  <a:lnTo>
                    <a:pt x="216" y="156"/>
                  </a:lnTo>
                  <a:lnTo>
                    <a:pt x="212" y="174"/>
                  </a:lnTo>
                  <a:lnTo>
                    <a:pt x="208" y="195"/>
                  </a:lnTo>
                  <a:lnTo>
                    <a:pt x="202" y="221"/>
                  </a:lnTo>
                  <a:lnTo>
                    <a:pt x="194" y="254"/>
                  </a:lnTo>
                  <a:lnTo>
                    <a:pt x="97" y="6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2" name="Group 74"/>
          <p:cNvGrpSpPr>
            <a:grpSpLocks noChangeAspect="1"/>
          </p:cNvGrpSpPr>
          <p:nvPr>
            <p:custDataLst>
              <p:tags r:id="rId11"/>
            </p:custDataLst>
          </p:nvPr>
        </p:nvGrpSpPr>
        <p:grpSpPr bwMode="auto">
          <a:xfrm>
            <a:off x="681858" y="1928802"/>
            <a:ext cx="679984" cy="214314"/>
            <a:chOff x="868" y="1488"/>
            <a:chExt cx="3598" cy="1134"/>
          </a:xfrm>
        </p:grpSpPr>
        <p:sp>
          <p:nvSpPr>
            <p:cNvPr id="53324" name="Freeform 76"/>
            <p:cNvSpPr>
              <a:spLocks/>
            </p:cNvSpPr>
            <p:nvPr/>
          </p:nvSpPr>
          <p:spPr bwMode="auto">
            <a:xfrm>
              <a:off x="868" y="1864"/>
              <a:ext cx="881" cy="758"/>
            </a:xfrm>
            <a:custGeom>
              <a:avLst/>
              <a:gdLst/>
              <a:ahLst/>
              <a:cxnLst>
                <a:cxn ang="0">
                  <a:pos x="85" y="692"/>
                </a:cxn>
                <a:cxn ang="0">
                  <a:pos x="91" y="743"/>
                </a:cxn>
                <a:cxn ang="0">
                  <a:pos x="141" y="757"/>
                </a:cxn>
                <a:cxn ang="0">
                  <a:pos x="189" y="713"/>
                </a:cxn>
                <a:cxn ang="0">
                  <a:pos x="211" y="625"/>
                </a:cxn>
                <a:cxn ang="0">
                  <a:pos x="256" y="437"/>
                </a:cxn>
                <a:cxn ang="0">
                  <a:pos x="299" y="260"/>
                </a:cxn>
                <a:cxn ang="0">
                  <a:pos x="321" y="208"/>
                </a:cxn>
                <a:cxn ang="0">
                  <a:pos x="388" y="120"/>
                </a:cxn>
                <a:cxn ang="0">
                  <a:pos x="498" y="48"/>
                </a:cxn>
                <a:cxn ang="0">
                  <a:pos x="609" y="45"/>
                </a:cxn>
                <a:cxn ang="0">
                  <a:pos x="650" y="99"/>
                </a:cxn>
                <a:cxn ang="0">
                  <a:pos x="655" y="185"/>
                </a:cxn>
                <a:cxn ang="0">
                  <a:pos x="620" y="340"/>
                </a:cxn>
                <a:cxn ang="0">
                  <a:pos x="570" y="492"/>
                </a:cxn>
                <a:cxn ang="0">
                  <a:pos x="539" y="583"/>
                </a:cxn>
                <a:cxn ang="0">
                  <a:pos x="539" y="654"/>
                </a:cxn>
                <a:cxn ang="0">
                  <a:pos x="608" y="746"/>
                </a:cxn>
                <a:cxn ang="0">
                  <a:pos x="724" y="747"/>
                </a:cxn>
                <a:cxn ang="0">
                  <a:pos x="810" y="672"/>
                </a:cxn>
                <a:cxn ang="0">
                  <a:pos x="860" y="574"/>
                </a:cxn>
                <a:cxn ang="0">
                  <a:pos x="880" y="506"/>
                </a:cxn>
                <a:cxn ang="0">
                  <a:pos x="878" y="489"/>
                </a:cxn>
                <a:cxn ang="0">
                  <a:pos x="854" y="484"/>
                </a:cxn>
                <a:cxn ang="0">
                  <a:pos x="837" y="514"/>
                </a:cxn>
                <a:cxn ang="0">
                  <a:pos x="781" y="648"/>
                </a:cxn>
                <a:cxn ang="0">
                  <a:pos x="697" y="719"/>
                </a:cxn>
                <a:cxn ang="0">
                  <a:pos x="638" y="704"/>
                </a:cxn>
                <a:cxn ang="0">
                  <a:pos x="641" y="605"/>
                </a:cxn>
                <a:cxn ang="0">
                  <a:pos x="684" y="484"/>
                </a:cxn>
                <a:cxn ang="0">
                  <a:pos x="735" y="325"/>
                </a:cxn>
                <a:cxn ang="0">
                  <a:pos x="761" y="178"/>
                </a:cxn>
                <a:cxn ang="0">
                  <a:pos x="722" y="57"/>
                </a:cxn>
                <a:cxn ang="0">
                  <a:pos x="611" y="3"/>
                </a:cxn>
                <a:cxn ang="0">
                  <a:pos x="468" y="20"/>
                </a:cxn>
                <a:cxn ang="0">
                  <a:pos x="372" y="84"/>
                </a:cxn>
                <a:cxn ang="0">
                  <a:pos x="320" y="145"/>
                </a:cxn>
                <a:cxn ang="0">
                  <a:pos x="270" y="37"/>
                </a:cxn>
                <a:cxn ang="0">
                  <a:pos x="170" y="0"/>
                </a:cxn>
                <a:cxn ang="0">
                  <a:pos x="94" y="29"/>
                </a:cxn>
                <a:cxn ang="0">
                  <a:pos x="49" y="96"/>
                </a:cxn>
                <a:cxn ang="0">
                  <a:pos x="18" y="185"/>
                </a:cxn>
                <a:cxn ang="0">
                  <a:pos x="1" y="252"/>
                </a:cxn>
                <a:cxn ang="0">
                  <a:pos x="7" y="271"/>
                </a:cxn>
                <a:cxn ang="0">
                  <a:pos x="32" y="273"/>
                </a:cxn>
                <a:cxn ang="0">
                  <a:pos x="47" y="236"/>
                </a:cxn>
                <a:cxn ang="0">
                  <a:pos x="95" y="92"/>
                </a:cxn>
                <a:cxn ang="0">
                  <a:pos x="165" y="37"/>
                </a:cxn>
                <a:cxn ang="0">
                  <a:pos x="210" y="69"/>
                </a:cxn>
                <a:cxn ang="0">
                  <a:pos x="215" y="138"/>
                </a:cxn>
                <a:cxn ang="0">
                  <a:pos x="202" y="200"/>
                </a:cxn>
              </a:cxnLst>
              <a:rect l="0" t="0" r="r" b="b"/>
              <a:pathLst>
                <a:path w="881" h="758">
                  <a:moveTo>
                    <a:pt x="96" y="641"/>
                  </a:moveTo>
                  <a:lnTo>
                    <a:pt x="92" y="658"/>
                  </a:lnTo>
                  <a:lnTo>
                    <a:pt x="89" y="676"/>
                  </a:lnTo>
                  <a:lnTo>
                    <a:pt x="85" y="692"/>
                  </a:lnTo>
                  <a:lnTo>
                    <a:pt x="82" y="705"/>
                  </a:lnTo>
                  <a:lnTo>
                    <a:pt x="81" y="714"/>
                  </a:lnTo>
                  <a:lnTo>
                    <a:pt x="84" y="730"/>
                  </a:lnTo>
                  <a:lnTo>
                    <a:pt x="91" y="743"/>
                  </a:lnTo>
                  <a:lnTo>
                    <a:pt x="101" y="752"/>
                  </a:lnTo>
                  <a:lnTo>
                    <a:pt x="113" y="757"/>
                  </a:lnTo>
                  <a:lnTo>
                    <a:pt x="128" y="758"/>
                  </a:lnTo>
                  <a:lnTo>
                    <a:pt x="141" y="757"/>
                  </a:lnTo>
                  <a:lnTo>
                    <a:pt x="154" y="752"/>
                  </a:lnTo>
                  <a:lnTo>
                    <a:pt x="168" y="743"/>
                  </a:lnTo>
                  <a:lnTo>
                    <a:pt x="180" y="730"/>
                  </a:lnTo>
                  <a:lnTo>
                    <a:pt x="189" y="713"/>
                  </a:lnTo>
                  <a:lnTo>
                    <a:pt x="196" y="682"/>
                  </a:lnTo>
                  <a:lnTo>
                    <a:pt x="201" y="664"/>
                  </a:lnTo>
                  <a:lnTo>
                    <a:pt x="206" y="645"/>
                  </a:lnTo>
                  <a:lnTo>
                    <a:pt x="211" y="625"/>
                  </a:lnTo>
                  <a:lnTo>
                    <a:pt x="215" y="605"/>
                  </a:lnTo>
                  <a:lnTo>
                    <a:pt x="220" y="588"/>
                  </a:lnTo>
                  <a:lnTo>
                    <a:pt x="237" y="512"/>
                  </a:lnTo>
                  <a:lnTo>
                    <a:pt x="256" y="437"/>
                  </a:lnTo>
                  <a:lnTo>
                    <a:pt x="286" y="310"/>
                  </a:lnTo>
                  <a:lnTo>
                    <a:pt x="290" y="292"/>
                  </a:lnTo>
                  <a:lnTo>
                    <a:pt x="295" y="274"/>
                  </a:lnTo>
                  <a:lnTo>
                    <a:pt x="299" y="260"/>
                  </a:lnTo>
                  <a:lnTo>
                    <a:pt x="303" y="247"/>
                  </a:lnTo>
                  <a:lnTo>
                    <a:pt x="304" y="241"/>
                  </a:lnTo>
                  <a:lnTo>
                    <a:pt x="311" y="226"/>
                  </a:lnTo>
                  <a:lnTo>
                    <a:pt x="321" y="208"/>
                  </a:lnTo>
                  <a:lnTo>
                    <a:pt x="333" y="187"/>
                  </a:lnTo>
                  <a:lnTo>
                    <a:pt x="350" y="164"/>
                  </a:lnTo>
                  <a:lnTo>
                    <a:pt x="367" y="141"/>
                  </a:lnTo>
                  <a:lnTo>
                    <a:pt x="388" y="120"/>
                  </a:lnTo>
                  <a:lnTo>
                    <a:pt x="411" y="98"/>
                  </a:lnTo>
                  <a:lnTo>
                    <a:pt x="437" y="78"/>
                  </a:lnTo>
                  <a:lnTo>
                    <a:pt x="466" y="61"/>
                  </a:lnTo>
                  <a:lnTo>
                    <a:pt x="498" y="48"/>
                  </a:lnTo>
                  <a:lnTo>
                    <a:pt x="531" y="39"/>
                  </a:lnTo>
                  <a:lnTo>
                    <a:pt x="569" y="37"/>
                  </a:lnTo>
                  <a:lnTo>
                    <a:pt x="591" y="39"/>
                  </a:lnTo>
                  <a:lnTo>
                    <a:pt x="609" y="45"/>
                  </a:lnTo>
                  <a:lnTo>
                    <a:pt x="624" y="55"/>
                  </a:lnTo>
                  <a:lnTo>
                    <a:pt x="635" y="68"/>
                  </a:lnTo>
                  <a:lnTo>
                    <a:pt x="644" y="83"/>
                  </a:lnTo>
                  <a:lnTo>
                    <a:pt x="650" y="99"/>
                  </a:lnTo>
                  <a:lnTo>
                    <a:pt x="654" y="117"/>
                  </a:lnTo>
                  <a:lnTo>
                    <a:pt x="656" y="135"/>
                  </a:lnTo>
                  <a:lnTo>
                    <a:pt x="656" y="154"/>
                  </a:lnTo>
                  <a:lnTo>
                    <a:pt x="655" y="185"/>
                  </a:lnTo>
                  <a:lnTo>
                    <a:pt x="649" y="220"/>
                  </a:lnTo>
                  <a:lnTo>
                    <a:pt x="641" y="259"/>
                  </a:lnTo>
                  <a:lnTo>
                    <a:pt x="632" y="300"/>
                  </a:lnTo>
                  <a:lnTo>
                    <a:pt x="620" y="340"/>
                  </a:lnTo>
                  <a:lnTo>
                    <a:pt x="607" y="381"/>
                  </a:lnTo>
                  <a:lnTo>
                    <a:pt x="594" y="422"/>
                  </a:lnTo>
                  <a:lnTo>
                    <a:pt x="582" y="459"/>
                  </a:lnTo>
                  <a:lnTo>
                    <a:pt x="570" y="492"/>
                  </a:lnTo>
                  <a:lnTo>
                    <a:pt x="560" y="521"/>
                  </a:lnTo>
                  <a:lnTo>
                    <a:pt x="551" y="544"/>
                  </a:lnTo>
                  <a:lnTo>
                    <a:pt x="544" y="566"/>
                  </a:lnTo>
                  <a:lnTo>
                    <a:pt x="539" y="583"/>
                  </a:lnTo>
                  <a:lnTo>
                    <a:pt x="536" y="598"/>
                  </a:lnTo>
                  <a:lnTo>
                    <a:pt x="535" y="611"/>
                  </a:lnTo>
                  <a:lnTo>
                    <a:pt x="535" y="622"/>
                  </a:lnTo>
                  <a:lnTo>
                    <a:pt x="539" y="654"/>
                  </a:lnTo>
                  <a:lnTo>
                    <a:pt x="547" y="683"/>
                  </a:lnTo>
                  <a:lnTo>
                    <a:pt x="564" y="709"/>
                  </a:lnTo>
                  <a:lnTo>
                    <a:pt x="583" y="730"/>
                  </a:lnTo>
                  <a:lnTo>
                    <a:pt x="608" y="746"/>
                  </a:lnTo>
                  <a:lnTo>
                    <a:pt x="637" y="756"/>
                  </a:lnTo>
                  <a:lnTo>
                    <a:pt x="669" y="758"/>
                  </a:lnTo>
                  <a:lnTo>
                    <a:pt x="698" y="756"/>
                  </a:lnTo>
                  <a:lnTo>
                    <a:pt x="724" y="747"/>
                  </a:lnTo>
                  <a:lnTo>
                    <a:pt x="749" y="733"/>
                  </a:lnTo>
                  <a:lnTo>
                    <a:pt x="771" y="715"/>
                  </a:lnTo>
                  <a:lnTo>
                    <a:pt x="791" y="695"/>
                  </a:lnTo>
                  <a:lnTo>
                    <a:pt x="810" y="672"/>
                  </a:lnTo>
                  <a:lnTo>
                    <a:pt x="825" y="648"/>
                  </a:lnTo>
                  <a:lnTo>
                    <a:pt x="838" y="622"/>
                  </a:lnTo>
                  <a:lnTo>
                    <a:pt x="851" y="598"/>
                  </a:lnTo>
                  <a:lnTo>
                    <a:pt x="860" y="574"/>
                  </a:lnTo>
                  <a:lnTo>
                    <a:pt x="868" y="552"/>
                  </a:lnTo>
                  <a:lnTo>
                    <a:pt x="874" y="533"/>
                  </a:lnTo>
                  <a:lnTo>
                    <a:pt x="878" y="518"/>
                  </a:lnTo>
                  <a:lnTo>
                    <a:pt x="880" y="506"/>
                  </a:lnTo>
                  <a:lnTo>
                    <a:pt x="881" y="501"/>
                  </a:lnTo>
                  <a:lnTo>
                    <a:pt x="881" y="496"/>
                  </a:lnTo>
                  <a:lnTo>
                    <a:pt x="879" y="492"/>
                  </a:lnTo>
                  <a:lnTo>
                    <a:pt x="878" y="489"/>
                  </a:lnTo>
                  <a:lnTo>
                    <a:pt x="875" y="487"/>
                  </a:lnTo>
                  <a:lnTo>
                    <a:pt x="872" y="486"/>
                  </a:lnTo>
                  <a:lnTo>
                    <a:pt x="869" y="484"/>
                  </a:lnTo>
                  <a:lnTo>
                    <a:pt x="854" y="484"/>
                  </a:lnTo>
                  <a:lnTo>
                    <a:pt x="848" y="487"/>
                  </a:lnTo>
                  <a:lnTo>
                    <a:pt x="844" y="493"/>
                  </a:lnTo>
                  <a:lnTo>
                    <a:pt x="842" y="501"/>
                  </a:lnTo>
                  <a:lnTo>
                    <a:pt x="837" y="514"/>
                  </a:lnTo>
                  <a:lnTo>
                    <a:pt x="826" y="551"/>
                  </a:lnTo>
                  <a:lnTo>
                    <a:pt x="812" y="586"/>
                  </a:lnTo>
                  <a:lnTo>
                    <a:pt x="797" y="618"/>
                  </a:lnTo>
                  <a:lnTo>
                    <a:pt x="781" y="648"/>
                  </a:lnTo>
                  <a:lnTo>
                    <a:pt x="763" y="673"/>
                  </a:lnTo>
                  <a:lnTo>
                    <a:pt x="743" y="693"/>
                  </a:lnTo>
                  <a:lnTo>
                    <a:pt x="721" y="709"/>
                  </a:lnTo>
                  <a:lnTo>
                    <a:pt x="697" y="719"/>
                  </a:lnTo>
                  <a:lnTo>
                    <a:pt x="671" y="723"/>
                  </a:lnTo>
                  <a:lnTo>
                    <a:pt x="656" y="720"/>
                  </a:lnTo>
                  <a:lnTo>
                    <a:pt x="645" y="714"/>
                  </a:lnTo>
                  <a:lnTo>
                    <a:pt x="638" y="704"/>
                  </a:lnTo>
                  <a:lnTo>
                    <a:pt x="634" y="687"/>
                  </a:lnTo>
                  <a:lnTo>
                    <a:pt x="633" y="667"/>
                  </a:lnTo>
                  <a:lnTo>
                    <a:pt x="635" y="636"/>
                  </a:lnTo>
                  <a:lnTo>
                    <a:pt x="641" y="605"/>
                  </a:lnTo>
                  <a:lnTo>
                    <a:pt x="651" y="576"/>
                  </a:lnTo>
                  <a:lnTo>
                    <a:pt x="661" y="548"/>
                  </a:lnTo>
                  <a:lnTo>
                    <a:pt x="671" y="519"/>
                  </a:lnTo>
                  <a:lnTo>
                    <a:pt x="684" y="484"/>
                  </a:lnTo>
                  <a:lnTo>
                    <a:pt x="697" y="447"/>
                  </a:lnTo>
                  <a:lnTo>
                    <a:pt x="710" y="407"/>
                  </a:lnTo>
                  <a:lnTo>
                    <a:pt x="723" y="366"/>
                  </a:lnTo>
                  <a:lnTo>
                    <a:pt x="735" y="325"/>
                  </a:lnTo>
                  <a:lnTo>
                    <a:pt x="745" y="284"/>
                  </a:lnTo>
                  <a:lnTo>
                    <a:pt x="754" y="246"/>
                  </a:lnTo>
                  <a:lnTo>
                    <a:pt x="759" y="210"/>
                  </a:lnTo>
                  <a:lnTo>
                    <a:pt x="761" y="178"/>
                  </a:lnTo>
                  <a:lnTo>
                    <a:pt x="759" y="143"/>
                  </a:lnTo>
                  <a:lnTo>
                    <a:pt x="752" y="111"/>
                  </a:lnTo>
                  <a:lnTo>
                    <a:pt x="739" y="83"/>
                  </a:lnTo>
                  <a:lnTo>
                    <a:pt x="722" y="57"/>
                  </a:lnTo>
                  <a:lnTo>
                    <a:pt x="700" y="37"/>
                  </a:lnTo>
                  <a:lnTo>
                    <a:pt x="675" y="22"/>
                  </a:lnTo>
                  <a:lnTo>
                    <a:pt x="645" y="9"/>
                  </a:lnTo>
                  <a:lnTo>
                    <a:pt x="611" y="3"/>
                  </a:lnTo>
                  <a:lnTo>
                    <a:pt x="573" y="0"/>
                  </a:lnTo>
                  <a:lnTo>
                    <a:pt x="535" y="3"/>
                  </a:lnTo>
                  <a:lnTo>
                    <a:pt x="500" y="9"/>
                  </a:lnTo>
                  <a:lnTo>
                    <a:pt x="468" y="20"/>
                  </a:lnTo>
                  <a:lnTo>
                    <a:pt x="440" y="34"/>
                  </a:lnTo>
                  <a:lnTo>
                    <a:pt x="414" y="50"/>
                  </a:lnTo>
                  <a:lnTo>
                    <a:pt x="392" y="66"/>
                  </a:lnTo>
                  <a:lnTo>
                    <a:pt x="372" y="84"/>
                  </a:lnTo>
                  <a:lnTo>
                    <a:pt x="355" y="102"/>
                  </a:lnTo>
                  <a:lnTo>
                    <a:pt x="341" y="119"/>
                  </a:lnTo>
                  <a:lnTo>
                    <a:pt x="329" y="134"/>
                  </a:lnTo>
                  <a:lnTo>
                    <a:pt x="320" y="145"/>
                  </a:lnTo>
                  <a:lnTo>
                    <a:pt x="314" y="112"/>
                  </a:lnTo>
                  <a:lnTo>
                    <a:pt x="304" y="83"/>
                  </a:lnTo>
                  <a:lnTo>
                    <a:pt x="289" y="59"/>
                  </a:lnTo>
                  <a:lnTo>
                    <a:pt x="270" y="37"/>
                  </a:lnTo>
                  <a:lnTo>
                    <a:pt x="248" y="22"/>
                  </a:lnTo>
                  <a:lnTo>
                    <a:pt x="225" y="9"/>
                  </a:lnTo>
                  <a:lnTo>
                    <a:pt x="199" y="3"/>
                  </a:lnTo>
                  <a:lnTo>
                    <a:pt x="170" y="0"/>
                  </a:lnTo>
                  <a:lnTo>
                    <a:pt x="147" y="3"/>
                  </a:lnTo>
                  <a:lnTo>
                    <a:pt x="127" y="9"/>
                  </a:lnTo>
                  <a:lnTo>
                    <a:pt x="110" y="18"/>
                  </a:lnTo>
                  <a:lnTo>
                    <a:pt x="94" y="29"/>
                  </a:lnTo>
                  <a:lnTo>
                    <a:pt x="81" y="43"/>
                  </a:lnTo>
                  <a:lnTo>
                    <a:pt x="61" y="71"/>
                  </a:lnTo>
                  <a:lnTo>
                    <a:pt x="54" y="84"/>
                  </a:lnTo>
                  <a:lnTo>
                    <a:pt x="49" y="96"/>
                  </a:lnTo>
                  <a:lnTo>
                    <a:pt x="40" y="116"/>
                  </a:lnTo>
                  <a:lnTo>
                    <a:pt x="32" y="138"/>
                  </a:lnTo>
                  <a:lnTo>
                    <a:pt x="24" y="162"/>
                  </a:lnTo>
                  <a:lnTo>
                    <a:pt x="18" y="185"/>
                  </a:lnTo>
                  <a:lnTo>
                    <a:pt x="12" y="206"/>
                  </a:lnTo>
                  <a:lnTo>
                    <a:pt x="7" y="226"/>
                  </a:lnTo>
                  <a:lnTo>
                    <a:pt x="3" y="241"/>
                  </a:lnTo>
                  <a:lnTo>
                    <a:pt x="1" y="252"/>
                  </a:lnTo>
                  <a:lnTo>
                    <a:pt x="0" y="257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7" y="271"/>
                  </a:lnTo>
                  <a:lnTo>
                    <a:pt x="9" y="273"/>
                  </a:lnTo>
                  <a:lnTo>
                    <a:pt x="13" y="274"/>
                  </a:lnTo>
                  <a:lnTo>
                    <a:pt x="27" y="274"/>
                  </a:lnTo>
                  <a:lnTo>
                    <a:pt x="32" y="273"/>
                  </a:lnTo>
                  <a:lnTo>
                    <a:pt x="35" y="269"/>
                  </a:lnTo>
                  <a:lnTo>
                    <a:pt x="39" y="263"/>
                  </a:lnTo>
                  <a:lnTo>
                    <a:pt x="43" y="251"/>
                  </a:lnTo>
                  <a:lnTo>
                    <a:pt x="47" y="236"/>
                  </a:lnTo>
                  <a:lnTo>
                    <a:pt x="58" y="194"/>
                  </a:lnTo>
                  <a:lnTo>
                    <a:pt x="69" y="154"/>
                  </a:lnTo>
                  <a:lnTo>
                    <a:pt x="81" y="121"/>
                  </a:lnTo>
                  <a:lnTo>
                    <a:pt x="95" y="92"/>
                  </a:lnTo>
                  <a:lnTo>
                    <a:pt x="110" y="69"/>
                  </a:lnTo>
                  <a:lnTo>
                    <a:pt x="126" y="51"/>
                  </a:lnTo>
                  <a:lnTo>
                    <a:pt x="144" y="41"/>
                  </a:lnTo>
                  <a:lnTo>
                    <a:pt x="165" y="37"/>
                  </a:lnTo>
                  <a:lnTo>
                    <a:pt x="180" y="38"/>
                  </a:lnTo>
                  <a:lnTo>
                    <a:pt x="192" y="45"/>
                  </a:lnTo>
                  <a:lnTo>
                    <a:pt x="202" y="55"/>
                  </a:lnTo>
                  <a:lnTo>
                    <a:pt x="210" y="69"/>
                  </a:lnTo>
                  <a:lnTo>
                    <a:pt x="215" y="89"/>
                  </a:lnTo>
                  <a:lnTo>
                    <a:pt x="216" y="113"/>
                  </a:lnTo>
                  <a:lnTo>
                    <a:pt x="216" y="126"/>
                  </a:lnTo>
                  <a:lnTo>
                    <a:pt x="215" y="138"/>
                  </a:lnTo>
                  <a:lnTo>
                    <a:pt x="214" y="150"/>
                  </a:lnTo>
                  <a:lnTo>
                    <a:pt x="211" y="164"/>
                  </a:lnTo>
                  <a:lnTo>
                    <a:pt x="207" y="181"/>
                  </a:lnTo>
                  <a:lnTo>
                    <a:pt x="202" y="200"/>
                  </a:lnTo>
                  <a:lnTo>
                    <a:pt x="197" y="224"/>
                  </a:lnTo>
                  <a:lnTo>
                    <a:pt x="190" y="255"/>
                  </a:lnTo>
                  <a:lnTo>
                    <a:pt x="96" y="64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325" name="Freeform 77"/>
            <p:cNvSpPr>
              <a:spLocks/>
            </p:cNvSpPr>
            <p:nvPr/>
          </p:nvSpPr>
          <p:spPr bwMode="auto">
            <a:xfrm>
              <a:off x="2396" y="1781"/>
              <a:ext cx="786" cy="808"/>
            </a:xfrm>
            <a:custGeom>
              <a:avLst/>
              <a:gdLst/>
              <a:ahLst/>
              <a:cxnLst>
                <a:cxn ang="0">
                  <a:pos x="442" y="404"/>
                </a:cxn>
                <a:cxn ang="0">
                  <a:pos x="765" y="69"/>
                </a:cxn>
                <a:cxn ang="0">
                  <a:pos x="775" y="60"/>
                </a:cxn>
                <a:cxn ang="0">
                  <a:pos x="781" y="52"/>
                </a:cxn>
                <a:cxn ang="0">
                  <a:pos x="785" y="47"/>
                </a:cxn>
                <a:cxn ang="0">
                  <a:pos x="786" y="41"/>
                </a:cxn>
                <a:cxn ang="0">
                  <a:pos x="786" y="35"/>
                </a:cxn>
                <a:cxn ang="0">
                  <a:pos x="783" y="22"/>
                </a:cxn>
                <a:cxn ang="0">
                  <a:pos x="777" y="10"/>
                </a:cxn>
                <a:cxn ang="0">
                  <a:pos x="766" y="3"/>
                </a:cxn>
                <a:cxn ang="0">
                  <a:pos x="754" y="0"/>
                </a:cxn>
                <a:cxn ang="0">
                  <a:pos x="745" y="1"/>
                </a:cxn>
                <a:cxn ang="0">
                  <a:pos x="738" y="5"/>
                </a:cxn>
                <a:cxn ang="0">
                  <a:pos x="729" y="13"/>
                </a:cxn>
                <a:cxn ang="0">
                  <a:pos x="395" y="357"/>
                </a:cxn>
                <a:cxn ang="0">
                  <a:pos x="67" y="22"/>
                </a:cxn>
                <a:cxn ang="0">
                  <a:pos x="58" y="13"/>
                </a:cxn>
                <a:cxn ang="0">
                  <a:pos x="51" y="6"/>
                </a:cxn>
                <a:cxn ang="0">
                  <a:pos x="46" y="3"/>
                </a:cxn>
                <a:cxn ang="0">
                  <a:pos x="34" y="0"/>
                </a:cxn>
                <a:cxn ang="0">
                  <a:pos x="21" y="3"/>
                </a:cxn>
                <a:cxn ang="0">
                  <a:pos x="11" y="10"/>
                </a:cxn>
                <a:cxn ang="0">
                  <a:pos x="4" y="21"/>
                </a:cxn>
                <a:cxn ang="0">
                  <a:pos x="0" y="35"/>
                </a:cxn>
                <a:cxn ang="0">
                  <a:pos x="2" y="43"/>
                </a:cxn>
                <a:cxn ang="0">
                  <a:pos x="5" y="51"/>
                </a:cxn>
                <a:cxn ang="0">
                  <a:pos x="13" y="59"/>
                </a:cxn>
                <a:cxn ang="0">
                  <a:pos x="21" y="69"/>
                </a:cxn>
                <a:cxn ang="0">
                  <a:pos x="345" y="404"/>
                </a:cxn>
                <a:cxn ang="0">
                  <a:pos x="21" y="738"/>
                </a:cxn>
                <a:cxn ang="0">
                  <a:pos x="11" y="750"/>
                </a:cxn>
                <a:cxn ang="0">
                  <a:pos x="5" y="759"/>
                </a:cxn>
                <a:cxn ang="0">
                  <a:pos x="2" y="768"/>
                </a:cxn>
                <a:cxn ang="0">
                  <a:pos x="0" y="775"/>
                </a:cxn>
                <a:cxn ang="0">
                  <a:pos x="3" y="788"/>
                </a:cxn>
                <a:cxn ang="0">
                  <a:pos x="10" y="798"/>
                </a:cxn>
                <a:cxn ang="0">
                  <a:pos x="21" y="806"/>
                </a:cxn>
                <a:cxn ang="0">
                  <a:pos x="34" y="808"/>
                </a:cxn>
                <a:cxn ang="0">
                  <a:pos x="40" y="808"/>
                </a:cxn>
                <a:cxn ang="0">
                  <a:pos x="46" y="806"/>
                </a:cxn>
                <a:cxn ang="0">
                  <a:pos x="51" y="802"/>
                </a:cxn>
                <a:cxn ang="0">
                  <a:pos x="58" y="796"/>
                </a:cxn>
                <a:cxn ang="0">
                  <a:pos x="392" y="451"/>
                </a:cxn>
                <a:cxn ang="0">
                  <a:pos x="718" y="787"/>
                </a:cxn>
                <a:cxn ang="0">
                  <a:pos x="729" y="797"/>
                </a:cxn>
                <a:cxn ang="0">
                  <a:pos x="739" y="804"/>
                </a:cxn>
                <a:cxn ang="0">
                  <a:pos x="746" y="807"/>
                </a:cxn>
                <a:cxn ang="0">
                  <a:pos x="754" y="808"/>
                </a:cxn>
                <a:cxn ang="0">
                  <a:pos x="767" y="806"/>
                </a:cxn>
                <a:cxn ang="0">
                  <a:pos x="777" y="798"/>
                </a:cxn>
                <a:cxn ang="0">
                  <a:pos x="785" y="788"/>
                </a:cxn>
                <a:cxn ang="0">
                  <a:pos x="786" y="775"/>
                </a:cxn>
                <a:cxn ang="0">
                  <a:pos x="786" y="768"/>
                </a:cxn>
                <a:cxn ang="0">
                  <a:pos x="785" y="762"/>
                </a:cxn>
                <a:cxn ang="0">
                  <a:pos x="781" y="756"/>
                </a:cxn>
                <a:cxn ang="0">
                  <a:pos x="765" y="739"/>
                </a:cxn>
                <a:cxn ang="0">
                  <a:pos x="442" y="404"/>
                </a:cxn>
              </a:cxnLst>
              <a:rect l="0" t="0" r="r" b="b"/>
              <a:pathLst>
                <a:path w="786" h="808">
                  <a:moveTo>
                    <a:pt x="442" y="404"/>
                  </a:moveTo>
                  <a:lnTo>
                    <a:pt x="765" y="69"/>
                  </a:lnTo>
                  <a:lnTo>
                    <a:pt x="775" y="60"/>
                  </a:lnTo>
                  <a:lnTo>
                    <a:pt x="781" y="52"/>
                  </a:lnTo>
                  <a:lnTo>
                    <a:pt x="785" y="47"/>
                  </a:lnTo>
                  <a:lnTo>
                    <a:pt x="786" y="41"/>
                  </a:lnTo>
                  <a:lnTo>
                    <a:pt x="786" y="35"/>
                  </a:lnTo>
                  <a:lnTo>
                    <a:pt x="783" y="22"/>
                  </a:lnTo>
                  <a:lnTo>
                    <a:pt x="777" y="10"/>
                  </a:lnTo>
                  <a:lnTo>
                    <a:pt x="766" y="3"/>
                  </a:lnTo>
                  <a:lnTo>
                    <a:pt x="754" y="0"/>
                  </a:lnTo>
                  <a:lnTo>
                    <a:pt x="745" y="1"/>
                  </a:lnTo>
                  <a:lnTo>
                    <a:pt x="738" y="5"/>
                  </a:lnTo>
                  <a:lnTo>
                    <a:pt x="729" y="13"/>
                  </a:lnTo>
                  <a:lnTo>
                    <a:pt x="395" y="357"/>
                  </a:lnTo>
                  <a:lnTo>
                    <a:pt x="67" y="22"/>
                  </a:lnTo>
                  <a:lnTo>
                    <a:pt x="58" y="13"/>
                  </a:lnTo>
                  <a:lnTo>
                    <a:pt x="51" y="6"/>
                  </a:lnTo>
                  <a:lnTo>
                    <a:pt x="46" y="3"/>
                  </a:lnTo>
                  <a:lnTo>
                    <a:pt x="34" y="0"/>
                  </a:lnTo>
                  <a:lnTo>
                    <a:pt x="21" y="3"/>
                  </a:lnTo>
                  <a:lnTo>
                    <a:pt x="11" y="10"/>
                  </a:lnTo>
                  <a:lnTo>
                    <a:pt x="4" y="21"/>
                  </a:lnTo>
                  <a:lnTo>
                    <a:pt x="0" y="35"/>
                  </a:lnTo>
                  <a:lnTo>
                    <a:pt x="2" y="43"/>
                  </a:lnTo>
                  <a:lnTo>
                    <a:pt x="5" y="51"/>
                  </a:lnTo>
                  <a:lnTo>
                    <a:pt x="13" y="59"/>
                  </a:lnTo>
                  <a:lnTo>
                    <a:pt x="21" y="69"/>
                  </a:lnTo>
                  <a:lnTo>
                    <a:pt x="345" y="404"/>
                  </a:lnTo>
                  <a:lnTo>
                    <a:pt x="21" y="738"/>
                  </a:lnTo>
                  <a:lnTo>
                    <a:pt x="11" y="750"/>
                  </a:lnTo>
                  <a:lnTo>
                    <a:pt x="5" y="759"/>
                  </a:lnTo>
                  <a:lnTo>
                    <a:pt x="2" y="768"/>
                  </a:lnTo>
                  <a:lnTo>
                    <a:pt x="0" y="775"/>
                  </a:lnTo>
                  <a:lnTo>
                    <a:pt x="3" y="788"/>
                  </a:lnTo>
                  <a:lnTo>
                    <a:pt x="10" y="798"/>
                  </a:lnTo>
                  <a:lnTo>
                    <a:pt x="21" y="806"/>
                  </a:lnTo>
                  <a:lnTo>
                    <a:pt x="34" y="808"/>
                  </a:lnTo>
                  <a:lnTo>
                    <a:pt x="40" y="808"/>
                  </a:lnTo>
                  <a:lnTo>
                    <a:pt x="46" y="806"/>
                  </a:lnTo>
                  <a:lnTo>
                    <a:pt x="51" y="802"/>
                  </a:lnTo>
                  <a:lnTo>
                    <a:pt x="58" y="796"/>
                  </a:lnTo>
                  <a:lnTo>
                    <a:pt x="392" y="451"/>
                  </a:lnTo>
                  <a:lnTo>
                    <a:pt x="718" y="787"/>
                  </a:lnTo>
                  <a:lnTo>
                    <a:pt x="729" y="797"/>
                  </a:lnTo>
                  <a:lnTo>
                    <a:pt x="739" y="804"/>
                  </a:lnTo>
                  <a:lnTo>
                    <a:pt x="746" y="807"/>
                  </a:lnTo>
                  <a:lnTo>
                    <a:pt x="754" y="808"/>
                  </a:lnTo>
                  <a:lnTo>
                    <a:pt x="767" y="806"/>
                  </a:lnTo>
                  <a:lnTo>
                    <a:pt x="777" y="798"/>
                  </a:lnTo>
                  <a:lnTo>
                    <a:pt x="785" y="788"/>
                  </a:lnTo>
                  <a:lnTo>
                    <a:pt x="786" y="775"/>
                  </a:lnTo>
                  <a:lnTo>
                    <a:pt x="786" y="768"/>
                  </a:lnTo>
                  <a:lnTo>
                    <a:pt x="785" y="762"/>
                  </a:lnTo>
                  <a:lnTo>
                    <a:pt x="781" y="756"/>
                  </a:lnTo>
                  <a:lnTo>
                    <a:pt x="765" y="739"/>
                  </a:lnTo>
                  <a:lnTo>
                    <a:pt x="442" y="4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326" name="Freeform 78"/>
            <p:cNvSpPr>
              <a:spLocks/>
            </p:cNvSpPr>
            <p:nvPr/>
          </p:nvSpPr>
          <p:spPr bwMode="auto">
            <a:xfrm>
              <a:off x="3929" y="1488"/>
              <a:ext cx="537" cy="1117"/>
            </a:xfrm>
            <a:custGeom>
              <a:avLst/>
              <a:gdLst/>
              <a:ahLst/>
              <a:cxnLst>
                <a:cxn ang="0">
                  <a:pos x="334" y="43"/>
                </a:cxn>
                <a:cxn ang="0">
                  <a:pos x="334" y="23"/>
                </a:cxn>
                <a:cxn ang="0">
                  <a:pos x="331" y="11"/>
                </a:cxn>
                <a:cxn ang="0">
                  <a:pos x="325" y="4"/>
                </a:cxn>
                <a:cxn ang="0">
                  <a:pos x="314" y="1"/>
                </a:cxn>
                <a:cxn ang="0">
                  <a:pos x="296" y="0"/>
                </a:cxn>
                <a:cxn ang="0">
                  <a:pos x="265" y="29"/>
                </a:cxn>
                <a:cxn ang="0">
                  <a:pos x="231" y="52"/>
                </a:cxn>
                <a:cxn ang="0">
                  <a:pos x="198" y="70"/>
                </a:cxn>
                <a:cxn ang="0">
                  <a:pos x="163" y="84"/>
                </a:cxn>
                <a:cxn ang="0">
                  <a:pos x="130" y="94"/>
                </a:cxn>
                <a:cxn ang="0">
                  <a:pos x="98" y="101"/>
                </a:cxn>
                <a:cxn ang="0">
                  <a:pos x="68" y="104"/>
                </a:cxn>
                <a:cxn ang="0">
                  <a:pos x="41" y="107"/>
                </a:cxn>
                <a:cxn ang="0">
                  <a:pos x="0" y="107"/>
                </a:cxn>
                <a:cxn ang="0">
                  <a:pos x="0" y="159"/>
                </a:cxn>
                <a:cxn ang="0">
                  <a:pos x="17" y="159"/>
                </a:cxn>
                <a:cxn ang="0">
                  <a:pos x="42" y="158"/>
                </a:cxn>
                <a:cxn ang="0">
                  <a:pos x="70" y="155"/>
                </a:cxn>
                <a:cxn ang="0">
                  <a:pos x="104" y="152"/>
                </a:cxn>
                <a:cxn ang="0">
                  <a:pos x="140" y="144"/>
                </a:cxn>
                <a:cxn ang="0">
                  <a:pos x="177" y="132"/>
                </a:cxn>
                <a:cxn ang="0">
                  <a:pos x="213" y="116"/>
                </a:cxn>
                <a:cxn ang="0">
                  <a:pos x="213" y="1001"/>
                </a:cxn>
                <a:cxn ang="0">
                  <a:pos x="211" y="1016"/>
                </a:cxn>
                <a:cxn ang="0">
                  <a:pos x="208" y="1029"/>
                </a:cxn>
                <a:cxn ang="0">
                  <a:pos x="202" y="1039"/>
                </a:cxn>
                <a:cxn ang="0">
                  <a:pos x="193" y="1046"/>
                </a:cxn>
                <a:cxn ang="0">
                  <a:pos x="178" y="1054"/>
                </a:cxn>
                <a:cxn ang="0">
                  <a:pos x="159" y="1059"/>
                </a:cxn>
                <a:cxn ang="0">
                  <a:pos x="133" y="1062"/>
                </a:cxn>
                <a:cxn ang="0">
                  <a:pos x="101" y="1064"/>
                </a:cxn>
                <a:cxn ang="0">
                  <a:pos x="10" y="1064"/>
                </a:cxn>
                <a:cxn ang="0">
                  <a:pos x="10" y="1117"/>
                </a:cxn>
                <a:cxn ang="0">
                  <a:pos x="35" y="1115"/>
                </a:cxn>
                <a:cxn ang="0">
                  <a:pos x="65" y="1114"/>
                </a:cxn>
                <a:cxn ang="0">
                  <a:pos x="101" y="1113"/>
                </a:cxn>
                <a:cxn ang="0">
                  <a:pos x="138" y="1113"/>
                </a:cxn>
                <a:cxn ang="0">
                  <a:pos x="177" y="1111"/>
                </a:cxn>
                <a:cxn ang="0">
                  <a:pos x="370" y="1111"/>
                </a:cxn>
                <a:cxn ang="0">
                  <a:pos x="408" y="1113"/>
                </a:cxn>
                <a:cxn ang="0">
                  <a:pos x="445" y="1113"/>
                </a:cxn>
                <a:cxn ang="0">
                  <a:pos x="481" y="1114"/>
                </a:cxn>
                <a:cxn ang="0">
                  <a:pos x="512" y="1115"/>
                </a:cxn>
                <a:cxn ang="0">
                  <a:pos x="537" y="1117"/>
                </a:cxn>
                <a:cxn ang="0">
                  <a:pos x="537" y="1064"/>
                </a:cxn>
                <a:cxn ang="0">
                  <a:pos x="445" y="1064"/>
                </a:cxn>
                <a:cxn ang="0">
                  <a:pos x="413" y="1062"/>
                </a:cxn>
                <a:cxn ang="0">
                  <a:pos x="387" y="1059"/>
                </a:cxn>
                <a:cxn ang="0">
                  <a:pos x="369" y="1054"/>
                </a:cxn>
                <a:cxn ang="0">
                  <a:pos x="354" y="1048"/>
                </a:cxn>
                <a:cxn ang="0">
                  <a:pos x="345" y="1039"/>
                </a:cxn>
                <a:cxn ang="0">
                  <a:pos x="339" y="1029"/>
                </a:cxn>
                <a:cxn ang="0">
                  <a:pos x="335" y="1016"/>
                </a:cxn>
                <a:cxn ang="0">
                  <a:pos x="334" y="1002"/>
                </a:cxn>
                <a:cxn ang="0">
                  <a:pos x="334" y="984"/>
                </a:cxn>
                <a:cxn ang="0">
                  <a:pos x="334" y="43"/>
                </a:cxn>
              </a:cxnLst>
              <a:rect l="0" t="0" r="r" b="b"/>
              <a:pathLst>
                <a:path w="537" h="1117">
                  <a:moveTo>
                    <a:pt x="334" y="43"/>
                  </a:moveTo>
                  <a:lnTo>
                    <a:pt x="334" y="23"/>
                  </a:lnTo>
                  <a:lnTo>
                    <a:pt x="331" y="11"/>
                  </a:lnTo>
                  <a:lnTo>
                    <a:pt x="325" y="4"/>
                  </a:lnTo>
                  <a:lnTo>
                    <a:pt x="314" y="1"/>
                  </a:lnTo>
                  <a:lnTo>
                    <a:pt x="296" y="0"/>
                  </a:lnTo>
                  <a:lnTo>
                    <a:pt x="265" y="29"/>
                  </a:lnTo>
                  <a:lnTo>
                    <a:pt x="231" y="52"/>
                  </a:lnTo>
                  <a:lnTo>
                    <a:pt x="198" y="70"/>
                  </a:lnTo>
                  <a:lnTo>
                    <a:pt x="163" y="84"/>
                  </a:lnTo>
                  <a:lnTo>
                    <a:pt x="130" y="94"/>
                  </a:lnTo>
                  <a:lnTo>
                    <a:pt x="98" y="101"/>
                  </a:lnTo>
                  <a:lnTo>
                    <a:pt x="68" y="104"/>
                  </a:lnTo>
                  <a:lnTo>
                    <a:pt x="41" y="107"/>
                  </a:lnTo>
                  <a:lnTo>
                    <a:pt x="0" y="107"/>
                  </a:lnTo>
                  <a:lnTo>
                    <a:pt x="0" y="159"/>
                  </a:lnTo>
                  <a:lnTo>
                    <a:pt x="17" y="159"/>
                  </a:lnTo>
                  <a:lnTo>
                    <a:pt x="42" y="158"/>
                  </a:lnTo>
                  <a:lnTo>
                    <a:pt x="70" y="155"/>
                  </a:lnTo>
                  <a:lnTo>
                    <a:pt x="104" y="152"/>
                  </a:lnTo>
                  <a:lnTo>
                    <a:pt x="140" y="144"/>
                  </a:lnTo>
                  <a:lnTo>
                    <a:pt x="177" y="132"/>
                  </a:lnTo>
                  <a:lnTo>
                    <a:pt x="213" y="116"/>
                  </a:lnTo>
                  <a:lnTo>
                    <a:pt x="213" y="1001"/>
                  </a:lnTo>
                  <a:lnTo>
                    <a:pt x="211" y="1016"/>
                  </a:lnTo>
                  <a:lnTo>
                    <a:pt x="208" y="1029"/>
                  </a:lnTo>
                  <a:lnTo>
                    <a:pt x="202" y="1039"/>
                  </a:lnTo>
                  <a:lnTo>
                    <a:pt x="193" y="1046"/>
                  </a:lnTo>
                  <a:lnTo>
                    <a:pt x="178" y="1054"/>
                  </a:lnTo>
                  <a:lnTo>
                    <a:pt x="159" y="1059"/>
                  </a:lnTo>
                  <a:lnTo>
                    <a:pt x="133" y="1062"/>
                  </a:lnTo>
                  <a:lnTo>
                    <a:pt x="101" y="1064"/>
                  </a:lnTo>
                  <a:lnTo>
                    <a:pt x="10" y="1064"/>
                  </a:lnTo>
                  <a:lnTo>
                    <a:pt x="10" y="1117"/>
                  </a:lnTo>
                  <a:lnTo>
                    <a:pt x="35" y="1115"/>
                  </a:lnTo>
                  <a:lnTo>
                    <a:pt x="65" y="1114"/>
                  </a:lnTo>
                  <a:lnTo>
                    <a:pt x="101" y="1113"/>
                  </a:lnTo>
                  <a:lnTo>
                    <a:pt x="138" y="1113"/>
                  </a:lnTo>
                  <a:lnTo>
                    <a:pt x="177" y="1111"/>
                  </a:lnTo>
                  <a:lnTo>
                    <a:pt x="370" y="1111"/>
                  </a:lnTo>
                  <a:lnTo>
                    <a:pt x="408" y="1113"/>
                  </a:lnTo>
                  <a:lnTo>
                    <a:pt x="445" y="1113"/>
                  </a:lnTo>
                  <a:lnTo>
                    <a:pt x="481" y="1114"/>
                  </a:lnTo>
                  <a:lnTo>
                    <a:pt x="512" y="1115"/>
                  </a:lnTo>
                  <a:lnTo>
                    <a:pt x="537" y="1117"/>
                  </a:lnTo>
                  <a:lnTo>
                    <a:pt x="537" y="1064"/>
                  </a:lnTo>
                  <a:lnTo>
                    <a:pt x="445" y="1064"/>
                  </a:lnTo>
                  <a:lnTo>
                    <a:pt x="413" y="1062"/>
                  </a:lnTo>
                  <a:lnTo>
                    <a:pt x="387" y="1059"/>
                  </a:lnTo>
                  <a:lnTo>
                    <a:pt x="369" y="1054"/>
                  </a:lnTo>
                  <a:lnTo>
                    <a:pt x="354" y="1048"/>
                  </a:lnTo>
                  <a:lnTo>
                    <a:pt x="345" y="1039"/>
                  </a:lnTo>
                  <a:lnTo>
                    <a:pt x="339" y="1029"/>
                  </a:lnTo>
                  <a:lnTo>
                    <a:pt x="335" y="1016"/>
                  </a:lnTo>
                  <a:lnTo>
                    <a:pt x="334" y="1002"/>
                  </a:lnTo>
                  <a:lnTo>
                    <a:pt x="334" y="984"/>
                  </a:lnTo>
                  <a:lnTo>
                    <a:pt x="334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620688"/>
            <a:ext cx="7851648" cy="1067544"/>
          </a:xfrm>
        </p:spPr>
        <p:txBody>
          <a:bodyPr/>
          <a:lstStyle/>
          <a:p>
            <a:r>
              <a:rPr lang="en-US" altLang="zh-TW"/>
              <a:t>An example</a:t>
            </a:r>
          </a:p>
        </p:txBody>
      </p:sp>
      <p:sp>
        <p:nvSpPr>
          <p:cNvPr id="9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922C-2541-4317-9B9B-672BE24220FA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1509379" name="Rectangle 3"/>
          <p:cNvSpPr>
            <a:spLocks noChangeArrowheads="1"/>
          </p:cNvSpPr>
          <p:nvPr/>
        </p:nvSpPr>
        <p:spPr bwMode="auto">
          <a:xfrm>
            <a:off x="1529070" y="2352675"/>
            <a:ext cx="466725" cy="1692275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9380" name="Rectangle 4"/>
          <p:cNvSpPr>
            <a:spLocks noChangeArrowheads="1"/>
          </p:cNvSpPr>
          <p:nvPr/>
        </p:nvSpPr>
        <p:spPr bwMode="auto">
          <a:xfrm>
            <a:off x="2173595" y="2352675"/>
            <a:ext cx="1690688" cy="466725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9381" name="Rectangle 5"/>
          <p:cNvSpPr>
            <a:spLocks noChangeArrowheads="1"/>
          </p:cNvSpPr>
          <p:nvPr/>
        </p:nvSpPr>
        <p:spPr bwMode="auto">
          <a:xfrm>
            <a:off x="4000808" y="2352675"/>
            <a:ext cx="1692275" cy="1692275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9382" name="Rectangle 6"/>
          <p:cNvSpPr>
            <a:spLocks noChangeArrowheads="1"/>
          </p:cNvSpPr>
          <p:nvPr/>
        </p:nvSpPr>
        <p:spPr bwMode="auto">
          <a:xfrm>
            <a:off x="5108883" y="4156075"/>
            <a:ext cx="1692275" cy="1692275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9471" name="Rectangle 95"/>
          <p:cNvSpPr>
            <a:spLocks noChangeArrowheads="1"/>
          </p:cNvSpPr>
          <p:nvPr/>
        </p:nvSpPr>
        <p:spPr bwMode="auto">
          <a:xfrm>
            <a:off x="1554470" y="4184650"/>
            <a:ext cx="466725" cy="1692275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09486" name="Rectangle 110"/>
          <p:cNvSpPr>
            <a:spLocks noChangeArrowheads="1"/>
          </p:cNvSpPr>
          <p:nvPr/>
        </p:nvSpPr>
        <p:spPr bwMode="auto">
          <a:xfrm>
            <a:off x="2202170" y="4221163"/>
            <a:ext cx="1690688" cy="466725"/>
          </a:xfrm>
          <a:prstGeom prst="rect">
            <a:avLst/>
          </a:prstGeom>
          <a:gradFill rotWithShape="1">
            <a:gsLst>
              <a:gs pos="0">
                <a:srgbClr val="660066"/>
              </a:gs>
              <a:gs pos="100000">
                <a:srgbClr val="660066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08694" y="2571744"/>
            <a:ext cx="2799051" cy="884520"/>
            <a:chOff x="4144" y="1884"/>
            <a:chExt cx="16218" cy="5125"/>
          </a:xfrm>
        </p:grpSpPr>
        <p:sp>
          <p:nvSpPr>
            <p:cNvPr id="54278" name="Freeform 6"/>
            <p:cNvSpPr>
              <a:spLocks/>
            </p:cNvSpPr>
            <p:nvPr/>
          </p:nvSpPr>
          <p:spPr bwMode="auto">
            <a:xfrm>
              <a:off x="4144" y="1910"/>
              <a:ext cx="1048" cy="1104"/>
            </a:xfrm>
            <a:custGeom>
              <a:avLst/>
              <a:gdLst/>
              <a:ahLst/>
              <a:cxnLst>
                <a:cxn ang="0">
                  <a:pos x="1018" y="0"/>
                </a:cxn>
                <a:cxn ang="0">
                  <a:pos x="30" y="0"/>
                </a:cxn>
                <a:cxn ang="0">
                  <a:pos x="0" y="366"/>
                </a:cxn>
                <a:cxn ang="0">
                  <a:pos x="41" y="366"/>
                </a:cxn>
                <a:cxn ang="0">
                  <a:pos x="51" y="268"/>
                </a:cxn>
                <a:cxn ang="0">
                  <a:pos x="66" y="191"/>
                </a:cxn>
                <a:cxn ang="0">
                  <a:pos x="86" y="134"/>
                </a:cxn>
                <a:cxn ang="0">
                  <a:pos x="122" y="93"/>
                </a:cxn>
                <a:cxn ang="0">
                  <a:pos x="173" y="67"/>
                </a:cxn>
                <a:cxn ang="0">
                  <a:pos x="239" y="57"/>
                </a:cxn>
                <a:cxn ang="0">
                  <a:pos x="331" y="52"/>
                </a:cxn>
                <a:cxn ang="0">
                  <a:pos x="417" y="52"/>
                </a:cxn>
                <a:cxn ang="0">
                  <a:pos x="432" y="57"/>
                </a:cxn>
                <a:cxn ang="0">
                  <a:pos x="443" y="62"/>
                </a:cxn>
                <a:cxn ang="0">
                  <a:pos x="453" y="83"/>
                </a:cxn>
                <a:cxn ang="0">
                  <a:pos x="453" y="1001"/>
                </a:cxn>
                <a:cxn ang="0">
                  <a:pos x="448" y="1022"/>
                </a:cxn>
                <a:cxn ang="0">
                  <a:pos x="432" y="1037"/>
                </a:cxn>
                <a:cxn ang="0">
                  <a:pos x="402" y="1048"/>
                </a:cxn>
                <a:cxn ang="0">
                  <a:pos x="356" y="1053"/>
                </a:cxn>
                <a:cxn ang="0">
                  <a:pos x="219" y="1053"/>
                </a:cxn>
                <a:cxn ang="0">
                  <a:pos x="219" y="1104"/>
                </a:cxn>
                <a:cxn ang="0">
                  <a:pos x="285" y="1099"/>
                </a:cxn>
                <a:cxn ang="0">
                  <a:pos x="763" y="1099"/>
                </a:cxn>
                <a:cxn ang="0">
                  <a:pos x="829" y="1104"/>
                </a:cxn>
                <a:cxn ang="0">
                  <a:pos x="829" y="1053"/>
                </a:cxn>
                <a:cxn ang="0">
                  <a:pos x="692" y="1053"/>
                </a:cxn>
                <a:cxn ang="0">
                  <a:pos x="646" y="1048"/>
                </a:cxn>
                <a:cxn ang="0">
                  <a:pos x="616" y="1037"/>
                </a:cxn>
                <a:cxn ang="0">
                  <a:pos x="600" y="1022"/>
                </a:cxn>
                <a:cxn ang="0">
                  <a:pos x="595" y="1001"/>
                </a:cxn>
                <a:cxn ang="0">
                  <a:pos x="595" y="88"/>
                </a:cxn>
                <a:cxn ang="0">
                  <a:pos x="600" y="72"/>
                </a:cxn>
                <a:cxn ang="0">
                  <a:pos x="606" y="67"/>
                </a:cxn>
                <a:cxn ang="0">
                  <a:pos x="611" y="57"/>
                </a:cxn>
                <a:cxn ang="0">
                  <a:pos x="626" y="52"/>
                </a:cxn>
                <a:cxn ang="0">
                  <a:pos x="717" y="52"/>
                </a:cxn>
                <a:cxn ang="0">
                  <a:pos x="809" y="57"/>
                </a:cxn>
                <a:cxn ang="0">
                  <a:pos x="875" y="67"/>
                </a:cxn>
                <a:cxn ang="0">
                  <a:pos x="926" y="93"/>
                </a:cxn>
                <a:cxn ang="0">
                  <a:pos x="957" y="134"/>
                </a:cxn>
                <a:cxn ang="0">
                  <a:pos x="982" y="191"/>
                </a:cxn>
                <a:cxn ang="0">
                  <a:pos x="997" y="268"/>
                </a:cxn>
                <a:cxn ang="0">
                  <a:pos x="1008" y="366"/>
                </a:cxn>
                <a:cxn ang="0">
                  <a:pos x="1048" y="366"/>
                </a:cxn>
                <a:cxn ang="0">
                  <a:pos x="1018" y="0"/>
                </a:cxn>
              </a:cxnLst>
              <a:rect l="0" t="0" r="r" b="b"/>
              <a:pathLst>
                <a:path w="1048" h="1104">
                  <a:moveTo>
                    <a:pt x="1018" y="0"/>
                  </a:moveTo>
                  <a:lnTo>
                    <a:pt x="30" y="0"/>
                  </a:lnTo>
                  <a:lnTo>
                    <a:pt x="0" y="366"/>
                  </a:lnTo>
                  <a:lnTo>
                    <a:pt x="41" y="366"/>
                  </a:lnTo>
                  <a:lnTo>
                    <a:pt x="51" y="268"/>
                  </a:lnTo>
                  <a:lnTo>
                    <a:pt x="66" y="191"/>
                  </a:lnTo>
                  <a:lnTo>
                    <a:pt x="86" y="134"/>
                  </a:lnTo>
                  <a:lnTo>
                    <a:pt x="122" y="93"/>
                  </a:lnTo>
                  <a:lnTo>
                    <a:pt x="173" y="67"/>
                  </a:lnTo>
                  <a:lnTo>
                    <a:pt x="239" y="57"/>
                  </a:lnTo>
                  <a:lnTo>
                    <a:pt x="331" y="52"/>
                  </a:lnTo>
                  <a:lnTo>
                    <a:pt x="417" y="52"/>
                  </a:lnTo>
                  <a:lnTo>
                    <a:pt x="432" y="57"/>
                  </a:lnTo>
                  <a:lnTo>
                    <a:pt x="443" y="62"/>
                  </a:lnTo>
                  <a:lnTo>
                    <a:pt x="453" y="83"/>
                  </a:lnTo>
                  <a:lnTo>
                    <a:pt x="453" y="1001"/>
                  </a:lnTo>
                  <a:lnTo>
                    <a:pt x="448" y="1022"/>
                  </a:lnTo>
                  <a:lnTo>
                    <a:pt x="432" y="1037"/>
                  </a:lnTo>
                  <a:lnTo>
                    <a:pt x="402" y="1048"/>
                  </a:lnTo>
                  <a:lnTo>
                    <a:pt x="356" y="1053"/>
                  </a:lnTo>
                  <a:lnTo>
                    <a:pt x="219" y="1053"/>
                  </a:lnTo>
                  <a:lnTo>
                    <a:pt x="219" y="1104"/>
                  </a:lnTo>
                  <a:lnTo>
                    <a:pt x="285" y="1099"/>
                  </a:lnTo>
                  <a:lnTo>
                    <a:pt x="763" y="1099"/>
                  </a:lnTo>
                  <a:lnTo>
                    <a:pt x="829" y="1104"/>
                  </a:lnTo>
                  <a:lnTo>
                    <a:pt x="829" y="1053"/>
                  </a:lnTo>
                  <a:lnTo>
                    <a:pt x="692" y="1053"/>
                  </a:lnTo>
                  <a:lnTo>
                    <a:pt x="646" y="1048"/>
                  </a:lnTo>
                  <a:lnTo>
                    <a:pt x="616" y="1037"/>
                  </a:lnTo>
                  <a:lnTo>
                    <a:pt x="600" y="1022"/>
                  </a:lnTo>
                  <a:lnTo>
                    <a:pt x="595" y="1001"/>
                  </a:lnTo>
                  <a:lnTo>
                    <a:pt x="595" y="88"/>
                  </a:lnTo>
                  <a:lnTo>
                    <a:pt x="600" y="72"/>
                  </a:lnTo>
                  <a:lnTo>
                    <a:pt x="606" y="67"/>
                  </a:lnTo>
                  <a:lnTo>
                    <a:pt x="611" y="57"/>
                  </a:lnTo>
                  <a:lnTo>
                    <a:pt x="626" y="52"/>
                  </a:lnTo>
                  <a:lnTo>
                    <a:pt x="717" y="52"/>
                  </a:lnTo>
                  <a:lnTo>
                    <a:pt x="809" y="57"/>
                  </a:lnTo>
                  <a:lnTo>
                    <a:pt x="875" y="67"/>
                  </a:lnTo>
                  <a:lnTo>
                    <a:pt x="926" y="93"/>
                  </a:lnTo>
                  <a:lnTo>
                    <a:pt x="957" y="134"/>
                  </a:lnTo>
                  <a:lnTo>
                    <a:pt x="982" y="191"/>
                  </a:lnTo>
                  <a:lnTo>
                    <a:pt x="997" y="268"/>
                  </a:lnTo>
                  <a:lnTo>
                    <a:pt x="1008" y="366"/>
                  </a:lnTo>
                  <a:lnTo>
                    <a:pt x="1048" y="366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79" name="Freeform 7"/>
            <p:cNvSpPr>
              <a:spLocks/>
            </p:cNvSpPr>
            <p:nvPr/>
          </p:nvSpPr>
          <p:spPr bwMode="auto">
            <a:xfrm>
              <a:off x="5299" y="1884"/>
              <a:ext cx="809" cy="1130"/>
            </a:xfrm>
            <a:custGeom>
              <a:avLst/>
              <a:gdLst/>
              <a:ahLst/>
              <a:cxnLst>
                <a:cxn ang="0">
                  <a:pos x="687" y="630"/>
                </a:cxn>
                <a:cxn ang="0">
                  <a:pos x="667" y="516"/>
                </a:cxn>
                <a:cxn ang="0">
                  <a:pos x="616" y="449"/>
                </a:cxn>
                <a:cxn ang="0">
                  <a:pos x="529" y="413"/>
                </a:cxn>
                <a:cxn ang="0">
                  <a:pos x="392" y="418"/>
                </a:cxn>
                <a:cxn ang="0">
                  <a:pos x="290" y="485"/>
                </a:cxn>
                <a:cxn ang="0">
                  <a:pos x="234" y="568"/>
                </a:cxn>
                <a:cxn ang="0">
                  <a:pos x="0" y="16"/>
                </a:cxn>
                <a:cxn ang="0">
                  <a:pos x="56" y="67"/>
                </a:cxn>
                <a:cxn ang="0">
                  <a:pos x="117" y="93"/>
                </a:cxn>
                <a:cxn ang="0">
                  <a:pos x="127" y="1007"/>
                </a:cxn>
                <a:cxn ang="0">
                  <a:pos x="107" y="1068"/>
                </a:cxn>
                <a:cxn ang="0">
                  <a:pos x="0" y="1079"/>
                </a:cxn>
                <a:cxn ang="0">
                  <a:pos x="66" y="1130"/>
                </a:cxn>
                <a:cxn ang="0">
                  <a:pos x="239" y="1125"/>
                </a:cxn>
                <a:cxn ang="0">
                  <a:pos x="367" y="1130"/>
                </a:cxn>
                <a:cxn ang="0">
                  <a:pos x="300" y="1079"/>
                </a:cxn>
                <a:cxn ang="0">
                  <a:pos x="244" y="1048"/>
                </a:cxn>
                <a:cxn ang="0">
                  <a:pos x="239" y="707"/>
                </a:cxn>
                <a:cxn ang="0">
                  <a:pos x="270" y="563"/>
                </a:cxn>
                <a:cxn ang="0">
                  <a:pos x="356" y="475"/>
                </a:cxn>
                <a:cxn ang="0">
                  <a:pos x="458" y="444"/>
                </a:cxn>
                <a:cxn ang="0">
                  <a:pos x="545" y="480"/>
                </a:cxn>
                <a:cxn ang="0">
                  <a:pos x="570" y="573"/>
                </a:cxn>
                <a:cxn ang="0">
                  <a:pos x="575" y="1007"/>
                </a:cxn>
                <a:cxn ang="0">
                  <a:pos x="555" y="1068"/>
                </a:cxn>
                <a:cxn ang="0">
                  <a:pos x="448" y="1079"/>
                </a:cxn>
                <a:cxn ang="0">
                  <a:pos x="509" y="1130"/>
                </a:cxn>
                <a:cxn ang="0">
                  <a:pos x="682" y="1125"/>
                </a:cxn>
                <a:cxn ang="0">
                  <a:pos x="809" y="1130"/>
                </a:cxn>
                <a:cxn ang="0">
                  <a:pos x="758" y="1079"/>
                </a:cxn>
                <a:cxn ang="0">
                  <a:pos x="692" y="1058"/>
                </a:cxn>
                <a:cxn ang="0">
                  <a:pos x="687" y="718"/>
                </a:cxn>
              </a:cxnLst>
              <a:rect l="0" t="0" r="r" b="b"/>
              <a:pathLst>
                <a:path w="809" h="1130">
                  <a:moveTo>
                    <a:pt x="687" y="718"/>
                  </a:moveTo>
                  <a:lnTo>
                    <a:pt x="687" y="630"/>
                  </a:lnTo>
                  <a:lnTo>
                    <a:pt x="682" y="563"/>
                  </a:lnTo>
                  <a:lnTo>
                    <a:pt x="667" y="516"/>
                  </a:lnTo>
                  <a:lnTo>
                    <a:pt x="636" y="470"/>
                  </a:lnTo>
                  <a:lnTo>
                    <a:pt x="616" y="449"/>
                  </a:lnTo>
                  <a:lnTo>
                    <a:pt x="580" y="429"/>
                  </a:lnTo>
                  <a:lnTo>
                    <a:pt x="529" y="413"/>
                  </a:lnTo>
                  <a:lnTo>
                    <a:pt x="468" y="408"/>
                  </a:lnTo>
                  <a:lnTo>
                    <a:pt x="392" y="418"/>
                  </a:lnTo>
                  <a:lnTo>
                    <a:pt x="336" y="449"/>
                  </a:lnTo>
                  <a:lnTo>
                    <a:pt x="290" y="485"/>
                  </a:lnTo>
                  <a:lnTo>
                    <a:pt x="255" y="527"/>
                  </a:lnTo>
                  <a:lnTo>
                    <a:pt x="234" y="568"/>
                  </a:lnTo>
                  <a:lnTo>
                    <a:pt x="234" y="0"/>
                  </a:lnTo>
                  <a:lnTo>
                    <a:pt x="0" y="16"/>
                  </a:lnTo>
                  <a:lnTo>
                    <a:pt x="0" y="67"/>
                  </a:lnTo>
                  <a:lnTo>
                    <a:pt x="56" y="67"/>
                  </a:lnTo>
                  <a:lnTo>
                    <a:pt x="97" y="78"/>
                  </a:lnTo>
                  <a:lnTo>
                    <a:pt x="117" y="93"/>
                  </a:lnTo>
                  <a:lnTo>
                    <a:pt x="127" y="119"/>
                  </a:lnTo>
                  <a:lnTo>
                    <a:pt x="127" y="1007"/>
                  </a:lnTo>
                  <a:lnTo>
                    <a:pt x="122" y="1048"/>
                  </a:lnTo>
                  <a:lnTo>
                    <a:pt x="107" y="1068"/>
                  </a:lnTo>
                  <a:lnTo>
                    <a:pt x="66" y="1079"/>
                  </a:lnTo>
                  <a:lnTo>
                    <a:pt x="0" y="1079"/>
                  </a:lnTo>
                  <a:lnTo>
                    <a:pt x="0" y="1130"/>
                  </a:lnTo>
                  <a:lnTo>
                    <a:pt x="66" y="1130"/>
                  </a:lnTo>
                  <a:lnTo>
                    <a:pt x="132" y="1125"/>
                  </a:lnTo>
                  <a:lnTo>
                    <a:pt x="239" y="1125"/>
                  </a:lnTo>
                  <a:lnTo>
                    <a:pt x="300" y="1130"/>
                  </a:lnTo>
                  <a:lnTo>
                    <a:pt x="367" y="1130"/>
                  </a:lnTo>
                  <a:lnTo>
                    <a:pt x="367" y="1079"/>
                  </a:lnTo>
                  <a:lnTo>
                    <a:pt x="300" y="1079"/>
                  </a:lnTo>
                  <a:lnTo>
                    <a:pt x="260" y="1068"/>
                  </a:lnTo>
                  <a:lnTo>
                    <a:pt x="244" y="1048"/>
                  </a:lnTo>
                  <a:lnTo>
                    <a:pt x="239" y="1007"/>
                  </a:lnTo>
                  <a:lnTo>
                    <a:pt x="239" y="707"/>
                  </a:lnTo>
                  <a:lnTo>
                    <a:pt x="249" y="630"/>
                  </a:lnTo>
                  <a:lnTo>
                    <a:pt x="270" y="563"/>
                  </a:lnTo>
                  <a:lnTo>
                    <a:pt x="311" y="511"/>
                  </a:lnTo>
                  <a:lnTo>
                    <a:pt x="356" y="475"/>
                  </a:lnTo>
                  <a:lnTo>
                    <a:pt x="402" y="454"/>
                  </a:lnTo>
                  <a:lnTo>
                    <a:pt x="458" y="444"/>
                  </a:lnTo>
                  <a:lnTo>
                    <a:pt x="509" y="454"/>
                  </a:lnTo>
                  <a:lnTo>
                    <a:pt x="545" y="480"/>
                  </a:lnTo>
                  <a:lnTo>
                    <a:pt x="560" y="521"/>
                  </a:lnTo>
                  <a:lnTo>
                    <a:pt x="570" y="573"/>
                  </a:lnTo>
                  <a:lnTo>
                    <a:pt x="575" y="625"/>
                  </a:lnTo>
                  <a:lnTo>
                    <a:pt x="575" y="1007"/>
                  </a:lnTo>
                  <a:lnTo>
                    <a:pt x="570" y="1048"/>
                  </a:lnTo>
                  <a:lnTo>
                    <a:pt x="555" y="1068"/>
                  </a:lnTo>
                  <a:lnTo>
                    <a:pt x="514" y="1079"/>
                  </a:lnTo>
                  <a:lnTo>
                    <a:pt x="448" y="1079"/>
                  </a:lnTo>
                  <a:lnTo>
                    <a:pt x="448" y="1130"/>
                  </a:lnTo>
                  <a:lnTo>
                    <a:pt x="509" y="1130"/>
                  </a:lnTo>
                  <a:lnTo>
                    <a:pt x="575" y="1125"/>
                  </a:lnTo>
                  <a:lnTo>
                    <a:pt x="682" y="1125"/>
                  </a:lnTo>
                  <a:lnTo>
                    <a:pt x="748" y="1130"/>
                  </a:lnTo>
                  <a:lnTo>
                    <a:pt x="809" y="1130"/>
                  </a:lnTo>
                  <a:lnTo>
                    <a:pt x="809" y="1079"/>
                  </a:lnTo>
                  <a:lnTo>
                    <a:pt x="758" y="1079"/>
                  </a:lnTo>
                  <a:lnTo>
                    <a:pt x="718" y="1074"/>
                  </a:lnTo>
                  <a:lnTo>
                    <a:pt x="692" y="1058"/>
                  </a:lnTo>
                  <a:lnTo>
                    <a:pt x="687" y="1032"/>
                  </a:lnTo>
                  <a:lnTo>
                    <a:pt x="687" y="7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80" name="Freeform 8"/>
            <p:cNvSpPr>
              <a:spLocks noEditPoints="1"/>
            </p:cNvSpPr>
            <p:nvPr/>
          </p:nvSpPr>
          <p:spPr bwMode="auto">
            <a:xfrm>
              <a:off x="6190" y="2282"/>
              <a:ext cx="621" cy="748"/>
            </a:xfrm>
            <a:custGeom>
              <a:avLst/>
              <a:gdLst/>
              <a:ahLst/>
              <a:cxnLst>
                <a:cxn ang="0">
                  <a:pos x="610" y="356"/>
                </a:cxn>
                <a:cxn ang="0">
                  <a:pos x="621" y="340"/>
                </a:cxn>
                <a:cxn ang="0">
                  <a:pos x="615" y="252"/>
                </a:cxn>
                <a:cxn ang="0">
                  <a:pos x="570" y="129"/>
                </a:cxn>
                <a:cxn ang="0">
                  <a:pos x="478" y="36"/>
                </a:cxn>
                <a:cxn ang="0">
                  <a:pos x="336" y="0"/>
                </a:cxn>
                <a:cxn ang="0">
                  <a:pos x="163" y="51"/>
                </a:cxn>
                <a:cxn ang="0">
                  <a:pos x="45" y="185"/>
                </a:cxn>
                <a:cxn ang="0">
                  <a:pos x="0" y="371"/>
                </a:cxn>
                <a:cxn ang="0">
                  <a:pos x="51" y="567"/>
                </a:cxn>
                <a:cxn ang="0">
                  <a:pos x="178" y="701"/>
                </a:cxn>
                <a:cxn ang="0">
                  <a:pos x="351" y="748"/>
                </a:cxn>
                <a:cxn ang="0">
                  <a:pos x="493" y="712"/>
                </a:cxn>
                <a:cxn ang="0">
                  <a:pos x="575" y="634"/>
                </a:cxn>
                <a:cxn ang="0">
                  <a:pos x="615" y="562"/>
                </a:cxn>
                <a:cxn ang="0">
                  <a:pos x="621" y="526"/>
                </a:cxn>
                <a:cxn ang="0">
                  <a:pos x="590" y="521"/>
                </a:cxn>
                <a:cxn ang="0">
                  <a:pos x="580" y="541"/>
                </a:cxn>
                <a:cxn ang="0">
                  <a:pos x="514" y="650"/>
                </a:cxn>
                <a:cxn ang="0">
                  <a:pos x="437" y="696"/>
                </a:cxn>
                <a:cxn ang="0">
                  <a:pos x="376" y="707"/>
                </a:cxn>
                <a:cxn ang="0">
                  <a:pos x="285" y="696"/>
                </a:cxn>
                <a:cxn ang="0">
                  <a:pos x="183" y="598"/>
                </a:cxn>
                <a:cxn ang="0">
                  <a:pos x="137" y="469"/>
                </a:cxn>
                <a:cxn ang="0">
                  <a:pos x="132" y="356"/>
                </a:cxn>
                <a:cxn ang="0">
                  <a:pos x="132" y="320"/>
                </a:cxn>
                <a:cxn ang="0">
                  <a:pos x="168" y="160"/>
                </a:cxn>
                <a:cxn ang="0">
                  <a:pos x="234" y="72"/>
                </a:cxn>
                <a:cxn ang="0">
                  <a:pos x="305" y="41"/>
                </a:cxn>
                <a:cxn ang="0">
                  <a:pos x="392" y="46"/>
                </a:cxn>
                <a:cxn ang="0">
                  <a:pos x="463" y="108"/>
                </a:cxn>
                <a:cxn ang="0">
                  <a:pos x="503" y="201"/>
                </a:cxn>
                <a:cxn ang="0">
                  <a:pos x="514" y="289"/>
                </a:cxn>
                <a:cxn ang="0">
                  <a:pos x="132" y="320"/>
                </a:cxn>
              </a:cxnLst>
              <a:rect l="0" t="0" r="r" b="b"/>
              <a:pathLst>
                <a:path w="621" h="748">
                  <a:moveTo>
                    <a:pt x="580" y="356"/>
                  </a:moveTo>
                  <a:lnTo>
                    <a:pt x="610" y="356"/>
                  </a:lnTo>
                  <a:lnTo>
                    <a:pt x="615" y="350"/>
                  </a:lnTo>
                  <a:lnTo>
                    <a:pt x="621" y="340"/>
                  </a:lnTo>
                  <a:lnTo>
                    <a:pt x="621" y="320"/>
                  </a:lnTo>
                  <a:lnTo>
                    <a:pt x="615" y="252"/>
                  </a:lnTo>
                  <a:lnTo>
                    <a:pt x="600" y="185"/>
                  </a:lnTo>
                  <a:lnTo>
                    <a:pt x="570" y="129"/>
                  </a:lnTo>
                  <a:lnTo>
                    <a:pt x="529" y="77"/>
                  </a:lnTo>
                  <a:lnTo>
                    <a:pt x="478" y="36"/>
                  </a:lnTo>
                  <a:lnTo>
                    <a:pt x="412" y="10"/>
                  </a:lnTo>
                  <a:lnTo>
                    <a:pt x="336" y="0"/>
                  </a:lnTo>
                  <a:lnTo>
                    <a:pt x="244" y="15"/>
                  </a:lnTo>
                  <a:lnTo>
                    <a:pt x="163" y="51"/>
                  </a:lnTo>
                  <a:lnTo>
                    <a:pt x="96" y="113"/>
                  </a:lnTo>
                  <a:lnTo>
                    <a:pt x="45" y="185"/>
                  </a:lnTo>
                  <a:lnTo>
                    <a:pt x="10" y="273"/>
                  </a:lnTo>
                  <a:lnTo>
                    <a:pt x="0" y="371"/>
                  </a:lnTo>
                  <a:lnTo>
                    <a:pt x="15" y="474"/>
                  </a:lnTo>
                  <a:lnTo>
                    <a:pt x="51" y="567"/>
                  </a:lnTo>
                  <a:lnTo>
                    <a:pt x="107" y="645"/>
                  </a:lnTo>
                  <a:lnTo>
                    <a:pt x="178" y="701"/>
                  </a:lnTo>
                  <a:lnTo>
                    <a:pt x="264" y="738"/>
                  </a:lnTo>
                  <a:lnTo>
                    <a:pt x="351" y="748"/>
                  </a:lnTo>
                  <a:lnTo>
                    <a:pt x="427" y="738"/>
                  </a:lnTo>
                  <a:lnTo>
                    <a:pt x="493" y="712"/>
                  </a:lnTo>
                  <a:lnTo>
                    <a:pt x="539" y="676"/>
                  </a:lnTo>
                  <a:lnTo>
                    <a:pt x="575" y="634"/>
                  </a:lnTo>
                  <a:lnTo>
                    <a:pt x="600" y="593"/>
                  </a:lnTo>
                  <a:lnTo>
                    <a:pt x="615" y="562"/>
                  </a:lnTo>
                  <a:lnTo>
                    <a:pt x="621" y="536"/>
                  </a:lnTo>
                  <a:lnTo>
                    <a:pt x="621" y="526"/>
                  </a:lnTo>
                  <a:lnTo>
                    <a:pt x="615" y="521"/>
                  </a:lnTo>
                  <a:lnTo>
                    <a:pt x="590" y="521"/>
                  </a:lnTo>
                  <a:lnTo>
                    <a:pt x="580" y="531"/>
                  </a:lnTo>
                  <a:lnTo>
                    <a:pt x="580" y="541"/>
                  </a:lnTo>
                  <a:lnTo>
                    <a:pt x="549" y="603"/>
                  </a:lnTo>
                  <a:lnTo>
                    <a:pt x="514" y="650"/>
                  </a:lnTo>
                  <a:lnTo>
                    <a:pt x="473" y="676"/>
                  </a:lnTo>
                  <a:lnTo>
                    <a:pt x="437" y="696"/>
                  </a:lnTo>
                  <a:lnTo>
                    <a:pt x="402" y="707"/>
                  </a:lnTo>
                  <a:lnTo>
                    <a:pt x="376" y="707"/>
                  </a:lnTo>
                  <a:lnTo>
                    <a:pt x="361" y="712"/>
                  </a:lnTo>
                  <a:lnTo>
                    <a:pt x="285" y="696"/>
                  </a:lnTo>
                  <a:lnTo>
                    <a:pt x="224" y="655"/>
                  </a:lnTo>
                  <a:lnTo>
                    <a:pt x="183" y="598"/>
                  </a:lnTo>
                  <a:lnTo>
                    <a:pt x="152" y="536"/>
                  </a:lnTo>
                  <a:lnTo>
                    <a:pt x="137" y="469"/>
                  </a:lnTo>
                  <a:lnTo>
                    <a:pt x="132" y="407"/>
                  </a:lnTo>
                  <a:lnTo>
                    <a:pt x="132" y="356"/>
                  </a:lnTo>
                  <a:lnTo>
                    <a:pt x="580" y="356"/>
                  </a:lnTo>
                  <a:close/>
                  <a:moveTo>
                    <a:pt x="132" y="320"/>
                  </a:moveTo>
                  <a:lnTo>
                    <a:pt x="142" y="227"/>
                  </a:lnTo>
                  <a:lnTo>
                    <a:pt x="168" y="160"/>
                  </a:lnTo>
                  <a:lnTo>
                    <a:pt x="198" y="108"/>
                  </a:lnTo>
                  <a:lnTo>
                    <a:pt x="234" y="72"/>
                  </a:lnTo>
                  <a:lnTo>
                    <a:pt x="269" y="51"/>
                  </a:lnTo>
                  <a:lnTo>
                    <a:pt x="305" y="41"/>
                  </a:lnTo>
                  <a:lnTo>
                    <a:pt x="336" y="36"/>
                  </a:lnTo>
                  <a:lnTo>
                    <a:pt x="392" y="46"/>
                  </a:lnTo>
                  <a:lnTo>
                    <a:pt x="432" y="72"/>
                  </a:lnTo>
                  <a:lnTo>
                    <a:pt x="463" y="108"/>
                  </a:lnTo>
                  <a:lnTo>
                    <a:pt x="488" y="154"/>
                  </a:lnTo>
                  <a:lnTo>
                    <a:pt x="503" y="201"/>
                  </a:lnTo>
                  <a:lnTo>
                    <a:pt x="509" y="252"/>
                  </a:lnTo>
                  <a:lnTo>
                    <a:pt x="514" y="289"/>
                  </a:lnTo>
                  <a:lnTo>
                    <a:pt x="514" y="320"/>
                  </a:lnTo>
                  <a:lnTo>
                    <a:pt x="132" y="3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81" name="Freeform 9"/>
            <p:cNvSpPr>
              <a:spLocks noEditPoints="1"/>
            </p:cNvSpPr>
            <p:nvPr/>
          </p:nvSpPr>
          <p:spPr bwMode="auto">
            <a:xfrm>
              <a:off x="7436" y="2282"/>
              <a:ext cx="713" cy="748"/>
            </a:xfrm>
            <a:custGeom>
              <a:avLst/>
              <a:gdLst/>
              <a:ahLst/>
              <a:cxnLst>
                <a:cxn ang="0">
                  <a:pos x="713" y="381"/>
                </a:cxn>
                <a:cxn ang="0">
                  <a:pos x="698" y="283"/>
                </a:cxn>
                <a:cxn ang="0">
                  <a:pos x="662" y="191"/>
                </a:cxn>
                <a:cxn ang="0">
                  <a:pos x="606" y="113"/>
                </a:cxn>
                <a:cxn ang="0">
                  <a:pos x="535" y="56"/>
                </a:cxn>
                <a:cxn ang="0">
                  <a:pos x="448" y="15"/>
                </a:cxn>
                <a:cxn ang="0">
                  <a:pos x="357" y="0"/>
                </a:cxn>
                <a:cxn ang="0">
                  <a:pos x="260" y="15"/>
                </a:cxn>
                <a:cxn ang="0">
                  <a:pos x="173" y="56"/>
                </a:cxn>
                <a:cxn ang="0">
                  <a:pos x="102" y="113"/>
                </a:cxn>
                <a:cxn ang="0">
                  <a:pos x="46" y="196"/>
                </a:cxn>
                <a:cxn ang="0">
                  <a:pos x="11" y="283"/>
                </a:cxn>
                <a:cxn ang="0">
                  <a:pos x="0" y="381"/>
                </a:cxn>
                <a:cxn ang="0">
                  <a:pos x="16" y="485"/>
                </a:cxn>
                <a:cxn ang="0">
                  <a:pos x="51" y="572"/>
                </a:cxn>
                <a:cxn ang="0">
                  <a:pos x="107" y="645"/>
                </a:cxn>
                <a:cxn ang="0">
                  <a:pos x="179" y="701"/>
                </a:cxn>
                <a:cxn ang="0">
                  <a:pos x="265" y="738"/>
                </a:cxn>
                <a:cxn ang="0">
                  <a:pos x="357" y="748"/>
                </a:cxn>
                <a:cxn ang="0">
                  <a:pos x="448" y="738"/>
                </a:cxn>
                <a:cxn ang="0">
                  <a:pos x="535" y="701"/>
                </a:cxn>
                <a:cxn ang="0">
                  <a:pos x="606" y="645"/>
                </a:cxn>
                <a:cxn ang="0">
                  <a:pos x="662" y="572"/>
                </a:cxn>
                <a:cxn ang="0">
                  <a:pos x="698" y="485"/>
                </a:cxn>
                <a:cxn ang="0">
                  <a:pos x="713" y="381"/>
                </a:cxn>
                <a:cxn ang="0">
                  <a:pos x="357" y="712"/>
                </a:cxn>
                <a:cxn ang="0">
                  <a:pos x="306" y="701"/>
                </a:cxn>
                <a:cxn ang="0">
                  <a:pos x="255" y="681"/>
                </a:cxn>
                <a:cxn ang="0">
                  <a:pos x="209" y="650"/>
                </a:cxn>
                <a:cxn ang="0">
                  <a:pos x="173" y="598"/>
                </a:cxn>
                <a:cxn ang="0">
                  <a:pos x="148" y="541"/>
                </a:cxn>
                <a:cxn ang="0">
                  <a:pos x="138" y="479"/>
                </a:cxn>
                <a:cxn ang="0">
                  <a:pos x="133" y="423"/>
                </a:cxn>
                <a:cxn ang="0">
                  <a:pos x="133" y="299"/>
                </a:cxn>
                <a:cxn ang="0">
                  <a:pos x="143" y="221"/>
                </a:cxn>
                <a:cxn ang="0">
                  <a:pos x="173" y="149"/>
                </a:cxn>
                <a:cxn ang="0">
                  <a:pos x="209" y="98"/>
                </a:cxn>
                <a:cxn ang="0">
                  <a:pos x="255" y="67"/>
                </a:cxn>
                <a:cxn ang="0">
                  <a:pos x="306" y="46"/>
                </a:cxn>
                <a:cxn ang="0">
                  <a:pos x="357" y="36"/>
                </a:cxn>
                <a:cxn ang="0">
                  <a:pos x="408" y="41"/>
                </a:cxn>
                <a:cxn ang="0">
                  <a:pos x="458" y="61"/>
                </a:cxn>
                <a:cxn ang="0">
                  <a:pos x="499" y="98"/>
                </a:cxn>
                <a:cxn ang="0">
                  <a:pos x="535" y="144"/>
                </a:cxn>
                <a:cxn ang="0">
                  <a:pos x="560" y="201"/>
                </a:cxn>
                <a:cxn ang="0">
                  <a:pos x="576" y="258"/>
                </a:cxn>
                <a:cxn ang="0">
                  <a:pos x="581" y="320"/>
                </a:cxn>
                <a:cxn ang="0">
                  <a:pos x="581" y="371"/>
                </a:cxn>
                <a:cxn ang="0">
                  <a:pos x="576" y="438"/>
                </a:cxn>
                <a:cxn ang="0">
                  <a:pos x="570" y="516"/>
                </a:cxn>
                <a:cxn ang="0">
                  <a:pos x="545" y="588"/>
                </a:cxn>
                <a:cxn ang="0">
                  <a:pos x="499" y="655"/>
                </a:cxn>
                <a:cxn ang="0">
                  <a:pos x="433" y="696"/>
                </a:cxn>
                <a:cxn ang="0">
                  <a:pos x="357" y="712"/>
                </a:cxn>
              </a:cxnLst>
              <a:rect l="0" t="0" r="r" b="b"/>
              <a:pathLst>
                <a:path w="713" h="748">
                  <a:moveTo>
                    <a:pt x="713" y="381"/>
                  </a:moveTo>
                  <a:lnTo>
                    <a:pt x="698" y="283"/>
                  </a:lnTo>
                  <a:lnTo>
                    <a:pt x="662" y="191"/>
                  </a:lnTo>
                  <a:lnTo>
                    <a:pt x="606" y="113"/>
                  </a:lnTo>
                  <a:lnTo>
                    <a:pt x="535" y="56"/>
                  </a:lnTo>
                  <a:lnTo>
                    <a:pt x="448" y="15"/>
                  </a:lnTo>
                  <a:lnTo>
                    <a:pt x="357" y="0"/>
                  </a:lnTo>
                  <a:lnTo>
                    <a:pt x="260" y="15"/>
                  </a:lnTo>
                  <a:lnTo>
                    <a:pt x="173" y="56"/>
                  </a:lnTo>
                  <a:lnTo>
                    <a:pt x="102" y="113"/>
                  </a:lnTo>
                  <a:lnTo>
                    <a:pt x="46" y="196"/>
                  </a:lnTo>
                  <a:lnTo>
                    <a:pt x="11" y="283"/>
                  </a:lnTo>
                  <a:lnTo>
                    <a:pt x="0" y="381"/>
                  </a:lnTo>
                  <a:lnTo>
                    <a:pt x="16" y="485"/>
                  </a:lnTo>
                  <a:lnTo>
                    <a:pt x="51" y="572"/>
                  </a:lnTo>
                  <a:lnTo>
                    <a:pt x="107" y="645"/>
                  </a:lnTo>
                  <a:lnTo>
                    <a:pt x="179" y="701"/>
                  </a:lnTo>
                  <a:lnTo>
                    <a:pt x="265" y="738"/>
                  </a:lnTo>
                  <a:lnTo>
                    <a:pt x="357" y="748"/>
                  </a:lnTo>
                  <a:lnTo>
                    <a:pt x="448" y="738"/>
                  </a:lnTo>
                  <a:lnTo>
                    <a:pt x="535" y="701"/>
                  </a:lnTo>
                  <a:lnTo>
                    <a:pt x="606" y="645"/>
                  </a:lnTo>
                  <a:lnTo>
                    <a:pt x="662" y="572"/>
                  </a:lnTo>
                  <a:lnTo>
                    <a:pt x="698" y="485"/>
                  </a:lnTo>
                  <a:lnTo>
                    <a:pt x="713" y="381"/>
                  </a:lnTo>
                  <a:close/>
                  <a:moveTo>
                    <a:pt x="357" y="712"/>
                  </a:moveTo>
                  <a:lnTo>
                    <a:pt x="306" y="701"/>
                  </a:lnTo>
                  <a:lnTo>
                    <a:pt x="255" y="681"/>
                  </a:lnTo>
                  <a:lnTo>
                    <a:pt x="209" y="650"/>
                  </a:lnTo>
                  <a:lnTo>
                    <a:pt x="173" y="598"/>
                  </a:lnTo>
                  <a:lnTo>
                    <a:pt x="148" y="541"/>
                  </a:lnTo>
                  <a:lnTo>
                    <a:pt x="138" y="479"/>
                  </a:lnTo>
                  <a:lnTo>
                    <a:pt x="133" y="423"/>
                  </a:lnTo>
                  <a:lnTo>
                    <a:pt x="133" y="299"/>
                  </a:lnTo>
                  <a:lnTo>
                    <a:pt x="143" y="221"/>
                  </a:lnTo>
                  <a:lnTo>
                    <a:pt x="173" y="149"/>
                  </a:lnTo>
                  <a:lnTo>
                    <a:pt x="209" y="98"/>
                  </a:lnTo>
                  <a:lnTo>
                    <a:pt x="255" y="67"/>
                  </a:lnTo>
                  <a:lnTo>
                    <a:pt x="306" y="46"/>
                  </a:lnTo>
                  <a:lnTo>
                    <a:pt x="357" y="36"/>
                  </a:lnTo>
                  <a:lnTo>
                    <a:pt x="408" y="41"/>
                  </a:lnTo>
                  <a:lnTo>
                    <a:pt x="458" y="61"/>
                  </a:lnTo>
                  <a:lnTo>
                    <a:pt x="499" y="98"/>
                  </a:lnTo>
                  <a:lnTo>
                    <a:pt x="535" y="144"/>
                  </a:lnTo>
                  <a:lnTo>
                    <a:pt x="560" y="201"/>
                  </a:lnTo>
                  <a:lnTo>
                    <a:pt x="576" y="258"/>
                  </a:lnTo>
                  <a:lnTo>
                    <a:pt x="581" y="320"/>
                  </a:lnTo>
                  <a:lnTo>
                    <a:pt x="581" y="371"/>
                  </a:lnTo>
                  <a:lnTo>
                    <a:pt x="576" y="438"/>
                  </a:lnTo>
                  <a:lnTo>
                    <a:pt x="570" y="516"/>
                  </a:lnTo>
                  <a:lnTo>
                    <a:pt x="545" y="588"/>
                  </a:lnTo>
                  <a:lnTo>
                    <a:pt x="499" y="655"/>
                  </a:lnTo>
                  <a:lnTo>
                    <a:pt x="433" y="696"/>
                  </a:lnTo>
                  <a:lnTo>
                    <a:pt x="357" y="7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82" name="Freeform 10"/>
            <p:cNvSpPr>
              <a:spLocks/>
            </p:cNvSpPr>
            <p:nvPr/>
          </p:nvSpPr>
          <p:spPr bwMode="auto">
            <a:xfrm>
              <a:off x="8179" y="2313"/>
              <a:ext cx="789" cy="717"/>
            </a:xfrm>
            <a:custGeom>
              <a:avLst/>
              <a:gdLst/>
              <a:ahLst/>
              <a:cxnLst>
                <a:cxn ang="0">
                  <a:pos x="642" y="160"/>
                </a:cxn>
                <a:cxn ang="0">
                  <a:pos x="652" y="134"/>
                </a:cxn>
                <a:cxn ang="0">
                  <a:pos x="667" y="103"/>
                </a:cxn>
                <a:cxn ang="0">
                  <a:pos x="693" y="77"/>
                </a:cxn>
                <a:cxn ang="0">
                  <a:pos x="733" y="56"/>
                </a:cxn>
                <a:cxn ang="0">
                  <a:pos x="789" y="51"/>
                </a:cxn>
                <a:cxn ang="0">
                  <a:pos x="789" y="0"/>
                </a:cxn>
                <a:cxn ang="0">
                  <a:pos x="728" y="0"/>
                </a:cxn>
                <a:cxn ang="0">
                  <a:pos x="667" y="5"/>
                </a:cxn>
                <a:cxn ang="0">
                  <a:pos x="621" y="5"/>
                </a:cxn>
                <a:cxn ang="0">
                  <a:pos x="565" y="0"/>
                </a:cxn>
                <a:cxn ang="0">
                  <a:pos x="525" y="0"/>
                </a:cxn>
                <a:cxn ang="0">
                  <a:pos x="525" y="51"/>
                </a:cxn>
                <a:cxn ang="0">
                  <a:pos x="550" y="51"/>
                </a:cxn>
                <a:cxn ang="0">
                  <a:pos x="565" y="56"/>
                </a:cxn>
                <a:cxn ang="0">
                  <a:pos x="581" y="67"/>
                </a:cxn>
                <a:cxn ang="0">
                  <a:pos x="591" y="77"/>
                </a:cxn>
                <a:cxn ang="0">
                  <a:pos x="601" y="92"/>
                </a:cxn>
                <a:cxn ang="0">
                  <a:pos x="601" y="108"/>
                </a:cxn>
                <a:cxn ang="0">
                  <a:pos x="606" y="118"/>
                </a:cxn>
                <a:cxn ang="0">
                  <a:pos x="601" y="134"/>
                </a:cxn>
                <a:cxn ang="0">
                  <a:pos x="601" y="144"/>
                </a:cxn>
                <a:cxn ang="0">
                  <a:pos x="596" y="160"/>
                </a:cxn>
                <a:cxn ang="0">
                  <a:pos x="428" y="572"/>
                </a:cxn>
                <a:cxn ang="0">
                  <a:pos x="250" y="118"/>
                </a:cxn>
                <a:cxn ang="0">
                  <a:pos x="240" y="98"/>
                </a:cxn>
                <a:cxn ang="0">
                  <a:pos x="240" y="92"/>
                </a:cxn>
                <a:cxn ang="0">
                  <a:pos x="250" y="67"/>
                </a:cxn>
                <a:cxn ang="0">
                  <a:pos x="275" y="56"/>
                </a:cxn>
                <a:cxn ang="0">
                  <a:pos x="306" y="51"/>
                </a:cxn>
                <a:cxn ang="0">
                  <a:pos x="331" y="51"/>
                </a:cxn>
                <a:cxn ang="0">
                  <a:pos x="331" y="0"/>
                </a:cxn>
                <a:cxn ang="0">
                  <a:pos x="275" y="0"/>
                </a:cxn>
                <a:cxn ang="0">
                  <a:pos x="209" y="5"/>
                </a:cxn>
                <a:cxn ang="0">
                  <a:pos x="82" y="5"/>
                </a:cxn>
                <a:cxn ang="0">
                  <a:pos x="0" y="0"/>
                </a:cxn>
                <a:cxn ang="0">
                  <a:pos x="0" y="51"/>
                </a:cxn>
                <a:cxn ang="0">
                  <a:pos x="62" y="51"/>
                </a:cxn>
                <a:cxn ang="0">
                  <a:pos x="97" y="61"/>
                </a:cxn>
                <a:cxn ang="0">
                  <a:pos x="112" y="77"/>
                </a:cxn>
                <a:cxn ang="0">
                  <a:pos x="128" y="108"/>
                </a:cxn>
                <a:cxn ang="0">
                  <a:pos x="362" y="686"/>
                </a:cxn>
                <a:cxn ang="0">
                  <a:pos x="367" y="701"/>
                </a:cxn>
                <a:cxn ang="0">
                  <a:pos x="372" y="712"/>
                </a:cxn>
                <a:cxn ang="0">
                  <a:pos x="382" y="717"/>
                </a:cxn>
                <a:cxn ang="0">
                  <a:pos x="402" y="717"/>
                </a:cxn>
                <a:cxn ang="0">
                  <a:pos x="413" y="712"/>
                </a:cxn>
                <a:cxn ang="0">
                  <a:pos x="418" y="707"/>
                </a:cxn>
                <a:cxn ang="0">
                  <a:pos x="428" y="686"/>
                </a:cxn>
                <a:cxn ang="0">
                  <a:pos x="642" y="160"/>
                </a:cxn>
              </a:cxnLst>
              <a:rect l="0" t="0" r="r" b="b"/>
              <a:pathLst>
                <a:path w="789" h="717">
                  <a:moveTo>
                    <a:pt x="642" y="160"/>
                  </a:moveTo>
                  <a:lnTo>
                    <a:pt x="652" y="134"/>
                  </a:lnTo>
                  <a:lnTo>
                    <a:pt x="667" y="103"/>
                  </a:lnTo>
                  <a:lnTo>
                    <a:pt x="693" y="77"/>
                  </a:lnTo>
                  <a:lnTo>
                    <a:pt x="733" y="56"/>
                  </a:lnTo>
                  <a:lnTo>
                    <a:pt x="789" y="51"/>
                  </a:lnTo>
                  <a:lnTo>
                    <a:pt x="789" y="0"/>
                  </a:lnTo>
                  <a:lnTo>
                    <a:pt x="728" y="0"/>
                  </a:lnTo>
                  <a:lnTo>
                    <a:pt x="667" y="5"/>
                  </a:lnTo>
                  <a:lnTo>
                    <a:pt x="621" y="5"/>
                  </a:lnTo>
                  <a:lnTo>
                    <a:pt x="565" y="0"/>
                  </a:lnTo>
                  <a:lnTo>
                    <a:pt x="525" y="0"/>
                  </a:lnTo>
                  <a:lnTo>
                    <a:pt x="525" y="51"/>
                  </a:lnTo>
                  <a:lnTo>
                    <a:pt x="550" y="51"/>
                  </a:lnTo>
                  <a:lnTo>
                    <a:pt x="565" y="56"/>
                  </a:lnTo>
                  <a:lnTo>
                    <a:pt x="581" y="67"/>
                  </a:lnTo>
                  <a:lnTo>
                    <a:pt x="591" y="77"/>
                  </a:lnTo>
                  <a:lnTo>
                    <a:pt x="601" y="92"/>
                  </a:lnTo>
                  <a:lnTo>
                    <a:pt x="601" y="108"/>
                  </a:lnTo>
                  <a:lnTo>
                    <a:pt x="606" y="118"/>
                  </a:lnTo>
                  <a:lnTo>
                    <a:pt x="601" y="134"/>
                  </a:lnTo>
                  <a:lnTo>
                    <a:pt x="601" y="144"/>
                  </a:lnTo>
                  <a:lnTo>
                    <a:pt x="596" y="160"/>
                  </a:lnTo>
                  <a:lnTo>
                    <a:pt x="428" y="572"/>
                  </a:lnTo>
                  <a:lnTo>
                    <a:pt x="250" y="118"/>
                  </a:lnTo>
                  <a:lnTo>
                    <a:pt x="240" y="98"/>
                  </a:lnTo>
                  <a:lnTo>
                    <a:pt x="240" y="92"/>
                  </a:lnTo>
                  <a:lnTo>
                    <a:pt x="250" y="67"/>
                  </a:lnTo>
                  <a:lnTo>
                    <a:pt x="275" y="56"/>
                  </a:lnTo>
                  <a:lnTo>
                    <a:pt x="306" y="51"/>
                  </a:lnTo>
                  <a:lnTo>
                    <a:pt x="331" y="51"/>
                  </a:lnTo>
                  <a:lnTo>
                    <a:pt x="331" y="0"/>
                  </a:lnTo>
                  <a:lnTo>
                    <a:pt x="275" y="0"/>
                  </a:lnTo>
                  <a:lnTo>
                    <a:pt x="209" y="5"/>
                  </a:lnTo>
                  <a:lnTo>
                    <a:pt x="82" y="5"/>
                  </a:lnTo>
                  <a:lnTo>
                    <a:pt x="0" y="0"/>
                  </a:lnTo>
                  <a:lnTo>
                    <a:pt x="0" y="51"/>
                  </a:lnTo>
                  <a:lnTo>
                    <a:pt x="62" y="51"/>
                  </a:lnTo>
                  <a:lnTo>
                    <a:pt x="97" y="61"/>
                  </a:lnTo>
                  <a:lnTo>
                    <a:pt x="112" y="77"/>
                  </a:lnTo>
                  <a:lnTo>
                    <a:pt x="128" y="108"/>
                  </a:lnTo>
                  <a:lnTo>
                    <a:pt x="362" y="686"/>
                  </a:lnTo>
                  <a:lnTo>
                    <a:pt x="367" y="701"/>
                  </a:lnTo>
                  <a:lnTo>
                    <a:pt x="372" y="712"/>
                  </a:lnTo>
                  <a:lnTo>
                    <a:pt x="382" y="717"/>
                  </a:lnTo>
                  <a:lnTo>
                    <a:pt x="402" y="717"/>
                  </a:lnTo>
                  <a:lnTo>
                    <a:pt x="413" y="712"/>
                  </a:lnTo>
                  <a:lnTo>
                    <a:pt x="418" y="707"/>
                  </a:lnTo>
                  <a:lnTo>
                    <a:pt x="428" y="686"/>
                  </a:lnTo>
                  <a:lnTo>
                    <a:pt x="642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83" name="Freeform 11"/>
            <p:cNvSpPr>
              <a:spLocks noEditPoints="1"/>
            </p:cNvSpPr>
            <p:nvPr/>
          </p:nvSpPr>
          <p:spPr bwMode="auto">
            <a:xfrm>
              <a:off x="8999" y="2282"/>
              <a:ext cx="621" cy="748"/>
            </a:xfrm>
            <a:custGeom>
              <a:avLst/>
              <a:gdLst/>
              <a:ahLst/>
              <a:cxnLst>
                <a:cxn ang="0">
                  <a:pos x="610" y="356"/>
                </a:cxn>
                <a:cxn ang="0">
                  <a:pos x="621" y="340"/>
                </a:cxn>
                <a:cxn ang="0">
                  <a:pos x="616" y="252"/>
                </a:cxn>
                <a:cxn ang="0">
                  <a:pos x="570" y="129"/>
                </a:cxn>
                <a:cxn ang="0">
                  <a:pos x="478" y="36"/>
                </a:cxn>
                <a:cxn ang="0">
                  <a:pos x="336" y="0"/>
                </a:cxn>
                <a:cxn ang="0">
                  <a:pos x="163" y="51"/>
                </a:cxn>
                <a:cxn ang="0">
                  <a:pos x="46" y="185"/>
                </a:cxn>
                <a:cxn ang="0">
                  <a:pos x="0" y="371"/>
                </a:cxn>
                <a:cxn ang="0">
                  <a:pos x="51" y="567"/>
                </a:cxn>
                <a:cxn ang="0">
                  <a:pos x="178" y="701"/>
                </a:cxn>
                <a:cxn ang="0">
                  <a:pos x="351" y="748"/>
                </a:cxn>
                <a:cxn ang="0">
                  <a:pos x="493" y="712"/>
                </a:cxn>
                <a:cxn ang="0">
                  <a:pos x="580" y="634"/>
                </a:cxn>
                <a:cxn ang="0">
                  <a:pos x="621" y="536"/>
                </a:cxn>
                <a:cxn ang="0">
                  <a:pos x="616" y="521"/>
                </a:cxn>
                <a:cxn ang="0">
                  <a:pos x="580" y="531"/>
                </a:cxn>
                <a:cxn ang="0">
                  <a:pos x="549" y="603"/>
                </a:cxn>
                <a:cxn ang="0">
                  <a:pos x="478" y="676"/>
                </a:cxn>
                <a:cxn ang="0">
                  <a:pos x="402" y="707"/>
                </a:cxn>
                <a:cxn ang="0">
                  <a:pos x="361" y="712"/>
                </a:cxn>
                <a:cxn ang="0">
                  <a:pos x="229" y="655"/>
                </a:cxn>
                <a:cxn ang="0">
                  <a:pos x="152" y="536"/>
                </a:cxn>
                <a:cxn ang="0">
                  <a:pos x="132" y="407"/>
                </a:cxn>
                <a:cxn ang="0">
                  <a:pos x="580" y="356"/>
                </a:cxn>
                <a:cxn ang="0">
                  <a:pos x="142" y="227"/>
                </a:cxn>
                <a:cxn ang="0">
                  <a:pos x="198" y="108"/>
                </a:cxn>
                <a:cxn ang="0">
                  <a:pos x="269" y="51"/>
                </a:cxn>
                <a:cxn ang="0">
                  <a:pos x="336" y="36"/>
                </a:cxn>
                <a:cxn ang="0">
                  <a:pos x="432" y="72"/>
                </a:cxn>
                <a:cxn ang="0">
                  <a:pos x="488" y="154"/>
                </a:cxn>
                <a:cxn ang="0">
                  <a:pos x="509" y="252"/>
                </a:cxn>
                <a:cxn ang="0">
                  <a:pos x="514" y="320"/>
                </a:cxn>
              </a:cxnLst>
              <a:rect l="0" t="0" r="r" b="b"/>
              <a:pathLst>
                <a:path w="621" h="748">
                  <a:moveTo>
                    <a:pt x="580" y="356"/>
                  </a:moveTo>
                  <a:lnTo>
                    <a:pt x="610" y="356"/>
                  </a:lnTo>
                  <a:lnTo>
                    <a:pt x="616" y="350"/>
                  </a:lnTo>
                  <a:lnTo>
                    <a:pt x="621" y="340"/>
                  </a:lnTo>
                  <a:lnTo>
                    <a:pt x="621" y="320"/>
                  </a:lnTo>
                  <a:lnTo>
                    <a:pt x="616" y="252"/>
                  </a:lnTo>
                  <a:lnTo>
                    <a:pt x="600" y="185"/>
                  </a:lnTo>
                  <a:lnTo>
                    <a:pt x="570" y="129"/>
                  </a:lnTo>
                  <a:lnTo>
                    <a:pt x="529" y="77"/>
                  </a:lnTo>
                  <a:lnTo>
                    <a:pt x="478" y="36"/>
                  </a:lnTo>
                  <a:lnTo>
                    <a:pt x="412" y="10"/>
                  </a:lnTo>
                  <a:lnTo>
                    <a:pt x="336" y="0"/>
                  </a:lnTo>
                  <a:lnTo>
                    <a:pt x="244" y="15"/>
                  </a:lnTo>
                  <a:lnTo>
                    <a:pt x="163" y="51"/>
                  </a:lnTo>
                  <a:lnTo>
                    <a:pt x="96" y="113"/>
                  </a:lnTo>
                  <a:lnTo>
                    <a:pt x="46" y="185"/>
                  </a:lnTo>
                  <a:lnTo>
                    <a:pt x="10" y="273"/>
                  </a:lnTo>
                  <a:lnTo>
                    <a:pt x="0" y="371"/>
                  </a:lnTo>
                  <a:lnTo>
                    <a:pt x="15" y="474"/>
                  </a:lnTo>
                  <a:lnTo>
                    <a:pt x="51" y="567"/>
                  </a:lnTo>
                  <a:lnTo>
                    <a:pt x="107" y="645"/>
                  </a:lnTo>
                  <a:lnTo>
                    <a:pt x="178" y="701"/>
                  </a:lnTo>
                  <a:lnTo>
                    <a:pt x="264" y="738"/>
                  </a:lnTo>
                  <a:lnTo>
                    <a:pt x="351" y="748"/>
                  </a:lnTo>
                  <a:lnTo>
                    <a:pt x="427" y="738"/>
                  </a:lnTo>
                  <a:lnTo>
                    <a:pt x="493" y="712"/>
                  </a:lnTo>
                  <a:lnTo>
                    <a:pt x="539" y="676"/>
                  </a:lnTo>
                  <a:lnTo>
                    <a:pt x="580" y="634"/>
                  </a:lnTo>
                  <a:lnTo>
                    <a:pt x="616" y="562"/>
                  </a:lnTo>
                  <a:lnTo>
                    <a:pt x="621" y="536"/>
                  </a:lnTo>
                  <a:lnTo>
                    <a:pt x="621" y="526"/>
                  </a:lnTo>
                  <a:lnTo>
                    <a:pt x="616" y="521"/>
                  </a:lnTo>
                  <a:lnTo>
                    <a:pt x="590" y="521"/>
                  </a:lnTo>
                  <a:lnTo>
                    <a:pt x="580" y="531"/>
                  </a:lnTo>
                  <a:lnTo>
                    <a:pt x="580" y="541"/>
                  </a:lnTo>
                  <a:lnTo>
                    <a:pt x="549" y="603"/>
                  </a:lnTo>
                  <a:lnTo>
                    <a:pt x="514" y="650"/>
                  </a:lnTo>
                  <a:lnTo>
                    <a:pt x="478" y="676"/>
                  </a:lnTo>
                  <a:lnTo>
                    <a:pt x="437" y="696"/>
                  </a:lnTo>
                  <a:lnTo>
                    <a:pt x="402" y="707"/>
                  </a:lnTo>
                  <a:lnTo>
                    <a:pt x="376" y="707"/>
                  </a:lnTo>
                  <a:lnTo>
                    <a:pt x="361" y="712"/>
                  </a:lnTo>
                  <a:lnTo>
                    <a:pt x="290" y="696"/>
                  </a:lnTo>
                  <a:lnTo>
                    <a:pt x="229" y="655"/>
                  </a:lnTo>
                  <a:lnTo>
                    <a:pt x="183" y="598"/>
                  </a:lnTo>
                  <a:lnTo>
                    <a:pt x="152" y="536"/>
                  </a:lnTo>
                  <a:lnTo>
                    <a:pt x="137" y="469"/>
                  </a:lnTo>
                  <a:lnTo>
                    <a:pt x="132" y="407"/>
                  </a:lnTo>
                  <a:lnTo>
                    <a:pt x="132" y="356"/>
                  </a:lnTo>
                  <a:lnTo>
                    <a:pt x="580" y="356"/>
                  </a:lnTo>
                  <a:close/>
                  <a:moveTo>
                    <a:pt x="132" y="320"/>
                  </a:moveTo>
                  <a:lnTo>
                    <a:pt x="142" y="227"/>
                  </a:lnTo>
                  <a:lnTo>
                    <a:pt x="168" y="160"/>
                  </a:lnTo>
                  <a:lnTo>
                    <a:pt x="198" y="108"/>
                  </a:lnTo>
                  <a:lnTo>
                    <a:pt x="234" y="72"/>
                  </a:lnTo>
                  <a:lnTo>
                    <a:pt x="269" y="51"/>
                  </a:lnTo>
                  <a:lnTo>
                    <a:pt x="305" y="41"/>
                  </a:lnTo>
                  <a:lnTo>
                    <a:pt x="336" y="36"/>
                  </a:lnTo>
                  <a:lnTo>
                    <a:pt x="392" y="46"/>
                  </a:lnTo>
                  <a:lnTo>
                    <a:pt x="432" y="72"/>
                  </a:lnTo>
                  <a:lnTo>
                    <a:pt x="463" y="108"/>
                  </a:lnTo>
                  <a:lnTo>
                    <a:pt x="488" y="154"/>
                  </a:lnTo>
                  <a:lnTo>
                    <a:pt x="504" y="201"/>
                  </a:lnTo>
                  <a:lnTo>
                    <a:pt x="509" y="252"/>
                  </a:lnTo>
                  <a:lnTo>
                    <a:pt x="514" y="289"/>
                  </a:lnTo>
                  <a:lnTo>
                    <a:pt x="514" y="320"/>
                  </a:lnTo>
                  <a:lnTo>
                    <a:pt x="132" y="3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84" name="Freeform 12"/>
            <p:cNvSpPr>
              <a:spLocks/>
            </p:cNvSpPr>
            <p:nvPr/>
          </p:nvSpPr>
          <p:spPr bwMode="auto">
            <a:xfrm>
              <a:off x="9711" y="2292"/>
              <a:ext cx="545" cy="722"/>
            </a:xfrm>
            <a:custGeom>
              <a:avLst/>
              <a:gdLst/>
              <a:ahLst/>
              <a:cxnLst>
                <a:cxn ang="0">
                  <a:pos x="234" y="593"/>
                </a:cxn>
                <a:cxn ang="0">
                  <a:pos x="234" y="346"/>
                </a:cxn>
                <a:cxn ang="0">
                  <a:pos x="239" y="268"/>
                </a:cxn>
                <a:cxn ang="0">
                  <a:pos x="255" y="191"/>
                </a:cxn>
                <a:cxn ang="0">
                  <a:pos x="285" y="129"/>
                </a:cxn>
                <a:cxn ang="0">
                  <a:pos x="321" y="82"/>
                </a:cxn>
                <a:cxn ang="0">
                  <a:pos x="367" y="46"/>
                </a:cxn>
                <a:cxn ang="0">
                  <a:pos x="423" y="36"/>
                </a:cxn>
                <a:cxn ang="0">
                  <a:pos x="438" y="36"/>
                </a:cxn>
                <a:cxn ang="0">
                  <a:pos x="443" y="41"/>
                </a:cxn>
                <a:cxn ang="0">
                  <a:pos x="438" y="41"/>
                </a:cxn>
                <a:cxn ang="0">
                  <a:pos x="428" y="46"/>
                </a:cxn>
                <a:cxn ang="0">
                  <a:pos x="423" y="57"/>
                </a:cxn>
                <a:cxn ang="0">
                  <a:pos x="412" y="67"/>
                </a:cxn>
                <a:cxn ang="0">
                  <a:pos x="407" y="82"/>
                </a:cxn>
                <a:cxn ang="0">
                  <a:pos x="402" y="103"/>
                </a:cxn>
                <a:cxn ang="0">
                  <a:pos x="407" y="124"/>
                </a:cxn>
                <a:cxn ang="0">
                  <a:pos x="412" y="139"/>
                </a:cxn>
                <a:cxn ang="0">
                  <a:pos x="438" y="165"/>
                </a:cxn>
                <a:cxn ang="0">
                  <a:pos x="458" y="170"/>
                </a:cxn>
                <a:cxn ang="0">
                  <a:pos x="489" y="170"/>
                </a:cxn>
                <a:cxn ang="0">
                  <a:pos x="499" y="165"/>
                </a:cxn>
                <a:cxn ang="0">
                  <a:pos x="514" y="160"/>
                </a:cxn>
                <a:cxn ang="0">
                  <a:pos x="535" y="139"/>
                </a:cxn>
                <a:cxn ang="0">
                  <a:pos x="540" y="124"/>
                </a:cxn>
                <a:cxn ang="0">
                  <a:pos x="545" y="103"/>
                </a:cxn>
                <a:cxn ang="0">
                  <a:pos x="535" y="62"/>
                </a:cxn>
                <a:cxn ang="0">
                  <a:pos x="509" y="31"/>
                </a:cxn>
                <a:cxn ang="0">
                  <a:pos x="473" y="10"/>
                </a:cxn>
                <a:cxn ang="0">
                  <a:pos x="423" y="0"/>
                </a:cxn>
                <a:cxn ang="0">
                  <a:pos x="362" y="10"/>
                </a:cxn>
                <a:cxn ang="0">
                  <a:pos x="311" y="46"/>
                </a:cxn>
                <a:cxn ang="0">
                  <a:pos x="270" y="88"/>
                </a:cxn>
                <a:cxn ang="0">
                  <a:pos x="244" y="134"/>
                </a:cxn>
                <a:cxn ang="0">
                  <a:pos x="224" y="181"/>
                </a:cxn>
                <a:cxn ang="0">
                  <a:pos x="224" y="0"/>
                </a:cxn>
                <a:cxn ang="0">
                  <a:pos x="0" y="21"/>
                </a:cxn>
                <a:cxn ang="0">
                  <a:pos x="0" y="72"/>
                </a:cxn>
                <a:cxn ang="0">
                  <a:pos x="56" y="72"/>
                </a:cxn>
                <a:cxn ang="0">
                  <a:pos x="97" y="77"/>
                </a:cxn>
                <a:cxn ang="0">
                  <a:pos x="117" y="93"/>
                </a:cxn>
                <a:cxn ang="0">
                  <a:pos x="127" y="119"/>
                </a:cxn>
                <a:cxn ang="0">
                  <a:pos x="127" y="599"/>
                </a:cxn>
                <a:cxn ang="0">
                  <a:pos x="122" y="640"/>
                </a:cxn>
                <a:cxn ang="0">
                  <a:pos x="107" y="660"/>
                </a:cxn>
                <a:cxn ang="0">
                  <a:pos x="66" y="671"/>
                </a:cxn>
                <a:cxn ang="0">
                  <a:pos x="0" y="671"/>
                </a:cxn>
                <a:cxn ang="0">
                  <a:pos x="0" y="722"/>
                </a:cxn>
                <a:cxn ang="0">
                  <a:pos x="66" y="722"/>
                </a:cxn>
                <a:cxn ang="0">
                  <a:pos x="133" y="717"/>
                </a:cxn>
                <a:cxn ang="0">
                  <a:pos x="285" y="717"/>
                </a:cxn>
                <a:cxn ang="0">
                  <a:pos x="392" y="722"/>
                </a:cxn>
                <a:cxn ang="0">
                  <a:pos x="392" y="671"/>
                </a:cxn>
                <a:cxn ang="0">
                  <a:pos x="295" y="671"/>
                </a:cxn>
                <a:cxn ang="0">
                  <a:pos x="260" y="660"/>
                </a:cxn>
                <a:cxn ang="0">
                  <a:pos x="244" y="645"/>
                </a:cxn>
                <a:cxn ang="0">
                  <a:pos x="234" y="624"/>
                </a:cxn>
                <a:cxn ang="0">
                  <a:pos x="234" y="593"/>
                </a:cxn>
              </a:cxnLst>
              <a:rect l="0" t="0" r="r" b="b"/>
              <a:pathLst>
                <a:path w="545" h="722">
                  <a:moveTo>
                    <a:pt x="234" y="593"/>
                  </a:moveTo>
                  <a:lnTo>
                    <a:pt x="234" y="346"/>
                  </a:lnTo>
                  <a:lnTo>
                    <a:pt x="239" y="268"/>
                  </a:lnTo>
                  <a:lnTo>
                    <a:pt x="255" y="191"/>
                  </a:lnTo>
                  <a:lnTo>
                    <a:pt x="285" y="129"/>
                  </a:lnTo>
                  <a:lnTo>
                    <a:pt x="321" y="82"/>
                  </a:lnTo>
                  <a:lnTo>
                    <a:pt x="367" y="46"/>
                  </a:lnTo>
                  <a:lnTo>
                    <a:pt x="423" y="36"/>
                  </a:lnTo>
                  <a:lnTo>
                    <a:pt x="438" y="36"/>
                  </a:lnTo>
                  <a:lnTo>
                    <a:pt x="443" y="41"/>
                  </a:lnTo>
                  <a:lnTo>
                    <a:pt x="438" y="41"/>
                  </a:lnTo>
                  <a:lnTo>
                    <a:pt x="428" y="46"/>
                  </a:lnTo>
                  <a:lnTo>
                    <a:pt x="423" y="57"/>
                  </a:lnTo>
                  <a:lnTo>
                    <a:pt x="412" y="67"/>
                  </a:lnTo>
                  <a:lnTo>
                    <a:pt x="407" y="82"/>
                  </a:lnTo>
                  <a:lnTo>
                    <a:pt x="402" y="103"/>
                  </a:lnTo>
                  <a:lnTo>
                    <a:pt x="407" y="124"/>
                  </a:lnTo>
                  <a:lnTo>
                    <a:pt x="412" y="139"/>
                  </a:lnTo>
                  <a:lnTo>
                    <a:pt x="438" y="165"/>
                  </a:lnTo>
                  <a:lnTo>
                    <a:pt x="458" y="170"/>
                  </a:lnTo>
                  <a:lnTo>
                    <a:pt x="489" y="170"/>
                  </a:lnTo>
                  <a:lnTo>
                    <a:pt x="499" y="165"/>
                  </a:lnTo>
                  <a:lnTo>
                    <a:pt x="514" y="160"/>
                  </a:lnTo>
                  <a:lnTo>
                    <a:pt x="535" y="139"/>
                  </a:lnTo>
                  <a:lnTo>
                    <a:pt x="540" y="124"/>
                  </a:lnTo>
                  <a:lnTo>
                    <a:pt x="545" y="103"/>
                  </a:lnTo>
                  <a:lnTo>
                    <a:pt x="535" y="62"/>
                  </a:lnTo>
                  <a:lnTo>
                    <a:pt x="509" y="31"/>
                  </a:lnTo>
                  <a:lnTo>
                    <a:pt x="473" y="10"/>
                  </a:lnTo>
                  <a:lnTo>
                    <a:pt x="423" y="0"/>
                  </a:lnTo>
                  <a:lnTo>
                    <a:pt x="362" y="10"/>
                  </a:lnTo>
                  <a:lnTo>
                    <a:pt x="311" y="46"/>
                  </a:lnTo>
                  <a:lnTo>
                    <a:pt x="270" y="88"/>
                  </a:lnTo>
                  <a:lnTo>
                    <a:pt x="244" y="134"/>
                  </a:lnTo>
                  <a:lnTo>
                    <a:pt x="224" y="181"/>
                  </a:lnTo>
                  <a:lnTo>
                    <a:pt x="224" y="0"/>
                  </a:lnTo>
                  <a:lnTo>
                    <a:pt x="0" y="21"/>
                  </a:lnTo>
                  <a:lnTo>
                    <a:pt x="0" y="72"/>
                  </a:lnTo>
                  <a:lnTo>
                    <a:pt x="56" y="72"/>
                  </a:lnTo>
                  <a:lnTo>
                    <a:pt x="97" y="77"/>
                  </a:lnTo>
                  <a:lnTo>
                    <a:pt x="117" y="93"/>
                  </a:lnTo>
                  <a:lnTo>
                    <a:pt x="127" y="119"/>
                  </a:lnTo>
                  <a:lnTo>
                    <a:pt x="127" y="599"/>
                  </a:lnTo>
                  <a:lnTo>
                    <a:pt x="122" y="640"/>
                  </a:lnTo>
                  <a:lnTo>
                    <a:pt x="107" y="660"/>
                  </a:lnTo>
                  <a:lnTo>
                    <a:pt x="66" y="671"/>
                  </a:lnTo>
                  <a:lnTo>
                    <a:pt x="0" y="671"/>
                  </a:lnTo>
                  <a:lnTo>
                    <a:pt x="0" y="722"/>
                  </a:lnTo>
                  <a:lnTo>
                    <a:pt x="66" y="722"/>
                  </a:lnTo>
                  <a:lnTo>
                    <a:pt x="133" y="717"/>
                  </a:lnTo>
                  <a:lnTo>
                    <a:pt x="285" y="717"/>
                  </a:lnTo>
                  <a:lnTo>
                    <a:pt x="392" y="722"/>
                  </a:lnTo>
                  <a:lnTo>
                    <a:pt x="392" y="671"/>
                  </a:lnTo>
                  <a:lnTo>
                    <a:pt x="295" y="671"/>
                  </a:lnTo>
                  <a:lnTo>
                    <a:pt x="260" y="660"/>
                  </a:lnTo>
                  <a:lnTo>
                    <a:pt x="244" y="645"/>
                  </a:lnTo>
                  <a:lnTo>
                    <a:pt x="234" y="624"/>
                  </a:lnTo>
                  <a:lnTo>
                    <a:pt x="234" y="5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85" name="Freeform 13"/>
            <p:cNvSpPr>
              <a:spLocks noEditPoints="1"/>
            </p:cNvSpPr>
            <p:nvPr/>
          </p:nvSpPr>
          <p:spPr bwMode="auto">
            <a:xfrm>
              <a:off x="10368" y="2282"/>
              <a:ext cx="722" cy="748"/>
            </a:xfrm>
            <a:custGeom>
              <a:avLst/>
              <a:gdLst/>
              <a:ahLst/>
              <a:cxnLst>
                <a:cxn ang="0">
                  <a:pos x="478" y="655"/>
                </a:cxn>
                <a:cxn ang="0">
                  <a:pos x="539" y="732"/>
                </a:cxn>
                <a:cxn ang="0">
                  <a:pos x="610" y="743"/>
                </a:cxn>
                <a:cxn ang="0">
                  <a:pos x="671" y="712"/>
                </a:cxn>
                <a:cxn ang="0">
                  <a:pos x="717" y="645"/>
                </a:cxn>
                <a:cxn ang="0">
                  <a:pos x="722" y="495"/>
                </a:cxn>
                <a:cxn ang="0">
                  <a:pos x="682" y="588"/>
                </a:cxn>
                <a:cxn ang="0">
                  <a:pos x="666" y="665"/>
                </a:cxn>
                <a:cxn ang="0">
                  <a:pos x="636" y="691"/>
                </a:cxn>
                <a:cxn ang="0">
                  <a:pos x="595" y="681"/>
                </a:cxn>
                <a:cxn ang="0">
                  <a:pos x="575" y="650"/>
                </a:cxn>
                <a:cxn ang="0">
                  <a:pos x="565" y="624"/>
                </a:cxn>
                <a:cxn ang="0">
                  <a:pos x="559" y="185"/>
                </a:cxn>
                <a:cxn ang="0">
                  <a:pos x="509" y="92"/>
                </a:cxn>
                <a:cxn ang="0">
                  <a:pos x="366" y="10"/>
                </a:cxn>
                <a:cxn ang="0">
                  <a:pos x="208" y="10"/>
                </a:cxn>
                <a:cxn ang="0">
                  <a:pos x="91" y="72"/>
                </a:cxn>
                <a:cxn ang="0">
                  <a:pos x="45" y="185"/>
                </a:cxn>
                <a:cxn ang="0">
                  <a:pos x="56" y="227"/>
                </a:cxn>
                <a:cxn ang="0">
                  <a:pos x="96" y="263"/>
                </a:cxn>
                <a:cxn ang="0">
                  <a:pos x="157" y="252"/>
                </a:cxn>
                <a:cxn ang="0">
                  <a:pos x="183" y="227"/>
                </a:cxn>
                <a:cxn ang="0">
                  <a:pos x="193" y="170"/>
                </a:cxn>
                <a:cxn ang="0">
                  <a:pos x="173" y="134"/>
                </a:cxn>
                <a:cxn ang="0">
                  <a:pos x="112" y="113"/>
                </a:cxn>
                <a:cxn ang="0">
                  <a:pos x="193" y="51"/>
                </a:cxn>
                <a:cxn ang="0">
                  <a:pos x="285" y="36"/>
                </a:cxn>
                <a:cxn ang="0">
                  <a:pos x="361" y="56"/>
                </a:cxn>
                <a:cxn ang="0">
                  <a:pos x="427" y="129"/>
                </a:cxn>
                <a:cxn ang="0">
                  <a:pos x="453" y="247"/>
                </a:cxn>
                <a:cxn ang="0">
                  <a:pos x="361" y="314"/>
                </a:cxn>
                <a:cxn ang="0">
                  <a:pos x="157" y="366"/>
                </a:cxn>
                <a:cxn ang="0">
                  <a:pos x="51" y="443"/>
                </a:cxn>
                <a:cxn ang="0">
                  <a:pos x="5" y="531"/>
                </a:cxn>
                <a:cxn ang="0">
                  <a:pos x="10" y="629"/>
                </a:cxn>
                <a:cxn ang="0">
                  <a:pos x="66" y="701"/>
                </a:cxn>
                <a:cxn ang="0">
                  <a:pos x="157" y="738"/>
                </a:cxn>
                <a:cxn ang="0">
                  <a:pos x="254" y="748"/>
                </a:cxn>
                <a:cxn ang="0">
                  <a:pos x="386" y="707"/>
                </a:cxn>
                <a:cxn ang="0">
                  <a:pos x="468" y="609"/>
                </a:cxn>
                <a:cxn ang="0">
                  <a:pos x="453" y="505"/>
                </a:cxn>
                <a:cxn ang="0">
                  <a:pos x="422" y="629"/>
                </a:cxn>
                <a:cxn ang="0">
                  <a:pos x="346" y="696"/>
                </a:cxn>
                <a:cxn ang="0">
                  <a:pos x="264" y="717"/>
                </a:cxn>
                <a:cxn ang="0">
                  <a:pos x="163" y="676"/>
                </a:cxn>
                <a:cxn ang="0">
                  <a:pos x="122" y="578"/>
                </a:cxn>
                <a:cxn ang="0">
                  <a:pos x="142" y="490"/>
                </a:cxn>
                <a:cxn ang="0">
                  <a:pos x="213" y="407"/>
                </a:cxn>
                <a:cxn ang="0">
                  <a:pos x="351" y="350"/>
                </a:cxn>
              </a:cxnLst>
              <a:rect l="0" t="0" r="r" b="b"/>
              <a:pathLst>
                <a:path w="722" h="748">
                  <a:moveTo>
                    <a:pt x="468" y="609"/>
                  </a:moveTo>
                  <a:lnTo>
                    <a:pt x="478" y="655"/>
                  </a:lnTo>
                  <a:lnTo>
                    <a:pt x="503" y="701"/>
                  </a:lnTo>
                  <a:lnTo>
                    <a:pt x="539" y="732"/>
                  </a:lnTo>
                  <a:lnTo>
                    <a:pt x="590" y="743"/>
                  </a:lnTo>
                  <a:lnTo>
                    <a:pt x="610" y="743"/>
                  </a:lnTo>
                  <a:lnTo>
                    <a:pt x="641" y="732"/>
                  </a:lnTo>
                  <a:lnTo>
                    <a:pt x="671" y="712"/>
                  </a:lnTo>
                  <a:lnTo>
                    <a:pt x="697" y="686"/>
                  </a:lnTo>
                  <a:lnTo>
                    <a:pt x="717" y="645"/>
                  </a:lnTo>
                  <a:lnTo>
                    <a:pt x="722" y="588"/>
                  </a:lnTo>
                  <a:lnTo>
                    <a:pt x="722" y="495"/>
                  </a:lnTo>
                  <a:lnTo>
                    <a:pt x="682" y="495"/>
                  </a:lnTo>
                  <a:lnTo>
                    <a:pt x="682" y="588"/>
                  </a:lnTo>
                  <a:lnTo>
                    <a:pt x="677" y="634"/>
                  </a:lnTo>
                  <a:lnTo>
                    <a:pt x="666" y="665"/>
                  </a:lnTo>
                  <a:lnTo>
                    <a:pt x="651" y="681"/>
                  </a:lnTo>
                  <a:lnTo>
                    <a:pt x="636" y="691"/>
                  </a:lnTo>
                  <a:lnTo>
                    <a:pt x="610" y="691"/>
                  </a:lnTo>
                  <a:lnTo>
                    <a:pt x="595" y="681"/>
                  </a:lnTo>
                  <a:lnTo>
                    <a:pt x="585" y="670"/>
                  </a:lnTo>
                  <a:lnTo>
                    <a:pt x="575" y="650"/>
                  </a:lnTo>
                  <a:lnTo>
                    <a:pt x="570" y="634"/>
                  </a:lnTo>
                  <a:lnTo>
                    <a:pt x="565" y="624"/>
                  </a:lnTo>
                  <a:lnTo>
                    <a:pt x="565" y="232"/>
                  </a:lnTo>
                  <a:lnTo>
                    <a:pt x="559" y="185"/>
                  </a:lnTo>
                  <a:lnTo>
                    <a:pt x="539" y="139"/>
                  </a:lnTo>
                  <a:lnTo>
                    <a:pt x="509" y="92"/>
                  </a:lnTo>
                  <a:lnTo>
                    <a:pt x="442" y="41"/>
                  </a:lnTo>
                  <a:lnTo>
                    <a:pt x="366" y="10"/>
                  </a:lnTo>
                  <a:lnTo>
                    <a:pt x="285" y="0"/>
                  </a:lnTo>
                  <a:lnTo>
                    <a:pt x="208" y="10"/>
                  </a:lnTo>
                  <a:lnTo>
                    <a:pt x="142" y="36"/>
                  </a:lnTo>
                  <a:lnTo>
                    <a:pt x="91" y="72"/>
                  </a:lnTo>
                  <a:lnTo>
                    <a:pt x="56" y="123"/>
                  </a:lnTo>
                  <a:lnTo>
                    <a:pt x="45" y="185"/>
                  </a:lnTo>
                  <a:lnTo>
                    <a:pt x="45" y="206"/>
                  </a:lnTo>
                  <a:lnTo>
                    <a:pt x="56" y="227"/>
                  </a:lnTo>
                  <a:lnTo>
                    <a:pt x="66" y="242"/>
                  </a:lnTo>
                  <a:lnTo>
                    <a:pt x="96" y="263"/>
                  </a:lnTo>
                  <a:lnTo>
                    <a:pt x="117" y="263"/>
                  </a:lnTo>
                  <a:lnTo>
                    <a:pt x="157" y="252"/>
                  </a:lnTo>
                  <a:lnTo>
                    <a:pt x="173" y="242"/>
                  </a:lnTo>
                  <a:lnTo>
                    <a:pt x="183" y="227"/>
                  </a:lnTo>
                  <a:lnTo>
                    <a:pt x="193" y="185"/>
                  </a:lnTo>
                  <a:lnTo>
                    <a:pt x="193" y="170"/>
                  </a:lnTo>
                  <a:lnTo>
                    <a:pt x="183" y="154"/>
                  </a:lnTo>
                  <a:lnTo>
                    <a:pt x="173" y="134"/>
                  </a:lnTo>
                  <a:lnTo>
                    <a:pt x="147" y="118"/>
                  </a:lnTo>
                  <a:lnTo>
                    <a:pt x="112" y="113"/>
                  </a:lnTo>
                  <a:lnTo>
                    <a:pt x="147" y="77"/>
                  </a:lnTo>
                  <a:lnTo>
                    <a:pt x="193" y="51"/>
                  </a:lnTo>
                  <a:lnTo>
                    <a:pt x="239" y="41"/>
                  </a:lnTo>
                  <a:lnTo>
                    <a:pt x="285" y="36"/>
                  </a:lnTo>
                  <a:lnTo>
                    <a:pt x="325" y="41"/>
                  </a:lnTo>
                  <a:lnTo>
                    <a:pt x="361" y="56"/>
                  </a:lnTo>
                  <a:lnTo>
                    <a:pt x="397" y="87"/>
                  </a:lnTo>
                  <a:lnTo>
                    <a:pt x="427" y="129"/>
                  </a:lnTo>
                  <a:lnTo>
                    <a:pt x="448" y="180"/>
                  </a:lnTo>
                  <a:lnTo>
                    <a:pt x="453" y="247"/>
                  </a:lnTo>
                  <a:lnTo>
                    <a:pt x="453" y="304"/>
                  </a:lnTo>
                  <a:lnTo>
                    <a:pt x="361" y="314"/>
                  </a:lnTo>
                  <a:lnTo>
                    <a:pt x="264" y="330"/>
                  </a:lnTo>
                  <a:lnTo>
                    <a:pt x="157" y="366"/>
                  </a:lnTo>
                  <a:lnTo>
                    <a:pt x="96" y="402"/>
                  </a:lnTo>
                  <a:lnTo>
                    <a:pt x="51" y="443"/>
                  </a:lnTo>
                  <a:lnTo>
                    <a:pt x="20" y="490"/>
                  </a:lnTo>
                  <a:lnTo>
                    <a:pt x="5" y="531"/>
                  </a:lnTo>
                  <a:lnTo>
                    <a:pt x="0" y="578"/>
                  </a:lnTo>
                  <a:lnTo>
                    <a:pt x="10" y="629"/>
                  </a:lnTo>
                  <a:lnTo>
                    <a:pt x="30" y="670"/>
                  </a:lnTo>
                  <a:lnTo>
                    <a:pt x="66" y="701"/>
                  </a:lnTo>
                  <a:lnTo>
                    <a:pt x="112" y="722"/>
                  </a:lnTo>
                  <a:lnTo>
                    <a:pt x="157" y="738"/>
                  </a:lnTo>
                  <a:lnTo>
                    <a:pt x="208" y="748"/>
                  </a:lnTo>
                  <a:lnTo>
                    <a:pt x="254" y="748"/>
                  </a:lnTo>
                  <a:lnTo>
                    <a:pt x="330" y="738"/>
                  </a:lnTo>
                  <a:lnTo>
                    <a:pt x="386" y="707"/>
                  </a:lnTo>
                  <a:lnTo>
                    <a:pt x="437" y="665"/>
                  </a:lnTo>
                  <a:lnTo>
                    <a:pt x="468" y="609"/>
                  </a:lnTo>
                  <a:close/>
                  <a:moveTo>
                    <a:pt x="453" y="340"/>
                  </a:moveTo>
                  <a:lnTo>
                    <a:pt x="453" y="505"/>
                  </a:lnTo>
                  <a:lnTo>
                    <a:pt x="442" y="572"/>
                  </a:lnTo>
                  <a:lnTo>
                    <a:pt x="422" y="629"/>
                  </a:lnTo>
                  <a:lnTo>
                    <a:pt x="386" y="665"/>
                  </a:lnTo>
                  <a:lnTo>
                    <a:pt x="346" y="696"/>
                  </a:lnTo>
                  <a:lnTo>
                    <a:pt x="305" y="712"/>
                  </a:lnTo>
                  <a:lnTo>
                    <a:pt x="264" y="717"/>
                  </a:lnTo>
                  <a:lnTo>
                    <a:pt x="208" y="707"/>
                  </a:lnTo>
                  <a:lnTo>
                    <a:pt x="163" y="676"/>
                  </a:lnTo>
                  <a:lnTo>
                    <a:pt x="132" y="634"/>
                  </a:lnTo>
                  <a:lnTo>
                    <a:pt x="122" y="578"/>
                  </a:lnTo>
                  <a:lnTo>
                    <a:pt x="127" y="536"/>
                  </a:lnTo>
                  <a:lnTo>
                    <a:pt x="142" y="490"/>
                  </a:lnTo>
                  <a:lnTo>
                    <a:pt x="168" y="449"/>
                  </a:lnTo>
                  <a:lnTo>
                    <a:pt x="213" y="407"/>
                  </a:lnTo>
                  <a:lnTo>
                    <a:pt x="274" y="376"/>
                  </a:lnTo>
                  <a:lnTo>
                    <a:pt x="351" y="350"/>
                  </a:lnTo>
                  <a:lnTo>
                    <a:pt x="453" y="34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86" name="Freeform 14"/>
            <p:cNvSpPr>
              <a:spLocks/>
            </p:cNvSpPr>
            <p:nvPr/>
          </p:nvSpPr>
          <p:spPr bwMode="auto">
            <a:xfrm>
              <a:off x="11156" y="1884"/>
              <a:ext cx="357" cy="1130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0" y="16"/>
                </a:cxn>
                <a:cxn ang="0">
                  <a:pos x="0" y="67"/>
                </a:cxn>
                <a:cxn ang="0">
                  <a:pos x="56" y="67"/>
                </a:cxn>
                <a:cxn ang="0">
                  <a:pos x="92" y="78"/>
                </a:cxn>
                <a:cxn ang="0">
                  <a:pos x="112" y="93"/>
                </a:cxn>
                <a:cxn ang="0">
                  <a:pos x="123" y="119"/>
                </a:cxn>
                <a:cxn ang="0">
                  <a:pos x="123" y="1007"/>
                </a:cxn>
                <a:cxn ang="0">
                  <a:pos x="118" y="1048"/>
                </a:cxn>
                <a:cxn ang="0">
                  <a:pos x="102" y="1068"/>
                </a:cxn>
                <a:cxn ang="0">
                  <a:pos x="67" y="1079"/>
                </a:cxn>
                <a:cxn ang="0">
                  <a:pos x="0" y="1079"/>
                </a:cxn>
                <a:cxn ang="0">
                  <a:pos x="0" y="1130"/>
                </a:cxn>
                <a:cxn ang="0">
                  <a:pos x="62" y="1130"/>
                </a:cxn>
                <a:cxn ang="0">
                  <a:pos x="128" y="1125"/>
                </a:cxn>
                <a:cxn ang="0">
                  <a:pos x="229" y="1125"/>
                </a:cxn>
                <a:cxn ang="0">
                  <a:pos x="291" y="1130"/>
                </a:cxn>
                <a:cxn ang="0">
                  <a:pos x="357" y="1130"/>
                </a:cxn>
                <a:cxn ang="0">
                  <a:pos x="357" y="1079"/>
                </a:cxn>
                <a:cxn ang="0">
                  <a:pos x="291" y="1079"/>
                </a:cxn>
                <a:cxn ang="0">
                  <a:pos x="255" y="1068"/>
                </a:cxn>
                <a:cxn ang="0">
                  <a:pos x="235" y="1048"/>
                </a:cxn>
                <a:cxn ang="0">
                  <a:pos x="229" y="1007"/>
                </a:cxn>
                <a:cxn ang="0">
                  <a:pos x="229" y="0"/>
                </a:cxn>
              </a:cxnLst>
              <a:rect l="0" t="0" r="r" b="b"/>
              <a:pathLst>
                <a:path w="357" h="1130">
                  <a:moveTo>
                    <a:pt x="229" y="0"/>
                  </a:moveTo>
                  <a:lnTo>
                    <a:pt x="0" y="16"/>
                  </a:lnTo>
                  <a:lnTo>
                    <a:pt x="0" y="67"/>
                  </a:lnTo>
                  <a:lnTo>
                    <a:pt x="56" y="67"/>
                  </a:lnTo>
                  <a:lnTo>
                    <a:pt x="92" y="78"/>
                  </a:lnTo>
                  <a:lnTo>
                    <a:pt x="112" y="93"/>
                  </a:lnTo>
                  <a:lnTo>
                    <a:pt x="123" y="119"/>
                  </a:lnTo>
                  <a:lnTo>
                    <a:pt x="123" y="1007"/>
                  </a:lnTo>
                  <a:lnTo>
                    <a:pt x="118" y="1048"/>
                  </a:lnTo>
                  <a:lnTo>
                    <a:pt x="102" y="1068"/>
                  </a:lnTo>
                  <a:lnTo>
                    <a:pt x="67" y="1079"/>
                  </a:lnTo>
                  <a:lnTo>
                    <a:pt x="0" y="1079"/>
                  </a:lnTo>
                  <a:lnTo>
                    <a:pt x="0" y="1130"/>
                  </a:lnTo>
                  <a:lnTo>
                    <a:pt x="62" y="1130"/>
                  </a:lnTo>
                  <a:lnTo>
                    <a:pt x="128" y="1125"/>
                  </a:lnTo>
                  <a:lnTo>
                    <a:pt x="229" y="1125"/>
                  </a:lnTo>
                  <a:lnTo>
                    <a:pt x="291" y="1130"/>
                  </a:lnTo>
                  <a:lnTo>
                    <a:pt x="357" y="1130"/>
                  </a:lnTo>
                  <a:lnTo>
                    <a:pt x="357" y="1079"/>
                  </a:lnTo>
                  <a:lnTo>
                    <a:pt x="291" y="1079"/>
                  </a:lnTo>
                  <a:lnTo>
                    <a:pt x="255" y="1068"/>
                  </a:lnTo>
                  <a:lnTo>
                    <a:pt x="235" y="1048"/>
                  </a:lnTo>
                  <a:lnTo>
                    <a:pt x="229" y="100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87" name="Freeform 15"/>
            <p:cNvSpPr>
              <a:spLocks/>
            </p:cNvSpPr>
            <p:nvPr/>
          </p:nvSpPr>
          <p:spPr bwMode="auto">
            <a:xfrm>
              <a:off x="11604" y="1884"/>
              <a:ext cx="357" cy="1130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0" y="16"/>
                </a:cxn>
                <a:cxn ang="0">
                  <a:pos x="0" y="67"/>
                </a:cxn>
                <a:cxn ang="0">
                  <a:pos x="56" y="67"/>
                </a:cxn>
                <a:cxn ang="0">
                  <a:pos x="92" y="78"/>
                </a:cxn>
                <a:cxn ang="0">
                  <a:pos x="112" y="93"/>
                </a:cxn>
                <a:cxn ang="0">
                  <a:pos x="122" y="119"/>
                </a:cxn>
                <a:cxn ang="0">
                  <a:pos x="122" y="1007"/>
                </a:cxn>
                <a:cxn ang="0">
                  <a:pos x="117" y="1048"/>
                </a:cxn>
                <a:cxn ang="0">
                  <a:pos x="102" y="1068"/>
                </a:cxn>
                <a:cxn ang="0">
                  <a:pos x="61" y="1079"/>
                </a:cxn>
                <a:cxn ang="0">
                  <a:pos x="0" y="1079"/>
                </a:cxn>
                <a:cxn ang="0">
                  <a:pos x="0" y="1130"/>
                </a:cxn>
                <a:cxn ang="0">
                  <a:pos x="61" y="1130"/>
                </a:cxn>
                <a:cxn ang="0">
                  <a:pos x="122" y="1125"/>
                </a:cxn>
                <a:cxn ang="0">
                  <a:pos x="229" y="1125"/>
                </a:cxn>
                <a:cxn ang="0">
                  <a:pos x="290" y="1130"/>
                </a:cxn>
                <a:cxn ang="0">
                  <a:pos x="357" y="1130"/>
                </a:cxn>
                <a:cxn ang="0">
                  <a:pos x="357" y="1079"/>
                </a:cxn>
                <a:cxn ang="0">
                  <a:pos x="290" y="1079"/>
                </a:cxn>
                <a:cxn ang="0">
                  <a:pos x="255" y="1068"/>
                </a:cxn>
                <a:cxn ang="0">
                  <a:pos x="234" y="1048"/>
                </a:cxn>
                <a:cxn ang="0">
                  <a:pos x="229" y="1007"/>
                </a:cxn>
                <a:cxn ang="0">
                  <a:pos x="229" y="0"/>
                </a:cxn>
              </a:cxnLst>
              <a:rect l="0" t="0" r="r" b="b"/>
              <a:pathLst>
                <a:path w="357" h="1130">
                  <a:moveTo>
                    <a:pt x="229" y="0"/>
                  </a:moveTo>
                  <a:lnTo>
                    <a:pt x="0" y="16"/>
                  </a:lnTo>
                  <a:lnTo>
                    <a:pt x="0" y="67"/>
                  </a:lnTo>
                  <a:lnTo>
                    <a:pt x="56" y="67"/>
                  </a:lnTo>
                  <a:lnTo>
                    <a:pt x="92" y="78"/>
                  </a:lnTo>
                  <a:lnTo>
                    <a:pt x="112" y="93"/>
                  </a:lnTo>
                  <a:lnTo>
                    <a:pt x="122" y="119"/>
                  </a:lnTo>
                  <a:lnTo>
                    <a:pt x="122" y="1007"/>
                  </a:lnTo>
                  <a:lnTo>
                    <a:pt x="117" y="1048"/>
                  </a:lnTo>
                  <a:lnTo>
                    <a:pt x="102" y="1068"/>
                  </a:lnTo>
                  <a:lnTo>
                    <a:pt x="61" y="1079"/>
                  </a:lnTo>
                  <a:lnTo>
                    <a:pt x="0" y="1079"/>
                  </a:lnTo>
                  <a:lnTo>
                    <a:pt x="0" y="1130"/>
                  </a:lnTo>
                  <a:lnTo>
                    <a:pt x="61" y="1130"/>
                  </a:lnTo>
                  <a:lnTo>
                    <a:pt x="122" y="1125"/>
                  </a:lnTo>
                  <a:lnTo>
                    <a:pt x="229" y="1125"/>
                  </a:lnTo>
                  <a:lnTo>
                    <a:pt x="290" y="1130"/>
                  </a:lnTo>
                  <a:lnTo>
                    <a:pt x="357" y="1130"/>
                  </a:lnTo>
                  <a:lnTo>
                    <a:pt x="357" y="1079"/>
                  </a:lnTo>
                  <a:lnTo>
                    <a:pt x="290" y="1079"/>
                  </a:lnTo>
                  <a:lnTo>
                    <a:pt x="255" y="1068"/>
                  </a:lnTo>
                  <a:lnTo>
                    <a:pt x="234" y="1048"/>
                  </a:lnTo>
                  <a:lnTo>
                    <a:pt x="229" y="100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88" name="Freeform 16"/>
            <p:cNvSpPr>
              <a:spLocks/>
            </p:cNvSpPr>
            <p:nvPr/>
          </p:nvSpPr>
          <p:spPr bwMode="auto">
            <a:xfrm>
              <a:off x="12566" y="2013"/>
              <a:ext cx="504" cy="1017"/>
            </a:xfrm>
            <a:custGeom>
              <a:avLst/>
              <a:gdLst/>
              <a:ahLst/>
              <a:cxnLst>
                <a:cxn ang="0">
                  <a:pos x="249" y="351"/>
                </a:cxn>
                <a:cxn ang="0">
                  <a:pos x="478" y="351"/>
                </a:cxn>
                <a:cxn ang="0">
                  <a:pos x="478" y="300"/>
                </a:cxn>
                <a:cxn ang="0">
                  <a:pos x="249" y="300"/>
                </a:cxn>
                <a:cxn ang="0">
                  <a:pos x="249" y="0"/>
                </a:cxn>
                <a:cxn ang="0">
                  <a:pos x="209" y="0"/>
                </a:cxn>
                <a:cxn ang="0">
                  <a:pos x="204" y="57"/>
                </a:cxn>
                <a:cxn ang="0">
                  <a:pos x="193" y="119"/>
                </a:cxn>
                <a:cxn ang="0">
                  <a:pos x="173" y="176"/>
                </a:cxn>
                <a:cxn ang="0">
                  <a:pos x="148" y="227"/>
                </a:cxn>
                <a:cxn ang="0">
                  <a:pos x="112" y="269"/>
                </a:cxn>
                <a:cxn ang="0">
                  <a:pos x="61" y="300"/>
                </a:cxn>
                <a:cxn ang="0">
                  <a:pos x="0" y="315"/>
                </a:cxn>
                <a:cxn ang="0">
                  <a:pos x="0" y="351"/>
                </a:cxn>
                <a:cxn ang="0">
                  <a:pos x="137" y="351"/>
                </a:cxn>
                <a:cxn ang="0">
                  <a:pos x="137" y="800"/>
                </a:cxn>
                <a:cxn ang="0">
                  <a:pos x="148" y="878"/>
                </a:cxn>
                <a:cxn ang="0">
                  <a:pos x="168" y="929"/>
                </a:cxn>
                <a:cxn ang="0">
                  <a:pos x="199" y="970"/>
                </a:cxn>
                <a:cxn ang="0">
                  <a:pos x="239" y="996"/>
                </a:cxn>
                <a:cxn ang="0">
                  <a:pos x="280" y="1012"/>
                </a:cxn>
                <a:cxn ang="0">
                  <a:pos x="316" y="1017"/>
                </a:cxn>
                <a:cxn ang="0">
                  <a:pos x="346" y="1017"/>
                </a:cxn>
                <a:cxn ang="0">
                  <a:pos x="397" y="1007"/>
                </a:cxn>
                <a:cxn ang="0">
                  <a:pos x="438" y="986"/>
                </a:cxn>
                <a:cxn ang="0">
                  <a:pos x="468" y="950"/>
                </a:cxn>
                <a:cxn ang="0">
                  <a:pos x="489" y="903"/>
                </a:cxn>
                <a:cxn ang="0">
                  <a:pos x="499" y="852"/>
                </a:cxn>
                <a:cxn ang="0">
                  <a:pos x="504" y="800"/>
                </a:cxn>
                <a:cxn ang="0">
                  <a:pos x="504" y="707"/>
                </a:cxn>
                <a:cxn ang="0">
                  <a:pos x="463" y="707"/>
                </a:cxn>
                <a:cxn ang="0">
                  <a:pos x="463" y="795"/>
                </a:cxn>
                <a:cxn ang="0">
                  <a:pos x="453" y="872"/>
                </a:cxn>
                <a:cxn ang="0">
                  <a:pos x="433" y="934"/>
                </a:cxn>
                <a:cxn ang="0">
                  <a:pos x="397" y="965"/>
                </a:cxn>
                <a:cxn ang="0">
                  <a:pos x="356" y="981"/>
                </a:cxn>
                <a:cxn ang="0">
                  <a:pos x="316" y="970"/>
                </a:cxn>
                <a:cxn ang="0">
                  <a:pos x="285" y="950"/>
                </a:cxn>
                <a:cxn ang="0">
                  <a:pos x="270" y="919"/>
                </a:cxn>
                <a:cxn ang="0">
                  <a:pos x="255" y="883"/>
                </a:cxn>
                <a:cxn ang="0">
                  <a:pos x="249" y="852"/>
                </a:cxn>
                <a:cxn ang="0">
                  <a:pos x="249" y="800"/>
                </a:cxn>
                <a:cxn ang="0">
                  <a:pos x="249" y="351"/>
                </a:cxn>
              </a:cxnLst>
              <a:rect l="0" t="0" r="r" b="b"/>
              <a:pathLst>
                <a:path w="504" h="1017">
                  <a:moveTo>
                    <a:pt x="249" y="351"/>
                  </a:moveTo>
                  <a:lnTo>
                    <a:pt x="478" y="351"/>
                  </a:lnTo>
                  <a:lnTo>
                    <a:pt x="478" y="300"/>
                  </a:lnTo>
                  <a:lnTo>
                    <a:pt x="249" y="300"/>
                  </a:lnTo>
                  <a:lnTo>
                    <a:pt x="249" y="0"/>
                  </a:lnTo>
                  <a:lnTo>
                    <a:pt x="209" y="0"/>
                  </a:lnTo>
                  <a:lnTo>
                    <a:pt x="204" y="57"/>
                  </a:lnTo>
                  <a:lnTo>
                    <a:pt x="193" y="119"/>
                  </a:lnTo>
                  <a:lnTo>
                    <a:pt x="173" y="176"/>
                  </a:lnTo>
                  <a:lnTo>
                    <a:pt x="148" y="227"/>
                  </a:lnTo>
                  <a:lnTo>
                    <a:pt x="112" y="269"/>
                  </a:lnTo>
                  <a:lnTo>
                    <a:pt x="61" y="300"/>
                  </a:lnTo>
                  <a:lnTo>
                    <a:pt x="0" y="315"/>
                  </a:lnTo>
                  <a:lnTo>
                    <a:pt x="0" y="351"/>
                  </a:lnTo>
                  <a:lnTo>
                    <a:pt x="137" y="351"/>
                  </a:lnTo>
                  <a:lnTo>
                    <a:pt x="137" y="800"/>
                  </a:lnTo>
                  <a:lnTo>
                    <a:pt x="148" y="878"/>
                  </a:lnTo>
                  <a:lnTo>
                    <a:pt x="168" y="929"/>
                  </a:lnTo>
                  <a:lnTo>
                    <a:pt x="199" y="970"/>
                  </a:lnTo>
                  <a:lnTo>
                    <a:pt x="239" y="996"/>
                  </a:lnTo>
                  <a:lnTo>
                    <a:pt x="280" y="1012"/>
                  </a:lnTo>
                  <a:lnTo>
                    <a:pt x="316" y="1017"/>
                  </a:lnTo>
                  <a:lnTo>
                    <a:pt x="346" y="1017"/>
                  </a:lnTo>
                  <a:lnTo>
                    <a:pt x="397" y="1007"/>
                  </a:lnTo>
                  <a:lnTo>
                    <a:pt x="438" y="986"/>
                  </a:lnTo>
                  <a:lnTo>
                    <a:pt x="468" y="950"/>
                  </a:lnTo>
                  <a:lnTo>
                    <a:pt x="489" y="903"/>
                  </a:lnTo>
                  <a:lnTo>
                    <a:pt x="499" y="852"/>
                  </a:lnTo>
                  <a:lnTo>
                    <a:pt x="504" y="800"/>
                  </a:lnTo>
                  <a:lnTo>
                    <a:pt x="504" y="707"/>
                  </a:lnTo>
                  <a:lnTo>
                    <a:pt x="463" y="707"/>
                  </a:lnTo>
                  <a:lnTo>
                    <a:pt x="463" y="795"/>
                  </a:lnTo>
                  <a:lnTo>
                    <a:pt x="453" y="872"/>
                  </a:lnTo>
                  <a:lnTo>
                    <a:pt x="433" y="934"/>
                  </a:lnTo>
                  <a:lnTo>
                    <a:pt x="397" y="965"/>
                  </a:lnTo>
                  <a:lnTo>
                    <a:pt x="356" y="981"/>
                  </a:lnTo>
                  <a:lnTo>
                    <a:pt x="316" y="970"/>
                  </a:lnTo>
                  <a:lnTo>
                    <a:pt x="285" y="950"/>
                  </a:lnTo>
                  <a:lnTo>
                    <a:pt x="270" y="919"/>
                  </a:lnTo>
                  <a:lnTo>
                    <a:pt x="255" y="883"/>
                  </a:lnTo>
                  <a:lnTo>
                    <a:pt x="249" y="852"/>
                  </a:lnTo>
                  <a:lnTo>
                    <a:pt x="249" y="800"/>
                  </a:lnTo>
                  <a:lnTo>
                    <a:pt x="249" y="35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89" name="Freeform 17"/>
            <p:cNvSpPr>
              <a:spLocks noEditPoints="1"/>
            </p:cNvSpPr>
            <p:nvPr/>
          </p:nvSpPr>
          <p:spPr bwMode="auto">
            <a:xfrm>
              <a:off x="13212" y="1925"/>
              <a:ext cx="346" cy="1089"/>
            </a:xfrm>
            <a:custGeom>
              <a:avLst/>
              <a:gdLst/>
              <a:ahLst/>
              <a:cxnLst>
                <a:cxn ang="0">
                  <a:pos x="234" y="367"/>
                </a:cxn>
                <a:cxn ang="0">
                  <a:pos x="11" y="388"/>
                </a:cxn>
                <a:cxn ang="0">
                  <a:pos x="11" y="439"/>
                </a:cxn>
                <a:cxn ang="0">
                  <a:pos x="72" y="439"/>
                </a:cxn>
                <a:cxn ang="0">
                  <a:pos x="107" y="449"/>
                </a:cxn>
                <a:cxn ang="0">
                  <a:pos x="123" y="480"/>
                </a:cxn>
                <a:cxn ang="0">
                  <a:pos x="128" y="527"/>
                </a:cxn>
                <a:cxn ang="0">
                  <a:pos x="128" y="966"/>
                </a:cxn>
                <a:cxn ang="0">
                  <a:pos x="123" y="1007"/>
                </a:cxn>
                <a:cxn ang="0">
                  <a:pos x="107" y="1027"/>
                </a:cxn>
                <a:cxn ang="0">
                  <a:pos x="67" y="1038"/>
                </a:cxn>
                <a:cxn ang="0">
                  <a:pos x="0" y="1038"/>
                </a:cxn>
                <a:cxn ang="0">
                  <a:pos x="0" y="1089"/>
                </a:cxn>
                <a:cxn ang="0">
                  <a:pos x="61" y="1089"/>
                </a:cxn>
                <a:cxn ang="0">
                  <a:pos x="128" y="1084"/>
                </a:cxn>
                <a:cxn ang="0">
                  <a:pos x="178" y="1084"/>
                </a:cxn>
                <a:cxn ang="0">
                  <a:pos x="346" y="1089"/>
                </a:cxn>
                <a:cxn ang="0">
                  <a:pos x="346" y="1038"/>
                </a:cxn>
                <a:cxn ang="0">
                  <a:pos x="296" y="1038"/>
                </a:cxn>
                <a:cxn ang="0">
                  <a:pos x="260" y="1033"/>
                </a:cxn>
                <a:cxn ang="0">
                  <a:pos x="245" y="1022"/>
                </a:cxn>
                <a:cxn ang="0">
                  <a:pos x="234" y="996"/>
                </a:cxn>
                <a:cxn ang="0">
                  <a:pos x="234" y="966"/>
                </a:cxn>
                <a:cxn ang="0">
                  <a:pos x="234" y="367"/>
                </a:cxn>
                <a:cxn ang="0">
                  <a:pos x="240" y="83"/>
                </a:cxn>
                <a:cxn ang="0">
                  <a:pos x="229" y="37"/>
                </a:cxn>
                <a:cxn ang="0">
                  <a:pos x="199" y="11"/>
                </a:cxn>
                <a:cxn ang="0">
                  <a:pos x="153" y="0"/>
                </a:cxn>
                <a:cxn ang="0">
                  <a:pos x="112" y="11"/>
                </a:cxn>
                <a:cxn ang="0">
                  <a:pos x="82" y="42"/>
                </a:cxn>
                <a:cxn ang="0">
                  <a:pos x="72" y="83"/>
                </a:cxn>
                <a:cxn ang="0">
                  <a:pos x="82" y="124"/>
                </a:cxn>
                <a:cxn ang="0">
                  <a:pos x="112" y="160"/>
                </a:cxn>
                <a:cxn ang="0">
                  <a:pos x="153" y="171"/>
                </a:cxn>
                <a:cxn ang="0">
                  <a:pos x="199" y="160"/>
                </a:cxn>
                <a:cxn ang="0">
                  <a:pos x="229" y="130"/>
                </a:cxn>
                <a:cxn ang="0">
                  <a:pos x="240" y="83"/>
                </a:cxn>
              </a:cxnLst>
              <a:rect l="0" t="0" r="r" b="b"/>
              <a:pathLst>
                <a:path w="346" h="1089">
                  <a:moveTo>
                    <a:pt x="234" y="367"/>
                  </a:moveTo>
                  <a:lnTo>
                    <a:pt x="11" y="388"/>
                  </a:lnTo>
                  <a:lnTo>
                    <a:pt x="11" y="439"/>
                  </a:lnTo>
                  <a:lnTo>
                    <a:pt x="72" y="439"/>
                  </a:lnTo>
                  <a:lnTo>
                    <a:pt x="107" y="449"/>
                  </a:lnTo>
                  <a:lnTo>
                    <a:pt x="123" y="480"/>
                  </a:lnTo>
                  <a:lnTo>
                    <a:pt x="128" y="527"/>
                  </a:lnTo>
                  <a:lnTo>
                    <a:pt x="128" y="966"/>
                  </a:lnTo>
                  <a:lnTo>
                    <a:pt x="123" y="1007"/>
                  </a:lnTo>
                  <a:lnTo>
                    <a:pt x="107" y="1027"/>
                  </a:lnTo>
                  <a:lnTo>
                    <a:pt x="67" y="1038"/>
                  </a:lnTo>
                  <a:lnTo>
                    <a:pt x="0" y="1038"/>
                  </a:lnTo>
                  <a:lnTo>
                    <a:pt x="0" y="1089"/>
                  </a:lnTo>
                  <a:lnTo>
                    <a:pt x="61" y="1089"/>
                  </a:lnTo>
                  <a:lnTo>
                    <a:pt x="128" y="1084"/>
                  </a:lnTo>
                  <a:lnTo>
                    <a:pt x="178" y="1084"/>
                  </a:lnTo>
                  <a:lnTo>
                    <a:pt x="346" y="1089"/>
                  </a:lnTo>
                  <a:lnTo>
                    <a:pt x="346" y="1038"/>
                  </a:lnTo>
                  <a:lnTo>
                    <a:pt x="296" y="1038"/>
                  </a:lnTo>
                  <a:lnTo>
                    <a:pt x="260" y="1033"/>
                  </a:lnTo>
                  <a:lnTo>
                    <a:pt x="245" y="1022"/>
                  </a:lnTo>
                  <a:lnTo>
                    <a:pt x="234" y="996"/>
                  </a:lnTo>
                  <a:lnTo>
                    <a:pt x="234" y="966"/>
                  </a:lnTo>
                  <a:lnTo>
                    <a:pt x="234" y="367"/>
                  </a:lnTo>
                  <a:close/>
                  <a:moveTo>
                    <a:pt x="240" y="83"/>
                  </a:moveTo>
                  <a:lnTo>
                    <a:pt x="229" y="37"/>
                  </a:lnTo>
                  <a:lnTo>
                    <a:pt x="199" y="11"/>
                  </a:lnTo>
                  <a:lnTo>
                    <a:pt x="153" y="0"/>
                  </a:lnTo>
                  <a:lnTo>
                    <a:pt x="112" y="11"/>
                  </a:lnTo>
                  <a:lnTo>
                    <a:pt x="82" y="42"/>
                  </a:lnTo>
                  <a:lnTo>
                    <a:pt x="72" y="83"/>
                  </a:lnTo>
                  <a:lnTo>
                    <a:pt x="82" y="124"/>
                  </a:lnTo>
                  <a:lnTo>
                    <a:pt x="112" y="160"/>
                  </a:lnTo>
                  <a:lnTo>
                    <a:pt x="153" y="171"/>
                  </a:lnTo>
                  <a:lnTo>
                    <a:pt x="199" y="160"/>
                  </a:lnTo>
                  <a:lnTo>
                    <a:pt x="229" y="130"/>
                  </a:lnTo>
                  <a:lnTo>
                    <a:pt x="240" y="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90" name="Freeform 18"/>
            <p:cNvSpPr>
              <a:spLocks/>
            </p:cNvSpPr>
            <p:nvPr/>
          </p:nvSpPr>
          <p:spPr bwMode="auto">
            <a:xfrm>
              <a:off x="13660" y="2292"/>
              <a:ext cx="1257" cy="722"/>
            </a:xfrm>
            <a:custGeom>
              <a:avLst/>
              <a:gdLst/>
              <a:ahLst/>
              <a:cxnLst>
                <a:cxn ang="0">
                  <a:pos x="127" y="599"/>
                </a:cxn>
                <a:cxn ang="0">
                  <a:pos x="102" y="660"/>
                </a:cxn>
                <a:cxn ang="0">
                  <a:pos x="0" y="671"/>
                </a:cxn>
                <a:cxn ang="0">
                  <a:pos x="61" y="722"/>
                </a:cxn>
                <a:cxn ang="0">
                  <a:pos x="234" y="717"/>
                </a:cxn>
                <a:cxn ang="0">
                  <a:pos x="362" y="722"/>
                </a:cxn>
                <a:cxn ang="0">
                  <a:pos x="295" y="671"/>
                </a:cxn>
                <a:cxn ang="0">
                  <a:pos x="239" y="640"/>
                </a:cxn>
                <a:cxn ang="0">
                  <a:pos x="234" y="299"/>
                </a:cxn>
                <a:cxn ang="0">
                  <a:pos x="270" y="155"/>
                </a:cxn>
                <a:cxn ang="0">
                  <a:pos x="351" y="67"/>
                </a:cxn>
                <a:cxn ang="0">
                  <a:pos x="453" y="36"/>
                </a:cxn>
                <a:cxn ang="0">
                  <a:pos x="540" y="72"/>
                </a:cxn>
                <a:cxn ang="0">
                  <a:pos x="570" y="165"/>
                </a:cxn>
                <a:cxn ang="0">
                  <a:pos x="565" y="640"/>
                </a:cxn>
                <a:cxn ang="0">
                  <a:pos x="514" y="671"/>
                </a:cxn>
                <a:cxn ang="0">
                  <a:pos x="448" y="722"/>
                </a:cxn>
                <a:cxn ang="0">
                  <a:pos x="575" y="717"/>
                </a:cxn>
                <a:cxn ang="0">
                  <a:pos x="748" y="722"/>
                </a:cxn>
                <a:cxn ang="0">
                  <a:pos x="809" y="671"/>
                </a:cxn>
                <a:cxn ang="0">
                  <a:pos x="708" y="660"/>
                </a:cxn>
                <a:cxn ang="0">
                  <a:pos x="682" y="599"/>
                </a:cxn>
                <a:cxn ang="0">
                  <a:pos x="692" y="222"/>
                </a:cxn>
                <a:cxn ang="0">
                  <a:pos x="753" y="103"/>
                </a:cxn>
                <a:cxn ang="0">
                  <a:pos x="850" y="46"/>
                </a:cxn>
                <a:cxn ang="0">
                  <a:pos x="952" y="46"/>
                </a:cxn>
                <a:cxn ang="0">
                  <a:pos x="1008" y="113"/>
                </a:cxn>
                <a:cxn ang="0">
                  <a:pos x="1018" y="599"/>
                </a:cxn>
                <a:cxn ang="0">
                  <a:pos x="998" y="660"/>
                </a:cxn>
                <a:cxn ang="0">
                  <a:pos x="896" y="671"/>
                </a:cxn>
                <a:cxn ang="0">
                  <a:pos x="957" y="722"/>
                </a:cxn>
                <a:cxn ang="0">
                  <a:pos x="1130" y="717"/>
                </a:cxn>
                <a:cxn ang="0">
                  <a:pos x="1257" y="722"/>
                </a:cxn>
                <a:cxn ang="0">
                  <a:pos x="1201" y="671"/>
                </a:cxn>
                <a:cxn ang="0">
                  <a:pos x="1140" y="650"/>
                </a:cxn>
                <a:cxn ang="0">
                  <a:pos x="1130" y="222"/>
                </a:cxn>
                <a:cxn ang="0">
                  <a:pos x="1110" y="108"/>
                </a:cxn>
                <a:cxn ang="0">
                  <a:pos x="1059" y="41"/>
                </a:cxn>
                <a:cxn ang="0">
                  <a:pos x="972" y="5"/>
                </a:cxn>
                <a:cxn ang="0">
                  <a:pos x="840" y="10"/>
                </a:cxn>
                <a:cxn ang="0">
                  <a:pos x="733" y="77"/>
                </a:cxn>
                <a:cxn ang="0">
                  <a:pos x="677" y="160"/>
                </a:cxn>
                <a:cxn ang="0">
                  <a:pos x="626" y="57"/>
                </a:cxn>
                <a:cxn ang="0">
                  <a:pos x="545" y="10"/>
                </a:cxn>
                <a:cxn ang="0">
                  <a:pos x="382" y="15"/>
                </a:cxn>
                <a:cxn ang="0">
                  <a:pos x="265" y="103"/>
                </a:cxn>
                <a:cxn ang="0">
                  <a:pos x="224" y="0"/>
                </a:cxn>
                <a:cxn ang="0">
                  <a:pos x="0" y="72"/>
                </a:cxn>
                <a:cxn ang="0">
                  <a:pos x="92" y="77"/>
                </a:cxn>
                <a:cxn ang="0">
                  <a:pos x="122" y="119"/>
                </a:cxn>
              </a:cxnLst>
              <a:rect l="0" t="0" r="r" b="b"/>
              <a:pathLst>
                <a:path w="1257" h="722">
                  <a:moveTo>
                    <a:pt x="127" y="160"/>
                  </a:moveTo>
                  <a:lnTo>
                    <a:pt x="127" y="599"/>
                  </a:lnTo>
                  <a:lnTo>
                    <a:pt x="122" y="640"/>
                  </a:lnTo>
                  <a:lnTo>
                    <a:pt x="102" y="660"/>
                  </a:lnTo>
                  <a:lnTo>
                    <a:pt x="66" y="671"/>
                  </a:lnTo>
                  <a:lnTo>
                    <a:pt x="0" y="671"/>
                  </a:lnTo>
                  <a:lnTo>
                    <a:pt x="0" y="722"/>
                  </a:lnTo>
                  <a:lnTo>
                    <a:pt x="61" y="722"/>
                  </a:lnTo>
                  <a:lnTo>
                    <a:pt x="127" y="717"/>
                  </a:lnTo>
                  <a:lnTo>
                    <a:pt x="234" y="717"/>
                  </a:lnTo>
                  <a:lnTo>
                    <a:pt x="300" y="722"/>
                  </a:lnTo>
                  <a:lnTo>
                    <a:pt x="362" y="722"/>
                  </a:lnTo>
                  <a:lnTo>
                    <a:pt x="362" y="671"/>
                  </a:lnTo>
                  <a:lnTo>
                    <a:pt x="295" y="671"/>
                  </a:lnTo>
                  <a:lnTo>
                    <a:pt x="260" y="660"/>
                  </a:lnTo>
                  <a:lnTo>
                    <a:pt x="239" y="640"/>
                  </a:lnTo>
                  <a:lnTo>
                    <a:pt x="234" y="599"/>
                  </a:lnTo>
                  <a:lnTo>
                    <a:pt x="234" y="299"/>
                  </a:lnTo>
                  <a:lnTo>
                    <a:pt x="244" y="222"/>
                  </a:lnTo>
                  <a:lnTo>
                    <a:pt x="270" y="155"/>
                  </a:lnTo>
                  <a:lnTo>
                    <a:pt x="306" y="103"/>
                  </a:lnTo>
                  <a:lnTo>
                    <a:pt x="351" y="67"/>
                  </a:lnTo>
                  <a:lnTo>
                    <a:pt x="402" y="46"/>
                  </a:lnTo>
                  <a:lnTo>
                    <a:pt x="453" y="36"/>
                  </a:lnTo>
                  <a:lnTo>
                    <a:pt x="504" y="46"/>
                  </a:lnTo>
                  <a:lnTo>
                    <a:pt x="540" y="72"/>
                  </a:lnTo>
                  <a:lnTo>
                    <a:pt x="560" y="113"/>
                  </a:lnTo>
                  <a:lnTo>
                    <a:pt x="570" y="165"/>
                  </a:lnTo>
                  <a:lnTo>
                    <a:pt x="570" y="599"/>
                  </a:lnTo>
                  <a:lnTo>
                    <a:pt x="565" y="640"/>
                  </a:lnTo>
                  <a:lnTo>
                    <a:pt x="550" y="660"/>
                  </a:lnTo>
                  <a:lnTo>
                    <a:pt x="514" y="671"/>
                  </a:lnTo>
                  <a:lnTo>
                    <a:pt x="448" y="671"/>
                  </a:lnTo>
                  <a:lnTo>
                    <a:pt x="448" y="722"/>
                  </a:lnTo>
                  <a:lnTo>
                    <a:pt x="509" y="722"/>
                  </a:lnTo>
                  <a:lnTo>
                    <a:pt x="575" y="717"/>
                  </a:lnTo>
                  <a:lnTo>
                    <a:pt x="682" y="717"/>
                  </a:lnTo>
                  <a:lnTo>
                    <a:pt x="748" y="722"/>
                  </a:lnTo>
                  <a:lnTo>
                    <a:pt x="809" y="722"/>
                  </a:lnTo>
                  <a:lnTo>
                    <a:pt x="809" y="671"/>
                  </a:lnTo>
                  <a:lnTo>
                    <a:pt x="743" y="671"/>
                  </a:lnTo>
                  <a:lnTo>
                    <a:pt x="708" y="660"/>
                  </a:lnTo>
                  <a:lnTo>
                    <a:pt x="687" y="640"/>
                  </a:lnTo>
                  <a:lnTo>
                    <a:pt x="682" y="599"/>
                  </a:lnTo>
                  <a:lnTo>
                    <a:pt x="682" y="299"/>
                  </a:lnTo>
                  <a:lnTo>
                    <a:pt x="692" y="222"/>
                  </a:lnTo>
                  <a:lnTo>
                    <a:pt x="718" y="155"/>
                  </a:lnTo>
                  <a:lnTo>
                    <a:pt x="753" y="103"/>
                  </a:lnTo>
                  <a:lnTo>
                    <a:pt x="799" y="67"/>
                  </a:lnTo>
                  <a:lnTo>
                    <a:pt x="850" y="46"/>
                  </a:lnTo>
                  <a:lnTo>
                    <a:pt x="901" y="36"/>
                  </a:lnTo>
                  <a:lnTo>
                    <a:pt x="952" y="46"/>
                  </a:lnTo>
                  <a:lnTo>
                    <a:pt x="987" y="72"/>
                  </a:lnTo>
                  <a:lnTo>
                    <a:pt x="1008" y="113"/>
                  </a:lnTo>
                  <a:lnTo>
                    <a:pt x="1018" y="165"/>
                  </a:lnTo>
                  <a:lnTo>
                    <a:pt x="1018" y="599"/>
                  </a:lnTo>
                  <a:lnTo>
                    <a:pt x="1013" y="640"/>
                  </a:lnTo>
                  <a:lnTo>
                    <a:pt x="998" y="660"/>
                  </a:lnTo>
                  <a:lnTo>
                    <a:pt x="957" y="671"/>
                  </a:lnTo>
                  <a:lnTo>
                    <a:pt x="896" y="671"/>
                  </a:lnTo>
                  <a:lnTo>
                    <a:pt x="896" y="722"/>
                  </a:lnTo>
                  <a:lnTo>
                    <a:pt x="957" y="722"/>
                  </a:lnTo>
                  <a:lnTo>
                    <a:pt x="1023" y="717"/>
                  </a:lnTo>
                  <a:lnTo>
                    <a:pt x="1130" y="717"/>
                  </a:lnTo>
                  <a:lnTo>
                    <a:pt x="1196" y="722"/>
                  </a:lnTo>
                  <a:lnTo>
                    <a:pt x="1257" y="722"/>
                  </a:lnTo>
                  <a:lnTo>
                    <a:pt x="1257" y="671"/>
                  </a:lnTo>
                  <a:lnTo>
                    <a:pt x="1201" y="671"/>
                  </a:lnTo>
                  <a:lnTo>
                    <a:pt x="1160" y="666"/>
                  </a:lnTo>
                  <a:lnTo>
                    <a:pt x="1140" y="650"/>
                  </a:lnTo>
                  <a:lnTo>
                    <a:pt x="1130" y="624"/>
                  </a:lnTo>
                  <a:lnTo>
                    <a:pt x="1130" y="222"/>
                  </a:lnTo>
                  <a:lnTo>
                    <a:pt x="1125" y="155"/>
                  </a:lnTo>
                  <a:lnTo>
                    <a:pt x="1110" y="108"/>
                  </a:lnTo>
                  <a:lnTo>
                    <a:pt x="1079" y="62"/>
                  </a:lnTo>
                  <a:lnTo>
                    <a:pt x="1059" y="41"/>
                  </a:lnTo>
                  <a:lnTo>
                    <a:pt x="1023" y="21"/>
                  </a:lnTo>
                  <a:lnTo>
                    <a:pt x="972" y="5"/>
                  </a:lnTo>
                  <a:lnTo>
                    <a:pt x="911" y="0"/>
                  </a:lnTo>
                  <a:lnTo>
                    <a:pt x="840" y="10"/>
                  </a:lnTo>
                  <a:lnTo>
                    <a:pt x="779" y="41"/>
                  </a:lnTo>
                  <a:lnTo>
                    <a:pt x="733" y="77"/>
                  </a:lnTo>
                  <a:lnTo>
                    <a:pt x="702" y="119"/>
                  </a:lnTo>
                  <a:lnTo>
                    <a:pt x="677" y="160"/>
                  </a:lnTo>
                  <a:lnTo>
                    <a:pt x="657" y="98"/>
                  </a:lnTo>
                  <a:lnTo>
                    <a:pt x="626" y="57"/>
                  </a:lnTo>
                  <a:lnTo>
                    <a:pt x="591" y="26"/>
                  </a:lnTo>
                  <a:lnTo>
                    <a:pt x="545" y="10"/>
                  </a:lnTo>
                  <a:lnTo>
                    <a:pt x="463" y="0"/>
                  </a:lnTo>
                  <a:lnTo>
                    <a:pt x="382" y="15"/>
                  </a:lnTo>
                  <a:lnTo>
                    <a:pt x="316" y="46"/>
                  </a:lnTo>
                  <a:lnTo>
                    <a:pt x="265" y="103"/>
                  </a:lnTo>
                  <a:lnTo>
                    <a:pt x="224" y="170"/>
                  </a:lnTo>
                  <a:lnTo>
                    <a:pt x="224" y="0"/>
                  </a:lnTo>
                  <a:lnTo>
                    <a:pt x="0" y="21"/>
                  </a:lnTo>
                  <a:lnTo>
                    <a:pt x="0" y="72"/>
                  </a:lnTo>
                  <a:lnTo>
                    <a:pt x="56" y="72"/>
                  </a:lnTo>
                  <a:lnTo>
                    <a:pt x="92" y="77"/>
                  </a:lnTo>
                  <a:lnTo>
                    <a:pt x="112" y="93"/>
                  </a:lnTo>
                  <a:lnTo>
                    <a:pt x="122" y="119"/>
                  </a:lnTo>
                  <a:lnTo>
                    <a:pt x="127" y="16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91" name="Freeform 19"/>
            <p:cNvSpPr>
              <a:spLocks noEditPoints="1"/>
            </p:cNvSpPr>
            <p:nvPr/>
          </p:nvSpPr>
          <p:spPr bwMode="auto">
            <a:xfrm>
              <a:off x="14994" y="2282"/>
              <a:ext cx="620" cy="748"/>
            </a:xfrm>
            <a:custGeom>
              <a:avLst/>
              <a:gdLst/>
              <a:ahLst/>
              <a:cxnLst>
                <a:cxn ang="0">
                  <a:pos x="610" y="356"/>
                </a:cxn>
                <a:cxn ang="0">
                  <a:pos x="620" y="320"/>
                </a:cxn>
                <a:cxn ang="0">
                  <a:pos x="600" y="185"/>
                </a:cxn>
                <a:cxn ang="0">
                  <a:pos x="534" y="77"/>
                </a:cxn>
                <a:cxn ang="0">
                  <a:pos x="412" y="10"/>
                </a:cxn>
                <a:cxn ang="0">
                  <a:pos x="244" y="15"/>
                </a:cxn>
                <a:cxn ang="0">
                  <a:pos x="96" y="113"/>
                </a:cxn>
                <a:cxn ang="0">
                  <a:pos x="10" y="273"/>
                </a:cxn>
                <a:cxn ang="0">
                  <a:pos x="15" y="474"/>
                </a:cxn>
                <a:cxn ang="0">
                  <a:pos x="106" y="645"/>
                </a:cxn>
                <a:cxn ang="0">
                  <a:pos x="264" y="738"/>
                </a:cxn>
                <a:cxn ang="0">
                  <a:pos x="432" y="738"/>
                </a:cxn>
                <a:cxn ang="0">
                  <a:pos x="544" y="676"/>
                </a:cxn>
                <a:cxn ang="0">
                  <a:pos x="605" y="593"/>
                </a:cxn>
                <a:cxn ang="0">
                  <a:pos x="620" y="536"/>
                </a:cxn>
                <a:cxn ang="0">
                  <a:pos x="615" y="521"/>
                </a:cxn>
                <a:cxn ang="0">
                  <a:pos x="585" y="526"/>
                </a:cxn>
                <a:cxn ang="0">
                  <a:pos x="549" y="603"/>
                </a:cxn>
                <a:cxn ang="0">
                  <a:pos x="478" y="676"/>
                </a:cxn>
                <a:cxn ang="0">
                  <a:pos x="402" y="707"/>
                </a:cxn>
                <a:cxn ang="0">
                  <a:pos x="361" y="712"/>
                </a:cxn>
                <a:cxn ang="0">
                  <a:pos x="229" y="655"/>
                </a:cxn>
                <a:cxn ang="0">
                  <a:pos x="152" y="536"/>
                </a:cxn>
                <a:cxn ang="0">
                  <a:pos x="132" y="407"/>
                </a:cxn>
                <a:cxn ang="0">
                  <a:pos x="580" y="356"/>
                </a:cxn>
                <a:cxn ang="0">
                  <a:pos x="147" y="227"/>
                </a:cxn>
                <a:cxn ang="0">
                  <a:pos x="203" y="108"/>
                </a:cxn>
                <a:cxn ang="0">
                  <a:pos x="274" y="51"/>
                </a:cxn>
                <a:cxn ang="0">
                  <a:pos x="335" y="36"/>
                </a:cxn>
                <a:cxn ang="0">
                  <a:pos x="432" y="72"/>
                </a:cxn>
                <a:cxn ang="0">
                  <a:pos x="488" y="154"/>
                </a:cxn>
                <a:cxn ang="0">
                  <a:pos x="513" y="252"/>
                </a:cxn>
                <a:cxn ang="0">
                  <a:pos x="519" y="320"/>
                </a:cxn>
              </a:cxnLst>
              <a:rect l="0" t="0" r="r" b="b"/>
              <a:pathLst>
                <a:path w="620" h="748">
                  <a:moveTo>
                    <a:pt x="580" y="356"/>
                  </a:moveTo>
                  <a:lnTo>
                    <a:pt x="610" y="356"/>
                  </a:lnTo>
                  <a:lnTo>
                    <a:pt x="620" y="350"/>
                  </a:lnTo>
                  <a:lnTo>
                    <a:pt x="620" y="320"/>
                  </a:lnTo>
                  <a:lnTo>
                    <a:pt x="615" y="252"/>
                  </a:lnTo>
                  <a:lnTo>
                    <a:pt x="600" y="185"/>
                  </a:lnTo>
                  <a:lnTo>
                    <a:pt x="569" y="129"/>
                  </a:lnTo>
                  <a:lnTo>
                    <a:pt x="534" y="77"/>
                  </a:lnTo>
                  <a:lnTo>
                    <a:pt x="478" y="36"/>
                  </a:lnTo>
                  <a:lnTo>
                    <a:pt x="412" y="10"/>
                  </a:lnTo>
                  <a:lnTo>
                    <a:pt x="335" y="0"/>
                  </a:lnTo>
                  <a:lnTo>
                    <a:pt x="244" y="15"/>
                  </a:lnTo>
                  <a:lnTo>
                    <a:pt x="167" y="51"/>
                  </a:lnTo>
                  <a:lnTo>
                    <a:pt x="96" y="113"/>
                  </a:lnTo>
                  <a:lnTo>
                    <a:pt x="45" y="185"/>
                  </a:lnTo>
                  <a:lnTo>
                    <a:pt x="10" y="273"/>
                  </a:lnTo>
                  <a:lnTo>
                    <a:pt x="0" y="371"/>
                  </a:lnTo>
                  <a:lnTo>
                    <a:pt x="15" y="474"/>
                  </a:lnTo>
                  <a:lnTo>
                    <a:pt x="50" y="567"/>
                  </a:lnTo>
                  <a:lnTo>
                    <a:pt x="106" y="645"/>
                  </a:lnTo>
                  <a:lnTo>
                    <a:pt x="178" y="701"/>
                  </a:lnTo>
                  <a:lnTo>
                    <a:pt x="264" y="738"/>
                  </a:lnTo>
                  <a:lnTo>
                    <a:pt x="356" y="748"/>
                  </a:lnTo>
                  <a:lnTo>
                    <a:pt x="432" y="738"/>
                  </a:lnTo>
                  <a:lnTo>
                    <a:pt x="493" y="712"/>
                  </a:lnTo>
                  <a:lnTo>
                    <a:pt x="544" y="676"/>
                  </a:lnTo>
                  <a:lnTo>
                    <a:pt x="580" y="634"/>
                  </a:lnTo>
                  <a:lnTo>
                    <a:pt x="605" y="593"/>
                  </a:lnTo>
                  <a:lnTo>
                    <a:pt x="615" y="562"/>
                  </a:lnTo>
                  <a:lnTo>
                    <a:pt x="620" y="536"/>
                  </a:lnTo>
                  <a:lnTo>
                    <a:pt x="620" y="526"/>
                  </a:lnTo>
                  <a:lnTo>
                    <a:pt x="615" y="521"/>
                  </a:lnTo>
                  <a:lnTo>
                    <a:pt x="590" y="521"/>
                  </a:lnTo>
                  <a:lnTo>
                    <a:pt x="585" y="526"/>
                  </a:lnTo>
                  <a:lnTo>
                    <a:pt x="585" y="531"/>
                  </a:lnTo>
                  <a:lnTo>
                    <a:pt x="549" y="603"/>
                  </a:lnTo>
                  <a:lnTo>
                    <a:pt x="513" y="650"/>
                  </a:lnTo>
                  <a:lnTo>
                    <a:pt x="478" y="676"/>
                  </a:lnTo>
                  <a:lnTo>
                    <a:pt x="437" y="696"/>
                  </a:lnTo>
                  <a:lnTo>
                    <a:pt x="402" y="707"/>
                  </a:lnTo>
                  <a:lnTo>
                    <a:pt x="376" y="707"/>
                  </a:lnTo>
                  <a:lnTo>
                    <a:pt x="361" y="712"/>
                  </a:lnTo>
                  <a:lnTo>
                    <a:pt x="290" y="696"/>
                  </a:lnTo>
                  <a:lnTo>
                    <a:pt x="229" y="655"/>
                  </a:lnTo>
                  <a:lnTo>
                    <a:pt x="183" y="598"/>
                  </a:lnTo>
                  <a:lnTo>
                    <a:pt x="152" y="536"/>
                  </a:lnTo>
                  <a:lnTo>
                    <a:pt x="137" y="469"/>
                  </a:lnTo>
                  <a:lnTo>
                    <a:pt x="132" y="407"/>
                  </a:lnTo>
                  <a:lnTo>
                    <a:pt x="132" y="356"/>
                  </a:lnTo>
                  <a:lnTo>
                    <a:pt x="580" y="356"/>
                  </a:lnTo>
                  <a:close/>
                  <a:moveTo>
                    <a:pt x="137" y="320"/>
                  </a:moveTo>
                  <a:lnTo>
                    <a:pt x="147" y="227"/>
                  </a:lnTo>
                  <a:lnTo>
                    <a:pt x="167" y="160"/>
                  </a:lnTo>
                  <a:lnTo>
                    <a:pt x="203" y="108"/>
                  </a:lnTo>
                  <a:lnTo>
                    <a:pt x="234" y="72"/>
                  </a:lnTo>
                  <a:lnTo>
                    <a:pt x="274" y="51"/>
                  </a:lnTo>
                  <a:lnTo>
                    <a:pt x="305" y="41"/>
                  </a:lnTo>
                  <a:lnTo>
                    <a:pt x="335" y="36"/>
                  </a:lnTo>
                  <a:lnTo>
                    <a:pt x="391" y="46"/>
                  </a:lnTo>
                  <a:lnTo>
                    <a:pt x="432" y="72"/>
                  </a:lnTo>
                  <a:lnTo>
                    <a:pt x="463" y="108"/>
                  </a:lnTo>
                  <a:lnTo>
                    <a:pt x="488" y="154"/>
                  </a:lnTo>
                  <a:lnTo>
                    <a:pt x="503" y="201"/>
                  </a:lnTo>
                  <a:lnTo>
                    <a:pt x="513" y="252"/>
                  </a:lnTo>
                  <a:lnTo>
                    <a:pt x="513" y="289"/>
                  </a:lnTo>
                  <a:lnTo>
                    <a:pt x="519" y="320"/>
                  </a:lnTo>
                  <a:lnTo>
                    <a:pt x="137" y="32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92" name="Freeform 20"/>
            <p:cNvSpPr>
              <a:spLocks noEditPoints="1"/>
            </p:cNvSpPr>
            <p:nvPr/>
          </p:nvSpPr>
          <p:spPr bwMode="auto">
            <a:xfrm>
              <a:off x="16256" y="1925"/>
              <a:ext cx="346" cy="1089"/>
            </a:xfrm>
            <a:custGeom>
              <a:avLst/>
              <a:gdLst/>
              <a:ahLst/>
              <a:cxnLst>
                <a:cxn ang="0">
                  <a:pos x="234" y="367"/>
                </a:cxn>
                <a:cxn ang="0">
                  <a:pos x="10" y="388"/>
                </a:cxn>
                <a:cxn ang="0">
                  <a:pos x="10" y="439"/>
                </a:cxn>
                <a:cxn ang="0">
                  <a:pos x="71" y="439"/>
                </a:cxn>
                <a:cxn ang="0">
                  <a:pos x="106" y="449"/>
                </a:cxn>
                <a:cxn ang="0">
                  <a:pos x="122" y="480"/>
                </a:cxn>
                <a:cxn ang="0">
                  <a:pos x="127" y="527"/>
                </a:cxn>
                <a:cxn ang="0">
                  <a:pos x="127" y="966"/>
                </a:cxn>
                <a:cxn ang="0">
                  <a:pos x="122" y="1007"/>
                </a:cxn>
                <a:cxn ang="0">
                  <a:pos x="106" y="1027"/>
                </a:cxn>
                <a:cxn ang="0">
                  <a:pos x="66" y="1038"/>
                </a:cxn>
                <a:cxn ang="0">
                  <a:pos x="0" y="1038"/>
                </a:cxn>
                <a:cxn ang="0">
                  <a:pos x="0" y="1089"/>
                </a:cxn>
                <a:cxn ang="0">
                  <a:pos x="61" y="1089"/>
                </a:cxn>
                <a:cxn ang="0">
                  <a:pos x="127" y="1084"/>
                </a:cxn>
                <a:cxn ang="0">
                  <a:pos x="178" y="1084"/>
                </a:cxn>
                <a:cxn ang="0">
                  <a:pos x="346" y="1089"/>
                </a:cxn>
                <a:cxn ang="0">
                  <a:pos x="346" y="1038"/>
                </a:cxn>
                <a:cxn ang="0">
                  <a:pos x="285" y="1038"/>
                </a:cxn>
                <a:cxn ang="0">
                  <a:pos x="249" y="1027"/>
                </a:cxn>
                <a:cxn ang="0">
                  <a:pos x="234" y="1007"/>
                </a:cxn>
                <a:cxn ang="0">
                  <a:pos x="234" y="966"/>
                </a:cxn>
                <a:cxn ang="0">
                  <a:pos x="234" y="367"/>
                </a:cxn>
                <a:cxn ang="0">
                  <a:pos x="239" y="83"/>
                </a:cxn>
                <a:cxn ang="0">
                  <a:pos x="229" y="37"/>
                </a:cxn>
                <a:cxn ang="0">
                  <a:pos x="198" y="11"/>
                </a:cxn>
                <a:cxn ang="0">
                  <a:pos x="152" y="0"/>
                </a:cxn>
                <a:cxn ang="0">
                  <a:pos x="112" y="11"/>
                </a:cxn>
                <a:cxn ang="0">
                  <a:pos x="81" y="42"/>
                </a:cxn>
                <a:cxn ang="0">
                  <a:pos x="71" y="83"/>
                </a:cxn>
                <a:cxn ang="0">
                  <a:pos x="81" y="124"/>
                </a:cxn>
                <a:cxn ang="0">
                  <a:pos x="112" y="160"/>
                </a:cxn>
                <a:cxn ang="0">
                  <a:pos x="152" y="171"/>
                </a:cxn>
                <a:cxn ang="0">
                  <a:pos x="198" y="160"/>
                </a:cxn>
                <a:cxn ang="0">
                  <a:pos x="229" y="130"/>
                </a:cxn>
                <a:cxn ang="0">
                  <a:pos x="239" y="83"/>
                </a:cxn>
              </a:cxnLst>
              <a:rect l="0" t="0" r="r" b="b"/>
              <a:pathLst>
                <a:path w="346" h="1089">
                  <a:moveTo>
                    <a:pt x="234" y="367"/>
                  </a:moveTo>
                  <a:lnTo>
                    <a:pt x="10" y="388"/>
                  </a:lnTo>
                  <a:lnTo>
                    <a:pt x="10" y="439"/>
                  </a:lnTo>
                  <a:lnTo>
                    <a:pt x="71" y="439"/>
                  </a:lnTo>
                  <a:lnTo>
                    <a:pt x="106" y="449"/>
                  </a:lnTo>
                  <a:lnTo>
                    <a:pt x="122" y="480"/>
                  </a:lnTo>
                  <a:lnTo>
                    <a:pt x="127" y="527"/>
                  </a:lnTo>
                  <a:lnTo>
                    <a:pt x="127" y="966"/>
                  </a:lnTo>
                  <a:lnTo>
                    <a:pt x="122" y="1007"/>
                  </a:lnTo>
                  <a:lnTo>
                    <a:pt x="106" y="1027"/>
                  </a:lnTo>
                  <a:lnTo>
                    <a:pt x="66" y="1038"/>
                  </a:lnTo>
                  <a:lnTo>
                    <a:pt x="0" y="1038"/>
                  </a:lnTo>
                  <a:lnTo>
                    <a:pt x="0" y="1089"/>
                  </a:lnTo>
                  <a:lnTo>
                    <a:pt x="61" y="1089"/>
                  </a:lnTo>
                  <a:lnTo>
                    <a:pt x="127" y="1084"/>
                  </a:lnTo>
                  <a:lnTo>
                    <a:pt x="178" y="1084"/>
                  </a:lnTo>
                  <a:lnTo>
                    <a:pt x="346" y="1089"/>
                  </a:lnTo>
                  <a:lnTo>
                    <a:pt x="346" y="1038"/>
                  </a:lnTo>
                  <a:lnTo>
                    <a:pt x="285" y="1038"/>
                  </a:lnTo>
                  <a:lnTo>
                    <a:pt x="249" y="1027"/>
                  </a:lnTo>
                  <a:lnTo>
                    <a:pt x="234" y="1007"/>
                  </a:lnTo>
                  <a:lnTo>
                    <a:pt x="234" y="966"/>
                  </a:lnTo>
                  <a:lnTo>
                    <a:pt x="234" y="367"/>
                  </a:lnTo>
                  <a:close/>
                  <a:moveTo>
                    <a:pt x="239" y="83"/>
                  </a:moveTo>
                  <a:lnTo>
                    <a:pt x="229" y="37"/>
                  </a:lnTo>
                  <a:lnTo>
                    <a:pt x="198" y="11"/>
                  </a:lnTo>
                  <a:lnTo>
                    <a:pt x="152" y="0"/>
                  </a:lnTo>
                  <a:lnTo>
                    <a:pt x="112" y="11"/>
                  </a:lnTo>
                  <a:lnTo>
                    <a:pt x="81" y="42"/>
                  </a:lnTo>
                  <a:lnTo>
                    <a:pt x="71" y="83"/>
                  </a:lnTo>
                  <a:lnTo>
                    <a:pt x="81" y="124"/>
                  </a:lnTo>
                  <a:lnTo>
                    <a:pt x="112" y="160"/>
                  </a:lnTo>
                  <a:lnTo>
                    <a:pt x="152" y="171"/>
                  </a:lnTo>
                  <a:lnTo>
                    <a:pt x="198" y="160"/>
                  </a:lnTo>
                  <a:lnTo>
                    <a:pt x="229" y="130"/>
                  </a:lnTo>
                  <a:lnTo>
                    <a:pt x="239" y="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93" name="Freeform 21"/>
            <p:cNvSpPr>
              <a:spLocks/>
            </p:cNvSpPr>
            <p:nvPr/>
          </p:nvSpPr>
          <p:spPr bwMode="auto">
            <a:xfrm>
              <a:off x="16703" y="2282"/>
              <a:ext cx="530" cy="748"/>
            </a:xfrm>
            <a:custGeom>
              <a:avLst/>
              <a:gdLst/>
              <a:ahLst/>
              <a:cxnLst>
                <a:cxn ang="0">
                  <a:pos x="311" y="423"/>
                </a:cxn>
                <a:cxn ang="0">
                  <a:pos x="382" y="449"/>
                </a:cxn>
                <a:cxn ang="0">
                  <a:pos x="438" y="516"/>
                </a:cxn>
                <a:cxn ang="0">
                  <a:pos x="443" y="614"/>
                </a:cxn>
                <a:cxn ang="0">
                  <a:pos x="387" y="686"/>
                </a:cxn>
                <a:cxn ang="0">
                  <a:pos x="270" y="717"/>
                </a:cxn>
                <a:cxn ang="0">
                  <a:pos x="143" y="676"/>
                </a:cxn>
                <a:cxn ang="0">
                  <a:pos x="67" y="562"/>
                </a:cxn>
                <a:cxn ang="0">
                  <a:pos x="41" y="469"/>
                </a:cxn>
                <a:cxn ang="0">
                  <a:pos x="31" y="459"/>
                </a:cxn>
                <a:cxn ang="0">
                  <a:pos x="11" y="454"/>
                </a:cxn>
                <a:cxn ang="0">
                  <a:pos x="0" y="469"/>
                </a:cxn>
                <a:cxn ang="0">
                  <a:pos x="11" y="748"/>
                </a:cxn>
                <a:cxn ang="0">
                  <a:pos x="36" y="738"/>
                </a:cxn>
                <a:cxn ang="0">
                  <a:pos x="61" y="717"/>
                </a:cxn>
                <a:cxn ang="0">
                  <a:pos x="67" y="712"/>
                </a:cxn>
                <a:cxn ang="0">
                  <a:pos x="92" y="681"/>
                </a:cxn>
                <a:cxn ang="0">
                  <a:pos x="194" y="743"/>
                </a:cxn>
                <a:cxn ang="0">
                  <a:pos x="270" y="748"/>
                </a:cxn>
                <a:cxn ang="0">
                  <a:pos x="418" y="717"/>
                </a:cxn>
                <a:cxn ang="0">
                  <a:pos x="504" y="634"/>
                </a:cxn>
                <a:cxn ang="0">
                  <a:pos x="530" y="526"/>
                </a:cxn>
                <a:cxn ang="0">
                  <a:pos x="499" y="423"/>
                </a:cxn>
                <a:cxn ang="0">
                  <a:pos x="458" y="371"/>
                </a:cxn>
                <a:cxn ang="0">
                  <a:pos x="341" y="304"/>
                </a:cxn>
                <a:cxn ang="0">
                  <a:pos x="184" y="268"/>
                </a:cxn>
                <a:cxn ang="0">
                  <a:pos x="112" y="227"/>
                </a:cxn>
                <a:cxn ang="0">
                  <a:pos x="77" y="154"/>
                </a:cxn>
                <a:cxn ang="0">
                  <a:pos x="102" y="87"/>
                </a:cxn>
                <a:cxn ang="0">
                  <a:pos x="189" y="41"/>
                </a:cxn>
                <a:cxn ang="0">
                  <a:pos x="326" y="41"/>
                </a:cxn>
                <a:cxn ang="0">
                  <a:pos x="407" y="92"/>
                </a:cxn>
                <a:cxn ang="0">
                  <a:pos x="438" y="170"/>
                </a:cxn>
                <a:cxn ang="0">
                  <a:pos x="458" y="242"/>
                </a:cxn>
                <a:cxn ang="0">
                  <a:pos x="484" y="237"/>
                </a:cxn>
                <a:cxn ang="0">
                  <a:pos x="489" y="221"/>
                </a:cxn>
                <a:cxn ang="0">
                  <a:pos x="479" y="5"/>
                </a:cxn>
                <a:cxn ang="0">
                  <a:pos x="463" y="0"/>
                </a:cxn>
                <a:cxn ang="0">
                  <a:pos x="453" y="5"/>
                </a:cxn>
                <a:cxn ang="0">
                  <a:pos x="352" y="15"/>
                </a:cxn>
                <a:cxn ang="0">
                  <a:pos x="260" y="0"/>
                </a:cxn>
                <a:cxn ang="0">
                  <a:pos x="107" y="31"/>
                </a:cxn>
                <a:cxn ang="0">
                  <a:pos x="26" y="108"/>
                </a:cxn>
                <a:cxn ang="0">
                  <a:pos x="0" y="201"/>
                </a:cxn>
                <a:cxn ang="0">
                  <a:pos x="36" y="304"/>
                </a:cxn>
                <a:cxn ang="0">
                  <a:pos x="107" y="366"/>
                </a:cxn>
                <a:cxn ang="0">
                  <a:pos x="209" y="402"/>
                </a:cxn>
              </a:cxnLst>
              <a:rect l="0" t="0" r="r" b="b"/>
              <a:pathLst>
                <a:path w="530" h="748">
                  <a:moveTo>
                    <a:pt x="285" y="418"/>
                  </a:moveTo>
                  <a:lnTo>
                    <a:pt x="311" y="423"/>
                  </a:lnTo>
                  <a:lnTo>
                    <a:pt x="341" y="433"/>
                  </a:lnTo>
                  <a:lnTo>
                    <a:pt x="382" y="449"/>
                  </a:lnTo>
                  <a:lnTo>
                    <a:pt x="413" y="474"/>
                  </a:lnTo>
                  <a:lnTo>
                    <a:pt x="438" y="516"/>
                  </a:lnTo>
                  <a:lnTo>
                    <a:pt x="448" y="567"/>
                  </a:lnTo>
                  <a:lnTo>
                    <a:pt x="443" y="614"/>
                  </a:lnTo>
                  <a:lnTo>
                    <a:pt x="423" y="655"/>
                  </a:lnTo>
                  <a:lnTo>
                    <a:pt x="387" y="686"/>
                  </a:lnTo>
                  <a:lnTo>
                    <a:pt x="336" y="707"/>
                  </a:lnTo>
                  <a:lnTo>
                    <a:pt x="270" y="717"/>
                  </a:lnTo>
                  <a:lnTo>
                    <a:pt x="199" y="707"/>
                  </a:lnTo>
                  <a:lnTo>
                    <a:pt x="143" y="676"/>
                  </a:lnTo>
                  <a:lnTo>
                    <a:pt x="97" y="624"/>
                  </a:lnTo>
                  <a:lnTo>
                    <a:pt x="67" y="562"/>
                  </a:lnTo>
                  <a:lnTo>
                    <a:pt x="46" y="485"/>
                  </a:lnTo>
                  <a:lnTo>
                    <a:pt x="41" y="469"/>
                  </a:lnTo>
                  <a:lnTo>
                    <a:pt x="36" y="459"/>
                  </a:lnTo>
                  <a:lnTo>
                    <a:pt x="31" y="459"/>
                  </a:lnTo>
                  <a:lnTo>
                    <a:pt x="21" y="454"/>
                  </a:lnTo>
                  <a:lnTo>
                    <a:pt x="11" y="454"/>
                  </a:lnTo>
                  <a:lnTo>
                    <a:pt x="5" y="459"/>
                  </a:lnTo>
                  <a:lnTo>
                    <a:pt x="0" y="469"/>
                  </a:lnTo>
                  <a:lnTo>
                    <a:pt x="0" y="738"/>
                  </a:lnTo>
                  <a:lnTo>
                    <a:pt x="11" y="748"/>
                  </a:lnTo>
                  <a:lnTo>
                    <a:pt x="31" y="748"/>
                  </a:lnTo>
                  <a:lnTo>
                    <a:pt x="36" y="738"/>
                  </a:lnTo>
                  <a:lnTo>
                    <a:pt x="46" y="732"/>
                  </a:lnTo>
                  <a:lnTo>
                    <a:pt x="61" y="717"/>
                  </a:lnTo>
                  <a:lnTo>
                    <a:pt x="61" y="712"/>
                  </a:lnTo>
                  <a:lnTo>
                    <a:pt x="67" y="712"/>
                  </a:lnTo>
                  <a:lnTo>
                    <a:pt x="72" y="701"/>
                  </a:lnTo>
                  <a:lnTo>
                    <a:pt x="92" y="681"/>
                  </a:lnTo>
                  <a:lnTo>
                    <a:pt x="143" y="722"/>
                  </a:lnTo>
                  <a:lnTo>
                    <a:pt x="194" y="743"/>
                  </a:lnTo>
                  <a:lnTo>
                    <a:pt x="234" y="748"/>
                  </a:lnTo>
                  <a:lnTo>
                    <a:pt x="270" y="748"/>
                  </a:lnTo>
                  <a:lnTo>
                    <a:pt x="352" y="743"/>
                  </a:lnTo>
                  <a:lnTo>
                    <a:pt x="418" y="717"/>
                  </a:lnTo>
                  <a:lnTo>
                    <a:pt x="469" y="681"/>
                  </a:lnTo>
                  <a:lnTo>
                    <a:pt x="504" y="634"/>
                  </a:lnTo>
                  <a:lnTo>
                    <a:pt x="519" y="583"/>
                  </a:lnTo>
                  <a:lnTo>
                    <a:pt x="530" y="526"/>
                  </a:lnTo>
                  <a:lnTo>
                    <a:pt x="519" y="469"/>
                  </a:lnTo>
                  <a:lnTo>
                    <a:pt x="499" y="423"/>
                  </a:lnTo>
                  <a:lnTo>
                    <a:pt x="479" y="387"/>
                  </a:lnTo>
                  <a:lnTo>
                    <a:pt x="458" y="371"/>
                  </a:lnTo>
                  <a:lnTo>
                    <a:pt x="402" y="330"/>
                  </a:lnTo>
                  <a:lnTo>
                    <a:pt x="341" y="304"/>
                  </a:lnTo>
                  <a:lnTo>
                    <a:pt x="275" y="289"/>
                  </a:lnTo>
                  <a:lnTo>
                    <a:pt x="184" y="268"/>
                  </a:lnTo>
                  <a:lnTo>
                    <a:pt x="143" y="252"/>
                  </a:lnTo>
                  <a:lnTo>
                    <a:pt x="112" y="227"/>
                  </a:lnTo>
                  <a:lnTo>
                    <a:pt x="87" y="196"/>
                  </a:lnTo>
                  <a:lnTo>
                    <a:pt x="77" y="154"/>
                  </a:lnTo>
                  <a:lnTo>
                    <a:pt x="82" y="118"/>
                  </a:lnTo>
                  <a:lnTo>
                    <a:pt x="102" y="87"/>
                  </a:lnTo>
                  <a:lnTo>
                    <a:pt x="138" y="61"/>
                  </a:lnTo>
                  <a:lnTo>
                    <a:pt x="189" y="41"/>
                  </a:lnTo>
                  <a:lnTo>
                    <a:pt x="260" y="31"/>
                  </a:lnTo>
                  <a:lnTo>
                    <a:pt x="326" y="41"/>
                  </a:lnTo>
                  <a:lnTo>
                    <a:pt x="372" y="61"/>
                  </a:lnTo>
                  <a:lnTo>
                    <a:pt x="407" y="92"/>
                  </a:lnTo>
                  <a:lnTo>
                    <a:pt x="428" y="129"/>
                  </a:lnTo>
                  <a:lnTo>
                    <a:pt x="438" y="170"/>
                  </a:lnTo>
                  <a:lnTo>
                    <a:pt x="448" y="232"/>
                  </a:lnTo>
                  <a:lnTo>
                    <a:pt x="458" y="242"/>
                  </a:lnTo>
                  <a:lnTo>
                    <a:pt x="479" y="242"/>
                  </a:lnTo>
                  <a:lnTo>
                    <a:pt x="484" y="237"/>
                  </a:lnTo>
                  <a:lnTo>
                    <a:pt x="484" y="232"/>
                  </a:lnTo>
                  <a:lnTo>
                    <a:pt x="489" y="221"/>
                  </a:lnTo>
                  <a:lnTo>
                    <a:pt x="489" y="15"/>
                  </a:lnTo>
                  <a:lnTo>
                    <a:pt x="479" y="5"/>
                  </a:lnTo>
                  <a:lnTo>
                    <a:pt x="469" y="0"/>
                  </a:lnTo>
                  <a:lnTo>
                    <a:pt x="463" y="0"/>
                  </a:lnTo>
                  <a:lnTo>
                    <a:pt x="458" y="5"/>
                  </a:lnTo>
                  <a:lnTo>
                    <a:pt x="453" y="5"/>
                  </a:lnTo>
                  <a:lnTo>
                    <a:pt x="413" y="46"/>
                  </a:lnTo>
                  <a:lnTo>
                    <a:pt x="352" y="15"/>
                  </a:lnTo>
                  <a:lnTo>
                    <a:pt x="296" y="5"/>
                  </a:lnTo>
                  <a:lnTo>
                    <a:pt x="260" y="0"/>
                  </a:lnTo>
                  <a:lnTo>
                    <a:pt x="173" y="10"/>
                  </a:lnTo>
                  <a:lnTo>
                    <a:pt x="107" y="31"/>
                  </a:lnTo>
                  <a:lnTo>
                    <a:pt x="56" y="67"/>
                  </a:lnTo>
                  <a:lnTo>
                    <a:pt x="26" y="108"/>
                  </a:lnTo>
                  <a:lnTo>
                    <a:pt x="5" y="154"/>
                  </a:lnTo>
                  <a:lnTo>
                    <a:pt x="0" y="201"/>
                  </a:lnTo>
                  <a:lnTo>
                    <a:pt x="11" y="258"/>
                  </a:lnTo>
                  <a:lnTo>
                    <a:pt x="36" y="304"/>
                  </a:lnTo>
                  <a:lnTo>
                    <a:pt x="72" y="340"/>
                  </a:lnTo>
                  <a:lnTo>
                    <a:pt x="107" y="366"/>
                  </a:lnTo>
                  <a:lnTo>
                    <a:pt x="153" y="387"/>
                  </a:lnTo>
                  <a:lnTo>
                    <a:pt x="209" y="402"/>
                  </a:lnTo>
                  <a:lnTo>
                    <a:pt x="285" y="4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94" name="Freeform 22"/>
            <p:cNvSpPr>
              <a:spLocks noEditPoints="1"/>
            </p:cNvSpPr>
            <p:nvPr/>
          </p:nvSpPr>
          <p:spPr bwMode="auto">
            <a:xfrm>
              <a:off x="4180" y="5450"/>
              <a:ext cx="1068" cy="1187"/>
            </a:xfrm>
            <a:custGeom>
              <a:avLst/>
              <a:gdLst/>
              <a:ahLst/>
              <a:cxnLst>
                <a:cxn ang="0">
                  <a:pos x="1053" y="459"/>
                </a:cxn>
                <a:cxn ang="0">
                  <a:pos x="951" y="222"/>
                </a:cxn>
                <a:cxn ang="0">
                  <a:pos x="768" y="62"/>
                </a:cxn>
                <a:cxn ang="0">
                  <a:pos x="534" y="0"/>
                </a:cxn>
                <a:cxn ang="0">
                  <a:pos x="300" y="62"/>
                </a:cxn>
                <a:cxn ang="0">
                  <a:pos x="117" y="222"/>
                </a:cxn>
                <a:cxn ang="0">
                  <a:pos x="15" y="459"/>
                </a:cxn>
                <a:cxn ang="0">
                  <a:pos x="15" y="738"/>
                </a:cxn>
                <a:cxn ang="0">
                  <a:pos x="117" y="970"/>
                </a:cxn>
                <a:cxn ang="0">
                  <a:pos x="300" y="1130"/>
                </a:cxn>
                <a:cxn ang="0">
                  <a:pos x="534" y="1187"/>
                </a:cxn>
                <a:cxn ang="0">
                  <a:pos x="768" y="1130"/>
                </a:cxn>
                <a:cxn ang="0">
                  <a:pos x="951" y="970"/>
                </a:cxn>
                <a:cxn ang="0">
                  <a:pos x="1053" y="733"/>
                </a:cxn>
                <a:cxn ang="0">
                  <a:pos x="534" y="1151"/>
                </a:cxn>
                <a:cxn ang="0">
                  <a:pos x="422" y="1130"/>
                </a:cxn>
                <a:cxn ang="0">
                  <a:pos x="310" y="1053"/>
                </a:cxn>
                <a:cxn ang="0">
                  <a:pos x="218" y="924"/>
                </a:cxn>
                <a:cxn ang="0">
                  <a:pos x="162" y="723"/>
                </a:cxn>
                <a:cxn ang="0">
                  <a:pos x="162" y="470"/>
                </a:cxn>
                <a:cxn ang="0">
                  <a:pos x="218" y="268"/>
                </a:cxn>
                <a:cxn ang="0">
                  <a:pos x="310" y="134"/>
                </a:cxn>
                <a:cxn ang="0">
                  <a:pos x="422" y="57"/>
                </a:cxn>
                <a:cxn ang="0">
                  <a:pos x="534" y="36"/>
                </a:cxn>
                <a:cxn ang="0">
                  <a:pos x="646" y="62"/>
                </a:cxn>
                <a:cxn ang="0">
                  <a:pos x="758" y="134"/>
                </a:cxn>
                <a:cxn ang="0">
                  <a:pos x="849" y="268"/>
                </a:cxn>
                <a:cxn ang="0">
                  <a:pos x="905" y="470"/>
                </a:cxn>
                <a:cxn ang="0">
                  <a:pos x="905" y="728"/>
                </a:cxn>
                <a:cxn ang="0">
                  <a:pos x="849" y="924"/>
                </a:cxn>
                <a:cxn ang="0">
                  <a:pos x="753" y="1058"/>
                </a:cxn>
                <a:cxn ang="0">
                  <a:pos x="641" y="1125"/>
                </a:cxn>
                <a:cxn ang="0">
                  <a:pos x="534" y="1151"/>
                </a:cxn>
                <a:cxn ang="0">
                  <a:pos x="778" y="475"/>
                </a:cxn>
                <a:cxn ang="0">
                  <a:pos x="285" y="532"/>
                </a:cxn>
                <a:cxn ang="0">
                  <a:pos x="244" y="475"/>
                </a:cxn>
                <a:cxn ang="0">
                  <a:pos x="285" y="712"/>
                </a:cxn>
                <a:cxn ang="0">
                  <a:pos x="778" y="656"/>
                </a:cxn>
                <a:cxn ang="0">
                  <a:pos x="819" y="712"/>
                </a:cxn>
              </a:cxnLst>
              <a:rect l="0" t="0" r="r" b="b"/>
              <a:pathLst>
                <a:path w="1068" h="1187">
                  <a:moveTo>
                    <a:pt x="1068" y="599"/>
                  </a:moveTo>
                  <a:lnTo>
                    <a:pt x="1053" y="459"/>
                  </a:lnTo>
                  <a:lnTo>
                    <a:pt x="1012" y="336"/>
                  </a:lnTo>
                  <a:lnTo>
                    <a:pt x="951" y="222"/>
                  </a:lnTo>
                  <a:lnTo>
                    <a:pt x="865" y="129"/>
                  </a:lnTo>
                  <a:lnTo>
                    <a:pt x="768" y="62"/>
                  </a:lnTo>
                  <a:lnTo>
                    <a:pt x="656" y="16"/>
                  </a:lnTo>
                  <a:lnTo>
                    <a:pt x="534" y="0"/>
                  </a:lnTo>
                  <a:lnTo>
                    <a:pt x="412" y="16"/>
                  </a:lnTo>
                  <a:lnTo>
                    <a:pt x="300" y="62"/>
                  </a:lnTo>
                  <a:lnTo>
                    <a:pt x="203" y="129"/>
                  </a:lnTo>
                  <a:lnTo>
                    <a:pt x="117" y="222"/>
                  </a:lnTo>
                  <a:lnTo>
                    <a:pt x="56" y="330"/>
                  </a:lnTo>
                  <a:lnTo>
                    <a:pt x="15" y="459"/>
                  </a:lnTo>
                  <a:lnTo>
                    <a:pt x="0" y="599"/>
                  </a:lnTo>
                  <a:lnTo>
                    <a:pt x="15" y="738"/>
                  </a:lnTo>
                  <a:lnTo>
                    <a:pt x="56" y="862"/>
                  </a:lnTo>
                  <a:lnTo>
                    <a:pt x="117" y="970"/>
                  </a:lnTo>
                  <a:lnTo>
                    <a:pt x="203" y="1058"/>
                  </a:lnTo>
                  <a:lnTo>
                    <a:pt x="300" y="1130"/>
                  </a:lnTo>
                  <a:lnTo>
                    <a:pt x="412" y="1172"/>
                  </a:lnTo>
                  <a:lnTo>
                    <a:pt x="534" y="1187"/>
                  </a:lnTo>
                  <a:lnTo>
                    <a:pt x="656" y="1172"/>
                  </a:lnTo>
                  <a:lnTo>
                    <a:pt x="768" y="1130"/>
                  </a:lnTo>
                  <a:lnTo>
                    <a:pt x="865" y="1058"/>
                  </a:lnTo>
                  <a:lnTo>
                    <a:pt x="951" y="970"/>
                  </a:lnTo>
                  <a:lnTo>
                    <a:pt x="1012" y="857"/>
                  </a:lnTo>
                  <a:lnTo>
                    <a:pt x="1053" y="733"/>
                  </a:lnTo>
                  <a:lnTo>
                    <a:pt x="1068" y="599"/>
                  </a:lnTo>
                  <a:close/>
                  <a:moveTo>
                    <a:pt x="534" y="1151"/>
                  </a:moveTo>
                  <a:lnTo>
                    <a:pt x="478" y="1146"/>
                  </a:lnTo>
                  <a:lnTo>
                    <a:pt x="422" y="1130"/>
                  </a:lnTo>
                  <a:lnTo>
                    <a:pt x="366" y="1099"/>
                  </a:lnTo>
                  <a:lnTo>
                    <a:pt x="310" y="1053"/>
                  </a:lnTo>
                  <a:lnTo>
                    <a:pt x="259" y="996"/>
                  </a:lnTo>
                  <a:lnTo>
                    <a:pt x="218" y="924"/>
                  </a:lnTo>
                  <a:lnTo>
                    <a:pt x="183" y="831"/>
                  </a:lnTo>
                  <a:lnTo>
                    <a:pt x="162" y="723"/>
                  </a:lnTo>
                  <a:lnTo>
                    <a:pt x="152" y="599"/>
                  </a:lnTo>
                  <a:lnTo>
                    <a:pt x="162" y="470"/>
                  </a:lnTo>
                  <a:lnTo>
                    <a:pt x="183" y="356"/>
                  </a:lnTo>
                  <a:lnTo>
                    <a:pt x="218" y="268"/>
                  </a:lnTo>
                  <a:lnTo>
                    <a:pt x="259" y="191"/>
                  </a:lnTo>
                  <a:lnTo>
                    <a:pt x="310" y="134"/>
                  </a:lnTo>
                  <a:lnTo>
                    <a:pt x="366" y="88"/>
                  </a:lnTo>
                  <a:lnTo>
                    <a:pt x="422" y="57"/>
                  </a:lnTo>
                  <a:lnTo>
                    <a:pt x="478" y="41"/>
                  </a:lnTo>
                  <a:lnTo>
                    <a:pt x="534" y="36"/>
                  </a:lnTo>
                  <a:lnTo>
                    <a:pt x="590" y="41"/>
                  </a:lnTo>
                  <a:lnTo>
                    <a:pt x="646" y="62"/>
                  </a:lnTo>
                  <a:lnTo>
                    <a:pt x="702" y="88"/>
                  </a:lnTo>
                  <a:lnTo>
                    <a:pt x="758" y="134"/>
                  </a:lnTo>
                  <a:lnTo>
                    <a:pt x="809" y="196"/>
                  </a:lnTo>
                  <a:lnTo>
                    <a:pt x="849" y="268"/>
                  </a:lnTo>
                  <a:lnTo>
                    <a:pt x="885" y="361"/>
                  </a:lnTo>
                  <a:lnTo>
                    <a:pt x="905" y="470"/>
                  </a:lnTo>
                  <a:lnTo>
                    <a:pt x="910" y="599"/>
                  </a:lnTo>
                  <a:lnTo>
                    <a:pt x="905" y="728"/>
                  </a:lnTo>
                  <a:lnTo>
                    <a:pt x="880" y="836"/>
                  </a:lnTo>
                  <a:lnTo>
                    <a:pt x="849" y="924"/>
                  </a:lnTo>
                  <a:lnTo>
                    <a:pt x="804" y="1001"/>
                  </a:lnTo>
                  <a:lnTo>
                    <a:pt x="753" y="1058"/>
                  </a:lnTo>
                  <a:lnTo>
                    <a:pt x="697" y="1099"/>
                  </a:lnTo>
                  <a:lnTo>
                    <a:pt x="641" y="1125"/>
                  </a:lnTo>
                  <a:lnTo>
                    <a:pt x="585" y="1146"/>
                  </a:lnTo>
                  <a:lnTo>
                    <a:pt x="534" y="1151"/>
                  </a:lnTo>
                  <a:close/>
                  <a:moveTo>
                    <a:pt x="819" y="475"/>
                  </a:moveTo>
                  <a:lnTo>
                    <a:pt x="778" y="475"/>
                  </a:lnTo>
                  <a:lnTo>
                    <a:pt x="778" y="532"/>
                  </a:lnTo>
                  <a:lnTo>
                    <a:pt x="285" y="532"/>
                  </a:lnTo>
                  <a:lnTo>
                    <a:pt x="285" y="475"/>
                  </a:lnTo>
                  <a:lnTo>
                    <a:pt x="244" y="475"/>
                  </a:lnTo>
                  <a:lnTo>
                    <a:pt x="244" y="712"/>
                  </a:lnTo>
                  <a:lnTo>
                    <a:pt x="285" y="712"/>
                  </a:lnTo>
                  <a:lnTo>
                    <a:pt x="285" y="656"/>
                  </a:lnTo>
                  <a:lnTo>
                    <a:pt x="778" y="656"/>
                  </a:lnTo>
                  <a:lnTo>
                    <a:pt x="778" y="712"/>
                  </a:lnTo>
                  <a:lnTo>
                    <a:pt x="819" y="712"/>
                  </a:lnTo>
                  <a:lnTo>
                    <a:pt x="819" y="4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95" name="Freeform 23"/>
            <p:cNvSpPr>
              <a:spLocks/>
            </p:cNvSpPr>
            <p:nvPr/>
          </p:nvSpPr>
          <p:spPr bwMode="auto">
            <a:xfrm>
              <a:off x="5498" y="5378"/>
              <a:ext cx="376" cy="1631"/>
            </a:xfrm>
            <a:custGeom>
              <a:avLst/>
              <a:gdLst/>
              <a:ahLst/>
              <a:cxnLst>
                <a:cxn ang="0">
                  <a:pos x="376" y="1615"/>
                </a:cxn>
                <a:cxn ang="0">
                  <a:pos x="376" y="1610"/>
                </a:cxn>
                <a:cxn ang="0">
                  <a:pos x="371" y="1610"/>
                </a:cxn>
                <a:cxn ang="0">
                  <a:pos x="371" y="1605"/>
                </a:cxn>
                <a:cxn ang="0">
                  <a:pos x="346" y="1579"/>
                </a:cxn>
                <a:cxn ang="0">
                  <a:pos x="269" y="1486"/>
                </a:cxn>
                <a:cxn ang="0">
                  <a:pos x="208" y="1383"/>
                </a:cxn>
                <a:cxn ang="0">
                  <a:pos x="162" y="1269"/>
                </a:cxn>
                <a:cxn ang="0">
                  <a:pos x="132" y="1156"/>
                </a:cxn>
                <a:cxn ang="0">
                  <a:pos x="106" y="1037"/>
                </a:cxn>
                <a:cxn ang="0">
                  <a:pos x="96" y="924"/>
                </a:cxn>
                <a:cxn ang="0">
                  <a:pos x="96" y="815"/>
                </a:cxn>
                <a:cxn ang="0">
                  <a:pos x="101" y="676"/>
                </a:cxn>
                <a:cxn ang="0">
                  <a:pos x="117" y="537"/>
                </a:cxn>
                <a:cxn ang="0">
                  <a:pos x="147" y="397"/>
                </a:cxn>
                <a:cxn ang="0">
                  <a:pos x="198" y="273"/>
                </a:cxn>
                <a:cxn ang="0">
                  <a:pos x="264" y="150"/>
                </a:cxn>
                <a:cxn ang="0">
                  <a:pos x="351" y="41"/>
                </a:cxn>
                <a:cxn ang="0">
                  <a:pos x="361" y="31"/>
                </a:cxn>
                <a:cxn ang="0">
                  <a:pos x="371" y="26"/>
                </a:cxn>
                <a:cxn ang="0">
                  <a:pos x="371" y="21"/>
                </a:cxn>
                <a:cxn ang="0">
                  <a:pos x="376" y="15"/>
                </a:cxn>
                <a:cxn ang="0">
                  <a:pos x="371" y="5"/>
                </a:cxn>
                <a:cxn ang="0">
                  <a:pos x="366" y="0"/>
                </a:cxn>
                <a:cxn ang="0">
                  <a:pos x="356" y="0"/>
                </a:cxn>
                <a:cxn ang="0">
                  <a:pos x="341" y="10"/>
                </a:cxn>
                <a:cxn ang="0">
                  <a:pos x="305" y="36"/>
                </a:cxn>
                <a:cxn ang="0">
                  <a:pos x="259" y="82"/>
                </a:cxn>
                <a:cxn ang="0">
                  <a:pos x="208" y="144"/>
                </a:cxn>
                <a:cxn ang="0">
                  <a:pos x="152" y="222"/>
                </a:cxn>
                <a:cxn ang="0">
                  <a:pos x="101" y="320"/>
                </a:cxn>
                <a:cxn ang="0">
                  <a:pos x="50" y="454"/>
                </a:cxn>
                <a:cxn ang="0">
                  <a:pos x="20" y="583"/>
                </a:cxn>
                <a:cxn ang="0">
                  <a:pos x="5" y="707"/>
                </a:cxn>
                <a:cxn ang="0">
                  <a:pos x="0" y="815"/>
                </a:cxn>
                <a:cxn ang="0">
                  <a:pos x="5" y="924"/>
                </a:cxn>
                <a:cxn ang="0">
                  <a:pos x="20" y="1047"/>
                </a:cxn>
                <a:cxn ang="0">
                  <a:pos x="50" y="1187"/>
                </a:cxn>
                <a:cxn ang="0">
                  <a:pos x="106" y="1326"/>
                </a:cxn>
                <a:cxn ang="0">
                  <a:pos x="157" y="1419"/>
                </a:cxn>
                <a:cxn ang="0">
                  <a:pos x="213" y="1491"/>
                </a:cxn>
                <a:cxn ang="0">
                  <a:pos x="264" y="1553"/>
                </a:cxn>
                <a:cxn ang="0">
                  <a:pos x="305" y="1595"/>
                </a:cxn>
                <a:cxn ang="0">
                  <a:pos x="341" y="1620"/>
                </a:cxn>
                <a:cxn ang="0">
                  <a:pos x="356" y="1631"/>
                </a:cxn>
                <a:cxn ang="0">
                  <a:pos x="366" y="1631"/>
                </a:cxn>
                <a:cxn ang="0">
                  <a:pos x="371" y="1625"/>
                </a:cxn>
                <a:cxn ang="0">
                  <a:pos x="376" y="1615"/>
                </a:cxn>
              </a:cxnLst>
              <a:rect l="0" t="0" r="r" b="b"/>
              <a:pathLst>
                <a:path w="376" h="1631">
                  <a:moveTo>
                    <a:pt x="376" y="1615"/>
                  </a:moveTo>
                  <a:lnTo>
                    <a:pt x="376" y="1610"/>
                  </a:lnTo>
                  <a:lnTo>
                    <a:pt x="371" y="1610"/>
                  </a:lnTo>
                  <a:lnTo>
                    <a:pt x="371" y="1605"/>
                  </a:lnTo>
                  <a:lnTo>
                    <a:pt x="346" y="1579"/>
                  </a:lnTo>
                  <a:lnTo>
                    <a:pt x="269" y="1486"/>
                  </a:lnTo>
                  <a:lnTo>
                    <a:pt x="208" y="1383"/>
                  </a:lnTo>
                  <a:lnTo>
                    <a:pt x="162" y="1269"/>
                  </a:lnTo>
                  <a:lnTo>
                    <a:pt x="132" y="1156"/>
                  </a:lnTo>
                  <a:lnTo>
                    <a:pt x="106" y="1037"/>
                  </a:lnTo>
                  <a:lnTo>
                    <a:pt x="96" y="924"/>
                  </a:lnTo>
                  <a:lnTo>
                    <a:pt x="96" y="815"/>
                  </a:lnTo>
                  <a:lnTo>
                    <a:pt x="101" y="676"/>
                  </a:lnTo>
                  <a:lnTo>
                    <a:pt x="117" y="537"/>
                  </a:lnTo>
                  <a:lnTo>
                    <a:pt x="147" y="397"/>
                  </a:lnTo>
                  <a:lnTo>
                    <a:pt x="198" y="273"/>
                  </a:lnTo>
                  <a:lnTo>
                    <a:pt x="264" y="150"/>
                  </a:lnTo>
                  <a:lnTo>
                    <a:pt x="351" y="41"/>
                  </a:lnTo>
                  <a:lnTo>
                    <a:pt x="361" y="31"/>
                  </a:lnTo>
                  <a:lnTo>
                    <a:pt x="371" y="26"/>
                  </a:lnTo>
                  <a:lnTo>
                    <a:pt x="371" y="21"/>
                  </a:lnTo>
                  <a:lnTo>
                    <a:pt x="376" y="15"/>
                  </a:lnTo>
                  <a:lnTo>
                    <a:pt x="371" y="5"/>
                  </a:lnTo>
                  <a:lnTo>
                    <a:pt x="366" y="0"/>
                  </a:lnTo>
                  <a:lnTo>
                    <a:pt x="356" y="0"/>
                  </a:lnTo>
                  <a:lnTo>
                    <a:pt x="341" y="10"/>
                  </a:lnTo>
                  <a:lnTo>
                    <a:pt x="305" y="36"/>
                  </a:lnTo>
                  <a:lnTo>
                    <a:pt x="259" y="82"/>
                  </a:lnTo>
                  <a:lnTo>
                    <a:pt x="208" y="144"/>
                  </a:lnTo>
                  <a:lnTo>
                    <a:pt x="152" y="222"/>
                  </a:lnTo>
                  <a:lnTo>
                    <a:pt x="101" y="320"/>
                  </a:lnTo>
                  <a:lnTo>
                    <a:pt x="50" y="454"/>
                  </a:lnTo>
                  <a:lnTo>
                    <a:pt x="20" y="583"/>
                  </a:lnTo>
                  <a:lnTo>
                    <a:pt x="5" y="707"/>
                  </a:lnTo>
                  <a:lnTo>
                    <a:pt x="0" y="815"/>
                  </a:lnTo>
                  <a:lnTo>
                    <a:pt x="5" y="924"/>
                  </a:lnTo>
                  <a:lnTo>
                    <a:pt x="20" y="1047"/>
                  </a:lnTo>
                  <a:lnTo>
                    <a:pt x="50" y="1187"/>
                  </a:lnTo>
                  <a:lnTo>
                    <a:pt x="106" y="1326"/>
                  </a:lnTo>
                  <a:lnTo>
                    <a:pt x="157" y="1419"/>
                  </a:lnTo>
                  <a:lnTo>
                    <a:pt x="213" y="1491"/>
                  </a:lnTo>
                  <a:lnTo>
                    <a:pt x="264" y="1553"/>
                  </a:lnTo>
                  <a:lnTo>
                    <a:pt x="305" y="1595"/>
                  </a:lnTo>
                  <a:lnTo>
                    <a:pt x="341" y="1620"/>
                  </a:lnTo>
                  <a:lnTo>
                    <a:pt x="356" y="1631"/>
                  </a:lnTo>
                  <a:lnTo>
                    <a:pt x="366" y="1631"/>
                  </a:lnTo>
                  <a:lnTo>
                    <a:pt x="371" y="1625"/>
                  </a:lnTo>
                  <a:lnTo>
                    <a:pt x="376" y="16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96" name="Freeform 24"/>
            <p:cNvSpPr>
              <a:spLocks/>
            </p:cNvSpPr>
            <p:nvPr/>
          </p:nvSpPr>
          <p:spPr bwMode="auto">
            <a:xfrm>
              <a:off x="6012" y="5878"/>
              <a:ext cx="875" cy="738"/>
            </a:xfrm>
            <a:custGeom>
              <a:avLst/>
              <a:gdLst/>
              <a:ahLst/>
              <a:cxnLst>
                <a:cxn ang="0">
                  <a:pos x="91" y="640"/>
                </a:cxn>
                <a:cxn ang="0">
                  <a:pos x="86" y="677"/>
                </a:cxn>
                <a:cxn ang="0">
                  <a:pos x="81" y="713"/>
                </a:cxn>
                <a:cxn ang="0">
                  <a:pos x="112" y="738"/>
                </a:cxn>
                <a:cxn ang="0">
                  <a:pos x="152" y="733"/>
                </a:cxn>
                <a:cxn ang="0">
                  <a:pos x="178" y="713"/>
                </a:cxn>
                <a:cxn ang="0">
                  <a:pos x="193" y="682"/>
                </a:cxn>
                <a:cxn ang="0">
                  <a:pos x="208" y="609"/>
                </a:cxn>
                <a:cxn ang="0">
                  <a:pos x="254" y="429"/>
                </a:cxn>
                <a:cxn ang="0">
                  <a:pos x="290" y="289"/>
                </a:cxn>
                <a:cxn ang="0">
                  <a:pos x="300" y="238"/>
                </a:cxn>
                <a:cxn ang="0">
                  <a:pos x="346" y="166"/>
                </a:cxn>
                <a:cxn ang="0">
                  <a:pos x="432" y="78"/>
                </a:cxn>
                <a:cxn ang="0">
                  <a:pos x="564" y="37"/>
                </a:cxn>
                <a:cxn ang="0">
                  <a:pos x="626" y="62"/>
                </a:cxn>
                <a:cxn ang="0">
                  <a:pos x="651" y="150"/>
                </a:cxn>
                <a:cxn ang="0">
                  <a:pos x="631" y="279"/>
                </a:cxn>
                <a:cxn ang="0">
                  <a:pos x="585" y="424"/>
                </a:cxn>
                <a:cxn ang="0">
                  <a:pos x="544" y="532"/>
                </a:cxn>
                <a:cxn ang="0">
                  <a:pos x="529" y="584"/>
                </a:cxn>
                <a:cxn ang="0">
                  <a:pos x="539" y="661"/>
                </a:cxn>
                <a:cxn ang="0">
                  <a:pos x="610" y="733"/>
                </a:cxn>
                <a:cxn ang="0">
                  <a:pos x="722" y="728"/>
                </a:cxn>
                <a:cxn ang="0">
                  <a:pos x="809" y="646"/>
                </a:cxn>
                <a:cxn ang="0">
                  <a:pos x="855" y="547"/>
                </a:cxn>
                <a:cxn ang="0">
                  <a:pos x="875" y="491"/>
                </a:cxn>
                <a:cxn ang="0">
                  <a:pos x="870" y="475"/>
                </a:cxn>
                <a:cxn ang="0">
                  <a:pos x="834" y="480"/>
                </a:cxn>
                <a:cxn ang="0">
                  <a:pos x="829" y="501"/>
                </a:cxn>
                <a:cxn ang="0">
                  <a:pos x="778" y="620"/>
                </a:cxn>
                <a:cxn ang="0">
                  <a:pos x="707" y="697"/>
                </a:cxn>
                <a:cxn ang="0">
                  <a:pos x="651" y="702"/>
                </a:cxn>
                <a:cxn ang="0">
                  <a:pos x="631" y="687"/>
                </a:cxn>
                <a:cxn ang="0">
                  <a:pos x="626" y="651"/>
                </a:cxn>
                <a:cxn ang="0">
                  <a:pos x="656" y="537"/>
                </a:cxn>
                <a:cxn ang="0">
                  <a:pos x="748" y="243"/>
                </a:cxn>
                <a:cxn ang="0">
                  <a:pos x="743" y="114"/>
                </a:cxn>
                <a:cxn ang="0">
                  <a:pos x="681" y="31"/>
                </a:cxn>
                <a:cxn ang="0">
                  <a:pos x="570" y="0"/>
                </a:cxn>
                <a:cxn ang="0">
                  <a:pos x="427" y="42"/>
                </a:cxn>
                <a:cxn ang="0">
                  <a:pos x="341" y="114"/>
                </a:cxn>
                <a:cxn ang="0">
                  <a:pos x="300" y="83"/>
                </a:cxn>
                <a:cxn ang="0">
                  <a:pos x="223" y="11"/>
                </a:cxn>
                <a:cxn ang="0">
                  <a:pos x="122" y="11"/>
                </a:cxn>
                <a:cxn ang="0">
                  <a:pos x="66" y="68"/>
                </a:cxn>
                <a:cxn ang="0">
                  <a:pos x="35" y="129"/>
                </a:cxn>
                <a:cxn ang="0">
                  <a:pos x="10" y="212"/>
                </a:cxn>
                <a:cxn ang="0">
                  <a:pos x="0" y="253"/>
                </a:cxn>
                <a:cxn ang="0">
                  <a:pos x="5" y="264"/>
                </a:cxn>
                <a:cxn ang="0">
                  <a:pos x="35" y="269"/>
                </a:cxn>
                <a:cxn ang="0">
                  <a:pos x="40" y="248"/>
                </a:cxn>
                <a:cxn ang="0">
                  <a:pos x="66" y="155"/>
                </a:cxn>
                <a:cxn ang="0">
                  <a:pos x="127" y="52"/>
                </a:cxn>
                <a:cxn ang="0">
                  <a:pos x="178" y="37"/>
                </a:cxn>
                <a:cxn ang="0">
                  <a:pos x="203" y="57"/>
                </a:cxn>
                <a:cxn ang="0">
                  <a:pos x="213" y="88"/>
                </a:cxn>
                <a:cxn ang="0">
                  <a:pos x="208" y="160"/>
                </a:cxn>
                <a:cxn ang="0">
                  <a:pos x="188" y="248"/>
                </a:cxn>
              </a:cxnLst>
              <a:rect l="0" t="0" r="r" b="b"/>
              <a:pathLst>
                <a:path w="875" h="738">
                  <a:moveTo>
                    <a:pt x="96" y="625"/>
                  </a:moveTo>
                  <a:lnTo>
                    <a:pt x="91" y="640"/>
                  </a:lnTo>
                  <a:lnTo>
                    <a:pt x="86" y="661"/>
                  </a:lnTo>
                  <a:lnTo>
                    <a:pt x="86" y="677"/>
                  </a:lnTo>
                  <a:lnTo>
                    <a:pt x="81" y="687"/>
                  </a:lnTo>
                  <a:lnTo>
                    <a:pt x="81" y="713"/>
                  </a:lnTo>
                  <a:lnTo>
                    <a:pt x="101" y="733"/>
                  </a:lnTo>
                  <a:lnTo>
                    <a:pt x="112" y="738"/>
                  </a:lnTo>
                  <a:lnTo>
                    <a:pt x="142" y="738"/>
                  </a:lnTo>
                  <a:lnTo>
                    <a:pt x="152" y="733"/>
                  </a:lnTo>
                  <a:lnTo>
                    <a:pt x="167" y="723"/>
                  </a:lnTo>
                  <a:lnTo>
                    <a:pt x="178" y="713"/>
                  </a:lnTo>
                  <a:lnTo>
                    <a:pt x="188" y="697"/>
                  </a:lnTo>
                  <a:lnTo>
                    <a:pt x="193" y="682"/>
                  </a:lnTo>
                  <a:lnTo>
                    <a:pt x="198" y="651"/>
                  </a:lnTo>
                  <a:lnTo>
                    <a:pt x="208" y="609"/>
                  </a:lnTo>
                  <a:lnTo>
                    <a:pt x="218" y="573"/>
                  </a:lnTo>
                  <a:lnTo>
                    <a:pt x="254" y="429"/>
                  </a:lnTo>
                  <a:lnTo>
                    <a:pt x="279" y="320"/>
                  </a:lnTo>
                  <a:lnTo>
                    <a:pt x="290" y="289"/>
                  </a:lnTo>
                  <a:lnTo>
                    <a:pt x="295" y="253"/>
                  </a:lnTo>
                  <a:lnTo>
                    <a:pt x="300" y="238"/>
                  </a:lnTo>
                  <a:lnTo>
                    <a:pt x="315" y="207"/>
                  </a:lnTo>
                  <a:lnTo>
                    <a:pt x="346" y="166"/>
                  </a:lnTo>
                  <a:lnTo>
                    <a:pt x="386" y="119"/>
                  </a:lnTo>
                  <a:lnTo>
                    <a:pt x="432" y="78"/>
                  </a:lnTo>
                  <a:lnTo>
                    <a:pt x="493" y="47"/>
                  </a:lnTo>
                  <a:lnTo>
                    <a:pt x="564" y="37"/>
                  </a:lnTo>
                  <a:lnTo>
                    <a:pt x="600" y="42"/>
                  </a:lnTo>
                  <a:lnTo>
                    <a:pt x="626" y="62"/>
                  </a:lnTo>
                  <a:lnTo>
                    <a:pt x="641" y="88"/>
                  </a:lnTo>
                  <a:lnTo>
                    <a:pt x="651" y="150"/>
                  </a:lnTo>
                  <a:lnTo>
                    <a:pt x="646" y="207"/>
                  </a:lnTo>
                  <a:lnTo>
                    <a:pt x="631" y="279"/>
                  </a:lnTo>
                  <a:lnTo>
                    <a:pt x="610" y="351"/>
                  </a:lnTo>
                  <a:lnTo>
                    <a:pt x="585" y="424"/>
                  </a:lnTo>
                  <a:lnTo>
                    <a:pt x="564" y="486"/>
                  </a:lnTo>
                  <a:lnTo>
                    <a:pt x="544" y="532"/>
                  </a:lnTo>
                  <a:lnTo>
                    <a:pt x="539" y="553"/>
                  </a:lnTo>
                  <a:lnTo>
                    <a:pt x="529" y="584"/>
                  </a:lnTo>
                  <a:lnTo>
                    <a:pt x="529" y="609"/>
                  </a:lnTo>
                  <a:lnTo>
                    <a:pt x="539" y="661"/>
                  </a:lnTo>
                  <a:lnTo>
                    <a:pt x="570" y="702"/>
                  </a:lnTo>
                  <a:lnTo>
                    <a:pt x="610" y="733"/>
                  </a:lnTo>
                  <a:lnTo>
                    <a:pt x="661" y="738"/>
                  </a:lnTo>
                  <a:lnTo>
                    <a:pt x="722" y="728"/>
                  </a:lnTo>
                  <a:lnTo>
                    <a:pt x="768" y="692"/>
                  </a:lnTo>
                  <a:lnTo>
                    <a:pt x="809" y="646"/>
                  </a:lnTo>
                  <a:lnTo>
                    <a:pt x="839" y="594"/>
                  </a:lnTo>
                  <a:lnTo>
                    <a:pt x="855" y="547"/>
                  </a:lnTo>
                  <a:lnTo>
                    <a:pt x="870" y="506"/>
                  </a:lnTo>
                  <a:lnTo>
                    <a:pt x="875" y="491"/>
                  </a:lnTo>
                  <a:lnTo>
                    <a:pt x="870" y="480"/>
                  </a:lnTo>
                  <a:lnTo>
                    <a:pt x="870" y="475"/>
                  </a:lnTo>
                  <a:lnTo>
                    <a:pt x="839" y="475"/>
                  </a:lnTo>
                  <a:lnTo>
                    <a:pt x="834" y="480"/>
                  </a:lnTo>
                  <a:lnTo>
                    <a:pt x="834" y="491"/>
                  </a:lnTo>
                  <a:lnTo>
                    <a:pt x="829" y="501"/>
                  </a:lnTo>
                  <a:lnTo>
                    <a:pt x="809" y="563"/>
                  </a:lnTo>
                  <a:lnTo>
                    <a:pt x="778" y="620"/>
                  </a:lnTo>
                  <a:lnTo>
                    <a:pt x="748" y="666"/>
                  </a:lnTo>
                  <a:lnTo>
                    <a:pt x="707" y="697"/>
                  </a:lnTo>
                  <a:lnTo>
                    <a:pt x="666" y="707"/>
                  </a:lnTo>
                  <a:lnTo>
                    <a:pt x="651" y="702"/>
                  </a:lnTo>
                  <a:lnTo>
                    <a:pt x="641" y="697"/>
                  </a:lnTo>
                  <a:lnTo>
                    <a:pt x="631" y="687"/>
                  </a:lnTo>
                  <a:lnTo>
                    <a:pt x="626" y="671"/>
                  </a:lnTo>
                  <a:lnTo>
                    <a:pt x="626" y="651"/>
                  </a:lnTo>
                  <a:lnTo>
                    <a:pt x="636" y="594"/>
                  </a:lnTo>
                  <a:lnTo>
                    <a:pt x="656" y="537"/>
                  </a:lnTo>
                  <a:lnTo>
                    <a:pt x="727" y="320"/>
                  </a:lnTo>
                  <a:lnTo>
                    <a:pt x="748" y="243"/>
                  </a:lnTo>
                  <a:lnTo>
                    <a:pt x="753" y="176"/>
                  </a:lnTo>
                  <a:lnTo>
                    <a:pt x="743" y="114"/>
                  </a:lnTo>
                  <a:lnTo>
                    <a:pt x="722" y="68"/>
                  </a:lnTo>
                  <a:lnTo>
                    <a:pt x="681" y="31"/>
                  </a:lnTo>
                  <a:lnTo>
                    <a:pt x="631" y="11"/>
                  </a:lnTo>
                  <a:lnTo>
                    <a:pt x="570" y="0"/>
                  </a:lnTo>
                  <a:lnTo>
                    <a:pt x="488" y="11"/>
                  </a:lnTo>
                  <a:lnTo>
                    <a:pt x="427" y="42"/>
                  </a:lnTo>
                  <a:lnTo>
                    <a:pt x="376" y="78"/>
                  </a:lnTo>
                  <a:lnTo>
                    <a:pt x="341" y="114"/>
                  </a:lnTo>
                  <a:lnTo>
                    <a:pt x="315" y="145"/>
                  </a:lnTo>
                  <a:lnTo>
                    <a:pt x="300" y="83"/>
                  </a:lnTo>
                  <a:lnTo>
                    <a:pt x="269" y="37"/>
                  </a:lnTo>
                  <a:lnTo>
                    <a:pt x="223" y="11"/>
                  </a:lnTo>
                  <a:lnTo>
                    <a:pt x="167" y="0"/>
                  </a:lnTo>
                  <a:lnTo>
                    <a:pt x="122" y="11"/>
                  </a:lnTo>
                  <a:lnTo>
                    <a:pt x="86" y="37"/>
                  </a:lnTo>
                  <a:lnTo>
                    <a:pt x="66" y="68"/>
                  </a:lnTo>
                  <a:lnTo>
                    <a:pt x="50" y="93"/>
                  </a:lnTo>
                  <a:lnTo>
                    <a:pt x="35" y="129"/>
                  </a:lnTo>
                  <a:lnTo>
                    <a:pt x="20" y="171"/>
                  </a:lnTo>
                  <a:lnTo>
                    <a:pt x="10" y="212"/>
                  </a:lnTo>
                  <a:lnTo>
                    <a:pt x="5" y="238"/>
                  </a:lnTo>
                  <a:lnTo>
                    <a:pt x="0" y="253"/>
                  </a:lnTo>
                  <a:lnTo>
                    <a:pt x="0" y="264"/>
                  </a:lnTo>
                  <a:lnTo>
                    <a:pt x="5" y="264"/>
                  </a:lnTo>
                  <a:lnTo>
                    <a:pt x="10" y="269"/>
                  </a:lnTo>
                  <a:lnTo>
                    <a:pt x="35" y="269"/>
                  </a:lnTo>
                  <a:lnTo>
                    <a:pt x="40" y="259"/>
                  </a:lnTo>
                  <a:lnTo>
                    <a:pt x="40" y="248"/>
                  </a:lnTo>
                  <a:lnTo>
                    <a:pt x="45" y="233"/>
                  </a:lnTo>
                  <a:lnTo>
                    <a:pt x="66" y="155"/>
                  </a:lnTo>
                  <a:lnTo>
                    <a:pt x="96" y="93"/>
                  </a:lnTo>
                  <a:lnTo>
                    <a:pt x="127" y="52"/>
                  </a:lnTo>
                  <a:lnTo>
                    <a:pt x="162" y="37"/>
                  </a:lnTo>
                  <a:lnTo>
                    <a:pt x="178" y="37"/>
                  </a:lnTo>
                  <a:lnTo>
                    <a:pt x="193" y="47"/>
                  </a:lnTo>
                  <a:lnTo>
                    <a:pt x="203" y="57"/>
                  </a:lnTo>
                  <a:lnTo>
                    <a:pt x="208" y="68"/>
                  </a:lnTo>
                  <a:lnTo>
                    <a:pt x="213" y="88"/>
                  </a:lnTo>
                  <a:lnTo>
                    <a:pt x="213" y="140"/>
                  </a:lnTo>
                  <a:lnTo>
                    <a:pt x="208" y="160"/>
                  </a:lnTo>
                  <a:lnTo>
                    <a:pt x="203" y="197"/>
                  </a:lnTo>
                  <a:lnTo>
                    <a:pt x="188" y="248"/>
                  </a:lnTo>
                  <a:lnTo>
                    <a:pt x="96" y="6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97" name="Freeform 25"/>
            <p:cNvSpPr>
              <a:spLocks/>
            </p:cNvSpPr>
            <p:nvPr/>
          </p:nvSpPr>
          <p:spPr bwMode="auto">
            <a:xfrm>
              <a:off x="6999" y="5166"/>
              <a:ext cx="499" cy="759"/>
            </a:xfrm>
            <a:custGeom>
              <a:avLst/>
              <a:gdLst/>
              <a:ahLst/>
              <a:cxnLst>
                <a:cxn ang="0">
                  <a:pos x="499" y="552"/>
                </a:cxn>
                <a:cxn ang="0">
                  <a:pos x="458" y="552"/>
                </a:cxn>
                <a:cxn ang="0">
                  <a:pos x="453" y="589"/>
                </a:cxn>
                <a:cxn ang="0">
                  <a:pos x="443" y="630"/>
                </a:cxn>
                <a:cxn ang="0">
                  <a:pos x="427" y="656"/>
                </a:cxn>
                <a:cxn ang="0">
                  <a:pos x="412" y="661"/>
                </a:cxn>
                <a:cxn ang="0">
                  <a:pos x="112" y="661"/>
                </a:cxn>
                <a:cxn ang="0">
                  <a:pos x="173" y="604"/>
                </a:cxn>
                <a:cxn ang="0">
                  <a:pos x="224" y="563"/>
                </a:cxn>
                <a:cxn ang="0">
                  <a:pos x="259" y="532"/>
                </a:cxn>
                <a:cxn ang="0">
                  <a:pos x="300" y="501"/>
                </a:cxn>
                <a:cxn ang="0">
                  <a:pos x="336" y="470"/>
                </a:cxn>
                <a:cxn ang="0">
                  <a:pos x="387" y="429"/>
                </a:cxn>
                <a:cxn ang="0">
                  <a:pos x="427" y="387"/>
                </a:cxn>
                <a:cxn ang="0">
                  <a:pos x="463" y="336"/>
                </a:cxn>
                <a:cxn ang="0">
                  <a:pos x="488" y="284"/>
                </a:cxn>
                <a:cxn ang="0">
                  <a:pos x="499" y="222"/>
                </a:cxn>
                <a:cxn ang="0">
                  <a:pos x="488" y="160"/>
                </a:cxn>
                <a:cxn ang="0">
                  <a:pos x="463" y="104"/>
                </a:cxn>
                <a:cxn ang="0">
                  <a:pos x="422" y="62"/>
                </a:cxn>
                <a:cxn ang="0">
                  <a:pos x="366" y="26"/>
                </a:cxn>
                <a:cxn ang="0">
                  <a:pos x="305" y="5"/>
                </a:cxn>
                <a:cxn ang="0">
                  <a:pos x="234" y="0"/>
                </a:cxn>
                <a:cxn ang="0">
                  <a:pos x="158" y="11"/>
                </a:cxn>
                <a:cxn ang="0">
                  <a:pos x="91" y="42"/>
                </a:cxn>
                <a:cxn ang="0">
                  <a:pos x="41" y="88"/>
                </a:cxn>
                <a:cxn ang="0">
                  <a:pos x="10" y="145"/>
                </a:cxn>
                <a:cxn ang="0">
                  <a:pos x="0" y="207"/>
                </a:cxn>
                <a:cxn ang="0">
                  <a:pos x="0" y="227"/>
                </a:cxn>
                <a:cxn ang="0">
                  <a:pos x="5" y="243"/>
                </a:cxn>
                <a:cxn ang="0">
                  <a:pos x="15" y="253"/>
                </a:cxn>
                <a:cxn ang="0">
                  <a:pos x="46" y="269"/>
                </a:cxn>
                <a:cxn ang="0">
                  <a:pos x="76" y="269"/>
                </a:cxn>
                <a:cxn ang="0">
                  <a:pos x="86" y="264"/>
                </a:cxn>
                <a:cxn ang="0">
                  <a:pos x="102" y="253"/>
                </a:cxn>
                <a:cxn ang="0">
                  <a:pos x="112" y="243"/>
                </a:cxn>
                <a:cxn ang="0">
                  <a:pos x="117" y="227"/>
                </a:cxn>
                <a:cxn ang="0">
                  <a:pos x="117" y="191"/>
                </a:cxn>
                <a:cxn ang="0">
                  <a:pos x="102" y="160"/>
                </a:cxn>
                <a:cxn ang="0">
                  <a:pos x="71" y="150"/>
                </a:cxn>
                <a:cxn ang="0">
                  <a:pos x="51" y="150"/>
                </a:cxn>
                <a:cxn ang="0">
                  <a:pos x="86" y="98"/>
                </a:cxn>
                <a:cxn ang="0">
                  <a:pos x="127" y="62"/>
                </a:cxn>
                <a:cxn ang="0">
                  <a:pos x="173" y="47"/>
                </a:cxn>
                <a:cxn ang="0">
                  <a:pos x="219" y="42"/>
                </a:cxn>
                <a:cxn ang="0">
                  <a:pos x="280" y="52"/>
                </a:cxn>
                <a:cxn ang="0">
                  <a:pos x="326" y="78"/>
                </a:cxn>
                <a:cxn ang="0">
                  <a:pos x="361" y="119"/>
                </a:cxn>
                <a:cxn ang="0">
                  <a:pos x="381" y="171"/>
                </a:cxn>
                <a:cxn ang="0">
                  <a:pos x="387" y="222"/>
                </a:cxn>
                <a:cxn ang="0">
                  <a:pos x="376" y="294"/>
                </a:cxn>
                <a:cxn ang="0">
                  <a:pos x="351" y="356"/>
                </a:cxn>
                <a:cxn ang="0">
                  <a:pos x="315" y="403"/>
                </a:cxn>
                <a:cxn ang="0">
                  <a:pos x="280" y="444"/>
                </a:cxn>
                <a:cxn ang="0">
                  <a:pos x="10" y="712"/>
                </a:cxn>
                <a:cxn ang="0">
                  <a:pos x="0" y="723"/>
                </a:cxn>
                <a:cxn ang="0">
                  <a:pos x="0" y="759"/>
                </a:cxn>
                <a:cxn ang="0">
                  <a:pos x="463" y="759"/>
                </a:cxn>
                <a:cxn ang="0">
                  <a:pos x="499" y="552"/>
                </a:cxn>
              </a:cxnLst>
              <a:rect l="0" t="0" r="r" b="b"/>
              <a:pathLst>
                <a:path w="499" h="759">
                  <a:moveTo>
                    <a:pt x="499" y="552"/>
                  </a:moveTo>
                  <a:lnTo>
                    <a:pt x="458" y="552"/>
                  </a:lnTo>
                  <a:lnTo>
                    <a:pt x="453" y="589"/>
                  </a:lnTo>
                  <a:lnTo>
                    <a:pt x="443" y="630"/>
                  </a:lnTo>
                  <a:lnTo>
                    <a:pt x="427" y="656"/>
                  </a:lnTo>
                  <a:lnTo>
                    <a:pt x="412" y="661"/>
                  </a:lnTo>
                  <a:lnTo>
                    <a:pt x="112" y="661"/>
                  </a:lnTo>
                  <a:lnTo>
                    <a:pt x="173" y="604"/>
                  </a:lnTo>
                  <a:lnTo>
                    <a:pt x="224" y="563"/>
                  </a:lnTo>
                  <a:lnTo>
                    <a:pt x="259" y="532"/>
                  </a:lnTo>
                  <a:lnTo>
                    <a:pt x="300" y="501"/>
                  </a:lnTo>
                  <a:lnTo>
                    <a:pt x="336" y="470"/>
                  </a:lnTo>
                  <a:lnTo>
                    <a:pt x="387" y="429"/>
                  </a:lnTo>
                  <a:lnTo>
                    <a:pt x="427" y="387"/>
                  </a:lnTo>
                  <a:lnTo>
                    <a:pt x="463" y="336"/>
                  </a:lnTo>
                  <a:lnTo>
                    <a:pt x="488" y="284"/>
                  </a:lnTo>
                  <a:lnTo>
                    <a:pt x="499" y="222"/>
                  </a:lnTo>
                  <a:lnTo>
                    <a:pt x="488" y="160"/>
                  </a:lnTo>
                  <a:lnTo>
                    <a:pt x="463" y="104"/>
                  </a:lnTo>
                  <a:lnTo>
                    <a:pt x="422" y="62"/>
                  </a:lnTo>
                  <a:lnTo>
                    <a:pt x="366" y="26"/>
                  </a:lnTo>
                  <a:lnTo>
                    <a:pt x="305" y="5"/>
                  </a:lnTo>
                  <a:lnTo>
                    <a:pt x="234" y="0"/>
                  </a:lnTo>
                  <a:lnTo>
                    <a:pt x="158" y="11"/>
                  </a:lnTo>
                  <a:lnTo>
                    <a:pt x="91" y="42"/>
                  </a:lnTo>
                  <a:lnTo>
                    <a:pt x="41" y="88"/>
                  </a:lnTo>
                  <a:lnTo>
                    <a:pt x="10" y="145"/>
                  </a:lnTo>
                  <a:lnTo>
                    <a:pt x="0" y="207"/>
                  </a:lnTo>
                  <a:lnTo>
                    <a:pt x="0" y="227"/>
                  </a:lnTo>
                  <a:lnTo>
                    <a:pt x="5" y="243"/>
                  </a:lnTo>
                  <a:lnTo>
                    <a:pt x="15" y="253"/>
                  </a:lnTo>
                  <a:lnTo>
                    <a:pt x="46" y="269"/>
                  </a:lnTo>
                  <a:lnTo>
                    <a:pt x="76" y="269"/>
                  </a:lnTo>
                  <a:lnTo>
                    <a:pt x="86" y="264"/>
                  </a:lnTo>
                  <a:lnTo>
                    <a:pt x="102" y="253"/>
                  </a:lnTo>
                  <a:lnTo>
                    <a:pt x="112" y="243"/>
                  </a:lnTo>
                  <a:lnTo>
                    <a:pt x="117" y="227"/>
                  </a:lnTo>
                  <a:lnTo>
                    <a:pt x="117" y="191"/>
                  </a:lnTo>
                  <a:lnTo>
                    <a:pt x="102" y="160"/>
                  </a:lnTo>
                  <a:lnTo>
                    <a:pt x="71" y="150"/>
                  </a:lnTo>
                  <a:lnTo>
                    <a:pt x="51" y="150"/>
                  </a:lnTo>
                  <a:lnTo>
                    <a:pt x="86" y="98"/>
                  </a:lnTo>
                  <a:lnTo>
                    <a:pt x="127" y="62"/>
                  </a:lnTo>
                  <a:lnTo>
                    <a:pt x="173" y="47"/>
                  </a:lnTo>
                  <a:lnTo>
                    <a:pt x="219" y="42"/>
                  </a:lnTo>
                  <a:lnTo>
                    <a:pt x="280" y="52"/>
                  </a:lnTo>
                  <a:lnTo>
                    <a:pt x="326" y="78"/>
                  </a:lnTo>
                  <a:lnTo>
                    <a:pt x="361" y="119"/>
                  </a:lnTo>
                  <a:lnTo>
                    <a:pt x="381" y="171"/>
                  </a:lnTo>
                  <a:lnTo>
                    <a:pt x="387" y="222"/>
                  </a:lnTo>
                  <a:lnTo>
                    <a:pt x="376" y="294"/>
                  </a:lnTo>
                  <a:lnTo>
                    <a:pt x="351" y="356"/>
                  </a:lnTo>
                  <a:lnTo>
                    <a:pt x="315" y="403"/>
                  </a:lnTo>
                  <a:lnTo>
                    <a:pt x="280" y="444"/>
                  </a:lnTo>
                  <a:lnTo>
                    <a:pt x="10" y="712"/>
                  </a:lnTo>
                  <a:lnTo>
                    <a:pt x="0" y="723"/>
                  </a:lnTo>
                  <a:lnTo>
                    <a:pt x="0" y="759"/>
                  </a:lnTo>
                  <a:lnTo>
                    <a:pt x="463" y="759"/>
                  </a:lnTo>
                  <a:lnTo>
                    <a:pt x="499" y="5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98" name="Freeform 26"/>
            <p:cNvSpPr>
              <a:spLocks/>
            </p:cNvSpPr>
            <p:nvPr/>
          </p:nvSpPr>
          <p:spPr bwMode="auto">
            <a:xfrm>
              <a:off x="7742" y="5378"/>
              <a:ext cx="371" cy="1631"/>
            </a:xfrm>
            <a:custGeom>
              <a:avLst/>
              <a:gdLst/>
              <a:ahLst/>
              <a:cxnLst>
                <a:cxn ang="0">
                  <a:pos x="371" y="815"/>
                </a:cxn>
                <a:cxn ang="0">
                  <a:pos x="366" y="707"/>
                </a:cxn>
                <a:cxn ang="0">
                  <a:pos x="351" y="583"/>
                </a:cxn>
                <a:cxn ang="0">
                  <a:pos x="320" y="444"/>
                </a:cxn>
                <a:cxn ang="0">
                  <a:pos x="264" y="304"/>
                </a:cxn>
                <a:cxn ang="0">
                  <a:pos x="214" y="211"/>
                </a:cxn>
                <a:cxn ang="0">
                  <a:pos x="163" y="139"/>
                </a:cxn>
                <a:cxn ang="0">
                  <a:pos x="112" y="77"/>
                </a:cxn>
                <a:cxn ang="0">
                  <a:pos x="66" y="36"/>
                </a:cxn>
                <a:cxn ang="0">
                  <a:pos x="35" y="10"/>
                </a:cxn>
                <a:cxn ang="0">
                  <a:pos x="1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21"/>
                </a:cxn>
                <a:cxn ang="0">
                  <a:pos x="10" y="31"/>
                </a:cxn>
                <a:cxn ang="0">
                  <a:pos x="15" y="41"/>
                </a:cxn>
                <a:cxn ang="0">
                  <a:pos x="30" y="52"/>
                </a:cxn>
                <a:cxn ang="0">
                  <a:pos x="102" y="139"/>
                </a:cxn>
                <a:cxn ang="0">
                  <a:pos x="163" y="248"/>
                </a:cxn>
                <a:cxn ang="0">
                  <a:pos x="214" y="366"/>
                </a:cxn>
                <a:cxn ang="0">
                  <a:pos x="249" y="500"/>
                </a:cxn>
                <a:cxn ang="0">
                  <a:pos x="275" y="650"/>
                </a:cxn>
                <a:cxn ang="0">
                  <a:pos x="280" y="815"/>
                </a:cxn>
                <a:cxn ang="0">
                  <a:pos x="275" y="955"/>
                </a:cxn>
                <a:cxn ang="0">
                  <a:pos x="259" y="1094"/>
                </a:cxn>
                <a:cxn ang="0">
                  <a:pos x="224" y="1228"/>
                </a:cxn>
                <a:cxn ang="0">
                  <a:pos x="178" y="1357"/>
                </a:cxn>
                <a:cxn ang="0">
                  <a:pos x="112" y="1476"/>
                </a:cxn>
                <a:cxn ang="0">
                  <a:pos x="20" y="1584"/>
                </a:cxn>
                <a:cxn ang="0">
                  <a:pos x="10" y="1595"/>
                </a:cxn>
                <a:cxn ang="0">
                  <a:pos x="5" y="1605"/>
                </a:cxn>
                <a:cxn ang="0">
                  <a:pos x="0" y="1610"/>
                </a:cxn>
                <a:cxn ang="0">
                  <a:pos x="0" y="1625"/>
                </a:cxn>
                <a:cxn ang="0">
                  <a:pos x="10" y="1631"/>
                </a:cxn>
                <a:cxn ang="0">
                  <a:pos x="15" y="1631"/>
                </a:cxn>
                <a:cxn ang="0">
                  <a:pos x="35" y="1620"/>
                </a:cxn>
                <a:cxn ang="0">
                  <a:pos x="66" y="1595"/>
                </a:cxn>
                <a:cxn ang="0">
                  <a:pos x="112" y="1548"/>
                </a:cxn>
                <a:cxn ang="0">
                  <a:pos x="168" y="1486"/>
                </a:cxn>
                <a:cxn ang="0">
                  <a:pos x="219" y="1409"/>
                </a:cxn>
                <a:cxn ang="0">
                  <a:pos x="270" y="1311"/>
                </a:cxn>
                <a:cxn ang="0">
                  <a:pos x="320" y="1177"/>
                </a:cxn>
                <a:cxn ang="0">
                  <a:pos x="351" y="1047"/>
                </a:cxn>
                <a:cxn ang="0">
                  <a:pos x="371" y="924"/>
                </a:cxn>
                <a:cxn ang="0">
                  <a:pos x="371" y="815"/>
                </a:cxn>
              </a:cxnLst>
              <a:rect l="0" t="0" r="r" b="b"/>
              <a:pathLst>
                <a:path w="371" h="1631">
                  <a:moveTo>
                    <a:pt x="371" y="815"/>
                  </a:moveTo>
                  <a:lnTo>
                    <a:pt x="366" y="707"/>
                  </a:lnTo>
                  <a:lnTo>
                    <a:pt x="351" y="583"/>
                  </a:lnTo>
                  <a:lnTo>
                    <a:pt x="320" y="444"/>
                  </a:lnTo>
                  <a:lnTo>
                    <a:pt x="264" y="304"/>
                  </a:lnTo>
                  <a:lnTo>
                    <a:pt x="214" y="211"/>
                  </a:lnTo>
                  <a:lnTo>
                    <a:pt x="163" y="139"/>
                  </a:lnTo>
                  <a:lnTo>
                    <a:pt x="112" y="77"/>
                  </a:lnTo>
                  <a:lnTo>
                    <a:pt x="66" y="36"/>
                  </a:lnTo>
                  <a:lnTo>
                    <a:pt x="35" y="10"/>
                  </a:lnTo>
                  <a:lnTo>
                    <a:pt x="15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21"/>
                  </a:lnTo>
                  <a:lnTo>
                    <a:pt x="10" y="31"/>
                  </a:lnTo>
                  <a:lnTo>
                    <a:pt x="15" y="41"/>
                  </a:lnTo>
                  <a:lnTo>
                    <a:pt x="30" y="52"/>
                  </a:lnTo>
                  <a:lnTo>
                    <a:pt x="102" y="139"/>
                  </a:lnTo>
                  <a:lnTo>
                    <a:pt x="163" y="248"/>
                  </a:lnTo>
                  <a:lnTo>
                    <a:pt x="214" y="366"/>
                  </a:lnTo>
                  <a:lnTo>
                    <a:pt x="249" y="500"/>
                  </a:lnTo>
                  <a:lnTo>
                    <a:pt x="275" y="650"/>
                  </a:lnTo>
                  <a:lnTo>
                    <a:pt x="280" y="815"/>
                  </a:lnTo>
                  <a:lnTo>
                    <a:pt x="275" y="955"/>
                  </a:lnTo>
                  <a:lnTo>
                    <a:pt x="259" y="1094"/>
                  </a:lnTo>
                  <a:lnTo>
                    <a:pt x="224" y="1228"/>
                  </a:lnTo>
                  <a:lnTo>
                    <a:pt x="178" y="1357"/>
                  </a:lnTo>
                  <a:lnTo>
                    <a:pt x="112" y="1476"/>
                  </a:lnTo>
                  <a:lnTo>
                    <a:pt x="20" y="1584"/>
                  </a:lnTo>
                  <a:lnTo>
                    <a:pt x="10" y="1595"/>
                  </a:lnTo>
                  <a:lnTo>
                    <a:pt x="5" y="1605"/>
                  </a:lnTo>
                  <a:lnTo>
                    <a:pt x="0" y="1610"/>
                  </a:lnTo>
                  <a:lnTo>
                    <a:pt x="0" y="1625"/>
                  </a:lnTo>
                  <a:lnTo>
                    <a:pt x="10" y="1631"/>
                  </a:lnTo>
                  <a:lnTo>
                    <a:pt x="15" y="1631"/>
                  </a:lnTo>
                  <a:lnTo>
                    <a:pt x="35" y="1620"/>
                  </a:lnTo>
                  <a:lnTo>
                    <a:pt x="66" y="1595"/>
                  </a:lnTo>
                  <a:lnTo>
                    <a:pt x="112" y="1548"/>
                  </a:lnTo>
                  <a:lnTo>
                    <a:pt x="168" y="1486"/>
                  </a:lnTo>
                  <a:lnTo>
                    <a:pt x="219" y="1409"/>
                  </a:lnTo>
                  <a:lnTo>
                    <a:pt x="270" y="1311"/>
                  </a:lnTo>
                  <a:lnTo>
                    <a:pt x="320" y="1177"/>
                  </a:lnTo>
                  <a:lnTo>
                    <a:pt x="351" y="1047"/>
                  </a:lnTo>
                  <a:lnTo>
                    <a:pt x="371" y="924"/>
                  </a:lnTo>
                  <a:lnTo>
                    <a:pt x="371" y="8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299" name="Freeform 27"/>
            <p:cNvSpPr>
              <a:spLocks/>
            </p:cNvSpPr>
            <p:nvPr/>
          </p:nvSpPr>
          <p:spPr bwMode="auto">
            <a:xfrm>
              <a:off x="8368" y="5651"/>
              <a:ext cx="1068" cy="1084"/>
            </a:xfrm>
            <a:custGeom>
              <a:avLst/>
              <a:gdLst/>
              <a:ahLst/>
              <a:cxnLst>
                <a:cxn ang="0">
                  <a:pos x="565" y="573"/>
                </a:cxn>
                <a:cxn ang="0">
                  <a:pos x="1043" y="573"/>
                </a:cxn>
                <a:cxn ang="0">
                  <a:pos x="1063" y="563"/>
                </a:cxn>
                <a:cxn ang="0">
                  <a:pos x="1068" y="553"/>
                </a:cxn>
                <a:cxn ang="0">
                  <a:pos x="1068" y="532"/>
                </a:cxn>
                <a:cxn ang="0">
                  <a:pos x="1063" y="522"/>
                </a:cxn>
                <a:cxn ang="0">
                  <a:pos x="1043" y="511"/>
                </a:cxn>
                <a:cxn ang="0">
                  <a:pos x="565" y="511"/>
                </a:cxn>
                <a:cxn ang="0">
                  <a:pos x="565" y="21"/>
                </a:cxn>
                <a:cxn ang="0">
                  <a:pos x="560" y="11"/>
                </a:cxn>
                <a:cxn ang="0">
                  <a:pos x="554" y="6"/>
                </a:cxn>
                <a:cxn ang="0">
                  <a:pos x="544" y="0"/>
                </a:cxn>
                <a:cxn ang="0">
                  <a:pos x="524" y="0"/>
                </a:cxn>
                <a:cxn ang="0">
                  <a:pos x="514" y="6"/>
                </a:cxn>
                <a:cxn ang="0">
                  <a:pos x="509" y="11"/>
                </a:cxn>
                <a:cxn ang="0">
                  <a:pos x="504" y="21"/>
                </a:cxn>
                <a:cxn ang="0">
                  <a:pos x="504" y="511"/>
                </a:cxn>
                <a:cxn ang="0">
                  <a:pos x="20" y="511"/>
                </a:cxn>
                <a:cxn ang="0">
                  <a:pos x="10" y="516"/>
                </a:cxn>
                <a:cxn ang="0">
                  <a:pos x="5" y="522"/>
                </a:cxn>
                <a:cxn ang="0">
                  <a:pos x="0" y="532"/>
                </a:cxn>
                <a:cxn ang="0">
                  <a:pos x="0" y="553"/>
                </a:cxn>
                <a:cxn ang="0">
                  <a:pos x="5" y="563"/>
                </a:cxn>
                <a:cxn ang="0">
                  <a:pos x="10" y="568"/>
                </a:cxn>
                <a:cxn ang="0">
                  <a:pos x="20" y="573"/>
                </a:cxn>
                <a:cxn ang="0">
                  <a:pos x="504" y="573"/>
                </a:cxn>
                <a:cxn ang="0">
                  <a:pos x="504" y="1063"/>
                </a:cxn>
                <a:cxn ang="0">
                  <a:pos x="509" y="1074"/>
                </a:cxn>
                <a:cxn ang="0">
                  <a:pos x="514" y="1079"/>
                </a:cxn>
                <a:cxn ang="0">
                  <a:pos x="524" y="1084"/>
                </a:cxn>
                <a:cxn ang="0">
                  <a:pos x="544" y="1084"/>
                </a:cxn>
                <a:cxn ang="0">
                  <a:pos x="554" y="1079"/>
                </a:cxn>
                <a:cxn ang="0">
                  <a:pos x="560" y="1069"/>
                </a:cxn>
                <a:cxn ang="0">
                  <a:pos x="565" y="1063"/>
                </a:cxn>
                <a:cxn ang="0">
                  <a:pos x="565" y="1033"/>
                </a:cxn>
                <a:cxn ang="0">
                  <a:pos x="565" y="573"/>
                </a:cxn>
              </a:cxnLst>
              <a:rect l="0" t="0" r="r" b="b"/>
              <a:pathLst>
                <a:path w="1068" h="1084">
                  <a:moveTo>
                    <a:pt x="565" y="573"/>
                  </a:moveTo>
                  <a:lnTo>
                    <a:pt x="1043" y="573"/>
                  </a:lnTo>
                  <a:lnTo>
                    <a:pt x="1063" y="563"/>
                  </a:lnTo>
                  <a:lnTo>
                    <a:pt x="1068" y="553"/>
                  </a:lnTo>
                  <a:lnTo>
                    <a:pt x="1068" y="532"/>
                  </a:lnTo>
                  <a:lnTo>
                    <a:pt x="1063" y="522"/>
                  </a:lnTo>
                  <a:lnTo>
                    <a:pt x="1043" y="511"/>
                  </a:lnTo>
                  <a:lnTo>
                    <a:pt x="565" y="511"/>
                  </a:lnTo>
                  <a:lnTo>
                    <a:pt x="565" y="21"/>
                  </a:lnTo>
                  <a:lnTo>
                    <a:pt x="560" y="11"/>
                  </a:lnTo>
                  <a:lnTo>
                    <a:pt x="554" y="6"/>
                  </a:lnTo>
                  <a:lnTo>
                    <a:pt x="544" y="0"/>
                  </a:lnTo>
                  <a:lnTo>
                    <a:pt x="524" y="0"/>
                  </a:lnTo>
                  <a:lnTo>
                    <a:pt x="514" y="6"/>
                  </a:lnTo>
                  <a:lnTo>
                    <a:pt x="509" y="11"/>
                  </a:lnTo>
                  <a:lnTo>
                    <a:pt x="504" y="21"/>
                  </a:lnTo>
                  <a:lnTo>
                    <a:pt x="504" y="511"/>
                  </a:lnTo>
                  <a:lnTo>
                    <a:pt x="20" y="511"/>
                  </a:lnTo>
                  <a:lnTo>
                    <a:pt x="10" y="516"/>
                  </a:lnTo>
                  <a:lnTo>
                    <a:pt x="5" y="522"/>
                  </a:lnTo>
                  <a:lnTo>
                    <a:pt x="0" y="532"/>
                  </a:lnTo>
                  <a:lnTo>
                    <a:pt x="0" y="553"/>
                  </a:lnTo>
                  <a:lnTo>
                    <a:pt x="5" y="563"/>
                  </a:lnTo>
                  <a:lnTo>
                    <a:pt x="10" y="568"/>
                  </a:lnTo>
                  <a:lnTo>
                    <a:pt x="20" y="573"/>
                  </a:lnTo>
                  <a:lnTo>
                    <a:pt x="504" y="573"/>
                  </a:lnTo>
                  <a:lnTo>
                    <a:pt x="504" y="1063"/>
                  </a:lnTo>
                  <a:lnTo>
                    <a:pt x="509" y="1074"/>
                  </a:lnTo>
                  <a:lnTo>
                    <a:pt x="514" y="1079"/>
                  </a:lnTo>
                  <a:lnTo>
                    <a:pt x="524" y="1084"/>
                  </a:lnTo>
                  <a:lnTo>
                    <a:pt x="544" y="1084"/>
                  </a:lnTo>
                  <a:lnTo>
                    <a:pt x="554" y="1079"/>
                  </a:lnTo>
                  <a:lnTo>
                    <a:pt x="560" y="1069"/>
                  </a:lnTo>
                  <a:lnTo>
                    <a:pt x="565" y="1063"/>
                  </a:lnTo>
                  <a:lnTo>
                    <a:pt x="565" y="1033"/>
                  </a:lnTo>
                  <a:lnTo>
                    <a:pt x="565" y="5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00" name="Freeform 28"/>
            <p:cNvSpPr>
              <a:spLocks noEditPoints="1"/>
            </p:cNvSpPr>
            <p:nvPr/>
          </p:nvSpPr>
          <p:spPr bwMode="auto">
            <a:xfrm>
              <a:off x="9620" y="5450"/>
              <a:ext cx="1068" cy="1187"/>
            </a:xfrm>
            <a:custGeom>
              <a:avLst/>
              <a:gdLst/>
              <a:ahLst/>
              <a:cxnLst>
                <a:cxn ang="0">
                  <a:pos x="1053" y="459"/>
                </a:cxn>
                <a:cxn ang="0">
                  <a:pos x="946" y="222"/>
                </a:cxn>
                <a:cxn ang="0">
                  <a:pos x="768" y="62"/>
                </a:cxn>
                <a:cxn ang="0">
                  <a:pos x="529" y="0"/>
                </a:cxn>
                <a:cxn ang="0">
                  <a:pos x="300" y="62"/>
                </a:cxn>
                <a:cxn ang="0">
                  <a:pos x="117" y="222"/>
                </a:cxn>
                <a:cxn ang="0">
                  <a:pos x="10" y="459"/>
                </a:cxn>
                <a:cxn ang="0">
                  <a:pos x="15" y="738"/>
                </a:cxn>
                <a:cxn ang="0">
                  <a:pos x="117" y="970"/>
                </a:cxn>
                <a:cxn ang="0">
                  <a:pos x="300" y="1130"/>
                </a:cxn>
                <a:cxn ang="0">
                  <a:pos x="529" y="1187"/>
                </a:cxn>
                <a:cxn ang="0">
                  <a:pos x="763" y="1130"/>
                </a:cxn>
                <a:cxn ang="0">
                  <a:pos x="946" y="970"/>
                </a:cxn>
                <a:cxn ang="0">
                  <a:pos x="1053" y="733"/>
                </a:cxn>
                <a:cxn ang="0">
                  <a:pos x="534" y="1151"/>
                </a:cxn>
                <a:cxn ang="0">
                  <a:pos x="422" y="1130"/>
                </a:cxn>
                <a:cxn ang="0">
                  <a:pos x="310" y="1053"/>
                </a:cxn>
                <a:cxn ang="0">
                  <a:pos x="218" y="924"/>
                </a:cxn>
                <a:cxn ang="0">
                  <a:pos x="162" y="723"/>
                </a:cxn>
                <a:cxn ang="0">
                  <a:pos x="162" y="470"/>
                </a:cxn>
                <a:cxn ang="0">
                  <a:pos x="218" y="268"/>
                </a:cxn>
                <a:cxn ang="0">
                  <a:pos x="310" y="134"/>
                </a:cxn>
                <a:cxn ang="0">
                  <a:pos x="422" y="57"/>
                </a:cxn>
                <a:cxn ang="0">
                  <a:pos x="529" y="36"/>
                </a:cxn>
                <a:cxn ang="0">
                  <a:pos x="646" y="62"/>
                </a:cxn>
                <a:cxn ang="0">
                  <a:pos x="758" y="134"/>
                </a:cxn>
                <a:cxn ang="0">
                  <a:pos x="849" y="268"/>
                </a:cxn>
                <a:cxn ang="0">
                  <a:pos x="905" y="470"/>
                </a:cxn>
                <a:cxn ang="0">
                  <a:pos x="900" y="728"/>
                </a:cxn>
                <a:cxn ang="0">
                  <a:pos x="844" y="924"/>
                </a:cxn>
                <a:cxn ang="0">
                  <a:pos x="753" y="1058"/>
                </a:cxn>
                <a:cxn ang="0">
                  <a:pos x="641" y="1125"/>
                </a:cxn>
                <a:cxn ang="0">
                  <a:pos x="534" y="1151"/>
                </a:cxn>
                <a:cxn ang="0">
                  <a:pos x="778" y="475"/>
                </a:cxn>
                <a:cxn ang="0">
                  <a:pos x="285" y="532"/>
                </a:cxn>
                <a:cxn ang="0">
                  <a:pos x="244" y="475"/>
                </a:cxn>
                <a:cxn ang="0">
                  <a:pos x="285" y="712"/>
                </a:cxn>
                <a:cxn ang="0">
                  <a:pos x="778" y="656"/>
                </a:cxn>
                <a:cxn ang="0">
                  <a:pos x="819" y="712"/>
                </a:cxn>
              </a:cxnLst>
              <a:rect l="0" t="0" r="r" b="b"/>
              <a:pathLst>
                <a:path w="1068" h="1187">
                  <a:moveTo>
                    <a:pt x="1068" y="599"/>
                  </a:moveTo>
                  <a:lnTo>
                    <a:pt x="1053" y="459"/>
                  </a:lnTo>
                  <a:lnTo>
                    <a:pt x="1012" y="336"/>
                  </a:lnTo>
                  <a:lnTo>
                    <a:pt x="946" y="222"/>
                  </a:lnTo>
                  <a:lnTo>
                    <a:pt x="865" y="129"/>
                  </a:lnTo>
                  <a:lnTo>
                    <a:pt x="768" y="62"/>
                  </a:lnTo>
                  <a:lnTo>
                    <a:pt x="651" y="16"/>
                  </a:lnTo>
                  <a:lnTo>
                    <a:pt x="529" y="0"/>
                  </a:lnTo>
                  <a:lnTo>
                    <a:pt x="412" y="16"/>
                  </a:lnTo>
                  <a:lnTo>
                    <a:pt x="300" y="62"/>
                  </a:lnTo>
                  <a:lnTo>
                    <a:pt x="198" y="129"/>
                  </a:lnTo>
                  <a:lnTo>
                    <a:pt x="117" y="222"/>
                  </a:lnTo>
                  <a:lnTo>
                    <a:pt x="50" y="330"/>
                  </a:lnTo>
                  <a:lnTo>
                    <a:pt x="10" y="459"/>
                  </a:lnTo>
                  <a:lnTo>
                    <a:pt x="0" y="599"/>
                  </a:lnTo>
                  <a:lnTo>
                    <a:pt x="15" y="738"/>
                  </a:lnTo>
                  <a:lnTo>
                    <a:pt x="56" y="862"/>
                  </a:lnTo>
                  <a:lnTo>
                    <a:pt x="117" y="970"/>
                  </a:lnTo>
                  <a:lnTo>
                    <a:pt x="203" y="1058"/>
                  </a:lnTo>
                  <a:lnTo>
                    <a:pt x="300" y="1130"/>
                  </a:lnTo>
                  <a:lnTo>
                    <a:pt x="412" y="1172"/>
                  </a:lnTo>
                  <a:lnTo>
                    <a:pt x="529" y="1187"/>
                  </a:lnTo>
                  <a:lnTo>
                    <a:pt x="651" y="1172"/>
                  </a:lnTo>
                  <a:lnTo>
                    <a:pt x="763" y="1130"/>
                  </a:lnTo>
                  <a:lnTo>
                    <a:pt x="865" y="1058"/>
                  </a:lnTo>
                  <a:lnTo>
                    <a:pt x="946" y="970"/>
                  </a:lnTo>
                  <a:lnTo>
                    <a:pt x="1012" y="857"/>
                  </a:lnTo>
                  <a:lnTo>
                    <a:pt x="1053" y="733"/>
                  </a:lnTo>
                  <a:lnTo>
                    <a:pt x="1068" y="599"/>
                  </a:lnTo>
                  <a:close/>
                  <a:moveTo>
                    <a:pt x="534" y="1151"/>
                  </a:moveTo>
                  <a:lnTo>
                    <a:pt x="478" y="1146"/>
                  </a:lnTo>
                  <a:lnTo>
                    <a:pt x="422" y="1130"/>
                  </a:lnTo>
                  <a:lnTo>
                    <a:pt x="366" y="1099"/>
                  </a:lnTo>
                  <a:lnTo>
                    <a:pt x="310" y="1053"/>
                  </a:lnTo>
                  <a:lnTo>
                    <a:pt x="259" y="996"/>
                  </a:lnTo>
                  <a:lnTo>
                    <a:pt x="218" y="924"/>
                  </a:lnTo>
                  <a:lnTo>
                    <a:pt x="183" y="831"/>
                  </a:lnTo>
                  <a:lnTo>
                    <a:pt x="162" y="723"/>
                  </a:lnTo>
                  <a:lnTo>
                    <a:pt x="152" y="599"/>
                  </a:lnTo>
                  <a:lnTo>
                    <a:pt x="162" y="470"/>
                  </a:lnTo>
                  <a:lnTo>
                    <a:pt x="183" y="356"/>
                  </a:lnTo>
                  <a:lnTo>
                    <a:pt x="218" y="268"/>
                  </a:lnTo>
                  <a:lnTo>
                    <a:pt x="259" y="191"/>
                  </a:lnTo>
                  <a:lnTo>
                    <a:pt x="310" y="134"/>
                  </a:lnTo>
                  <a:lnTo>
                    <a:pt x="366" y="88"/>
                  </a:lnTo>
                  <a:lnTo>
                    <a:pt x="422" y="57"/>
                  </a:lnTo>
                  <a:lnTo>
                    <a:pt x="478" y="41"/>
                  </a:lnTo>
                  <a:lnTo>
                    <a:pt x="529" y="36"/>
                  </a:lnTo>
                  <a:lnTo>
                    <a:pt x="585" y="41"/>
                  </a:lnTo>
                  <a:lnTo>
                    <a:pt x="646" y="62"/>
                  </a:lnTo>
                  <a:lnTo>
                    <a:pt x="702" y="88"/>
                  </a:lnTo>
                  <a:lnTo>
                    <a:pt x="758" y="134"/>
                  </a:lnTo>
                  <a:lnTo>
                    <a:pt x="804" y="196"/>
                  </a:lnTo>
                  <a:lnTo>
                    <a:pt x="849" y="268"/>
                  </a:lnTo>
                  <a:lnTo>
                    <a:pt x="880" y="361"/>
                  </a:lnTo>
                  <a:lnTo>
                    <a:pt x="905" y="470"/>
                  </a:lnTo>
                  <a:lnTo>
                    <a:pt x="911" y="599"/>
                  </a:lnTo>
                  <a:lnTo>
                    <a:pt x="900" y="728"/>
                  </a:lnTo>
                  <a:lnTo>
                    <a:pt x="880" y="836"/>
                  </a:lnTo>
                  <a:lnTo>
                    <a:pt x="844" y="924"/>
                  </a:lnTo>
                  <a:lnTo>
                    <a:pt x="804" y="1001"/>
                  </a:lnTo>
                  <a:lnTo>
                    <a:pt x="753" y="1058"/>
                  </a:lnTo>
                  <a:lnTo>
                    <a:pt x="697" y="1099"/>
                  </a:lnTo>
                  <a:lnTo>
                    <a:pt x="641" y="1125"/>
                  </a:lnTo>
                  <a:lnTo>
                    <a:pt x="585" y="1146"/>
                  </a:lnTo>
                  <a:lnTo>
                    <a:pt x="534" y="1151"/>
                  </a:lnTo>
                  <a:close/>
                  <a:moveTo>
                    <a:pt x="819" y="475"/>
                  </a:moveTo>
                  <a:lnTo>
                    <a:pt x="778" y="475"/>
                  </a:lnTo>
                  <a:lnTo>
                    <a:pt x="778" y="532"/>
                  </a:lnTo>
                  <a:lnTo>
                    <a:pt x="285" y="532"/>
                  </a:lnTo>
                  <a:lnTo>
                    <a:pt x="285" y="475"/>
                  </a:lnTo>
                  <a:lnTo>
                    <a:pt x="244" y="475"/>
                  </a:lnTo>
                  <a:lnTo>
                    <a:pt x="244" y="712"/>
                  </a:lnTo>
                  <a:lnTo>
                    <a:pt x="285" y="712"/>
                  </a:lnTo>
                  <a:lnTo>
                    <a:pt x="285" y="656"/>
                  </a:lnTo>
                  <a:lnTo>
                    <a:pt x="778" y="656"/>
                  </a:lnTo>
                  <a:lnTo>
                    <a:pt x="778" y="712"/>
                  </a:lnTo>
                  <a:lnTo>
                    <a:pt x="819" y="712"/>
                  </a:lnTo>
                  <a:lnTo>
                    <a:pt x="819" y="4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01" name="Freeform 29"/>
            <p:cNvSpPr>
              <a:spLocks/>
            </p:cNvSpPr>
            <p:nvPr/>
          </p:nvSpPr>
          <p:spPr bwMode="auto">
            <a:xfrm>
              <a:off x="10938" y="5378"/>
              <a:ext cx="371" cy="1631"/>
            </a:xfrm>
            <a:custGeom>
              <a:avLst/>
              <a:gdLst/>
              <a:ahLst/>
              <a:cxnLst>
                <a:cxn ang="0">
                  <a:pos x="371" y="1615"/>
                </a:cxn>
                <a:cxn ang="0">
                  <a:pos x="371" y="1605"/>
                </a:cxn>
                <a:cxn ang="0">
                  <a:pos x="346" y="1579"/>
                </a:cxn>
                <a:cxn ang="0">
                  <a:pos x="269" y="1486"/>
                </a:cxn>
                <a:cxn ang="0">
                  <a:pos x="208" y="1383"/>
                </a:cxn>
                <a:cxn ang="0">
                  <a:pos x="162" y="1269"/>
                </a:cxn>
                <a:cxn ang="0">
                  <a:pos x="127" y="1156"/>
                </a:cxn>
                <a:cxn ang="0">
                  <a:pos x="107" y="1037"/>
                </a:cxn>
                <a:cxn ang="0">
                  <a:pos x="96" y="924"/>
                </a:cxn>
                <a:cxn ang="0">
                  <a:pos x="91" y="815"/>
                </a:cxn>
                <a:cxn ang="0">
                  <a:pos x="96" y="676"/>
                </a:cxn>
                <a:cxn ang="0">
                  <a:pos x="117" y="537"/>
                </a:cxn>
                <a:cxn ang="0">
                  <a:pos x="147" y="397"/>
                </a:cxn>
                <a:cxn ang="0">
                  <a:pos x="198" y="273"/>
                </a:cxn>
                <a:cxn ang="0">
                  <a:pos x="264" y="150"/>
                </a:cxn>
                <a:cxn ang="0">
                  <a:pos x="351" y="41"/>
                </a:cxn>
                <a:cxn ang="0">
                  <a:pos x="371" y="21"/>
                </a:cxn>
                <a:cxn ang="0">
                  <a:pos x="371" y="5"/>
                </a:cxn>
                <a:cxn ang="0">
                  <a:pos x="366" y="0"/>
                </a:cxn>
                <a:cxn ang="0">
                  <a:pos x="356" y="0"/>
                </a:cxn>
                <a:cxn ang="0">
                  <a:pos x="341" y="10"/>
                </a:cxn>
                <a:cxn ang="0">
                  <a:pos x="305" y="36"/>
                </a:cxn>
                <a:cxn ang="0">
                  <a:pos x="259" y="82"/>
                </a:cxn>
                <a:cxn ang="0">
                  <a:pos x="208" y="144"/>
                </a:cxn>
                <a:cxn ang="0">
                  <a:pos x="152" y="222"/>
                </a:cxn>
                <a:cxn ang="0">
                  <a:pos x="101" y="320"/>
                </a:cxn>
                <a:cxn ang="0">
                  <a:pos x="51" y="454"/>
                </a:cxn>
                <a:cxn ang="0">
                  <a:pos x="20" y="583"/>
                </a:cxn>
                <a:cxn ang="0">
                  <a:pos x="5" y="707"/>
                </a:cxn>
                <a:cxn ang="0">
                  <a:pos x="0" y="815"/>
                </a:cxn>
                <a:cxn ang="0">
                  <a:pos x="5" y="924"/>
                </a:cxn>
                <a:cxn ang="0">
                  <a:pos x="20" y="1047"/>
                </a:cxn>
                <a:cxn ang="0">
                  <a:pos x="51" y="1187"/>
                </a:cxn>
                <a:cxn ang="0">
                  <a:pos x="107" y="1326"/>
                </a:cxn>
                <a:cxn ang="0">
                  <a:pos x="157" y="1419"/>
                </a:cxn>
                <a:cxn ang="0">
                  <a:pos x="208" y="1491"/>
                </a:cxn>
                <a:cxn ang="0">
                  <a:pos x="259" y="1553"/>
                </a:cxn>
                <a:cxn ang="0">
                  <a:pos x="305" y="1595"/>
                </a:cxn>
                <a:cxn ang="0">
                  <a:pos x="341" y="1620"/>
                </a:cxn>
                <a:cxn ang="0">
                  <a:pos x="356" y="1631"/>
                </a:cxn>
                <a:cxn ang="0">
                  <a:pos x="366" y="1631"/>
                </a:cxn>
                <a:cxn ang="0">
                  <a:pos x="371" y="1625"/>
                </a:cxn>
                <a:cxn ang="0">
                  <a:pos x="371" y="1615"/>
                </a:cxn>
              </a:cxnLst>
              <a:rect l="0" t="0" r="r" b="b"/>
              <a:pathLst>
                <a:path w="371" h="1631">
                  <a:moveTo>
                    <a:pt x="371" y="1615"/>
                  </a:moveTo>
                  <a:lnTo>
                    <a:pt x="371" y="1605"/>
                  </a:lnTo>
                  <a:lnTo>
                    <a:pt x="346" y="1579"/>
                  </a:lnTo>
                  <a:lnTo>
                    <a:pt x="269" y="1486"/>
                  </a:lnTo>
                  <a:lnTo>
                    <a:pt x="208" y="1383"/>
                  </a:lnTo>
                  <a:lnTo>
                    <a:pt x="162" y="1269"/>
                  </a:lnTo>
                  <a:lnTo>
                    <a:pt x="127" y="1156"/>
                  </a:lnTo>
                  <a:lnTo>
                    <a:pt x="107" y="1037"/>
                  </a:lnTo>
                  <a:lnTo>
                    <a:pt x="96" y="924"/>
                  </a:lnTo>
                  <a:lnTo>
                    <a:pt x="91" y="815"/>
                  </a:lnTo>
                  <a:lnTo>
                    <a:pt x="96" y="676"/>
                  </a:lnTo>
                  <a:lnTo>
                    <a:pt x="117" y="537"/>
                  </a:lnTo>
                  <a:lnTo>
                    <a:pt x="147" y="397"/>
                  </a:lnTo>
                  <a:lnTo>
                    <a:pt x="198" y="273"/>
                  </a:lnTo>
                  <a:lnTo>
                    <a:pt x="264" y="150"/>
                  </a:lnTo>
                  <a:lnTo>
                    <a:pt x="351" y="41"/>
                  </a:lnTo>
                  <a:lnTo>
                    <a:pt x="371" y="21"/>
                  </a:lnTo>
                  <a:lnTo>
                    <a:pt x="371" y="5"/>
                  </a:lnTo>
                  <a:lnTo>
                    <a:pt x="366" y="0"/>
                  </a:lnTo>
                  <a:lnTo>
                    <a:pt x="356" y="0"/>
                  </a:lnTo>
                  <a:lnTo>
                    <a:pt x="341" y="10"/>
                  </a:lnTo>
                  <a:lnTo>
                    <a:pt x="305" y="36"/>
                  </a:lnTo>
                  <a:lnTo>
                    <a:pt x="259" y="82"/>
                  </a:lnTo>
                  <a:lnTo>
                    <a:pt x="208" y="144"/>
                  </a:lnTo>
                  <a:lnTo>
                    <a:pt x="152" y="222"/>
                  </a:lnTo>
                  <a:lnTo>
                    <a:pt x="101" y="320"/>
                  </a:lnTo>
                  <a:lnTo>
                    <a:pt x="51" y="454"/>
                  </a:lnTo>
                  <a:lnTo>
                    <a:pt x="20" y="583"/>
                  </a:lnTo>
                  <a:lnTo>
                    <a:pt x="5" y="707"/>
                  </a:lnTo>
                  <a:lnTo>
                    <a:pt x="0" y="815"/>
                  </a:lnTo>
                  <a:lnTo>
                    <a:pt x="5" y="924"/>
                  </a:lnTo>
                  <a:lnTo>
                    <a:pt x="20" y="1047"/>
                  </a:lnTo>
                  <a:lnTo>
                    <a:pt x="51" y="1187"/>
                  </a:lnTo>
                  <a:lnTo>
                    <a:pt x="107" y="1326"/>
                  </a:lnTo>
                  <a:lnTo>
                    <a:pt x="157" y="1419"/>
                  </a:lnTo>
                  <a:lnTo>
                    <a:pt x="208" y="1491"/>
                  </a:lnTo>
                  <a:lnTo>
                    <a:pt x="259" y="1553"/>
                  </a:lnTo>
                  <a:lnTo>
                    <a:pt x="305" y="1595"/>
                  </a:lnTo>
                  <a:lnTo>
                    <a:pt x="341" y="1620"/>
                  </a:lnTo>
                  <a:lnTo>
                    <a:pt x="356" y="1631"/>
                  </a:lnTo>
                  <a:lnTo>
                    <a:pt x="366" y="1631"/>
                  </a:lnTo>
                  <a:lnTo>
                    <a:pt x="371" y="1625"/>
                  </a:lnTo>
                  <a:lnTo>
                    <a:pt x="371" y="16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02" name="Freeform 30"/>
            <p:cNvSpPr>
              <a:spLocks/>
            </p:cNvSpPr>
            <p:nvPr/>
          </p:nvSpPr>
          <p:spPr bwMode="auto">
            <a:xfrm>
              <a:off x="11452" y="5878"/>
              <a:ext cx="875" cy="738"/>
            </a:xfrm>
            <a:custGeom>
              <a:avLst/>
              <a:gdLst/>
              <a:ahLst/>
              <a:cxnLst>
                <a:cxn ang="0">
                  <a:pos x="91" y="640"/>
                </a:cxn>
                <a:cxn ang="0">
                  <a:pos x="86" y="677"/>
                </a:cxn>
                <a:cxn ang="0">
                  <a:pos x="81" y="713"/>
                </a:cxn>
                <a:cxn ang="0">
                  <a:pos x="112" y="738"/>
                </a:cxn>
                <a:cxn ang="0">
                  <a:pos x="152" y="733"/>
                </a:cxn>
                <a:cxn ang="0">
                  <a:pos x="178" y="713"/>
                </a:cxn>
                <a:cxn ang="0">
                  <a:pos x="193" y="682"/>
                </a:cxn>
                <a:cxn ang="0">
                  <a:pos x="208" y="609"/>
                </a:cxn>
                <a:cxn ang="0">
                  <a:pos x="254" y="429"/>
                </a:cxn>
                <a:cxn ang="0">
                  <a:pos x="290" y="289"/>
                </a:cxn>
                <a:cxn ang="0">
                  <a:pos x="300" y="238"/>
                </a:cxn>
                <a:cxn ang="0">
                  <a:pos x="346" y="166"/>
                </a:cxn>
                <a:cxn ang="0">
                  <a:pos x="432" y="78"/>
                </a:cxn>
                <a:cxn ang="0">
                  <a:pos x="564" y="37"/>
                </a:cxn>
                <a:cxn ang="0">
                  <a:pos x="626" y="62"/>
                </a:cxn>
                <a:cxn ang="0">
                  <a:pos x="651" y="150"/>
                </a:cxn>
                <a:cxn ang="0">
                  <a:pos x="631" y="279"/>
                </a:cxn>
                <a:cxn ang="0">
                  <a:pos x="585" y="424"/>
                </a:cxn>
                <a:cxn ang="0">
                  <a:pos x="544" y="532"/>
                </a:cxn>
                <a:cxn ang="0">
                  <a:pos x="529" y="584"/>
                </a:cxn>
                <a:cxn ang="0">
                  <a:pos x="539" y="661"/>
                </a:cxn>
                <a:cxn ang="0">
                  <a:pos x="610" y="733"/>
                </a:cxn>
                <a:cxn ang="0">
                  <a:pos x="722" y="728"/>
                </a:cxn>
                <a:cxn ang="0">
                  <a:pos x="809" y="646"/>
                </a:cxn>
                <a:cxn ang="0">
                  <a:pos x="855" y="547"/>
                </a:cxn>
                <a:cxn ang="0">
                  <a:pos x="875" y="491"/>
                </a:cxn>
                <a:cxn ang="0">
                  <a:pos x="870" y="475"/>
                </a:cxn>
                <a:cxn ang="0">
                  <a:pos x="834" y="480"/>
                </a:cxn>
                <a:cxn ang="0">
                  <a:pos x="829" y="501"/>
                </a:cxn>
                <a:cxn ang="0">
                  <a:pos x="778" y="620"/>
                </a:cxn>
                <a:cxn ang="0">
                  <a:pos x="707" y="697"/>
                </a:cxn>
                <a:cxn ang="0">
                  <a:pos x="651" y="702"/>
                </a:cxn>
                <a:cxn ang="0">
                  <a:pos x="631" y="687"/>
                </a:cxn>
                <a:cxn ang="0">
                  <a:pos x="626" y="651"/>
                </a:cxn>
                <a:cxn ang="0">
                  <a:pos x="656" y="537"/>
                </a:cxn>
                <a:cxn ang="0">
                  <a:pos x="748" y="243"/>
                </a:cxn>
                <a:cxn ang="0">
                  <a:pos x="743" y="114"/>
                </a:cxn>
                <a:cxn ang="0">
                  <a:pos x="682" y="31"/>
                </a:cxn>
                <a:cxn ang="0">
                  <a:pos x="570" y="0"/>
                </a:cxn>
                <a:cxn ang="0">
                  <a:pos x="427" y="42"/>
                </a:cxn>
                <a:cxn ang="0">
                  <a:pos x="341" y="114"/>
                </a:cxn>
                <a:cxn ang="0">
                  <a:pos x="300" y="83"/>
                </a:cxn>
                <a:cxn ang="0">
                  <a:pos x="224" y="11"/>
                </a:cxn>
                <a:cxn ang="0">
                  <a:pos x="122" y="11"/>
                </a:cxn>
                <a:cxn ang="0">
                  <a:pos x="66" y="68"/>
                </a:cxn>
                <a:cxn ang="0">
                  <a:pos x="35" y="129"/>
                </a:cxn>
                <a:cxn ang="0">
                  <a:pos x="10" y="212"/>
                </a:cxn>
                <a:cxn ang="0">
                  <a:pos x="0" y="253"/>
                </a:cxn>
                <a:cxn ang="0">
                  <a:pos x="5" y="264"/>
                </a:cxn>
                <a:cxn ang="0">
                  <a:pos x="35" y="269"/>
                </a:cxn>
                <a:cxn ang="0">
                  <a:pos x="40" y="248"/>
                </a:cxn>
                <a:cxn ang="0">
                  <a:pos x="66" y="155"/>
                </a:cxn>
                <a:cxn ang="0">
                  <a:pos x="127" y="52"/>
                </a:cxn>
                <a:cxn ang="0">
                  <a:pos x="178" y="37"/>
                </a:cxn>
                <a:cxn ang="0">
                  <a:pos x="203" y="57"/>
                </a:cxn>
                <a:cxn ang="0">
                  <a:pos x="213" y="88"/>
                </a:cxn>
                <a:cxn ang="0">
                  <a:pos x="208" y="160"/>
                </a:cxn>
                <a:cxn ang="0">
                  <a:pos x="188" y="248"/>
                </a:cxn>
              </a:cxnLst>
              <a:rect l="0" t="0" r="r" b="b"/>
              <a:pathLst>
                <a:path w="875" h="738">
                  <a:moveTo>
                    <a:pt x="96" y="625"/>
                  </a:moveTo>
                  <a:lnTo>
                    <a:pt x="91" y="640"/>
                  </a:lnTo>
                  <a:lnTo>
                    <a:pt x="86" y="661"/>
                  </a:lnTo>
                  <a:lnTo>
                    <a:pt x="86" y="677"/>
                  </a:lnTo>
                  <a:lnTo>
                    <a:pt x="81" y="687"/>
                  </a:lnTo>
                  <a:lnTo>
                    <a:pt x="81" y="713"/>
                  </a:lnTo>
                  <a:lnTo>
                    <a:pt x="101" y="733"/>
                  </a:lnTo>
                  <a:lnTo>
                    <a:pt x="112" y="738"/>
                  </a:lnTo>
                  <a:lnTo>
                    <a:pt x="142" y="738"/>
                  </a:lnTo>
                  <a:lnTo>
                    <a:pt x="152" y="733"/>
                  </a:lnTo>
                  <a:lnTo>
                    <a:pt x="168" y="723"/>
                  </a:lnTo>
                  <a:lnTo>
                    <a:pt x="178" y="713"/>
                  </a:lnTo>
                  <a:lnTo>
                    <a:pt x="188" y="697"/>
                  </a:lnTo>
                  <a:lnTo>
                    <a:pt x="193" y="682"/>
                  </a:lnTo>
                  <a:lnTo>
                    <a:pt x="198" y="651"/>
                  </a:lnTo>
                  <a:lnTo>
                    <a:pt x="208" y="609"/>
                  </a:lnTo>
                  <a:lnTo>
                    <a:pt x="218" y="573"/>
                  </a:lnTo>
                  <a:lnTo>
                    <a:pt x="254" y="429"/>
                  </a:lnTo>
                  <a:lnTo>
                    <a:pt x="280" y="320"/>
                  </a:lnTo>
                  <a:lnTo>
                    <a:pt x="290" y="289"/>
                  </a:lnTo>
                  <a:lnTo>
                    <a:pt x="295" y="253"/>
                  </a:lnTo>
                  <a:lnTo>
                    <a:pt x="300" y="238"/>
                  </a:lnTo>
                  <a:lnTo>
                    <a:pt x="315" y="207"/>
                  </a:lnTo>
                  <a:lnTo>
                    <a:pt x="346" y="166"/>
                  </a:lnTo>
                  <a:lnTo>
                    <a:pt x="386" y="119"/>
                  </a:lnTo>
                  <a:lnTo>
                    <a:pt x="432" y="78"/>
                  </a:lnTo>
                  <a:lnTo>
                    <a:pt x="493" y="47"/>
                  </a:lnTo>
                  <a:lnTo>
                    <a:pt x="564" y="37"/>
                  </a:lnTo>
                  <a:lnTo>
                    <a:pt x="600" y="42"/>
                  </a:lnTo>
                  <a:lnTo>
                    <a:pt x="626" y="62"/>
                  </a:lnTo>
                  <a:lnTo>
                    <a:pt x="641" y="88"/>
                  </a:lnTo>
                  <a:lnTo>
                    <a:pt x="651" y="150"/>
                  </a:lnTo>
                  <a:lnTo>
                    <a:pt x="646" y="207"/>
                  </a:lnTo>
                  <a:lnTo>
                    <a:pt x="631" y="279"/>
                  </a:lnTo>
                  <a:lnTo>
                    <a:pt x="610" y="351"/>
                  </a:lnTo>
                  <a:lnTo>
                    <a:pt x="585" y="424"/>
                  </a:lnTo>
                  <a:lnTo>
                    <a:pt x="564" y="486"/>
                  </a:lnTo>
                  <a:lnTo>
                    <a:pt x="544" y="532"/>
                  </a:lnTo>
                  <a:lnTo>
                    <a:pt x="539" y="553"/>
                  </a:lnTo>
                  <a:lnTo>
                    <a:pt x="529" y="584"/>
                  </a:lnTo>
                  <a:lnTo>
                    <a:pt x="529" y="609"/>
                  </a:lnTo>
                  <a:lnTo>
                    <a:pt x="539" y="661"/>
                  </a:lnTo>
                  <a:lnTo>
                    <a:pt x="570" y="702"/>
                  </a:lnTo>
                  <a:lnTo>
                    <a:pt x="610" y="733"/>
                  </a:lnTo>
                  <a:lnTo>
                    <a:pt x="661" y="738"/>
                  </a:lnTo>
                  <a:lnTo>
                    <a:pt x="722" y="728"/>
                  </a:lnTo>
                  <a:lnTo>
                    <a:pt x="768" y="692"/>
                  </a:lnTo>
                  <a:lnTo>
                    <a:pt x="809" y="646"/>
                  </a:lnTo>
                  <a:lnTo>
                    <a:pt x="839" y="594"/>
                  </a:lnTo>
                  <a:lnTo>
                    <a:pt x="855" y="547"/>
                  </a:lnTo>
                  <a:lnTo>
                    <a:pt x="870" y="506"/>
                  </a:lnTo>
                  <a:lnTo>
                    <a:pt x="875" y="491"/>
                  </a:lnTo>
                  <a:lnTo>
                    <a:pt x="870" y="480"/>
                  </a:lnTo>
                  <a:lnTo>
                    <a:pt x="870" y="475"/>
                  </a:lnTo>
                  <a:lnTo>
                    <a:pt x="839" y="475"/>
                  </a:lnTo>
                  <a:lnTo>
                    <a:pt x="834" y="480"/>
                  </a:lnTo>
                  <a:lnTo>
                    <a:pt x="834" y="491"/>
                  </a:lnTo>
                  <a:lnTo>
                    <a:pt x="829" y="501"/>
                  </a:lnTo>
                  <a:lnTo>
                    <a:pt x="809" y="563"/>
                  </a:lnTo>
                  <a:lnTo>
                    <a:pt x="778" y="620"/>
                  </a:lnTo>
                  <a:lnTo>
                    <a:pt x="748" y="666"/>
                  </a:lnTo>
                  <a:lnTo>
                    <a:pt x="707" y="697"/>
                  </a:lnTo>
                  <a:lnTo>
                    <a:pt x="666" y="707"/>
                  </a:lnTo>
                  <a:lnTo>
                    <a:pt x="651" y="702"/>
                  </a:lnTo>
                  <a:lnTo>
                    <a:pt x="641" y="697"/>
                  </a:lnTo>
                  <a:lnTo>
                    <a:pt x="631" y="687"/>
                  </a:lnTo>
                  <a:lnTo>
                    <a:pt x="626" y="671"/>
                  </a:lnTo>
                  <a:lnTo>
                    <a:pt x="626" y="651"/>
                  </a:lnTo>
                  <a:lnTo>
                    <a:pt x="636" y="594"/>
                  </a:lnTo>
                  <a:lnTo>
                    <a:pt x="656" y="537"/>
                  </a:lnTo>
                  <a:lnTo>
                    <a:pt x="727" y="320"/>
                  </a:lnTo>
                  <a:lnTo>
                    <a:pt x="748" y="243"/>
                  </a:lnTo>
                  <a:lnTo>
                    <a:pt x="753" y="176"/>
                  </a:lnTo>
                  <a:lnTo>
                    <a:pt x="743" y="114"/>
                  </a:lnTo>
                  <a:lnTo>
                    <a:pt x="722" y="68"/>
                  </a:lnTo>
                  <a:lnTo>
                    <a:pt x="682" y="31"/>
                  </a:lnTo>
                  <a:lnTo>
                    <a:pt x="631" y="11"/>
                  </a:lnTo>
                  <a:lnTo>
                    <a:pt x="570" y="0"/>
                  </a:lnTo>
                  <a:lnTo>
                    <a:pt x="488" y="11"/>
                  </a:lnTo>
                  <a:lnTo>
                    <a:pt x="427" y="42"/>
                  </a:lnTo>
                  <a:lnTo>
                    <a:pt x="376" y="78"/>
                  </a:lnTo>
                  <a:lnTo>
                    <a:pt x="341" y="114"/>
                  </a:lnTo>
                  <a:lnTo>
                    <a:pt x="315" y="145"/>
                  </a:lnTo>
                  <a:lnTo>
                    <a:pt x="300" y="83"/>
                  </a:lnTo>
                  <a:lnTo>
                    <a:pt x="269" y="37"/>
                  </a:lnTo>
                  <a:lnTo>
                    <a:pt x="224" y="11"/>
                  </a:lnTo>
                  <a:lnTo>
                    <a:pt x="168" y="0"/>
                  </a:lnTo>
                  <a:lnTo>
                    <a:pt x="122" y="11"/>
                  </a:lnTo>
                  <a:lnTo>
                    <a:pt x="86" y="37"/>
                  </a:lnTo>
                  <a:lnTo>
                    <a:pt x="66" y="68"/>
                  </a:lnTo>
                  <a:lnTo>
                    <a:pt x="51" y="93"/>
                  </a:lnTo>
                  <a:lnTo>
                    <a:pt x="35" y="129"/>
                  </a:lnTo>
                  <a:lnTo>
                    <a:pt x="20" y="171"/>
                  </a:lnTo>
                  <a:lnTo>
                    <a:pt x="10" y="212"/>
                  </a:lnTo>
                  <a:lnTo>
                    <a:pt x="5" y="238"/>
                  </a:lnTo>
                  <a:lnTo>
                    <a:pt x="0" y="253"/>
                  </a:lnTo>
                  <a:lnTo>
                    <a:pt x="0" y="264"/>
                  </a:lnTo>
                  <a:lnTo>
                    <a:pt x="5" y="264"/>
                  </a:lnTo>
                  <a:lnTo>
                    <a:pt x="10" y="269"/>
                  </a:lnTo>
                  <a:lnTo>
                    <a:pt x="35" y="269"/>
                  </a:lnTo>
                  <a:lnTo>
                    <a:pt x="40" y="259"/>
                  </a:lnTo>
                  <a:lnTo>
                    <a:pt x="40" y="248"/>
                  </a:lnTo>
                  <a:lnTo>
                    <a:pt x="45" y="233"/>
                  </a:lnTo>
                  <a:lnTo>
                    <a:pt x="66" y="155"/>
                  </a:lnTo>
                  <a:lnTo>
                    <a:pt x="96" y="93"/>
                  </a:lnTo>
                  <a:lnTo>
                    <a:pt x="127" y="52"/>
                  </a:lnTo>
                  <a:lnTo>
                    <a:pt x="162" y="37"/>
                  </a:lnTo>
                  <a:lnTo>
                    <a:pt x="178" y="37"/>
                  </a:lnTo>
                  <a:lnTo>
                    <a:pt x="193" y="47"/>
                  </a:lnTo>
                  <a:lnTo>
                    <a:pt x="203" y="57"/>
                  </a:lnTo>
                  <a:lnTo>
                    <a:pt x="208" y="68"/>
                  </a:lnTo>
                  <a:lnTo>
                    <a:pt x="213" y="88"/>
                  </a:lnTo>
                  <a:lnTo>
                    <a:pt x="213" y="140"/>
                  </a:lnTo>
                  <a:lnTo>
                    <a:pt x="208" y="160"/>
                  </a:lnTo>
                  <a:lnTo>
                    <a:pt x="203" y="197"/>
                  </a:lnTo>
                  <a:lnTo>
                    <a:pt x="188" y="248"/>
                  </a:lnTo>
                  <a:lnTo>
                    <a:pt x="96" y="6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03" name="Freeform 31"/>
            <p:cNvSpPr>
              <a:spLocks/>
            </p:cNvSpPr>
            <p:nvPr/>
          </p:nvSpPr>
          <p:spPr bwMode="auto">
            <a:xfrm>
              <a:off x="12434" y="5166"/>
              <a:ext cx="498" cy="759"/>
            </a:xfrm>
            <a:custGeom>
              <a:avLst/>
              <a:gdLst/>
              <a:ahLst/>
              <a:cxnLst>
                <a:cxn ang="0">
                  <a:pos x="498" y="552"/>
                </a:cxn>
                <a:cxn ang="0">
                  <a:pos x="458" y="552"/>
                </a:cxn>
                <a:cxn ang="0">
                  <a:pos x="453" y="589"/>
                </a:cxn>
                <a:cxn ang="0">
                  <a:pos x="443" y="630"/>
                </a:cxn>
                <a:cxn ang="0">
                  <a:pos x="427" y="656"/>
                </a:cxn>
                <a:cxn ang="0">
                  <a:pos x="412" y="661"/>
                </a:cxn>
                <a:cxn ang="0">
                  <a:pos x="112" y="661"/>
                </a:cxn>
                <a:cxn ang="0">
                  <a:pos x="173" y="604"/>
                </a:cxn>
                <a:cxn ang="0">
                  <a:pos x="224" y="563"/>
                </a:cxn>
                <a:cxn ang="0">
                  <a:pos x="259" y="532"/>
                </a:cxn>
                <a:cxn ang="0">
                  <a:pos x="300" y="501"/>
                </a:cxn>
                <a:cxn ang="0">
                  <a:pos x="336" y="470"/>
                </a:cxn>
                <a:cxn ang="0">
                  <a:pos x="387" y="429"/>
                </a:cxn>
                <a:cxn ang="0">
                  <a:pos x="427" y="387"/>
                </a:cxn>
                <a:cxn ang="0">
                  <a:pos x="463" y="336"/>
                </a:cxn>
                <a:cxn ang="0">
                  <a:pos x="488" y="284"/>
                </a:cxn>
                <a:cxn ang="0">
                  <a:pos x="498" y="222"/>
                </a:cxn>
                <a:cxn ang="0">
                  <a:pos x="488" y="160"/>
                </a:cxn>
                <a:cxn ang="0">
                  <a:pos x="463" y="104"/>
                </a:cxn>
                <a:cxn ang="0">
                  <a:pos x="422" y="62"/>
                </a:cxn>
                <a:cxn ang="0">
                  <a:pos x="366" y="26"/>
                </a:cxn>
                <a:cxn ang="0">
                  <a:pos x="305" y="5"/>
                </a:cxn>
                <a:cxn ang="0">
                  <a:pos x="234" y="0"/>
                </a:cxn>
                <a:cxn ang="0">
                  <a:pos x="158" y="11"/>
                </a:cxn>
                <a:cxn ang="0">
                  <a:pos x="91" y="42"/>
                </a:cxn>
                <a:cxn ang="0">
                  <a:pos x="40" y="88"/>
                </a:cxn>
                <a:cxn ang="0">
                  <a:pos x="10" y="145"/>
                </a:cxn>
                <a:cxn ang="0">
                  <a:pos x="0" y="207"/>
                </a:cxn>
                <a:cxn ang="0">
                  <a:pos x="0" y="227"/>
                </a:cxn>
                <a:cxn ang="0">
                  <a:pos x="5" y="243"/>
                </a:cxn>
                <a:cxn ang="0">
                  <a:pos x="15" y="253"/>
                </a:cxn>
                <a:cxn ang="0">
                  <a:pos x="46" y="269"/>
                </a:cxn>
                <a:cxn ang="0">
                  <a:pos x="76" y="269"/>
                </a:cxn>
                <a:cxn ang="0">
                  <a:pos x="86" y="264"/>
                </a:cxn>
                <a:cxn ang="0">
                  <a:pos x="102" y="253"/>
                </a:cxn>
                <a:cxn ang="0">
                  <a:pos x="112" y="243"/>
                </a:cxn>
                <a:cxn ang="0">
                  <a:pos x="117" y="227"/>
                </a:cxn>
                <a:cxn ang="0">
                  <a:pos x="117" y="191"/>
                </a:cxn>
                <a:cxn ang="0">
                  <a:pos x="102" y="160"/>
                </a:cxn>
                <a:cxn ang="0">
                  <a:pos x="71" y="150"/>
                </a:cxn>
                <a:cxn ang="0">
                  <a:pos x="51" y="150"/>
                </a:cxn>
                <a:cxn ang="0">
                  <a:pos x="86" y="98"/>
                </a:cxn>
                <a:cxn ang="0">
                  <a:pos x="127" y="62"/>
                </a:cxn>
                <a:cxn ang="0">
                  <a:pos x="173" y="47"/>
                </a:cxn>
                <a:cxn ang="0">
                  <a:pos x="219" y="42"/>
                </a:cxn>
                <a:cxn ang="0">
                  <a:pos x="280" y="52"/>
                </a:cxn>
                <a:cxn ang="0">
                  <a:pos x="325" y="78"/>
                </a:cxn>
                <a:cxn ang="0">
                  <a:pos x="361" y="119"/>
                </a:cxn>
                <a:cxn ang="0">
                  <a:pos x="381" y="171"/>
                </a:cxn>
                <a:cxn ang="0">
                  <a:pos x="387" y="222"/>
                </a:cxn>
                <a:cxn ang="0">
                  <a:pos x="376" y="294"/>
                </a:cxn>
                <a:cxn ang="0">
                  <a:pos x="351" y="356"/>
                </a:cxn>
                <a:cxn ang="0">
                  <a:pos x="315" y="403"/>
                </a:cxn>
                <a:cxn ang="0">
                  <a:pos x="280" y="444"/>
                </a:cxn>
                <a:cxn ang="0">
                  <a:pos x="10" y="712"/>
                </a:cxn>
                <a:cxn ang="0">
                  <a:pos x="0" y="723"/>
                </a:cxn>
                <a:cxn ang="0">
                  <a:pos x="0" y="759"/>
                </a:cxn>
                <a:cxn ang="0">
                  <a:pos x="463" y="759"/>
                </a:cxn>
                <a:cxn ang="0">
                  <a:pos x="498" y="552"/>
                </a:cxn>
              </a:cxnLst>
              <a:rect l="0" t="0" r="r" b="b"/>
              <a:pathLst>
                <a:path w="498" h="759">
                  <a:moveTo>
                    <a:pt x="498" y="552"/>
                  </a:moveTo>
                  <a:lnTo>
                    <a:pt x="458" y="552"/>
                  </a:lnTo>
                  <a:lnTo>
                    <a:pt x="453" y="589"/>
                  </a:lnTo>
                  <a:lnTo>
                    <a:pt x="443" y="630"/>
                  </a:lnTo>
                  <a:lnTo>
                    <a:pt x="427" y="656"/>
                  </a:lnTo>
                  <a:lnTo>
                    <a:pt x="412" y="661"/>
                  </a:lnTo>
                  <a:lnTo>
                    <a:pt x="112" y="661"/>
                  </a:lnTo>
                  <a:lnTo>
                    <a:pt x="173" y="604"/>
                  </a:lnTo>
                  <a:lnTo>
                    <a:pt x="224" y="563"/>
                  </a:lnTo>
                  <a:lnTo>
                    <a:pt x="259" y="532"/>
                  </a:lnTo>
                  <a:lnTo>
                    <a:pt x="300" y="501"/>
                  </a:lnTo>
                  <a:lnTo>
                    <a:pt x="336" y="470"/>
                  </a:lnTo>
                  <a:lnTo>
                    <a:pt x="387" y="429"/>
                  </a:lnTo>
                  <a:lnTo>
                    <a:pt x="427" y="387"/>
                  </a:lnTo>
                  <a:lnTo>
                    <a:pt x="463" y="336"/>
                  </a:lnTo>
                  <a:lnTo>
                    <a:pt x="488" y="284"/>
                  </a:lnTo>
                  <a:lnTo>
                    <a:pt x="498" y="222"/>
                  </a:lnTo>
                  <a:lnTo>
                    <a:pt x="488" y="160"/>
                  </a:lnTo>
                  <a:lnTo>
                    <a:pt x="463" y="104"/>
                  </a:lnTo>
                  <a:lnTo>
                    <a:pt x="422" y="62"/>
                  </a:lnTo>
                  <a:lnTo>
                    <a:pt x="366" y="26"/>
                  </a:lnTo>
                  <a:lnTo>
                    <a:pt x="305" y="5"/>
                  </a:lnTo>
                  <a:lnTo>
                    <a:pt x="234" y="0"/>
                  </a:lnTo>
                  <a:lnTo>
                    <a:pt x="158" y="11"/>
                  </a:lnTo>
                  <a:lnTo>
                    <a:pt x="91" y="42"/>
                  </a:lnTo>
                  <a:lnTo>
                    <a:pt x="40" y="88"/>
                  </a:lnTo>
                  <a:lnTo>
                    <a:pt x="10" y="145"/>
                  </a:lnTo>
                  <a:lnTo>
                    <a:pt x="0" y="207"/>
                  </a:lnTo>
                  <a:lnTo>
                    <a:pt x="0" y="227"/>
                  </a:lnTo>
                  <a:lnTo>
                    <a:pt x="5" y="243"/>
                  </a:lnTo>
                  <a:lnTo>
                    <a:pt x="15" y="253"/>
                  </a:lnTo>
                  <a:lnTo>
                    <a:pt x="46" y="269"/>
                  </a:lnTo>
                  <a:lnTo>
                    <a:pt x="76" y="269"/>
                  </a:lnTo>
                  <a:lnTo>
                    <a:pt x="86" y="264"/>
                  </a:lnTo>
                  <a:lnTo>
                    <a:pt x="102" y="253"/>
                  </a:lnTo>
                  <a:lnTo>
                    <a:pt x="112" y="243"/>
                  </a:lnTo>
                  <a:lnTo>
                    <a:pt x="117" y="227"/>
                  </a:lnTo>
                  <a:lnTo>
                    <a:pt x="117" y="191"/>
                  </a:lnTo>
                  <a:lnTo>
                    <a:pt x="102" y="160"/>
                  </a:lnTo>
                  <a:lnTo>
                    <a:pt x="71" y="150"/>
                  </a:lnTo>
                  <a:lnTo>
                    <a:pt x="51" y="150"/>
                  </a:lnTo>
                  <a:lnTo>
                    <a:pt x="86" y="98"/>
                  </a:lnTo>
                  <a:lnTo>
                    <a:pt x="127" y="62"/>
                  </a:lnTo>
                  <a:lnTo>
                    <a:pt x="173" y="47"/>
                  </a:lnTo>
                  <a:lnTo>
                    <a:pt x="219" y="42"/>
                  </a:lnTo>
                  <a:lnTo>
                    <a:pt x="280" y="52"/>
                  </a:lnTo>
                  <a:lnTo>
                    <a:pt x="325" y="78"/>
                  </a:lnTo>
                  <a:lnTo>
                    <a:pt x="361" y="119"/>
                  </a:lnTo>
                  <a:lnTo>
                    <a:pt x="381" y="171"/>
                  </a:lnTo>
                  <a:lnTo>
                    <a:pt x="387" y="222"/>
                  </a:lnTo>
                  <a:lnTo>
                    <a:pt x="376" y="294"/>
                  </a:lnTo>
                  <a:lnTo>
                    <a:pt x="351" y="356"/>
                  </a:lnTo>
                  <a:lnTo>
                    <a:pt x="315" y="403"/>
                  </a:lnTo>
                  <a:lnTo>
                    <a:pt x="280" y="444"/>
                  </a:lnTo>
                  <a:lnTo>
                    <a:pt x="10" y="712"/>
                  </a:lnTo>
                  <a:lnTo>
                    <a:pt x="0" y="723"/>
                  </a:lnTo>
                  <a:lnTo>
                    <a:pt x="0" y="759"/>
                  </a:lnTo>
                  <a:lnTo>
                    <a:pt x="463" y="759"/>
                  </a:lnTo>
                  <a:lnTo>
                    <a:pt x="498" y="5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04" name="Freeform 32"/>
            <p:cNvSpPr>
              <a:spLocks/>
            </p:cNvSpPr>
            <p:nvPr/>
          </p:nvSpPr>
          <p:spPr bwMode="auto">
            <a:xfrm>
              <a:off x="13182" y="5378"/>
              <a:ext cx="371" cy="1631"/>
            </a:xfrm>
            <a:custGeom>
              <a:avLst/>
              <a:gdLst/>
              <a:ahLst/>
              <a:cxnLst>
                <a:cxn ang="0">
                  <a:pos x="371" y="815"/>
                </a:cxn>
                <a:cxn ang="0">
                  <a:pos x="366" y="707"/>
                </a:cxn>
                <a:cxn ang="0">
                  <a:pos x="351" y="583"/>
                </a:cxn>
                <a:cxn ang="0">
                  <a:pos x="320" y="444"/>
                </a:cxn>
                <a:cxn ang="0">
                  <a:pos x="264" y="304"/>
                </a:cxn>
                <a:cxn ang="0">
                  <a:pos x="214" y="211"/>
                </a:cxn>
                <a:cxn ang="0">
                  <a:pos x="163" y="139"/>
                </a:cxn>
                <a:cxn ang="0">
                  <a:pos x="112" y="77"/>
                </a:cxn>
                <a:cxn ang="0">
                  <a:pos x="66" y="36"/>
                </a:cxn>
                <a:cxn ang="0">
                  <a:pos x="35" y="10"/>
                </a:cxn>
                <a:cxn ang="0">
                  <a:pos x="1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21"/>
                </a:cxn>
                <a:cxn ang="0">
                  <a:pos x="10" y="31"/>
                </a:cxn>
                <a:cxn ang="0">
                  <a:pos x="15" y="41"/>
                </a:cxn>
                <a:cxn ang="0">
                  <a:pos x="30" y="52"/>
                </a:cxn>
                <a:cxn ang="0">
                  <a:pos x="102" y="139"/>
                </a:cxn>
                <a:cxn ang="0">
                  <a:pos x="163" y="248"/>
                </a:cxn>
                <a:cxn ang="0">
                  <a:pos x="214" y="366"/>
                </a:cxn>
                <a:cxn ang="0">
                  <a:pos x="249" y="500"/>
                </a:cxn>
                <a:cxn ang="0">
                  <a:pos x="275" y="650"/>
                </a:cxn>
                <a:cxn ang="0">
                  <a:pos x="280" y="815"/>
                </a:cxn>
                <a:cxn ang="0">
                  <a:pos x="275" y="955"/>
                </a:cxn>
                <a:cxn ang="0">
                  <a:pos x="259" y="1094"/>
                </a:cxn>
                <a:cxn ang="0">
                  <a:pos x="224" y="1228"/>
                </a:cxn>
                <a:cxn ang="0">
                  <a:pos x="178" y="1357"/>
                </a:cxn>
                <a:cxn ang="0">
                  <a:pos x="112" y="1476"/>
                </a:cxn>
                <a:cxn ang="0">
                  <a:pos x="20" y="1584"/>
                </a:cxn>
                <a:cxn ang="0">
                  <a:pos x="10" y="1595"/>
                </a:cxn>
                <a:cxn ang="0">
                  <a:pos x="5" y="1605"/>
                </a:cxn>
                <a:cxn ang="0">
                  <a:pos x="0" y="1610"/>
                </a:cxn>
                <a:cxn ang="0">
                  <a:pos x="0" y="1625"/>
                </a:cxn>
                <a:cxn ang="0">
                  <a:pos x="10" y="1631"/>
                </a:cxn>
                <a:cxn ang="0">
                  <a:pos x="15" y="1631"/>
                </a:cxn>
                <a:cxn ang="0">
                  <a:pos x="35" y="1620"/>
                </a:cxn>
                <a:cxn ang="0">
                  <a:pos x="66" y="1595"/>
                </a:cxn>
                <a:cxn ang="0">
                  <a:pos x="112" y="1548"/>
                </a:cxn>
                <a:cxn ang="0">
                  <a:pos x="168" y="1486"/>
                </a:cxn>
                <a:cxn ang="0">
                  <a:pos x="219" y="1409"/>
                </a:cxn>
                <a:cxn ang="0">
                  <a:pos x="270" y="1311"/>
                </a:cxn>
                <a:cxn ang="0">
                  <a:pos x="320" y="1177"/>
                </a:cxn>
                <a:cxn ang="0">
                  <a:pos x="351" y="1047"/>
                </a:cxn>
                <a:cxn ang="0">
                  <a:pos x="371" y="924"/>
                </a:cxn>
                <a:cxn ang="0">
                  <a:pos x="371" y="815"/>
                </a:cxn>
              </a:cxnLst>
              <a:rect l="0" t="0" r="r" b="b"/>
              <a:pathLst>
                <a:path w="371" h="1631">
                  <a:moveTo>
                    <a:pt x="371" y="815"/>
                  </a:moveTo>
                  <a:lnTo>
                    <a:pt x="366" y="707"/>
                  </a:lnTo>
                  <a:lnTo>
                    <a:pt x="351" y="583"/>
                  </a:lnTo>
                  <a:lnTo>
                    <a:pt x="320" y="444"/>
                  </a:lnTo>
                  <a:lnTo>
                    <a:pt x="264" y="304"/>
                  </a:lnTo>
                  <a:lnTo>
                    <a:pt x="214" y="211"/>
                  </a:lnTo>
                  <a:lnTo>
                    <a:pt x="163" y="139"/>
                  </a:lnTo>
                  <a:lnTo>
                    <a:pt x="112" y="77"/>
                  </a:lnTo>
                  <a:lnTo>
                    <a:pt x="66" y="36"/>
                  </a:lnTo>
                  <a:lnTo>
                    <a:pt x="35" y="10"/>
                  </a:lnTo>
                  <a:lnTo>
                    <a:pt x="15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21"/>
                  </a:lnTo>
                  <a:lnTo>
                    <a:pt x="10" y="31"/>
                  </a:lnTo>
                  <a:lnTo>
                    <a:pt x="15" y="41"/>
                  </a:lnTo>
                  <a:lnTo>
                    <a:pt x="30" y="52"/>
                  </a:lnTo>
                  <a:lnTo>
                    <a:pt x="102" y="139"/>
                  </a:lnTo>
                  <a:lnTo>
                    <a:pt x="163" y="248"/>
                  </a:lnTo>
                  <a:lnTo>
                    <a:pt x="214" y="366"/>
                  </a:lnTo>
                  <a:lnTo>
                    <a:pt x="249" y="500"/>
                  </a:lnTo>
                  <a:lnTo>
                    <a:pt x="275" y="650"/>
                  </a:lnTo>
                  <a:lnTo>
                    <a:pt x="280" y="815"/>
                  </a:lnTo>
                  <a:lnTo>
                    <a:pt x="275" y="955"/>
                  </a:lnTo>
                  <a:lnTo>
                    <a:pt x="259" y="1094"/>
                  </a:lnTo>
                  <a:lnTo>
                    <a:pt x="224" y="1228"/>
                  </a:lnTo>
                  <a:lnTo>
                    <a:pt x="178" y="1357"/>
                  </a:lnTo>
                  <a:lnTo>
                    <a:pt x="112" y="1476"/>
                  </a:lnTo>
                  <a:lnTo>
                    <a:pt x="20" y="1584"/>
                  </a:lnTo>
                  <a:lnTo>
                    <a:pt x="10" y="1595"/>
                  </a:lnTo>
                  <a:lnTo>
                    <a:pt x="5" y="1605"/>
                  </a:lnTo>
                  <a:lnTo>
                    <a:pt x="0" y="1610"/>
                  </a:lnTo>
                  <a:lnTo>
                    <a:pt x="0" y="1625"/>
                  </a:lnTo>
                  <a:lnTo>
                    <a:pt x="10" y="1631"/>
                  </a:lnTo>
                  <a:lnTo>
                    <a:pt x="15" y="1631"/>
                  </a:lnTo>
                  <a:lnTo>
                    <a:pt x="35" y="1620"/>
                  </a:lnTo>
                  <a:lnTo>
                    <a:pt x="66" y="1595"/>
                  </a:lnTo>
                  <a:lnTo>
                    <a:pt x="112" y="1548"/>
                  </a:lnTo>
                  <a:lnTo>
                    <a:pt x="168" y="1486"/>
                  </a:lnTo>
                  <a:lnTo>
                    <a:pt x="219" y="1409"/>
                  </a:lnTo>
                  <a:lnTo>
                    <a:pt x="270" y="1311"/>
                  </a:lnTo>
                  <a:lnTo>
                    <a:pt x="320" y="1177"/>
                  </a:lnTo>
                  <a:lnTo>
                    <a:pt x="351" y="1047"/>
                  </a:lnTo>
                  <a:lnTo>
                    <a:pt x="371" y="924"/>
                  </a:lnTo>
                  <a:lnTo>
                    <a:pt x="371" y="8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05" name="Freeform 33"/>
            <p:cNvSpPr>
              <a:spLocks noEditPoints="1"/>
            </p:cNvSpPr>
            <p:nvPr/>
          </p:nvSpPr>
          <p:spPr bwMode="auto">
            <a:xfrm>
              <a:off x="14256" y="6002"/>
              <a:ext cx="1068" cy="382"/>
            </a:xfrm>
            <a:custGeom>
              <a:avLst/>
              <a:gdLst/>
              <a:ahLst/>
              <a:cxnLst>
                <a:cxn ang="0">
                  <a:pos x="1012" y="67"/>
                </a:cxn>
                <a:cxn ang="0">
                  <a:pos x="1033" y="67"/>
                </a:cxn>
                <a:cxn ang="0">
                  <a:pos x="1063" y="52"/>
                </a:cxn>
                <a:cxn ang="0">
                  <a:pos x="1068" y="47"/>
                </a:cxn>
                <a:cxn ang="0">
                  <a:pos x="1068" y="16"/>
                </a:cxn>
                <a:cxn ang="0">
                  <a:pos x="1038" y="0"/>
                </a:cxn>
                <a:cxn ang="0">
                  <a:pos x="20" y="0"/>
                </a:cxn>
                <a:cxn ang="0">
                  <a:pos x="10" y="5"/>
                </a:cxn>
                <a:cxn ang="0">
                  <a:pos x="5" y="11"/>
                </a:cxn>
                <a:cxn ang="0">
                  <a:pos x="0" y="21"/>
                </a:cxn>
                <a:cxn ang="0">
                  <a:pos x="0" y="42"/>
                </a:cxn>
                <a:cxn ang="0">
                  <a:pos x="5" y="52"/>
                </a:cxn>
                <a:cxn ang="0">
                  <a:pos x="10" y="57"/>
                </a:cxn>
                <a:cxn ang="0">
                  <a:pos x="20" y="62"/>
                </a:cxn>
                <a:cxn ang="0">
                  <a:pos x="30" y="62"/>
                </a:cxn>
                <a:cxn ang="0">
                  <a:pos x="40" y="67"/>
                </a:cxn>
                <a:cxn ang="0">
                  <a:pos x="51" y="67"/>
                </a:cxn>
                <a:cxn ang="0">
                  <a:pos x="1012" y="67"/>
                </a:cxn>
                <a:cxn ang="0">
                  <a:pos x="1012" y="382"/>
                </a:cxn>
                <a:cxn ang="0">
                  <a:pos x="1033" y="382"/>
                </a:cxn>
                <a:cxn ang="0">
                  <a:pos x="1043" y="377"/>
                </a:cxn>
                <a:cxn ang="0">
                  <a:pos x="1053" y="377"/>
                </a:cxn>
                <a:cxn ang="0">
                  <a:pos x="1063" y="372"/>
                </a:cxn>
                <a:cxn ang="0">
                  <a:pos x="1068" y="362"/>
                </a:cxn>
                <a:cxn ang="0">
                  <a:pos x="1068" y="341"/>
                </a:cxn>
                <a:cxn ang="0">
                  <a:pos x="1063" y="331"/>
                </a:cxn>
                <a:cxn ang="0">
                  <a:pos x="1033" y="315"/>
                </a:cxn>
                <a:cxn ang="0">
                  <a:pos x="30" y="315"/>
                </a:cxn>
                <a:cxn ang="0">
                  <a:pos x="20" y="320"/>
                </a:cxn>
                <a:cxn ang="0">
                  <a:pos x="10" y="320"/>
                </a:cxn>
                <a:cxn ang="0">
                  <a:pos x="5" y="331"/>
                </a:cxn>
                <a:cxn ang="0">
                  <a:pos x="0" y="336"/>
                </a:cxn>
                <a:cxn ang="0">
                  <a:pos x="0" y="362"/>
                </a:cxn>
                <a:cxn ang="0">
                  <a:pos x="5" y="372"/>
                </a:cxn>
                <a:cxn ang="0">
                  <a:pos x="10" y="377"/>
                </a:cxn>
                <a:cxn ang="0">
                  <a:pos x="20" y="377"/>
                </a:cxn>
                <a:cxn ang="0">
                  <a:pos x="30" y="382"/>
                </a:cxn>
                <a:cxn ang="0">
                  <a:pos x="51" y="382"/>
                </a:cxn>
                <a:cxn ang="0">
                  <a:pos x="1012" y="382"/>
                </a:cxn>
              </a:cxnLst>
              <a:rect l="0" t="0" r="r" b="b"/>
              <a:pathLst>
                <a:path w="1068" h="382">
                  <a:moveTo>
                    <a:pt x="1012" y="67"/>
                  </a:moveTo>
                  <a:lnTo>
                    <a:pt x="1033" y="67"/>
                  </a:lnTo>
                  <a:lnTo>
                    <a:pt x="1063" y="52"/>
                  </a:lnTo>
                  <a:lnTo>
                    <a:pt x="1068" y="47"/>
                  </a:lnTo>
                  <a:lnTo>
                    <a:pt x="1068" y="16"/>
                  </a:lnTo>
                  <a:lnTo>
                    <a:pt x="1038" y="0"/>
                  </a:lnTo>
                  <a:lnTo>
                    <a:pt x="20" y="0"/>
                  </a:lnTo>
                  <a:lnTo>
                    <a:pt x="10" y="5"/>
                  </a:lnTo>
                  <a:lnTo>
                    <a:pt x="5" y="11"/>
                  </a:lnTo>
                  <a:lnTo>
                    <a:pt x="0" y="21"/>
                  </a:lnTo>
                  <a:lnTo>
                    <a:pt x="0" y="42"/>
                  </a:lnTo>
                  <a:lnTo>
                    <a:pt x="5" y="52"/>
                  </a:lnTo>
                  <a:lnTo>
                    <a:pt x="10" y="57"/>
                  </a:lnTo>
                  <a:lnTo>
                    <a:pt x="20" y="62"/>
                  </a:lnTo>
                  <a:lnTo>
                    <a:pt x="30" y="62"/>
                  </a:lnTo>
                  <a:lnTo>
                    <a:pt x="40" y="67"/>
                  </a:lnTo>
                  <a:lnTo>
                    <a:pt x="51" y="67"/>
                  </a:lnTo>
                  <a:lnTo>
                    <a:pt x="1012" y="67"/>
                  </a:lnTo>
                  <a:close/>
                  <a:moveTo>
                    <a:pt x="1012" y="382"/>
                  </a:moveTo>
                  <a:lnTo>
                    <a:pt x="1033" y="382"/>
                  </a:lnTo>
                  <a:lnTo>
                    <a:pt x="1043" y="377"/>
                  </a:lnTo>
                  <a:lnTo>
                    <a:pt x="1053" y="377"/>
                  </a:lnTo>
                  <a:lnTo>
                    <a:pt x="1063" y="372"/>
                  </a:lnTo>
                  <a:lnTo>
                    <a:pt x="1068" y="362"/>
                  </a:lnTo>
                  <a:lnTo>
                    <a:pt x="1068" y="341"/>
                  </a:lnTo>
                  <a:lnTo>
                    <a:pt x="1063" y="331"/>
                  </a:lnTo>
                  <a:lnTo>
                    <a:pt x="1033" y="315"/>
                  </a:lnTo>
                  <a:lnTo>
                    <a:pt x="30" y="315"/>
                  </a:lnTo>
                  <a:lnTo>
                    <a:pt x="20" y="320"/>
                  </a:lnTo>
                  <a:lnTo>
                    <a:pt x="10" y="320"/>
                  </a:lnTo>
                  <a:lnTo>
                    <a:pt x="5" y="331"/>
                  </a:lnTo>
                  <a:lnTo>
                    <a:pt x="0" y="336"/>
                  </a:lnTo>
                  <a:lnTo>
                    <a:pt x="0" y="362"/>
                  </a:lnTo>
                  <a:lnTo>
                    <a:pt x="5" y="372"/>
                  </a:lnTo>
                  <a:lnTo>
                    <a:pt x="10" y="377"/>
                  </a:lnTo>
                  <a:lnTo>
                    <a:pt x="20" y="377"/>
                  </a:lnTo>
                  <a:lnTo>
                    <a:pt x="30" y="382"/>
                  </a:lnTo>
                  <a:lnTo>
                    <a:pt x="51" y="382"/>
                  </a:lnTo>
                  <a:lnTo>
                    <a:pt x="1012" y="3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06" name="Freeform 34"/>
            <p:cNvSpPr>
              <a:spLocks noEditPoints="1"/>
            </p:cNvSpPr>
            <p:nvPr/>
          </p:nvSpPr>
          <p:spPr bwMode="auto">
            <a:xfrm>
              <a:off x="15955" y="5450"/>
              <a:ext cx="1069" cy="1187"/>
            </a:xfrm>
            <a:custGeom>
              <a:avLst/>
              <a:gdLst/>
              <a:ahLst/>
              <a:cxnLst>
                <a:cxn ang="0">
                  <a:pos x="1054" y="459"/>
                </a:cxn>
                <a:cxn ang="0">
                  <a:pos x="952" y="222"/>
                </a:cxn>
                <a:cxn ang="0">
                  <a:pos x="769" y="62"/>
                </a:cxn>
                <a:cxn ang="0">
                  <a:pos x="535" y="0"/>
                </a:cxn>
                <a:cxn ang="0">
                  <a:pos x="301" y="62"/>
                </a:cxn>
                <a:cxn ang="0">
                  <a:pos x="117" y="222"/>
                </a:cxn>
                <a:cxn ang="0">
                  <a:pos x="16" y="459"/>
                </a:cxn>
                <a:cxn ang="0">
                  <a:pos x="16" y="738"/>
                </a:cxn>
                <a:cxn ang="0">
                  <a:pos x="117" y="970"/>
                </a:cxn>
                <a:cxn ang="0">
                  <a:pos x="301" y="1130"/>
                </a:cxn>
                <a:cxn ang="0">
                  <a:pos x="535" y="1187"/>
                </a:cxn>
                <a:cxn ang="0">
                  <a:pos x="769" y="1130"/>
                </a:cxn>
                <a:cxn ang="0">
                  <a:pos x="952" y="970"/>
                </a:cxn>
                <a:cxn ang="0">
                  <a:pos x="1054" y="733"/>
                </a:cxn>
                <a:cxn ang="0">
                  <a:pos x="535" y="1151"/>
                </a:cxn>
                <a:cxn ang="0">
                  <a:pos x="423" y="1130"/>
                </a:cxn>
                <a:cxn ang="0">
                  <a:pos x="311" y="1053"/>
                </a:cxn>
                <a:cxn ang="0">
                  <a:pos x="219" y="924"/>
                </a:cxn>
                <a:cxn ang="0">
                  <a:pos x="163" y="723"/>
                </a:cxn>
                <a:cxn ang="0">
                  <a:pos x="163" y="470"/>
                </a:cxn>
                <a:cxn ang="0">
                  <a:pos x="219" y="268"/>
                </a:cxn>
                <a:cxn ang="0">
                  <a:pos x="311" y="134"/>
                </a:cxn>
                <a:cxn ang="0">
                  <a:pos x="423" y="57"/>
                </a:cxn>
                <a:cxn ang="0">
                  <a:pos x="535" y="36"/>
                </a:cxn>
                <a:cxn ang="0">
                  <a:pos x="647" y="62"/>
                </a:cxn>
                <a:cxn ang="0">
                  <a:pos x="759" y="134"/>
                </a:cxn>
                <a:cxn ang="0">
                  <a:pos x="850" y="268"/>
                </a:cxn>
                <a:cxn ang="0">
                  <a:pos x="906" y="470"/>
                </a:cxn>
                <a:cxn ang="0">
                  <a:pos x="906" y="728"/>
                </a:cxn>
                <a:cxn ang="0">
                  <a:pos x="850" y="924"/>
                </a:cxn>
                <a:cxn ang="0">
                  <a:pos x="753" y="1058"/>
                </a:cxn>
                <a:cxn ang="0">
                  <a:pos x="642" y="1125"/>
                </a:cxn>
                <a:cxn ang="0">
                  <a:pos x="535" y="1151"/>
                </a:cxn>
                <a:cxn ang="0">
                  <a:pos x="779" y="475"/>
                </a:cxn>
                <a:cxn ang="0">
                  <a:pos x="285" y="532"/>
                </a:cxn>
                <a:cxn ang="0">
                  <a:pos x="245" y="475"/>
                </a:cxn>
                <a:cxn ang="0">
                  <a:pos x="285" y="712"/>
                </a:cxn>
                <a:cxn ang="0">
                  <a:pos x="779" y="656"/>
                </a:cxn>
                <a:cxn ang="0">
                  <a:pos x="820" y="712"/>
                </a:cxn>
              </a:cxnLst>
              <a:rect l="0" t="0" r="r" b="b"/>
              <a:pathLst>
                <a:path w="1069" h="1187">
                  <a:moveTo>
                    <a:pt x="1069" y="599"/>
                  </a:moveTo>
                  <a:lnTo>
                    <a:pt x="1054" y="459"/>
                  </a:lnTo>
                  <a:lnTo>
                    <a:pt x="1013" y="336"/>
                  </a:lnTo>
                  <a:lnTo>
                    <a:pt x="952" y="222"/>
                  </a:lnTo>
                  <a:lnTo>
                    <a:pt x="865" y="129"/>
                  </a:lnTo>
                  <a:lnTo>
                    <a:pt x="769" y="62"/>
                  </a:lnTo>
                  <a:lnTo>
                    <a:pt x="657" y="16"/>
                  </a:lnTo>
                  <a:lnTo>
                    <a:pt x="535" y="0"/>
                  </a:lnTo>
                  <a:lnTo>
                    <a:pt x="413" y="16"/>
                  </a:lnTo>
                  <a:lnTo>
                    <a:pt x="301" y="62"/>
                  </a:lnTo>
                  <a:lnTo>
                    <a:pt x="204" y="129"/>
                  </a:lnTo>
                  <a:lnTo>
                    <a:pt x="117" y="222"/>
                  </a:lnTo>
                  <a:lnTo>
                    <a:pt x="56" y="330"/>
                  </a:lnTo>
                  <a:lnTo>
                    <a:pt x="16" y="459"/>
                  </a:lnTo>
                  <a:lnTo>
                    <a:pt x="0" y="599"/>
                  </a:lnTo>
                  <a:lnTo>
                    <a:pt x="16" y="738"/>
                  </a:lnTo>
                  <a:lnTo>
                    <a:pt x="56" y="862"/>
                  </a:lnTo>
                  <a:lnTo>
                    <a:pt x="117" y="970"/>
                  </a:lnTo>
                  <a:lnTo>
                    <a:pt x="204" y="1058"/>
                  </a:lnTo>
                  <a:lnTo>
                    <a:pt x="301" y="1130"/>
                  </a:lnTo>
                  <a:lnTo>
                    <a:pt x="413" y="1172"/>
                  </a:lnTo>
                  <a:lnTo>
                    <a:pt x="535" y="1187"/>
                  </a:lnTo>
                  <a:lnTo>
                    <a:pt x="657" y="1172"/>
                  </a:lnTo>
                  <a:lnTo>
                    <a:pt x="769" y="1130"/>
                  </a:lnTo>
                  <a:lnTo>
                    <a:pt x="865" y="1058"/>
                  </a:lnTo>
                  <a:lnTo>
                    <a:pt x="952" y="970"/>
                  </a:lnTo>
                  <a:lnTo>
                    <a:pt x="1013" y="857"/>
                  </a:lnTo>
                  <a:lnTo>
                    <a:pt x="1054" y="733"/>
                  </a:lnTo>
                  <a:lnTo>
                    <a:pt x="1069" y="599"/>
                  </a:lnTo>
                  <a:close/>
                  <a:moveTo>
                    <a:pt x="535" y="1151"/>
                  </a:moveTo>
                  <a:lnTo>
                    <a:pt x="479" y="1146"/>
                  </a:lnTo>
                  <a:lnTo>
                    <a:pt x="423" y="1130"/>
                  </a:lnTo>
                  <a:lnTo>
                    <a:pt x="367" y="1099"/>
                  </a:lnTo>
                  <a:lnTo>
                    <a:pt x="311" y="1053"/>
                  </a:lnTo>
                  <a:lnTo>
                    <a:pt x="260" y="996"/>
                  </a:lnTo>
                  <a:lnTo>
                    <a:pt x="219" y="924"/>
                  </a:lnTo>
                  <a:lnTo>
                    <a:pt x="184" y="831"/>
                  </a:lnTo>
                  <a:lnTo>
                    <a:pt x="163" y="723"/>
                  </a:lnTo>
                  <a:lnTo>
                    <a:pt x="153" y="599"/>
                  </a:lnTo>
                  <a:lnTo>
                    <a:pt x="163" y="470"/>
                  </a:lnTo>
                  <a:lnTo>
                    <a:pt x="184" y="356"/>
                  </a:lnTo>
                  <a:lnTo>
                    <a:pt x="219" y="268"/>
                  </a:lnTo>
                  <a:lnTo>
                    <a:pt x="260" y="191"/>
                  </a:lnTo>
                  <a:lnTo>
                    <a:pt x="311" y="134"/>
                  </a:lnTo>
                  <a:lnTo>
                    <a:pt x="367" y="88"/>
                  </a:lnTo>
                  <a:lnTo>
                    <a:pt x="423" y="57"/>
                  </a:lnTo>
                  <a:lnTo>
                    <a:pt x="479" y="41"/>
                  </a:lnTo>
                  <a:lnTo>
                    <a:pt x="535" y="36"/>
                  </a:lnTo>
                  <a:lnTo>
                    <a:pt x="591" y="41"/>
                  </a:lnTo>
                  <a:lnTo>
                    <a:pt x="647" y="62"/>
                  </a:lnTo>
                  <a:lnTo>
                    <a:pt x="703" y="88"/>
                  </a:lnTo>
                  <a:lnTo>
                    <a:pt x="759" y="134"/>
                  </a:lnTo>
                  <a:lnTo>
                    <a:pt x="809" y="196"/>
                  </a:lnTo>
                  <a:lnTo>
                    <a:pt x="850" y="268"/>
                  </a:lnTo>
                  <a:lnTo>
                    <a:pt x="886" y="361"/>
                  </a:lnTo>
                  <a:lnTo>
                    <a:pt x="906" y="470"/>
                  </a:lnTo>
                  <a:lnTo>
                    <a:pt x="911" y="599"/>
                  </a:lnTo>
                  <a:lnTo>
                    <a:pt x="906" y="728"/>
                  </a:lnTo>
                  <a:lnTo>
                    <a:pt x="881" y="836"/>
                  </a:lnTo>
                  <a:lnTo>
                    <a:pt x="850" y="924"/>
                  </a:lnTo>
                  <a:lnTo>
                    <a:pt x="804" y="1001"/>
                  </a:lnTo>
                  <a:lnTo>
                    <a:pt x="753" y="1058"/>
                  </a:lnTo>
                  <a:lnTo>
                    <a:pt x="697" y="1099"/>
                  </a:lnTo>
                  <a:lnTo>
                    <a:pt x="642" y="1125"/>
                  </a:lnTo>
                  <a:lnTo>
                    <a:pt x="586" y="1146"/>
                  </a:lnTo>
                  <a:lnTo>
                    <a:pt x="535" y="1151"/>
                  </a:lnTo>
                  <a:close/>
                  <a:moveTo>
                    <a:pt x="820" y="475"/>
                  </a:moveTo>
                  <a:lnTo>
                    <a:pt x="779" y="475"/>
                  </a:lnTo>
                  <a:lnTo>
                    <a:pt x="779" y="532"/>
                  </a:lnTo>
                  <a:lnTo>
                    <a:pt x="285" y="532"/>
                  </a:lnTo>
                  <a:lnTo>
                    <a:pt x="285" y="475"/>
                  </a:lnTo>
                  <a:lnTo>
                    <a:pt x="245" y="475"/>
                  </a:lnTo>
                  <a:lnTo>
                    <a:pt x="245" y="712"/>
                  </a:lnTo>
                  <a:lnTo>
                    <a:pt x="285" y="712"/>
                  </a:lnTo>
                  <a:lnTo>
                    <a:pt x="285" y="656"/>
                  </a:lnTo>
                  <a:lnTo>
                    <a:pt x="779" y="656"/>
                  </a:lnTo>
                  <a:lnTo>
                    <a:pt x="779" y="712"/>
                  </a:lnTo>
                  <a:lnTo>
                    <a:pt x="820" y="712"/>
                  </a:lnTo>
                  <a:lnTo>
                    <a:pt x="820" y="4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07" name="Freeform 35"/>
            <p:cNvSpPr>
              <a:spLocks/>
            </p:cNvSpPr>
            <p:nvPr/>
          </p:nvSpPr>
          <p:spPr bwMode="auto">
            <a:xfrm>
              <a:off x="17273" y="5378"/>
              <a:ext cx="377" cy="1631"/>
            </a:xfrm>
            <a:custGeom>
              <a:avLst/>
              <a:gdLst/>
              <a:ahLst/>
              <a:cxnLst>
                <a:cxn ang="0">
                  <a:pos x="377" y="1615"/>
                </a:cxn>
                <a:cxn ang="0">
                  <a:pos x="377" y="1610"/>
                </a:cxn>
                <a:cxn ang="0">
                  <a:pos x="372" y="1610"/>
                </a:cxn>
                <a:cxn ang="0">
                  <a:pos x="372" y="1605"/>
                </a:cxn>
                <a:cxn ang="0">
                  <a:pos x="346" y="1579"/>
                </a:cxn>
                <a:cxn ang="0">
                  <a:pos x="270" y="1486"/>
                </a:cxn>
                <a:cxn ang="0">
                  <a:pos x="209" y="1383"/>
                </a:cxn>
                <a:cxn ang="0">
                  <a:pos x="163" y="1269"/>
                </a:cxn>
                <a:cxn ang="0">
                  <a:pos x="133" y="1156"/>
                </a:cxn>
                <a:cxn ang="0">
                  <a:pos x="107" y="1037"/>
                </a:cxn>
                <a:cxn ang="0">
                  <a:pos x="97" y="924"/>
                </a:cxn>
                <a:cxn ang="0">
                  <a:pos x="97" y="815"/>
                </a:cxn>
                <a:cxn ang="0">
                  <a:pos x="102" y="676"/>
                </a:cxn>
                <a:cxn ang="0">
                  <a:pos x="117" y="537"/>
                </a:cxn>
                <a:cxn ang="0">
                  <a:pos x="148" y="397"/>
                </a:cxn>
                <a:cxn ang="0">
                  <a:pos x="199" y="273"/>
                </a:cxn>
                <a:cxn ang="0">
                  <a:pos x="265" y="150"/>
                </a:cxn>
                <a:cxn ang="0">
                  <a:pos x="351" y="41"/>
                </a:cxn>
                <a:cxn ang="0">
                  <a:pos x="362" y="31"/>
                </a:cxn>
                <a:cxn ang="0">
                  <a:pos x="372" y="26"/>
                </a:cxn>
                <a:cxn ang="0">
                  <a:pos x="372" y="21"/>
                </a:cxn>
                <a:cxn ang="0">
                  <a:pos x="377" y="15"/>
                </a:cxn>
                <a:cxn ang="0">
                  <a:pos x="372" y="5"/>
                </a:cxn>
                <a:cxn ang="0">
                  <a:pos x="367" y="0"/>
                </a:cxn>
                <a:cxn ang="0">
                  <a:pos x="357" y="0"/>
                </a:cxn>
                <a:cxn ang="0">
                  <a:pos x="341" y="10"/>
                </a:cxn>
                <a:cxn ang="0">
                  <a:pos x="306" y="36"/>
                </a:cxn>
                <a:cxn ang="0">
                  <a:pos x="260" y="82"/>
                </a:cxn>
                <a:cxn ang="0">
                  <a:pos x="209" y="144"/>
                </a:cxn>
                <a:cxn ang="0">
                  <a:pos x="153" y="222"/>
                </a:cxn>
                <a:cxn ang="0">
                  <a:pos x="102" y="320"/>
                </a:cxn>
                <a:cxn ang="0">
                  <a:pos x="51" y="454"/>
                </a:cxn>
                <a:cxn ang="0">
                  <a:pos x="21" y="583"/>
                </a:cxn>
                <a:cxn ang="0">
                  <a:pos x="5" y="707"/>
                </a:cxn>
                <a:cxn ang="0">
                  <a:pos x="0" y="815"/>
                </a:cxn>
                <a:cxn ang="0">
                  <a:pos x="5" y="924"/>
                </a:cxn>
                <a:cxn ang="0">
                  <a:pos x="21" y="1047"/>
                </a:cxn>
                <a:cxn ang="0">
                  <a:pos x="51" y="1187"/>
                </a:cxn>
                <a:cxn ang="0">
                  <a:pos x="107" y="1326"/>
                </a:cxn>
                <a:cxn ang="0">
                  <a:pos x="158" y="1419"/>
                </a:cxn>
                <a:cxn ang="0">
                  <a:pos x="214" y="1491"/>
                </a:cxn>
                <a:cxn ang="0">
                  <a:pos x="265" y="1553"/>
                </a:cxn>
                <a:cxn ang="0">
                  <a:pos x="306" y="1595"/>
                </a:cxn>
                <a:cxn ang="0">
                  <a:pos x="341" y="1620"/>
                </a:cxn>
                <a:cxn ang="0">
                  <a:pos x="357" y="1631"/>
                </a:cxn>
                <a:cxn ang="0">
                  <a:pos x="367" y="1631"/>
                </a:cxn>
                <a:cxn ang="0">
                  <a:pos x="372" y="1625"/>
                </a:cxn>
                <a:cxn ang="0">
                  <a:pos x="377" y="1615"/>
                </a:cxn>
              </a:cxnLst>
              <a:rect l="0" t="0" r="r" b="b"/>
              <a:pathLst>
                <a:path w="377" h="1631">
                  <a:moveTo>
                    <a:pt x="377" y="1615"/>
                  </a:moveTo>
                  <a:lnTo>
                    <a:pt x="377" y="1610"/>
                  </a:lnTo>
                  <a:lnTo>
                    <a:pt x="372" y="1610"/>
                  </a:lnTo>
                  <a:lnTo>
                    <a:pt x="372" y="1605"/>
                  </a:lnTo>
                  <a:lnTo>
                    <a:pt x="346" y="1579"/>
                  </a:lnTo>
                  <a:lnTo>
                    <a:pt x="270" y="1486"/>
                  </a:lnTo>
                  <a:lnTo>
                    <a:pt x="209" y="1383"/>
                  </a:lnTo>
                  <a:lnTo>
                    <a:pt x="163" y="1269"/>
                  </a:lnTo>
                  <a:lnTo>
                    <a:pt x="133" y="1156"/>
                  </a:lnTo>
                  <a:lnTo>
                    <a:pt x="107" y="1037"/>
                  </a:lnTo>
                  <a:lnTo>
                    <a:pt x="97" y="924"/>
                  </a:lnTo>
                  <a:lnTo>
                    <a:pt x="97" y="815"/>
                  </a:lnTo>
                  <a:lnTo>
                    <a:pt x="102" y="676"/>
                  </a:lnTo>
                  <a:lnTo>
                    <a:pt x="117" y="537"/>
                  </a:lnTo>
                  <a:lnTo>
                    <a:pt x="148" y="397"/>
                  </a:lnTo>
                  <a:lnTo>
                    <a:pt x="199" y="273"/>
                  </a:lnTo>
                  <a:lnTo>
                    <a:pt x="265" y="150"/>
                  </a:lnTo>
                  <a:lnTo>
                    <a:pt x="351" y="41"/>
                  </a:lnTo>
                  <a:lnTo>
                    <a:pt x="362" y="31"/>
                  </a:lnTo>
                  <a:lnTo>
                    <a:pt x="372" y="26"/>
                  </a:lnTo>
                  <a:lnTo>
                    <a:pt x="372" y="21"/>
                  </a:lnTo>
                  <a:lnTo>
                    <a:pt x="377" y="15"/>
                  </a:lnTo>
                  <a:lnTo>
                    <a:pt x="372" y="5"/>
                  </a:lnTo>
                  <a:lnTo>
                    <a:pt x="367" y="0"/>
                  </a:lnTo>
                  <a:lnTo>
                    <a:pt x="357" y="0"/>
                  </a:lnTo>
                  <a:lnTo>
                    <a:pt x="341" y="10"/>
                  </a:lnTo>
                  <a:lnTo>
                    <a:pt x="306" y="36"/>
                  </a:lnTo>
                  <a:lnTo>
                    <a:pt x="260" y="82"/>
                  </a:lnTo>
                  <a:lnTo>
                    <a:pt x="209" y="144"/>
                  </a:lnTo>
                  <a:lnTo>
                    <a:pt x="153" y="222"/>
                  </a:lnTo>
                  <a:lnTo>
                    <a:pt x="102" y="320"/>
                  </a:lnTo>
                  <a:lnTo>
                    <a:pt x="51" y="454"/>
                  </a:lnTo>
                  <a:lnTo>
                    <a:pt x="21" y="583"/>
                  </a:lnTo>
                  <a:lnTo>
                    <a:pt x="5" y="707"/>
                  </a:lnTo>
                  <a:lnTo>
                    <a:pt x="0" y="815"/>
                  </a:lnTo>
                  <a:lnTo>
                    <a:pt x="5" y="924"/>
                  </a:lnTo>
                  <a:lnTo>
                    <a:pt x="21" y="1047"/>
                  </a:lnTo>
                  <a:lnTo>
                    <a:pt x="51" y="1187"/>
                  </a:lnTo>
                  <a:lnTo>
                    <a:pt x="107" y="1326"/>
                  </a:lnTo>
                  <a:lnTo>
                    <a:pt x="158" y="1419"/>
                  </a:lnTo>
                  <a:lnTo>
                    <a:pt x="214" y="1491"/>
                  </a:lnTo>
                  <a:lnTo>
                    <a:pt x="265" y="1553"/>
                  </a:lnTo>
                  <a:lnTo>
                    <a:pt x="306" y="1595"/>
                  </a:lnTo>
                  <a:lnTo>
                    <a:pt x="341" y="1620"/>
                  </a:lnTo>
                  <a:lnTo>
                    <a:pt x="357" y="1631"/>
                  </a:lnTo>
                  <a:lnTo>
                    <a:pt x="367" y="1631"/>
                  </a:lnTo>
                  <a:lnTo>
                    <a:pt x="372" y="1625"/>
                  </a:lnTo>
                  <a:lnTo>
                    <a:pt x="377" y="16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08" name="Freeform 36"/>
            <p:cNvSpPr>
              <a:spLocks/>
            </p:cNvSpPr>
            <p:nvPr/>
          </p:nvSpPr>
          <p:spPr bwMode="auto">
            <a:xfrm>
              <a:off x="17787" y="5878"/>
              <a:ext cx="876" cy="738"/>
            </a:xfrm>
            <a:custGeom>
              <a:avLst/>
              <a:gdLst/>
              <a:ahLst/>
              <a:cxnLst>
                <a:cxn ang="0">
                  <a:pos x="92" y="640"/>
                </a:cxn>
                <a:cxn ang="0">
                  <a:pos x="87" y="677"/>
                </a:cxn>
                <a:cxn ang="0">
                  <a:pos x="82" y="713"/>
                </a:cxn>
                <a:cxn ang="0">
                  <a:pos x="112" y="738"/>
                </a:cxn>
                <a:cxn ang="0">
                  <a:pos x="153" y="733"/>
                </a:cxn>
                <a:cxn ang="0">
                  <a:pos x="178" y="713"/>
                </a:cxn>
                <a:cxn ang="0">
                  <a:pos x="194" y="682"/>
                </a:cxn>
                <a:cxn ang="0">
                  <a:pos x="209" y="609"/>
                </a:cxn>
                <a:cxn ang="0">
                  <a:pos x="255" y="429"/>
                </a:cxn>
                <a:cxn ang="0">
                  <a:pos x="290" y="289"/>
                </a:cxn>
                <a:cxn ang="0">
                  <a:pos x="301" y="238"/>
                </a:cxn>
                <a:cxn ang="0">
                  <a:pos x="346" y="166"/>
                </a:cxn>
                <a:cxn ang="0">
                  <a:pos x="433" y="78"/>
                </a:cxn>
                <a:cxn ang="0">
                  <a:pos x="565" y="37"/>
                </a:cxn>
                <a:cxn ang="0">
                  <a:pos x="626" y="62"/>
                </a:cxn>
                <a:cxn ang="0">
                  <a:pos x="652" y="150"/>
                </a:cxn>
                <a:cxn ang="0">
                  <a:pos x="631" y="279"/>
                </a:cxn>
                <a:cxn ang="0">
                  <a:pos x="586" y="424"/>
                </a:cxn>
                <a:cxn ang="0">
                  <a:pos x="545" y="532"/>
                </a:cxn>
                <a:cxn ang="0">
                  <a:pos x="530" y="584"/>
                </a:cxn>
                <a:cxn ang="0">
                  <a:pos x="540" y="661"/>
                </a:cxn>
                <a:cxn ang="0">
                  <a:pos x="611" y="733"/>
                </a:cxn>
                <a:cxn ang="0">
                  <a:pos x="723" y="728"/>
                </a:cxn>
                <a:cxn ang="0">
                  <a:pos x="809" y="646"/>
                </a:cxn>
                <a:cxn ang="0">
                  <a:pos x="855" y="547"/>
                </a:cxn>
                <a:cxn ang="0">
                  <a:pos x="876" y="491"/>
                </a:cxn>
                <a:cxn ang="0">
                  <a:pos x="871" y="475"/>
                </a:cxn>
                <a:cxn ang="0">
                  <a:pos x="835" y="480"/>
                </a:cxn>
                <a:cxn ang="0">
                  <a:pos x="830" y="501"/>
                </a:cxn>
                <a:cxn ang="0">
                  <a:pos x="779" y="620"/>
                </a:cxn>
                <a:cxn ang="0">
                  <a:pos x="708" y="697"/>
                </a:cxn>
                <a:cxn ang="0">
                  <a:pos x="652" y="702"/>
                </a:cxn>
                <a:cxn ang="0">
                  <a:pos x="631" y="687"/>
                </a:cxn>
                <a:cxn ang="0">
                  <a:pos x="626" y="651"/>
                </a:cxn>
                <a:cxn ang="0">
                  <a:pos x="657" y="537"/>
                </a:cxn>
                <a:cxn ang="0">
                  <a:pos x="748" y="243"/>
                </a:cxn>
                <a:cxn ang="0">
                  <a:pos x="743" y="114"/>
                </a:cxn>
                <a:cxn ang="0">
                  <a:pos x="682" y="31"/>
                </a:cxn>
                <a:cxn ang="0">
                  <a:pos x="570" y="0"/>
                </a:cxn>
                <a:cxn ang="0">
                  <a:pos x="428" y="42"/>
                </a:cxn>
                <a:cxn ang="0">
                  <a:pos x="341" y="114"/>
                </a:cxn>
                <a:cxn ang="0">
                  <a:pos x="301" y="83"/>
                </a:cxn>
                <a:cxn ang="0">
                  <a:pos x="224" y="11"/>
                </a:cxn>
                <a:cxn ang="0">
                  <a:pos x="122" y="11"/>
                </a:cxn>
                <a:cxn ang="0">
                  <a:pos x="66" y="68"/>
                </a:cxn>
                <a:cxn ang="0">
                  <a:pos x="36" y="129"/>
                </a:cxn>
                <a:cxn ang="0">
                  <a:pos x="11" y="212"/>
                </a:cxn>
                <a:cxn ang="0">
                  <a:pos x="0" y="253"/>
                </a:cxn>
                <a:cxn ang="0">
                  <a:pos x="5" y="264"/>
                </a:cxn>
                <a:cxn ang="0">
                  <a:pos x="36" y="269"/>
                </a:cxn>
                <a:cxn ang="0">
                  <a:pos x="41" y="248"/>
                </a:cxn>
                <a:cxn ang="0">
                  <a:pos x="66" y="155"/>
                </a:cxn>
                <a:cxn ang="0">
                  <a:pos x="128" y="52"/>
                </a:cxn>
                <a:cxn ang="0">
                  <a:pos x="178" y="37"/>
                </a:cxn>
                <a:cxn ang="0">
                  <a:pos x="204" y="57"/>
                </a:cxn>
                <a:cxn ang="0">
                  <a:pos x="214" y="88"/>
                </a:cxn>
                <a:cxn ang="0">
                  <a:pos x="209" y="160"/>
                </a:cxn>
                <a:cxn ang="0">
                  <a:pos x="189" y="248"/>
                </a:cxn>
              </a:cxnLst>
              <a:rect l="0" t="0" r="r" b="b"/>
              <a:pathLst>
                <a:path w="876" h="738">
                  <a:moveTo>
                    <a:pt x="97" y="625"/>
                  </a:moveTo>
                  <a:lnTo>
                    <a:pt x="92" y="640"/>
                  </a:lnTo>
                  <a:lnTo>
                    <a:pt x="87" y="661"/>
                  </a:lnTo>
                  <a:lnTo>
                    <a:pt x="87" y="677"/>
                  </a:lnTo>
                  <a:lnTo>
                    <a:pt x="82" y="687"/>
                  </a:lnTo>
                  <a:lnTo>
                    <a:pt x="82" y="713"/>
                  </a:lnTo>
                  <a:lnTo>
                    <a:pt x="102" y="733"/>
                  </a:lnTo>
                  <a:lnTo>
                    <a:pt x="112" y="738"/>
                  </a:lnTo>
                  <a:lnTo>
                    <a:pt x="143" y="738"/>
                  </a:lnTo>
                  <a:lnTo>
                    <a:pt x="153" y="733"/>
                  </a:lnTo>
                  <a:lnTo>
                    <a:pt x="168" y="723"/>
                  </a:lnTo>
                  <a:lnTo>
                    <a:pt x="178" y="713"/>
                  </a:lnTo>
                  <a:lnTo>
                    <a:pt x="189" y="697"/>
                  </a:lnTo>
                  <a:lnTo>
                    <a:pt x="194" y="682"/>
                  </a:lnTo>
                  <a:lnTo>
                    <a:pt x="199" y="651"/>
                  </a:lnTo>
                  <a:lnTo>
                    <a:pt x="209" y="609"/>
                  </a:lnTo>
                  <a:lnTo>
                    <a:pt x="219" y="573"/>
                  </a:lnTo>
                  <a:lnTo>
                    <a:pt x="255" y="429"/>
                  </a:lnTo>
                  <a:lnTo>
                    <a:pt x="280" y="320"/>
                  </a:lnTo>
                  <a:lnTo>
                    <a:pt x="290" y="289"/>
                  </a:lnTo>
                  <a:lnTo>
                    <a:pt x="295" y="253"/>
                  </a:lnTo>
                  <a:lnTo>
                    <a:pt x="301" y="238"/>
                  </a:lnTo>
                  <a:lnTo>
                    <a:pt x="316" y="207"/>
                  </a:lnTo>
                  <a:lnTo>
                    <a:pt x="346" y="166"/>
                  </a:lnTo>
                  <a:lnTo>
                    <a:pt x="387" y="119"/>
                  </a:lnTo>
                  <a:lnTo>
                    <a:pt x="433" y="78"/>
                  </a:lnTo>
                  <a:lnTo>
                    <a:pt x="494" y="47"/>
                  </a:lnTo>
                  <a:lnTo>
                    <a:pt x="565" y="37"/>
                  </a:lnTo>
                  <a:lnTo>
                    <a:pt x="601" y="42"/>
                  </a:lnTo>
                  <a:lnTo>
                    <a:pt x="626" y="62"/>
                  </a:lnTo>
                  <a:lnTo>
                    <a:pt x="642" y="88"/>
                  </a:lnTo>
                  <a:lnTo>
                    <a:pt x="652" y="150"/>
                  </a:lnTo>
                  <a:lnTo>
                    <a:pt x="647" y="207"/>
                  </a:lnTo>
                  <a:lnTo>
                    <a:pt x="631" y="279"/>
                  </a:lnTo>
                  <a:lnTo>
                    <a:pt x="611" y="351"/>
                  </a:lnTo>
                  <a:lnTo>
                    <a:pt x="586" y="424"/>
                  </a:lnTo>
                  <a:lnTo>
                    <a:pt x="565" y="486"/>
                  </a:lnTo>
                  <a:lnTo>
                    <a:pt x="545" y="532"/>
                  </a:lnTo>
                  <a:lnTo>
                    <a:pt x="540" y="553"/>
                  </a:lnTo>
                  <a:lnTo>
                    <a:pt x="530" y="584"/>
                  </a:lnTo>
                  <a:lnTo>
                    <a:pt x="530" y="609"/>
                  </a:lnTo>
                  <a:lnTo>
                    <a:pt x="540" y="661"/>
                  </a:lnTo>
                  <a:lnTo>
                    <a:pt x="570" y="702"/>
                  </a:lnTo>
                  <a:lnTo>
                    <a:pt x="611" y="733"/>
                  </a:lnTo>
                  <a:lnTo>
                    <a:pt x="662" y="738"/>
                  </a:lnTo>
                  <a:lnTo>
                    <a:pt x="723" y="728"/>
                  </a:lnTo>
                  <a:lnTo>
                    <a:pt x="769" y="692"/>
                  </a:lnTo>
                  <a:lnTo>
                    <a:pt x="809" y="646"/>
                  </a:lnTo>
                  <a:lnTo>
                    <a:pt x="840" y="594"/>
                  </a:lnTo>
                  <a:lnTo>
                    <a:pt x="855" y="547"/>
                  </a:lnTo>
                  <a:lnTo>
                    <a:pt x="871" y="506"/>
                  </a:lnTo>
                  <a:lnTo>
                    <a:pt x="876" y="491"/>
                  </a:lnTo>
                  <a:lnTo>
                    <a:pt x="871" y="480"/>
                  </a:lnTo>
                  <a:lnTo>
                    <a:pt x="871" y="475"/>
                  </a:lnTo>
                  <a:lnTo>
                    <a:pt x="840" y="475"/>
                  </a:lnTo>
                  <a:lnTo>
                    <a:pt x="835" y="480"/>
                  </a:lnTo>
                  <a:lnTo>
                    <a:pt x="835" y="491"/>
                  </a:lnTo>
                  <a:lnTo>
                    <a:pt x="830" y="501"/>
                  </a:lnTo>
                  <a:lnTo>
                    <a:pt x="809" y="563"/>
                  </a:lnTo>
                  <a:lnTo>
                    <a:pt x="779" y="620"/>
                  </a:lnTo>
                  <a:lnTo>
                    <a:pt x="748" y="666"/>
                  </a:lnTo>
                  <a:lnTo>
                    <a:pt x="708" y="697"/>
                  </a:lnTo>
                  <a:lnTo>
                    <a:pt x="667" y="707"/>
                  </a:lnTo>
                  <a:lnTo>
                    <a:pt x="652" y="702"/>
                  </a:lnTo>
                  <a:lnTo>
                    <a:pt x="642" y="697"/>
                  </a:lnTo>
                  <a:lnTo>
                    <a:pt x="631" y="687"/>
                  </a:lnTo>
                  <a:lnTo>
                    <a:pt x="626" y="671"/>
                  </a:lnTo>
                  <a:lnTo>
                    <a:pt x="626" y="651"/>
                  </a:lnTo>
                  <a:lnTo>
                    <a:pt x="636" y="594"/>
                  </a:lnTo>
                  <a:lnTo>
                    <a:pt x="657" y="537"/>
                  </a:lnTo>
                  <a:lnTo>
                    <a:pt x="728" y="320"/>
                  </a:lnTo>
                  <a:lnTo>
                    <a:pt x="748" y="243"/>
                  </a:lnTo>
                  <a:lnTo>
                    <a:pt x="753" y="176"/>
                  </a:lnTo>
                  <a:lnTo>
                    <a:pt x="743" y="114"/>
                  </a:lnTo>
                  <a:lnTo>
                    <a:pt x="723" y="68"/>
                  </a:lnTo>
                  <a:lnTo>
                    <a:pt x="682" y="31"/>
                  </a:lnTo>
                  <a:lnTo>
                    <a:pt x="631" y="11"/>
                  </a:lnTo>
                  <a:lnTo>
                    <a:pt x="570" y="0"/>
                  </a:lnTo>
                  <a:lnTo>
                    <a:pt x="489" y="11"/>
                  </a:lnTo>
                  <a:lnTo>
                    <a:pt x="428" y="42"/>
                  </a:lnTo>
                  <a:lnTo>
                    <a:pt x="377" y="78"/>
                  </a:lnTo>
                  <a:lnTo>
                    <a:pt x="341" y="114"/>
                  </a:lnTo>
                  <a:lnTo>
                    <a:pt x="316" y="145"/>
                  </a:lnTo>
                  <a:lnTo>
                    <a:pt x="301" y="83"/>
                  </a:lnTo>
                  <a:lnTo>
                    <a:pt x="270" y="37"/>
                  </a:lnTo>
                  <a:lnTo>
                    <a:pt x="224" y="11"/>
                  </a:lnTo>
                  <a:lnTo>
                    <a:pt x="168" y="0"/>
                  </a:lnTo>
                  <a:lnTo>
                    <a:pt x="122" y="11"/>
                  </a:lnTo>
                  <a:lnTo>
                    <a:pt x="87" y="37"/>
                  </a:lnTo>
                  <a:lnTo>
                    <a:pt x="66" y="68"/>
                  </a:lnTo>
                  <a:lnTo>
                    <a:pt x="51" y="93"/>
                  </a:lnTo>
                  <a:lnTo>
                    <a:pt x="36" y="129"/>
                  </a:lnTo>
                  <a:lnTo>
                    <a:pt x="21" y="171"/>
                  </a:lnTo>
                  <a:lnTo>
                    <a:pt x="11" y="212"/>
                  </a:lnTo>
                  <a:lnTo>
                    <a:pt x="5" y="238"/>
                  </a:lnTo>
                  <a:lnTo>
                    <a:pt x="0" y="253"/>
                  </a:lnTo>
                  <a:lnTo>
                    <a:pt x="0" y="264"/>
                  </a:lnTo>
                  <a:lnTo>
                    <a:pt x="5" y="264"/>
                  </a:lnTo>
                  <a:lnTo>
                    <a:pt x="11" y="269"/>
                  </a:lnTo>
                  <a:lnTo>
                    <a:pt x="36" y="269"/>
                  </a:lnTo>
                  <a:lnTo>
                    <a:pt x="41" y="259"/>
                  </a:lnTo>
                  <a:lnTo>
                    <a:pt x="41" y="248"/>
                  </a:lnTo>
                  <a:lnTo>
                    <a:pt x="46" y="233"/>
                  </a:lnTo>
                  <a:lnTo>
                    <a:pt x="66" y="155"/>
                  </a:lnTo>
                  <a:lnTo>
                    <a:pt x="97" y="93"/>
                  </a:lnTo>
                  <a:lnTo>
                    <a:pt x="128" y="52"/>
                  </a:lnTo>
                  <a:lnTo>
                    <a:pt x="163" y="37"/>
                  </a:lnTo>
                  <a:lnTo>
                    <a:pt x="178" y="37"/>
                  </a:lnTo>
                  <a:lnTo>
                    <a:pt x="194" y="47"/>
                  </a:lnTo>
                  <a:lnTo>
                    <a:pt x="204" y="57"/>
                  </a:lnTo>
                  <a:lnTo>
                    <a:pt x="209" y="68"/>
                  </a:lnTo>
                  <a:lnTo>
                    <a:pt x="214" y="88"/>
                  </a:lnTo>
                  <a:lnTo>
                    <a:pt x="214" y="140"/>
                  </a:lnTo>
                  <a:lnTo>
                    <a:pt x="209" y="160"/>
                  </a:lnTo>
                  <a:lnTo>
                    <a:pt x="204" y="197"/>
                  </a:lnTo>
                  <a:lnTo>
                    <a:pt x="189" y="248"/>
                  </a:lnTo>
                  <a:lnTo>
                    <a:pt x="97" y="6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09" name="Freeform 37"/>
            <p:cNvSpPr>
              <a:spLocks/>
            </p:cNvSpPr>
            <p:nvPr/>
          </p:nvSpPr>
          <p:spPr bwMode="auto">
            <a:xfrm>
              <a:off x="18775" y="5166"/>
              <a:ext cx="498" cy="759"/>
            </a:xfrm>
            <a:custGeom>
              <a:avLst/>
              <a:gdLst/>
              <a:ahLst/>
              <a:cxnLst>
                <a:cxn ang="0">
                  <a:pos x="498" y="552"/>
                </a:cxn>
                <a:cxn ang="0">
                  <a:pos x="458" y="552"/>
                </a:cxn>
                <a:cxn ang="0">
                  <a:pos x="452" y="589"/>
                </a:cxn>
                <a:cxn ang="0">
                  <a:pos x="442" y="630"/>
                </a:cxn>
                <a:cxn ang="0">
                  <a:pos x="427" y="656"/>
                </a:cxn>
                <a:cxn ang="0">
                  <a:pos x="412" y="661"/>
                </a:cxn>
                <a:cxn ang="0">
                  <a:pos x="112" y="661"/>
                </a:cxn>
                <a:cxn ang="0">
                  <a:pos x="173" y="604"/>
                </a:cxn>
                <a:cxn ang="0">
                  <a:pos x="223" y="563"/>
                </a:cxn>
                <a:cxn ang="0">
                  <a:pos x="259" y="532"/>
                </a:cxn>
                <a:cxn ang="0">
                  <a:pos x="300" y="501"/>
                </a:cxn>
                <a:cxn ang="0">
                  <a:pos x="335" y="470"/>
                </a:cxn>
                <a:cxn ang="0">
                  <a:pos x="386" y="429"/>
                </a:cxn>
                <a:cxn ang="0">
                  <a:pos x="427" y="387"/>
                </a:cxn>
                <a:cxn ang="0">
                  <a:pos x="463" y="336"/>
                </a:cxn>
                <a:cxn ang="0">
                  <a:pos x="488" y="284"/>
                </a:cxn>
                <a:cxn ang="0">
                  <a:pos x="498" y="222"/>
                </a:cxn>
                <a:cxn ang="0">
                  <a:pos x="488" y="160"/>
                </a:cxn>
                <a:cxn ang="0">
                  <a:pos x="463" y="104"/>
                </a:cxn>
                <a:cxn ang="0">
                  <a:pos x="422" y="62"/>
                </a:cxn>
                <a:cxn ang="0">
                  <a:pos x="366" y="26"/>
                </a:cxn>
                <a:cxn ang="0">
                  <a:pos x="305" y="5"/>
                </a:cxn>
                <a:cxn ang="0">
                  <a:pos x="234" y="0"/>
                </a:cxn>
                <a:cxn ang="0">
                  <a:pos x="157" y="11"/>
                </a:cxn>
                <a:cxn ang="0">
                  <a:pos x="91" y="42"/>
                </a:cxn>
                <a:cxn ang="0">
                  <a:pos x="40" y="88"/>
                </a:cxn>
                <a:cxn ang="0">
                  <a:pos x="10" y="145"/>
                </a:cxn>
                <a:cxn ang="0">
                  <a:pos x="0" y="207"/>
                </a:cxn>
                <a:cxn ang="0">
                  <a:pos x="0" y="227"/>
                </a:cxn>
                <a:cxn ang="0">
                  <a:pos x="5" y="243"/>
                </a:cxn>
                <a:cxn ang="0">
                  <a:pos x="15" y="253"/>
                </a:cxn>
                <a:cxn ang="0">
                  <a:pos x="45" y="269"/>
                </a:cxn>
                <a:cxn ang="0">
                  <a:pos x="76" y="269"/>
                </a:cxn>
                <a:cxn ang="0">
                  <a:pos x="86" y="264"/>
                </a:cxn>
                <a:cxn ang="0">
                  <a:pos x="101" y="253"/>
                </a:cxn>
                <a:cxn ang="0">
                  <a:pos x="112" y="243"/>
                </a:cxn>
                <a:cxn ang="0">
                  <a:pos x="117" y="227"/>
                </a:cxn>
                <a:cxn ang="0">
                  <a:pos x="117" y="191"/>
                </a:cxn>
                <a:cxn ang="0">
                  <a:pos x="101" y="160"/>
                </a:cxn>
                <a:cxn ang="0">
                  <a:pos x="71" y="150"/>
                </a:cxn>
                <a:cxn ang="0">
                  <a:pos x="50" y="150"/>
                </a:cxn>
                <a:cxn ang="0">
                  <a:pos x="86" y="98"/>
                </a:cxn>
                <a:cxn ang="0">
                  <a:pos x="127" y="62"/>
                </a:cxn>
                <a:cxn ang="0">
                  <a:pos x="173" y="47"/>
                </a:cxn>
                <a:cxn ang="0">
                  <a:pos x="218" y="42"/>
                </a:cxn>
                <a:cxn ang="0">
                  <a:pos x="279" y="52"/>
                </a:cxn>
                <a:cxn ang="0">
                  <a:pos x="325" y="78"/>
                </a:cxn>
                <a:cxn ang="0">
                  <a:pos x="361" y="119"/>
                </a:cxn>
                <a:cxn ang="0">
                  <a:pos x="381" y="171"/>
                </a:cxn>
                <a:cxn ang="0">
                  <a:pos x="386" y="222"/>
                </a:cxn>
                <a:cxn ang="0">
                  <a:pos x="376" y="294"/>
                </a:cxn>
                <a:cxn ang="0">
                  <a:pos x="351" y="356"/>
                </a:cxn>
                <a:cxn ang="0">
                  <a:pos x="315" y="403"/>
                </a:cxn>
                <a:cxn ang="0">
                  <a:pos x="279" y="444"/>
                </a:cxn>
                <a:cxn ang="0">
                  <a:pos x="10" y="712"/>
                </a:cxn>
                <a:cxn ang="0">
                  <a:pos x="0" y="723"/>
                </a:cxn>
                <a:cxn ang="0">
                  <a:pos x="0" y="759"/>
                </a:cxn>
                <a:cxn ang="0">
                  <a:pos x="463" y="759"/>
                </a:cxn>
                <a:cxn ang="0">
                  <a:pos x="498" y="552"/>
                </a:cxn>
              </a:cxnLst>
              <a:rect l="0" t="0" r="r" b="b"/>
              <a:pathLst>
                <a:path w="498" h="759">
                  <a:moveTo>
                    <a:pt x="498" y="552"/>
                  </a:moveTo>
                  <a:lnTo>
                    <a:pt x="458" y="552"/>
                  </a:lnTo>
                  <a:lnTo>
                    <a:pt x="452" y="589"/>
                  </a:lnTo>
                  <a:lnTo>
                    <a:pt x="442" y="630"/>
                  </a:lnTo>
                  <a:lnTo>
                    <a:pt x="427" y="656"/>
                  </a:lnTo>
                  <a:lnTo>
                    <a:pt x="412" y="661"/>
                  </a:lnTo>
                  <a:lnTo>
                    <a:pt x="112" y="661"/>
                  </a:lnTo>
                  <a:lnTo>
                    <a:pt x="173" y="604"/>
                  </a:lnTo>
                  <a:lnTo>
                    <a:pt x="223" y="563"/>
                  </a:lnTo>
                  <a:lnTo>
                    <a:pt x="259" y="532"/>
                  </a:lnTo>
                  <a:lnTo>
                    <a:pt x="300" y="501"/>
                  </a:lnTo>
                  <a:lnTo>
                    <a:pt x="335" y="470"/>
                  </a:lnTo>
                  <a:lnTo>
                    <a:pt x="386" y="429"/>
                  </a:lnTo>
                  <a:lnTo>
                    <a:pt x="427" y="387"/>
                  </a:lnTo>
                  <a:lnTo>
                    <a:pt x="463" y="336"/>
                  </a:lnTo>
                  <a:lnTo>
                    <a:pt x="488" y="284"/>
                  </a:lnTo>
                  <a:lnTo>
                    <a:pt x="498" y="222"/>
                  </a:lnTo>
                  <a:lnTo>
                    <a:pt x="488" y="160"/>
                  </a:lnTo>
                  <a:lnTo>
                    <a:pt x="463" y="104"/>
                  </a:lnTo>
                  <a:lnTo>
                    <a:pt x="422" y="62"/>
                  </a:lnTo>
                  <a:lnTo>
                    <a:pt x="366" y="26"/>
                  </a:lnTo>
                  <a:lnTo>
                    <a:pt x="305" y="5"/>
                  </a:lnTo>
                  <a:lnTo>
                    <a:pt x="234" y="0"/>
                  </a:lnTo>
                  <a:lnTo>
                    <a:pt x="157" y="11"/>
                  </a:lnTo>
                  <a:lnTo>
                    <a:pt x="91" y="42"/>
                  </a:lnTo>
                  <a:lnTo>
                    <a:pt x="40" y="88"/>
                  </a:lnTo>
                  <a:lnTo>
                    <a:pt x="10" y="145"/>
                  </a:lnTo>
                  <a:lnTo>
                    <a:pt x="0" y="207"/>
                  </a:lnTo>
                  <a:lnTo>
                    <a:pt x="0" y="227"/>
                  </a:lnTo>
                  <a:lnTo>
                    <a:pt x="5" y="243"/>
                  </a:lnTo>
                  <a:lnTo>
                    <a:pt x="15" y="253"/>
                  </a:lnTo>
                  <a:lnTo>
                    <a:pt x="45" y="269"/>
                  </a:lnTo>
                  <a:lnTo>
                    <a:pt x="76" y="269"/>
                  </a:lnTo>
                  <a:lnTo>
                    <a:pt x="86" y="264"/>
                  </a:lnTo>
                  <a:lnTo>
                    <a:pt x="101" y="253"/>
                  </a:lnTo>
                  <a:lnTo>
                    <a:pt x="112" y="243"/>
                  </a:lnTo>
                  <a:lnTo>
                    <a:pt x="117" y="227"/>
                  </a:lnTo>
                  <a:lnTo>
                    <a:pt x="117" y="191"/>
                  </a:lnTo>
                  <a:lnTo>
                    <a:pt x="101" y="160"/>
                  </a:lnTo>
                  <a:lnTo>
                    <a:pt x="71" y="150"/>
                  </a:lnTo>
                  <a:lnTo>
                    <a:pt x="50" y="150"/>
                  </a:lnTo>
                  <a:lnTo>
                    <a:pt x="86" y="98"/>
                  </a:lnTo>
                  <a:lnTo>
                    <a:pt x="127" y="62"/>
                  </a:lnTo>
                  <a:lnTo>
                    <a:pt x="173" y="47"/>
                  </a:lnTo>
                  <a:lnTo>
                    <a:pt x="218" y="42"/>
                  </a:lnTo>
                  <a:lnTo>
                    <a:pt x="279" y="52"/>
                  </a:lnTo>
                  <a:lnTo>
                    <a:pt x="325" y="78"/>
                  </a:lnTo>
                  <a:lnTo>
                    <a:pt x="361" y="119"/>
                  </a:lnTo>
                  <a:lnTo>
                    <a:pt x="381" y="171"/>
                  </a:lnTo>
                  <a:lnTo>
                    <a:pt x="386" y="222"/>
                  </a:lnTo>
                  <a:lnTo>
                    <a:pt x="376" y="294"/>
                  </a:lnTo>
                  <a:lnTo>
                    <a:pt x="351" y="356"/>
                  </a:lnTo>
                  <a:lnTo>
                    <a:pt x="315" y="403"/>
                  </a:lnTo>
                  <a:lnTo>
                    <a:pt x="279" y="444"/>
                  </a:lnTo>
                  <a:lnTo>
                    <a:pt x="10" y="712"/>
                  </a:lnTo>
                  <a:lnTo>
                    <a:pt x="0" y="723"/>
                  </a:lnTo>
                  <a:lnTo>
                    <a:pt x="0" y="759"/>
                  </a:lnTo>
                  <a:lnTo>
                    <a:pt x="463" y="759"/>
                  </a:lnTo>
                  <a:lnTo>
                    <a:pt x="498" y="5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10" name="Freeform 38"/>
            <p:cNvSpPr>
              <a:spLocks/>
            </p:cNvSpPr>
            <p:nvPr/>
          </p:nvSpPr>
          <p:spPr bwMode="auto">
            <a:xfrm>
              <a:off x="19518" y="5378"/>
              <a:ext cx="371" cy="1631"/>
            </a:xfrm>
            <a:custGeom>
              <a:avLst/>
              <a:gdLst/>
              <a:ahLst/>
              <a:cxnLst>
                <a:cxn ang="0">
                  <a:pos x="371" y="815"/>
                </a:cxn>
                <a:cxn ang="0">
                  <a:pos x="366" y="707"/>
                </a:cxn>
                <a:cxn ang="0">
                  <a:pos x="351" y="583"/>
                </a:cxn>
                <a:cxn ang="0">
                  <a:pos x="320" y="444"/>
                </a:cxn>
                <a:cxn ang="0">
                  <a:pos x="264" y="304"/>
                </a:cxn>
                <a:cxn ang="0">
                  <a:pos x="213" y="211"/>
                </a:cxn>
                <a:cxn ang="0">
                  <a:pos x="162" y="139"/>
                </a:cxn>
                <a:cxn ang="0">
                  <a:pos x="112" y="77"/>
                </a:cxn>
                <a:cxn ang="0">
                  <a:pos x="66" y="36"/>
                </a:cxn>
                <a:cxn ang="0">
                  <a:pos x="35" y="10"/>
                </a:cxn>
                <a:cxn ang="0">
                  <a:pos x="1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21"/>
                </a:cxn>
                <a:cxn ang="0">
                  <a:pos x="10" y="31"/>
                </a:cxn>
                <a:cxn ang="0">
                  <a:pos x="15" y="41"/>
                </a:cxn>
                <a:cxn ang="0">
                  <a:pos x="30" y="52"/>
                </a:cxn>
                <a:cxn ang="0">
                  <a:pos x="101" y="139"/>
                </a:cxn>
                <a:cxn ang="0">
                  <a:pos x="162" y="248"/>
                </a:cxn>
                <a:cxn ang="0">
                  <a:pos x="213" y="366"/>
                </a:cxn>
                <a:cxn ang="0">
                  <a:pos x="249" y="500"/>
                </a:cxn>
                <a:cxn ang="0">
                  <a:pos x="274" y="650"/>
                </a:cxn>
                <a:cxn ang="0">
                  <a:pos x="279" y="815"/>
                </a:cxn>
                <a:cxn ang="0">
                  <a:pos x="274" y="955"/>
                </a:cxn>
                <a:cxn ang="0">
                  <a:pos x="259" y="1094"/>
                </a:cxn>
                <a:cxn ang="0">
                  <a:pos x="223" y="1228"/>
                </a:cxn>
                <a:cxn ang="0">
                  <a:pos x="178" y="1357"/>
                </a:cxn>
                <a:cxn ang="0">
                  <a:pos x="112" y="1476"/>
                </a:cxn>
                <a:cxn ang="0">
                  <a:pos x="20" y="1584"/>
                </a:cxn>
                <a:cxn ang="0">
                  <a:pos x="10" y="1595"/>
                </a:cxn>
                <a:cxn ang="0">
                  <a:pos x="5" y="1605"/>
                </a:cxn>
                <a:cxn ang="0">
                  <a:pos x="0" y="1610"/>
                </a:cxn>
                <a:cxn ang="0">
                  <a:pos x="0" y="1625"/>
                </a:cxn>
                <a:cxn ang="0">
                  <a:pos x="10" y="1631"/>
                </a:cxn>
                <a:cxn ang="0">
                  <a:pos x="15" y="1631"/>
                </a:cxn>
                <a:cxn ang="0">
                  <a:pos x="35" y="1620"/>
                </a:cxn>
                <a:cxn ang="0">
                  <a:pos x="66" y="1595"/>
                </a:cxn>
                <a:cxn ang="0">
                  <a:pos x="112" y="1548"/>
                </a:cxn>
                <a:cxn ang="0">
                  <a:pos x="167" y="1486"/>
                </a:cxn>
                <a:cxn ang="0">
                  <a:pos x="218" y="1409"/>
                </a:cxn>
                <a:cxn ang="0">
                  <a:pos x="269" y="1311"/>
                </a:cxn>
                <a:cxn ang="0">
                  <a:pos x="320" y="1177"/>
                </a:cxn>
                <a:cxn ang="0">
                  <a:pos x="351" y="1047"/>
                </a:cxn>
                <a:cxn ang="0">
                  <a:pos x="371" y="924"/>
                </a:cxn>
                <a:cxn ang="0">
                  <a:pos x="371" y="815"/>
                </a:cxn>
              </a:cxnLst>
              <a:rect l="0" t="0" r="r" b="b"/>
              <a:pathLst>
                <a:path w="371" h="1631">
                  <a:moveTo>
                    <a:pt x="371" y="815"/>
                  </a:moveTo>
                  <a:lnTo>
                    <a:pt x="366" y="707"/>
                  </a:lnTo>
                  <a:lnTo>
                    <a:pt x="351" y="583"/>
                  </a:lnTo>
                  <a:lnTo>
                    <a:pt x="320" y="444"/>
                  </a:lnTo>
                  <a:lnTo>
                    <a:pt x="264" y="304"/>
                  </a:lnTo>
                  <a:lnTo>
                    <a:pt x="213" y="211"/>
                  </a:lnTo>
                  <a:lnTo>
                    <a:pt x="162" y="139"/>
                  </a:lnTo>
                  <a:lnTo>
                    <a:pt x="112" y="77"/>
                  </a:lnTo>
                  <a:lnTo>
                    <a:pt x="66" y="36"/>
                  </a:lnTo>
                  <a:lnTo>
                    <a:pt x="35" y="10"/>
                  </a:lnTo>
                  <a:lnTo>
                    <a:pt x="15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21"/>
                  </a:lnTo>
                  <a:lnTo>
                    <a:pt x="10" y="31"/>
                  </a:lnTo>
                  <a:lnTo>
                    <a:pt x="15" y="41"/>
                  </a:lnTo>
                  <a:lnTo>
                    <a:pt x="30" y="52"/>
                  </a:lnTo>
                  <a:lnTo>
                    <a:pt x="101" y="139"/>
                  </a:lnTo>
                  <a:lnTo>
                    <a:pt x="162" y="248"/>
                  </a:lnTo>
                  <a:lnTo>
                    <a:pt x="213" y="366"/>
                  </a:lnTo>
                  <a:lnTo>
                    <a:pt x="249" y="500"/>
                  </a:lnTo>
                  <a:lnTo>
                    <a:pt x="274" y="650"/>
                  </a:lnTo>
                  <a:lnTo>
                    <a:pt x="279" y="815"/>
                  </a:lnTo>
                  <a:lnTo>
                    <a:pt x="274" y="955"/>
                  </a:lnTo>
                  <a:lnTo>
                    <a:pt x="259" y="1094"/>
                  </a:lnTo>
                  <a:lnTo>
                    <a:pt x="223" y="1228"/>
                  </a:lnTo>
                  <a:lnTo>
                    <a:pt x="178" y="1357"/>
                  </a:lnTo>
                  <a:lnTo>
                    <a:pt x="112" y="1476"/>
                  </a:lnTo>
                  <a:lnTo>
                    <a:pt x="20" y="1584"/>
                  </a:lnTo>
                  <a:lnTo>
                    <a:pt x="10" y="1595"/>
                  </a:lnTo>
                  <a:lnTo>
                    <a:pt x="5" y="1605"/>
                  </a:lnTo>
                  <a:lnTo>
                    <a:pt x="0" y="1610"/>
                  </a:lnTo>
                  <a:lnTo>
                    <a:pt x="0" y="1625"/>
                  </a:lnTo>
                  <a:lnTo>
                    <a:pt x="10" y="1631"/>
                  </a:lnTo>
                  <a:lnTo>
                    <a:pt x="15" y="1631"/>
                  </a:lnTo>
                  <a:lnTo>
                    <a:pt x="35" y="1620"/>
                  </a:lnTo>
                  <a:lnTo>
                    <a:pt x="66" y="1595"/>
                  </a:lnTo>
                  <a:lnTo>
                    <a:pt x="112" y="1548"/>
                  </a:lnTo>
                  <a:lnTo>
                    <a:pt x="167" y="1486"/>
                  </a:lnTo>
                  <a:lnTo>
                    <a:pt x="218" y="1409"/>
                  </a:lnTo>
                  <a:lnTo>
                    <a:pt x="269" y="1311"/>
                  </a:lnTo>
                  <a:lnTo>
                    <a:pt x="320" y="1177"/>
                  </a:lnTo>
                  <a:lnTo>
                    <a:pt x="351" y="1047"/>
                  </a:lnTo>
                  <a:lnTo>
                    <a:pt x="371" y="924"/>
                  </a:lnTo>
                  <a:lnTo>
                    <a:pt x="371" y="81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11" name="Freeform 39"/>
            <p:cNvSpPr>
              <a:spLocks/>
            </p:cNvSpPr>
            <p:nvPr/>
          </p:nvSpPr>
          <p:spPr bwMode="auto">
            <a:xfrm>
              <a:off x="20189" y="6425"/>
              <a:ext cx="173" cy="176"/>
            </a:xfrm>
            <a:custGeom>
              <a:avLst/>
              <a:gdLst/>
              <a:ahLst/>
              <a:cxnLst>
                <a:cxn ang="0">
                  <a:pos x="173" y="88"/>
                </a:cxn>
                <a:cxn ang="0">
                  <a:pos x="158" y="47"/>
                </a:cxn>
                <a:cxn ang="0">
                  <a:pos x="128" y="16"/>
                </a:cxn>
                <a:cxn ang="0">
                  <a:pos x="87" y="0"/>
                </a:cxn>
                <a:cxn ang="0">
                  <a:pos x="46" y="16"/>
                </a:cxn>
                <a:cxn ang="0">
                  <a:pos x="10" y="47"/>
                </a:cxn>
                <a:cxn ang="0">
                  <a:pos x="0" y="88"/>
                </a:cxn>
                <a:cxn ang="0">
                  <a:pos x="10" y="135"/>
                </a:cxn>
                <a:cxn ang="0">
                  <a:pos x="46" y="166"/>
                </a:cxn>
                <a:cxn ang="0">
                  <a:pos x="87" y="176"/>
                </a:cxn>
                <a:cxn ang="0">
                  <a:pos x="128" y="166"/>
                </a:cxn>
                <a:cxn ang="0">
                  <a:pos x="158" y="135"/>
                </a:cxn>
                <a:cxn ang="0">
                  <a:pos x="173" y="88"/>
                </a:cxn>
              </a:cxnLst>
              <a:rect l="0" t="0" r="r" b="b"/>
              <a:pathLst>
                <a:path w="173" h="176">
                  <a:moveTo>
                    <a:pt x="173" y="88"/>
                  </a:moveTo>
                  <a:lnTo>
                    <a:pt x="158" y="47"/>
                  </a:lnTo>
                  <a:lnTo>
                    <a:pt x="128" y="16"/>
                  </a:lnTo>
                  <a:lnTo>
                    <a:pt x="87" y="0"/>
                  </a:lnTo>
                  <a:lnTo>
                    <a:pt x="46" y="16"/>
                  </a:lnTo>
                  <a:lnTo>
                    <a:pt x="10" y="47"/>
                  </a:lnTo>
                  <a:lnTo>
                    <a:pt x="0" y="88"/>
                  </a:lnTo>
                  <a:lnTo>
                    <a:pt x="10" y="135"/>
                  </a:lnTo>
                  <a:lnTo>
                    <a:pt x="46" y="166"/>
                  </a:lnTo>
                  <a:lnTo>
                    <a:pt x="87" y="176"/>
                  </a:lnTo>
                  <a:lnTo>
                    <a:pt x="128" y="166"/>
                  </a:lnTo>
                  <a:lnTo>
                    <a:pt x="158" y="135"/>
                  </a:lnTo>
                  <a:lnTo>
                    <a:pt x="173" y="8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42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468800" y="2000240"/>
            <a:ext cx="523805" cy="165091"/>
            <a:chOff x="1374" y="1488"/>
            <a:chExt cx="3598" cy="1134"/>
          </a:xfrm>
        </p:grpSpPr>
        <p:sp>
          <p:nvSpPr>
            <p:cNvPr id="54316" name="Freeform 44"/>
            <p:cNvSpPr>
              <a:spLocks/>
            </p:cNvSpPr>
            <p:nvPr/>
          </p:nvSpPr>
          <p:spPr bwMode="auto">
            <a:xfrm>
              <a:off x="1374" y="1864"/>
              <a:ext cx="881" cy="758"/>
            </a:xfrm>
            <a:custGeom>
              <a:avLst/>
              <a:gdLst/>
              <a:ahLst/>
              <a:cxnLst>
                <a:cxn ang="0">
                  <a:pos x="85" y="692"/>
                </a:cxn>
                <a:cxn ang="0">
                  <a:pos x="91" y="743"/>
                </a:cxn>
                <a:cxn ang="0">
                  <a:pos x="141" y="757"/>
                </a:cxn>
                <a:cxn ang="0">
                  <a:pos x="189" y="713"/>
                </a:cxn>
                <a:cxn ang="0">
                  <a:pos x="211" y="625"/>
                </a:cxn>
                <a:cxn ang="0">
                  <a:pos x="256" y="437"/>
                </a:cxn>
                <a:cxn ang="0">
                  <a:pos x="299" y="260"/>
                </a:cxn>
                <a:cxn ang="0">
                  <a:pos x="321" y="208"/>
                </a:cxn>
                <a:cxn ang="0">
                  <a:pos x="388" y="120"/>
                </a:cxn>
                <a:cxn ang="0">
                  <a:pos x="498" y="48"/>
                </a:cxn>
                <a:cxn ang="0">
                  <a:pos x="609" y="45"/>
                </a:cxn>
                <a:cxn ang="0">
                  <a:pos x="650" y="99"/>
                </a:cxn>
                <a:cxn ang="0">
                  <a:pos x="655" y="185"/>
                </a:cxn>
                <a:cxn ang="0">
                  <a:pos x="620" y="340"/>
                </a:cxn>
                <a:cxn ang="0">
                  <a:pos x="570" y="492"/>
                </a:cxn>
                <a:cxn ang="0">
                  <a:pos x="539" y="583"/>
                </a:cxn>
                <a:cxn ang="0">
                  <a:pos x="539" y="654"/>
                </a:cxn>
                <a:cxn ang="0">
                  <a:pos x="608" y="746"/>
                </a:cxn>
                <a:cxn ang="0">
                  <a:pos x="724" y="747"/>
                </a:cxn>
                <a:cxn ang="0">
                  <a:pos x="810" y="672"/>
                </a:cxn>
                <a:cxn ang="0">
                  <a:pos x="860" y="574"/>
                </a:cxn>
                <a:cxn ang="0">
                  <a:pos x="880" y="506"/>
                </a:cxn>
                <a:cxn ang="0">
                  <a:pos x="878" y="489"/>
                </a:cxn>
                <a:cxn ang="0">
                  <a:pos x="854" y="484"/>
                </a:cxn>
                <a:cxn ang="0">
                  <a:pos x="837" y="514"/>
                </a:cxn>
                <a:cxn ang="0">
                  <a:pos x="781" y="648"/>
                </a:cxn>
                <a:cxn ang="0">
                  <a:pos x="697" y="719"/>
                </a:cxn>
                <a:cxn ang="0">
                  <a:pos x="638" y="704"/>
                </a:cxn>
                <a:cxn ang="0">
                  <a:pos x="641" y="605"/>
                </a:cxn>
                <a:cxn ang="0">
                  <a:pos x="684" y="484"/>
                </a:cxn>
                <a:cxn ang="0">
                  <a:pos x="735" y="325"/>
                </a:cxn>
                <a:cxn ang="0">
                  <a:pos x="761" y="178"/>
                </a:cxn>
                <a:cxn ang="0">
                  <a:pos x="722" y="57"/>
                </a:cxn>
                <a:cxn ang="0">
                  <a:pos x="611" y="3"/>
                </a:cxn>
                <a:cxn ang="0">
                  <a:pos x="468" y="20"/>
                </a:cxn>
                <a:cxn ang="0">
                  <a:pos x="372" y="84"/>
                </a:cxn>
                <a:cxn ang="0">
                  <a:pos x="320" y="145"/>
                </a:cxn>
                <a:cxn ang="0">
                  <a:pos x="270" y="37"/>
                </a:cxn>
                <a:cxn ang="0">
                  <a:pos x="170" y="0"/>
                </a:cxn>
                <a:cxn ang="0">
                  <a:pos x="94" y="29"/>
                </a:cxn>
                <a:cxn ang="0">
                  <a:pos x="49" y="96"/>
                </a:cxn>
                <a:cxn ang="0">
                  <a:pos x="18" y="185"/>
                </a:cxn>
                <a:cxn ang="0">
                  <a:pos x="1" y="252"/>
                </a:cxn>
                <a:cxn ang="0">
                  <a:pos x="7" y="271"/>
                </a:cxn>
                <a:cxn ang="0">
                  <a:pos x="32" y="273"/>
                </a:cxn>
                <a:cxn ang="0">
                  <a:pos x="47" y="236"/>
                </a:cxn>
                <a:cxn ang="0">
                  <a:pos x="95" y="92"/>
                </a:cxn>
                <a:cxn ang="0">
                  <a:pos x="165" y="37"/>
                </a:cxn>
                <a:cxn ang="0">
                  <a:pos x="210" y="69"/>
                </a:cxn>
                <a:cxn ang="0">
                  <a:pos x="215" y="138"/>
                </a:cxn>
                <a:cxn ang="0">
                  <a:pos x="202" y="200"/>
                </a:cxn>
              </a:cxnLst>
              <a:rect l="0" t="0" r="r" b="b"/>
              <a:pathLst>
                <a:path w="881" h="758">
                  <a:moveTo>
                    <a:pt x="96" y="641"/>
                  </a:moveTo>
                  <a:lnTo>
                    <a:pt x="92" y="658"/>
                  </a:lnTo>
                  <a:lnTo>
                    <a:pt x="89" y="676"/>
                  </a:lnTo>
                  <a:lnTo>
                    <a:pt x="85" y="692"/>
                  </a:lnTo>
                  <a:lnTo>
                    <a:pt x="82" y="705"/>
                  </a:lnTo>
                  <a:lnTo>
                    <a:pt x="81" y="714"/>
                  </a:lnTo>
                  <a:lnTo>
                    <a:pt x="84" y="730"/>
                  </a:lnTo>
                  <a:lnTo>
                    <a:pt x="91" y="743"/>
                  </a:lnTo>
                  <a:lnTo>
                    <a:pt x="101" y="752"/>
                  </a:lnTo>
                  <a:lnTo>
                    <a:pt x="113" y="757"/>
                  </a:lnTo>
                  <a:lnTo>
                    <a:pt x="128" y="758"/>
                  </a:lnTo>
                  <a:lnTo>
                    <a:pt x="141" y="757"/>
                  </a:lnTo>
                  <a:lnTo>
                    <a:pt x="154" y="752"/>
                  </a:lnTo>
                  <a:lnTo>
                    <a:pt x="168" y="743"/>
                  </a:lnTo>
                  <a:lnTo>
                    <a:pt x="180" y="730"/>
                  </a:lnTo>
                  <a:lnTo>
                    <a:pt x="189" y="713"/>
                  </a:lnTo>
                  <a:lnTo>
                    <a:pt x="196" y="682"/>
                  </a:lnTo>
                  <a:lnTo>
                    <a:pt x="201" y="664"/>
                  </a:lnTo>
                  <a:lnTo>
                    <a:pt x="206" y="645"/>
                  </a:lnTo>
                  <a:lnTo>
                    <a:pt x="211" y="625"/>
                  </a:lnTo>
                  <a:lnTo>
                    <a:pt x="215" y="605"/>
                  </a:lnTo>
                  <a:lnTo>
                    <a:pt x="220" y="588"/>
                  </a:lnTo>
                  <a:lnTo>
                    <a:pt x="237" y="512"/>
                  </a:lnTo>
                  <a:lnTo>
                    <a:pt x="256" y="437"/>
                  </a:lnTo>
                  <a:lnTo>
                    <a:pt x="286" y="310"/>
                  </a:lnTo>
                  <a:lnTo>
                    <a:pt x="290" y="292"/>
                  </a:lnTo>
                  <a:lnTo>
                    <a:pt x="295" y="274"/>
                  </a:lnTo>
                  <a:lnTo>
                    <a:pt x="299" y="260"/>
                  </a:lnTo>
                  <a:lnTo>
                    <a:pt x="303" y="247"/>
                  </a:lnTo>
                  <a:lnTo>
                    <a:pt x="304" y="241"/>
                  </a:lnTo>
                  <a:lnTo>
                    <a:pt x="311" y="226"/>
                  </a:lnTo>
                  <a:lnTo>
                    <a:pt x="321" y="208"/>
                  </a:lnTo>
                  <a:lnTo>
                    <a:pt x="333" y="187"/>
                  </a:lnTo>
                  <a:lnTo>
                    <a:pt x="350" y="164"/>
                  </a:lnTo>
                  <a:lnTo>
                    <a:pt x="367" y="141"/>
                  </a:lnTo>
                  <a:lnTo>
                    <a:pt x="388" y="120"/>
                  </a:lnTo>
                  <a:lnTo>
                    <a:pt x="411" y="98"/>
                  </a:lnTo>
                  <a:lnTo>
                    <a:pt x="437" y="78"/>
                  </a:lnTo>
                  <a:lnTo>
                    <a:pt x="466" y="61"/>
                  </a:lnTo>
                  <a:lnTo>
                    <a:pt x="498" y="48"/>
                  </a:lnTo>
                  <a:lnTo>
                    <a:pt x="531" y="39"/>
                  </a:lnTo>
                  <a:lnTo>
                    <a:pt x="569" y="37"/>
                  </a:lnTo>
                  <a:lnTo>
                    <a:pt x="591" y="39"/>
                  </a:lnTo>
                  <a:lnTo>
                    <a:pt x="609" y="45"/>
                  </a:lnTo>
                  <a:lnTo>
                    <a:pt x="624" y="55"/>
                  </a:lnTo>
                  <a:lnTo>
                    <a:pt x="635" y="68"/>
                  </a:lnTo>
                  <a:lnTo>
                    <a:pt x="644" y="83"/>
                  </a:lnTo>
                  <a:lnTo>
                    <a:pt x="650" y="99"/>
                  </a:lnTo>
                  <a:lnTo>
                    <a:pt x="654" y="117"/>
                  </a:lnTo>
                  <a:lnTo>
                    <a:pt x="656" y="135"/>
                  </a:lnTo>
                  <a:lnTo>
                    <a:pt x="656" y="154"/>
                  </a:lnTo>
                  <a:lnTo>
                    <a:pt x="655" y="185"/>
                  </a:lnTo>
                  <a:lnTo>
                    <a:pt x="649" y="220"/>
                  </a:lnTo>
                  <a:lnTo>
                    <a:pt x="641" y="259"/>
                  </a:lnTo>
                  <a:lnTo>
                    <a:pt x="632" y="300"/>
                  </a:lnTo>
                  <a:lnTo>
                    <a:pt x="620" y="340"/>
                  </a:lnTo>
                  <a:lnTo>
                    <a:pt x="607" y="381"/>
                  </a:lnTo>
                  <a:lnTo>
                    <a:pt x="594" y="422"/>
                  </a:lnTo>
                  <a:lnTo>
                    <a:pt x="582" y="459"/>
                  </a:lnTo>
                  <a:lnTo>
                    <a:pt x="570" y="492"/>
                  </a:lnTo>
                  <a:lnTo>
                    <a:pt x="560" y="521"/>
                  </a:lnTo>
                  <a:lnTo>
                    <a:pt x="551" y="544"/>
                  </a:lnTo>
                  <a:lnTo>
                    <a:pt x="544" y="566"/>
                  </a:lnTo>
                  <a:lnTo>
                    <a:pt x="539" y="583"/>
                  </a:lnTo>
                  <a:lnTo>
                    <a:pt x="536" y="598"/>
                  </a:lnTo>
                  <a:lnTo>
                    <a:pt x="535" y="611"/>
                  </a:lnTo>
                  <a:lnTo>
                    <a:pt x="535" y="622"/>
                  </a:lnTo>
                  <a:lnTo>
                    <a:pt x="539" y="654"/>
                  </a:lnTo>
                  <a:lnTo>
                    <a:pt x="547" y="683"/>
                  </a:lnTo>
                  <a:lnTo>
                    <a:pt x="564" y="709"/>
                  </a:lnTo>
                  <a:lnTo>
                    <a:pt x="583" y="730"/>
                  </a:lnTo>
                  <a:lnTo>
                    <a:pt x="608" y="746"/>
                  </a:lnTo>
                  <a:lnTo>
                    <a:pt x="637" y="756"/>
                  </a:lnTo>
                  <a:lnTo>
                    <a:pt x="669" y="758"/>
                  </a:lnTo>
                  <a:lnTo>
                    <a:pt x="698" y="756"/>
                  </a:lnTo>
                  <a:lnTo>
                    <a:pt x="724" y="747"/>
                  </a:lnTo>
                  <a:lnTo>
                    <a:pt x="749" y="733"/>
                  </a:lnTo>
                  <a:lnTo>
                    <a:pt x="771" y="715"/>
                  </a:lnTo>
                  <a:lnTo>
                    <a:pt x="791" y="695"/>
                  </a:lnTo>
                  <a:lnTo>
                    <a:pt x="810" y="672"/>
                  </a:lnTo>
                  <a:lnTo>
                    <a:pt x="825" y="648"/>
                  </a:lnTo>
                  <a:lnTo>
                    <a:pt x="838" y="622"/>
                  </a:lnTo>
                  <a:lnTo>
                    <a:pt x="851" y="598"/>
                  </a:lnTo>
                  <a:lnTo>
                    <a:pt x="860" y="574"/>
                  </a:lnTo>
                  <a:lnTo>
                    <a:pt x="868" y="552"/>
                  </a:lnTo>
                  <a:lnTo>
                    <a:pt x="874" y="533"/>
                  </a:lnTo>
                  <a:lnTo>
                    <a:pt x="878" y="518"/>
                  </a:lnTo>
                  <a:lnTo>
                    <a:pt x="880" y="506"/>
                  </a:lnTo>
                  <a:lnTo>
                    <a:pt x="881" y="501"/>
                  </a:lnTo>
                  <a:lnTo>
                    <a:pt x="881" y="496"/>
                  </a:lnTo>
                  <a:lnTo>
                    <a:pt x="879" y="492"/>
                  </a:lnTo>
                  <a:lnTo>
                    <a:pt x="878" y="489"/>
                  </a:lnTo>
                  <a:lnTo>
                    <a:pt x="875" y="487"/>
                  </a:lnTo>
                  <a:lnTo>
                    <a:pt x="872" y="486"/>
                  </a:lnTo>
                  <a:lnTo>
                    <a:pt x="869" y="484"/>
                  </a:lnTo>
                  <a:lnTo>
                    <a:pt x="854" y="484"/>
                  </a:lnTo>
                  <a:lnTo>
                    <a:pt x="848" y="487"/>
                  </a:lnTo>
                  <a:lnTo>
                    <a:pt x="844" y="493"/>
                  </a:lnTo>
                  <a:lnTo>
                    <a:pt x="842" y="501"/>
                  </a:lnTo>
                  <a:lnTo>
                    <a:pt x="837" y="514"/>
                  </a:lnTo>
                  <a:lnTo>
                    <a:pt x="826" y="551"/>
                  </a:lnTo>
                  <a:lnTo>
                    <a:pt x="812" y="586"/>
                  </a:lnTo>
                  <a:lnTo>
                    <a:pt x="797" y="618"/>
                  </a:lnTo>
                  <a:lnTo>
                    <a:pt x="781" y="648"/>
                  </a:lnTo>
                  <a:lnTo>
                    <a:pt x="763" y="673"/>
                  </a:lnTo>
                  <a:lnTo>
                    <a:pt x="743" y="693"/>
                  </a:lnTo>
                  <a:lnTo>
                    <a:pt x="721" y="709"/>
                  </a:lnTo>
                  <a:lnTo>
                    <a:pt x="697" y="719"/>
                  </a:lnTo>
                  <a:lnTo>
                    <a:pt x="671" y="723"/>
                  </a:lnTo>
                  <a:lnTo>
                    <a:pt x="656" y="720"/>
                  </a:lnTo>
                  <a:lnTo>
                    <a:pt x="645" y="714"/>
                  </a:lnTo>
                  <a:lnTo>
                    <a:pt x="638" y="704"/>
                  </a:lnTo>
                  <a:lnTo>
                    <a:pt x="634" y="687"/>
                  </a:lnTo>
                  <a:lnTo>
                    <a:pt x="633" y="667"/>
                  </a:lnTo>
                  <a:lnTo>
                    <a:pt x="635" y="636"/>
                  </a:lnTo>
                  <a:lnTo>
                    <a:pt x="641" y="605"/>
                  </a:lnTo>
                  <a:lnTo>
                    <a:pt x="651" y="576"/>
                  </a:lnTo>
                  <a:lnTo>
                    <a:pt x="661" y="548"/>
                  </a:lnTo>
                  <a:lnTo>
                    <a:pt x="671" y="519"/>
                  </a:lnTo>
                  <a:lnTo>
                    <a:pt x="684" y="484"/>
                  </a:lnTo>
                  <a:lnTo>
                    <a:pt x="697" y="447"/>
                  </a:lnTo>
                  <a:lnTo>
                    <a:pt x="710" y="407"/>
                  </a:lnTo>
                  <a:lnTo>
                    <a:pt x="723" y="366"/>
                  </a:lnTo>
                  <a:lnTo>
                    <a:pt x="735" y="325"/>
                  </a:lnTo>
                  <a:lnTo>
                    <a:pt x="745" y="284"/>
                  </a:lnTo>
                  <a:lnTo>
                    <a:pt x="754" y="246"/>
                  </a:lnTo>
                  <a:lnTo>
                    <a:pt x="759" y="210"/>
                  </a:lnTo>
                  <a:lnTo>
                    <a:pt x="761" y="178"/>
                  </a:lnTo>
                  <a:lnTo>
                    <a:pt x="759" y="143"/>
                  </a:lnTo>
                  <a:lnTo>
                    <a:pt x="752" y="111"/>
                  </a:lnTo>
                  <a:lnTo>
                    <a:pt x="739" y="83"/>
                  </a:lnTo>
                  <a:lnTo>
                    <a:pt x="722" y="57"/>
                  </a:lnTo>
                  <a:lnTo>
                    <a:pt x="700" y="37"/>
                  </a:lnTo>
                  <a:lnTo>
                    <a:pt x="675" y="22"/>
                  </a:lnTo>
                  <a:lnTo>
                    <a:pt x="645" y="9"/>
                  </a:lnTo>
                  <a:lnTo>
                    <a:pt x="611" y="3"/>
                  </a:lnTo>
                  <a:lnTo>
                    <a:pt x="573" y="0"/>
                  </a:lnTo>
                  <a:lnTo>
                    <a:pt x="535" y="3"/>
                  </a:lnTo>
                  <a:lnTo>
                    <a:pt x="500" y="9"/>
                  </a:lnTo>
                  <a:lnTo>
                    <a:pt x="468" y="20"/>
                  </a:lnTo>
                  <a:lnTo>
                    <a:pt x="440" y="34"/>
                  </a:lnTo>
                  <a:lnTo>
                    <a:pt x="414" y="50"/>
                  </a:lnTo>
                  <a:lnTo>
                    <a:pt x="392" y="66"/>
                  </a:lnTo>
                  <a:lnTo>
                    <a:pt x="372" y="84"/>
                  </a:lnTo>
                  <a:lnTo>
                    <a:pt x="355" y="102"/>
                  </a:lnTo>
                  <a:lnTo>
                    <a:pt x="341" y="119"/>
                  </a:lnTo>
                  <a:lnTo>
                    <a:pt x="329" y="134"/>
                  </a:lnTo>
                  <a:lnTo>
                    <a:pt x="320" y="145"/>
                  </a:lnTo>
                  <a:lnTo>
                    <a:pt x="314" y="112"/>
                  </a:lnTo>
                  <a:lnTo>
                    <a:pt x="304" y="83"/>
                  </a:lnTo>
                  <a:lnTo>
                    <a:pt x="289" y="59"/>
                  </a:lnTo>
                  <a:lnTo>
                    <a:pt x="270" y="37"/>
                  </a:lnTo>
                  <a:lnTo>
                    <a:pt x="248" y="22"/>
                  </a:lnTo>
                  <a:lnTo>
                    <a:pt x="225" y="9"/>
                  </a:lnTo>
                  <a:lnTo>
                    <a:pt x="199" y="3"/>
                  </a:lnTo>
                  <a:lnTo>
                    <a:pt x="170" y="0"/>
                  </a:lnTo>
                  <a:lnTo>
                    <a:pt x="147" y="3"/>
                  </a:lnTo>
                  <a:lnTo>
                    <a:pt x="127" y="9"/>
                  </a:lnTo>
                  <a:lnTo>
                    <a:pt x="110" y="18"/>
                  </a:lnTo>
                  <a:lnTo>
                    <a:pt x="94" y="29"/>
                  </a:lnTo>
                  <a:lnTo>
                    <a:pt x="81" y="43"/>
                  </a:lnTo>
                  <a:lnTo>
                    <a:pt x="61" y="71"/>
                  </a:lnTo>
                  <a:lnTo>
                    <a:pt x="54" y="84"/>
                  </a:lnTo>
                  <a:lnTo>
                    <a:pt x="49" y="96"/>
                  </a:lnTo>
                  <a:lnTo>
                    <a:pt x="40" y="116"/>
                  </a:lnTo>
                  <a:lnTo>
                    <a:pt x="32" y="138"/>
                  </a:lnTo>
                  <a:lnTo>
                    <a:pt x="24" y="162"/>
                  </a:lnTo>
                  <a:lnTo>
                    <a:pt x="18" y="185"/>
                  </a:lnTo>
                  <a:lnTo>
                    <a:pt x="12" y="206"/>
                  </a:lnTo>
                  <a:lnTo>
                    <a:pt x="7" y="226"/>
                  </a:lnTo>
                  <a:lnTo>
                    <a:pt x="3" y="241"/>
                  </a:lnTo>
                  <a:lnTo>
                    <a:pt x="1" y="252"/>
                  </a:lnTo>
                  <a:lnTo>
                    <a:pt x="0" y="257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7" y="271"/>
                  </a:lnTo>
                  <a:lnTo>
                    <a:pt x="9" y="273"/>
                  </a:lnTo>
                  <a:lnTo>
                    <a:pt x="13" y="274"/>
                  </a:lnTo>
                  <a:lnTo>
                    <a:pt x="27" y="274"/>
                  </a:lnTo>
                  <a:lnTo>
                    <a:pt x="32" y="273"/>
                  </a:lnTo>
                  <a:lnTo>
                    <a:pt x="35" y="269"/>
                  </a:lnTo>
                  <a:lnTo>
                    <a:pt x="39" y="263"/>
                  </a:lnTo>
                  <a:lnTo>
                    <a:pt x="43" y="251"/>
                  </a:lnTo>
                  <a:lnTo>
                    <a:pt x="47" y="236"/>
                  </a:lnTo>
                  <a:lnTo>
                    <a:pt x="58" y="194"/>
                  </a:lnTo>
                  <a:lnTo>
                    <a:pt x="69" y="154"/>
                  </a:lnTo>
                  <a:lnTo>
                    <a:pt x="81" y="121"/>
                  </a:lnTo>
                  <a:lnTo>
                    <a:pt x="95" y="92"/>
                  </a:lnTo>
                  <a:lnTo>
                    <a:pt x="110" y="69"/>
                  </a:lnTo>
                  <a:lnTo>
                    <a:pt x="126" y="51"/>
                  </a:lnTo>
                  <a:lnTo>
                    <a:pt x="144" y="41"/>
                  </a:lnTo>
                  <a:lnTo>
                    <a:pt x="165" y="37"/>
                  </a:lnTo>
                  <a:lnTo>
                    <a:pt x="180" y="38"/>
                  </a:lnTo>
                  <a:lnTo>
                    <a:pt x="192" y="45"/>
                  </a:lnTo>
                  <a:lnTo>
                    <a:pt x="202" y="55"/>
                  </a:lnTo>
                  <a:lnTo>
                    <a:pt x="210" y="69"/>
                  </a:lnTo>
                  <a:lnTo>
                    <a:pt x="215" y="89"/>
                  </a:lnTo>
                  <a:lnTo>
                    <a:pt x="216" y="113"/>
                  </a:lnTo>
                  <a:lnTo>
                    <a:pt x="216" y="126"/>
                  </a:lnTo>
                  <a:lnTo>
                    <a:pt x="215" y="138"/>
                  </a:lnTo>
                  <a:lnTo>
                    <a:pt x="214" y="150"/>
                  </a:lnTo>
                  <a:lnTo>
                    <a:pt x="211" y="164"/>
                  </a:lnTo>
                  <a:lnTo>
                    <a:pt x="207" y="181"/>
                  </a:lnTo>
                  <a:lnTo>
                    <a:pt x="202" y="200"/>
                  </a:lnTo>
                  <a:lnTo>
                    <a:pt x="197" y="224"/>
                  </a:lnTo>
                  <a:lnTo>
                    <a:pt x="190" y="255"/>
                  </a:lnTo>
                  <a:lnTo>
                    <a:pt x="96" y="64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17" name="Freeform 45"/>
            <p:cNvSpPr>
              <a:spLocks/>
            </p:cNvSpPr>
            <p:nvPr/>
          </p:nvSpPr>
          <p:spPr bwMode="auto">
            <a:xfrm>
              <a:off x="2902" y="1781"/>
              <a:ext cx="786" cy="808"/>
            </a:xfrm>
            <a:custGeom>
              <a:avLst/>
              <a:gdLst/>
              <a:ahLst/>
              <a:cxnLst>
                <a:cxn ang="0">
                  <a:pos x="442" y="404"/>
                </a:cxn>
                <a:cxn ang="0">
                  <a:pos x="765" y="69"/>
                </a:cxn>
                <a:cxn ang="0">
                  <a:pos x="775" y="60"/>
                </a:cxn>
                <a:cxn ang="0">
                  <a:pos x="781" y="52"/>
                </a:cxn>
                <a:cxn ang="0">
                  <a:pos x="785" y="47"/>
                </a:cxn>
                <a:cxn ang="0">
                  <a:pos x="786" y="41"/>
                </a:cxn>
                <a:cxn ang="0">
                  <a:pos x="786" y="35"/>
                </a:cxn>
                <a:cxn ang="0">
                  <a:pos x="783" y="22"/>
                </a:cxn>
                <a:cxn ang="0">
                  <a:pos x="777" y="10"/>
                </a:cxn>
                <a:cxn ang="0">
                  <a:pos x="766" y="3"/>
                </a:cxn>
                <a:cxn ang="0">
                  <a:pos x="754" y="0"/>
                </a:cxn>
                <a:cxn ang="0">
                  <a:pos x="745" y="1"/>
                </a:cxn>
                <a:cxn ang="0">
                  <a:pos x="738" y="5"/>
                </a:cxn>
                <a:cxn ang="0">
                  <a:pos x="729" y="13"/>
                </a:cxn>
                <a:cxn ang="0">
                  <a:pos x="395" y="357"/>
                </a:cxn>
                <a:cxn ang="0">
                  <a:pos x="67" y="22"/>
                </a:cxn>
                <a:cxn ang="0">
                  <a:pos x="58" y="13"/>
                </a:cxn>
                <a:cxn ang="0">
                  <a:pos x="51" y="6"/>
                </a:cxn>
                <a:cxn ang="0">
                  <a:pos x="46" y="3"/>
                </a:cxn>
                <a:cxn ang="0">
                  <a:pos x="34" y="0"/>
                </a:cxn>
                <a:cxn ang="0">
                  <a:pos x="21" y="3"/>
                </a:cxn>
                <a:cxn ang="0">
                  <a:pos x="11" y="10"/>
                </a:cxn>
                <a:cxn ang="0">
                  <a:pos x="4" y="21"/>
                </a:cxn>
                <a:cxn ang="0">
                  <a:pos x="0" y="35"/>
                </a:cxn>
                <a:cxn ang="0">
                  <a:pos x="2" y="43"/>
                </a:cxn>
                <a:cxn ang="0">
                  <a:pos x="5" y="51"/>
                </a:cxn>
                <a:cxn ang="0">
                  <a:pos x="13" y="59"/>
                </a:cxn>
                <a:cxn ang="0">
                  <a:pos x="21" y="69"/>
                </a:cxn>
                <a:cxn ang="0">
                  <a:pos x="345" y="404"/>
                </a:cxn>
                <a:cxn ang="0">
                  <a:pos x="21" y="738"/>
                </a:cxn>
                <a:cxn ang="0">
                  <a:pos x="11" y="750"/>
                </a:cxn>
                <a:cxn ang="0">
                  <a:pos x="5" y="759"/>
                </a:cxn>
                <a:cxn ang="0">
                  <a:pos x="2" y="768"/>
                </a:cxn>
                <a:cxn ang="0">
                  <a:pos x="0" y="775"/>
                </a:cxn>
                <a:cxn ang="0">
                  <a:pos x="3" y="788"/>
                </a:cxn>
                <a:cxn ang="0">
                  <a:pos x="10" y="798"/>
                </a:cxn>
                <a:cxn ang="0">
                  <a:pos x="21" y="806"/>
                </a:cxn>
                <a:cxn ang="0">
                  <a:pos x="34" y="808"/>
                </a:cxn>
                <a:cxn ang="0">
                  <a:pos x="40" y="808"/>
                </a:cxn>
                <a:cxn ang="0">
                  <a:pos x="46" y="806"/>
                </a:cxn>
                <a:cxn ang="0">
                  <a:pos x="51" y="802"/>
                </a:cxn>
                <a:cxn ang="0">
                  <a:pos x="58" y="796"/>
                </a:cxn>
                <a:cxn ang="0">
                  <a:pos x="392" y="451"/>
                </a:cxn>
                <a:cxn ang="0">
                  <a:pos x="718" y="787"/>
                </a:cxn>
                <a:cxn ang="0">
                  <a:pos x="729" y="797"/>
                </a:cxn>
                <a:cxn ang="0">
                  <a:pos x="739" y="804"/>
                </a:cxn>
                <a:cxn ang="0">
                  <a:pos x="746" y="807"/>
                </a:cxn>
                <a:cxn ang="0">
                  <a:pos x="754" y="808"/>
                </a:cxn>
                <a:cxn ang="0">
                  <a:pos x="767" y="806"/>
                </a:cxn>
                <a:cxn ang="0">
                  <a:pos x="777" y="798"/>
                </a:cxn>
                <a:cxn ang="0">
                  <a:pos x="785" y="788"/>
                </a:cxn>
                <a:cxn ang="0">
                  <a:pos x="786" y="775"/>
                </a:cxn>
                <a:cxn ang="0">
                  <a:pos x="786" y="768"/>
                </a:cxn>
                <a:cxn ang="0">
                  <a:pos x="785" y="762"/>
                </a:cxn>
                <a:cxn ang="0">
                  <a:pos x="781" y="756"/>
                </a:cxn>
                <a:cxn ang="0">
                  <a:pos x="765" y="739"/>
                </a:cxn>
                <a:cxn ang="0">
                  <a:pos x="442" y="404"/>
                </a:cxn>
              </a:cxnLst>
              <a:rect l="0" t="0" r="r" b="b"/>
              <a:pathLst>
                <a:path w="786" h="808">
                  <a:moveTo>
                    <a:pt x="442" y="404"/>
                  </a:moveTo>
                  <a:lnTo>
                    <a:pt x="765" y="69"/>
                  </a:lnTo>
                  <a:lnTo>
                    <a:pt x="775" y="60"/>
                  </a:lnTo>
                  <a:lnTo>
                    <a:pt x="781" y="52"/>
                  </a:lnTo>
                  <a:lnTo>
                    <a:pt x="785" y="47"/>
                  </a:lnTo>
                  <a:lnTo>
                    <a:pt x="786" y="41"/>
                  </a:lnTo>
                  <a:lnTo>
                    <a:pt x="786" y="35"/>
                  </a:lnTo>
                  <a:lnTo>
                    <a:pt x="783" y="22"/>
                  </a:lnTo>
                  <a:lnTo>
                    <a:pt x="777" y="10"/>
                  </a:lnTo>
                  <a:lnTo>
                    <a:pt x="766" y="3"/>
                  </a:lnTo>
                  <a:lnTo>
                    <a:pt x="754" y="0"/>
                  </a:lnTo>
                  <a:lnTo>
                    <a:pt x="745" y="1"/>
                  </a:lnTo>
                  <a:lnTo>
                    <a:pt x="738" y="5"/>
                  </a:lnTo>
                  <a:lnTo>
                    <a:pt x="729" y="13"/>
                  </a:lnTo>
                  <a:lnTo>
                    <a:pt x="395" y="357"/>
                  </a:lnTo>
                  <a:lnTo>
                    <a:pt x="67" y="22"/>
                  </a:lnTo>
                  <a:lnTo>
                    <a:pt x="58" y="13"/>
                  </a:lnTo>
                  <a:lnTo>
                    <a:pt x="51" y="6"/>
                  </a:lnTo>
                  <a:lnTo>
                    <a:pt x="46" y="3"/>
                  </a:lnTo>
                  <a:lnTo>
                    <a:pt x="34" y="0"/>
                  </a:lnTo>
                  <a:lnTo>
                    <a:pt x="21" y="3"/>
                  </a:lnTo>
                  <a:lnTo>
                    <a:pt x="11" y="10"/>
                  </a:lnTo>
                  <a:lnTo>
                    <a:pt x="4" y="21"/>
                  </a:lnTo>
                  <a:lnTo>
                    <a:pt x="0" y="35"/>
                  </a:lnTo>
                  <a:lnTo>
                    <a:pt x="2" y="43"/>
                  </a:lnTo>
                  <a:lnTo>
                    <a:pt x="5" y="51"/>
                  </a:lnTo>
                  <a:lnTo>
                    <a:pt x="13" y="59"/>
                  </a:lnTo>
                  <a:lnTo>
                    <a:pt x="21" y="69"/>
                  </a:lnTo>
                  <a:lnTo>
                    <a:pt x="345" y="404"/>
                  </a:lnTo>
                  <a:lnTo>
                    <a:pt x="21" y="738"/>
                  </a:lnTo>
                  <a:lnTo>
                    <a:pt x="11" y="750"/>
                  </a:lnTo>
                  <a:lnTo>
                    <a:pt x="5" y="759"/>
                  </a:lnTo>
                  <a:lnTo>
                    <a:pt x="2" y="768"/>
                  </a:lnTo>
                  <a:lnTo>
                    <a:pt x="0" y="775"/>
                  </a:lnTo>
                  <a:lnTo>
                    <a:pt x="3" y="788"/>
                  </a:lnTo>
                  <a:lnTo>
                    <a:pt x="10" y="798"/>
                  </a:lnTo>
                  <a:lnTo>
                    <a:pt x="21" y="806"/>
                  </a:lnTo>
                  <a:lnTo>
                    <a:pt x="34" y="808"/>
                  </a:lnTo>
                  <a:lnTo>
                    <a:pt x="40" y="808"/>
                  </a:lnTo>
                  <a:lnTo>
                    <a:pt x="46" y="806"/>
                  </a:lnTo>
                  <a:lnTo>
                    <a:pt x="51" y="802"/>
                  </a:lnTo>
                  <a:lnTo>
                    <a:pt x="58" y="796"/>
                  </a:lnTo>
                  <a:lnTo>
                    <a:pt x="392" y="451"/>
                  </a:lnTo>
                  <a:lnTo>
                    <a:pt x="718" y="787"/>
                  </a:lnTo>
                  <a:lnTo>
                    <a:pt x="729" y="797"/>
                  </a:lnTo>
                  <a:lnTo>
                    <a:pt x="739" y="804"/>
                  </a:lnTo>
                  <a:lnTo>
                    <a:pt x="746" y="807"/>
                  </a:lnTo>
                  <a:lnTo>
                    <a:pt x="754" y="808"/>
                  </a:lnTo>
                  <a:lnTo>
                    <a:pt x="767" y="806"/>
                  </a:lnTo>
                  <a:lnTo>
                    <a:pt x="777" y="798"/>
                  </a:lnTo>
                  <a:lnTo>
                    <a:pt x="785" y="788"/>
                  </a:lnTo>
                  <a:lnTo>
                    <a:pt x="786" y="775"/>
                  </a:lnTo>
                  <a:lnTo>
                    <a:pt x="786" y="768"/>
                  </a:lnTo>
                  <a:lnTo>
                    <a:pt x="785" y="762"/>
                  </a:lnTo>
                  <a:lnTo>
                    <a:pt x="781" y="756"/>
                  </a:lnTo>
                  <a:lnTo>
                    <a:pt x="765" y="739"/>
                  </a:lnTo>
                  <a:lnTo>
                    <a:pt x="442" y="4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18" name="Freeform 46"/>
            <p:cNvSpPr>
              <a:spLocks/>
            </p:cNvSpPr>
            <p:nvPr/>
          </p:nvSpPr>
          <p:spPr bwMode="auto">
            <a:xfrm>
              <a:off x="4435" y="1488"/>
              <a:ext cx="537" cy="1117"/>
            </a:xfrm>
            <a:custGeom>
              <a:avLst/>
              <a:gdLst/>
              <a:ahLst/>
              <a:cxnLst>
                <a:cxn ang="0">
                  <a:pos x="334" y="43"/>
                </a:cxn>
                <a:cxn ang="0">
                  <a:pos x="334" y="23"/>
                </a:cxn>
                <a:cxn ang="0">
                  <a:pos x="331" y="11"/>
                </a:cxn>
                <a:cxn ang="0">
                  <a:pos x="325" y="4"/>
                </a:cxn>
                <a:cxn ang="0">
                  <a:pos x="314" y="1"/>
                </a:cxn>
                <a:cxn ang="0">
                  <a:pos x="296" y="0"/>
                </a:cxn>
                <a:cxn ang="0">
                  <a:pos x="265" y="29"/>
                </a:cxn>
                <a:cxn ang="0">
                  <a:pos x="231" y="52"/>
                </a:cxn>
                <a:cxn ang="0">
                  <a:pos x="198" y="70"/>
                </a:cxn>
                <a:cxn ang="0">
                  <a:pos x="163" y="84"/>
                </a:cxn>
                <a:cxn ang="0">
                  <a:pos x="130" y="94"/>
                </a:cxn>
                <a:cxn ang="0">
                  <a:pos x="98" y="101"/>
                </a:cxn>
                <a:cxn ang="0">
                  <a:pos x="68" y="104"/>
                </a:cxn>
                <a:cxn ang="0">
                  <a:pos x="41" y="107"/>
                </a:cxn>
                <a:cxn ang="0">
                  <a:pos x="0" y="107"/>
                </a:cxn>
                <a:cxn ang="0">
                  <a:pos x="0" y="159"/>
                </a:cxn>
                <a:cxn ang="0">
                  <a:pos x="17" y="159"/>
                </a:cxn>
                <a:cxn ang="0">
                  <a:pos x="42" y="158"/>
                </a:cxn>
                <a:cxn ang="0">
                  <a:pos x="70" y="155"/>
                </a:cxn>
                <a:cxn ang="0">
                  <a:pos x="104" y="152"/>
                </a:cxn>
                <a:cxn ang="0">
                  <a:pos x="140" y="144"/>
                </a:cxn>
                <a:cxn ang="0">
                  <a:pos x="177" y="132"/>
                </a:cxn>
                <a:cxn ang="0">
                  <a:pos x="213" y="116"/>
                </a:cxn>
                <a:cxn ang="0">
                  <a:pos x="213" y="1001"/>
                </a:cxn>
                <a:cxn ang="0">
                  <a:pos x="211" y="1016"/>
                </a:cxn>
                <a:cxn ang="0">
                  <a:pos x="208" y="1029"/>
                </a:cxn>
                <a:cxn ang="0">
                  <a:pos x="202" y="1039"/>
                </a:cxn>
                <a:cxn ang="0">
                  <a:pos x="193" y="1046"/>
                </a:cxn>
                <a:cxn ang="0">
                  <a:pos x="178" y="1054"/>
                </a:cxn>
                <a:cxn ang="0">
                  <a:pos x="159" y="1059"/>
                </a:cxn>
                <a:cxn ang="0">
                  <a:pos x="133" y="1062"/>
                </a:cxn>
                <a:cxn ang="0">
                  <a:pos x="101" y="1064"/>
                </a:cxn>
                <a:cxn ang="0">
                  <a:pos x="10" y="1064"/>
                </a:cxn>
                <a:cxn ang="0">
                  <a:pos x="10" y="1117"/>
                </a:cxn>
                <a:cxn ang="0">
                  <a:pos x="35" y="1115"/>
                </a:cxn>
                <a:cxn ang="0">
                  <a:pos x="65" y="1114"/>
                </a:cxn>
                <a:cxn ang="0">
                  <a:pos x="101" y="1113"/>
                </a:cxn>
                <a:cxn ang="0">
                  <a:pos x="138" y="1113"/>
                </a:cxn>
                <a:cxn ang="0">
                  <a:pos x="177" y="1111"/>
                </a:cxn>
                <a:cxn ang="0">
                  <a:pos x="370" y="1111"/>
                </a:cxn>
                <a:cxn ang="0">
                  <a:pos x="408" y="1113"/>
                </a:cxn>
                <a:cxn ang="0">
                  <a:pos x="445" y="1113"/>
                </a:cxn>
                <a:cxn ang="0">
                  <a:pos x="481" y="1114"/>
                </a:cxn>
                <a:cxn ang="0">
                  <a:pos x="512" y="1115"/>
                </a:cxn>
                <a:cxn ang="0">
                  <a:pos x="537" y="1117"/>
                </a:cxn>
                <a:cxn ang="0">
                  <a:pos x="537" y="1064"/>
                </a:cxn>
                <a:cxn ang="0">
                  <a:pos x="445" y="1064"/>
                </a:cxn>
                <a:cxn ang="0">
                  <a:pos x="413" y="1062"/>
                </a:cxn>
                <a:cxn ang="0">
                  <a:pos x="387" y="1059"/>
                </a:cxn>
                <a:cxn ang="0">
                  <a:pos x="369" y="1054"/>
                </a:cxn>
                <a:cxn ang="0">
                  <a:pos x="354" y="1048"/>
                </a:cxn>
                <a:cxn ang="0">
                  <a:pos x="345" y="1039"/>
                </a:cxn>
                <a:cxn ang="0">
                  <a:pos x="339" y="1029"/>
                </a:cxn>
                <a:cxn ang="0">
                  <a:pos x="335" y="1016"/>
                </a:cxn>
                <a:cxn ang="0">
                  <a:pos x="334" y="1002"/>
                </a:cxn>
                <a:cxn ang="0">
                  <a:pos x="334" y="984"/>
                </a:cxn>
                <a:cxn ang="0">
                  <a:pos x="334" y="43"/>
                </a:cxn>
              </a:cxnLst>
              <a:rect l="0" t="0" r="r" b="b"/>
              <a:pathLst>
                <a:path w="537" h="1117">
                  <a:moveTo>
                    <a:pt x="334" y="43"/>
                  </a:moveTo>
                  <a:lnTo>
                    <a:pt x="334" y="23"/>
                  </a:lnTo>
                  <a:lnTo>
                    <a:pt x="331" y="11"/>
                  </a:lnTo>
                  <a:lnTo>
                    <a:pt x="325" y="4"/>
                  </a:lnTo>
                  <a:lnTo>
                    <a:pt x="314" y="1"/>
                  </a:lnTo>
                  <a:lnTo>
                    <a:pt x="296" y="0"/>
                  </a:lnTo>
                  <a:lnTo>
                    <a:pt x="265" y="29"/>
                  </a:lnTo>
                  <a:lnTo>
                    <a:pt x="231" y="52"/>
                  </a:lnTo>
                  <a:lnTo>
                    <a:pt x="198" y="70"/>
                  </a:lnTo>
                  <a:lnTo>
                    <a:pt x="163" y="84"/>
                  </a:lnTo>
                  <a:lnTo>
                    <a:pt x="130" y="94"/>
                  </a:lnTo>
                  <a:lnTo>
                    <a:pt x="98" y="101"/>
                  </a:lnTo>
                  <a:lnTo>
                    <a:pt x="68" y="104"/>
                  </a:lnTo>
                  <a:lnTo>
                    <a:pt x="41" y="107"/>
                  </a:lnTo>
                  <a:lnTo>
                    <a:pt x="0" y="107"/>
                  </a:lnTo>
                  <a:lnTo>
                    <a:pt x="0" y="159"/>
                  </a:lnTo>
                  <a:lnTo>
                    <a:pt x="17" y="159"/>
                  </a:lnTo>
                  <a:lnTo>
                    <a:pt x="42" y="158"/>
                  </a:lnTo>
                  <a:lnTo>
                    <a:pt x="70" y="155"/>
                  </a:lnTo>
                  <a:lnTo>
                    <a:pt x="104" y="152"/>
                  </a:lnTo>
                  <a:lnTo>
                    <a:pt x="140" y="144"/>
                  </a:lnTo>
                  <a:lnTo>
                    <a:pt x="177" y="132"/>
                  </a:lnTo>
                  <a:lnTo>
                    <a:pt x="213" y="116"/>
                  </a:lnTo>
                  <a:lnTo>
                    <a:pt x="213" y="1001"/>
                  </a:lnTo>
                  <a:lnTo>
                    <a:pt x="211" y="1016"/>
                  </a:lnTo>
                  <a:lnTo>
                    <a:pt x="208" y="1029"/>
                  </a:lnTo>
                  <a:lnTo>
                    <a:pt x="202" y="1039"/>
                  </a:lnTo>
                  <a:lnTo>
                    <a:pt x="193" y="1046"/>
                  </a:lnTo>
                  <a:lnTo>
                    <a:pt x="178" y="1054"/>
                  </a:lnTo>
                  <a:lnTo>
                    <a:pt x="159" y="1059"/>
                  </a:lnTo>
                  <a:lnTo>
                    <a:pt x="133" y="1062"/>
                  </a:lnTo>
                  <a:lnTo>
                    <a:pt x="101" y="1064"/>
                  </a:lnTo>
                  <a:lnTo>
                    <a:pt x="10" y="1064"/>
                  </a:lnTo>
                  <a:lnTo>
                    <a:pt x="10" y="1117"/>
                  </a:lnTo>
                  <a:lnTo>
                    <a:pt x="35" y="1115"/>
                  </a:lnTo>
                  <a:lnTo>
                    <a:pt x="65" y="1114"/>
                  </a:lnTo>
                  <a:lnTo>
                    <a:pt x="101" y="1113"/>
                  </a:lnTo>
                  <a:lnTo>
                    <a:pt x="138" y="1113"/>
                  </a:lnTo>
                  <a:lnTo>
                    <a:pt x="177" y="1111"/>
                  </a:lnTo>
                  <a:lnTo>
                    <a:pt x="370" y="1111"/>
                  </a:lnTo>
                  <a:lnTo>
                    <a:pt x="408" y="1113"/>
                  </a:lnTo>
                  <a:lnTo>
                    <a:pt x="445" y="1113"/>
                  </a:lnTo>
                  <a:lnTo>
                    <a:pt x="481" y="1114"/>
                  </a:lnTo>
                  <a:lnTo>
                    <a:pt x="512" y="1115"/>
                  </a:lnTo>
                  <a:lnTo>
                    <a:pt x="537" y="1117"/>
                  </a:lnTo>
                  <a:lnTo>
                    <a:pt x="537" y="1064"/>
                  </a:lnTo>
                  <a:lnTo>
                    <a:pt x="445" y="1064"/>
                  </a:lnTo>
                  <a:lnTo>
                    <a:pt x="413" y="1062"/>
                  </a:lnTo>
                  <a:lnTo>
                    <a:pt x="387" y="1059"/>
                  </a:lnTo>
                  <a:lnTo>
                    <a:pt x="369" y="1054"/>
                  </a:lnTo>
                  <a:lnTo>
                    <a:pt x="354" y="1048"/>
                  </a:lnTo>
                  <a:lnTo>
                    <a:pt x="345" y="1039"/>
                  </a:lnTo>
                  <a:lnTo>
                    <a:pt x="339" y="1029"/>
                  </a:lnTo>
                  <a:lnTo>
                    <a:pt x="335" y="1016"/>
                  </a:lnTo>
                  <a:lnTo>
                    <a:pt x="334" y="1002"/>
                  </a:lnTo>
                  <a:lnTo>
                    <a:pt x="334" y="984"/>
                  </a:lnTo>
                  <a:lnTo>
                    <a:pt x="334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" name="Group 42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468800" y="5978553"/>
            <a:ext cx="523805" cy="165091"/>
            <a:chOff x="1374" y="1488"/>
            <a:chExt cx="3598" cy="1134"/>
          </a:xfrm>
        </p:grpSpPr>
        <p:sp>
          <p:nvSpPr>
            <p:cNvPr id="146" name="Freeform 44"/>
            <p:cNvSpPr>
              <a:spLocks/>
            </p:cNvSpPr>
            <p:nvPr/>
          </p:nvSpPr>
          <p:spPr bwMode="auto">
            <a:xfrm>
              <a:off x="1374" y="1864"/>
              <a:ext cx="881" cy="758"/>
            </a:xfrm>
            <a:custGeom>
              <a:avLst/>
              <a:gdLst/>
              <a:ahLst/>
              <a:cxnLst>
                <a:cxn ang="0">
                  <a:pos x="85" y="692"/>
                </a:cxn>
                <a:cxn ang="0">
                  <a:pos x="91" y="743"/>
                </a:cxn>
                <a:cxn ang="0">
                  <a:pos x="141" y="757"/>
                </a:cxn>
                <a:cxn ang="0">
                  <a:pos x="189" y="713"/>
                </a:cxn>
                <a:cxn ang="0">
                  <a:pos x="211" y="625"/>
                </a:cxn>
                <a:cxn ang="0">
                  <a:pos x="256" y="437"/>
                </a:cxn>
                <a:cxn ang="0">
                  <a:pos x="299" y="260"/>
                </a:cxn>
                <a:cxn ang="0">
                  <a:pos x="321" y="208"/>
                </a:cxn>
                <a:cxn ang="0">
                  <a:pos x="388" y="120"/>
                </a:cxn>
                <a:cxn ang="0">
                  <a:pos x="498" y="48"/>
                </a:cxn>
                <a:cxn ang="0">
                  <a:pos x="609" y="45"/>
                </a:cxn>
                <a:cxn ang="0">
                  <a:pos x="650" y="99"/>
                </a:cxn>
                <a:cxn ang="0">
                  <a:pos x="655" y="185"/>
                </a:cxn>
                <a:cxn ang="0">
                  <a:pos x="620" y="340"/>
                </a:cxn>
                <a:cxn ang="0">
                  <a:pos x="570" y="492"/>
                </a:cxn>
                <a:cxn ang="0">
                  <a:pos x="539" y="583"/>
                </a:cxn>
                <a:cxn ang="0">
                  <a:pos x="539" y="654"/>
                </a:cxn>
                <a:cxn ang="0">
                  <a:pos x="608" y="746"/>
                </a:cxn>
                <a:cxn ang="0">
                  <a:pos x="724" y="747"/>
                </a:cxn>
                <a:cxn ang="0">
                  <a:pos x="810" y="672"/>
                </a:cxn>
                <a:cxn ang="0">
                  <a:pos x="860" y="574"/>
                </a:cxn>
                <a:cxn ang="0">
                  <a:pos x="880" y="506"/>
                </a:cxn>
                <a:cxn ang="0">
                  <a:pos x="878" y="489"/>
                </a:cxn>
                <a:cxn ang="0">
                  <a:pos x="854" y="484"/>
                </a:cxn>
                <a:cxn ang="0">
                  <a:pos x="837" y="514"/>
                </a:cxn>
                <a:cxn ang="0">
                  <a:pos x="781" y="648"/>
                </a:cxn>
                <a:cxn ang="0">
                  <a:pos x="697" y="719"/>
                </a:cxn>
                <a:cxn ang="0">
                  <a:pos x="638" y="704"/>
                </a:cxn>
                <a:cxn ang="0">
                  <a:pos x="641" y="605"/>
                </a:cxn>
                <a:cxn ang="0">
                  <a:pos x="684" y="484"/>
                </a:cxn>
                <a:cxn ang="0">
                  <a:pos x="735" y="325"/>
                </a:cxn>
                <a:cxn ang="0">
                  <a:pos x="761" y="178"/>
                </a:cxn>
                <a:cxn ang="0">
                  <a:pos x="722" y="57"/>
                </a:cxn>
                <a:cxn ang="0">
                  <a:pos x="611" y="3"/>
                </a:cxn>
                <a:cxn ang="0">
                  <a:pos x="468" y="20"/>
                </a:cxn>
                <a:cxn ang="0">
                  <a:pos x="372" y="84"/>
                </a:cxn>
                <a:cxn ang="0">
                  <a:pos x="320" y="145"/>
                </a:cxn>
                <a:cxn ang="0">
                  <a:pos x="270" y="37"/>
                </a:cxn>
                <a:cxn ang="0">
                  <a:pos x="170" y="0"/>
                </a:cxn>
                <a:cxn ang="0">
                  <a:pos x="94" y="29"/>
                </a:cxn>
                <a:cxn ang="0">
                  <a:pos x="49" y="96"/>
                </a:cxn>
                <a:cxn ang="0">
                  <a:pos x="18" y="185"/>
                </a:cxn>
                <a:cxn ang="0">
                  <a:pos x="1" y="252"/>
                </a:cxn>
                <a:cxn ang="0">
                  <a:pos x="7" y="271"/>
                </a:cxn>
                <a:cxn ang="0">
                  <a:pos x="32" y="273"/>
                </a:cxn>
                <a:cxn ang="0">
                  <a:pos x="47" y="236"/>
                </a:cxn>
                <a:cxn ang="0">
                  <a:pos x="95" y="92"/>
                </a:cxn>
                <a:cxn ang="0">
                  <a:pos x="165" y="37"/>
                </a:cxn>
                <a:cxn ang="0">
                  <a:pos x="210" y="69"/>
                </a:cxn>
                <a:cxn ang="0">
                  <a:pos x="215" y="138"/>
                </a:cxn>
                <a:cxn ang="0">
                  <a:pos x="202" y="200"/>
                </a:cxn>
              </a:cxnLst>
              <a:rect l="0" t="0" r="r" b="b"/>
              <a:pathLst>
                <a:path w="881" h="758">
                  <a:moveTo>
                    <a:pt x="96" y="641"/>
                  </a:moveTo>
                  <a:lnTo>
                    <a:pt x="92" y="658"/>
                  </a:lnTo>
                  <a:lnTo>
                    <a:pt x="89" y="676"/>
                  </a:lnTo>
                  <a:lnTo>
                    <a:pt x="85" y="692"/>
                  </a:lnTo>
                  <a:lnTo>
                    <a:pt x="82" y="705"/>
                  </a:lnTo>
                  <a:lnTo>
                    <a:pt x="81" y="714"/>
                  </a:lnTo>
                  <a:lnTo>
                    <a:pt x="84" y="730"/>
                  </a:lnTo>
                  <a:lnTo>
                    <a:pt x="91" y="743"/>
                  </a:lnTo>
                  <a:lnTo>
                    <a:pt x="101" y="752"/>
                  </a:lnTo>
                  <a:lnTo>
                    <a:pt x="113" y="757"/>
                  </a:lnTo>
                  <a:lnTo>
                    <a:pt x="128" y="758"/>
                  </a:lnTo>
                  <a:lnTo>
                    <a:pt x="141" y="757"/>
                  </a:lnTo>
                  <a:lnTo>
                    <a:pt x="154" y="752"/>
                  </a:lnTo>
                  <a:lnTo>
                    <a:pt x="168" y="743"/>
                  </a:lnTo>
                  <a:lnTo>
                    <a:pt x="180" y="730"/>
                  </a:lnTo>
                  <a:lnTo>
                    <a:pt x="189" y="713"/>
                  </a:lnTo>
                  <a:lnTo>
                    <a:pt x="196" y="682"/>
                  </a:lnTo>
                  <a:lnTo>
                    <a:pt x="201" y="664"/>
                  </a:lnTo>
                  <a:lnTo>
                    <a:pt x="206" y="645"/>
                  </a:lnTo>
                  <a:lnTo>
                    <a:pt x="211" y="625"/>
                  </a:lnTo>
                  <a:lnTo>
                    <a:pt x="215" y="605"/>
                  </a:lnTo>
                  <a:lnTo>
                    <a:pt x="220" y="588"/>
                  </a:lnTo>
                  <a:lnTo>
                    <a:pt x="237" y="512"/>
                  </a:lnTo>
                  <a:lnTo>
                    <a:pt x="256" y="437"/>
                  </a:lnTo>
                  <a:lnTo>
                    <a:pt x="286" y="310"/>
                  </a:lnTo>
                  <a:lnTo>
                    <a:pt x="290" y="292"/>
                  </a:lnTo>
                  <a:lnTo>
                    <a:pt x="295" y="274"/>
                  </a:lnTo>
                  <a:lnTo>
                    <a:pt x="299" y="260"/>
                  </a:lnTo>
                  <a:lnTo>
                    <a:pt x="303" y="247"/>
                  </a:lnTo>
                  <a:lnTo>
                    <a:pt x="304" y="241"/>
                  </a:lnTo>
                  <a:lnTo>
                    <a:pt x="311" y="226"/>
                  </a:lnTo>
                  <a:lnTo>
                    <a:pt x="321" y="208"/>
                  </a:lnTo>
                  <a:lnTo>
                    <a:pt x="333" y="187"/>
                  </a:lnTo>
                  <a:lnTo>
                    <a:pt x="350" y="164"/>
                  </a:lnTo>
                  <a:lnTo>
                    <a:pt x="367" y="141"/>
                  </a:lnTo>
                  <a:lnTo>
                    <a:pt x="388" y="120"/>
                  </a:lnTo>
                  <a:lnTo>
                    <a:pt x="411" y="98"/>
                  </a:lnTo>
                  <a:lnTo>
                    <a:pt x="437" y="78"/>
                  </a:lnTo>
                  <a:lnTo>
                    <a:pt x="466" y="61"/>
                  </a:lnTo>
                  <a:lnTo>
                    <a:pt x="498" y="48"/>
                  </a:lnTo>
                  <a:lnTo>
                    <a:pt x="531" y="39"/>
                  </a:lnTo>
                  <a:lnTo>
                    <a:pt x="569" y="37"/>
                  </a:lnTo>
                  <a:lnTo>
                    <a:pt x="591" y="39"/>
                  </a:lnTo>
                  <a:lnTo>
                    <a:pt x="609" y="45"/>
                  </a:lnTo>
                  <a:lnTo>
                    <a:pt x="624" y="55"/>
                  </a:lnTo>
                  <a:lnTo>
                    <a:pt x="635" y="68"/>
                  </a:lnTo>
                  <a:lnTo>
                    <a:pt x="644" y="83"/>
                  </a:lnTo>
                  <a:lnTo>
                    <a:pt x="650" y="99"/>
                  </a:lnTo>
                  <a:lnTo>
                    <a:pt x="654" y="117"/>
                  </a:lnTo>
                  <a:lnTo>
                    <a:pt x="656" y="135"/>
                  </a:lnTo>
                  <a:lnTo>
                    <a:pt x="656" y="154"/>
                  </a:lnTo>
                  <a:lnTo>
                    <a:pt x="655" y="185"/>
                  </a:lnTo>
                  <a:lnTo>
                    <a:pt x="649" y="220"/>
                  </a:lnTo>
                  <a:lnTo>
                    <a:pt x="641" y="259"/>
                  </a:lnTo>
                  <a:lnTo>
                    <a:pt x="632" y="300"/>
                  </a:lnTo>
                  <a:lnTo>
                    <a:pt x="620" y="340"/>
                  </a:lnTo>
                  <a:lnTo>
                    <a:pt x="607" y="381"/>
                  </a:lnTo>
                  <a:lnTo>
                    <a:pt x="594" y="422"/>
                  </a:lnTo>
                  <a:lnTo>
                    <a:pt x="582" y="459"/>
                  </a:lnTo>
                  <a:lnTo>
                    <a:pt x="570" y="492"/>
                  </a:lnTo>
                  <a:lnTo>
                    <a:pt x="560" y="521"/>
                  </a:lnTo>
                  <a:lnTo>
                    <a:pt x="551" y="544"/>
                  </a:lnTo>
                  <a:lnTo>
                    <a:pt x="544" y="566"/>
                  </a:lnTo>
                  <a:lnTo>
                    <a:pt x="539" y="583"/>
                  </a:lnTo>
                  <a:lnTo>
                    <a:pt x="536" y="598"/>
                  </a:lnTo>
                  <a:lnTo>
                    <a:pt x="535" y="611"/>
                  </a:lnTo>
                  <a:lnTo>
                    <a:pt x="535" y="622"/>
                  </a:lnTo>
                  <a:lnTo>
                    <a:pt x="539" y="654"/>
                  </a:lnTo>
                  <a:lnTo>
                    <a:pt x="547" y="683"/>
                  </a:lnTo>
                  <a:lnTo>
                    <a:pt x="564" y="709"/>
                  </a:lnTo>
                  <a:lnTo>
                    <a:pt x="583" y="730"/>
                  </a:lnTo>
                  <a:lnTo>
                    <a:pt x="608" y="746"/>
                  </a:lnTo>
                  <a:lnTo>
                    <a:pt x="637" y="756"/>
                  </a:lnTo>
                  <a:lnTo>
                    <a:pt x="669" y="758"/>
                  </a:lnTo>
                  <a:lnTo>
                    <a:pt x="698" y="756"/>
                  </a:lnTo>
                  <a:lnTo>
                    <a:pt x="724" y="747"/>
                  </a:lnTo>
                  <a:lnTo>
                    <a:pt x="749" y="733"/>
                  </a:lnTo>
                  <a:lnTo>
                    <a:pt x="771" y="715"/>
                  </a:lnTo>
                  <a:lnTo>
                    <a:pt x="791" y="695"/>
                  </a:lnTo>
                  <a:lnTo>
                    <a:pt x="810" y="672"/>
                  </a:lnTo>
                  <a:lnTo>
                    <a:pt x="825" y="648"/>
                  </a:lnTo>
                  <a:lnTo>
                    <a:pt x="838" y="622"/>
                  </a:lnTo>
                  <a:lnTo>
                    <a:pt x="851" y="598"/>
                  </a:lnTo>
                  <a:lnTo>
                    <a:pt x="860" y="574"/>
                  </a:lnTo>
                  <a:lnTo>
                    <a:pt x="868" y="552"/>
                  </a:lnTo>
                  <a:lnTo>
                    <a:pt x="874" y="533"/>
                  </a:lnTo>
                  <a:lnTo>
                    <a:pt x="878" y="518"/>
                  </a:lnTo>
                  <a:lnTo>
                    <a:pt x="880" y="506"/>
                  </a:lnTo>
                  <a:lnTo>
                    <a:pt x="881" y="501"/>
                  </a:lnTo>
                  <a:lnTo>
                    <a:pt x="881" y="496"/>
                  </a:lnTo>
                  <a:lnTo>
                    <a:pt x="879" y="492"/>
                  </a:lnTo>
                  <a:lnTo>
                    <a:pt x="878" y="489"/>
                  </a:lnTo>
                  <a:lnTo>
                    <a:pt x="875" y="487"/>
                  </a:lnTo>
                  <a:lnTo>
                    <a:pt x="872" y="486"/>
                  </a:lnTo>
                  <a:lnTo>
                    <a:pt x="869" y="484"/>
                  </a:lnTo>
                  <a:lnTo>
                    <a:pt x="854" y="484"/>
                  </a:lnTo>
                  <a:lnTo>
                    <a:pt x="848" y="487"/>
                  </a:lnTo>
                  <a:lnTo>
                    <a:pt x="844" y="493"/>
                  </a:lnTo>
                  <a:lnTo>
                    <a:pt x="842" y="501"/>
                  </a:lnTo>
                  <a:lnTo>
                    <a:pt x="837" y="514"/>
                  </a:lnTo>
                  <a:lnTo>
                    <a:pt x="826" y="551"/>
                  </a:lnTo>
                  <a:lnTo>
                    <a:pt x="812" y="586"/>
                  </a:lnTo>
                  <a:lnTo>
                    <a:pt x="797" y="618"/>
                  </a:lnTo>
                  <a:lnTo>
                    <a:pt x="781" y="648"/>
                  </a:lnTo>
                  <a:lnTo>
                    <a:pt x="763" y="673"/>
                  </a:lnTo>
                  <a:lnTo>
                    <a:pt x="743" y="693"/>
                  </a:lnTo>
                  <a:lnTo>
                    <a:pt x="721" y="709"/>
                  </a:lnTo>
                  <a:lnTo>
                    <a:pt x="697" y="719"/>
                  </a:lnTo>
                  <a:lnTo>
                    <a:pt x="671" y="723"/>
                  </a:lnTo>
                  <a:lnTo>
                    <a:pt x="656" y="720"/>
                  </a:lnTo>
                  <a:lnTo>
                    <a:pt x="645" y="714"/>
                  </a:lnTo>
                  <a:lnTo>
                    <a:pt x="638" y="704"/>
                  </a:lnTo>
                  <a:lnTo>
                    <a:pt x="634" y="687"/>
                  </a:lnTo>
                  <a:lnTo>
                    <a:pt x="633" y="667"/>
                  </a:lnTo>
                  <a:lnTo>
                    <a:pt x="635" y="636"/>
                  </a:lnTo>
                  <a:lnTo>
                    <a:pt x="641" y="605"/>
                  </a:lnTo>
                  <a:lnTo>
                    <a:pt x="651" y="576"/>
                  </a:lnTo>
                  <a:lnTo>
                    <a:pt x="661" y="548"/>
                  </a:lnTo>
                  <a:lnTo>
                    <a:pt x="671" y="519"/>
                  </a:lnTo>
                  <a:lnTo>
                    <a:pt x="684" y="484"/>
                  </a:lnTo>
                  <a:lnTo>
                    <a:pt x="697" y="447"/>
                  </a:lnTo>
                  <a:lnTo>
                    <a:pt x="710" y="407"/>
                  </a:lnTo>
                  <a:lnTo>
                    <a:pt x="723" y="366"/>
                  </a:lnTo>
                  <a:lnTo>
                    <a:pt x="735" y="325"/>
                  </a:lnTo>
                  <a:lnTo>
                    <a:pt x="745" y="284"/>
                  </a:lnTo>
                  <a:lnTo>
                    <a:pt x="754" y="246"/>
                  </a:lnTo>
                  <a:lnTo>
                    <a:pt x="759" y="210"/>
                  </a:lnTo>
                  <a:lnTo>
                    <a:pt x="761" y="178"/>
                  </a:lnTo>
                  <a:lnTo>
                    <a:pt x="759" y="143"/>
                  </a:lnTo>
                  <a:lnTo>
                    <a:pt x="752" y="111"/>
                  </a:lnTo>
                  <a:lnTo>
                    <a:pt x="739" y="83"/>
                  </a:lnTo>
                  <a:lnTo>
                    <a:pt x="722" y="57"/>
                  </a:lnTo>
                  <a:lnTo>
                    <a:pt x="700" y="37"/>
                  </a:lnTo>
                  <a:lnTo>
                    <a:pt x="675" y="22"/>
                  </a:lnTo>
                  <a:lnTo>
                    <a:pt x="645" y="9"/>
                  </a:lnTo>
                  <a:lnTo>
                    <a:pt x="611" y="3"/>
                  </a:lnTo>
                  <a:lnTo>
                    <a:pt x="573" y="0"/>
                  </a:lnTo>
                  <a:lnTo>
                    <a:pt x="535" y="3"/>
                  </a:lnTo>
                  <a:lnTo>
                    <a:pt x="500" y="9"/>
                  </a:lnTo>
                  <a:lnTo>
                    <a:pt x="468" y="20"/>
                  </a:lnTo>
                  <a:lnTo>
                    <a:pt x="440" y="34"/>
                  </a:lnTo>
                  <a:lnTo>
                    <a:pt x="414" y="50"/>
                  </a:lnTo>
                  <a:lnTo>
                    <a:pt x="392" y="66"/>
                  </a:lnTo>
                  <a:lnTo>
                    <a:pt x="372" y="84"/>
                  </a:lnTo>
                  <a:lnTo>
                    <a:pt x="355" y="102"/>
                  </a:lnTo>
                  <a:lnTo>
                    <a:pt x="341" y="119"/>
                  </a:lnTo>
                  <a:lnTo>
                    <a:pt x="329" y="134"/>
                  </a:lnTo>
                  <a:lnTo>
                    <a:pt x="320" y="145"/>
                  </a:lnTo>
                  <a:lnTo>
                    <a:pt x="314" y="112"/>
                  </a:lnTo>
                  <a:lnTo>
                    <a:pt x="304" y="83"/>
                  </a:lnTo>
                  <a:lnTo>
                    <a:pt x="289" y="59"/>
                  </a:lnTo>
                  <a:lnTo>
                    <a:pt x="270" y="37"/>
                  </a:lnTo>
                  <a:lnTo>
                    <a:pt x="248" y="22"/>
                  </a:lnTo>
                  <a:lnTo>
                    <a:pt x="225" y="9"/>
                  </a:lnTo>
                  <a:lnTo>
                    <a:pt x="199" y="3"/>
                  </a:lnTo>
                  <a:lnTo>
                    <a:pt x="170" y="0"/>
                  </a:lnTo>
                  <a:lnTo>
                    <a:pt x="147" y="3"/>
                  </a:lnTo>
                  <a:lnTo>
                    <a:pt x="127" y="9"/>
                  </a:lnTo>
                  <a:lnTo>
                    <a:pt x="110" y="18"/>
                  </a:lnTo>
                  <a:lnTo>
                    <a:pt x="94" y="29"/>
                  </a:lnTo>
                  <a:lnTo>
                    <a:pt x="81" y="43"/>
                  </a:lnTo>
                  <a:lnTo>
                    <a:pt x="61" y="71"/>
                  </a:lnTo>
                  <a:lnTo>
                    <a:pt x="54" y="84"/>
                  </a:lnTo>
                  <a:lnTo>
                    <a:pt x="49" y="96"/>
                  </a:lnTo>
                  <a:lnTo>
                    <a:pt x="40" y="116"/>
                  </a:lnTo>
                  <a:lnTo>
                    <a:pt x="32" y="138"/>
                  </a:lnTo>
                  <a:lnTo>
                    <a:pt x="24" y="162"/>
                  </a:lnTo>
                  <a:lnTo>
                    <a:pt x="18" y="185"/>
                  </a:lnTo>
                  <a:lnTo>
                    <a:pt x="12" y="206"/>
                  </a:lnTo>
                  <a:lnTo>
                    <a:pt x="7" y="226"/>
                  </a:lnTo>
                  <a:lnTo>
                    <a:pt x="3" y="241"/>
                  </a:lnTo>
                  <a:lnTo>
                    <a:pt x="1" y="252"/>
                  </a:lnTo>
                  <a:lnTo>
                    <a:pt x="0" y="257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7" y="271"/>
                  </a:lnTo>
                  <a:lnTo>
                    <a:pt x="9" y="273"/>
                  </a:lnTo>
                  <a:lnTo>
                    <a:pt x="13" y="274"/>
                  </a:lnTo>
                  <a:lnTo>
                    <a:pt x="27" y="274"/>
                  </a:lnTo>
                  <a:lnTo>
                    <a:pt x="32" y="273"/>
                  </a:lnTo>
                  <a:lnTo>
                    <a:pt x="35" y="269"/>
                  </a:lnTo>
                  <a:lnTo>
                    <a:pt x="39" y="263"/>
                  </a:lnTo>
                  <a:lnTo>
                    <a:pt x="43" y="251"/>
                  </a:lnTo>
                  <a:lnTo>
                    <a:pt x="47" y="236"/>
                  </a:lnTo>
                  <a:lnTo>
                    <a:pt x="58" y="194"/>
                  </a:lnTo>
                  <a:lnTo>
                    <a:pt x="69" y="154"/>
                  </a:lnTo>
                  <a:lnTo>
                    <a:pt x="81" y="121"/>
                  </a:lnTo>
                  <a:lnTo>
                    <a:pt x="95" y="92"/>
                  </a:lnTo>
                  <a:lnTo>
                    <a:pt x="110" y="69"/>
                  </a:lnTo>
                  <a:lnTo>
                    <a:pt x="126" y="51"/>
                  </a:lnTo>
                  <a:lnTo>
                    <a:pt x="144" y="41"/>
                  </a:lnTo>
                  <a:lnTo>
                    <a:pt x="165" y="37"/>
                  </a:lnTo>
                  <a:lnTo>
                    <a:pt x="180" y="38"/>
                  </a:lnTo>
                  <a:lnTo>
                    <a:pt x="192" y="45"/>
                  </a:lnTo>
                  <a:lnTo>
                    <a:pt x="202" y="55"/>
                  </a:lnTo>
                  <a:lnTo>
                    <a:pt x="210" y="69"/>
                  </a:lnTo>
                  <a:lnTo>
                    <a:pt x="215" y="89"/>
                  </a:lnTo>
                  <a:lnTo>
                    <a:pt x="216" y="113"/>
                  </a:lnTo>
                  <a:lnTo>
                    <a:pt x="216" y="126"/>
                  </a:lnTo>
                  <a:lnTo>
                    <a:pt x="215" y="138"/>
                  </a:lnTo>
                  <a:lnTo>
                    <a:pt x="214" y="150"/>
                  </a:lnTo>
                  <a:lnTo>
                    <a:pt x="211" y="164"/>
                  </a:lnTo>
                  <a:lnTo>
                    <a:pt x="207" y="181"/>
                  </a:lnTo>
                  <a:lnTo>
                    <a:pt x="202" y="200"/>
                  </a:lnTo>
                  <a:lnTo>
                    <a:pt x="197" y="224"/>
                  </a:lnTo>
                  <a:lnTo>
                    <a:pt x="190" y="255"/>
                  </a:lnTo>
                  <a:lnTo>
                    <a:pt x="96" y="64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7" name="Freeform 45"/>
            <p:cNvSpPr>
              <a:spLocks/>
            </p:cNvSpPr>
            <p:nvPr/>
          </p:nvSpPr>
          <p:spPr bwMode="auto">
            <a:xfrm>
              <a:off x="2902" y="1781"/>
              <a:ext cx="786" cy="808"/>
            </a:xfrm>
            <a:custGeom>
              <a:avLst/>
              <a:gdLst/>
              <a:ahLst/>
              <a:cxnLst>
                <a:cxn ang="0">
                  <a:pos x="442" y="404"/>
                </a:cxn>
                <a:cxn ang="0">
                  <a:pos x="765" y="69"/>
                </a:cxn>
                <a:cxn ang="0">
                  <a:pos x="775" y="60"/>
                </a:cxn>
                <a:cxn ang="0">
                  <a:pos x="781" y="52"/>
                </a:cxn>
                <a:cxn ang="0">
                  <a:pos x="785" y="47"/>
                </a:cxn>
                <a:cxn ang="0">
                  <a:pos x="786" y="41"/>
                </a:cxn>
                <a:cxn ang="0">
                  <a:pos x="786" y="35"/>
                </a:cxn>
                <a:cxn ang="0">
                  <a:pos x="783" y="22"/>
                </a:cxn>
                <a:cxn ang="0">
                  <a:pos x="777" y="10"/>
                </a:cxn>
                <a:cxn ang="0">
                  <a:pos x="766" y="3"/>
                </a:cxn>
                <a:cxn ang="0">
                  <a:pos x="754" y="0"/>
                </a:cxn>
                <a:cxn ang="0">
                  <a:pos x="745" y="1"/>
                </a:cxn>
                <a:cxn ang="0">
                  <a:pos x="738" y="5"/>
                </a:cxn>
                <a:cxn ang="0">
                  <a:pos x="729" y="13"/>
                </a:cxn>
                <a:cxn ang="0">
                  <a:pos x="395" y="357"/>
                </a:cxn>
                <a:cxn ang="0">
                  <a:pos x="67" y="22"/>
                </a:cxn>
                <a:cxn ang="0">
                  <a:pos x="58" y="13"/>
                </a:cxn>
                <a:cxn ang="0">
                  <a:pos x="51" y="6"/>
                </a:cxn>
                <a:cxn ang="0">
                  <a:pos x="46" y="3"/>
                </a:cxn>
                <a:cxn ang="0">
                  <a:pos x="34" y="0"/>
                </a:cxn>
                <a:cxn ang="0">
                  <a:pos x="21" y="3"/>
                </a:cxn>
                <a:cxn ang="0">
                  <a:pos x="11" y="10"/>
                </a:cxn>
                <a:cxn ang="0">
                  <a:pos x="4" y="21"/>
                </a:cxn>
                <a:cxn ang="0">
                  <a:pos x="0" y="35"/>
                </a:cxn>
                <a:cxn ang="0">
                  <a:pos x="2" y="43"/>
                </a:cxn>
                <a:cxn ang="0">
                  <a:pos x="5" y="51"/>
                </a:cxn>
                <a:cxn ang="0">
                  <a:pos x="13" y="59"/>
                </a:cxn>
                <a:cxn ang="0">
                  <a:pos x="21" y="69"/>
                </a:cxn>
                <a:cxn ang="0">
                  <a:pos x="345" y="404"/>
                </a:cxn>
                <a:cxn ang="0">
                  <a:pos x="21" y="738"/>
                </a:cxn>
                <a:cxn ang="0">
                  <a:pos x="11" y="750"/>
                </a:cxn>
                <a:cxn ang="0">
                  <a:pos x="5" y="759"/>
                </a:cxn>
                <a:cxn ang="0">
                  <a:pos x="2" y="768"/>
                </a:cxn>
                <a:cxn ang="0">
                  <a:pos x="0" y="775"/>
                </a:cxn>
                <a:cxn ang="0">
                  <a:pos x="3" y="788"/>
                </a:cxn>
                <a:cxn ang="0">
                  <a:pos x="10" y="798"/>
                </a:cxn>
                <a:cxn ang="0">
                  <a:pos x="21" y="806"/>
                </a:cxn>
                <a:cxn ang="0">
                  <a:pos x="34" y="808"/>
                </a:cxn>
                <a:cxn ang="0">
                  <a:pos x="40" y="808"/>
                </a:cxn>
                <a:cxn ang="0">
                  <a:pos x="46" y="806"/>
                </a:cxn>
                <a:cxn ang="0">
                  <a:pos x="51" y="802"/>
                </a:cxn>
                <a:cxn ang="0">
                  <a:pos x="58" y="796"/>
                </a:cxn>
                <a:cxn ang="0">
                  <a:pos x="392" y="451"/>
                </a:cxn>
                <a:cxn ang="0">
                  <a:pos x="718" y="787"/>
                </a:cxn>
                <a:cxn ang="0">
                  <a:pos x="729" y="797"/>
                </a:cxn>
                <a:cxn ang="0">
                  <a:pos x="739" y="804"/>
                </a:cxn>
                <a:cxn ang="0">
                  <a:pos x="746" y="807"/>
                </a:cxn>
                <a:cxn ang="0">
                  <a:pos x="754" y="808"/>
                </a:cxn>
                <a:cxn ang="0">
                  <a:pos x="767" y="806"/>
                </a:cxn>
                <a:cxn ang="0">
                  <a:pos x="777" y="798"/>
                </a:cxn>
                <a:cxn ang="0">
                  <a:pos x="785" y="788"/>
                </a:cxn>
                <a:cxn ang="0">
                  <a:pos x="786" y="775"/>
                </a:cxn>
                <a:cxn ang="0">
                  <a:pos x="786" y="768"/>
                </a:cxn>
                <a:cxn ang="0">
                  <a:pos x="785" y="762"/>
                </a:cxn>
                <a:cxn ang="0">
                  <a:pos x="781" y="756"/>
                </a:cxn>
                <a:cxn ang="0">
                  <a:pos x="765" y="739"/>
                </a:cxn>
                <a:cxn ang="0">
                  <a:pos x="442" y="404"/>
                </a:cxn>
              </a:cxnLst>
              <a:rect l="0" t="0" r="r" b="b"/>
              <a:pathLst>
                <a:path w="786" h="808">
                  <a:moveTo>
                    <a:pt x="442" y="404"/>
                  </a:moveTo>
                  <a:lnTo>
                    <a:pt x="765" y="69"/>
                  </a:lnTo>
                  <a:lnTo>
                    <a:pt x="775" y="60"/>
                  </a:lnTo>
                  <a:lnTo>
                    <a:pt x="781" y="52"/>
                  </a:lnTo>
                  <a:lnTo>
                    <a:pt x="785" y="47"/>
                  </a:lnTo>
                  <a:lnTo>
                    <a:pt x="786" y="41"/>
                  </a:lnTo>
                  <a:lnTo>
                    <a:pt x="786" y="35"/>
                  </a:lnTo>
                  <a:lnTo>
                    <a:pt x="783" y="22"/>
                  </a:lnTo>
                  <a:lnTo>
                    <a:pt x="777" y="10"/>
                  </a:lnTo>
                  <a:lnTo>
                    <a:pt x="766" y="3"/>
                  </a:lnTo>
                  <a:lnTo>
                    <a:pt x="754" y="0"/>
                  </a:lnTo>
                  <a:lnTo>
                    <a:pt x="745" y="1"/>
                  </a:lnTo>
                  <a:lnTo>
                    <a:pt x="738" y="5"/>
                  </a:lnTo>
                  <a:lnTo>
                    <a:pt x="729" y="13"/>
                  </a:lnTo>
                  <a:lnTo>
                    <a:pt x="395" y="357"/>
                  </a:lnTo>
                  <a:lnTo>
                    <a:pt x="67" y="22"/>
                  </a:lnTo>
                  <a:lnTo>
                    <a:pt x="58" y="13"/>
                  </a:lnTo>
                  <a:lnTo>
                    <a:pt x="51" y="6"/>
                  </a:lnTo>
                  <a:lnTo>
                    <a:pt x="46" y="3"/>
                  </a:lnTo>
                  <a:lnTo>
                    <a:pt x="34" y="0"/>
                  </a:lnTo>
                  <a:lnTo>
                    <a:pt x="21" y="3"/>
                  </a:lnTo>
                  <a:lnTo>
                    <a:pt x="11" y="10"/>
                  </a:lnTo>
                  <a:lnTo>
                    <a:pt x="4" y="21"/>
                  </a:lnTo>
                  <a:lnTo>
                    <a:pt x="0" y="35"/>
                  </a:lnTo>
                  <a:lnTo>
                    <a:pt x="2" y="43"/>
                  </a:lnTo>
                  <a:lnTo>
                    <a:pt x="5" y="51"/>
                  </a:lnTo>
                  <a:lnTo>
                    <a:pt x="13" y="59"/>
                  </a:lnTo>
                  <a:lnTo>
                    <a:pt x="21" y="69"/>
                  </a:lnTo>
                  <a:lnTo>
                    <a:pt x="345" y="404"/>
                  </a:lnTo>
                  <a:lnTo>
                    <a:pt x="21" y="738"/>
                  </a:lnTo>
                  <a:lnTo>
                    <a:pt x="11" y="750"/>
                  </a:lnTo>
                  <a:lnTo>
                    <a:pt x="5" y="759"/>
                  </a:lnTo>
                  <a:lnTo>
                    <a:pt x="2" y="768"/>
                  </a:lnTo>
                  <a:lnTo>
                    <a:pt x="0" y="775"/>
                  </a:lnTo>
                  <a:lnTo>
                    <a:pt x="3" y="788"/>
                  </a:lnTo>
                  <a:lnTo>
                    <a:pt x="10" y="798"/>
                  </a:lnTo>
                  <a:lnTo>
                    <a:pt x="21" y="806"/>
                  </a:lnTo>
                  <a:lnTo>
                    <a:pt x="34" y="808"/>
                  </a:lnTo>
                  <a:lnTo>
                    <a:pt x="40" y="808"/>
                  </a:lnTo>
                  <a:lnTo>
                    <a:pt x="46" y="806"/>
                  </a:lnTo>
                  <a:lnTo>
                    <a:pt x="51" y="802"/>
                  </a:lnTo>
                  <a:lnTo>
                    <a:pt x="58" y="796"/>
                  </a:lnTo>
                  <a:lnTo>
                    <a:pt x="392" y="451"/>
                  </a:lnTo>
                  <a:lnTo>
                    <a:pt x="718" y="787"/>
                  </a:lnTo>
                  <a:lnTo>
                    <a:pt x="729" y="797"/>
                  </a:lnTo>
                  <a:lnTo>
                    <a:pt x="739" y="804"/>
                  </a:lnTo>
                  <a:lnTo>
                    <a:pt x="746" y="807"/>
                  </a:lnTo>
                  <a:lnTo>
                    <a:pt x="754" y="808"/>
                  </a:lnTo>
                  <a:lnTo>
                    <a:pt x="767" y="806"/>
                  </a:lnTo>
                  <a:lnTo>
                    <a:pt x="777" y="798"/>
                  </a:lnTo>
                  <a:lnTo>
                    <a:pt x="785" y="788"/>
                  </a:lnTo>
                  <a:lnTo>
                    <a:pt x="786" y="775"/>
                  </a:lnTo>
                  <a:lnTo>
                    <a:pt x="786" y="768"/>
                  </a:lnTo>
                  <a:lnTo>
                    <a:pt x="785" y="762"/>
                  </a:lnTo>
                  <a:lnTo>
                    <a:pt x="781" y="756"/>
                  </a:lnTo>
                  <a:lnTo>
                    <a:pt x="765" y="739"/>
                  </a:lnTo>
                  <a:lnTo>
                    <a:pt x="442" y="4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8" name="Freeform 46"/>
            <p:cNvSpPr>
              <a:spLocks/>
            </p:cNvSpPr>
            <p:nvPr/>
          </p:nvSpPr>
          <p:spPr bwMode="auto">
            <a:xfrm>
              <a:off x="4435" y="1488"/>
              <a:ext cx="537" cy="1117"/>
            </a:xfrm>
            <a:custGeom>
              <a:avLst/>
              <a:gdLst/>
              <a:ahLst/>
              <a:cxnLst>
                <a:cxn ang="0">
                  <a:pos x="334" y="43"/>
                </a:cxn>
                <a:cxn ang="0">
                  <a:pos x="334" y="23"/>
                </a:cxn>
                <a:cxn ang="0">
                  <a:pos x="331" y="11"/>
                </a:cxn>
                <a:cxn ang="0">
                  <a:pos x="325" y="4"/>
                </a:cxn>
                <a:cxn ang="0">
                  <a:pos x="314" y="1"/>
                </a:cxn>
                <a:cxn ang="0">
                  <a:pos x="296" y="0"/>
                </a:cxn>
                <a:cxn ang="0">
                  <a:pos x="265" y="29"/>
                </a:cxn>
                <a:cxn ang="0">
                  <a:pos x="231" y="52"/>
                </a:cxn>
                <a:cxn ang="0">
                  <a:pos x="198" y="70"/>
                </a:cxn>
                <a:cxn ang="0">
                  <a:pos x="163" y="84"/>
                </a:cxn>
                <a:cxn ang="0">
                  <a:pos x="130" y="94"/>
                </a:cxn>
                <a:cxn ang="0">
                  <a:pos x="98" y="101"/>
                </a:cxn>
                <a:cxn ang="0">
                  <a:pos x="68" y="104"/>
                </a:cxn>
                <a:cxn ang="0">
                  <a:pos x="41" y="107"/>
                </a:cxn>
                <a:cxn ang="0">
                  <a:pos x="0" y="107"/>
                </a:cxn>
                <a:cxn ang="0">
                  <a:pos x="0" y="159"/>
                </a:cxn>
                <a:cxn ang="0">
                  <a:pos x="17" y="159"/>
                </a:cxn>
                <a:cxn ang="0">
                  <a:pos x="42" y="158"/>
                </a:cxn>
                <a:cxn ang="0">
                  <a:pos x="70" y="155"/>
                </a:cxn>
                <a:cxn ang="0">
                  <a:pos x="104" y="152"/>
                </a:cxn>
                <a:cxn ang="0">
                  <a:pos x="140" y="144"/>
                </a:cxn>
                <a:cxn ang="0">
                  <a:pos x="177" y="132"/>
                </a:cxn>
                <a:cxn ang="0">
                  <a:pos x="213" y="116"/>
                </a:cxn>
                <a:cxn ang="0">
                  <a:pos x="213" y="1001"/>
                </a:cxn>
                <a:cxn ang="0">
                  <a:pos x="211" y="1016"/>
                </a:cxn>
                <a:cxn ang="0">
                  <a:pos x="208" y="1029"/>
                </a:cxn>
                <a:cxn ang="0">
                  <a:pos x="202" y="1039"/>
                </a:cxn>
                <a:cxn ang="0">
                  <a:pos x="193" y="1046"/>
                </a:cxn>
                <a:cxn ang="0">
                  <a:pos x="178" y="1054"/>
                </a:cxn>
                <a:cxn ang="0">
                  <a:pos x="159" y="1059"/>
                </a:cxn>
                <a:cxn ang="0">
                  <a:pos x="133" y="1062"/>
                </a:cxn>
                <a:cxn ang="0">
                  <a:pos x="101" y="1064"/>
                </a:cxn>
                <a:cxn ang="0">
                  <a:pos x="10" y="1064"/>
                </a:cxn>
                <a:cxn ang="0">
                  <a:pos x="10" y="1117"/>
                </a:cxn>
                <a:cxn ang="0">
                  <a:pos x="35" y="1115"/>
                </a:cxn>
                <a:cxn ang="0">
                  <a:pos x="65" y="1114"/>
                </a:cxn>
                <a:cxn ang="0">
                  <a:pos x="101" y="1113"/>
                </a:cxn>
                <a:cxn ang="0">
                  <a:pos x="138" y="1113"/>
                </a:cxn>
                <a:cxn ang="0">
                  <a:pos x="177" y="1111"/>
                </a:cxn>
                <a:cxn ang="0">
                  <a:pos x="370" y="1111"/>
                </a:cxn>
                <a:cxn ang="0">
                  <a:pos x="408" y="1113"/>
                </a:cxn>
                <a:cxn ang="0">
                  <a:pos x="445" y="1113"/>
                </a:cxn>
                <a:cxn ang="0">
                  <a:pos x="481" y="1114"/>
                </a:cxn>
                <a:cxn ang="0">
                  <a:pos x="512" y="1115"/>
                </a:cxn>
                <a:cxn ang="0">
                  <a:pos x="537" y="1117"/>
                </a:cxn>
                <a:cxn ang="0">
                  <a:pos x="537" y="1064"/>
                </a:cxn>
                <a:cxn ang="0">
                  <a:pos x="445" y="1064"/>
                </a:cxn>
                <a:cxn ang="0">
                  <a:pos x="413" y="1062"/>
                </a:cxn>
                <a:cxn ang="0">
                  <a:pos x="387" y="1059"/>
                </a:cxn>
                <a:cxn ang="0">
                  <a:pos x="369" y="1054"/>
                </a:cxn>
                <a:cxn ang="0">
                  <a:pos x="354" y="1048"/>
                </a:cxn>
                <a:cxn ang="0">
                  <a:pos x="345" y="1039"/>
                </a:cxn>
                <a:cxn ang="0">
                  <a:pos x="339" y="1029"/>
                </a:cxn>
                <a:cxn ang="0">
                  <a:pos x="335" y="1016"/>
                </a:cxn>
                <a:cxn ang="0">
                  <a:pos x="334" y="1002"/>
                </a:cxn>
                <a:cxn ang="0">
                  <a:pos x="334" y="984"/>
                </a:cxn>
                <a:cxn ang="0">
                  <a:pos x="334" y="43"/>
                </a:cxn>
              </a:cxnLst>
              <a:rect l="0" t="0" r="r" b="b"/>
              <a:pathLst>
                <a:path w="537" h="1117">
                  <a:moveTo>
                    <a:pt x="334" y="43"/>
                  </a:moveTo>
                  <a:lnTo>
                    <a:pt x="334" y="23"/>
                  </a:lnTo>
                  <a:lnTo>
                    <a:pt x="331" y="11"/>
                  </a:lnTo>
                  <a:lnTo>
                    <a:pt x="325" y="4"/>
                  </a:lnTo>
                  <a:lnTo>
                    <a:pt x="314" y="1"/>
                  </a:lnTo>
                  <a:lnTo>
                    <a:pt x="296" y="0"/>
                  </a:lnTo>
                  <a:lnTo>
                    <a:pt x="265" y="29"/>
                  </a:lnTo>
                  <a:lnTo>
                    <a:pt x="231" y="52"/>
                  </a:lnTo>
                  <a:lnTo>
                    <a:pt x="198" y="70"/>
                  </a:lnTo>
                  <a:lnTo>
                    <a:pt x="163" y="84"/>
                  </a:lnTo>
                  <a:lnTo>
                    <a:pt x="130" y="94"/>
                  </a:lnTo>
                  <a:lnTo>
                    <a:pt x="98" y="101"/>
                  </a:lnTo>
                  <a:lnTo>
                    <a:pt x="68" y="104"/>
                  </a:lnTo>
                  <a:lnTo>
                    <a:pt x="41" y="107"/>
                  </a:lnTo>
                  <a:lnTo>
                    <a:pt x="0" y="107"/>
                  </a:lnTo>
                  <a:lnTo>
                    <a:pt x="0" y="159"/>
                  </a:lnTo>
                  <a:lnTo>
                    <a:pt x="17" y="159"/>
                  </a:lnTo>
                  <a:lnTo>
                    <a:pt x="42" y="158"/>
                  </a:lnTo>
                  <a:lnTo>
                    <a:pt x="70" y="155"/>
                  </a:lnTo>
                  <a:lnTo>
                    <a:pt x="104" y="152"/>
                  </a:lnTo>
                  <a:lnTo>
                    <a:pt x="140" y="144"/>
                  </a:lnTo>
                  <a:lnTo>
                    <a:pt x="177" y="132"/>
                  </a:lnTo>
                  <a:lnTo>
                    <a:pt x="213" y="116"/>
                  </a:lnTo>
                  <a:lnTo>
                    <a:pt x="213" y="1001"/>
                  </a:lnTo>
                  <a:lnTo>
                    <a:pt x="211" y="1016"/>
                  </a:lnTo>
                  <a:lnTo>
                    <a:pt x="208" y="1029"/>
                  </a:lnTo>
                  <a:lnTo>
                    <a:pt x="202" y="1039"/>
                  </a:lnTo>
                  <a:lnTo>
                    <a:pt x="193" y="1046"/>
                  </a:lnTo>
                  <a:lnTo>
                    <a:pt x="178" y="1054"/>
                  </a:lnTo>
                  <a:lnTo>
                    <a:pt x="159" y="1059"/>
                  </a:lnTo>
                  <a:lnTo>
                    <a:pt x="133" y="1062"/>
                  </a:lnTo>
                  <a:lnTo>
                    <a:pt x="101" y="1064"/>
                  </a:lnTo>
                  <a:lnTo>
                    <a:pt x="10" y="1064"/>
                  </a:lnTo>
                  <a:lnTo>
                    <a:pt x="10" y="1117"/>
                  </a:lnTo>
                  <a:lnTo>
                    <a:pt x="35" y="1115"/>
                  </a:lnTo>
                  <a:lnTo>
                    <a:pt x="65" y="1114"/>
                  </a:lnTo>
                  <a:lnTo>
                    <a:pt x="101" y="1113"/>
                  </a:lnTo>
                  <a:lnTo>
                    <a:pt x="138" y="1113"/>
                  </a:lnTo>
                  <a:lnTo>
                    <a:pt x="177" y="1111"/>
                  </a:lnTo>
                  <a:lnTo>
                    <a:pt x="370" y="1111"/>
                  </a:lnTo>
                  <a:lnTo>
                    <a:pt x="408" y="1113"/>
                  </a:lnTo>
                  <a:lnTo>
                    <a:pt x="445" y="1113"/>
                  </a:lnTo>
                  <a:lnTo>
                    <a:pt x="481" y="1114"/>
                  </a:lnTo>
                  <a:lnTo>
                    <a:pt x="512" y="1115"/>
                  </a:lnTo>
                  <a:lnTo>
                    <a:pt x="537" y="1117"/>
                  </a:lnTo>
                  <a:lnTo>
                    <a:pt x="537" y="1064"/>
                  </a:lnTo>
                  <a:lnTo>
                    <a:pt x="445" y="1064"/>
                  </a:lnTo>
                  <a:lnTo>
                    <a:pt x="413" y="1062"/>
                  </a:lnTo>
                  <a:lnTo>
                    <a:pt x="387" y="1059"/>
                  </a:lnTo>
                  <a:lnTo>
                    <a:pt x="369" y="1054"/>
                  </a:lnTo>
                  <a:lnTo>
                    <a:pt x="354" y="1048"/>
                  </a:lnTo>
                  <a:lnTo>
                    <a:pt x="345" y="1039"/>
                  </a:lnTo>
                  <a:lnTo>
                    <a:pt x="339" y="1029"/>
                  </a:lnTo>
                  <a:lnTo>
                    <a:pt x="335" y="1016"/>
                  </a:lnTo>
                  <a:lnTo>
                    <a:pt x="334" y="1002"/>
                  </a:lnTo>
                  <a:lnTo>
                    <a:pt x="334" y="984"/>
                  </a:lnTo>
                  <a:lnTo>
                    <a:pt x="334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" name="Group 56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2778423" y="1987488"/>
            <a:ext cx="500066" cy="155628"/>
            <a:chOff x="2279" y="1488"/>
            <a:chExt cx="3647" cy="1135"/>
          </a:xfrm>
        </p:grpSpPr>
        <p:sp>
          <p:nvSpPr>
            <p:cNvPr id="54330" name="Freeform 58"/>
            <p:cNvSpPr>
              <a:spLocks/>
            </p:cNvSpPr>
            <p:nvPr/>
          </p:nvSpPr>
          <p:spPr bwMode="auto">
            <a:xfrm>
              <a:off x="2279" y="1488"/>
              <a:ext cx="546" cy="1116"/>
            </a:xfrm>
            <a:custGeom>
              <a:avLst/>
              <a:gdLst/>
              <a:ahLst/>
              <a:cxnLst>
                <a:cxn ang="0">
                  <a:pos x="339" y="43"/>
                </a:cxn>
                <a:cxn ang="0">
                  <a:pos x="339" y="24"/>
                </a:cxn>
                <a:cxn ang="0">
                  <a:pos x="336" y="10"/>
                </a:cxn>
                <a:cxn ang="0">
                  <a:pos x="330" y="4"/>
                </a:cxn>
                <a:cxn ang="0">
                  <a:pos x="319" y="0"/>
                </a:cxn>
                <a:cxn ang="0">
                  <a:pos x="301" y="0"/>
                </a:cxn>
                <a:cxn ang="0">
                  <a:pos x="269" y="29"/>
                </a:cxn>
                <a:cxn ang="0">
                  <a:pos x="235" y="51"/>
                </a:cxn>
                <a:cxn ang="0">
                  <a:pos x="200" y="70"/>
                </a:cxn>
                <a:cxn ang="0">
                  <a:pos x="166" y="83"/>
                </a:cxn>
                <a:cxn ang="0">
                  <a:pos x="131" y="94"/>
                </a:cxn>
                <a:cxn ang="0">
                  <a:pos x="98" y="100"/>
                </a:cxn>
                <a:cxn ang="0">
                  <a:pos x="68" y="104"/>
                </a:cxn>
                <a:cxn ang="0">
                  <a:pos x="40" y="106"/>
                </a:cxn>
                <a:cxn ang="0">
                  <a:pos x="18" y="107"/>
                </a:cxn>
                <a:cxn ang="0">
                  <a:pos x="0" y="107"/>
                </a:cxn>
                <a:cxn ang="0">
                  <a:pos x="0" y="159"/>
                </a:cxn>
                <a:cxn ang="0">
                  <a:pos x="18" y="159"/>
                </a:cxn>
                <a:cxn ang="0">
                  <a:pos x="42" y="157"/>
                </a:cxn>
                <a:cxn ang="0">
                  <a:pos x="72" y="155"/>
                </a:cxn>
                <a:cxn ang="0">
                  <a:pos x="104" y="151"/>
                </a:cxn>
                <a:cxn ang="0">
                  <a:pos x="141" y="143"/>
                </a:cxn>
                <a:cxn ang="0">
                  <a:pos x="179" y="131"/>
                </a:cxn>
                <a:cxn ang="0">
                  <a:pos x="216" y="115"/>
                </a:cxn>
                <a:cxn ang="0">
                  <a:pos x="216" y="1001"/>
                </a:cxn>
                <a:cxn ang="0">
                  <a:pos x="214" y="1015"/>
                </a:cxn>
                <a:cxn ang="0">
                  <a:pos x="211" y="1027"/>
                </a:cxn>
                <a:cxn ang="0">
                  <a:pos x="205" y="1038"/>
                </a:cxn>
                <a:cxn ang="0">
                  <a:pos x="195" y="1047"/>
                </a:cxn>
                <a:cxn ang="0">
                  <a:pos x="180" y="1054"/>
                </a:cxn>
                <a:cxn ang="0">
                  <a:pos x="161" y="1058"/>
                </a:cxn>
                <a:cxn ang="0">
                  <a:pos x="136" y="1062"/>
                </a:cxn>
                <a:cxn ang="0">
                  <a:pos x="103" y="1063"/>
                </a:cxn>
                <a:cxn ang="0">
                  <a:pos x="63" y="1064"/>
                </a:cxn>
                <a:cxn ang="0">
                  <a:pos x="9" y="1064"/>
                </a:cxn>
                <a:cxn ang="0">
                  <a:pos x="9" y="1116"/>
                </a:cxn>
                <a:cxn ang="0">
                  <a:pos x="34" y="1115"/>
                </a:cxn>
                <a:cxn ang="0">
                  <a:pos x="67" y="1113"/>
                </a:cxn>
                <a:cxn ang="0">
                  <a:pos x="102" y="1112"/>
                </a:cxn>
                <a:cxn ang="0">
                  <a:pos x="140" y="1112"/>
                </a:cxn>
                <a:cxn ang="0">
                  <a:pos x="179" y="1111"/>
                </a:cxn>
                <a:cxn ang="0">
                  <a:pos x="375" y="1111"/>
                </a:cxn>
                <a:cxn ang="0">
                  <a:pos x="415" y="1112"/>
                </a:cxn>
                <a:cxn ang="0">
                  <a:pos x="453" y="1112"/>
                </a:cxn>
                <a:cxn ang="0">
                  <a:pos x="488" y="1113"/>
                </a:cxn>
                <a:cxn ang="0">
                  <a:pos x="519" y="1115"/>
                </a:cxn>
                <a:cxn ang="0">
                  <a:pos x="546" y="1116"/>
                </a:cxn>
                <a:cxn ang="0">
                  <a:pos x="546" y="1064"/>
                </a:cxn>
                <a:cxn ang="0">
                  <a:pos x="451" y="1064"/>
                </a:cxn>
                <a:cxn ang="0">
                  <a:pos x="419" y="1062"/>
                </a:cxn>
                <a:cxn ang="0">
                  <a:pos x="394" y="1059"/>
                </a:cxn>
                <a:cxn ang="0">
                  <a:pos x="374" y="1054"/>
                </a:cxn>
                <a:cxn ang="0">
                  <a:pos x="360" y="1047"/>
                </a:cxn>
                <a:cxn ang="0">
                  <a:pos x="349" y="1039"/>
                </a:cxn>
                <a:cxn ang="0">
                  <a:pos x="344" y="1029"/>
                </a:cxn>
                <a:cxn ang="0">
                  <a:pos x="340" y="1015"/>
                </a:cxn>
                <a:cxn ang="0">
                  <a:pos x="339" y="1001"/>
                </a:cxn>
                <a:cxn ang="0">
                  <a:pos x="339" y="984"/>
                </a:cxn>
                <a:cxn ang="0">
                  <a:pos x="339" y="43"/>
                </a:cxn>
              </a:cxnLst>
              <a:rect l="0" t="0" r="r" b="b"/>
              <a:pathLst>
                <a:path w="546" h="1116">
                  <a:moveTo>
                    <a:pt x="339" y="43"/>
                  </a:moveTo>
                  <a:lnTo>
                    <a:pt x="339" y="24"/>
                  </a:lnTo>
                  <a:lnTo>
                    <a:pt x="336" y="10"/>
                  </a:lnTo>
                  <a:lnTo>
                    <a:pt x="330" y="4"/>
                  </a:lnTo>
                  <a:lnTo>
                    <a:pt x="319" y="0"/>
                  </a:lnTo>
                  <a:lnTo>
                    <a:pt x="301" y="0"/>
                  </a:lnTo>
                  <a:lnTo>
                    <a:pt x="269" y="29"/>
                  </a:lnTo>
                  <a:lnTo>
                    <a:pt x="235" y="51"/>
                  </a:lnTo>
                  <a:lnTo>
                    <a:pt x="200" y="70"/>
                  </a:lnTo>
                  <a:lnTo>
                    <a:pt x="166" y="83"/>
                  </a:lnTo>
                  <a:lnTo>
                    <a:pt x="131" y="94"/>
                  </a:lnTo>
                  <a:lnTo>
                    <a:pt x="98" y="100"/>
                  </a:lnTo>
                  <a:lnTo>
                    <a:pt x="68" y="104"/>
                  </a:lnTo>
                  <a:lnTo>
                    <a:pt x="40" y="106"/>
                  </a:lnTo>
                  <a:lnTo>
                    <a:pt x="18" y="107"/>
                  </a:lnTo>
                  <a:lnTo>
                    <a:pt x="0" y="107"/>
                  </a:lnTo>
                  <a:lnTo>
                    <a:pt x="0" y="159"/>
                  </a:lnTo>
                  <a:lnTo>
                    <a:pt x="18" y="159"/>
                  </a:lnTo>
                  <a:lnTo>
                    <a:pt x="42" y="157"/>
                  </a:lnTo>
                  <a:lnTo>
                    <a:pt x="72" y="155"/>
                  </a:lnTo>
                  <a:lnTo>
                    <a:pt x="104" y="151"/>
                  </a:lnTo>
                  <a:lnTo>
                    <a:pt x="141" y="143"/>
                  </a:lnTo>
                  <a:lnTo>
                    <a:pt x="179" y="131"/>
                  </a:lnTo>
                  <a:lnTo>
                    <a:pt x="216" y="115"/>
                  </a:lnTo>
                  <a:lnTo>
                    <a:pt x="216" y="1001"/>
                  </a:lnTo>
                  <a:lnTo>
                    <a:pt x="214" y="1015"/>
                  </a:lnTo>
                  <a:lnTo>
                    <a:pt x="211" y="1027"/>
                  </a:lnTo>
                  <a:lnTo>
                    <a:pt x="205" y="1038"/>
                  </a:lnTo>
                  <a:lnTo>
                    <a:pt x="195" y="1047"/>
                  </a:lnTo>
                  <a:lnTo>
                    <a:pt x="180" y="1054"/>
                  </a:lnTo>
                  <a:lnTo>
                    <a:pt x="161" y="1058"/>
                  </a:lnTo>
                  <a:lnTo>
                    <a:pt x="136" y="1062"/>
                  </a:lnTo>
                  <a:lnTo>
                    <a:pt x="103" y="1063"/>
                  </a:lnTo>
                  <a:lnTo>
                    <a:pt x="63" y="1064"/>
                  </a:lnTo>
                  <a:lnTo>
                    <a:pt x="9" y="1064"/>
                  </a:lnTo>
                  <a:lnTo>
                    <a:pt x="9" y="1116"/>
                  </a:lnTo>
                  <a:lnTo>
                    <a:pt x="34" y="1115"/>
                  </a:lnTo>
                  <a:lnTo>
                    <a:pt x="67" y="1113"/>
                  </a:lnTo>
                  <a:lnTo>
                    <a:pt x="102" y="1112"/>
                  </a:lnTo>
                  <a:lnTo>
                    <a:pt x="140" y="1112"/>
                  </a:lnTo>
                  <a:lnTo>
                    <a:pt x="179" y="1111"/>
                  </a:lnTo>
                  <a:lnTo>
                    <a:pt x="375" y="1111"/>
                  </a:lnTo>
                  <a:lnTo>
                    <a:pt x="415" y="1112"/>
                  </a:lnTo>
                  <a:lnTo>
                    <a:pt x="453" y="1112"/>
                  </a:lnTo>
                  <a:lnTo>
                    <a:pt x="488" y="1113"/>
                  </a:lnTo>
                  <a:lnTo>
                    <a:pt x="519" y="1115"/>
                  </a:lnTo>
                  <a:lnTo>
                    <a:pt x="546" y="1116"/>
                  </a:lnTo>
                  <a:lnTo>
                    <a:pt x="546" y="1064"/>
                  </a:lnTo>
                  <a:lnTo>
                    <a:pt x="451" y="1064"/>
                  </a:lnTo>
                  <a:lnTo>
                    <a:pt x="419" y="1062"/>
                  </a:lnTo>
                  <a:lnTo>
                    <a:pt x="394" y="1059"/>
                  </a:lnTo>
                  <a:lnTo>
                    <a:pt x="374" y="1054"/>
                  </a:lnTo>
                  <a:lnTo>
                    <a:pt x="360" y="1047"/>
                  </a:lnTo>
                  <a:lnTo>
                    <a:pt x="349" y="1039"/>
                  </a:lnTo>
                  <a:lnTo>
                    <a:pt x="344" y="1029"/>
                  </a:lnTo>
                  <a:lnTo>
                    <a:pt x="340" y="1015"/>
                  </a:lnTo>
                  <a:lnTo>
                    <a:pt x="339" y="1001"/>
                  </a:lnTo>
                  <a:lnTo>
                    <a:pt x="339" y="984"/>
                  </a:lnTo>
                  <a:lnTo>
                    <a:pt x="339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31" name="Freeform 59"/>
            <p:cNvSpPr>
              <a:spLocks/>
            </p:cNvSpPr>
            <p:nvPr/>
          </p:nvSpPr>
          <p:spPr bwMode="auto">
            <a:xfrm>
              <a:off x="3570" y="1781"/>
              <a:ext cx="799" cy="809"/>
            </a:xfrm>
            <a:custGeom>
              <a:avLst/>
              <a:gdLst/>
              <a:ahLst/>
              <a:cxnLst>
                <a:cxn ang="0">
                  <a:pos x="449" y="404"/>
                </a:cxn>
                <a:cxn ang="0">
                  <a:pos x="777" y="69"/>
                </a:cxn>
                <a:cxn ang="0">
                  <a:pos x="793" y="53"/>
                </a:cxn>
                <a:cxn ang="0">
                  <a:pos x="797" y="46"/>
                </a:cxn>
                <a:cxn ang="0">
                  <a:pos x="798" y="41"/>
                </a:cxn>
                <a:cxn ang="0">
                  <a:pos x="799" y="33"/>
                </a:cxn>
                <a:cxn ang="0">
                  <a:pos x="797" y="20"/>
                </a:cxn>
                <a:cxn ang="0">
                  <a:pos x="789" y="10"/>
                </a:cxn>
                <a:cxn ang="0">
                  <a:pos x="778" y="2"/>
                </a:cxn>
                <a:cxn ang="0">
                  <a:pos x="765" y="0"/>
                </a:cxn>
                <a:cxn ang="0">
                  <a:pos x="756" y="1"/>
                </a:cxn>
                <a:cxn ang="0">
                  <a:pos x="748" y="5"/>
                </a:cxn>
                <a:cxn ang="0">
                  <a:pos x="741" y="12"/>
                </a:cxn>
                <a:cxn ang="0">
                  <a:pos x="731" y="22"/>
                </a:cxn>
                <a:cxn ang="0">
                  <a:pos x="400" y="356"/>
                </a:cxn>
                <a:cxn ang="0">
                  <a:pos x="68" y="22"/>
                </a:cxn>
                <a:cxn ang="0">
                  <a:pos x="58" y="13"/>
                </a:cxn>
                <a:cxn ang="0">
                  <a:pos x="51" y="6"/>
                </a:cxn>
                <a:cxn ang="0">
                  <a:pos x="45" y="2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1"/>
                </a:cxn>
                <a:cxn ang="0">
                  <a:pos x="0" y="33"/>
                </a:cxn>
                <a:cxn ang="0">
                  <a:pos x="1" y="42"/>
                </a:cxn>
                <a:cxn ang="0">
                  <a:pos x="5" y="50"/>
                </a:cxn>
                <a:cxn ang="0">
                  <a:pos x="11" y="58"/>
                </a:cxn>
                <a:cxn ang="0">
                  <a:pos x="20" y="69"/>
                </a:cxn>
                <a:cxn ang="0">
                  <a:pos x="350" y="404"/>
                </a:cxn>
                <a:cxn ang="0">
                  <a:pos x="10" y="749"/>
                </a:cxn>
                <a:cxn ang="0">
                  <a:pos x="3" y="758"/>
                </a:cxn>
                <a:cxn ang="0">
                  <a:pos x="1" y="767"/>
                </a:cxn>
                <a:cxn ang="0">
                  <a:pos x="0" y="774"/>
                </a:cxn>
                <a:cxn ang="0">
                  <a:pos x="2" y="787"/>
                </a:cxn>
                <a:cxn ang="0">
                  <a:pos x="10" y="798"/>
                </a:cxn>
                <a:cxn ang="0">
                  <a:pos x="20" y="806"/>
                </a:cxn>
                <a:cxn ang="0">
                  <a:pos x="32" y="809"/>
                </a:cxn>
                <a:cxn ang="0">
                  <a:pos x="45" y="806"/>
                </a:cxn>
                <a:cxn ang="0">
                  <a:pos x="51" y="802"/>
                </a:cxn>
                <a:cxn ang="0">
                  <a:pos x="58" y="795"/>
                </a:cxn>
                <a:cxn ang="0">
                  <a:pos x="399" y="451"/>
                </a:cxn>
                <a:cxn ang="0">
                  <a:pos x="741" y="797"/>
                </a:cxn>
                <a:cxn ang="0">
                  <a:pos x="750" y="803"/>
                </a:cxn>
                <a:cxn ang="0">
                  <a:pos x="759" y="807"/>
                </a:cxn>
                <a:cxn ang="0">
                  <a:pos x="765" y="809"/>
                </a:cxn>
                <a:cxn ang="0">
                  <a:pos x="780" y="806"/>
                </a:cxn>
                <a:cxn ang="0">
                  <a:pos x="790" y="798"/>
                </a:cxn>
                <a:cxn ang="0">
                  <a:pos x="797" y="787"/>
                </a:cxn>
                <a:cxn ang="0">
                  <a:pos x="799" y="774"/>
                </a:cxn>
                <a:cxn ang="0">
                  <a:pos x="798" y="767"/>
                </a:cxn>
                <a:cxn ang="0">
                  <a:pos x="797" y="762"/>
                </a:cxn>
                <a:cxn ang="0">
                  <a:pos x="793" y="755"/>
                </a:cxn>
                <a:cxn ang="0">
                  <a:pos x="777" y="740"/>
                </a:cxn>
                <a:cxn ang="0">
                  <a:pos x="449" y="404"/>
                </a:cxn>
              </a:cxnLst>
              <a:rect l="0" t="0" r="r" b="b"/>
              <a:pathLst>
                <a:path w="799" h="809">
                  <a:moveTo>
                    <a:pt x="449" y="404"/>
                  </a:moveTo>
                  <a:lnTo>
                    <a:pt x="777" y="69"/>
                  </a:lnTo>
                  <a:lnTo>
                    <a:pt x="793" y="53"/>
                  </a:lnTo>
                  <a:lnTo>
                    <a:pt x="797" y="46"/>
                  </a:lnTo>
                  <a:lnTo>
                    <a:pt x="798" y="41"/>
                  </a:lnTo>
                  <a:lnTo>
                    <a:pt x="799" y="33"/>
                  </a:lnTo>
                  <a:lnTo>
                    <a:pt x="797" y="20"/>
                  </a:lnTo>
                  <a:lnTo>
                    <a:pt x="789" y="10"/>
                  </a:lnTo>
                  <a:lnTo>
                    <a:pt x="778" y="2"/>
                  </a:lnTo>
                  <a:lnTo>
                    <a:pt x="765" y="0"/>
                  </a:lnTo>
                  <a:lnTo>
                    <a:pt x="756" y="1"/>
                  </a:lnTo>
                  <a:lnTo>
                    <a:pt x="748" y="5"/>
                  </a:lnTo>
                  <a:lnTo>
                    <a:pt x="741" y="12"/>
                  </a:lnTo>
                  <a:lnTo>
                    <a:pt x="731" y="22"/>
                  </a:lnTo>
                  <a:lnTo>
                    <a:pt x="400" y="356"/>
                  </a:lnTo>
                  <a:lnTo>
                    <a:pt x="68" y="22"/>
                  </a:lnTo>
                  <a:lnTo>
                    <a:pt x="58" y="13"/>
                  </a:lnTo>
                  <a:lnTo>
                    <a:pt x="51" y="6"/>
                  </a:lnTo>
                  <a:lnTo>
                    <a:pt x="45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1"/>
                  </a:lnTo>
                  <a:lnTo>
                    <a:pt x="0" y="33"/>
                  </a:lnTo>
                  <a:lnTo>
                    <a:pt x="1" y="42"/>
                  </a:lnTo>
                  <a:lnTo>
                    <a:pt x="5" y="50"/>
                  </a:lnTo>
                  <a:lnTo>
                    <a:pt x="11" y="58"/>
                  </a:lnTo>
                  <a:lnTo>
                    <a:pt x="20" y="69"/>
                  </a:lnTo>
                  <a:lnTo>
                    <a:pt x="350" y="404"/>
                  </a:lnTo>
                  <a:lnTo>
                    <a:pt x="10" y="749"/>
                  </a:lnTo>
                  <a:lnTo>
                    <a:pt x="3" y="758"/>
                  </a:lnTo>
                  <a:lnTo>
                    <a:pt x="1" y="767"/>
                  </a:lnTo>
                  <a:lnTo>
                    <a:pt x="0" y="774"/>
                  </a:lnTo>
                  <a:lnTo>
                    <a:pt x="2" y="787"/>
                  </a:lnTo>
                  <a:lnTo>
                    <a:pt x="10" y="798"/>
                  </a:lnTo>
                  <a:lnTo>
                    <a:pt x="20" y="806"/>
                  </a:lnTo>
                  <a:lnTo>
                    <a:pt x="32" y="809"/>
                  </a:lnTo>
                  <a:lnTo>
                    <a:pt x="45" y="806"/>
                  </a:lnTo>
                  <a:lnTo>
                    <a:pt x="51" y="802"/>
                  </a:lnTo>
                  <a:lnTo>
                    <a:pt x="58" y="795"/>
                  </a:lnTo>
                  <a:lnTo>
                    <a:pt x="399" y="451"/>
                  </a:lnTo>
                  <a:lnTo>
                    <a:pt x="741" y="797"/>
                  </a:lnTo>
                  <a:lnTo>
                    <a:pt x="750" y="803"/>
                  </a:lnTo>
                  <a:lnTo>
                    <a:pt x="759" y="807"/>
                  </a:lnTo>
                  <a:lnTo>
                    <a:pt x="765" y="809"/>
                  </a:lnTo>
                  <a:lnTo>
                    <a:pt x="780" y="806"/>
                  </a:lnTo>
                  <a:lnTo>
                    <a:pt x="790" y="798"/>
                  </a:lnTo>
                  <a:lnTo>
                    <a:pt x="797" y="787"/>
                  </a:lnTo>
                  <a:lnTo>
                    <a:pt x="799" y="774"/>
                  </a:lnTo>
                  <a:lnTo>
                    <a:pt x="798" y="767"/>
                  </a:lnTo>
                  <a:lnTo>
                    <a:pt x="797" y="762"/>
                  </a:lnTo>
                  <a:lnTo>
                    <a:pt x="793" y="755"/>
                  </a:lnTo>
                  <a:lnTo>
                    <a:pt x="777" y="740"/>
                  </a:lnTo>
                  <a:lnTo>
                    <a:pt x="449" y="4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32" name="Freeform 60"/>
            <p:cNvSpPr>
              <a:spLocks/>
            </p:cNvSpPr>
            <p:nvPr/>
          </p:nvSpPr>
          <p:spPr bwMode="auto">
            <a:xfrm>
              <a:off x="5029" y="1863"/>
              <a:ext cx="897" cy="760"/>
            </a:xfrm>
            <a:custGeom>
              <a:avLst/>
              <a:gdLst/>
              <a:ahLst/>
              <a:cxnLst>
                <a:cxn ang="0">
                  <a:pos x="87" y="692"/>
                </a:cxn>
                <a:cxn ang="0">
                  <a:pos x="92" y="744"/>
                </a:cxn>
                <a:cxn ang="0">
                  <a:pos x="144" y="758"/>
                </a:cxn>
                <a:cxn ang="0">
                  <a:pos x="191" y="713"/>
                </a:cxn>
                <a:cxn ang="0">
                  <a:pos x="215" y="626"/>
                </a:cxn>
                <a:cxn ang="0">
                  <a:pos x="274" y="382"/>
                </a:cxn>
                <a:cxn ang="0">
                  <a:pos x="304" y="260"/>
                </a:cxn>
                <a:cxn ang="0">
                  <a:pos x="328" y="208"/>
                </a:cxn>
                <a:cxn ang="0">
                  <a:pos x="394" y="119"/>
                </a:cxn>
                <a:cxn ang="0">
                  <a:pos x="507" y="49"/>
                </a:cxn>
                <a:cxn ang="0">
                  <a:pos x="621" y="45"/>
                </a:cxn>
                <a:cxn ang="0">
                  <a:pos x="661" y="99"/>
                </a:cxn>
                <a:cxn ang="0">
                  <a:pos x="667" y="184"/>
                </a:cxn>
                <a:cxn ang="0">
                  <a:pos x="631" y="341"/>
                </a:cxn>
                <a:cxn ang="0">
                  <a:pos x="580" y="493"/>
                </a:cxn>
                <a:cxn ang="0">
                  <a:pos x="549" y="583"/>
                </a:cxn>
                <a:cxn ang="0">
                  <a:pos x="549" y="655"/>
                </a:cxn>
                <a:cxn ang="0">
                  <a:pos x="619" y="746"/>
                </a:cxn>
                <a:cxn ang="0">
                  <a:pos x="741" y="746"/>
                </a:cxn>
                <a:cxn ang="0">
                  <a:pos x="830" y="662"/>
                </a:cxn>
                <a:cxn ang="0">
                  <a:pos x="881" y="558"/>
                </a:cxn>
                <a:cxn ang="0">
                  <a:pos x="897" y="501"/>
                </a:cxn>
                <a:cxn ang="0">
                  <a:pos x="888" y="487"/>
                </a:cxn>
                <a:cxn ang="0">
                  <a:pos x="860" y="493"/>
                </a:cxn>
                <a:cxn ang="0">
                  <a:pos x="828" y="587"/>
                </a:cxn>
                <a:cxn ang="0">
                  <a:pos x="756" y="695"/>
                </a:cxn>
                <a:cxn ang="0">
                  <a:pos x="669" y="720"/>
                </a:cxn>
                <a:cxn ang="0">
                  <a:pos x="644" y="667"/>
                </a:cxn>
                <a:cxn ang="0">
                  <a:pos x="673" y="549"/>
                </a:cxn>
                <a:cxn ang="0">
                  <a:pos x="723" y="408"/>
                </a:cxn>
                <a:cxn ang="0">
                  <a:pos x="767" y="247"/>
                </a:cxn>
                <a:cxn ang="0">
                  <a:pos x="763" y="111"/>
                </a:cxn>
                <a:cxn ang="0">
                  <a:pos x="686" y="21"/>
                </a:cxn>
                <a:cxn ang="0">
                  <a:pos x="541" y="3"/>
                </a:cxn>
                <a:cxn ang="0">
                  <a:pos x="410" y="58"/>
                </a:cxn>
                <a:cxn ang="0">
                  <a:pos x="335" y="132"/>
                </a:cxn>
                <a:cxn ang="0">
                  <a:pos x="295" y="58"/>
                </a:cxn>
                <a:cxn ang="0">
                  <a:pos x="202" y="3"/>
                </a:cxn>
                <a:cxn ang="0">
                  <a:pos x="105" y="22"/>
                </a:cxn>
                <a:cxn ang="0">
                  <a:pos x="57" y="83"/>
                </a:cxn>
                <a:cxn ang="0">
                  <a:pos x="25" y="162"/>
                </a:cxn>
                <a:cxn ang="0">
                  <a:pos x="0" y="253"/>
                </a:cxn>
                <a:cxn ang="0">
                  <a:pos x="7" y="272"/>
                </a:cxn>
                <a:cxn ang="0">
                  <a:pos x="34" y="272"/>
                </a:cxn>
                <a:cxn ang="0">
                  <a:pos x="58" y="193"/>
                </a:cxn>
                <a:cxn ang="0">
                  <a:pos x="112" y="69"/>
                </a:cxn>
                <a:cxn ang="0">
                  <a:pos x="185" y="38"/>
                </a:cxn>
                <a:cxn ang="0">
                  <a:pos x="219" y="89"/>
                </a:cxn>
                <a:cxn ang="0">
                  <a:pos x="216" y="156"/>
                </a:cxn>
                <a:cxn ang="0">
                  <a:pos x="194" y="254"/>
                </a:cxn>
              </a:cxnLst>
              <a:rect l="0" t="0" r="r" b="b"/>
              <a:pathLst>
                <a:path w="897" h="760">
                  <a:moveTo>
                    <a:pt x="97" y="642"/>
                  </a:moveTo>
                  <a:lnTo>
                    <a:pt x="93" y="659"/>
                  </a:lnTo>
                  <a:lnTo>
                    <a:pt x="91" y="676"/>
                  </a:lnTo>
                  <a:lnTo>
                    <a:pt x="87" y="692"/>
                  </a:lnTo>
                  <a:lnTo>
                    <a:pt x="84" y="707"/>
                  </a:lnTo>
                  <a:lnTo>
                    <a:pt x="83" y="715"/>
                  </a:lnTo>
                  <a:lnTo>
                    <a:pt x="85" y="730"/>
                  </a:lnTo>
                  <a:lnTo>
                    <a:pt x="92" y="744"/>
                  </a:lnTo>
                  <a:lnTo>
                    <a:pt x="102" y="752"/>
                  </a:lnTo>
                  <a:lnTo>
                    <a:pt x="115" y="758"/>
                  </a:lnTo>
                  <a:lnTo>
                    <a:pt x="131" y="760"/>
                  </a:lnTo>
                  <a:lnTo>
                    <a:pt x="144" y="758"/>
                  </a:lnTo>
                  <a:lnTo>
                    <a:pt x="157" y="753"/>
                  </a:lnTo>
                  <a:lnTo>
                    <a:pt x="170" y="744"/>
                  </a:lnTo>
                  <a:lnTo>
                    <a:pt x="184" y="730"/>
                  </a:lnTo>
                  <a:lnTo>
                    <a:pt x="191" y="713"/>
                  </a:lnTo>
                  <a:lnTo>
                    <a:pt x="195" y="697"/>
                  </a:lnTo>
                  <a:lnTo>
                    <a:pt x="199" y="683"/>
                  </a:lnTo>
                  <a:lnTo>
                    <a:pt x="204" y="666"/>
                  </a:lnTo>
                  <a:lnTo>
                    <a:pt x="215" y="626"/>
                  </a:lnTo>
                  <a:lnTo>
                    <a:pt x="219" y="606"/>
                  </a:lnTo>
                  <a:lnTo>
                    <a:pt x="223" y="589"/>
                  </a:lnTo>
                  <a:lnTo>
                    <a:pt x="259" y="437"/>
                  </a:lnTo>
                  <a:lnTo>
                    <a:pt x="274" y="382"/>
                  </a:lnTo>
                  <a:lnTo>
                    <a:pt x="288" y="325"/>
                  </a:lnTo>
                  <a:lnTo>
                    <a:pt x="292" y="309"/>
                  </a:lnTo>
                  <a:lnTo>
                    <a:pt x="300" y="274"/>
                  </a:lnTo>
                  <a:lnTo>
                    <a:pt x="304" y="260"/>
                  </a:lnTo>
                  <a:lnTo>
                    <a:pt x="308" y="248"/>
                  </a:lnTo>
                  <a:lnTo>
                    <a:pt x="309" y="241"/>
                  </a:lnTo>
                  <a:lnTo>
                    <a:pt x="317" y="227"/>
                  </a:lnTo>
                  <a:lnTo>
                    <a:pt x="328" y="208"/>
                  </a:lnTo>
                  <a:lnTo>
                    <a:pt x="339" y="187"/>
                  </a:lnTo>
                  <a:lnTo>
                    <a:pt x="355" y="166"/>
                  </a:lnTo>
                  <a:lnTo>
                    <a:pt x="373" y="142"/>
                  </a:lnTo>
                  <a:lnTo>
                    <a:pt x="394" y="119"/>
                  </a:lnTo>
                  <a:lnTo>
                    <a:pt x="418" y="98"/>
                  </a:lnTo>
                  <a:lnTo>
                    <a:pt x="445" y="78"/>
                  </a:lnTo>
                  <a:lnTo>
                    <a:pt x="474" y="62"/>
                  </a:lnTo>
                  <a:lnTo>
                    <a:pt x="507" y="49"/>
                  </a:lnTo>
                  <a:lnTo>
                    <a:pt x="541" y="40"/>
                  </a:lnTo>
                  <a:lnTo>
                    <a:pt x="579" y="37"/>
                  </a:lnTo>
                  <a:lnTo>
                    <a:pt x="601" y="40"/>
                  </a:lnTo>
                  <a:lnTo>
                    <a:pt x="621" y="45"/>
                  </a:lnTo>
                  <a:lnTo>
                    <a:pt x="635" y="56"/>
                  </a:lnTo>
                  <a:lnTo>
                    <a:pt x="647" y="68"/>
                  </a:lnTo>
                  <a:lnTo>
                    <a:pt x="656" y="82"/>
                  </a:lnTo>
                  <a:lnTo>
                    <a:pt x="661" y="99"/>
                  </a:lnTo>
                  <a:lnTo>
                    <a:pt x="665" y="117"/>
                  </a:lnTo>
                  <a:lnTo>
                    <a:pt x="668" y="135"/>
                  </a:lnTo>
                  <a:lnTo>
                    <a:pt x="669" y="154"/>
                  </a:lnTo>
                  <a:lnTo>
                    <a:pt x="667" y="184"/>
                  </a:lnTo>
                  <a:lnTo>
                    <a:pt x="661" y="220"/>
                  </a:lnTo>
                  <a:lnTo>
                    <a:pt x="653" y="258"/>
                  </a:lnTo>
                  <a:lnTo>
                    <a:pt x="643" y="300"/>
                  </a:lnTo>
                  <a:lnTo>
                    <a:pt x="631" y="341"/>
                  </a:lnTo>
                  <a:lnTo>
                    <a:pt x="618" y="382"/>
                  </a:lnTo>
                  <a:lnTo>
                    <a:pt x="605" y="422"/>
                  </a:lnTo>
                  <a:lnTo>
                    <a:pt x="592" y="459"/>
                  </a:lnTo>
                  <a:lnTo>
                    <a:pt x="580" y="493"/>
                  </a:lnTo>
                  <a:lnTo>
                    <a:pt x="570" y="522"/>
                  </a:lnTo>
                  <a:lnTo>
                    <a:pt x="561" y="545"/>
                  </a:lnTo>
                  <a:lnTo>
                    <a:pt x="553" y="566"/>
                  </a:lnTo>
                  <a:lnTo>
                    <a:pt x="549" y="583"/>
                  </a:lnTo>
                  <a:lnTo>
                    <a:pt x="546" y="598"/>
                  </a:lnTo>
                  <a:lnTo>
                    <a:pt x="545" y="611"/>
                  </a:lnTo>
                  <a:lnTo>
                    <a:pt x="545" y="622"/>
                  </a:lnTo>
                  <a:lnTo>
                    <a:pt x="549" y="655"/>
                  </a:lnTo>
                  <a:lnTo>
                    <a:pt x="558" y="684"/>
                  </a:lnTo>
                  <a:lnTo>
                    <a:pt x="574" y="709"/>
                  </a:lnTo>
                  <a:lnTo>
                    <a:pt x="595" y="730"/>
                  </a:lnTo>
                  <a:lnTo>
                    <a:pt x="619" y="746"/>
                  </a:lnTo>
                  <a:lnTo>
                    <a:pt x="648" y="756"/>
                  </a:lnTo>
                  <a:lnTo>
                    <a:pt x="680" y="760"/>
                  </a:lnTo>
                  <a:lnTo>
                    <a:pt x="711" y="756"/>
                  </a:lnTo>
                  <a:lnTo>
                    <a:pt x="741" y="746"/>
                  </a:lnTo>
                  <a:lnTo>
                    <a:pt x="767" y="730"/>
                  </a:lnTo>
                  <a:lnTo>
                    <a:pt x="791" y="711"/>
                  </a:lnTo>
                  <a:lnTo>
                    <a:pt x="812" y="688"/>
                  </a:lnTo>
                  <a:lnTo>
                    <a:pt x="830" y="662"/>
                  </a:lnTo>
                  <a:lnTo>
                    <a:pt x="847" y="635"/>
                  </a:lnTo>
                  <a:lnTo>
                    <a:pt x="860" y="609"/>
                  </a:lnTo>
                  <a:lnTo>
                    <a:pt x="872" y="582"/>
                  </a:lnTo>
                  <a:lnTo>
                    <a:pt x="881" y="558"/>
                  </a:lnTo>
                  <a:lnTo>
                    <a:pt x="888" y="537"/>
                  </a:lnTo>
                  <a:lnTo>
                    <a:pt x="893" y="520"/>
                  </a:lnTo>
                  <a:lnTo>
                    <a:pt x="896" y="508"/>
                  </a:lnTo>
                  <a:lnTo>
                    <a:pt x="897" y="501"/>
                  </a:lnTo>
                  <a:lnTo>
                    <a:pt x="897" y="496"/>
                  </a:lnTo>
                  <a:lnTo>
                    <a:pt x="896" y="492"/>
                  </a:lnTo>
                  <a:lnTo>
                    <a:pt x="893" y="489"/>
                  </a:lnTo>
                  <a:lnTo>
                    <a:pt x="888" y="487"/>
                  </a:lnTo>
                  <a:lnTo>
                    <a:pt x="884" y="485"/>
                  </a:lnTo>
                  <a:lnTo>
                    <a:pt x="869" y="485"/>
                  </a:lnTo>
                  <a:lnTo>
                    <a:pt x="864" y="488"/>
                  </a:lnTo>
                  <a:lnTo>
                    <a:pt x="860" y="493"/>
                  </a:lnTo>
                  <a:lnTo>
                    <a:pt x="856" y="502"/>
                  </a:lnTo>
                  <a:lnTo>
                    <a:pt x="852" y="514"/>
                  </a:lnTo>
                  <a:lnTo>
                    <a:pt x="841" y="551"/>
                  </a:lnTo>
                  <a:lnTo>
                    <a:pt x="828" y="587"/>
                  </a:lnTo>
                  <a:lnTo>
                    <a:pt x="812" y="619"/>
                  </a:lnTo>
                  <a:lnTo>
                    <a:pt x="795" y="648"/>
                  </a:lnTo>
                  <a:lnTo>
                    <a:pt x="777" y="673"/>
                  </a:lnTo>
                  <a:lnTo>
                    <a:pt x="756" y="695"/>
                  </a:lnTo>
                  <a:lnTo>
                    <a:pt x="733" y="709"/>
                  </a:lnTo>
                  <a:lnTo>
                    <a:pt x="710" y="720"/>
                  </a:lnTo>
                  <a:lnTo>
                    <a:pt x="684" y="723"/>
                  </a:lnTo>
                  <a:lnTo>
                    <a:pt x="669" y="720"/>
                  </a:lnTo>
                  <a:lnTo>
                    <a:pt x="657" y="715"/>
                  </a:lnTo>
                  <a:lnTo>
                    <a:pt x="650" y="704"/>
                  </a:lnTo>
                  <a:lnTo>
                    <a:pt x="646" y="688"/>
                  </a:lnTo>
                  <a:lnTo>
                    <a:pt x="644" y="667"/>
                  </a:lnTo>
                  <a:lnTo>
                    <a:pt x="647" y="636"/>
                  </a:lnTo>
                  <a:lnTo>
                    <a:pt x="653" y="606"/>
                  </a:lnTo>
                  <a:lnTo>
                    <a:pt x="663" y="577"/>
                  </a:lnTo>
                  <a:lnTo>
                    <a:pt x="673" y="549"/>
                  </a:lnTo>
                  <a:lnTo>
                    <a:pt x="684" y="520"/>
                  </a:lnTo>
                  <a:lnTo>
                    <a:pt x="695" y="485"/>
                  </a:lnTo>
                  <a:lnTo>
                    <a:pt x="708" y="448"/>
                  </a:lnTo>
                  <a:lnTo>
                    <a:pt x="723" y="408"/>
                  </a:lnTo>
                  <a:lnTo>
                    <a:pt x="736" y="366"/>
                  </a:lnTo>
                  <a:lnTo>
                    <a:pt x="748" y="325"/>
                  </a:lnTo>
                  <a:lnTo>
                    <a:pt x="758" y="285"/>
                  </a:lnTo>
                  <a:lnTo>
                    <a:pt x="767" y="247"/>
                  </a:lnTo>
                  <a:lnTo>
                    <a:pt x="773" y="211"/>
                  </a:lnTo>
                  <a:lnTo>
                    <a:pt x="774" y="179"/>
                  </a:lnTo>
                  <a:lnTo>
                    <a:pt x="771" y="143"/>
                  </a:lnTo>
                  <a:lnTo>
                    <a:pt x="763" y="111"/>
                  </a:lnTo>
                  <a:lnTo>
                    <a:pt x="752" y="83"/>
                  </a:lnTo>
                  <a:lnTo>
                    <a:pt x="735" y="58"/>
                  </a:lnTo>
                  <a:lnTo>
                    <a:pt x="712" y="38"/>
                  </a:lnTo>
                  <a:lnTo>
                    <a:pt x="686" y="21"/>
                  </a:lnTo>
                  <a:lnTo>
                    <a:pt x="656" y="9"/>
                  </a:lnTo>
                  <a:lnTo>
                    <a:pt x="622" y="3"/>
                  </a:lnTo>
                  <a:lnTo>
                    <a:pt x="584" y="0"/>
                  </a:lnTo>
                  <a:lnTo>
                    <a:pt x="541" y="3"/>
                  </a:lnTo>
                  <a:lnTo>
                    <a:pt x="503" y="12"/>
                  </a:lnTo>
                  <a:lnTo>
                    <a:pt x="468" y="24"/>
                  </a:lnTo>
                  <a:lnTo>
                    <a:pt x="437" y="40"/>
                  </a:lnTo>
                  <a:lnTo>
                    <a:pt x="410" y="58"/>
                  </a:lnTo>
                  <a:lnTo>
                    <a:pt x="386" y="78"/>
                  </a:lnTo>
                  <a:lnTo>
                    <a:pt x="365" y="98"/>
                  </a:lnTo>
                  <a:lnTo>
                    <a:pt x="350" y="115"/>
                  </a:lnTo>
                  <a:lnTo>
                    <a:pt x="335" y="132"/>
                  </a:lnTo>
                  <a:lnTo>
                    <a:pt x="326" y="146"/>
                  </a:lnTo>
                  <a:lnTo>
                    <a:pt x="320" y="113"/>
                  </a:lnTo>
                  <a:lnTo>
                    <a:pt x="309" y="83"/>
                  </a:lnTo>
                  <a:lnTo>
                    <a:pt x="295" y="58"/>
                  </a:lnTo>
                  <a:lnTo>
                    <a:pt x="275" y="38"/>
                  </a:lnTo>
                  <a:lnTo>
                    <a:pt x="253" y="21"/>
                  </a:lnTo>
                  <a:lnTo>
                    <a:pt x="228" y="9"/>
                  </a:lnTo>
                  <a:lnTo>
                    <a:pt x="202" y="3"/>
                  </a:lnTo>
                  <a:lnTo>
                    <a:pt x="173" y="0"/>
                  </a:lnTo>
                  <a:lnTo>
                    <a:pt x="147" y="3"/>
                  </a:lnTo>
                  <a:lnTo>
                    <a:pt x="125" y="10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6" y="52"/>
                  </a:lnTo>
                  <a:lnTo>
                    <a:pt x="66" y="68"/>
                  </a:lnTo>
                  <a:lnTo>
                    <a:pt x="57" y="83"/>
                  </a:lnTo>
                  <a:lnTo>
                    <a:pt x="50" y="95"/>
                  </a:lnTo>
                  <a:lnTo>
                    <a:pt x="41" y="115"/>
                  </a:lnTo>
                  <a:lnTo>
                    <a:pt x="33" y="138"/>
                  </a:lnTo>
                  <a:lnTo>
                    <a:pt x="25" y="162"/>
                  </a:lnTo>
                  <a:lnTo>
                    <a:pt x="12" y="207"/>
                  </a:lnTo>
                  <a:lnTo>
                    <a:pt x="7" y="225"/>
                  </a:lnTo>
                  <a:lnTo>
                    <a:pt x="3" y="241"/>
                  </a:lnTo>
                  <a:lnTo>
                    <a:pt x="0" y="253"/>
                  </a:lnTo>
                  <a:lnTo>
                    <a:pt x="0" y="264"/>
                  </a:lnTo>
                  <a:lnTo>
                    <a:pt x="2" y="268"/>
                  </a:lnTo>
                  <a:lnTo>
                    <a:pt x="4" y="270"/>
                  </a:lnTo>
                  <a:lnTo>
                    <a:pt x="7" y="272"/>
                  </a:lnTo>
                  <a:lnTo>
                    <a:pt x="11" y="273"/>
                  </a:lnTo>
                  <a:lnTo>
                    <a:pt x="13" y="274"/>
                  </a:lnTo>
                  <a:lnTo>
                    <a:pt x="28" y="274"/>
                  </a:lnTo>
                  <a:lnTo>
                    <a:pt x="34" y="272"/>
                  </a:lnTo>
                  <a:lnTo>
                    <a:pt x="38" y="266"/>
                  </a:lnTo>
                  <a:lnTo>
                    <a:pt x="42" y="254"/>
                  </a:lnTo>
                  <a:lnTo>
                    <a:pt x="47" y="236"/>
                  </a:lnTo>
                  <a:lnTo>
                    <a:pt x="58" y="193"/>
                  </a:lnTo>
                  <a:lnTo>
                    <a:pt x="70" y="155"/>
                  </a:lnTo>
                  <a:lnTo>
                    <a:pt x="83" y="121"/>
                  </a:lnTo>
                  <a:lnTo>
                    <a:pt x="96" y="91"/>
                  </a:lnTo>
                  <a:lnTo>
                    <a:pt x="112" y="69"/>
                  </a:lnTo>
                  <a:lnTo>
                    <a:pt x="129" y="52"/>
                  </a:lnTo>
                  <a:lnTo>
                    <a:pt x="147" y="41"/>
                  </a:lnTo>
                  <a:lnTo>
                    <a:pt x="169" y="37"/>
                  </a:lnTo>
                  <a:lnTo>
                    <a:pt x="185" y="38"/>
                  </a:lnTo>
                  <a:lnTo>
                    <a:pt x="197" y="45"/>
                  </a:lnTo>
                  <a:lnTo>
                    <a:pt x="207" y="54"/>
                  </a:lnTo>
                  <a:lnTo>
                    <a:pt x="214" y="69"/>
                  </a:lnTo>
                  <a:lnTo>
                    <a:pt x="219" y="89"/>
                  </a:lnTo>
                  <a:lnTo>
                    <a:pt x="220" y="114"/>
                  </a:lnTo>
                  <a:lnTo>
                    <a:pt x="220" y="129"/>
                  </a:lnTo>
                  <a:lnTo>
                    <a:pt x="219" y="142"/>
                  </a:lnTo>
                  <a:lnTo>
                    <a:pt x="216" y="156"/>
                  </a:lnTo>
                  <a:lnTo>
                    <a:pt x="212" y="174"/>
                  </a:lnTo>
                  <a:lnTo>
                    <a:pt x="208" y="195"/>
                  </a:lnTo>
                  <a:lnTo>
                    <a:pt x="202" y="221"/>
                  </a:lnTo>
                  <a:lnTo>
                    <a:pt x="194" y="254"/>
                  </a:lnTo>
                  <a:lnTo>
                    <a:pt x="97" y="6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" name="Group 56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2778423" y="5988016"/>
            <a:ext cx="500066" cy="155628"/>
            <a:chOff x="2279" y="1488"/>
            <a:chExt cx="3647" cy="1135"/>
          </a:xfrm>
        </p:grpSpPr>
        <p:sp>
          <p:nvSpPr>
            <p:cNvPr id="166" name="Freeform 58"/>
            <p:cNvSpPr>
              <a:spLocks/>
            </p:cNvSpPr>
            <p:nvPr/>
          </p:nvSpPr>
          <p:spPr bwMode="auto">
            <a:xfrm>
              <a:off x="2279" y="1488"/>
              <a:ext cx="546" cy="1116"/>
            </a:xfrm>
            <a:custGeom>
              <a:avLst/>
              <a:gdLst/>
              <a:ahLst/>
              <a:cxnLst>
                <a:cxn ang="0">
                  <a:pos x="339" y="43"/>
                </a:cxn>
                <a:cxn ang="0">
                  <a:pos x="339" y="24"/>
                </a:cxn>
                <a:cxn ang="0">
                  <a:pos x="336" y="10"/>
                </a:cxn>
                <a:cxn ang="0">
                  <a:pos x="330" y="4"/>
                </a:cxn>
                <a:cxn ang="0">
                  <a:pos x="319" y="0"/>
                </a:cxn>
                <a:cxn ang="0">
                  <a:pos x="301" y="0"/>
                </a:cxn>
                <a:cxn ang="0">
                  <a:pos x="269" y="29"/>
                </a:cxn>
                <a:cxn ang="0">
                  <a:pos x="235" y="51"/>
                </a:cxn>
                <a:cxn ang="0">
                  <a:pos x="200" y="70"/>
                </a:cxn>
                <a:cxn ang="0">
                  <a:pos x="166" y="83"/>
                </a:cxn>
                <a:cxn ang="0">
                  <a:pos x="131" y="94"/>
                </a:cxn>
                <a:cxn ang="0">
                  <a:pos x="98" y="100"/>
                </a:cxn>
                <a:cxn ang="0">
                  <a:pos x="68" y="104"/>
                </a:cxn>
                <a:cxn ang="0">
                  <a:pos x="40" y="106"/>
                </a:cxn>
                <a:cxn ang="0">
                  <a:pos x="18" y="107"/>
                </a:cxn>
                <a:cxn ang="0">
                  <a:pos x="0" y="107"/>
                </a:cxn>
                <a:cxn ang="0">
                  <a:pos x="0" y="159"/>
                </a:cxn>
                <a:cxn ang="0">
                  <a:pos x="18" y="159"/>
                </a:cxn>
                <a:cxn ang="0">
                  <a:pos x="42" y="157"/>
                </a:cxn>
                <a:cxn ang="0">
                  <a:pos x="72" y="155"/>
                </a:cxn>
                <a:cxn ang="0">
                  <a:pos x="104" y="151"/>
                </a:cxn>
                <a:cxn ang="0">
                  <a:pos x="141" y="143"/>
                </a:cxn>
                <a:cxn ang="0">
                  <a:pos x="179" y="131"/>
                </a:cxn>
                <a:cxn ang="0">
                  <a:pos x="216" y="115"/>
                </a:cxn>
                <a:cxn ang="0">
                  <a:pos x="216" y="1001"/>
                </a:cxn>
                <a:cxn ang="0">
                  <a:pos x="214" y="1015"/>
                </a:cxn>
                <a:cxn ang="0">
                  <a:pos x="211" y="1027"/>
                </a:cxn>
                <a:cxn ang="0">
                  <a:pos x="205" y="1038"/>
                </a:cxn>
                <a:cxn ang="0">
                  <a:pos x="195" y="1047"/>
                </a:cxn>
                <a:cxn ang="0">
                  <a:pos x="180" y="1054"/>
                </a:cxn>
                <a:cxn ang="0">
                  <a:pos x="161" y="1058"/>
                </a:cxn>
                <a:cxn ang="0">
                  <a:pos x="136" y="1062"/>
                </a:cxn>
                <a:cxn ang="0">
                  <a:pos x="103" y="1063"/>
                </a:cxn>
                <a:cxn ang="0">
                  <a:pos x="63" y="1064"/>
                </a:cxn>
                <a:cxn ang="0">
                  <a:pos x="9" y="1064"/>
                </a:cxn>
                <a:cxn ang="0">
                  <a:pos x="9" y="1116"/>
                </a:cxn>
                <a:cxn ang="0">
                  <a:pos x="34" y="1115"/>
                </a:cxn>
                <a:cxn ang="0">
                  <a:pos x="67" y="1113"/>
                </a:cxn>
                <a:cxn ang="0">
                  <a:pos x="102" y="1112"/>
                </a:cxn>
                <a:cxn ang="0">
                  <a:pos x="140" y="1112"/>
                </a:cxn>
                <a:cxn ang="0">
                  <a:pos x="179" y="1111"/>
                </a:cxn>
                <a:cxn ang="0">
                  <a:pos x="375" y="1111"/>
                </a:cxn>
                <a:cxn ang="0">
                  <a:pos x="415" y="1112"/>
                </a:cxn>
                <a:cxn ang="0">
                  <a:pos x="453" y="1112"/>
                </a:cxn>
                <a:cxn ang="0">
                  <a:pos x="488" y="1113"/>
                </a:cxn>
                <a:cxn ang="0">
                  <a:pos x="519" y="1115"/>
                </a:cxn>
                <a:cxn ang="0">
                  <a:pos x="546" y="1116"/>
                </a:cxn>
                <a:cxn ang="0">
                  <a:pos x="546" y="1064"/>
                </a:cxn>
                <a:cxn ang="0">
                  <a:pos x="451" y="1064"/>
                </a:cxn>
                <a:cxn ang="0">
                  <a:pos x="419" y="1062"/>
                </a:cxn>
                <a:cxn ang="0">
                  <a:pos x="394" y="1059"/>
                </a:cxn>
                <a:cxn ang="0">
                  <a:pos x="374" y="1054"/>
                </a:cxn>
                <a:cxn ang="0">
                  <a:pos x="360" y="1047"/>
                </a:cxn>
                <a:cxn ang="0">
                  <a:pos x="349" y="1039"/>
                </a:cxn>
                <a:cxn ang="0">
                  <a:pos x="344" y="1029"/>
                </a:cxn>
                <a:cxn ang="0">
                  <a:pos x="340" y="1015"/>
                </a:cxn>
                <a:cxn ang="0">
                  <a:pos x="339" y="1001"/>
                </a:cxn>
                <a:cxn ang="0">
                  <a:pos x="339" y="984"/>
                </a:cxn>
                <a:cxn ang="0">
                  <a:pos x="339" y="43"/>
                </a:cxn>
              </a:cxnLst>
              <a:rect l="0" t="0" r="r" b="b"/>
              <a:pathLst>
                <a:path w="546" h="1116">
                  <a:moveTo>
                    <a:pt x="339" y="43"/>
                  </a:moveTo>
                  <a:lnTo>
                    <a:pt x="339" y="24"/>
                  </a:lnTo>
                  <a:lnTo>
                    <a:pt x="336" y="10"/>
                  </a:lnTo>
                  <a:lnTo>
                    <a:pt x="330" y="4"/>
                  </a:lnTo>
                  <a:lnTo>
                    <a:pt x="319" y="0"/>
                  </a:lnTo>
                  <a:lnTo>
                    <a:pt x="301" y="0"/>
                  </a:lnTo>
                  <a:lnTo>
                    <a:pt x="269" y="29"/>
                  </a:lnTo>
                  <a:lnTo>
                    <a:pt x="235" y="51"/>
                  </a:lnTo>
                  <a:lnTo>
                    <a:pt x="200" y="70"/>
                  </a:lnTo>
                  <a:lnTo>
                    <a:pt x="166" y="83"/>
                  </a:lnTo>
                  <a:lnTo>
                    <a:pt x="131" y="94"/>
                  </a:lnTo>
                  <a:lnTo>
                    <a:pt x="98" y="100"/>
                  </a:lnTo>
                  <a:lnTo>
                    <a:pt x="68" y="104"/>
                  </a:lnTo>
                  <a:lnTo>
                    <a:pt x="40" y="106"/>
                  </a:lnTo>
                  <a:lnTo>
                    <a:pt x="18" y="107"/>
                  </a:lnTo>
                  <a:lnTo>
                    <a:pt x="0" y="107"/>
                  </a:lnTo>
                  <a:lnTo>
                    <a:pt x="0" y="159"/>
                  </a:lnTo>
                  <a:lnTo>
                    <a:pt x="18" y="159"/>
                  </a:lnTo>
                  <a:lnTo>
                    <a:pt x="42" y="157"/>
                  </a:lnTo>
                  <a:lnTo>
                    <a:pt x="72" y="155"/>
                  </a:lnTo>
                  <a:lnTo>
                    <a:pt x="104" y="151"/>
                  </a:lnTo>
                  <a:lnTo>
                    <a:pt x="141" y="143"/>
                  </a:lnTo>
                  <a:lnTo>
                    <a:pt x="179" y="131"/>
                  </a:lnTo>
                  <a:lnTo>
                    <a:pt x="216" y="115"/>
                  </a:lnTo>
                  <a:lnTo>
                    <a:pt x="216" y="1001"/>
                  </a:lnTo>
                  <a:lnTo>
                    <a:pt x="214" y="1015"/>
                  </a:lnTo>
                  <a:lnTo>
                    <a:pt x="211" y="1027"/>
                  </a:lnTo>
                  <a:lnTo>
                    <a:pt x="205" y="1038"/>
                  </a:lnTo>
                  <a:lnTo>
                    <a:pt x="195" y="1047"/>
                  </a:lnTo>
                  <a:lnTo>
                    <a:pt x="180" y="1054"/>
                  </a:lnTo>
                  <a:lnTo>
                    <a:pt x="161" y="1058"/>
                  </a:lnTo>
                  <a:lnTo>
                    <a:pt x="136" y="1062"/>
                  </a:lnTo>
                  <a:lnTo>
                    <a:pt x="103" y="1063"/>
                  </a:lnTo>
                  <a:lnTo>
                    <a:pt x="63" y="1064"/>
                  </a:lnTo>
                  <a:lnTo>
                    <a:pt x="9" y="1064"/>
                  </a:lnTo>
                  <a:lnTo>
                    <a:pt x="9" y="1116"/>
                  </a:lnTo>
                  <a:lnTo>
                    <a:pt x="34" y="1115"/>
                  </a:lnTo>
                  <a:lnTo>
                    <a:pt x="67" y="1113"/>
                  </a:lnTo>
                  <a:lnTo>
                    <a:pt x="102" y="1112"/>
                  </a:lnTo>
                  <a:lnTo>
                    <a:pt x="140" y="1112"/>
                  </a:lnTo>
                  <a:lnTo>
                    <a:pt x="179" y="1111"/>
                  </a:lnTo>
                  <a:lnTo>
                    <a:pt x="375" y="1111"/>
                  </a:lnTo>
                  <a:lnTo>
                    <a:pt x="415" y="1112"/>
                  </a:lnTo>
                  <a:lnTo>
                    <a:pt x="453" y="1112"/>
                  </a:lnTo>
                  <a:lnTo>
                    <a:pt x="488" y="1113"/>
                  </a:lnTo>
                  <a:lnTo>
                    <a:pt x="519" y="1115"/>
                  </a:lnTo>
                  <a:lnTo>
                    <a:pt x="546" y="1116"/>
                  </a:lnTo>
                  <a:lnTo>
                    <a:pt x="546" y="1064"/>
                  </a:lnTo>
                  <a:lnTo>
                    <a:pt x="451" y="1064"/>
                  </a:lnTo>
                  <a:lnTo>
                    <a:pt x="419" y="1062"/>
                  </a:lnTo>
                  <a:lnTo>
                    <a:pt x="394" y="1059"/>
                  </a:lnTo>
                  <a:lnTo>
                    <a:pt x="374" y="1054"/>
                  </a:lnTo>
                  <a:lnTo>
                    <a:pt x="360" y="1047"/>
                  </a:lnTo>
                  <a:lnTo>
                    <a:pt x="349" y="1039"/>
                  </a:lnTo>
                  <a:lnTo>
                    <a:pt x="344" y="1029"/>
                  </a:lnTo>
                  <a:lnTo>
                    <a:pt x="340" y="1015"/>
                  </a:lnTo>
                  <a:lnTo>
                    <a:pt x="339" y="1001"/>
                  </a:lnTo>
                  <a:lnTo>
                    <a:pt x="339" y="984"/>
                  </a:lnTo>
                  <a:lnTo>
                    <a:pt x="339" y="4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7" name="Freeform 59"/>
            <p:cNvSpPr>
              <a:spLocks/>
            </p:cNvSpPr>
            <p:nvPr/>
          </p:nvSpPr>
          <p:spPr bwMode="auto">
            <a:xfrm>
              <a:off x="3570" y="1781"/>
              <a:ext cx="799" cy="809"/>
            </a:xfrm>
            <a:custGeom>
              <a:avLst/>
              <a:gdLst/>
              <a:ahLst/>
              <a:cxnLst>
                <a:cxn ang="0">
                  <a:pos x="449" y="404"/>
                </a:cxn>
                <a:cxn ang="0">
                  <a:pos x="777" y="69"/>
                </a:cxn>
                <a:cxn ang="0">
                  <a:pos x="793" y="53"/>
                </a:cxn>
                <a:cxn ang="0">
                  <a:pos x="797" y="46"/>
                </a:cxn>
                <a:cxn ang="0">
                  <a:pos x="798" y="41"/>
                </a:cxn>
                <a:cxn ang="0">
                  <a:pos x="799" y="33"/>
                </a:cxn>
                <a:cxn ang="0">
                  <a:pos x="797" y="20"/>
                </a:cxn>
                <a:cxn ang="0">
                  <a:pos x="789" y="10"/>
                </a:cxn>
                <a:cxn ang="0">
                  <a:pos x="778" y="2"/>
                </a:cxn>
                <a:cxn ang="0">
                  <a:pos x="765" y="0"/>
                </a:cxn>
                <a:cxn ang="0">
                  <a:pos x="756" y="1"/>
                </a:cxn>
                <a:cxn ang="0">
                  <a:pos x="748" y="5"/>
                </a:cxn>
                <a:cxn ang="0">
                  <a:pos x="741" y="12"/>
                </a:cxn>
                <a:cxn ang="0">
                  <a:pos x="731" y="22"/>
                </a:cxn>
                <a:cxn ang="0">
                  <a:pos x="400" y="356"/>
                </a:cxn>
                <a:cxn ang="0">
                  <a:pos x="68" y="22"/>
                </a:cxn>
                <a:cxn ang="0">
                  <a:pos x="58" y="13"/>
                </a:cxn>
                <a:cxn ang="0">
                  <a:pos x="51" y="6"/>
                </a:cxn>
                <a:cxn ang="0">
                  <a:pos x="45" y="2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1"/>
                </a:cxn>
                <a:cxn ang="0">
                  <a:pos x="0" y="33"/>
                </a:cxn>
                <a:cxn ang="0">
                  <a:pos x="1" y="42"/>
                </a:cxn>
                <a:cxn ang="0">
                  <a:pos x="5" y="50"/>
                </a:cxn>
                <a:cxn ang="0">
                  <a:pos x="11" y="58"/>
                </a:cxn>
                <a:cxn ang="0">
                  <a:pos x="20" y="69"/>
                </a:cxn>
                <a:cxn ang="0">
                  <a:pos x="350" y="404"/>
                </a:cxn>
                <a:cxn ang="0">
                  <a:pos x="10" y="749"/>
                </a:cxn>
                <a:cxn ang="0">
                  <a:pos x="3" y="758"/>
                </a:cxn>
                <a:cxn ang="0">
                  <a:pos x="1" y="767"/>
                </a:cxn>
                <a:cxn ang="0">
                  <a:pos x="0" y="774"/>
                </a:cxn>
                <a:cxn ang="0">
                  <a:pos x="2" y="787"/>
                </a:cxn>
                <a:cxn ang="0">
                  <a:pos x="10" y="798"/>
                </a:cxn>
                <a:cxn ang="0">
                  <a:pos x="20" y="806"/>
                </a:cxn>
                <a:cxn ang="0">
                  <a:pos x="32" y="809"/>
                </a:cxn>
                <a:cxn ang="0">
                  <a:pos x="45" y="806"/>
                </a:cxn>
                <a:cxn ang="0">
                  <a:pos x="51" y="802"/>
                </a:cxn>
                <a:cxn ang="0">
                  <a:pos x="58" y="795"/>
                </a:cxn>
                <a:cxn ang="0">
                  <a:pos x="399" y="451"/>
                </a:cxn>
                <a:cxn ang="0">
                  <a:pos x="741" y="797"/>
                </a:cxn>
                <a:cxn ang="0">
                  <a:pos x="750" y="803"/>
                </a:cxn>
                <a:cxn ang="0">
                  <a:pos x="759" y="807"/>
                </a:cxn>
                <a:cxn ang="0">
                  <a:pos x="765" y="809"/>
                </a:cxn>
                <a:cxn ang="0">
                  <a:pos x="780" y="806"/>
                </a:cxn>
                <a:cxn ang="0">
                  <a:pos x="790" y="798"/>
                </a:cxn>
                <a:cxn ang="0">
                  <a:pos x="797" y="787"/>
                </a:cxn>
                <a:cxn ang="0">
                  <a:pos x="799" y="774"/>
                </a:cxn>
                <a:cxn ang="0">
                  <a:pos x="798" y="767"/>
                </a:cxn>
                <a:cxn ang="0">
                  <a:pos x="797" y="762"/>
                </a:cxn>
                <a:cxn ang="0">
                  <a:pos x="793" y="755"/>
                </a:cxn>
                <a:cxn ang="0">
                  <a:pos x="777" y="740"/>
                </a:cxn>
                <a:cxn ang="0">
                  <a:pos x="449" y="404"/>
                </a:cxn>
              </a:cxnLst>
              <a:rect l="0" t="0" r="r" b="b"/>
              <a:pathLst>
                <a:path w="799" h="809">
                  <a:moveTo>
                    <a:pt x="449" y="404"/>
                  </a:moveTo>
                  <a:lnTo>
                    <a:pt x="777" y="69"/>
                  </a:lnTo>
                  <a:lnTo>
                    <a:pt x="793" y="53"/>
                  </a:lnTo>
                  <a:lnTo>
                    <a:pt x="797" y="46"/>
                  </a:lnTo>
                  <a:lnTo>
                    <a:pt x="798" y="41"/>
                  </a:lnTo>
                  <a:lnTo>
                    <a:pt x="799" y="33"/>
                  </a:lnTo>
                  <a:lnTo>
                    <a:pt x="797" y="20"/>
                  </a:lnTo>
                  <a:lnTo>
                    <a:pt x="789" y="10"/>
                  </a:lnTo>
                  <a:lnTo>
                    <a:pt x="778" y="2"/>
                  </a:lnTo>
                  <a:lnTo>
                    <a:pt x="765" y="0"/>
                  </a:lnTo>
                  <a:lnTo>
                    <a:pt x="756" y="1"/>
                  </a:lnTo>
                  <a:lnTo>
                    <a:pt x="748" y="5"/>
                  </a:lnTo>
                  <a:lnTo>
                    <a:pt x="741" y="12"/>
                  </a:lnTo>
                  <a:lnTo>
                    <a:pt x="731" y="22"/>
                  </a:lnTo>
                  <a:lnTo>
                    <a:pt x="400" y="356"/>
                  </a:lnTo>
                  <a:lnTo>
                    <a:pt x="68" y="22"/>
                  </a:lnTo>
                  <a:lnTo>
                    <a:pt x="58" y="13"/>
                  </a:lnTo>
                  <a:lnTo>
                    <a:pt x="51" y="6"/>
                  </a:lnTo>
                  <a:lnTo>
                    <a:pt x="45" y="2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1"/>
                  </a:lnTo>
                  <a:lnTo>
                    <a:pt x="0" y="33"/>
                  </a:lnTo>
                  <a:lnTo>
                    <a:pt x="1" y="42"/>
                  </a:lnTo>
                  <a:lnTo>
                    <a:pt x="5" y="50"/>
                  </a:lnTo>
                  <a:lnTo>
                    <a:pt x="11" y="58"/>
                  </a:lnTo>
                  <a:lnTo>
                    <a:pt x="20" y="69"/>
                  </a:lnTo>
                  <a:lnTo>
                    <a:pt x="350" y="404"/>
                  </a:lnTo>
                  <a:lnTo>
                    <a:pt x="10" y="749"/>
                  </a:lnTo>
                  <a:lnTo>
                    <a:pt x="3" y="758"/>
                  </a:lnTo>
                  <a:lnTo>
                    <a:pt x="1" y="767"/>
                  </a:lnTo>
                  <a:lnTo>
                    <a:pt x="0" y="774"/>
                  </a:lnTo>
                  <a:lnTo>
                    <a:pt x="2" y="787"/>
                  </a:lnTo>
                  <a:lnTo>
                    <a:pt x="10" y="798"/>
                  </a:lnTo>
                  <a:lnTo>
                    <a:pt x="20" y="806"/>
                  </a:lnTo>
                  <a:lnTo>
                    <a:pt x="32" y="809"/>
                  </a:lnTo>
                  <a:lnTo>
                    <a:pt x="45" y="806"/>
                  </a:lnTo>
                  <a:lnTo>
                    <a:pt x="51" y="802"/>
                  </a:lnTo>
                  <a:lnTo>
                    <a:pt x="58" y="795"/>
                  </a:lnTo>
                  <a:lnTo>
                    <a:pt x="399" y="451"/>
                  </a:lnTo>
                  <a:lnTo>
                    <a:pt x="741" y="797"/>
                  </a:lnTo>
                  <a:lnTo>
                    <a:pt x="750" y="803"/>
                  </a:lnTo>
                  <a:lnTo>
                    <a:pt x="759" y="807"/>
                  </a:lnTo>
                  <a:lnTo>
                    <a:pt x="765" y="809"/>
                  </a:lnTo>
                  <a:lnTo>
                    <a:pt x="780" y="806"/>
                  </a:lnTo>
                  <a:lnTo>
                    <a:pt x="790" y="798"/>
                  </a:lnTo>
                  <a:lnTo>
                    <a:pt x="797" y="787"/>
                  </a:lnTo>
                  <a:lnTo>
                    <a:pt x="799" y="774"/>
                  </a:lnTo>
                  <a:lnTo>
                    <a:pt x="798" y="767"/>
                  </a:lnTo>
                  <a:lnTo>
                    <a:pt x="797" y="762"/>
                  </a:lnTo>
                  <a:lnTo>
                    <a:pt x="793" y="755"/>
                  </a:lnTo>
                  <a:lnTo>
                    <a:pt x="777" y="740"/>
                  </a:lnTo>
                  <a:lnTo>
                    <a:pt x="449" y="40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8" name="Freeform 60"/>
            <p:cNvSpPr>
              <a:spLocks/>
            </p:cNvSpPr>
            <p:nvPr/>
          </p:nvSpPr>
          <p:spPr bwMode="auto">
            <a:xfrm>
              <a:off x="5029" y="1863"/>
              <a:ext cx="897" cy="760"/>
            </a:xfrm>
            <a:custGeom>
              <a:avLst/>
              <a:gdLst/>
              <a:ahLst/>
              <a:cxnLst>
                <a:cxn ang="0">
                  <a:pos x="87" y="692"/>
                </a:cxn>
                <a:cxn ang="0">
                  <a:pos x="92" y="744"/>
                </a:cxn>
                <a:cxn ang="0">
                  <a:pos x="144" y="758"/>
                </a:cxn>
                <a:cxn ang="0">
                  <a:pos x="191" y="713"/>
                </a:cxn>
                <a:cxn ang="0">
                  <a:pos x="215" y="626"/>
                </a:cxn>
                <a:cxn ang="0">
                  <a:pos x="274" y="382"/>
                </a:cxn>
                <a:cxn ang="0">
                  <a:pos x="304" y="260"/>
                </a:cxn>
                <a:cxn ang="0">
                  <a:pos x="328" y="208"/>
                </a:cxn>
                <a:cxn ang="0">
                  <a:pos x="394" y="119"/>
                </a:cxn>
                <a:cxn ang="0">
                  <a:pos x="507" y="49"/>
                </a:cxn>
                <a:cxn ang="0">
                  <a:pos x="621" y="45"/>
                </a:cxn>
                <a:cxn ang="0">
                  <a:pos x="661" y="99"/>
                </a:cxn>
                <a:cxn ang="0">
                  <a:pos x="667" y="184"/>
                </a:cxn>
                <a:cxn ang="0">
                  <a:pos x="631" y="341"/>
                </a:cxn>
                <a:cxn ang="0">
                  <a:pos x="580" y="493"/>
                </a:cxn>
                <a:cxn ang="0">
                  <a:pos x="549" y="583"/>
                </a:cxn>
                <a:cxn ang="0">
                  <a:pos x="549" y="655"/>
                </a:cxn>
                <a:cxn ang="0">
                  <a:pos x="619" y="746"/>
                </a:cxn>
                <a:cxn ang="0">
                  <a:pos x="741" y="746"/>
                </a:cxn>
                <a:cxn ang="0">
                  <a:pos x="830" y="662"/>
                </a:cxn>
                <a:cxn ang="0">
                  <a:pos x="881" y="558"/>
                </a:cxn>
                <a:cxn ang="0">
                  <a:pos x="897" y="501"/>
                </a:cxn>
                <a:cxn ang="0">
                  <a:pos x="888" y="487"/>
                </a:cxn>
                <a:cxn ang="0">
                  <a:pos x="860" y="493"/>
                </a:cxn>
                <a:cxn ang="0">
                  <a:pos x="828" y="587"/>
                </a:cxn>
                <a:cxn ang="0">
                  <a:pos x="756" y="695"/>
                </a:cxn>
                <a:cxn ang="0">
                  <a:pos x="669" y="720"/>
                </a:cxn>
                <a:cxn ang="0">
                  <a:pos x="644" y="667"/>
                </a:cxn>
                <a:cxn ang="0">
                  <a:pos x="673" y="549"/>
                </a:cxn>
                <a:cxn ang="0">
                  <a:pos x="723" y="408"/>
                </a:cxn>
                <a:cxn ang="0">
                  <a:pos x="767" y="247"/>
                </a:cxn>
                <a:cxn ang="0">
                  <a:pos x="763" y="111"/>
                </a:cxn>
                <a:cxn ang="0">
                  <a:pos x="686" y="21"/>
                </a:cxn>
                <a:cxn ang="0">
                  <a:pos x="541" y="3"/>
                </a:cxn>
                <a:cxn ang="0">
                  <a:pos x="410" y="58"/>
                </a:cxn>
                <a:cxn ang="0">
                  <a:pos x="335" y="132"/>
                </a:cxn>
                <a:cxn ang="0">
                  <a:pos x="295" y="58"/>
                </a:cxn>
                <a:cxn ang="0">
                  <a:pos x="202" y="3"/>
                </a:cxn>
                <a:cxn ang="0">
                  <a:pos x="105" y="22"/>
                </a:cxn>
                <a:cxn ang="0">
                  <a:pos x="57" y="83"/>
                </a:cxn>
                <a:cxn ang="0">
                  <a:pos x="25" y="162"/>
                </a:cxn>
                <a:cxn ang="0">
                  <a:pos x="0" y="253"/>
                </a:cxn>
                <a:cxn ang="0">
                  <a:pos x="7" y="272"/>
                </a:cxn>
                <a:cxn ang="0">
                  <a:pos x="34" y="272"/>
                </a:cxn>
                <a:cxn ang="0">
                  <a:pos x="58" y="193"/>
                </a:cxn>
                <a:cxn ang="0">
                  <a:pos x="112" y="69"/>
                </a:cxn>
                <a:cxn ang="0">
                  <a:pos x="185" y="38"/>
                </a:cxn>
                <a:cxn ang="0">
                  <a:pos x="219" y="89"/>
                </a:cxn>
                <a:cxn ang="0">
                  <a:pos x="216" y="156"/>
                </a:cxn>
                <a:cxn ang="0">
                  <a:pos x="194" y="254"/>
                </a:cxn>
              </a:cxnLst>
              <a:rect l="0" t="0" r="r" b="b"/>
              <a:pathLst>
                <a:path w="897" h="760">
                  <a:moveTo>
                    <a:pt x="97" y="642"/>
                  </a:moveTo>
                  <a:lnTo>
                    <a:pt x="93" y="659"/>
                  </a:lnTo>
                  <a:lnTo>
                    <a:pt x="91" y="676"/>
                  </a:lnTo>
                  <a:lnTo>
                    <a:pt x="87" y="692"/>
                  </a:lnTo>
                  <a:lnTo>
                    <a:pt x="84" y="707"/>
                  </a:lnTo>
                  <a:lnTo>
                    <a:pt x="83" y="715"/>
                  </a:lnTo>
                  <a:lnTo>
                    <a:pt x="85" y="730"/>
                  </a:lnTo>
                  <a:lnTo>
                    <a:pt x="92" y="744"/>
                  </a:lnTo>
                  <a:lnTo>
                    <a:pt x="102" y="752"/>
                  </a:lnTo>
                  <a:lnTo>
                    <a:pt x="115" y="758"/>
                  </a:lnTo>
                  <a:lnTo>
                    <a:pt x="131" y="760"/>
                  </a:lnTo>
                  <a:lnTo>
                    <a:pt x="144" y="758"/>
                  </a:lnTo>
                  <a:lnTo>
                    <a:pt x="157" y="753"/>
                  </a:lnTo>
                  <a:lnTo>
                    <a:pt x="170" y="744"/>
                  </a:lnTo>
                  <a:lnTo>
                    <a:pt x="184" y="730"/>
                  </a:lnTo>
                  <a:lnTo>
                    <a:pt x="191" y="713"/>
                  </a:lnTo>
                  <a:lnTo>
                    <a:pt x="195" y="697"/>
                  </a:lnTo>
                  <a:lnTo>
                    <a:pt x="199" y="683"/>
                  </a:lnTo>
                  <a:lnTo>
                    <a:pt x="204" y="666"/>
                  </a:lnTo>
                  <a:lnTo>
                    <a:pt x="215" y="626"/>
                  </a:lnTo>
                  <a:lnTo>
                    <a:pt x="219" y="606"/>
                  </a:lnTo>
                  <a:lnTo>
                    <a:pt x="223" y="589"/>
                  </a:lnTo>
                  <a:lnTo>
                    <a:pt x="259" y="437"/>
                  </a:lnTo>
                  <a:lnTo>
                    <a:pt x="274" y="382"/>
                  </a:lnTo>
                  <a:lnTo>
                    <a:pt x="288" y="325"/>
                  </a:lnTo>
                  <a:lnTo>
                    <a:pt x="292" y="309"/>
                  </a:lnTo>
                  <a:lnTo>
                    <a:pt x="300" y="274"/>
                  </a:lnTo>
                  <a:lnTo>
                    <a:pt x="304" y="260"/>
                  </a:lnTo>
                  <a:lnTo>
                    <a:pt x="308" y="248"/>
                  </a:lnTo>
                  <a:lnTo>
                    <a:pt x="309" y="241"/>
                  </a:lnTo>
                  <a:lnTo>
                    <a:pt x="317" y="227"/>
                  </a:lnTo>
                  <a:lnTo>
                    <a:pt x="328" y="208"/>
                  </a:lnTo>
                  <a:lnTo>
                    <a:pt x="339" y="187"/>
                  </a:lnTo>
                  <a:lnTo>
                    <a:pt x="355" y="166"/>
                  </a:lnTo>
                  <a:lnTo>
                    <a:pt x="373" y="142"/>
                  </a:lnTo>
                  <a:lnTo>
                    <a:pt x="394" y="119"/>
                  </a:lnTo>
                  <a:lnTo>
                    <a:pt x="418" y="98"/>
                  </a:lnTo>
                  <a:lnTo>
                    <a:pt x="445" y="78"/>
                  </a:lnTo>
                  <a:lnTo>
                    <a:pt x="474" y="62"/>
                  </a:lnTo>
                  <a:lnTo>
                    <a:pt x="507" y="49"/>
                  </a:lnTo>
                  <a:lnTo>
                    <a:pt x="541" y="40"/>
                  </a:lnTo>
                  <a:lnTo>
                    <a:pt x="579" y="37"/>
                  </a:lnTo>
                  <a:lnTo>
                    <a:pt x="601" y="40"/>
                  </a:lnTo>
                  <a:lnTo>
                    <a:pt x="621" y="45"/>
                  </a:lnTo>
                  <a:lnTo>
                    <a:pt x="635" y="56"/>
                  </a:lnTo>
                  <a:lnTo>
                    <a:pt x="647" y="68"/>
                  </a:lnTo>
                  <a:lnTo>
                    <a:pt x="656" y="82"/>
                  </a:lnTo>
                  <a:lnTo>
                    <a:pt x="661" y="99"/>
                  </a:lnTo>
                  <a:lnTo>
                    <a:pt x="665" y="117"/>
                  </a:lnTo>
                  <a:lnTo>
                    <a:pt x="668" y="135"/>
                  </a:lnTo>
                  <a:lnTo>
                    <a:pt x="669" y="154"/>
                  </a:lnTo>
                  <a:lnTo>
                    <a:pt x="667" y="184"/>
                  </a:lnTo>
                  <a:lnTo>
                    <a:pt x="661" y="220"/>
                  </a:lnTo>
                  <a:lnTo>
                    <a:pt x="653" y="258"/>
                  </a:lnTo>
                  <a:lnTo>
                    <a:pt x="643" y="300"/>
                  </a:lnTo>
                  <a:lnTo>
                    <a:pt x="631" y="341"/>
                  </a:lnTo>
                  <a:lnTo>
                    <a:pt x="618" y="382"/>
                  </a:lnTo>
                  <a:lnTo>
                    <a:pt x="605" y="422"/>
                  </a:lnTo>
                  <a:lnTo>
                    <a:pt x="592" y="459"/>
                  </a:lnTo>
                  <a:lnTo>
                    <a:pt x="580" y="493"/>
                  </a:lnTo>
                  <a:lnTo>
                    <a:pt x="570" y="522"/>
                  </a:lnTo>
                  <a:lnTo>
                    <a:pt x="561" y="545"/>
                  </a:lnTo>
                  <a:lnTo>
                    <a:pt x="553" y="566"/>
                  </a:lnTo>
                  <a:lnTo>
                    <a:pt x="549" y="583"/>
                  </a:lnTo>
                  <a:lnTo>
                    <a:pt x="546" y="598"/>
                  </a:lnTo>
                  <a:lnTo>
                    <a:pt x="545" y="611"/>
                  </a:lnTo>
                  <a:lnTo>
                    <a:pt x="545" y="622"/>
                  </a:lnTo>
                  <a:lnTo>
                    <a:pt x="549" y="655"/>
                  </a:lnTo>
                  <a:lnTo>
                    <a:pt x="558" y="684"/>
                  </a:lnTo>
                  <a:lnTo>
                    <a:pt x="574" y="709"/>
                  </a:lnTo>
                  <a:lnTo>
                    <a:pt x="595" y="730"/>
                  </a:lnTo>
                  <a:lnTo>
                    <a:pt x="619" y="746"/>
                  </a:lnTo>
                  <a:lnTo>
                    <a:pt x="648" y="756"/>
                  </a:lnTo>
                  <a:lnTo>
                    <a:pt x="680" y="760"/>
                  </a:lnTo>
                  <a:lnTo>
                    <a:pt x="711" y="756"/>
                  </a:lnTo>
                  <a:lnTo>
                    <a:pt x="741" y="746"/>
                  </a:lnTo>
                  <a:lnTo>
                    <a:pt x="767" y="730"/>
                  </a:lnTo>
                  <a:lnTo>
                    <a:pt x="791" y="711"/>
                  </a:lnTo>
                  <a:lnTo>
                    <a:pt x="812" y="688"/>
                  </a:lnTo>
                  <a:lnTo>
                    <a:pt x="830" y="662"/>
                  </a:lnTo>
                  <a:lnTo>
                    <a:pt x="847" y="635"/>
                  </a:lnTo>
                  <a:lnTo>
                    <a:pt x="860" y="609"/>
                  </a:lnTo>
                  <a:lnTo>
                    <a:pt x="872" y="582"/>
                  </a:lnTo>
                  <a:lnTo>
                    <a:pt x="881" y="558"/>
                  </a:lnTo>
                  <a:lnTo>
                    <a:pt x="888" y="537"/>
                  </a:lnTo>
                  <a:lnTo>
                    <a:pt x="893" y="520"/>
                  </a:lnTo>
                  <a:lnTo>
                    <a:pt x="896" y="508"/>
                  </a:lnTo>
                  <a:lnTo>
                    <a:pt x="897" y="501"/>
                  </a:lnTo>
                  <a:lnTo>
                    <a:pt x="897" y="496"/>
                  </a:lnTo>
                  <a:lnTo>
                    <a:pt x="896" y="492"/>
                  </a:lnTo>
                  <a:lnTo>
                    <a:pt x="893" y="489"/>
                  </a:lnTo>
                  <a:lnTo>
                    <a:pt x="888" y="487"/>
                  </a:lnTo>
                  <a:lnTo>
                    <a:pt x="884" y="485"/>
                  </a:lnTo>
                  <a:lnTo>
                    <a:pt x="869" y="485"/>
                  </a:lnTo>
                  <a:lnTo>
                    <a:pt x="864" y="488"/>
                  </a:lnTo>
                  <a:lnTo>
                    <a:pt x="860" y="493"/>
                  </a:lnTo>
                  <a:lnTo>
                    <a:pt x="856" y="502"/>
                  </a:lnTo>
                  <a:lnTo>
                    <a:pt x="852" y="514"/>
                  </a:lnTo>
                  <a:lnTo>
                    <a:pt x="841" y="551"/>
                  </a:lnTo>
                  <a:lnTo>
                    <a:pt x="828" y="587"/>
                  </a:lnTo>
                  <a:lnTo>
                    <a:pt x="812" y="619"/>
                  </a:lnTo>
                  <a:lnTo>
                    <a:pt x="795" y="648"/>
                  </a:lnTo>
                  <a:lnTo>
                    <a:pt x="777" y="673"/>
                  </a:lnTo>
                  <a:lnTo>
                    <a:pt x="756" y="695"/>
                  </a:lnTo>
                  <a:lnTo>
                    <a:pt x="733" y="709"/>
                  </a:lnTo>
                  <a:lnTo>
                    <a:pt x="710" y="720"/>
                  </a:lnTo>
                  <a:lnTo>
                    <a:pt x="684" y="723"/>
                  </a:lnTo>
                  <a:lnTo>
                    <a:pt x="669" y="720"/>
                  </a:lnTo>
                  <a:lnTo>
                    <a:pt x="657" y="715"/>
                  </a:lnTo>
                  <a:lnTo>
                    <a:pt x="650" y="704"/>
                  </a:lnTo>
                  <a:lnTo>
                    <a:pt x="646" y="688"/>
                  </a:lnTo>
                  <a:lnTo>
                    <a:pt x="644" y="667"/>
                  </a:lnTo>
                  <a:lnTo>
                    <a:pt x="647" y="636"/>
                  </a:lnTo>
                  <a:lnTo>
                    <a:pt x="653" y="606"/>
                  </a:lnTo>
                  <a:lnTo>
                    <a:pt x="663" y="577"/>
                  </a:lnTo>
                  <a:lnTo>
                    <a:pt x="673" y="549"/>
                  </a:lnTo>
                  <a:lnTo>
                    <a:pt x="684" y="520"/>
                  </a:lnTo>
                  <a:lnTo>
                    <a:pt x="695" y="485"/>
                  </a:lnTo>
                  <a:lnTo>
                    <a:pt x="708" y="448"/>
                  </a:lnTo>
                  <a:lnTo>
                    <a:pt x="723" y="408"/>
                  </a:lnTo>
                  <a:lnTo>
                    <a:pt x="736" y="366"/>
                  </a:lnTo>
                  <a:lnTo>
                    <a:pt x="748" y="325"/>
                  </a:lnTo>
                  <a:lnTo>
                    <a:pt x="758" y="285"/>
                  </a:lnTo>
                  <a:lnTo>
                    <a:pt x="767" y="247"/>
                  </a:lnTo>
                  <a:lnTo>
                    <a:pt x="773" y="211"/>
                  </a:lnTo>
                  <a:lnTo>
                    <a:pt x="774" y="179"/>
                  </a:lnTo>
                  <a:lnTo>
                    <a:pt x="771" y="143"/>
                  </a:lnTo>
                  <a:lnTo>
                    <a:pt x="763" y="111"/>
                  </a:lnTo>
                  <a:lnTo>
                    <a:pt x="752" y="83"/>
                  </a:lnTo>
                  <a:lnTo>
                    <a:pt x="735" y="58"/>
                  </a:lnTo>
                  <a:lnTo>
                    <a:pt x="712" y="38"/>
                  </a:lnTo>
                  <a:lnTo>
                    <a:pt x="686" y="21"/>
                  </a:lnTo>
                  <a:lnTo>
                    <a:pt x="656" y="9"/>
                  </a:lnTo>
                  <a:lnTo>
                    <a:pt x="622" y="3"/>
                  </a:lnTo>
                  <a:lnTo>
                    <a:pt x="584" y="0"/>
                  </a:lnTo>
                  <a:lnTo>
                    <a:pt x="541" y="3"/>
                  </a:lnTo>
                  <a:lnTo>
                    <a:pt x="503" y="12"/>
                  </a:lnTo>
                  <a:lnTo>
                    <a:pt x="468" y="24"/>
                  </a:lnTo>
                  <a:lnTo>
                    <a:pt x="437" y="40"/>
                  </a:lnTo>
                  <a:lnTo>
                    <a:pt x="410" y="58"/>
                  </a:lnTo>
                  <a:lnTo>
                    <a:pt x="386" y="78"/>
                  </a:lnTo>
                  <a:lnTo>
                    <a:pt x="365" y="98"/>
                  </a:lnTo>
                  <a:lnTo>
                    <a:pt x="350" y="115"/>
                  </a:lnTo>
                  <a:lnTo>
                    <a:pt x="335" y="132"/>
                  </a:lnTo>
                  <a:lnTo>
                    <a:pt x="326" y="146"/>
                  </a:lnTo>
                  <a:lnTo>
                    <a:pt x="320" y="113"/>
                  </a:lnTo>
                  <a:lnTo>
                    <a:pt x="309" y="83"/>
                  </a:lnTo>
                  <a:lnTo>
                    <a:pt x="295" y="58"/>
                  </a:lnTo>
                  <a:lnTo>
                    <a:pt x="275" y="38"/>
                  </a:lnTo>
                  <a:lnTo>
                    <a:pt x="253" y="21"/>
                  </a:lnTo>
                  <a:lnTo>
                    <a:pt x="228" y="9"/>
                  </a:lnTo>
                  <a:lnTo>
                    <a:pt x="202" y="3"/>
                  </a:lnTo>
                  <a:lnTo>
                    <a:pt x="173" y="0"/>
                  </a:lnTo>
                  <a:lnTo>
                    <a:pt x="147" y="3"/>
                  </a:lnTo>
                  <a:lnTo>
                    <a:pt x="125" y="10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6" y="52"/>
                  </a:lnTo>
                  <a:lnTo>
                    <a:pt x="66" y="68"/>
                  </a:lnTo>
                  <a:lnTo>
                    <a:pt x="57" y="83"/>
                  </a:lnTo>
                  <a:lnTo>
                    <a:pt x="50" y="95"/>
                  </a:lnTo>
                  <a:lnTo>
                    <a:pt x="41" y="115"/>
                  </a:lnTo>
                  <a:lnTo>
                    <a:pt x="33" y="138"/>
                  </a:lnTo>
                  <a:lnTo>
                    <a:pt x="25" y="162"/>
                  </a:lnTo>
                  <a:lnTo>
                    <a:pt x="12" y="207"/>
                  </a:lnTo>
                  <a:lnTo>
                    <a:pt x="7" y="225"/>
                  </a:lnTo>
                  <a:lnTo>
                    <a:pt x="3" y="241"/>
                  </a:lnTo>
                  <a:lnTo>
                    <a:pt x="0" y="253"/>
                  </a:lnTo>
                  <a:lnTo>
                    <a:pt x="0" y="264"/>
                  </a:lnTo>
                  <a:lnTo>
                    <a:pt x="2" y="268"/>
                  </a:lnTo>
                  <a:lnTo>
                    <a:pt x="4" y="270"/>
                  </a:lnTo>
                  <a:lnTo>
                    <a:pt x="7" y="272"/>
                  </a:lnTo>
                  <a:lnTo>
                    <a:pt x="11" y="273"/>
                  </a:lnTo>
                  <a:lnTo>
                    <a:pt x="13" y="274"/>
                  </a:lnTo>
                  <a:lnTo>
                    <a:pt x="28" y="274"/>
                  </a:lnTo>
                  <a:lnTo>
                    <a:pt x="34" y="272"/>
                  </a:lnTo>
                  <a:lnTo>
                    <a:pt x="38" y="266"/>
                  </a:lnTo>
                  <a:lnTo>
                    <a:pt x="42" y="254"/>
                  </a:lnTo>
                  <a:lnTo>
                    <a:pt x="47" y="236"/>
                  </a:lnTo>
                  <a:lnTo>
                    <a:pt x="58" y="193"/>
                  </a:lnTo>
                  <a:lnTo>
                    <a:pt x="70" y="155"/>
                  </a:lnTo>
                  <a:lnTo>
                    <a:pt x="83" y="121"/>
                  </a:lnTo>
                  <a:lnTo>
                    <a:pt x="96" y="91"/>
                  </a:lnTo>
                  <a:lnTo>
                    <a:pt x="112" y="69"/>
                  </a:lnTo>
                  <a:lnTo>
                    <a:pt x="129" y="52"/>
                  </a:lnTo>
                  <a:lnTo>
                    <a:pt x="147" y="41"/>
                  </a:lnTo>
                  <a:lnTo>
                    <a:pt x="169" y="37"/>
                  </a:lnTo>
                  <a:lnTo>
                    <a:pt x="185" y="38"/>
                  </a:lnTo>
                  <a:lnTo>
                    <a:pt x="197" y="45"/>
                  </a:lnTo>
                  <a:lnTo>
                    <a:pt x="207" y="54"/>
                  </a:lnTo>
                  <a:lnTo>
                    <a:pt x="214" y="69"/>
                  </a:lnTo>
                  <a:lnTo>
                    <a:pt x="219" y="89"/>
                  </a:lnTo>
                  <a:lnTo>
                    <a:pt x="220" y="114"/>
                  </a:lnTo>
                  <a:lnTo>
                    <a:pt x="220" y="129"/>
                  </a:lnTo>
                  <a:lnTo>
                    <a:pt x="219" y="142"/>
                  </a:lnTo>
                  <a:lnTo>
                    <a:pt x="216" y="156"/>
                  </a:lnTo>
                  <a:lnTo>
                    <a:pt x="212" y="174"/>
                  </a:lnTo>
                  <a:lnTo>
                    <a:pt x="208" y="195"/>
                  </a:lnTo>
                  <a:lnTo>
                    <a:pt x="202" y="221"/>
                  </a:lnTo>
                  <a:lnTo>
                    <a:pt x="194" y="254"/>
                  </a:lnTo>
                  <a:lnTo>
                    <a:pt x="97" y="6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7" name="Group 63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4499179" y="2000241"/>
            <a:ext cx="636698" cy="142875"/>
            <a:chOff x="3302" y="1624"/>
            <a:chExt cx="3877" cy="870"/>
          </a:xfrm>
        </p:grpSpPr>
        <p:sp>
          <p:nvSpPr>
            <p:cNvPr id="54337" name="Freeform 65"/>
            <p:cNvSpPr>
              <a:spLocks/>
            </p:cNvSpPr>
            <p:nvPr/>
          </p:nvSpPr>
          <p:spPr bwMode="auto">
            <a:xfrm>
              <a:off x="3302" y="1710"/>
              <a:ext cx="889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2" y="769"/>
                </a:cxn>
                <a:cxn ang="0">
                  <a:pos x="143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6" y="336"/>
                </a:cxn>
                <a:cxn ang="0">
                  <a:pos x="306" y="256"/>
                </a:cxn>
                <a:cxn ang="0">
                  <a:pos x="337" y="193"/>
                </a:cxn>
                <a:cxn ang="0">
                  <a:pos x="415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60" y="121"/>
                </a:cxn>
                <a:cxn ang="0">
                  <a:pos x="656" y="228"/>
                </a:cxn>
                <a:cxn ang="0">
                  <a:pos x="613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1" y="755"/>
                </a:cxn>
                <a:cxn ang="0">
                  <a:pos x="839" y="656"/>
                </a:cxn>
                <a:cxn ang="0">
                  <a:pos x="881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9" y="717"/>
                </a:cxn>
                <a:cxn ang="0">
                  <a:pos x="663" y="745"/>
                </a:cxn>
                <a:cxn ang="0">
                  <a:pos x="638" y="689"/>
                </a:cxn>
                <a:cxn ang="0">
                  <a:pos x="679" y="537"/>
                </a:cxn>
                <a:cxn ang="0">
                  <a:pos x="730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1" y="2"/>
                </a:cxn>
                <a:cxn ang="0">
                  <a:pos x="465" y="24"/>
                </a:cxn>
                <a:cxn ang="0">
                  <a:pos x="364" y="101"/>
                </a:cxn>
                <a:cxn ang="0">
                  <a:pos x="318" y="116"/>
                </a:cxn>
                <a:cxn ang="0">
                  <a:pos x="252" y="21"/>
                </a:cxn>
                <a:cxn ang="0">
                  <a:pos x="147" y="2"/>
                </a:cxn>
                <a:cxn ang="0">
                  <a:pos x="76" y="54"/>
                </a:cxn>
                <a:cxn ang="0">
                  <a:pos x="41" y="122"/>
                </a:cxn>
                <a:cxn ang="0">
                  <a:pos x="4" y="246"/>
                </a:cxn>
                <a:cxn ang="0">
                  <a:pos x="3" y="276"/>
                </a:cxn>
                <a:cxn ang="0">
                  <a:pos x="28" y="283"/>
                </a:cxn>
                <a:cxn ang="0">
                  <a:pos x="49" y="243"/>
                </a:cxn>
                <a:cxn ang="0">
                  <a:pos x="96" y="95"/>
                </a:cxn>
                <a:cxn ang="0">
                  <a:pos x="168" y="38"/>
                </a:cxn>
                <a:cxn ang="0">
                  <a:pos x="213" y="71"/>
                </a:cxn>
                <a:cxn ang="0">
                  <a:pos x="217" y="146"/>
                </a:cxn>
                <a:cxn ang="0">
                  <a:pos x="193" y="263"/>
                </a:cxn>
              </a:cxnLst>
              <a:rect l="0" t="0" r="r" b="b"/>
              <a:pathLst>
                <a:path w="889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4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2" y="769"/>
                  </a:lnTo>
                  <a:lnTo>
                    <a:pt x="103" y="777"/>
                  </a:lnTo>
                  <a:lnTo>
                    <a:pt x="116" y="783"/>
                  </a:lnTo>
                  <a:lnTo>
                    <a:pt x="131" y="784"/>
                  </a:lnTo>
                  <a:lnTo>
                    <a:pt x="143" y="783"/>
                  </a:lnTo>
                  <a:lnTo>
                    <a:pt x="156" y="777"/>
                  </a:lnTo>
                  <a:lnTo>
                    <a:pt x="170" y="769"/>
                  </a:lnTo>
                  <a:lnTo>
                    <a:pt x="182" y="755"/>
                  </a:lnTo>
                  <a:lnTo>
                    <a:pt x="191" y="736"/>
                  </a:lnTo>
                  <a:lnTo>
                    <a:pt x="193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9" y="666"/>
                  </a:lnTo>
                  <a:lnTo>
                    <a:pt x="213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40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6" y="336"/>
                  </a:lnTo>
                  <a:lnTo>
                    <a:pt x="290" y="320"/>
                  </a:lnTo>
                  <a:lnTo>
                    <a:pt x="294" y="302"/>
                  </a:lnTo>
                  <a:lnTo>
                    <a:pt x="302" y="267"/>
                  </a:lnTo>
                  <a:lnTo>
                    <a:pt x="306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5" y="215"/>
                  </a:lnTo>
                  <a:lnTo>
                    <a:pt x="337" y="193"/>
                  </a:lnTo>
                  <a:lnTo>
                    <a:pt x="353" y="171"/>
                  </a:lnTo>
                  <a:lnTo>
                    <a:pt x="370" y="146"/>
                  </a:lnTo>
                  <a:lnTo>
                    <a:pt x="392" y="124"/>
                  </a:lnTo>
                  <a:lnTo>
                    <a:pt x="415" y="101"/>
                  </a:lnTo>
                  <a:lnTo>
                    <a:pt x="442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4" y="38"/>
                  </a:lnTo>
                  <a:lnTo>
                    <a:pt x="597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1" y="69"/>
                  </a:lnTo>
                  <a:lnTo>
                    <a:pt x="650" y="85"/>
                  </a:lnTo>
                  <a:lnTo>
                    <a:pt x="656" y="102"/>
                  </a:lnTo>
                  <a:lnTo>
                    <a:pt x="660" y="121"/>
                  </a:lnTo>
                  <a:lnTo>
                    <a:pt x="663" y="139"/>
                  </a:lnTo>
                  <a:lnTo>
                    <a:pt x="663" y="159"/>
                  </a:lnTo>
                  <a:lnTo>
                    <a:pt x="661" y="190"/>
                  </a:lnTo>
                  <a:lnTo>
                    <a:pt x="656" y="228"/>
                  </a:lnTo>
                  <a:lnTo>
                    <a:pt x="648" y="267"/>
                  </a:lnTo>
                  <a:lnTo>
                    <a:pt x="637" y="309"/>
                  </a:lnTo>
                  <a:lnTo>
                    <a:pt x="626" y="351"/>
                  </a:lnTo>
                  <a:lnTo>
                    <a:pt x="613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3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5" y="784"/>
                  </a:lnTo>
                  <a:lnTo>
                    <a:pt x="706" y="780"/>
                  </a:lnTo>
                  <a:lnTo>
                    <a:pt x="735" y="770"/>
                  </a:lnTo>
                  <a:lnTo>
                    <a:pt x="761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9" y="656"/>
                  </a:lnTo>
                  <a:lnTo>
                    <a:pt x="854" y="629"/>
                  </a:lnTo>
                  <a:lnTo>
                    <a:pt x="864" y="602"/>
                  </a:lnTo>
                  <a:lnTo>
                    <a:pt x="874" y="576"/>
                  </a:lnTo>
                  <a:lnTo>
                    <a:pt x="881" y="555"/>
                  </a:lnTo>
                  <a:lnTo>
                    <a:pt x="885" y="537"/>
                  </a:lnTo>
                  <a:lnTo>
                    <a:pt x="889" y="524"/>
                  </a:lnTo>
                  <a:lnTo>
                    <a:pt x="889" y="512"/>
                  </a:lnTo>
                  <a:lnTo>
                    <a:pt x="887" y="508"/>
                  </a:lnTo>
                  <a:lnTo>
                    <a:pt x="885" y="505"/>
                  </a:lnTo>
                  <a:lnTo>
                    <a:pt x="877" y="501"/>
                  </a:lnTo>
                  <a:lnTo>
                    <a:pt x="870" y="501"/>
                  </a:lnTo>
                  <a:lnTo>
                    <a:pt x="860" y="502"/>
                  </a:lnTo>
                  <a:lnTo>
                    <a:pt x="854" y="507"/>
                  </a:lnTo>
                  <a:lnTo>
                    <a:pt x="850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8" y="670"/>
                  </a:lnTo>
                  <a:lnTo>
                    <a:pt x="769" y="696"/>
                  </a:lnTo>
                  <a:lnTo>
                    <a:pt x="749" y="717"/>
                  </a:lnTo>
                  <a:lnTo>
                    <a:pt x="727" y="733"/>
                  </a:lnTo>
                  <a:lnTo>
                    <a:pt x="703" y="743"/>
                  </a:lnTo>
                  <a:lnTo>
                    <a:pt x="677" y="747"/>
                  </a:lnTo>
                  <a:lnTo>
                    <a:pt x="663" y="745"/>
                  </a:lnTo>
                  <a:lnTo>
                    <a:pt x="652" y="739"/>
                  </a:lnTo>
                  <a:lnTo>
                    <a:pt x="644" y="727"/>
                  </a:lnTo>
                  <a:lnTo>
                    <a:pt x="640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8" y="567"/>
                  </a:lnTo>
                  <a:lnTo>
                    <a:pt x="679" y="537"/>
                  </a:lnTo>
                  <a:lnTo>
                    <a:pt x="691" y="501"/>
                  </a:lnTo>
                  <a:lnTo>
                    <a:pt x="703" y="463"/>
                  </a:lnTo>
                  <a:lnTo>
                    <a:pt x="716" y="421"/>
                  </a:lnTo>
                  <a:lnTo>
                    <a:pt x="730" y="378"/>
                  </a:lnTo>
                  <a:lnTo>
                    <a:pt x="742" y="336"/>
                  </a:lnTo>
                  <a:lnTo>
                    <a:pt x="753" y="293"/>
                  </a:lnTo>
                  <a:lnTo>
                    <a:pt x="761" y="253"/>
                  </a:lnTo>
                  <a:lnTo>
                    <a:pt x="766" y="218"/>
                  </a:lnTo>
                  <a:lnTo>
                    <a:pt x="768" y="185"/>
                  </a:lnTo>
                  <a:lnTo>
                    <a:pt x="765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8" y="48"/>
                  </a:lnTo>
                  <a:lnTo>
                    <a:pt x="691" y="28"/>
                  </a:lnTo>
                  <a:lnTo>
                    <a:pt x="658" y="12"/>
                  </a:lnTo>
                  <a:lnTo>
                    <a:pt x="621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5" y="24"/>
                  </a:lnTo>
                  <a:lnTo>
                    <a:pt x="434" y="41"/>
                  </a:lnTo>
                  <a:lnTo>
                    <a:pt x="407" y="59"/>
                  </a:lnTo>
                  <a:lnTo>
                    <a:pt x="383" y="79"/>
                  </a:lnTo>
                  <a:lnTo>
                    <a:pt x="364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8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2" y="21"/>
                  </a:lnTo>
                  <a:lnTo>
                    <a:pt x="226" y="10"/>
                  </a:lnTo>
                  <a:lnTo>
                    <a:pt x="201" y="2"/>
                  </a:lnTo>
                  <a:lnTo>
                    <a:pt x="173" y="0"/>
                  </a:lnTo>
                  <a:lnTo>
                    <a:pt x="147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6" y="54"/>
                  </a:lnTo>
                  <a:lnTo>
                    <a:pt x="65" y="69"/>
                  </a:lnTo>
                  <a:lnTo>
                    <a:pt x="57" y="85"/>
                  </a:lnTo>
                  <a:lnTo>
                    <a:pt x="50" y="98"/>
                  </a:lnTo>
                  <a:lnTo>
                    <a:pt x="41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10" y="226"/>
                  </a:lnTo>
                  <a:lnTo>
                    <a:pt x="4" y="246"/>
                  </a:lnTo>
                  <a:lnTo>
                    <a:pt x="2" y="260"/>
                  </a:lnTo>
                  <a:lnTo>
                    <a:pt x="0" y="266"/>
                  </a:lnTo>
                  <a:lnTo>
                    <a:pt x="2" y="272"/>
                  </a:lnTo>
                  <a:lnTo>
                    <a:pt x="3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4" y="283"/>
                  </a:lnTo>
                  <a:lnTo>
                    <a:pt x="28" y="283"/>
                  </a:lnTo>
                  <a:lnTo>
                    <a:pt x="34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9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6" y="95"/>
                  </a:lnTo>
                  <a:lnTo>
                    <a:pt x="112" y="71"/>
                  </a:lnTo>
                  <a:lnTo>
                    <a:pt x="128" y="52"/>
                  </a:lnTo>
                  <a:lnTo>
                    <a:pt x="147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3" y="71"/>
                  </a:lnTo>
                  <a:lnTo>
                    <a:pt x="217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7" y="146"/>
                  </a:lnTo>
                  <a:lnTo>
                    <a:pt x="216" y="162"/>
                  </a:lnTo>
                  <a:lnTo>
                    <a:pt x="212" y="179"/>
                  </a:lnTo>
                  <a:lnTo>
                    <a:pt x="208" y="200"/>
                  </a:lnTo>
                  <a:lnTo>
                    <a:pt x="193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38" name="Freeform 66"/>
            <p:cNvSpPr>
              <a:spLocks/>
            </p:cNvSpPr>
            <p:nvPr/>
          </p:nvSpPr>
          <p:spPr bwMode="auto">
            <a:xfrm>
              <a:off x="4845" y="1624"/>
              <a:ext cx="791" cy="836"/>
            </a:xfrm>
            <a:custGeom>
              <a:avLst/>
              <a:gdLst/>
              <a:ahLst/>
              <a:cxnLst>
                <a:cxn ang="0">
                  <a:pos x="444" y="419"/>
                </a:cxn>
                <a:cxn ang="0">
                  <a:pos x="770" y="71"/>
                </a:cxn>
                <a:cxn ang="0">
                  <a:pos x="786" y="54"/>
                </a:cxn>
                <a:cxn ang="0">
                  <a:pos x="791" y="43"/>
                </a:cxn>
                <a:cxn ang="0">
                  <a:pos x="791" y="34"/>
                </a:cxn>
                <a:cxn ang="0">
                  <a:pos x="789" y="22"/>
                </a:cxn>
                <a:cxn ang="0">
                  <a:pos x="782" y="10"/>
                </a:cxn>
                <a:cxn ang="0">
                  <a:pos x="771" y="3"/>
                </a:cxn>
                <a:cxn ang="0">
                  <a:pos x="759" y="0"/>
                </a:cxn>
                <a:cxn ang="0">
                  <a:pos x="750" y="2"/>
                </a:cxn>
                <a:cxn ang="0">
                  <a:pos x="742" y="6"/>
                </a:cxn>
                <a:cxn ang="0">
                  <a:pos x="734" y="13"/>
                </a:cxn>
                <a:cxn ang="0">
                  <a:pos x="397" y="369"/>
                </a:cxn>
                <a:cxn ang="0">
                  <a:pos x="67" y="23"/>
                </a:cxn>
                <a:cxn ang="0">
                  <a:pos x="58" y="13"/>
                </a:cxn>
                <a:cxn ang="0">
                  <a:pos x="51" y="7"/>
                </a:cxn>
                <a:cxn ang="0">
                  <a:pos x="46" y="3"/>
                </a:cxn>
                <a:cxn ang="0">
                  <a:pos x="39" y="0"/>
                </a:cxn>
                <a:cxn ang="0">
                  <a:pos x="32" y="0"/>
                </a:cxn>
                <a:cxn ang="0">
                  <a:pos x="20" y="3"/>
                </a:cxn>
                <a:cxn ang="0">
                  <a:pos x="11" y="10"/>
                </a:cxn>
                <a:cxn ang="0">
                  <a:pos x="3" y="22"/>
                </a:cxn>
                <a:cxn ang="0">
                  <a:pos x="0" y="34"/>
                </a:cxn>
                <a:cxn ang="0">
                  <a:pos x="1" y="44"/>
                </a:cxn>
                <a:cxn ang="0">
                  <a:pos x="5" y="53"/>
                </a:cxn>
                <a:cxn ang="0">
                  <a:pos x="12" y="61"/>
                </a:cxn>
                <a:cxn ang="0">
                  <a:pos x="21" y="71"/>
                </a:cxn>
                <a:cxn ang="0">
                  <a:pos x="347" y="419"/>
                </a:cxn>
                <a:cxn ang="0">
                  <a:pos x="11" y="775"/>
                </a:cxn>
                <a:cxn ang="0">
                  <a:pos x="4" y="785"/>
                </a:cxn>
                <a:cxn ang="0">
                  <a:pos x="1" y="794"/>
                </a:cxn>
                <a:cxn ang="0">
                  <a:pos x="0" y="802"/>
                </a:cxn>
                <a:cxn ang="0">
                  <a:pos x="3" y="815"/>
                </a:cxn>
                <a:cxn ang="0">
                  <a:pos x="11" y="826"/>
                </a:cxn>
                <a:cxn ang="0">
                  <a:pos x="20" y="833"/>
                </a:cxn>
                <a:cxn ang="0">
                  <a:pos x="32" y="836"/>
                </a:cxn>
                <a:cxn ang="0">
                  <a:pos x="39" y="836"/>
                </a:cxn>
                <a:cxn ang="0">
                  <a:pos x="46" y="833"/>
                </a:cxn>
                <a:cxn ang="0">
                  <a:pos x="51" y="831"/>
                </a:cxn>
                <a:cxn ang="0">
                  <a:pos x="394" y="467"/>
                </a:cxn>
                <a:cxn ang="0">
                  <a:pos x="723" y="813"/>
                </a:cxn>
                <a:cxn ang="0">
                  <a:pos x="734" y="825"/>
                </a:cxn>
                <a:cxn ang="0">
                  <a:pos x="743" y="832"/>
                </a:cxn>
                <a:cxn ang="0">
                  <a:pos x="751" y="835"/>
                </a:cxn>
                <a:cxn ang="0">
                  <a:pos x="759" y="836"/>
                </a:cxn>
                <a:cxn ang="0">
                  <a:pos x="773" y="833"/>
                </a:cxn>
                <a:cxn ang="0">
                  <a:pos x="782" y="826"/>
                </a:cxn>
                <a:cxn ang="0">
                  <a:pos x="789" y="815"/>
                </a:cxn>
                <a:cxn ang="0">
                  <a:pos x="791" y="802"/>
                </a:cxn>
                <a:cxn ang="0">
                  <a:pos x="791" y="795"/>
                </a:cxn>
                <a:cxn ang="0">
                  <a:pos x="789" y="788"/>
                </a:cxn>
                <a:cxn ang="0">
                  <a:pos x="786" y="782"/>
                </a:cxn>
                <a:cxn ang="0">
                  <a:pos x="770" y="765"/>
                </a:cxn>
                <a:cxn ang="0">
                  <a:pos x="444" y="419"/>
                </a:cxn>
              </a:cxnLst>
              <a:rect l="0" t="0" r="r" b="b"/>
              <a:pathLst>
                <a:path w="791" h="836">
                  <a:moveTo>
                    <a:pt x="444" y="419"/>
                  </a:moveTo>
                  <a:lnTo>
                    <a:pt x="770" y="71"/>
                  </a:lnTo>
                  <a:lnTo>
                    <a:pt x="786" y="54"/>
                  </a:lnTo>
                  <a:lnTo>
                    <a:pt x="791" y="43"/>
                  </a:lnTo>
                  <a:lnTo>
                    <a:pt x="791" y="34"/>
                  </a:lnTo>
                  <a:lnTo>
                    <a:pt x="789" y="22"/>
                  </a:lnTo>
                  <a:lnTo>
                    <a:pt x="782" y="10"/>
                  </a:lnTo>
                  <a:lnTo>
                    <a:pt x="771" y="3"/>
                  </a:lnTo>
                  <a:lnTo>
                    <a:pt x="759" y="0"/>
                  </a:lnTo>
                  <a:lnTo>
                    <a:pt x="750" y="2"/>
                  </a:lnTo>
                  <a:lnTo>
                    <a:pt x="742" y="6"/>
                  </a:lnTo>
                  <a:lnTo>
                    <a:pt x="734" y="13"/>
                  </a:lnTo>
                  <a:lnTo>
                    <a:pt x="397" y="369"/>
                  </a:lnTo>
                  <a:lnTo>
                    <a:pt x="67" y="23"/>
                  </a:lnTo>
                  <a:lnTo>
                    <a:pt x="58" y="13"/>
                  </a:lnTo>
                  <a:lnTo>
                    <a:pt x="51" y="7"/>
                  </a:lnTo>
                  <a:lnTo>
                    <a:pt x="46" y="3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0" y="3"/>
                  </a:lnTo>
                  <a:lnTo>
                    <a:pt x="11" y="10"/>
                  </a:lnTo>
                  <a:lnTo>
                    <a:pt x="3" y="22"/>
                  </a:lnTo>
                  <a:lnTo>
                    <a:pt x="0" y="34"/>
                  </a:lnTo>
                  <a:lnTo>
                    <a:pt x="1" y="44"/>
                  </a:lnTo>
                  <a:lnTo>
                    <a:pt x="5" y="53"/>
                  </a:lnTo>
                  <a:lnTo>
                    <a:pt x="12" y="61"/>
                  </a:lnTo>
                  <a:lnTo>
                    <a:pt x="21" y="71"/>
                  </a:lnTo>
                  <a:lnTo>
                    <a:pt x="347" y="419"/>
                  </a:lnTo>
                  <a:lnTo>
                    <a:pt x="11" y="775"/>
                  </a:lnTo>
                  <a:lnTo>
                    <a:pt x="4" y="785"/>
                  </a:lnTo>
                  <a:lnTo>
                    <a:pt x="1" y="794"/>
                  </a:lnTo>
                  <a:lnTo>
                    <a:pt x="0" y="802"/>
                  </a:lnTo>
                  <a:lnTo>
                    <a:pt x="3" y="815"/>
                  </a:lnTo>
                  <a:lnTo>
                    <a:pt x="11" y="826"/>
                  </a:lnTo>
                  <a:lnTo>
                    <a:pt x="20" y="833"/>
                  </a:lnTo>
                  <a:lnTo>
                    <a:pt x="32" y="836"/>
                  </a:lnTo>
                  <a:lnTo>
                    <a:pt x="39" y="836"/>
                  </a:lnTo>
                  <a:lnTo>
                    <a:pt x="46" y="833"/>
                  </a:lnTo>
                  <a:lnTo>
                    <a:pt x="51" y="831"/>
                  </a:lnTo>
                  <a:lnTo>
                    <a:pt x="394" y="467"/>
                  </a:lnTo>
                  <a:lnTo>
                    <a:pt x="723" y="813"/>
                  </a:lnTo>
                  <a:lnTo>
                    <a:pt x="734" y="825"/>
                  </a:lnTo>
                  <a:lnTo>
                    <a:pt x="743" y="832"/>
                  </a:lnTo>
                  <a:lnTo>
                    <a:pt x="751" y="835"/>
                  </a:lnTo>
                  <a:lnTo>
                    <a:pt x="759" y="836"/>
                  </a:lnTo>
                  <a:lnTo>
                    <a:pt x="773" y="833"/>
                  </a:lnTo>
                  <a:lnTo>
                    <a:pt x="782" y="826"/>
                  </a:lnTo>
                  <a:lnTo>
                    <a:pt x="789" y="815"/>
                  </a:lnTo>
                  <a:lnTo>
                    <a:pt x="791" y="802"/>
                  </a:lnTo>
                  <a:lnTo>
                    <a:pt x="791" y="795"/>
                  </a:lnTo>
                  <a:lnTo>
                    <a:pt x="789" y="788"/>
                  </a:lnTo>
                  <a:lnTo>
                    <a:pt x="786" y="782"/>
                  </a:lnTo>
                  <a:lnTo>
                    <a:pt x="770" y="765"/>
                  </a:lnTo>
                  <a:lnTo>
                    <a:pt x="444" y="4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39" name="Freeform 67"/>
            <p:cNvSpPr>
              <a:spLocks/>
            </p:cNvSpPr>
            <p:nvPr/>
          </p:nvSpPr>
          <p:spPr bwMode="auto">
            <a:xfrm>
              <a:off x="6291" y="1710"/>
              <a:ext cx="888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1" y="769"/>
                </a:cxn>
                <a:cxn ang="0">
                  <a:pos x="142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5" y="336"/>
                </a:cxn>
                <a:cxn ang="0">
                  <a:pos x="305" y="256"/>
                </a:cxn>
                <a:cxn ang="0">
                  <a:pos x="336" y="193"/>
                </a:cxn>
                <a:cxn ang="0">
                  <a:pos x="414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59" y="121"/>
                </a:cxn>
                <a:cxn ang="0">
                  <a:pos x="655" y="228"/>
                </a:cxn>
                <a:cxn ang="0">
                  <a:pos x="612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0" y="755"/>
                </a:cxn>
                <a:cxn ang="0">
                  <a:pos x="838" y="656"/>
                </a:cxn>
                <a:cxn ang="0">
                  <a:pos x="880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8" y="717"/>
                </a:cxn>
                <a:cxn ang="0">
                  <a:pos x="662" y="745"/>
                </a:cxn>
                <a:cxn ang="0">
                  <a:pos x="638" y="689"/>
                </a:cxn>
                <a:cxn ang="0">
                  <a:pos x="678" y="537"/>
                </a:cxn>
                <a:cxn ang="0">
                  <a:pos x="729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0" y="2"/>
                </a:cxn>
                <a:cxn ang="0">
                  <a:pos x="464" y="24"/>
                </a:cxn>
                <a:cxn ang="0">
                  <a:pos x="363" y="101"/>
                </a:cxn>
                <a:cxn ang="0">
                  <a:pos x="317" y="116"/>
                </a:cxn>
                <a:cxn ang="0">
                  <a:pos x="251" y="21"/>
                </a:cxn>
                <a:cxn ang="0">
                  <a:pos x="146" y="2"/>
                </a:cxn>
                <a:cxn ang="0">
                  <a:pos x="75" y="54"/>
                </a:cxn>
                <a:cxn ang="0">
                  <a:pos x="40" y="122"/>
                </a:cxn>
                <a:cxn ang="0">
                  <a:pos x="4" y="246"/>
                </a:cxn>
                <a:cxn ang="0">
                  <a:pos x="2" y="276"/>
                </a:cxn>
                <a:cxn ang="0">
                  <a:pos x="28" y="283"/>
                </a:cxn>
                <a:cxn ang="0">
                  <a:pos x="48" y="243"/>
                </a:cxn>
                <a:cxn ang="0">
                  <a:pos x="95" y="95"/>
                </a:cxn>
                <a:cxn ang="0">
                  <a:pos x="168" y="38"/>
                </a:cxn>
                <a:cxn ang="0">
                  <a:pos x="212" y="71"/>
                </a:cxn>
                <a:cxn ang="0">
                  <a:pos x="216" y="146"/>
                </a:cxn>
                <a:cxn ang="0">
                  <a:pos x="192" y="263"/>
                </a:cxn>
              </a:cxnLst>
              <a:rect l="0" t="0" r="r" b="b"/>
              <a:pathLst>
                <a:path w="888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3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1" y="769"/>
                  </a:lnTo>
                  <a:lnTo>
                    <a:pt x="102" y="777"/>
                  </a:lnTo>
                  <a:lnTo>
                    <a:pt x="115" y="783"/>
                  </a:lnTo>
                  <a:lnTo>
                    <a:pt x="130" y="784"/>
                  </a:lnTo>
                  <a:lnTo>
                    <a:pt x="142" y="783"/>
                  </a:lnTo>
                  <a:lnTo>
                    <a:pt x="156" y="777"/>
                  </a:lnTo>
                  <a:lnTo>
                    <a:pt x="169" y="769"/>
                  </a:lnTo>
                  <a:lnTo>
                    <a:pt x="181" y="755"/>
                  </a:lnTo>
                  <a:lnTo>
                    <a:pt x="191" y="736"/>
                  </a:lnTo>
                  <a:lnTo>
                    <a:pt x="192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8" y="666"/>
                  </a:lnTo>
                  <a:lnTo>
                    <a:pt x="212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39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5" y="336"/>
                  </a:lnTo>
                  <a:lnTo>
                    <a:pt x="289" y="320"/>
                  </a:lnTo>
                  <a:lnTo>
                    <a:pt x="293" y="302"/>
                  </a:lnTo>
                  <a:lnTo>
                    <a:pt x="301" y="267"/>
                  </a:lnTo>
                  <a:lnTo>
                    <a:pt x="305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4" y="215"/>
                  </a:lnTo>
                  <a:lnTo>
                    <a:pt x="336" y="193"/>
                  </a:lnTo>
                  <a:lnTo>
                    <a:pt x="352" y="171"/>
                  </a:lnTo>
                  <a:lnTo>
                    <a:pt x="370" y="146"/>
                  </a:lnTo>
                  <a:lnTo>
                    <a:pt x="391" y="124"/>
                  </a:lnTo>
                  <a:lnTo>
                    <a:pt x="414" y="101"/>
                  </a:lnTo>
                  <a:lnTo>
                    <a:pt x="441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3" y="38"/>
                  </a:lnTo>
                  <a:lnTo>
                    <a:pt x="596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0" y="69"/>
                  </a:lnTo>
                  <a:lnTo>
                    <a:pt x="650" y="85"/>
                  </a:lnTo>
                  <a:lnTo>
                    <a:pt x="655" y="102"/>
                  </a:lnTo>
                  <a:lnTo>
                    <a:pt x="659" y="121"/>
                  </a:lnTo>
                  <a:lnTo>
                    <a:pt x="662" y="139"/>
                  </a:lnTo>
                  <a:lnTo>
                    <a:pt x="662" y="159"/>
                  </a:lnTo>
                  <a:lnTo>
                    <a:pt x="661" y="190"/>
                  </a:lnTo>
                  <a:lnTo>
                    <a:pt x="655" y="228"/>
                  </a:lnTo>
                  <a:lnTo>
                    <a:pt x="647" y="267"/>
                  </a:lnTo>
                  <a:lnTo>
                    <a:pt x="636" y="309"/>
                  </a:lnTo>
                  <a:lnTo>
                    <a:pt x="626" y="351"/>
                  </a:lnTo>
                  <a:lnTo>
                    <a:pt x="612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2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4" y="784"/>
                  </a:lnTo>
                  <a:lnTo>
                    <a:pt x="705" y="780"/>
                  </a:lnTo>
                  <a:lnTo>
                    <a:pt x="735" y="770"/>
                  </a:lnTo>
                  <a:lnTo>
                    <a:pt x="760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8" y="656"/>
                  </a:lnTo>
                  <a:lnTo>
                    <a:pt x="853" y="629"/>
                  </a:lnTo>
                  <a:lnTo>
                    <a:pt x="864" y="602"/>
                  </a:lnTo>
                  <a:lnTo>
                    <a:pt x="873" y="576"/>
                  </a:lnTo>
                  <a:lnTo>
                    <a:pt x="880" y="555"/>
                  </a:lnTo>
                  <a:lnTo>
                    <a:pt x="884" y="537"/>
                  </a:lnTo>
                  <a:lnTo>
                    <a:pt x="888" y="524"/>
                  </a:lnTo>
                  <a:lnTo>
                    <a:pt x="888" y="512"/>
                  </a:lnTo>
                  <a:lnTo>
                    <a:pt x="887" y="508"/>
                  </a:lnTo>
                  <a:lnTo>
                    <a:pt x="884" y="505"/>
                  </a:lnTo>
                  <a:lnTo>
                    <a:pt x="876" y="501"/>
                  </a:lnTo>
                  <a:lnTo>
                    <a:pt x="869" y="501"/>
                  </a:lnTo>
                  <a:lnTo>
                    <a:pt x="860" y="502"/>
                  </a:lnTo>
                  <a:lnTo>
                    <a:pt x="853" y="507"/>
                  </a:lnTo>
                  <a:lnTo>
                    <a:pt x="849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7" y="670"/>
                  </a:lnTo>
                  <a:lnTo>
                    <a:pt x="768" y="696"/>
                  </a:lnTo>
                  <a:lnTo>
                    <a:pt x="748" y="717"/>
                  </a:lnTo>
                  <a:lnTo>
                    <a:pt x="727" y="733"/>
                  </a:lnTo>
                  <a:lnTo>
                    <a:pt x="702" y="743"/>
                  </a:lnTo>
                  <a:lnTo>
                    <a:pt x="677" y="747"/>
                  </a:lnTo>
                  <a:lnTo>
                    <a:pt x="662" y="745"/>
                  </a:lnTo>
                  <a:lnTo>
                    <a:pt x="651" y="739"/>
                  </a:lnTo>
                  <a:lnTo>
                    <a:pt x="643" y="727"/>
                  </a:lnTo>
                  <a:lnTo>
                    <a:pt x="639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7" y="567"/>
                  </a:lnTo>
                  <a:lnTo>
                    <a:pt x="678" y="537"/>
                  </a:lnTo>
                  <a:lnTo>
                    <a:pt x="690" y="501"/>
                  </a:lnTo>
                  <a:lnTo>
                    <a:pt x="702" y="463"/>
                  </a:lnTo>
                  <a:lnTo>
                    <a:pt x="716" y="421"/>
                  </a:lnTo>
                  <a:lnTo>
                    <a:pt x="729" y="378"/>
                  </a:lnTo>
                  <a:lnTo>
                    <a:pt x="741" y="336"/>
                  </a:lnTo>
                  <a:lnTo>
                    <a:pt x="752" y="293"/>
                  </a:lnTo>
                  <a:lnTo>
                    <a:pt x="760" y="253"/>
                  </a:lnTo>
                  <a:lnTo>
                    <a:pt x="766" y="218"/>
                  </a:lnTo>
                  <a:lnTo>
                    <a:pt x="767" y="185"/>
                  </a:lnTo>
                  <a:lnTo>
                    <a:pt x="764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7" y="48"/>
                  </a:lnTo>
                  <a:lnTo>
                    <a:pt x="690" y="28"/>
                  </a:lnTo>
                  <a:lnTo>
                    <a:pt x="658" y="12"/>
                  </a:lnTo>
                  <a:lnTo>
                    <a:pt x="620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4" y="24"/>
                  </a:lnTo>
                  <a:lnTo>
                    <a:pt x="433" y="41"/>
                  </a:lnTo>
                  <a:lnTo>
                    <a:pt x="406" y="59"/>
                  </a:lnTo>
                  <a:lnTo>
                    <a:pt x="382" y="79"/>
                  </a:lnTo>
                  <a:lnTo>
                    <a:pt x="363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7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1" y="21"/>
                  </a:lnTo>
                  <a:lnTo>
                    <a:pt x="226" y="10"/>
                  </a:lnTo>
                  <a:lnTo>
                    <a:pt x="200" y="2"/>
                  </a:lnTo>
                  <a:lnTo>
                    <a:pt x="172" y="0"/>
                  </a:lnTo>
                  <a:lnTo>
                    <a:pt x="146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5" y="54"/>
                  </a:lnTo>
                  <a:lnTo>
                    <a:pt x="64" y="69"/>
                  </a:lnTo>
                  <a:lnTo>
                    <a:pt x="56" y="85"/>
                  </a:lnTo>
                  <a:lnTo>
                    <a:pt x="50" y="98"/>
                  </a:lnTo>
                  <a:lnTo>
                    <a:pt x="40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9" y="226"/>
                  </a:lnTo>
                  <a:lnTo>
                    <a:pt x="4" y="246"/>
                  </a:lnTo>
                  <a:lnTo>
                    <a:pt x="1" y="260"/>
                  </a:lnTo>
                  <a:lnTo>
                    <a:pt x="0" y="266"/>
                  </a:lnTo>
                  <a:lnTo>
                    <a:pt x="1" y="272"/>
                  </a:lnTo>
                  <a:lnTo>
                    <a:pt x="2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3" y="283"/>
                  </a:lnTo>
                  <a:lnTo>
                    <a:pt x="28" y="283"/>
                  </a:lnTo>
                  <a:lnTo>
                    <a:pt x="33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8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5" y="95"/>
                  </a:lnTo>
                  <a:lnTo>
                    <a:pt x="111" y="71"/>
                  </a:lnTo>
                  <a:lnTo>
                    <a:pt x="128" y="52"/>
                  </a:lnTo>
                  <a:lnTo>
                    <a:pt x="146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2" y="71"/>
                  </a:lnTo>
                  <a:lnTo>
                    <a:pt x="216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6" y="146"/>
                  </a:lnTo>
                  <a:lnTo>
                    <a:pt x="215" y="162"/>
                  </a:lnTo>
                  <a:lnTo>
                    <a:pt x="211" y="179"/>
                  </a:lnTo>
                  <a:lnTo>
                    <a:pt x="207" y="200"/>
                  </a:lnTo>
                  <a:lnTo>
                    <a:pt x="192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8" name="Group 63"/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auto">
          <a:xfrm>
            <a:off x="5642187" y="6000769"/>
            <a:ext cx="636698" cy="142875"/>
            <a:chOff x="3302" y="1624"/>
            <a:chExt cx="3877" cy="870"/>
          </a:xfrm>
        </p:grpSpPr>
        <p:sp>
          <p:nvSpPr>
            <p:cNvPr id="182" name="Freeform 65"/>
            <p:cNvSpPr>
              <a:spLocks/>
            </p:cNvSpPr>
            <p:nvPr/>
          </p:nvSpPr>
          <p:spPr bwMode="auto">
            <a:xfrm>
              <a:off x="3302" y="1710"/>
              <a:ext cx="889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2" y="769"/>
                </a:cxn>
                <a:cxn ang="0">
                  <a:pos x="143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6" y="336"/>
                </a:cxn>
                <a:cxn ang="0">
                  <a:pos x="306" y="256"/>
                </a:cxn>
                <a:cxn ang="0">
                  <a:pos x="337" y="193"/>
                </a:cxn>
                <a:cxn ang="0">
                  <a:pos x="415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60" y="121"/>
                </a:cxn>
                <a:cxn ang="0">
                  <a:pos x="656" y="228"/>
                </a:cxn>
                <a:cxn ang="0">
                  <a:pos x="613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1" y="755"/>
                </a:cxn>
                <a:cxn ang="0">
                  <a:pos x="839" y="656"/>
                </a:cxn>
                <a:cxn ang="0">
                  <a:pos x="881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9" y="717"/>
                </a:cxn>
                <a:cxn ang="0">
                  <a:pos x="663" y="745"/>
                </a:cxn>
                <a:cxn ang="0">
                  <a:pos x="638" y="689"/>
                </a:cxn>
                <a:cxn ang="0">
                  <a:pos x="679" y="537"/>
                </a:cxn>
                <a:cxn ang="0">
                  <a:pos x="730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1" y="2"/>
                </a:cxn>
                <a:cxn ang="0">
                  <a:pos x="465" y="24"/>
                </a:cxn>
                <a:cxn ang="0">
                  <a:pos x="364" y="101"/>
                </a:cxn>
                <a:cxn ang="0">
                  <a:pos x="318" y="116"/>
                </a:cxn>
                <a:cxn ang="0">
                  <a:pos x="252" y="21"/>
                </a:cxn>
                <a:cxn ang="0">
                  <a:pos x="147" y="2"/>
                </a:cxn>
                <a:cxn ang="0">
                  <a:pos x="76" y="54"/>
                </a:cxn>
                <a:cxn ang="0">
                  <a:pos x="41" y="122"/>
                </a:cxn>
                <a:cxn ang="0">
                  <a:pos x="4" y="246"/>
                </a:cxn>
                <a:cxn ang="0">
                  <a:pos x="3" y="276"/>
                </a:cxn>
                <a:cxn ang="0">
                  <a:pos x="28" y="283"/>
                </a:cxn>
                <a:cxn ang="0">
                  <a:pos x="49" y="243"/>
                </a:cxn>
                <a:cxn ang="0">
                  <a:pos x="96" y="95"/>
                </a:cxn>
                <a:cxn ang="0">
                  <a:pos x="168" y="38"/>
                </a:cxn>
                <a:cxn ang="0">
                  <a:pos x="213" y="71"/>
                </a:cxn>
                <a:cxn ang="0">
                  <a:pos x="217" y="146"/>
                </a:cxn>
                <a:cxn ang="0">
                  <a:pos x="193" y="263"/>
                </a:cxn>
              </a:cxnLst>
              <a:rect l="0" t="0" r="r" b="b"/>
              <a:pathLst>
                <a:path w="889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4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2" y="769"/>
                  </a:lnTo>
                  <a:lnTo>
                    <a:pt x="103" y="777"/>
                  </a:lnTo>
                  <a:lnTo>
                    <a:pt x="116" y="783"/>
                  </a:lnTo>
                  <a:lnTo>
                    <a:pt x="131" y="784"/>
                  </a:lnTo>
                  <a:lnTo>
                    <a:pt x="143" y="783"/>
                  </a:lnTo>
                  <a:lnTo>
                    <a:pt x="156" y="777"/>
                  </a:lnTo>
                  <a:lnTo>
                    <a:pt x="170" y="769"/>
                  </a:lnTo>
                  <a:lnTo>
                    <a:pt x="182" y="755"/>
                  </a:lnTo>
                  <a:lnTo>
                    <a:pt x="191" y="736"/>
                  </a:lnTo>
                  <a:lnTo>
                    <a:pt x="193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9" y="666"/>
                  </a:lnTo>
                  <a:lnTo>
                    <a:pt x="213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40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6" y="336"/>
                  </a:lnTo>
                  <a:lnTo>
                    <a:pt x="290" y="320"/>
                  </a:lnTo>
                  <a:lnTo>
                    <a:pt x="294" y="302"/>
                  </a:lnTo>
                  <a:lnTo>
                    <a:pt x="302" y="267"/>
                  </a:lnTo>
                  <a:lnTo>
                    <a:pt x="306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5" y="215"/>
                  </a:lnTo>
                  <a:lnTo>
                    <a:pt x="337" y="193"/>
                  </a:lnTo>
                  <a:lnTo>
                    <a:pt x="353" y="171"/>
                  </a:lnTo>
                  <a:lnTo>
                    <a:pt x="370" y="146"/>
                  </a:lnTo>
                  <a:lnTo>
                    <a:pt x="392" y="124"/>
                  </a:lnTo>
                  <a:lnTo>
                    <a:pt x="415" y="101"/>
                  </a:lnTo>
                  <a:lnTo>
                    <a:pt x="442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4" y="38"/>
                  </a:lnTo>
                  <a:lnTo>
                    <a:pt x="597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1" y="69"/>
                  </a:lnTo>
                  <a:lnTo>
                    <a:pt x="650" y="85"/>
                  </a:lnTo>
                  <a:lnTo>
                    <a:pt x="656" y="102"/>
                  </a:lnTo>
                  <a:lnTo>
                    <a:pt x="660" y="121"/>
                  </a:lnTo>
                  <a:lnTo>
                    <a:pt x="663" y="139"/>
                  </a:lnTo>
                  <a:lnTo>
                    <a:pt x="663" y="159"/>
                  </a:lnTo>
                  <a:lnTo>
                    <a:pt x="661" y="190"/>
                  </a:lnTo>
                  <a:lnTo>
                    <a:pt x="656" y="228"/>
                  </a:lnTo>
                  <a:lnTo>
                    <a:pt x="648" y="267"/>
                  </a:lnTo>
                  <a:lnTo>
                    <a:pt x="637" y="309"/>
                  </a:lnTo>
                  <a:lnTo>
                    <a:pt x="626" y="351"/>
                  </a:lnTo>
                  <a:lnTo>
                    <a:pt x="613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3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5" y="784"/>
                  </a:lnTo>
                  <a:lnTo>
                    <a:pt x="706" y="780"/>
                  </a:lnTo>
                  <a:lnTo>
                    <a:pt x="735" y="770"/>
                  </a:lnTo>
                  <a:lnTo>
                    <a:pt x="761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9" y="656"/>
                  </a:lnTo>
                  <a:lnTo>
                    <a:pt x="854" y="629"/>
                  </a:lnTo>
                  <a:lnTo>
                    <a:pt x="864" y="602"/>
                  </a:lnTo>
                  <a:lnTo>
                    <a:pt x="874" y="576"/>
                  </a:lnTo>
                  <a:lnTo>
                    <a:pt x="881" y="555"/>
                  </a:lnTo>
                  <a:lnTo>
                    <a:pt x="885" y="537"/>
                  </a:lnTo>
                  <a:lnTo>
                    <a:pt x="889" y="524"/>
                  </a:lnTo>
                  <a:lnTo>
                    <a:pt x="889" y="512"/>
                  </a:lnTo>
                  <a:lnTo>
                    <a:pt x="887" y="508"/>
                  </a:lnTo>
                  <a:lnTo>
                    <a:pt x="885" y="505"/>
                  </a:lnTo>
                  <a:lnTo>
                    <a:pt x="877" y="501"/>
                  </a:lnTo>
                  <a:lnTo>
                    <a:pt x="870" y="501"/>
                  </a:lnTo>
                  <a:lnTo>
                    <a:pt x="860" y="502"/>
                  </a:lnTo>
                  <a:lnTo>
                    <a:pt x="854" y="507"/>
                  </a:lnTo>
                  <a:lnTo>
                    <a:pt x="850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8" y="670"/>
                  </a:lnTo>
                  <a:lnTo>
                    <a:pt x="769" y="696"/>
                  </a:lnTo>
                  <a:lnTo>
                    <a:pt x="749" y="717"/>
                  </a:lnTo>
                  <a:lnTo>
                    <a:pt x="727" y="733"/>
                  </a:lnTo>
                  <a:lnTo>
                    <a:pt x="703" y="743"/>
                  </a:lnTo>
                  <a:lnTo>
                    <a:pt x="677" y="747"/>
                  </a:lnTo>
                  <a:lnTo>
                    <a:pt x="663" y="745"/>
                  </a:lnTo>
                  <a:lnTo>
                    <a:pt x="652" y="739"/>
                  </a:lnTo>
                  <a:lnTo>
                    <a:pt x="644" y="727"/>
                  </a:lnTo>
                  <a:lnTo>
                    <a:pt x="640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8" y="567"/>
                  </a:lnTo>
                  <a:lnTo>
                    <a:pt x="679" y="537"/>
                  </a:lnTo>
                  <a:lnTo>
                    <a:pt x="691" y="501"/>
                  </a:lnTo>
                  <a:lnTo>
                    <a:pt x="703" y="463"/>
                  </a:lnTo>
                  <a:lnTo>
                    <a:pt x="716" y="421"/>
                  </a:lnTo>
                  <a:lnTo>
                    <a:pt x="730" y="378"/>
                  </a:lnTo>
                  <a:lnTo>
                    <a:pt x="742" y="336"/>
                  </a:lnTo>
                  <a:lnTo>
                    <a:pt x="753" y="293"/>
                  </a:lnTo>
                  <a:lnTo>
                    <a:pt x="761" y="253"/>
                  </a:lnTo>
                  <a:lnTo>
                    <a:pt x="766" y="218"/>
                  </a:lnTo>
                  <a:lnTo>
                    <a:pt x="768" y="185"/>
                  </a:lnTo>
                  <a:lnTo>
                    <a:pt x="765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8" y="48"/>
                  </a:lnTo>
                  <a:lnTo>
                    <a:pt x="691" y="28"/>
                  </a:lnTo>
                  <a:lnTo>
                    <a:pt x="658" y="12"/>
                  </a:lnTo>
                  <a:lnTo>
                    <a:pt x="621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5" y="24"/>
                  </a:lnTo>
                  <a:lnTo>
                    <a:pt x="434" y="41"/>
                  </a:lnTo>
                  <a:lnTo>
                    <a:pt x="407" y="59"/>
                  </a:lnTo>
                  <a:lnTo>
                    <a:pt x="383" y="79"/>
                  </a:lnTo>
                  <a:lnTo>
                    <a:pt x="364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8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2" y="21"/>
                  </a:lnTo>
                  <a:lnTo>
                    <a:pt x="226" y="10"/>
                  </a:lnTo>
                  <a:lnTo>
                    <a:pt x="201" y="2"/>
                  </a:lnTo>
                  <a:lnTo>
                    <a:pt x="173" y="0"/>
                  </a:lnTo>
                  <a:lnTo>
                    <a:pt x="147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6" y="54"/>
                  </a:lnTo>
                  <a:lnTo>
                    <a:pt x="65" y="69"/>
                  </a:lnTo>
                  <a:lnTo>
                    <a:pt x="57" y="85"/>
                  </a:lnTo>
                  <a:lnTo>
                    <a:pt x="50" y="98"/>
                  </a:lnTo>
                  <a:lnTo>
                    <a:pt x="41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10" y="226"/>
                  </a:lnTo>
                  <a:lnTo>
                    <a:pt x="4" y="246"/>
                  </a:lnTo>
                  <a:lnTo>
                    <a:pt x="2" y="260"/>
                  </a:lnTo>
                  <a:lnTo>
                    <a:pt x="0" y="266"/>
                  </a:lnTo>
                  <a:lnTo>
                    <a:pt x="2" y="272"/>
                  </a:lnTo>
                  <a:lnTo>
                    <a:pt x="3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4" y="283"/>
                  </a:lnTo>
                  <a:lnTo>
                    <a:pt x="28" y="283"/>
                  </a:lnTo>
                  <a:lnTo>
                    <a:pt x="34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9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6" y="95"/>
                  </a:lnTo>
                  <a:lnTo>
                    <a:pt x="112" y="71"/>
                  </a:lnTo>
                  <a:lnTo>
                    <a:pt x="128" y="52"/>
                  </a:lnTo>
                  <a:lnTo>
                    <a:pt x="147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3" y="71"/>
                  </a:lnTo>
                  <a:lnTo>
                    <a:pt x="217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7" y="146"/>
                  </a:lnTo>
                  <a:lnTo>
                    <a:pt x="216" y="162"/>
                  </a:lnTo>
                  <a:lnTo>
                    <a:pt x="212" y="179"/>
                  </a:lnTo>
                  <a:lnTo>
                    <a:pt x="208" y="200"/>
                  </a:lnTo>
                  <a:lnTo>
                    <a:pt x="193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3" name="Freeform 66"/>
            <p:cNvSpPr>
              <a:spLocks/>
            </p:cNvSpPr>
            <p:nvPr/>
          </p:nvSpPr>
          <p:spPr bwMode="auto">
            <a:xfrm>
              <a:off x="4845" y="1624"/>
              <a:ext cx="791" cy="836"/>
            </a:xfrm>
            <a:custGeom>
              <a:avLst/>
              <a:gdLst/>
              <a:ahLst/>
              <a:cxnLst>
                <a:cxn ang="0">
                  <a:pos x="444" y="419"/>
                </a:cxn>
                <a:cxn ang="0">
                  <a:pos x="770" y="71"/>
                </a:cxn>
                <a:cxn ang="0">
                  <a:pos x="786" y="54"/>
                </a:cxn>
                <a:cxn ang="0">
                  <a:pos x="791" y="43"/>
                </a:cxn>
                <a:cxn ang="0">
                  <a:pos x="791" y="34"/>
                </a:cxn>
                <a:cxn ang="0">
                  <a:pos x="789" y="22"/>
                </a:cxn>
                <a:cxn ang="0">
                  <a:pos x="782" y="10"/>
                </a:cxn>
                <a:cxn ang="0">
                  <a:pos x="771" y="3"/>
                </a:cxn>
                <a:cxn ang="0">
                  <a:pos x="759" y="0"/>
                </a:cxn>
                <a:cxn ang="0">
                  <a:pos x="750" y="2"/>
                </a:cxn>
                <a:cxn ang="0">
                  <a:pos x="742" y="6"/>
                </a:cxn>
                <a:cxn ang="0">
                  <a:pos x="734" y="13"/>
                </a:cxn>
                <a:cxn ang="0">
                  <a:pos x="397" y="369"/>
                </a:cxn>
                <a:cxn ang="0">
                  <a:pos x="67" y="23"/>
                </a:cxn>
                <a:cxn ang="0">
                  <a:pos x="58" y="13"/>
                </a:cxn>
                <a:cxn ang="0">
                  <a:pos x="51" y="7"/>
                </a:cxn>
                <a:cxn ang="0">
                  <a:pos x="46" y="3"/>
                </a:cxn>
                <a:cxn ang="0">
                  <a:pos x="39" y="0"/>
                </a:cxn>
                <a:cxn ang="0">
                  <a:pos x="32" y="0"/>
                </a:cxn>
                <a:cxn ang="0">
                  <a:pos x="20" y="3"/>
                </a:cxn>
                <a:cxn ang="0">
                  <a:pos x="11" y="10"/>
                </a:cxn>
                <a:cxn ang="0">
                  <a:pos x="3" y="22"/>
                </a:cxn>
                <a:cxn ang="0">
                  <a:pos x="0" y="34"/>
                </a:cxn>
                <a:cxn ang="0">
                  <a:pos x="1" y="44"/>
                </a:cxn>
                <a:cxn ang="0">
                  <a:pos x="5" y="53"/>
                </a:cxn>
                <a:cxn ang="0">
                  <a:pos x="12" y="61"/>
                </a:cxn>
                <a:cxn ang="0">
                  <a:pos x="21" y="71"/>
                </a:cxn>
                <a:cxn ang="0">
                  <a:pos x="347" y="419"/>
                </a:cxn>
                <a:cxn ang="0">
                  <a:pos x="11" y="775"/>
                </a:cxn>
                <a:cxn ang="0">
                  <a:pos x="4" y="785"/>
                </a:cxn>
                <a:cxn ang="0">
                  <a:pos x="1" y="794"/>
                </a:cxn>
                <a:cxn ang="0">
                  <a:pos x="0" y="802"/>
                </a:cxn>
                <a:cxn ang="0">
                  <a:pos x="3" y="815"/>
                </a:cxn>
                <a:cxn ang="0">
                  <a:pos x="11" y="826"/>
                </a:cxn>
                <a:cxn ang="0">
                  <a:pos x="20" y="833"/>
                </a:cxn>
                <a:cxn ang="0">
                  <a:pos x="32" y="836"/>
                </a:cxn>
                <a:cxn ang="0">
                  <a:pos x="39" y="836"/>
                </a:cxn>
                <a:cxn ang="0">
                  <a:pos x="46" y="833"/>
                </a:cxn>
                <a:cxn ang="0">
                  <a:pos x="51" y="831"/>
                </a:cxn>
                <a:cxn ang="0">
                  <a:pos x="394" y="467"/>
                </a:cxn>
                <a:cxn ang="0">
                  <a:pos x="723" y="813"/>
                </a:cxn>
                <a:cxn ang="0">
                  <a:pos x="734" y="825"/>
                </a:cxn>
                <a:cxn ang="0">
                  <a:pos x="743" y="832"/>
                </a:cxn>
                <a:cxn ang="0">
                  <a:pos x="751" y="835"/>
                </a:cxn>
                <a:cxn ang="0">
                  <a:pos x="759" y="836"/>
                </a:cxn>
                <a:cxn ang="0">
                  <a:pos x="773" y="833"/>
                </a:cxn>
                <a:cxn ang="0">
                  <a:pos x="782" y="826"/>
                </a:cxn>
                <a:cxn ang="0">
                  <a:pos x="789" y="815"/>
                </a:cxn>
                <a:cxn ang="0">
                  <a:pos x="791" y="802"/>
                </a:cxn>
                <a:cxn ang="0">
                  <a:pos x="791" y="795"/>
                </a:cxn>
                <a:cxn ang="0">
                  <a:pos x="789" y="788"/>
                </a:cxn>
                <a:cxn ang="0">
                  <a:pos x="786" y="782"/>
                </a:cxn>
                <a:cxn ang="0">
                  <a:pos x="770" y="765"/>
                </a:cxn>
                <a:cxn ang="0">
                  <a:pos x="444" y="419"/>
                </a:cxn>
              </a:cxnLst>
              <a:rect l="0" t="0" r="r" b="b"/>
              <a:pathLst>
                <a:path w="791" h="836">
                  <a:moveTo>
                    <a:pt x="444" y="419"/>
                  </a:moveTo>
                  <a:lnTo>
                    <a:pt x="770" y="71"/>
                  </a:lnTo>
                  <a:lnTo>
                    <a:pt x="786" y="54"/>
                  </a:lnTo>
                  <a:lnTo>
                    <a:pt x="791" y="43"/>
                  </a:lnTo>
                  <a:lnTo>
                    <a:pt x="791" y="34"/>
                  </a:lnTo>
                  <a:lnTo>
                    <a:pt x="789" y="22"/>
                  </a:lnTo>
                  <a:lnTo>
                    <a:pt x="782" y="10"/>
                  </a:lnTo>
                  <a:lnTo>
                    <a:pt x="771" y="3"/>
                  </a:lnTo>
                  <a:lnTo>
                    <a:pt x="759" y="0"/>
                  </a:lnTo>
                  <a:lnTo>
                    <a:pt x="750" y="2"/>
                  </a:lnTo>
                  <a:lnTo>
                    <a:pt x="742" y="6"/>
                  </a:lnTo>
                  <a:lnTo>
                    <a:pt x="734" y="13"/>
                  </a:lnTo>
                  <a:lnTo>
                    <a:pt x="397" y="369"/>
                  </a:lnTo>
                  <a:lnTo>
                    <a:pt x="67" y="23"/>
                  </a:lnTo>
                  <a:lnTo>
                    <a:pt x="58" y="13"/>
                  </a:lnTo>
                  <a:lnTo>
                    <a:pt x="51" y="7"/>
                  </a:lnTo>
                  <a:lnTo>
                    <a:pt x="46" y="3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0" y="3"/>
                  </a:lnTo>
                  <a:lnTo>
                    <a:pt x="11" y="10"/>
                  </a:lnTo>
                  <a:lnTo>
                    <a:pt x="3" y="22"/>
                  </a:lnTo>
                  <a:lnTo>
                    <a:pt x="0" y="34"/>
                  </a:lnTo>
                  <a:lnTo>
                    <a:pt x="1" y="44"/>
                  </a:lnTo>
                  <a:lnTo>
                    <a:pt x="5" y="53"/>
                  </a:lnTo>
                  <a:lnTo>
                    <a:pt x="12" y="61"/>
                  </a:lnTo>
                  <a:lnTo>
                    <a:pt x="21" y="71"/>
                  </a:lnTo>
                  <a:lnTo>
                    <a:pt x="347" y="419"/>
                  </a:lnTo>
                  <a:lnTo>
                    <a:pt x="11" y="775"/>
                  </a:lnTo>
                  <a:lnTo>
                    <a:pt x="4" y="785"/>
                  </a:lnTo>
                  <a:lnTo>
                    <a:pt x="1" y="794"/>
                  </a:lnTo>
                  <a:lnTo>
                    <a:pt x="0" y="802"/>
                  </a:lnTo>
                  <a:lnTo>
                    <a:pt x="3" y="815"/>
                  </a:lnTo>
                  <a:lnTo>
                    <a:pt x="11" y="826"/>
                  </a:lnTo>
                  <a:lnTo>
                    <a:pt x="20" y="833"/>
                  </a:lnTo>
                  <a:lnTo>
                    <a:pt x="32" y="836"/>
                  </a:lnTo>
                  <a:lnTo>
                    <a:pt x="39" y="836"/>
                  </a:lnTo>
                  <a:lnTo>
                    <a:pt x="46" y="833"/>
                  </a:lnTo>
                  <a:lnTo>
                    <a:pt x="51" y="831"/>
                  </a:lnTo>
                  <a:lnTo>
                    <a:pt x="394" y="467"/>
                  </a:lnTo>
                  <a:lnTo>
                    <a:pt x="723" y="813"/>
                  </a:lnTo>
                  <a:lnTo>
                    <a:pt x="734" y="825"/>
                  </a:lnTo>
                  <a:lnTo>
                    <a:pt x="743" y="832"/>
                  </a:lnTo>
                  <a:lnTo>
                    <a:pt x="751" y="835"/>
                  </a:lnTo>
                  <a:lnTo>
                    <a:pt x="759" y="836"/>
                  </a:lnTo>
                  <a:lnTo>
                    <a:pt x="773" y="833"/>
                  </a:lnTo>
                  <a:lnTo>
                    <a:pt x="782" y="826"/>
                  </a:lnTo>
                  <a:lnTo>
                    <a:pt x="789" y="815"/>
                  </a:lnTo>
                  <a:lnTo>
                    <a:pt x="791" y="802"/>
                  </a:lnTo>
                  <a:lnTo>
                    <a:pt x="791" y="795"/>
                  </a:lnTo>
                  <a:lnTo>
                    <a:pt x="789" y="788"/>
                  </a:lnTo>
                  <a:lnTo>
                    <a:pt x="786" y="782"/>
                  </a:lnTo>
                  <a:lnTo>
                    <a:pt x="770" y="765"/>
                  </a:lnTo>
                  <a:lnTo>
                    <a:pt x="444" y="4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4" name="Freeform 67"/>
            <p:cNvSpPr>
              <a:spLocks/>
            </p:cNvSpPr>
            <p:nvPr/>
          </p:nvSpPr>
          <p:spPr bwMode="auto">
            <a:xfrm>
              <a:off x="6291" y="1710"/>
              <a:ext cx="888" cy="784"/>
            </a:xfrm>
            <a:custGeom>
              <a:avLst/>
              <a:gdLst/>
              <a:ahLst/>
              <a:cxnLst>
                <a:cxn ang="0">
                  <a:pos x="86" y="716"/>
                </a:cxn>
                <a:cxn ang="0">
                  <a:pos x="91" y="769"/>
                </a:cxn>
                <a:cxn ang="0">
                  <a:pos x="142" y="783"/>
                </a:cxn>
                <a:cxn ang="0">
                  <a:pos x="191" y="736"/>
                </a:cxn>
                <a:cxn ang="0">
                  <a:pos x="203" y="688"/>
                </a:cxn>
                <a:cxn ang="0">
                  <a:pos x="222" y="608"/>
                </a:cxn>
                <a:cxn ang="0">
                  <a:pos x="285" y="336"/>
                </a:cxn>
                <a:cxn ang="0">
                  <a:pos x="305" y="256"/>
                </a:cxn>
                <a:cxn ang="0">
                  <a:pos x="336" y="193"/>
                </a:cxn>
                <a:cxn ang="0">
                  <a:pos x="414" y="101"/>
                </a:cxn>
                <a:cxn ang="0">
                  <a:pos x="537" y="41"/>
                </a:cxn>
                <a:cxn ang="0">
                  <a:pos x="630" y="57"/>
                </a:cxn>
                <a:cxn ang="0">
                  <a:pos x="659" y="121"/>
                </a:cxn>
                <a:cxn ang="0">
                  <a:pos x="655" y="228"/>
                </a:cxn>
                <a:cxn ang="0">
                  <a:pos x="612" y="394"/>
                </a:cxn>
                <a:cxn ang="0">
                  <a:pos x="564" y="539"/>
                </a:cxn>
                <a:cxn ang="0">
                  <a:pos x="541" y="618"/>
                </a:cxn>
                <a:cxn ang="0">
                  <a:pos x="553" y="708"/>
                </a:cxn>
                <a:cxn ang="0">
                  <a:pos x="642" y="782"/>
                </a:cxn>
                <a:cxn ang="0">
                  <a:pos x="760" y="755"/>
                </a:cxn>
                <a:cxn ang="0">
                  <a:pos x="838" y="656"/>
                </a:cxn>
                <a:cxn ang="0">
                  <a:pos x="880" y="555"/>
                </a:cxn>
                <a:cxn ang="0">
                  <a:pos x="887" y="508"/>
                </a:cxn>
                <a:cxn ang="0">
                  <a:pos x="860" y="502"/>
                </a:cxn>
                <a:cxn ang="0">
                  <a:pos x="820" y="606"/>
                </a:cxn>
                <a:cxn ang="0">
                  <a:pos x="748" y="717"/>
                </a:cxn>
                <a:cxn ang="0">
                  <a:pos x="662" y="745"/>
                </a:cxn>
                <a:cxn ang="0">
                  <a:pos x="638" y="689"/>
                </a:cxn>
                <a:cxn ang="0">
                  <a:pos x="678" y="537"/>
                </a:cxn>
                <a:cxn ang="0">
                  <a:pos x="729" y="378"/>
                </a:cxn>
                <a:cxn ang="0">
                  <a:pos x="766" y="218"/>
                </a:cxn>
                <a:cxn ang="0">
                  <a:pos x="739" y="75"/>
                </a:cxn>
                <a:cxn ang="0">
                  <a:pos x="620" y="2"/>
                </a:cxn>
                <a:cxn ang="0">
                  <a:pos x="464" y="24"/>
                </a:cxn>
                <a:cxn ang="0">
                  <a:pos x="363" y="101"/>
                </a:cxn>
                <a:cxn ang="0">
                  <a:pos x="317" y="116"/>
                </a:cxn>
                <a:cxn ang="0">
                  <a:pos x="251" y="21"/>
                </a:cxn>
                <a:cxn ang="0">
                  <a:pos x="146" y="2"/>
                </a:cxn>
                <a:cxn ang="0">
                  <a:pos x="75" y="54"/>
                </a:cxn>
                <a:cxn ang="0">
                  <a:pos x="40" y="122"/>
                </a:cxn>
                <a:cxn ang="0">
                  <a:pos x="4" y="246"/>
                </a:cxn>
                <a:cxn ang="0">
                  <a:pos x="2" y="276"/>
                </a:cxn>
                <a:cxn ang="0">
                  <a:pos x="28" y="283"/>
                </a:cxn>
                <a:cxn ang="0">
                  <a:pos x="48" y="243"/>
                </a:cxn>
                <a:cxn ang="0">
                  <a:pos x="95" y="95"/>
                </a:cxn>
                <a:cxn ang="0">
                  <a:pos x="168" y="38"/>
                </a:cxn>
                <a:cxn ang="0">
                  <a:pos x="212" y="71"/>
                </a:cxn>
                <a:cxn ang="0">
                  <a:pos x="216" y="146"/>
                </a:cxn>
                <a:cxn ang="0">
                  <a:pos x="192" y="263"/>
                </a:cxn>
              </a:cxnLst>
              <a:rect l="0" t="0" r="r" b="b"/>
              <a:pathLst>
                <a:path w="888" h="784">
                  <a:moveTo>
                    <a:pt x="97" y="663"/>
                  </a:moveTo>
                  <a:lnTo>
                    <a:pt x="94" y="680"/>
                  </a:lnTo>
                  <a:lnTo>
                    <a:pt x="90" y="699"/>
                  </a:lnTo>
                  <a:lnTo>
                    <a:pt x="86" y="716"/>
                  </a:lnTo>
                  <a:lnTo>
                    <a:pt x="83" y="729"/>
                  </a:lnTo>
                  <a:lnTo>
                    <a:pt x="82" y="739"/>
                  </a:lnTo>
                  <a:lnTo>
                    <a:pt x="85" y="756"/>
                  </a:lnTo>
                  <a:lnTo>
                    <a:pt x="91" y="769"/>
                  </a:lnTo>
                  <a:lnTo>
                    <a:pt x="102" y="777"/>
                  </a:lnTo>
                  <a:lnTo>
                    <a:pt x="115" y="783"/>
                  </a:lnTo>
                  <a:lnTo>
                    <a:pt x="130" y="784"/>
                  </a:lnTo>
                  <a:lnTo>
                    <a:pt x="142" y="783"/>
                  </a:lnTo>
                  <a:lnTo>
                    <a:pt x="156" y="777"/>
                  </a:lnTo>
                  <a:lnTo>
                    <a:pt x="169" y="769"/>
                  </a:lnTo>
                  <a:lnTo>
                    <a:pt x="181" y="755"/>
                  </a:lnTo>
                  <a:lnTo>
                    <a:pt x="191" y="736"/>
                  </a:lnTo>
                  <a:lnTo>
                    <a:pt x="192" y="732"/>
                  </a:lnTo>
                  <a:lnTo>
                    <a:pt x="195" y="720"/>
                  </a:lnTo>
                  <a:lnTo>
                    <a:pt x="199" y="706"/>
                  </a:lnTo>
                  <a:lnTo>
                    <a:pt x="203" y="688"/>
                  </a:lnTo>
                  <a:lnTo>
                    <a:pt x="208" y="666"/>
                  </a:lnTo>
                  <a:lnTo>
                    <a:pt x="212" y="646"/>
                  </a:lnTo>
                  <a:lnTo>
                    <a:pt x="218" y="626"/>
                  </a:lnTo>
                  <a:lnTo>
                    <a:pt x="222" y="608"/>
                  </a:lnTo>
                  <a:lnTo>
                    <a:pt x="239" y="529"/>
                  </a:lnTo>
                  <a:lnTo>
                    <a:pt x="257" y="453"/>
                  </a:lnTo>
                  <a:lnTo>
                    <a:pt x="272" y="394"/>
                  </a:lnTo>
                  <a:lnTo>
                    <a:pt x="285" y="336"/>
                  </a:lnTo>
                  <a:lnTo>
                    <a:pt x="289" y="320"/>
                  </a:lnTo>
                  <a:lnTo>
                    <a:pt x="293" y="302"/>
                  </a:lnTo>
                  <a:lnTo>
                    <a:pt x="301" y="267"/>
                  </a:lnTo>
                  <a:lnTo>
                    <a:pt x="305" y="256"/>
                  </a:lnTo>
                  <a:lnTo>
                    <a:pt x="307" y="249"/>
                  </a:lnTo>
                  <a:lnTo>
                    <a:pt x="315" y="233"/>
                  </a:lnTo>
                  <a:lnTo>
                    <a:pt x="324" y="215"/>
                  </a:lnTo>
                  <a:lnTo>
                    <a:pt x="336" y="193"/>
                  </a:lnTo>
                  <a:lnTo>
                    <a:pt x="352" y="171"/>
                  </a:lnTo>
                  <a:lnTo>
                    <a:pt x="370" y="146"/>
                  </a:lnTo>
                  <a:lnTo>
                    <a:pt x="391" y="124"/>
                  </a:lnTo>
                  <a:lnTo>
                    <a:pt x="414" y="101"/>
                  </a:lnTo>
                  <a:lnTo>
                    <a:pt x="441" y="81"/>
                  </a:lnTo>
                  <a:lnTo>
                    <a:pt x="470" y="62"/>
                  </a:lnTo>
                  <a:lnTo>
                    <a:pt x="502" y="49"/>
                  </a:lnTo>
                  <a:lnTo>
                    <a:pt x="537" y="41"/>
                  </a:lnTo>
                  <a:lnTo>
                    <a:pt x="573" y="38"/>
                  </a:lnTo>
                  <a:lnTo>
                    <a:pt x="596" y="40"/>
                  </a:lnTo>
                  <a:lnTo>
                    <a:pt x="615" y="47"/>
                  </a:lnTo>
                  <a:lnTo>
                    <a:pt x="630" y="57"/>
                  </a:lnTo>
                  <a:lnTo>
                    <a:pt x="640" y="69"/>
                  </a:lnTo>
                  <a:lnTo>
                    <a:pt x="650" y="85"/>
                  </a:lnTo>
                  <a:lnTo>
                    <a:pt x="655" y="102"/>
                  </a:lnTo>
                  <a:lnTo>
                    <a:pt x="659" y="121"/>
                  </a:lnTo>
                  <a:lnTo>
                    <a:pt x="662" y="139"/>
                  </a:lnTo>
                  <a:lnTo>
                    <a:pt x="662" y="159"/>
                  </a:lnTo>
                  <a:lnTo>
                    <a:pt x="661" y="190"/>
                  </a:lnTo>
                  <a:lnTo>
                    <a:pt x="655" y="228"/>
                  </a:lnTo>
                  <a:lnTo>
                    <a:pt x="647" y="267"/>
                  </a:lnTo>
                  <a:lnTo>
                    <a:pt x="636" y="309"/>
                  </a:lnTo>
                  <a:lnTo>
                    <a:pt x="626" y="351"/>
                  </a:lnTo>
                  <a:lnTo>
                    <a:pt x="612" y="394"/>
                  </a:lnTo>
                  <a:lnTo>
                    <a:pt x="599" y="435"/>
                  </a:lnTo>
                  <a:lnTo>
                    <a:pt x="587" y="474"/>
                  </a:lnTo>
                  <a:lnTo>
                    <a:pt x="575" y="510"/>
                  </a:lnTo>
                  <a:lnTo>
                    <a:pt x="564" y="539"/>
                  </a:lnTo>
                  <a:lnTo>
                    <a:pt x="556" y="564"/>
                  </a:lnTo>
                  <a:lnTo>
                    <a:pt x="549" y="585"/>
                  </a:lnTo>
                  <a:lnTo>
                    <a:pt x="544" y="604"/>
                  </a:lnTo>
                  <a:lnTo>
                    <a:pt x="541" y="618"/>
                  </a:lnTo>
                  <a:lnTo>
                    <a:pt x="540" y="631"/>
                  </a:lnTo>
                  <a:lnTo>
                    <a:pt x="540" y="643"/>
                  </a:lnTo>
                  <a:lnTo>
                    <a:pt x="542" y="676"/>
                  </a:lnTo>
                  <a:lnTo>
                    <a:pt x="553" y="708"/>
                  </a:lnTo>
                  <a:lnTo>
                    <a:pt x="568" y="733"/>
                  </a:lnTo>
                  <a:lnTo>
                    <a:pt x="588" y="755"/>
                  </a:lnTo>
                  <a:lnTo>
                    <a:pt x="614" y="772"/>
                  </a:lnTo>
                  <a:lnTo>
                    <a:pt x="642" y="782"/>
                  </a:lnTo>
                  <a:lnTo>
                    <a:pt x="674" y="784"/>
                  </a:lnTo>
                  <a:lnTo>
                    <a:pt x="705" y="780"/>
                  </a:lnTo>
                  <a:lnTo>
                    <a:pt x="735" y="770"/>
                  </a:lnTo>
                  <a:lnTo>
                    <a:pt x="760" y="755"/>
                  </a:lnTo>
                  <a:lnTo>
                    <a:pt x="785" y="735"/>
                  </a:lnTo>
                  <a:lnTo>
                    <a:pt x="805" y="710"/>
                  </a:lnTo>
                  <a:lnTo>
                    <a:pt x="824" y="685"/>
                  </a:lnTo>
                  <a:lnTo>
                    <a:pt x="838" y="656"/>
                  </a:lnTo>
                  <a:lnTo>
                    <a:pt x="853" y="629"/>
                  </a:lnTo>
                  <a:lnTo>
                    <a:pt x="864" y="602"/>
                  </a:lnTo>
                  <a:lnTo>
                    <a:pt x="873" y="576"/>
                  </a:lnTo>
                  <a:lnTo>
                    <a:pt x="880" y="555"/>
                  </a:lnTo>
                  <a:lnTo>
                    <a:pt x="884" y="537"/>
                  </a:lnTo>
                  <a:lnTo>
                    <a:pt x="888" y="524"/>
                  </a:lnTo>
                  <a:lnTo>
                    <a:pt x="888" y="512"/>
                  </a:lnTo>
                  <a:lnTo>
                    <a:pt x="887" y="508"/>
                  </a:lnTo>
                  <a:lnTo>
                    <a:pt x="884" y="505"/>
                  </a:lnTo>
                  <a:lnTo>
                    <a:pt x="876" y="501"/>
                  </a:lnTo>
                  <a:lnTo>
                    <a:pt x="869" y="501"/>
                  </a:lnTo>
                  <a:lnTo>
                    <a:pt x="860" y="502"/>
                  </a:lnTo>
                  <a:lnTo>
                    <a:pt x="853" y="507"/>
                  </a:lnTo>
                  <a:lnTo>
                    <a:pt x="849" y="515"/>
                  </a:lnTo>
                  <a:lnTo>
                    <a:pt x="832" y="571"/>
                  </a:lnTo>
                  <a:lnTo>
                    <a:pt x="820" y="606"/>
                  </a:lnTo>
                  <a:lnTo>
                    <a:pt x="805" y="641"/>
                  </a:lnTo>
                  <a:lnTo>
                    <a:pt x="787" y="670"/>
                  </a:lnTo>
                  <a:lnTo>
                    <a:pt x="768" y="696"/>
                  </a:lnTo>
                  <a:lnTo>
                    <a:pt x="748" y="717"/>
                  </a:lnTo>
                  <a:lnTo>
                    <a:pt x="727" y="733"/>
                  </a:lnTo>
                  <a:lnTo>
                    <a:pt x="702" y="743"/>
                  </a:lnTo>
                  <a:lnTo>
                    <a:pt x="677" y="747"/>
                  </a:lnTo>
                  <a:lnTo>
                    <a:pt x="662" y="745"/>
                  </a:lnTo>
                  <a:lnTo>
                    <a:pt x="651" y="739"/>
                  </a:lnTo>
                  <a:lnTo>
                    <a:pt x="643" y="727"/>
                  </a:lnTo>
                  <a:lnTo>
                    <a:pt x="639" y="710"/>
                  </a:lnTo>
                  <a:lnTo>
                    <a:pt x="638" y="689"/>
                  </a:lnTo>
                  <a:lnTo>
                    <a:pt x="642" y="646"/>
                  </a:lnTo>
                  <a:lnTo>
                    <a:pt x="653" y="606"/>
                  </a:lnTo>
                  <a:lnTo>
                    <a:pt x="667" y="567"/>
                  </a:lnTo>
                  <a:lnTo>
                    <a:pt x="678" y="537"/>
                  </a:lnTo>
                  <a:lnTo>
                    <a:pt x="690" y="501"/>
                  </a:lnTo>
                  <a:lnTo>
                    <a:pt x="702" y="463"/>
                  </a:lnTo>
                  <a:lnTo>
                    <a:pt x="716" y="421"/>
                  </a:lnTo>
                  <a:lnTo>
                    <a:pt x="729" y="378"/>
                  </a:lnTo>
                  <a:lnTo>
                    <a:pt x="741" y="336"/>
                  </a:lnTo>
                  <a:lnTo>
                    <a:pt x="752" y="293"/>
                  </a:lnTo>
                  <a:lnTo>
                    <a:pt x="760" y="253"/>
                  </a:lnTo>
                  <a:lnTo>
                    <a:pt x="766" y="218"/>
                  </a:lnTo>
                  <a:lnTo>
                    <a:pt x="767" y="185"/>
                  </a:lnTo>
                  <a:lnTo>
                    <a:pt x="764" y="143"/>
                  </a:lnTo>
                  <a:lnTo>
                    <a:pt x="755" y="106"/>
                  </a:lnTo>
                  <a:lnTo>
                    <a:pt x="739" y="75"/>
                  </a:lnTo>
                  <a:lnTo>
                    <a:pt x="717" y="48"/>
                  </a:lnTo>
                  <a:lnTo>
                    <a:pt x="690" y="28"/>
                  </a:lnTo>
                  <a:lnTo>
                    <a:pt x="658" y="12"/>
                  </a:lnTo>
                  <a:lnTo>
                    <a:pt x="620" y="2"/>
                  </a:lnTo>
                  <a:lnTo>
                    <a:pt x="579" y="0"/>
                  </a:lnTo>
                  <a:lnTo>
                    <a:pt x="537" y="2"/>
                  </a:lnTo>
                  <a:lnTo>
                    <a:pt x="498" y="11"/>
                  </a:lnTo>
                  <a:lnTo>
                    <a:pt x="464" y="24"/>
                  </a:lnTo>
                  <a:lnTo>
                    <a:pt x="433" y="41"/>
                  </a:lnTo>
                  <a:lnTo>
                    <a:pt x="406" y="59"/>
                  </a:lnTo>
                  <a:lnTo>
                    <a:pt x="382" y="79"/>
                  </a:lnTo>
                  <a:lnTo>
                    <a:pt x="363" y="101"/>
                  </a:lnTo>
                  <a:lnTo>
                    <a:pt x="346" y="119"/>
                  </a:lnTo>
                  <a:lnTo>
                    <a:pt x="334" y="136"/>
                  </a:lnTo>
                  <a:lnTo>
                    <a:pt x="323" y="151"/>
                  </a:lnTo>
                  <a:lnTo>
                    <a:pt x="317" y="116"/>
                  </a:lnTo>
                  <a:lnTo>
                    <a:pt x="307" y="87"/>
                  </a:lnTo>
                  <a:lnTo>
                    <a:pt x="292" y="59"/>
                  </a:lnTo>
                  <a:lnTo>
                    <a:pt x="273" y="38"/>
                  </a:lnTo>
                  <a:lnTo>
                    <a:pt x="251" y="21"/>
                  </a:lnTo>
                  <a:lnTo>
                    <a:pt x="226" y="10"/>
                  </a:lnTo>
                  <a:lnTo>
                    <a:pt x="200" y="2"/>
                  </a:lnTo>
                  <a:lnTo>
                    <a:pt x="172" y="0"/>
                  </a:lnTo>
                  <a:lnTo>
                    <a:pt x="146" y="2"/>
                  </a:lnTo>
                  <a:lnTo>
                    <a:pt x="124" y="11"/>
                  </a:lnTo>
                  <a:lnTo>
                    <a:pt x="105" y="22"/>
                  </a:lnTo>
                  <a:lnTo>
                    <a:pt x="89" y="37"/>
                  </a:lnTo>
                  <a:lnTo>
                    <a:pt x="75" y="54"/>
                  </a:lnTo>
                  <a:lnTo>
                    <a:pt x="64" y="69"/>
                  </a:lnTo>
                  <a:lnTo>
                    <a:pt x="56" y="85"/>
                  </a:lnTo>
                  <a:lnTo>
                    <a:pt x="50" y="98"/>
                  </a:lnTo>
                  <a:lnTo>
                    <a:pt x="40" y="122"/>
                  </a:lnTo>
                  <a:lnTo>
                    <a:pt x="31" y="148"/>
                  </a:lnTo>
                  <a:lnTo>
                    <a:pt x="15" y="202"/>
                  </a:lnTo>
                  <a:lnTo>
                    <a:pt x="9" y="226"/>
                  </a:lnTo>
                  <a:lnTo>
                    <a:pt x="4" y="246"/>
                  </a:lnTo>
                  <a:lnTo>
                    <a:pt x="1" y="260"/>
                  </a:lnTo>
                  <a:lnTo>
                    <a:pt x="0" y="266"/>
                  </a:lnTo>
                  <a:lnTo>
                    <a:pt x="1" y="272"/>
                  </a:lnTo>
                  <a:lnTo>
                    <a:pt x="2" y="276"/>
                  </a:lnTo>
                  <a:lnTo>
                    <a:pt x="4" y="279"/>
                  </a:lnTo>
                  <a:lnTo>
                    <a:pt x="8" y="280"/>
                  </a:lnTo>
                  <a:lnTo>
                    <a:pt x="13" y="283"/>
                  </a:lnTo>
                  <a:lnTo>
                    <a:pt x="28" y="283"/>
                  </a:lnTo>
                  <a:lnTo>
                    <a:pt x="33" y="280"/>
                  </a:lnTo>
                  <a:lnTo>
                    <a:pt x="39" y="275"/>
                  </a:lnTo>
                  <a:lnTo>
                    <a:pt x="43" y="263"/>
                  </a:lnTo>
                  <a:lnTo>
                    <a:pt x="48" y="243"/>
                  </a:lnTo>
                  <a:lnTo>
                    <a:pt x="59" y="199"/>
                  </a:lnTo>
                  <a:lnTo>
                    <a:pt x="70" y="159"/>
                  </a:lnTo>
                  <a:lnTo>
                    <a:pt x="82" y="125"/>
                  </a:lnTo>
                  <a:lnTo>
                    <a:pt x="95" y="95"/>
                  </a:lnTo>
                  <a:lnTo>
                    <a:pt x="111" y="71"/>
                  </a:lnTo>
                  <a:lnTo>
                    <a:pt x="128" y="52"/>
                  </a:lnTo>
                  <a:lnTo>
                    <a:pt x="146" y="41"/>
                  </a:lnTo>
                  <a:lnTo>
                    <a:pt x="168" y="38"/>
                  </a:lnTo>
                  <a:lnTo>
                    <a:pt x="183" y="40"/>
                  </a:lnTo>
                  <a:lnTo>
                    <a:pt x="195" y="45"/>
                  </a:lnTo>
                  <a:lnTo>
                    <a:pt x="206" y="57"/>
                  </a:lnTo>
                  <a:lnTo>
                    <a:pt x="212" y="71"/>
                  </a:lnTo>
                  <a:lnTo>
                    <a:pt x="216" y="91"/>
                  </a:lnTo>
                  <a:lnTo>
                    <a:pt x="218" y="118"/>
                  </a:lnTo>
                  <a:lnTo>
                    <a:pt x="218" y="132"/>
                  </a:lnTo>
                  <a:lnTo>
                    <a:pt x="216" y="146"/>
                  </a:lnTo>
                  <a:lnTo>
                    <a:pt x="215" y="162"/>
                  </a:lnTo>
                  <a:lnTo>
                    <a:pt x="211" y="179"/>
                  </a:lnTo>
                  <a:lnTo>
                    <a:pt x="207" y="200"/>
                  </a:lnTo>
                  <a:lnTo>
                    <a:pt x="192" y="263"/>
                  </a:lnTo>
                  <a:lnTo>
                    <a:pt x="97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9" name="Group 70"/>
          <p:cNvGrpSpPr>
            <a:grpSpLocks noChangeAspect="1"/>
          </p:cNvGrpSpPr>
          <p:nvPr>
            <p:custDataLst>
              <p:tags r:id="rId8"/>
            </p:custDataLst>
          </p:nvPr>
        </p:nvGrpSpPr>
        <p:grpSpPr bwMode="auto">
          <a:xfrm>
            <a:off x="683568" y="4536440"/>
            <a:ext cx="543074" cy="249882"/>
            <a:chOff x="871" y="2928"/>
            <a:chExt cx="3975" cy="1829"/>
          </a:xfrm>
        </p:grpSpPr>
        <p:sp>
          <p:nvSpPr>
            <p:cNvPr id="54344" name="Freeform 72"/>
            <p:cNvSpPr>
              <a:spLocks noEditPoints="1"/>
            </p:cNvSpPr>
            <p:nvPr/>
          </p:nvSpPr>
          <p:spPr bwMode="auto">
            <a:xfrm>
              <a:off x="871" y="3136"/>
              <a:ext cx="1080" cy="1234"/>
            </a:xfrm>
            <a:custGeom>
              <a:avLst/>
              <a:gdLst/>
              <a:ahLst/>
              <a:cxnLst>
                <a:cxn ang="0">
                  <a:pos x="1065" y="478"/>
                </a:cxn>
                <a:cxn ang="0">
                  <a:pos x="995" y="288"/>
                </a:cxn>
                <a:cxn ang="0">
                  <a:pos x="876" y="136"/>
                </a:cxn>
                <a:cxn ang="0">
                  <a:pos x="721" y="36"/>
                </a:cxn>
                <a:cxn ang="0">
                  <a:pos x="540" y="0"/>
                </a:cxn>
                <a:cxn ang="0">
                  <a:pos x="360" y="36"/>
                </a:cxn>
                <a:cxn ang="0">
                  <a:pos x="205" y="135"/>
                </a:cxn>
                <a:cxn ang="0">
                  <a:pos x="86" y="286"/>
                </a:cxn>
                <a:cxn ang="0">
                  <a:pos x="14" y="477"/>
                </a:cxn>
                <a:cxn ang="0">
                  <a:pos x="5" y="695"/>
                </a:cxn>
                <a:cxn ang="0">
                  <a:pos x="57" y="895"/>
                </a:cxn>
                <a:cxn ang="0">
                  <a:pos x="161" y="1058"/>
                </a:cxn>
                <a:cxn ang="0">
                  <a:pos x="306" y="1173"/>
                </a:cxn>
                <a:cxn ang="0">
                  <a:pos x="477" y="1230"/>
                </a:cxn>
                <a:cxn ang="0">
                  <a:pos x="663" y="1218"/>
                </a:cxn>
                <a:cxn ang="0">
                  <a:pos x="827" y="1140"/>
                </a:cxn>
                <a:cxn ang="0">
                  <a:pos x="960" y="1006"/>
                </a:cxn>
                <a:cxn ang="0">
                  <a:pos x="1049" y="830"/>
                </a:cxn>
                <a:cxn ang="0">
                  <a:pos x="1080" y="622"/>
                </a:cxn>
                <a:cxn ang="0">
                  <a:pos x="482" y="1189"/>
                </a:cxn>
                <a:cxn ang="0">
                  <a:pos x="390" y="1153"/>
                </a:cxn>
                <a:cxn ang="0">
                  <a:pos x="302" y="1084"/>
                </a:cxn>
                <a:cxn ang="0">
                  <a:pos x="229" y="976"/>
                </a:cxn>
                <a:cxn ang="0">
                  <a:pos x="177" y="822"/>
                </a:cxn>
                <a:cxn ang="0">
                  <a:pos x="158" y="622"/>
                </a:cxn>
                <a:cxn ang="0">
                  <a:pos x="177" y="416"/>
                </a:cxn>
                <a:cxn ang="0">
                  <a:pos x="229" y="262"/>
                </a:cxn>
                <a:cxn ang="0">
                  <a:pos x="303" y="150"/>
                </a:cxn>
                <a:cxn ang="0">
                  <a:pos x="390" y="80"/>
                </a:cxn>
                <a:cxn ang="0">
                  <a:pos x="482" y="44"/>
                </a:cxn>
                <a:cxn ang="0">
                  <a:pos x="569" y="39"/>
                </a:cxn>
                <a:cxn ang="0">
                  <a:pos x="661" y="65"/>
                </a:cxn>
                <a:cxn ang="0">
                  <a:pos x="751" y="124"/>
                </a:cxn>
                <a:cxn ang="0">
                  <a:pos x="830" y="223"/>
                </a:cxn>
                <a:cxn ang="0">
                  <a:pos x="890" y="363"/>
                </a:cxn>
                <a:cxn ang="0">
                  <a:pos x="920" y="548"/>
                </a:cxn>
                <a:cxn ang="0">
                  <a:pos x="913" y="762"/>
                </a:cxn>
                <a:cxn ang="0">
                  <a:pos x="870" y="931"/>
                </a:cxn>
                <a:cxn ang="0">
                  <a:pos x="802" y="1054"/>
                </a:cxn>
                <a:cxn ang="0">
                  <a:pos x="718" y="1136"/>
                </a:cxn>
                <a:cxn ang="0">
                  <a:pos x="627" y="1181"/>
                </a:cxn>
                <a:cxn ang="0">
                  <a:pos x="541" y="1195"/>
                </a:cxn>
                <a:cxn ang="0">
                  <a:pos x="789" y="552"/>
                </a:cxn>
                <a:cxn ang="0">
                  <a:pos x="251" y="494"/>
                </a:cxn>
                <a:cxn ang="0">
                  <a:pos x="291" y="681"/>
                </a:cxn>
                <a:cxn ang="0">
                  <a:pos x="830" y="739"/>
                </a:cxn>
              </a:cxnLst>
              <a:rect l="0" t="0" r="r" b="b"/>
              <a:pathLst>
                <a:path w="1080" h="1234">
                  <a:moveTo>
                    <a:pt x="1080" y="622"/>
                  </a:moveTo>
                  <a:lnTo>
                    <a:pt x="1076" y="548"/>
                  </a:lnTo>
                  <a:lnTo>
                    <a:pt x="1065" y="478"/>
                  </a:lnTo>
                  <a:lnTo>
                    <a:pt x="1049" y="411"/>
                  </a:lnTo>
                  <a:lnTo>
                    <a:pt x="1025" y="347"/>
                  </a:lnTo>
                  <a:lnTo>
                    <a:pt x="995" y="288"/>
                  </a:lnTo>
                  <a:lnTo>
                    <a:pt x="960" y="231"/>
                  </a:lnTo>
                  <a:lnTo>
                    <a:pt x="920" y="181"/>
                  </a:lnTo>
                  <a:lnTo>
                    <a:pt x="876" y="136"/>
                  </a:lnTo>
                  <a:lnTo>
                    <a:pt x="827" y="97"/>
                  </a:lnTo>
                  <a:lnTo>
                    <a:pt x="776" y="64"/>
                  </a:lnTo>
                  <a:lnTo>
                    <a:pt x="721" y="36"/>
                  </a:lnTo>
                  <a:lnTo>
                    <a:pt x="663" y="16"/>
                  </a:lnTo>
                  <a:lnTo>
                    <a:pt x="602" y="5"/>
                  </a:lnTo>
                  <a:lnTo>
                    <a:pt x="540" y="0"/>
                  </a:lnTo>
                  <a:lnTo>
                    <a:pt x="477" y="5"/>
                  </a:lnTo>
                  <a:lnTo>
                    <a:pt x="418" y="16"/>
                  </a:lnTo>
                  <a:lnTo>
                    <a:pt x="360" y="36"/>
                  </a:lnTo>
                  <a:lnTo>
                    <a:pt x="306" y="62"/>
                  </a:lnTo>
                  <a:lnTo>
                    <a:pt x="253" y="96"/>
                  </a:lnTo>
                  <a:lnTo>
                    <a:pt x="205" y="135"/>
                  </a:lnTo>
                  <a:lnTo>
                    <a:pt x="161" y="179"/>
                  </a:lnTo>
                  <a:lnTo>
                    <a:pt x="121" y="230"/>
                  </a:lnTo>
                  <a:lnTo>
                    <a:pt x="86" y="286"/>
                  </a:lnTo>
                  <a:lnTo>
                    <a:pt x="56" y="346"/>
                  </a:lnTo>
                  <a:lnTo>
                    <a:pt x="32" y="409"/>
                  </a:lnTo>
                  <a:lnTo>
                    <a:pt x="14" y="477"/>
                  </a:lnTo>
                  <a:lnTo>
                    <a:pt x="3" y="548"/>
                  </a:lnTo>
                  <a:lnTo>
                    <a:pt x="0" y="622"/>
                  </a:lnTo>
                  <a:lnTo>
                    <a:pt x="5" y="695"/>
                  </a:lnTo>
                  <a:lnTo>
                    <a:pt x="16" y="765"/>
                  </a:lnTo>
                  <a:lnTo>
                    <a:pt x="32" y="832"/>
                  </a:lnTo>
                  <a:lnTo>
                    <a:pt x="57" y="895"/>
                  </a:lnTo>
                  <a:lnTo>
                    <a:pt x="86" y="954"/>
                  </a:lnTo>
                  <a:lnTo>
                    <a:pt x="121" y="1009"/>
                  </a:lnTo>
                  <a:lnTo>
                    <a:pt x="161" y="1058"/>
                  </a:lnTo>
                  <a:lnTo>
                    <a:pt x="205" y="1103"/>
                  </a:lnTo>
                  <a:lnTo>
                    <a:pt x="253" y="1140"/>
                  </a:lnTo>
                  <a:lnTo>
                    <a:pt x="306" y="1173"/>
                  </a:lnTo>
                  <a:lnTo>
                    <a:pt x="361" y="1199"/>
                  </a:lnTo>
                  <a:lnTo>
                    <a:pt x="418" y="1218"/>
                  </a:lnTo>
                  <a:lnTo>
                    <a:pt x="477" y="1230"/>
                  </a:lnTo>
                  <a:lnTo>
                    <a:pt x="540" y="1234"/>
                  </a:lnTo>
                  <a:lnTo>
                    <a:pt x="602" y="1230"/>
                  </a:lnTo>
                  <a:lnTo>
                    <a:pt x="663" y="1218"/>
                  </a:lnTo>
                  <a:lnTo>
                    <a:pt x="721" y="1199"/>
                  </a:lnTo>
                  <a:lnTo>
                    <a:pt x="776" y="1172"/>
                  </a:lnTo>
                  <a:lnTo>
                    <a:pt x="827" y="1140"/>
                  </a:lnTo>
                  <a:lnTo>
                    <a:pt x="876" y="1101"/>
                  </a:lnTo>
                  <a:lnTo>
                    <a:pt x="920" y="1056"/>
                  </a:lnTo>
                  <a:lnTo>
                    <a:pt x="960" y="1006"/>
                  </a:lnTo>
                  <a:lnTo>
                    <a:pt x="995" y="952"/>
                  </a:lnTo>
                  <a:lnTo>
                    <a:pt x="1024" y="893"/>
                  </a:lnTo>
                  <a:lnTo>
                    <a:pt x="1049" y="830"/>
                  </a:lnTo>
                  <a:lnTo>
                    <a:pt x="1065" y="763"/>
                  </a:lnTo>
                  <a:lnTo>
                    <a:pt x="1076" y="694"/>
                  </a:lnTo>
                  <a:lnTo>
                    <a:pt x="1080" y="622"/>
                  </a:lnTo>
                  <a:close/>
                  <a:moveTo>
                    <a:pt x="541" y="1195"/>
                  </a:moveTo>
                  <a:lnTo>
                    <a:pt x="512" y="1194"/>
                  </a:lnTo>
                  <a:lnTo>
                    <a:pt x="482" y="1189"/>
                  </a:lnTo>
                  <a:lnTo>
                    <a:pt x="451" y="1181"/>
                  </a:lnTo>
                  <a:lnTo>
                    <a:pt x="421" y="1169"/>
                  </a:lnTo>
                  <a:lnTo>
                    <a:pt x="390" y="1153"/>
                  </a:lnTo>
                  <a:lnTo>
                    <a:pt x="360" y="1134"/>
                  </a:lnTo>
                  <a:lnTo>
                    <a:pt x="331" y="1111"/>
                  </a:lnTo>
                  <a:lnTo>
                    <a:pt x="302" y="1084"/>
                  </a:lnTo>
                  <a:lnTo>
                    <a:pt x="276" y="1052"/>
                  </a:lnTo>
                  <a:lnTo>
                    <a:pt x="251" y="1016"/>
                  </a:lnTo>
                  <a:lnTo>
                    <a:pt x="229" y="976"/>
                  </a:lnTo>
                  <a:lnTo>
                    <a:pt x="208" y="929"/>
                  </a:lnTo>
                  <a:lnTo>
                    <a:pt x="191" y="879"/>
                  </a:lnTo>
                  <a:lnTo>
                    <a:pt x="177" y="822"/>
                  </a:lnTo>
                  <a:lnTo>
                    <a:pt x="166" y="760"/>
                  </a:lnTo>
                  <a:lnTo>
                    <a:pt x="159" y="694"/>
                  </a:lnTo>
                  <a:lnTo>
                    <a:pt x="158" y="622"/>
                  </a:lnTo>
                  <a:lnTo>
                    <a:pt x="161" y="548"/>
                  </a:lnTo>
                  <a:lnTo>
                    <a:pt x="166" y="480"/>
                  </a:lnTo>
                  <a:lnTo>
                    <a:pt x="177" y="416"/>
                  </a:lnTo>
                  <a:lnTo>
                    <a:pt x="191" y="360"/>
                  </a:lnTo>
                  <a:lnTo>
                    <a:pt x="209" y="308"/>
                  </a:lnTo>
                  <a:lnTo>
                    <a:pt x="229" y="262"/>
                  </a:lnTo>
                  <a:lnTo>
                    <a:pt x="252" y="220"/>
                  </a:lnTo>
                  <a:lnTo>
                    <a:pt x="277" y="182"/>
                  </a:lnTo>
                  <a:lnTo>
                    <a:pt x="303" y="150"/>
                  </a:lnTo>
                  <a:lnTo>
                    <a:pt x="332" y="123"/>
                  </a:lnTo>
                  <a:lnTo>
                    <a:pt x="361" y="100"/>
                  </a:lnTo>
                  <a:lnTo>
                    <a:pt x="390" y="80"/>
                  </a:lnTo>
                  <a:lnTo>
                    <a:pt x="421" y="64"/>
                  </a:lnTo>
                  <a:lnTo>
                    <a:pt x="451" y="52"/>
                  </a:lnTo>
                  <a:lnTo>
                    <a:pt x="482" y="44"/>
                  </a:lnTo>
                  <a:lnTo>
                    <a:pt x="511" y="39"/>
                  </a:lnTo>
                  <a:lnTo>
                    <a:pt x="540" y="38"/>
                  </a:lnTo>
                  <a:lnTo>
                    <a:pt x="569" y="39"/>
                  </a:lnTo>
                  <a:lnTo>
                    <a:pt x="599" y="45"/>
                  </a:lnTo>
                  <a:lnTo>
                    <a:pt x="630" y="52"/>
                  </a:lnTo>
                  <a:lnTo>
                    <a:pt x="661" y="65"/>
                  </a:lnTo>
                  <a:lnTo>
                    <a:pt x="692" y="81"/>
                  </a:lnTo>
                  <a:lnTo>
                    <a:pt x="721" y="101"/>
                  </a:lnTo>
                  <a:lnTo>
                    <a:pt x="751" y="124"/>
                  </a:lnTo>
                  <a:lnTo>
                    <a:pt x="779" y="153"/>
                  </a:lnTo>
                  <a:lnTo>
                    <a:pt x="805" y="185"/>
                  </a:lnTo>
                  <a:lnTo>
                    <a:pt x="830" y="223"/>
                  </a:lnTo>
                  <a:lnTo>
                    <a:pt x="852" y="265"/>
                  </a:lnTo>
                  <a:lnTo>
                    <a:pt x="873" y="311"/>
                  </a:lnTo>
                  <a:lnTo>
                    <a:pt x="890" y="363"/>
                  </a:lnTo>
                  <a:lnTo>
                    <a:pt x="903" y="419"/>
                  </a:lnTo>
                  <a:lnTo>
                    <a:pt x="913" y="481"/>
                  </a:lnTo>
                  <a:lnTo>
                    <a:pt x="920" y="548"/>
                  </a:lnTo>
                  <a:lnTo>
                    <a:pt x="923" y="622"/>
                  </a:lnTo>
                  <a:lnTo>
                    <a:pt x="920" y="695"/>
                  </a:lnTo>
                  <a:lnTo>
                    <a:pt x="913" y="762"/>
                  </a:lnTo>
                  <a:lnTo>
                    <a:pt x="903" y="824"/>
                  </a:lnTo>
                  <a:lnTo>
                    <a:pt x="888" y="880"/>
                  </a:lnTo>
                  <a:lnTo>
                    <a:pt x="870" y="931"/>
                  </a:lnTo>
                  <a:lnTo>
                    <a:pt x="851" y="977"/>
                  </a:lnTo>
                  <a:lnTo>
                    <a:pt x="827" y="1017"/>
                  </a:lnTo>
                  <a:lnTo>
                    <a:pt x="802" y="1054"/>
                  </a:lnTo>
                  <a:lnTo>
                    <a:pt x="775" y="1085"/>
                  </a:lnTo>
                  <a:lnTo>
                    <a:pt x="747" y="1113"/>
                  </a:lnTo>
                  <a:lnTo>
                    <a:pt x="718" y="1136"/>
                  </a:lnTo>
                  <a:lnTo>
                    <a:pt x="688" y="1155"/>
                  </a:lnTo>
                  <a:lnTo>
                    <a:pt x="657" y="1169"/>
                  </a:lnTo>
                  <a:lnTo>
                    <a:pt x="627" y="1181"/>
                  </a:lnTo>
                  <a:lnTo>
                    <a:pt x="598" y="1189"/>
                  </a:lnTo>
                  <a:lnTo>
                    <a:pt x="569" y="1194"/>
                  </a:lnTo>
                  <a:lnTo>
                    <a:pt x="541" y="1195"/>
                  </a:lnTo>
                  <a:close/>
                  <a:moveTo>
                    <a:pt x="830" y="494"/>
                  </a:moveTo>
                  <a:lnTo>
                    <a:pt x="789" y="494"/>
                  </a:lnTo>
                  <a:lnTo>
                    <a:pt x="789" y="552"/>
                  </a:lnTo>
                  <a:lnTo>
                    <a:pt x="291" y="552"/>
                  </a:lnTo>
                  <a:lnTo>
                    <a:pt x="291" y="494"/>
                  </a:lnTo>
                  <a:lnTo>
                    <a:pt x="251" y="494"/>
                  </a:lnTo>
                  <a:lnTo>
                    <a:pt x="251" y="739"/>
                  </a:lnTo>
                  <a:lnTo>
                    <a:pt x="291" y="739"/>
                  </a:lnTo>
                  <a:lnTo>
                    <a:pt x="291" y="681"/>
                  </a:lnTo>
                  <a:lnTo>
                    <a:pt x="789" y="681"/>
                  </a:lnTo>
                  <a:lnTo>
                    <a:pt x="789" y="739"/>
                  </a:lnTo>
                  <a:lnTo>
                    <a:pt x="830" y="739"/>
                  </a:lnTo>
                  <a:lnTo>
                    <a:pt x="830" y="4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45" name="Freeform 73"/>
            <p:cNvSpPr>
              <a:spLocks/>
            </p:cNvSpPr>
            <p:nvPr/>
          </p:nvSpPr>
          <p:spPr bwMode="auto">
            <a:xfrm>
              <a:off x="2203" y="3060"/>
              <a:ext cx="378" cy="1697"/>
            </a:xfrm>
            <a:custGeom>
              <a:avLst/>
              <a:gdLst/>
              <a:ahLst/>
              <a:cxnLst>
                <a:cxn ang="0">
                  <a:pos x="378" y="1677"/>
                </a:cxn>
                <a:cxn ang="0">
                  <a:pos x="373" y="1670"/>
                </a:cxn>
                <a:cxn ang="0">
                  <a:pos x="361" y="1656"/>
                </a:cxn>
                <a:cxn ang="0">
                  <a:pos x="303" y="1588"/>
                </a:cxn>
                <a:cxn ang="0">
                  <a:pos x="224" y="1465"/>
                </a:cxn>
                <a:cxn ang="0">
                  <a:pos x="167" y="1332"/>
                </a:cxn>
                <a:cxn ang="0">
                  <a:pos x="129" y="1193"/>
                </a:cxn>
                <a:cxn ang="0">
                  <a:pos x="107" y="1052"/>
                </a:cxn>
                <a:cxn ang="0">
                  <a:pos x="95" y="914"/>
                </a:cxn>
                <a:cxn ang="0">
                  <a:pos x="97" y="767"/>
                </a:cxn>
                <a:cxn ang="0">
                  <a:pos x="111" y="608"/>
                </a:cxn>
                <a:cxn ang="0">
                  <a:pos x="140" y="453"/>
                </a:cxn>
                <a:cxn ang="0">
                  <a:pos x="190" y="306"/>
                </a:cxn>
                <a:cxn ang="0">
                  <a:pos x="260" y="169"/>
                </a:cxn>
                <a:cxn ang="0">
                  <a:pos x="357" y="46"/>
                </a:cxn>
                <a:cxn ang="0">
                  <a:pos x="376" y="24"/>
                </a:cxn>
                <a:cxn ang="0">
                  <a:pos x="378" y="11"/>
                </a:cxn>
                <a:cxn ang="0">
                  <a:pos x="373" y="4"/>
                </a:cxn>
                <a:cxn ang="0">
                  <a:pos x="354" y="3"/>
                </a:cxn>
                <a:cxn ang="0">
                  <a:pos x="328" y="21"/>
                </a:cxn>
                <a:cxn ang="0">
                  <a:pos x="286" y="59"/>
                </a:cxn>
                <a:cxn ang="0">
                  <a:pos x="237" y="115"/>
                </a:cxn>
                <a:cxn ang="0">
                  <a:pos x="181" y="189"/>
                </a:cxn>
                <a:cxn ang="0">
                  <a:pos x="127" y="280"/>
                </a:cxn>
                <a:cxn ang="0">
                  <a:pos x="66" y="424"/>
                </a:cxn>
                <a:cxn ang="0">
                  <a:pos x="21" y="606"/>
                </a:cxn>
                <a:cxn ang="0">
                  <a:pos x="3" y="774"/>
                </a:cxn>
                <a:cxn ang="0">
                  <a:pos x="1" y="908"/>
                </a:cxn>
                <a:cxn ang="0">
                  <a:pos x="15" y="1052"/>
                </a:cxn>
                <a:cxn ang="0">
                  <a:pos x="47" y="1212"/>
                </a:cxn>
                <a:cxn ang="0">
                  <a:pos x="108" y="1378"/>
                </a:cxn>
                <a:cxn ang="0">
                  <a:pos x="159" y="1473"/>
                </a:cxn>
                <a:cxn ang="0">
                  <a:pos x="213" y="1553"/>
                </a:cxn>
                <a:cxn ang="0">
                  <a:pos x="266" y="1615"/>
                </a:cxn>
                <a:cxn ang="0">
                  <a:pos x="310" y="1660"/>
                </a:cxn>
                <a:cxn ang="0">
                  <a:pos x="343" y="1687"/>
                </a:cxn>
                <a:cxn ang="0">
                  <a:pos x="361" y="1697"/>
                </a:cxn>
                <a:cxn ang="0">
                  <a:pos x="369" y="1695"/>
                </a:cxn>
                <a:cxn ang="0">
                  <a:pos x="375" y="1690"/>
                </a:cxn>
                <a:cxn ang="0">
                  <a:pos x="378" y="1680"/>
                </a:cxn>
              </a:cxnLst>
              <a:rect l="0" t="0" r="r" b="b"/>
              <a:pathLst>
                <a:path w="378" h="1697">
                  <a:moveTo>
                    <a:pt x="378" y="1680"/>
                  </a:moveTo>
                  <a:lnTo>
                    <a:pt x="378" y="1677"/>
                  </a:lnTo>
                  <a:lnTo>
                    <a:pt x="376" y="1674"/>
                  </a:lnTo>
                  <a:lnTo>
                    <a:pt x="373" y="1670"/>
                  </a:lnTo>
                  <a:lnTo>
                    <a:pt x="369" y="1664"/>
                  </a:lnTo>
                  <a:lnTo>
                    <a:pt x="361" y="1656"/>
                  </a:lnTo>
                  <a:lnTo>
                    <a:pt x="350" y="1643"/>
                  </a:lnTo>
                  <a:lnTo>
                    <a:pt x="303" y="1588"/>
                  </a:lnTo>
                  <a:lnTo>
                    <a:pt x="260" y="1527"/>
                  </a:lnTo>
                  <a:lnTo>
                    <a:pt x="224" y="1465"/>
                  </a:lnTo>
                  <a:lnTo>
                    <a:pt x="194" y="1400"/>
                  </a:lnTo>
                  <a:lnTo>
                    <a:pt x="167" y="1332"/>
                  </a:lnTo>
                  <a:lnTo>
                    <a:pt x="147" y="1262"/>
                  </a:lnTo>
                  <a:lnTo>
                    <a:pt x="129" y="1193"/>
                  </a:lnTo>
                  <a:lnTo>
                    <a:pt x="116" y="1122"/>
                  </a:lnTo>
                  <a:lnTo>
                    <a:pt x="107" y="1052"/>
                  </a:lnTo>
                  <a:lnTo>
                    <a:pt x="100" y="982"/>
                  </a:lnTo>
                  <a:lnTo>
                    <a:pt x="95" y="914"/>
                  </a:lnTo>
                  <a:lnTo>
                    <a:pt x="95" y="848"/>
                  </a:lnTo>
                  <a:lnTo>
                    <a:pt x="97" y="767"/>
                  </a:lnTo>
                  <a:lnTo>
                    <a:pt x="102" y="687"/>
                  </a:lnTo>
                  <a:lnTo>
                    <a:pt x="111" y="608"/>
                  </a:lnTo>
                  <a:lnTo>
                    <a:pt x="123" y="530"/>
                  </a:lnTo>
                  <a:lnTo>
                    <a:pt x="140" y="453"/>
                  </a:lnTo>
                  <a:lnTo>
                    <a:pt x="162" y="378"/>
                  </a:lnTo>
                  <a:lnTo>
                    <a:pt x="190" y="306"/>
                  </a:lnTo>
                  <a:lnTo>
                    <a:pt x="223" y="237"/>
                  </a:lnTo>
                  <a:lnTo>
                    <a:pt x="260" y="169"/>
                  </a:lnTo>
                  <a:lnTo>
                    <a:pt x="306" y="105"/>
                  </a:lnTo>
                  <a:lnTo>
                    <a:pt x="357" y="46"/>
                  </a:lnTo>
                  <a:lnTo>
                    <a:pt x="373" y="29"/>
                  </a:lnTo>
                  <a:lnTo>
                    <a:pt x="376" y="24"/>
                  </a:lnTo>
                  <a:lnTo>
                    <a:pt x="378" y="20"/>
                  </a:lnTo>
                  <a:lnTo>
                    <a:pt x="378" y="11"/>
                  </a:lnTo>
                  <a:lnTo>
                    <a:pt x="375" y="7"/>
                  </a:lnTo>
                  <a:lnTo>
                    <a:pt x="373" y="4"/>
                  </a:lnTo>
                  <a:lnTo>
                    <a:pt x="361" y="0"/>
                  </a:lnTo>
                  <a:lnTo>
                    <a:pt x="354" y="3"/>
                  </a:lnTo>
                  <a:lnTo>
                    <a:pt x="343" y="10"/>
                  </a:lnTo>
                  <a:lnTo>
                    <a:pt x="328" y="21"/>
                  </a:lnTo>
                  <a:lnTo>
                    <a:pt x="308" y="37"/>
                  </a:lnTo>
                  <a:lnTo>
                    <a:pt x="286" y="59"/>
                  </a:lnTo>
                  <a:lnTo>
                    <a:pt x="261" y="85"/>
                  </a:lnTo>
                  <a:lnTo>
                    <a:pt x="237" y="115"/>
                  </a:lnTo>
                  <a:lnTo>
                    <a:pt x="209" y="150"/>
                  </a:lnTo>
                  <a:lnTo>
                    <a:pt x="181" y="189"/>
                  </a:lnTo>
                  <a:lnTo>
                    <a:pt x="155" y="232"/>
                  </a:lnTo>
                  <a:lnTo>
                    <a:pt x="127" y="280"/>
                  </a:lnTo>
                  <a:lnTo>
                    <a:pt x="102" y="331"/>
                  </a:lnTo>
                  <a:lnTo>
                    <a:pt x="66" y="424"/>
                  </a:lnTo>
                  <a:lnTo>
                    <a:pt x="40" y="517"/>
                  </a:lnTo>
                  <a:lnTo>
                    <a:pt x="21" y="606"/>
                  </a:lnTo>
                  <a:lnTo>
                    <a:pt x="8" y="692"/>
                  </a:lnTo>
                  <a:lnTo>
                    <a:pt x="3" y="774"/>
                  </a:lnTo>
                  <a:lnTo>
                    <a:pt x="0" y="848"/>
                  </a:lnTo>
                  <a:lnTo>
                    <a:pt x="1" y="908"/>
                  </a:lnTo>
                  <a:lnTo>
                    <a:pt x="6" y="978"/>
                  </a:lnTo>
                  <a:lnTo>
                    <a:pt x="15" y="1052"/>
                  </a:lnTo>
                  <a:lnTo>
                    <a:pt x="28" y="1131"/>
                  </a:lnTo>
                  <a:lnTo>
                    <a:pt x="47" y="1212"/>
                  </a:lnTo>
                  <a:lnTo>
                    <a:pt x="73" y="1296"/>
                  </a:lnTo>
                  <a:lnTo>
                    <a:pt x="108" y="1378"/>
                  </a:lnTo>
                  <a:lnTo>
                    <a:pt x="133" y="1429"/>
                  </a:lnTo>
                  <a:lnTo>
                    <a:pt x="159" y="1473"/>
                  </a:lnTo>
                  <a:lnTo>
                    <a:pt x="187" y="1515"/>
                  </a:lnTo>
                  <a:lnTo>
                    <a:pt x="213" y="1553"/>
                  </a:lnTo>
                  <a:lnTo>
                    <a:pt x="239" y="1586"/>
                  </a:lnTo>
                  <a:lnTo>
                    <a:pt x="266" y="1615"/>
                  </a:lnTo>
                  <a:lnTo>
                    <a:pt x="289" y="1640"/>
                  </a:lnTo>
                  <a:lnTo>
                    <a:pt x="310" y="1660"/>
                  </a:lnTo>
                  <a:lnTo>
                    <a:pt x="328" y="1676"/>
                  </a:lnTo>
                  <a:lnTo>
                    <a:pt x="343" y="1687"/>
                  </a:lnTo>
                  <a:lnTo>
                    <a:pt x="354" y="1695"/>
                  </a:lnTo>
                  <a:lnTo>
                    <a:pt x="361" y="1697"/>
                  </a:lnTo>
                  <a:lnTo>
                    <a:pt x="365" y="1697"/>
                  </a:lnTo>
                  <a:lnTo>
                    <a:pt x="369" y="1695"/>
                  </a:lnTo>
                  <a:lnTo>
                    <a:pt x="373" y="1693"/>
                  </a:lnTo>
                  <a:lnTo>
                    <a:pt x="375" y="1690"/>
                  </a:lnTo>
                  <a:lnTo>
                    <a:pt x="378" y="1686"/>
                  </a:lnTo>
                  <a:lnTo>
                    <a:pt x="378" y="16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46" name="Freeform 74"/>
            <p:cNvSpPr>
              <a:spLocks/>
            </p:cNvSpPr>
            <p:nvPr/>
          </p:nvSpPr>
          <p:spPr bwMode="auto">
            <a:xfrm>
              <a:off x="2722" y="3583"/>
              <a:ext cx="879" cy="768"/>
            </a:xfrm>
            <a:custGeom>
              <a:avLst/>
              <a:gdLst/>
              <a:ahLst/>
              <a:cxnLst>
                <a:cxn ang="0">
                  <a:pos x="83" y="713"/>
                </a:cxn>
                <a:cxn ang="0">
                  <a:pos x="101" y="761"/>
                </a:cxn>
                <a:cxn ang="0">
                  <a:pos x="154" y="761"/>
                </a:cxn>
                <a:cxn ang="0">
                  <a:pos x="189" y="716"/>
                </a:cxn>
                <a:cxn ang="0">
                  <a:pos x="206" y="653"/>
                </a:cxn>
                <a:cxn ang="0">
                  <a:pos x="237" y="518"/>
                </a:cxn>
                <a:cxn ang="0">
                  <a:pos x="286" y="313"/>
                </a:cxn>
                <a:cxn ang="0">
                  <a:pos x="301" y="251"/>
                </a:cxn>
                <a:cxn ang="0">
                  <a:pos x="337" y="183"/>
                </a:cxn>
                <a:cxn ang="0">
                  <a:pos x="427" y="86"/>
                </a:cxn>
                <a:cxn ang="0">
                  <a:pos x="568" y="37"/>
                </a:cxn>
                <a:cxn ang="0">
                  <a:pos x="634" y="68"/>
                </a:cxn>
                <a:cxn ang="0">
                  <a:pos x="655" y="137"/>
                </a:cxn>
                <a:cxn ang="0">
                  <a:pos x="640" y="261"/>
                </a:cxn>
                <a:cxn ang="0">
                  <a:pos x="593" y="426"/>
                </a:cxn>
                <a:cxn ang="0">
                  <a:pos x="550" y="552"/>
                </a:cxn>
                <a:cxn ang="0">
                  <a:pos x="533" y="630"/>
                </a:cxn>
                <a:cxn ang="0">
                  <a:pos x="583" y="738"/>
                </a:cxn>
                <a:cxn ang="0">
                  <a:pos x="699" y="764"/>
                </a:cxn>
                <a:cxn ang="0">
                  <a:pos x="796" y="696"/>
                </a:cxn>
                <a:cxn ang="0">
                  <a:pos x="856" y="589"/>
                </a:cxn>
                <a:cxn ang="0">
                  <a:pos x="879" y="503"/>
                </a:cxn>
                <a:cxn ang="0">
                  <a:pos x="871" y="491"/>
                </a:cxn>
                <a:cxn ang="0">
                  <a:pos x="850" y="491"/>
                </a:cxn>
                <a:cxn ang="0">
                  <a:pos x="822" y="562"/>
                </a:cxn>
                <a:cxn ang="0">
                  <a:pos x="749" y="695"/>
                </a:cxn>
                <a:cxn ang="0">
                  <a:pos x="655" y="729"/>
                </a:cxn>
                <a:cxn ang="0">
                  <a:pos x="632" y="674"/>
                </a:cxn>
                <a:cxn ang="0">
                  <a:pos x="670" y="524"/>
                </a:cxn>
                <a:cxn ang="0">
                  <a:pos x="721" y="371"/>
                </a:cxn>
                <a:cxn ang="0">
                  <a:pos x="757" y="212"/>
                </a:cxn>
                <a:cxn ang="0">
                  <a:pos x="731" y="73"/>
                </a:cxn>
                <a:cxn ang="0">
                  <a:pos x="615" y="3"/>
                </a:cxn>
                <a:cxn ang="0">
                  <a:pos x="459" y="24"/>
                </a:cxn>
                <a:cxn ang="0">
                  <a:pos x="359" y="98"/>
                </a:cxn>
                <a:cxn ang="0">
                  <a:pos x="314" y="114"/>
                </a:cxn>
                <a:cxn ang="0">
                  <a:pos x="249" y="21"/>
                </a:cxn>
                <a:cxn ang="0">
                  <a:pos x="143" y="3"/>
                </a:cxn>
                <a:cxn ang="0">
                  <a:pos x="74" y="52"/>
                </a:cxn>
                <a:cxn ang="0">
                  <a:pos x="38" y="120"/>
                </a:cxn>
                <a:cxn ang="0">
                  <a:pos x="4" y="241"/>
                </a:cxn>
                <a:cxn ang="0">
                  <a:pos x="2" y="270"/>
                </a:cxn>
                <a:cxn ang="0">
                  <a:pos x="27" y="277"/>
                </a:cxn>
                <a:cxn ang="0">
                  <a:pos x="47" y="240"/>
                </a:cxn>
                <a:cxn ang="0">
                  <a:pos x="95" y="94"/>
                </a:cxn>
                <a:cxn ang="0">
                  <a:pos x="166" y="37"/>
                </a:cxn>
                <a:cxn ang="0">
                  <a:pos x="210" y="70"/>
                </a:cxn>
                <a:cxn ang="0">
                  <a:pos x="213" y="159"/>
                </a:cxn>
                <a:cxn ang="0">
                  <a:pos x="189" y="257"/>
                </a:cxn>
              </a:cxnLst>
              <a:rect l="0" t="0" r="r" b="b"/>
              <a:pathLst>
                <a:path w="879" h="768">
                  <a:moveTo>
                    <a:pt x="95" y="650"/>
                  </a:moveTo>
                  <a:lnTo>
                    <a:pt x="92" y="666"/>
                  </a:lnTo>
                  <a:lnTo>
                    <a:pt x="84" y="700"/>
                  </a:lnTo>
                  <a:lnTo>
                    <a:pt x="83" y="713"/>
                  </a:lnTo>
                  <a:lnTo>
                    <a:pt x="81" y="722"/>
                  </a:lnTo>
                  <a:lnTo>
                    <a:pt x="84" y="739"/>
                  </a:lnTo>
                  <a:lnTo>
                    <a:pt x="91" y="751"/>
                  </a:lnTo>
                  <a:lnTo>
                    <a:pt x="101" y="761"/>
                  </a:lnTo>
                  <a:lnTo>
                    <a:pt x="114" y="767"/>
                  </a:lnTo>
                  <a:lnTo>
                    <a:pt x="128" y="768"/>
                  </a:lnTo>
                  <a:lnTo>
                    <a:pt x="141" y="767"/>
                  </a:lnTo>
                  <a:lnTo>
                    <a:pt x="154" y="761"/>
                  </a:lnTo>
                  <a:lnTo>
                    <a:pt x="167" y="752"/>
                  </a:lnTo>
                  <a:lnTo>
                    <a:pt x="179" y="738"/>
                  </a:lnTo>
                  <a:lnTo>
                    <a:pt x="188" y="721"/>
                  </a:lnTo>
                  <a:lnTo>
                    <a:pt x="189" y="716"/>
                  </a:lnTo>
                  <a:lnTo>
                    <a:pt x="192" y="706"/>
                  </a:lnTo>
                  <a:lnTo>
                    <a:pt x="196" y="690"/>
                  </a:lnTo>
                  <a:lnTo>
                    <a:pt x="200" y="673"/>
                  </a:lnTo>
                  <a:lnTo>
                    <a:pt x="206" y="653"/>
                  </a:lnTo>
                  <a:lnTo>
                    <a:pt x="210" y="633"/>
                  </a:lnTo>
                  <a:lnTo>
                    <a:pt x="215" y="612"/>
                  </a:lnTo>
                  <a:lnTo>
                    <a:pt x="219" y="595"/>
                  </a:lnTo>
                  <a:lnTo>
                    <a:pt x="237" y="518"/>
                  </a:lnTo>
                  <a:lnTo>
                    <a:pt x="254" y="442"/>
                  </a:lnTo>
                  <a:lnTo>
                    <a:pt x="269" y="387"/>
                  </a:lnTo>
                  <a:lnTo>
                    <a:pt x="282" y="329"/>
                  </a:lnTo>
                  <a:lnTo>
                    <a:pt x="286" y="313"/>
                  </a:lnTo>
                  <a:lnTo>
                    <a:pt x="290" y="296"/>
                  </a:lnTo>
                  <a:lnTo>
                    <a:pt x="294" y="277"/>
                  </a:lnTo>
                  <a:lnTo>
                    <a:pt x="298" y="263"/>
                  </a:lnTo>
                  <a:lnTo>
                    <a:pt x="301" y="251"/>
                  </a:lnTo>
                  <a:lnTo>
                    <a:pt x="304" y="244"/>
                  </a:lnTo>
                  <a:lnTo>
                    <a:pt x="312" y="227"/>
                  </a:lnTo>
                  <a:lnTo>
                    <a:pt x="323" y="206"/>
                  </a:lnTo>
                  <a:lnTo>
                    <a:pt x="337" y="183"/>
                  </a:lnTo>
                  <a:lnTo>
                    <a:pt x="355" y="159"/>
                  </a:lnTo>
                  <a:lnTo>
                    <a:pt x="376" y="133"/>
                  </a:lnTo>
                  <a:lnTo>
                    <a:pt x="399" y="108"/>
                  </a:lnTo>
                  <a:lnTo>
                    <a:pt x="427" y="86"/>
                  </a:lnTo>
                  <a:lnTo>
                    <a:pt x="457" y="66"/>
                  </a:lnTo>
                  <a:lnTo>
                    <a:pt x="491" y="50"/>
                  </a:lnTo>
                  <a:lnTo>
                    <a:pt x="528" y="40"/>
                  </a:lnTo>
                  <a:lnTo>
                    <a:pt x="568" y="37"/>
                  </a:lnTo>
                  <a:lnTo>
                    <a:pt x="590" y="39"/>
                  </a:lnTo>
                  <a:lnTo>
                    <a:pt x="608" y="46"/>
                  </a:lnTo>
                  <a:lnTo>
                    <a:pt x="623" y="56"/>
                  </a:lnTo>
                  <a:lnTo>
                    <a:pt x="634" y="68"/>
                  </a:lnTo>
                  <a:lnTo>
                    <a:pt x="643" y="83"/>
                  </a:lnTo>
                  <a:lnTo>
                    <a:pt x="650" y="101"/>
                  </a:lnTo>
                  <a:lnTo>
                    <a:pt x="654" y="118"/>
                  </a:lnTo>
                  <a:lnTo>
                    <a:pt x="655" y="137"/>
                  </a:lnTo>
                  <a:lnTo>
                    <a:pt x="655" y="156"/>
                  </a:lnTo>
                  <a:lnTo>
                    <a:pt x="654" y="188"/>
                  </a:lnTo>
                  <a:lnTo>
                    <a:pt x="648" y="222"/>
                  </a:lnTo>
                  <a:lnTo>
                    <a:pt x="640" y="261"/>
                  </a:lnTo>
                  <a:lnTo>
                    <a:pt x="630" y="303"/>
                  </a:lnTo>
                  <a:lnTo>
                    <a:pt x="619" y="345"/>
                  </a:lnTo>
                  <a:lnTo>
                    <a:pt x="607" y="387"/>
                  </a:lnTo>
                  <a:lnTo>
                    <a:pt x="593" y="426"/>
                  </a:lnTo>
                  <a:lnTo>
                    <a:pt x="580" y="465"/>
                  </a:lnTo>
                  <a:lnTo>
                    <a:pt x="569" y="498"/>
                  </a:lnTo>
                  <a:lnTo>
                    <a:pt x="558" y="529"/>
                  </a:lnTo>
                  <a:lnTo>
                    <a:pt x="550" y="552"/>
                  </a:lnTo>
                  <a:lnTo>
                    <a:pt x="538" y="591"/>
                  </a:lnTo>
                  <a:lnTo>
                    <a:pt x="535" y="605"/>
                  </a:lnTo>
                  <a:lnTo>
                    <a:pt x="535" y="618"/>
                  </a:lnTo>
                  <a:lnTo>
                    <a:pt x="533" y="630"/>
                  </a:lnTo>
                  <a:lnTo>
                    <a:pt x="538" y="663"/>
                  </a:lnTo>
                  <a:lnTo>
                    <a:pt x="547" y="692"/>
                  </a:lnTo>
                  <a:lnTo>
                    <a:pt x="562" y="718"/>
                  </a:lnTo>
                  <a:lnTo>
                    <a:pt x="583" y="738"/>
                  </a:lnTo>
                  <a:lnTo>
                    <a:pt x="607" y="754"/>
                  </a:lnTo>
                  <a:lnTo>
                    <a:pt x="636" y="764"/>
                  </a:lnTo>
                  <a:lnTo>
                    <a:pt x="668" y="768"/>
                  </a:lnTo>
                  <a:lnTo>
                    <a:pt x="699" y="764"/>
                  </a:lnTo>
                  <a:lnTo>
                    <a:pt x="727" y="754"/>
                  </a:lnTo>
                  <a:lnTo>
                    <a:pt x="753" y="739"/>
                  </a:lnTo>
                  <a:lnTo>
                    <a:pt x="777" y="719"/>
                  </a:lnTo>
                  <a:lnTo>
                    <a:pt x="796" y="696"/>
                  </a:lnTo>
                  <a:lnTo>
                    <a:pt x="815" y="670"/>
                  </a:lnTo>
                  <a:lnTo>
                    <a:pt x="831" y="643"/>
                  </a:lnTo>
                  <a:lnTo>
                    <a:pt x="845" y="615"/>
                  </a:lnTo>
                  <a:lnTo>
                    <a:pt x="856" y="589"/>
                  </a:lnTo>
                  <a:lnTo>
                    <a:pt x="864" y="565"/>
                  </a:lnTo>
                  <a:lnTo>
                    <a:pt x="876" y="526"/>
                  </a:lnTo>
                  <a:lnTo>
                    <a:pt x="879" y="513"/>
                  </a:lnTo>
                  <a:lnTo>
                    <a:pt x="879" y="503"/>
                  </a:lnTo>
                  <a:lnTo>
                    <a:pt x="878" y="498"/>
                  </a:lnTo>
                  <a:lnTo>
                    <a:pt x="875" y="495"/>
                  </a:lnTo>
                  <a:lnTo>
                    <a:pt x="874" y="492"/>
                  </a:lnTo>
                  <a:lnTo>
                    <a:pt x="871" y="491"/>
                  </a:lnTo>
                  <a:lnTo>
                    <a:pt x="868" y="491"/>
                  </a:lnTo>
                  <a:lnTo>
                    <a:pt x="865" y="490"/>
                  </a:lnTo>
                  <a:lnTo>
                    <a:pt x="860" y="490"/>
                  </a:lnTo>
                  <a:lnTo>
                    <a:pt x="850" y="491"/>
                  </a:lnTo>
                  <a:lnTo>
                    <a:pt x="845" y="495"/>
                  </a:lnTo>
                  <a:lnTo>
                    <a:pt x="840" y="505"/>
                  </a:lnTo>
                  <a:lnTo>
                    <a:pt x="836" y="520"/>
                  </a:lnTo>
                  <a:lnTo>
                    <a:pt x="822" y="562"/>
                  </a:lnTo>
                  <a:lnTo>
                    <a:pt x="807" y="602"/>
                  </a:lnTo>
                  <a:lnTo>
                    <a:pt x="791" y="638"/>
                  </a:lnTo>
                  <a:lnTo>
                    <a:pt x="771" y="669"/>
                  </a:lnTo>
                  <a:lnTo>
                    <a:pt x="749" y="695"/>
                  </a:lnTo>
                  <a:lnTo>
                    <a:pt x="726" y="715"/>
                  </a:lnTo>
                  <a:lnTo>
                    <a:pt x="699" y="726"/>
                  </a:lnTo>
                  <a:lnTo>
                    <a:pt x="670" y="731"/>
                  </a:lnTo>
                  <a:lnTo>
                    <a:pt x="655" y="729"/>
                  </a:lnTo>
                  <a:lnTo>
                    <a:pt x="644" y="722"/>
                  </a:lnTo>
                  <a:lnTo>
                    <a:pt x="637" y="712"/>
                  </a:lnTo>
                  <a:lnTo>
                    <a:pt x="633" y="696"/>
                  </a:lnTo>
                  <a:lnTo>
                    <a:pt x="632" y="674"/>
                  </a:lnTo>
                  <a:lnTo>
                    <a:pt x="636" y="633"/>
                  </a:lnTo>
                  <a:lnTo>
                    <a:pt x="647" y="594"/>
                  </a:lnTo>
                  <a:lnTo>
                    <a:pt x="661" y="555"/>
                  </a:lnTo>
                  <a:lnTo>
                    <a:pt x="670" y="524"/>
                  </a:lnTo>
                  <a:lnTo>
                    <a:pt x="683" y="491"/>
                  </a:lnTo>
                  <a:lnTo>
                    <a:pt x="695" y="452"/>
                  </a:lnTo>
                  <a:lnTo>
                    <a:pt x="709" y="411"/>
                  </a:lnTo>
                  <a:lnTo>
                    <a:pt x="721" y="371"/>
                  </a:lnTo>
                  <a:lnTo>
                    <a:pt x="734" y="329"/>
                  </a:lnTo>
                  <a:lnTo>
                    <a:pt x="744" y="287"/>
                  </a:lnTo>
                  <a:lnTo>
                    <a:pt x="752" y="248"/>
                  </a:lnTo>
                  <a:lnTo>
                    <a:pt x="757" y="212"/>
                  </a:lnTo>
                  <a:lnTo>
                    <a:pt x="760" y="182"/>
                  </a:lnTo>
                  <a:lnTo>
                    <a:pt x="757" y="141"/>
                  </a:lnTo>
                  <a:lnTo>
                    <a:pt x="748" y="105"/>
                  </a:lnTo>
                  <a:lnTo>
                    <a:pt x="731" y="73"/>
                  </a:lnTo>
                  <a:lnTo>
                    <a:pt x="710" y="47"/>
                  </a:lnTo>
                  <a:lnTo>
                    <a:pt x="683" y="27"/>
                  </a:lnTo>
                  <a:lnTo>
                    <a:pt x="651" y="13"/>
                  </a:lnTo>
                  <a:lnTo>
                    <a:pt x="615" y="3"/>
                  </a:lnTo>
                  <a:lnTo>
                    <a:pt x="573" y="0"/>
                  </a:lnTo>
                  <a:lnTo>
                    <a:pt x="532" y="3"/>
                  </a:lnTo>
                  <a:lnTo>
                    <a:pt x="493" y="11"/>
                  </a:lnTo>
                  <a:lnTo>
                    <a:pt x="459" y="24"/>
                  </a:lnTo>
                  <a:lnTo>
                    <a:pt x="428" y="40"/>
                  </a:lnTo>
                  <a:lnTo>
                    <a:pt x="402" y="59"/>
                  </a:lnTo>
                  <a:lnTo>
                    <a:pt x="378" y="79"/>
                  </a:lnTo>
                  <a:lnTo>
                    <a:pt x="359" y="98"/>
                  </a:lnTo>
                  <a:lnTo>
                    <a:pt x="343" y="117"/>
                  </a:lnTo>
                  <a:lnTo>
                    <a:pt x="329" y="134"/>
                  </a:lnTo>
                  <a:lnTo>
                    <a:pt x="319" y="147"/>
                  </a:lnTo>
                  <a:lnTo>
                    <a:pt x="314" y="114"/>
                  </a:lnTo>
                  <a:lnTo>
                    <a:pt x="302" y="83"/>
                  </a:lnTo>
                  <a:lnTo>
                    <a:pt x="289" y="59"/>
                  </a:lnTo>
                  <a:lnTo>
                    <a:pt x="269" y="37"/>
                  </a:lnTo>
                  <a:lnTo>
                    <a:pt x="249" y="21"/>
                  </a:lnTo>
                  <a:lnTo>
                    <a:pt x="224" y="10"/>
                  </a:lnTo>
                  <a:lnTo>
                    <a:pt x="197" y="3"/>
                  </a:lnTo>
                  <a:lnTo>
                    <a:pt x="170" y="0"/>
                  </a:lnTo>
                  <a:lnTo>
                    <a:pt x="143" y="3"/>
                  </a:lnTo>
                  <a:lnTo>
                    <a:pt x="121" y="10"/>
                  </a:lnTo>
                  <a:lnTo>
                    <a:pt x="103" y="23"/>
                  </a:lnTo>
                  <a:lnTo>
                    <a:pt x="87" y="37"/>
                  </a:lnTo>
                  <a:lnTo>
                    <a:pt x="74" y="52"/>
                  </a:lnTo>
                  <a:lnTo>
                    <a:pt x="63" y="69"/>
                  </a:lnTo>
                  <a:lnTo>
                    <a:pt x="55" y="83"/>
                  </a:lnTo>
                  <a:lnTo>
                    <a:pt x="48" y="97"/>
                  </a:lnTo>
                  <a:lnTo>
                    <a:pt x="38" y="120"/>
                  </a:lnTo>
                  <a:lnTo>
                    <a:pt x="22" y="172"/>
                  </a:lnTo>
                  <a:lnTo>
                    <a:pt x="15" y="198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1" y="254"/>
                  </a:lnTo>
                  <a:lnTo>
                    <a:pt x="0" y="261"/>
                  </a:lnTo>
                  <a:lnTo>
                    <a:pt x="0" y="266"/>
                  </a:lnTo>
                  <a:lnTo>
                    <a:pt x="2" y="270"/>
                  </a:lnTo>
                  <a:lnTo>
                    <a:pt x="4" y="273"/>
                  </a:lnTo>
                  <a:lnTo>
                    <a:pt x="7" y="276"/>
                  </a:lnTo>
                  <a:lnTo>
                    <a:pt x="9" y="277"/>
                  </a:lnTo>
                  <a:lnTo>
                    <a:pt x="27" y="277"/>
                  </a:lnTo>
                  <a:lnTo>
                    <a:pt x="33" y="274"/>
                  </a:lnTo>
                  <a:lnTo>
                    <a:pt x="37" y="268"/>
                  </a:lnTo>
                  <a:lnTo>
                    <a:pt x="41" y="257"/>
                  </a:lnTo>
                  <a:lnTo>
                    <a:pt x="47" y="240"/>
                  </a:lnTo>
                  <a:lnTo>
                    <a:pt x="58" y="196"/>
                  </a:lnTo>
                  <a:lnTo>
                    <a:pt x="69" y="157"/>
                  </a:lnTo>
                  <a:lnTo>
                    <a:pt x="81" y="123"/>
                  </a:lnTo>
                  <a:lnTo>
                    <a:pt x="95" y="94"/>
                  </a:lnTo>
                  <a:lnTo>
                    <a:pt x="109" y="69"/>
                  </a:lnTo>
                  <a:lnTo>
                    <a:pt x="125" y="52"/>
                  </a:lnTo>
                  <a:lnTo>
                    <a:pt x="145" y="40"/>
                  </a:lnTo>
                  <a:lnTo>
                    <a:pt x="166" y="37"/>
                  </a:lnTo>
                  <a:lnTo>
                    <a:pt x="181" y="39"/>
                  </a:lnTo>
                  <a:lnTo>
                    <a:pt x="193" y="44"/>
                  </a:lnTo>
                  <a:lnTo>
                    <a:pt x="203" y="55"/>
                  </a:lnTo>
                  <a:lnTo>
                    <a:pt x="210" y="70"/>
                  </a:lnTo>
                  <a:lnTo>
                    <a:pt x="214" y="89"/>
                  </a:lnTo>
                  <a:lnTo>
                    <a:pt x="215" y="115"/>
                  </a:lnTo>
                  <a:lnTo>
                    <a:pt x="215" y="130"/>
                  </a:lnTo>
                  <a:lnTo>
                    <a:pt x="213" y="159"/>
                  </a:lnTo>
                  <a:lnTo>
                    <a:pt x="208" y="176"/>
                  </a:lnTo>
                  <a:lnTo>
                    <a:pt x="204" y="198"/>
                  </a:lnTo>
                  <a:lnTo>
                    <a:pt x="197" y="224"/>
                  </a:lnTo>
                  <a:lnTo>
                    <a:pt x="189" y="257"/>
                  </a:lnTo>
                  <a:lnTo>
                    <a:pt x="95" y="6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47" name="Freeform 75"/>
            <p:cNvSpPr>
              <a:spLocks/>
            </p:cNvSpPr>
            <p:nvPr/>
          </p:nvSpPr>
          <p:spPr bwMode="auto">
            <a:xfrm>
              <a:off x="3720" y="2928"/>
              <a:ext cx="502" cy="789"/>
            </a:xfrm>
            <a:custGeom>
              <a:avLst/>
              <a:gdLst/>
              <a:ahLst/>
              <a:cxnLst>
                <a:cxn ang="0">
                  <a:pos x="463" y="572"/>
                </a:cxn>
                <a:cxn ang="0">
                  <a:pos x="458" y="610"/>
                </a:cxn>
                <a:cxn ang="0">
                  <a:pos x="441" y="671"/>
                </a:cxn>
                <a:cxn ang="0">
                  <a:pos x="426" y="684"/>
                </a:cxn>
                <a:cxn ang="0">
                  <a:pos x="391" y="686"/>
                </a:cxn>
                <a:cxn ang="0">
                  <a:pos x="112" y="688"/>
                </a:cxn>
                <a:cxn ang="0">
                  <a:pos x="176" y="630"/>
                </a:cxn>
                <a:cxn ang="0">
                  <a:pos x="224" y="587"/>
                </a:cxn>
                <a:cxn ang="0">
                  <a:pos x="264" y="551"/>
                </a:cxn>
                <a:cxn ang="0">
                  <a:pos x="301" y="520"/>
                </a:cxn>
                <a:cxn ang="0">
                  <a:pos x="340" y="489"/>
                </a:cxn>
                <a:cxn ang="0">
                  <a:pos x="401" y="435"/>
                </a:cxn>
                <a:cxn ang="0">
                  <a:pos x="452" y="376"/>
                </a:cxn>
                <a:cxn ang="0">
                  <a:pos x="488" y="309"/>
                </a:cxn>
                <a:cxn ang="0">
                  <a:pos x="502" y="233"/>
                </a:cxn>
                <a:cxn ang="0">
                  <a:pos x="488" y="153"/>
                </a:cxn>
                <a:cxn ang="0">
                  <a:pos x="451" y="88"/>
                </a:cxn>
                <a:cxn ang="0">
                  <a:pos x="393" y="41"/>
                </a:cxn>
                <a:cxn ang="0">
                  <a:pos x="319" y="10"/>
                </a:cxn>
                <a:cxn ang="0">
                  <a:pos x="236" y="0"/>
                </a:cxn>
                <a:cxn ang="0">
                  <a:pos x="149" y="15"/>
                </a:cxn>
                <a:cxn ang="0">
                  <a:pos x="80" y="54"/>
                </a:cxn>
                <a:cxn ang="0">
                  <a:pos x="29" y="110"/>
                </a:cxn>
                <a:cxn ang="0">
                  <a:pos x="3" y="176"/>
                </a:cxn>
                <a:cxn ang="0">
                  <a:pos x="1" y="233"/>
                </a:cxn>
                <a:cxn ang="0">
                  <a:pos x="15" y="260"/>
                </a:cxn>
                <a:cxn ang="0">
                  <a:pos x="36" y="275"/>
                </a:cxn>
                <a:cxn ang="0">
                  <a:pos x="54" y="279"/>
                </a:cxn>
                <a:cxn ang="0">
                  <a:pos x="73" y="278"/>
                </a:cxn>
                <a:cxn ang="0">
                  <a:pos x="100" y="265"/>
                </a:cxn>
                <a:cxn ang="0">
                  <a:pos x="118" y="236"/>
                </a:cxn>
                <a:cxn ang="0">
                  <a:pos x="120" y="208"/>
                </a:cxn>
                <a:cxn ang="0">
                  <a:pos x="109" y="178"/>
                </a:cxn>
                <a:cxn ang="0">
                  <a:pos x="88" y="161"/>
                </a:cxn>
                <a:cxn ang="0">
                  <a:pos x="53" y="153"/>
                </a:cxn>
                <a:cxn ang="0">
                  <a:pos x="86" y="101"/>
                </a:cxn>
                <a:cxn ang="0">
                  <a:pos x="129" y="67"/>
                </a:cxn>
                <a:cxn ang="0">
                  <a:pos x="176" y="49"/>
                </a:cxn>
                <a:cxn ang="0">
                  <a:pos x="218" y="43"/>
                </a:cxn>
                <a:cxn ang="0">
                  <a:pos x="286" y="56"/>
                </a:cxn>
                <a:cxn ang="0">
                  <a:pos x="337" y="90"/>
                </a:cxn>
                <a:cxn ang="0">
                  <a:pos x="372" y="140"/>
                </a:cxn>
                <a:cxn ang="0">
                  <a:pos x="390" y="201"/>
                </a:cxn>
                <a:cxn ang="0">
                  <a:pos x="389" y="270"/>
                </a:cxn>
                <a:cxn ang="0">
                  <a:pos x="368" y="338"/>
                </a:cxn>
                <a:cxn ang="0">
                  <a:pos x="335" y="396"/>
                </a:cxn>
                <a:cxn ang="0">
                  <a:pos x="300" y="442"/>
                </a:cxn>
                <a:cxn ang="0">
                  <a:pos x="11" y="743"/>
                </a:cxn>
                <a:cxn ang="0">
                  <a:pos x="3" y="754"/>
                </a:cxn>
                <a:cxn ang="0">
                  <a:pos x="0" y="789"/>
                </a:cxn>
                <a:cxn ang="0">
                  <a:pos x="502" y="572"/>
                </a:cxn>
              </a:cxnLst>
              <a:rect l="0" t="0" r="r" b="b"/>
              <a:pathLst>
                <a:path w="502" h="789">
                  <a:moveTo>
                    <a:pt x="502" y="572"/>
                  </a:moveTo>
                  <a:lnTo>
                    <a:pt x="463" y="572"/>
                  </a:lnTo>
                  <a:lnTo>
                    <a:pt x="460" y="588"/>
                  </a:lnTo>
                  <a:lnTo>
                    <a:pt x="458" y="610"/>
                  </a:lnTo>
                  <a:lnTo>
                    <a:pt x="454" y="632"/>
                  </a:lnTo>
                  <a:lnTo>
                    <a:pt x="441" y="671"/>
                  </a:lnTo>
                  <a:lnTo>
                    <a:pt x="434" y="681"/>
                  </a:lnTo>
                  <a:lnTo>
                    <a:pt x="426" y="684"/>
                  </a:lnTo>
                  <a:lnTo>
                    <a:pt x="411" y="685"/>
                  </a:lnTo>
                  <a:lnTo>
                    <a:pt x="391" y="686"/>
                  </a:lnTo>
                  <a:lnTo>
                    <a:pt x="369" y="688"/>
                  </a:lnTo>
                  <a:lnTo>
                    <a:pt x="112" y="688"/>
                  </a:lnTo>
                  <a:lnTo>
                    <a:pt x="145" y="658"/>
                  </a:lnTo>
                  <a:lnTo>
                    <a:pt x="176" y="630"/>
                  </a:lnTo>
                  <a:lnTo>
                    <a:pt x="201" y="607"/>
                  </a:lnTo>
                  <a:lnTo>
                    <a:pt x="224" y="587"/>
                  </a:lnTo>
                  <a:lnTo>
                    <a:pt x="245" y="568"/>
                  </a:lnTo>
                  <a:lnTo>
                    <a:pt x="264" y="551"/>
                  </a:lnTo>
                  <a:lnTo>
                    <a:pt x="283" y="535"/>
                  </a:lnTo>
                  <a:lnTo>
                    <a:pt x="301" y="520"/>
                  </a:lnTo>
                  <a:lnTo>
                    <a:pt x="319" y="504"/>
                  </a:lnTo>
                  <a:lnTo>
                    <a:pt x="340" y="489"/>
                  </a:lnTo>
                  <a:lnTo>
                    <a:pt x="371" y="463"/>
                  </a:lnTo>
                  <a:lnTo>
                    <a:pt x="401" y="435"/>
                  </a:lnTo>
                  <a:lnTo>
                    <a:pt x="429" y="406"/>
                  </a:lnTo>
                  <a:lnTo>
                    <a:pt x="452" y="376"/>
                  </a:lnTo>
                  <a:lnTo>
                    <a:pt x="473" y="344"/>
                  </a:lnTo>
                  <a:lnTo>
                    <a:pt x="488" y="309"/>
                  </a:lnTo>
                  <a:lnTo>
                    <a:pt x="499" y="273"/>
                  </a:lnTo>
                  <a:lnTo>
                    <a:pt x="502" y="233"/>
                  </a:lnTo>
                  <a:lnTo>
                    <a:pt x="498" y="191"/>
                  </a:lnTo>
                  <a:lnTo>
                    <a:pt x="488" y="153"/>
                  </a:lnTo>
                  <a:lnTo>
                    <a:pt x="472" y="119"/>
                  </a:lnTo>
                  <a:lnTo>
                    <a:pt x="451" y="88"/>
                  </a:lnTo>
                  <a:lnTo>
                    <a:pt x="423" y="62"/>
                  </a:lnTo>
                  <a:lnTo>
                    <a:pt x="393" y="41"/>
                  </a:lnTo>
                  <a:lnTo>
                    <a:pt x="358" y="23"/>
                  </a:lnTo>
                  <a:lnTo>
                    <a:pt x="319" y="10"/>
                  </a:lnTo>
                  <a:lnTo>
                    <a:pt x="279" y="3"/>
                  </a:lnTo>
                  <a:lnTo>
                    <a:pt x="236" y="0"/>
                  </a:lnTo>
                  <a:lnTo>
                    <a:pt x="191" y="4"/>
                  </a:lnTo>
                  <a:lnTo>
                    <a:pt x="149" y="15"/>
                  </a:lnTo>
                  <a:lnTo>
                    <a:pt x="112" y="32"/>
                  </a:lnTo>
                  <a:lnTo>
                    <a:pt x="80" y="54"/>
                  </a:lnTo>
                  <a:lnTo>
                    <a:pt x="53" y="80"/>
                  </a:lnTo>
                  <a:lnTo>
                    <a:pt x="29" y="110"/>
                  </a:lnTo>
                  <a:lnTo>
                    <a:pt x="14" y="142"/>
                  </a:lnTo>
                  <a:lnTo>
                    <a:pt x="3" y="176"/>
                  </a:lnTo>
                  <a:lnTo>
                    <a:pt x="0" y="213"/>
                  </a:lnTo>
                  <a:lnTo>
                    <a:pt x="1" y="233"/>
                  </a:lnTo>
                  <a:lnTo>
                    <a:pt x="8" y="249"/>
                  </a:lnTo>
                  <a:lnTo>
                    <a:pt x="15" y="260"/>
                  </a:lnTo>
                  <a:lnTo>
                    <a:pt x="26" y="269"/>
                  </a:lnTo>
                  <a:lnTo>
                    <a:pt x="36" y="275"/>
                  </a:lnTo>
                  <a:lnTo>
                    <a:pt x="46" y="278"/>
                  </a:lnTo>
                  <a:lnTo>
                    <a:pt x="54" y="279"/>
                  </a:lnTo>
                  <a:lnTo>
                    <a:pt x="59" y="279"/>
                  </a:lnTo>
                  <a:lnTo>
                    <a:pt x="73" y="278"/>
                  </a:lnTo>
                  <a:lnTo>
                    <a:pt x="87" y="273"/>
                  </a:lnTo>
                  <a:lnTo>
                    <a:pt x="100" y="265"/>
                  </a:lnTo>
                  <a:lnTo>
                    <a:pt x="111" y="252"/>
                  </a:lnTo>
                  <a:lnTo>
                    <a:pt x="118" y="236"/>
                  </a:lnTo>
                  <a:lnTo>
                    <a:pt x="120" y="217"/>
                  </a:lnTo>
                  <a:lnTo>
                    <a:pt x="120" y="208"/>
                  </a:lnTo>
                  <a:lnTo>
                    <a:pt x="115" y="188"/>
                  </a:lnTo>
                  <a:lnTo>
                    <a:pt x="109" y="178"/>
                  </a:lnTo>
                  <a:lnTo>
                    <a:pt x="101" y="168"/>
                  </a:lnTo>
                  <a:lnTo>
                    <a:pt x="88" y="161"/>
                  </a:lnTo>
                  <a:lnTo>
                    <a:pt x="73" y="156"/>
                  </a:lnTo>
                  <a:lnTo>
                    <a:pt x="53" y="153"/>
                  </a:lnTo>
                  <a:lnTo>
                    <a:pt x="68" y="124"/>
                  </a:lnTo>
                  <a:lnTo>
                    <a:pt x="86" y="101"/>
                  </a:lnTo>
                  <a:lnTo>
                    <a:pt x="106" y="81"/>
                  </a:lnTo>
                  <a:lnTo>
                    <a:pt x="129" y="67"/>
                  </a:lnTo>
                  <a:lnTo>
                    <a:pt x="152" y="56"/>
                  </a:lnTo>
                  <a:lnTo>
                    <a:pt x="176" y="49"/>
                  </a:lnTo>
                  <a:lnTo>
                    <a:pt x="198" y="45"/>
                  </a:lnTo>
                  <a:lnTo>
                    <a:pt x="218" y="43"/>
                  </a:lnTo>
                  <a:lnTo>
                    <a:pt x="254" y="46"/>
                  </a:lnTo>
                  <a:lnTo>
                    <a:pt x="286" y="56"/>
                  </a:lnTo>
                  <a:lnTo>
                    <a:pt x="314" y="71"/>
                  </a:lnTo>
                  <a:lnTo>
                    <a:pt x="337" y="90"/>
                  </a:lnTo>
                  <a:lnTo>
                    <a:pt x="357" y="114"/>
                  </a:lnTo>
                  <a:lnTo>
                    <a:pt x="372" y="140"/>
                  </a:lnTo>
                  <a:lnTo>
                    <a:pt x="383" y="169"/>
                  </a:lnTo>
                  <a:lnTo>
                    <a:pt x="390" y="201"/>
                  </a:lnTo>
                  <a:lnTo>
                    <a:pt x="391" y="233"/>
                  </a:lnTo>
                  <a:lnTo>
                    <a:pt x="389" y="270"/>
                  </a:lnTo>
                  <a:lnTo>
                    <a:pt x="380" y="305"/>
                  </a:lnTo>
                  <a:lnTo>
                    <a:pt x="368" y="338"/>
                  </a:lnTo>
                  <a:lnTo>
                    <a:pt x="353" y="369"/>
                  </a:lnTo>
                  <a:lnTo>
                    <a:pt x="335" y="396"/>
                  </a:lnTo>
                  <a:lnTo>
                    <a:pt x="317" y="421"/>
                  </a:lnTo>
                  <a:lnTo>
                    <a:pt x="300" y="442"/>
                  </a:lnTo>
                  <a:lnTo>
                    <a:pt x="285" y="460"/>
                  </a:lnTo>
                  <a:lnTo>
                    <a:pt x="11" y="743"/>
                  </a:lnTo>
                  <a:lnTo>
                    <a:pt x="6" y="749"/>
                  </a:lnTo>
                  <a:lnTo>
                    <a:pt x="3" y="754"/>
                  </a:lnTo>
                  <a:lnTo>
                    <a:pt x="0" y="762"/>
                  </a:lnTo>
                  <a:lnTo>
                    <a:pt x="0" y="789"/>
                  </a:lnTo>
                  <a:lnTo>
                    <a:pt x="467" y="789"/>
                  </a:lnTo>
                  <a:lnTo>
                    <a:pt x="502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48" name="Freeform 76"/>
            <p:cNvSpPr>
              <a:spLocks/>
            </p:cNvSpPr>
            <p:nvPr/>
          </p:nvSpPr>
          <p:spPr bwMode="auto">
            <a:xfrm>
              <a:off x="4469" y="3060"/>
              <a:ext cx="377" cy="1697"/>
            </a:xfrm>
            <a:custGeom>
              <a:avLst/>
              <a:gdLst/>
              <a:ahLst/>
              <a:cxnLst>
                <a:cxn ang="0">
                  <a:pos x="375" y="787"/>
                </a:cxn>
                <a:cxn ang="0">
                  <a:pos x="363" y="646"/>
                </a:cxn>
                <a:cxn ang="0">
                  <a:pos x="330" y="485"/>
                </a:cxn>
                <a:cxn ang="0">
                  <a:pos x="270" y="319"/>
                </a:cxn>
                <a:cxn ang="0">
                  <a:pos x="219" y="224"/>
                </a:cxn>
                <a:cxn ang="0">
                  <a:pos x="165" y="144"/>
                </a:cxn>
                <a:cxn ang="0">
                  <a:pos x="112" y="82"/>
                </a:cxn>
                <a:cxn ang="0">
                  <a:pos x="68" y="37"/>
                </a:cxn>
                <a:cxn ang="0">
                  <a:pos x="34" y="10"/>
                </a:cxn>
                <a:cxn ang="0">
                  <a:pos x="17" y="0"/>
                </a:cxn>
                <a:cxn ang="0">
                  <a:pos x="7" y="3"/>
                </a:cxn>
                <a:cxn ang="0">
                  <a:pos x="0" y="11"/>
                </a:cxn>
                <a:cxn ang="0">
                  <a:pos x="2" y="23"/>
                </a:cxn>
                <a:cxn ang="0">
                  <a:pos x="10" y="34"/>
                </a:cxn>
                <a:cxn ang="0">
                  <a:pos x="77" y="109"/>
                </a:cxn>
                <a:cxn ang="0">
                  <a:pos x="155" y="234"/>
                </a:cxn>
                <a:cxn ang="0">
                  <a:pos x="216" y="383"/>
                </a:cxn>
                <a:cxn ang="0">
                  <a:pos x="259" y="553"/>
                </a:cxn>
                <a:cxn ang="0">
                  <a:pos x="280" y="745"/>
                </a:cxn>
                <a:cxn ang="0">
                  <a:pos x="281" y="927"/>
                </a:cxn>
                <a:cxn ang="0">
                  <a:pos x="267" y="1086"/>
                </a:cxn>
                <a:cxn ang="0">
                  <a:pos x="238" y="1241"/>
                </a:cxn>
                <a:cxn ang="0">
                  <a:pos x="189" y="1388"/>
                </a:cxn>
                <a:cxn ang="0">
                  <a:pos x="118" y="1527"/>
                </a:cxn>
                <a:cxn ang="0">
                  <a:pos x="21" y="1651"/>
                </a:cxn>
                <a:cxn ang="0">
                  <a:pos x="2" y="1673"/>
                </a:cxn>
                <a:cxn ang="0">
                  <a:pos x="0" y="1680"/>
                </a:cxn>
                <a:cxn ang="0">
                  <a:pos x="3" y="1690"/>
                </a:cxn>
                <a:cxn ang="0">
                  <a:pos x="12" y="1696"/>
                </a:cxn>
                <a:cxn ang="0">
                  <a:pos x="24" y="1695"/>
                </a:cxn>
                <a:cxn ang="0">
                  <a:pos x="50" y="1676"/>
                </a:cxn>
                <a:cxn ang="0">
                  <a:pos x="92" y="1638"/>
                </a:cxn>
                <a:cxn ang="0">
                  <a:pos x="142" y="1582"/>
                </a:cxn>
                <a:cxn ang="0">
                  <a:pos x="197" y="1508"/>
                </a:cxn>
                <a:cxn ang="0">
                  <a:pos x="249" y="1417"/>
                </a:cxn>
                <a:cxn ang="0">
                  <a:pos x="310" y="1273"/>
                </a:cxn>
                <a:cxn ang="0">
                  <a:pos x="357" y="1091"/>
                </a:cxn>
                <a:cxn ang="0">
                  <a:pos x="375" y="923"/>
                </a:cxn>
              </a:cxnLst>
              <a:rect l="0" t="0" r="r" b="b"/>
              <a:pathLst>
                <a:path w="377" h="1697">
                  <a:moveTo>
                    <a:pt x="377" y="848"/>
                  </a:moveTo>
                  <a:lnTo>
                    <a:pt x="375" y="787"/>
                  </a:lnTo>
                  <a:lnTo>
                    <a:pt x="371" y="719"/>
                  </a:lnTo>
                  <a:lnTo>
                    <a:pt x="363" y="646"/>
                  </a:lnTo>
                  <a:lnTo>
                    <a:pt x="349" y="566"/>
                  </a:lnTo>
                  <a:lnTo>
                    <a:pt x="330" y="485"/>
                  </a:lnTo>
                  <a:lnTo>
                    <a:pt x="303" y="401"/>
                  </a:lnTo>
                  <a:lnTo>
                    <a:pt x="270" y="319"/>
                  </a:lnTo>
                  <a:lnTo>
                    <a:pt x="245" y="268"/>
                  </a:lnTo>
                  <a:lnTo>
                    <a:pt x="219" y="224"/>
                  </a:lnTo>
                  <a:lnTo>
                    <a:pt x="191" y="182"/>
                  </a:lnTo>
                  <a:lnTo>
                    <a:pt x="165" y="144"/>
                  </a:lnTo>
                  <a:lnTo>
                    <a:pt x="139" y="111"/>
                  </a:lnTo>
                  <a:lnTo>
                    <a:pt x="112" y="82"/>
                  </a:lnTo>
                  <a:lnTo>
                    <a:pt x="89" y="57"/>
                  </a:lnTo>
                  <a:lnTo>
                    <a:pt x="68" y="37"/>
                  </a:lnTo>
                  <a:lnTo>
                    <a:pt x="49" y="21"/>
                  </a:lnTo>
                  <a:lnTo>
                    <a:pt x="34" y="10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12" y="1"/>
                  </a:lnTo>
                  <a:lnTo>
                    <a:pt x="7" y="3"/>
                  </a:lnTo>
                  <a:lnTo>
                    <a:pt x="3" y="7"/>
                  </a:lnTo>
                  <a:lnTo>
                    <a:pt x="0" y="11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5" y="27"/>
                  </a:lnTo>
                  <a:lnTo>
                    <a:pt x="10" y="34"/>
                  </a:lnTo>
                  <a:lnTo>
                    <a:pt x="31" y="56"/>
                  </a:lnTo>
                  <a:lnTo>
                    <a:pt x="77" y="109"/>
                  </a:lnTo>
                  <a:lnTo>
                    <a:pt x="118" y="169"/>
                  </a:lnTo>
                  <a:lnTo>
                    <a:pt x="155" y="234"/>
                  </a:lnTo>
                  <a:lnTo>
                    <a:pt x="189" y="306"/>
                  </a:lnTo>
                  <a:lnTo>
                    <a:pt x="216" y="383"/>
                  </a:lnTo>
                  <a:lnTo>
                    <a:pt x="240" y="465"/>
                  </a:lnTo>
                  <a:lnTo>
                    <a:pt x="259" y="553"/>
                  </a:lnTo>
                  <a:lnTo>
                    <a:pt x="272" y="646"/>
                  </a:lnTo>
                  <a:lnTo>
                    <a:pt x="280" y="745"/>
                  </a:lnTo>
                  <a:lnTo>
                    <a:pt x="283" y="848"/>
                  </a:lnTo>
                  <a:lnTo>
                    <a:pt x="281" y="927"/>
                  </a:lnTo>
                  <a:lnTo>
                    <a:pt x="276" y="1007"/>
                  </a:lnTo>
                  <a:lnTo>
                    <a:pt x="267" y="1086"/>
                  </a:lnTo>
                  <a:lnTo>
                    <a:pt x="255" y="1164"/>
                  </a:lnTo>
                  <a:lnTo>
                    <a:pt x="238" y="1241"/>
                  </a:lnTo>
                  <a:lnTo>
                    <a:pt x="216" y="1316"/>
                  </a:lnTo>
                  <a:lnTo>
                    <a:pt x="189" y="1388"/>
                  </a:lnTo>
                  <a:lnTo>
                    <a:pt x="157" y="1459"/>
                  </a:lnTo>
                  <a:lnTo>
                    <a:pt x="118" y="1527"/>
                  </a:lnTo>
                  <a:lnTo>
                    <a:pt x="72" y="1590"/>
                  </a:lnTo>
                  <a:lnTo>
                    <a:pt x="21" y="1651"/>
                  </a:lnTo>
                  <a:lnTo>
                    <a:pt x="5" y="1669"/>
                  </a:lnTo>
                  <a:lnTo>
                    <a:pt x="2" y="1673"/>
                  </a:lnTo>
                  <a:lnTo>
                    <a:pt x="0" y="1677"/>
                  </a:lnTo>
                  <a:lnTo>
                    <a:pt x="0" y="1680"/>
                  </a:lnTo>
                  <a:lnTo>
                    <a:pt x="2" y="1686"/>
                  </a:lnTo>
                  <a:lnTo>
                    <a:pt x="3" y="1690"/>
                  </a:lnTo>
                  <a:lnTo>
                    <a:pt x="6" y="1693"/>
                  </a:lnTo>
                  <a:lnTo>
                    <a:pt x="12" y="1696"/>
                  </a:lnTo>
                  <a:lnTo>
                    <a:pt x="17" y="1697"/>
                  </a:lnTo>
                  <a:lnTo>
                    <a:pt x="24" y="1695"/>
                  </a:lnTo>
                  <a:lnTo>
                    <a:pt x="35" y="1687"/>
                  </a:lnTo>
                  <a:lnTo>
                    <a:pt x="50" y="1676"/>
                  </a:lnTo>
                  <a:lnTo>
                    <a:pt x="70" y="1658"/>
                  </a:lnTo>
                  <a:lnTo>
                    <a:pt x="92" y="1638"/>
                  </a:lnTo>
                  <a:lnTo>
                    <a:pt x="115" y="1612"/>
                  </a:lnTo>
                  <a:lnTo>
                    <a:pt x="142" y="1582"/>
                  </a:lnTo>
                  <a:lnTo>
                    <a:pt x="169" y="1547"/>
                  </a:lnTo>
                  <a:lnTo>
                    <a:pt x="197" y="1508"/>
                  </a:lnTo>
                  <a:lnTo>
                    <a:pt x="223" y="1465"/>
                  </a:lnTo>
                  <a:lnTo>
                    <a:pt x="249" y="1417"/>
                  </a:lnTo>
                  <a:lnTo>
                    <a:pt x="274" y="1367"/>
                  </a:lnTo>
                  <a:lnTo>
                    <a:pt x="310" y="1273"/>
                  </a:lnTo>
                  <a:lnTo>
                    <a:pt x="338" y="1180"/>
                  </a:lnTo>
                  <a:lnTo>
                    <a:pt x="357" y="1091"/>
                  </a:lnTo>
                  <a:lnTo>
                    <a:pt x="368" y="1004"/>
                  </a:lnTo>
                  <a:lnTo>
                    <a:pt x="375" y="923"/>
                  </a:lnTo>
                  <a:lnTo>
                    <a:pt x="377" y="8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0" name="Group 79"/>
          <p:cNvGrpSpPr>
            <a:grpSpLocks noChangeAspect="1"/>
          </p:cNvGrpSpPr>
          <p:nvPr>
            <p:custDataLst>
              <p:tags r:id="rId9"/>
            </p:custDataLst>
          </p:nvPr>
        </p:nvGrpSpPr>
        <p:grpSpPr bwMode="auto">
          <a:xfrm>
            <a:off x="833745" y="4941888"/>
            <a:ext cx="281889" cy="130186"/>
            <a:chOff x="800" y="3113"/>
            <a:chExt cx="1559" cy="720"/>
          </a:xfrm>
        </p:grpSpPr>
        <p:sp>
          <p:nvSpPr>
            <p:cNvPr id="54350" name="AutoShape 78"/>
            <p:cNvSpPr>
              <a:spLocks noChangeAspect="1" noChangeArrowheads="1" noTextEdit="1"/>
            </p:cNvSpPr>
            <p:nvPr/>
          </p:nvSpPr>
          <p:spPr bwMode="auto">
            <a:xfrm>
              <a:off x="800" y="3113"/>
              <a:ext cx="1559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53" name="Freeform 81"/>
            <p:cNvSpPr>
              <a:spLocks noEditPoints="1"/>
            </p:cNvSpPr>
            <p:nvPr/>
          </p:nvSpPr>
          <p:spPr bwMode="auto">
            <a:xfrm>
              <a:off x="1021" y="3314"/>
              <a:ext cx="1151" cy="423"/>
            </a:xfrm>
            <a:custGeom>
              <a:avLst/>
              <a:gdLst/>
              <a:ahLst/>
              <a:cxnLst>
                <a:cxn ang="0">
                  <a:pos x="1107" y="72"/>
                </a:cxn>
                <a:cxn ang="0">
                  <a:pos x="1121" y="71"/>
                </a:cxn>
                <a:cxn ang="0">
                  <a:pos x="1134" y="67"/>
                </a:cxn>
                <a:cxn ang="0">
                  <a:pos x="1144" y="58"/>
                </a:cxn>
                <a:cxn ang="0">
                  <a:pos x="1150" y="46"/>
                </a:cxn>
                <a:cxn ang="0">
                  <a:pos x="1150" y="27"/>
                </a:cxn>
                <a:cxn ang="0">
                  <a:pos x="1144" y="14"/>
                </a:cxn>
                <a:cxn ang="0">
                  <a:pos x="1134" y="6"/>
                </a:cxn>
                <a:cxn ang="0">
                  <a:pos x="1122" y="2"/>
                </a:cxn>
                <a:cxn ang="0">
                  <a:pos x="1107" y="1"/>
                </a:cxn>
                <a:cxn ang="0">
                  <a:pos x="50" y="0"/>
                </a:cxn>
                <a:cxn ang="0">
                  <a:pos x="29" y="2"/>
                </a:cxn>
                <a:cxn ang="0">
                  <a:pos x="16" y="6"/>
                </a:cxn>
                <a:cxn ang="0">
                  <a:pos x="6" y="14"/>
                </a:cxn>
                <a:cxn ang="0">
                  <a:pos x="1" y="27"/>
                </a:cxn>
                <a:cxn ang="0">
                  <a:pos x="1" y="45"/>
                </a:cxn>
                <a:cxn ang="0">
                  <a:pos x="7" y="58"/>
                </a:cxn>
                <a:cxn ang="0">
                  <a:pos x="17" y="67"/>
                </a:cxn>
                <a:cxn ang="0">
                  <a:pos x="30" y="71"/>
                </a:cxn>
                <a:cxn ang="0">
                  <a:pos x="44" y="72"/>
                </a:cxn>
                <a:cxn ang="0">
                  <a:pos x="1092" y="72"/>
                </a:cxn>
                <a:cxn ang="0">
                  <a:pos x="1107" y="423"/>
                </a:cxn>
                <a:cxn ang="0">
                  <a:pos x="1122" y="422"/>
                </a:cxn>
                <a:cxn ang="0">
                  <a:pos x="1134" y="417"/>
                </a:cxn>
                <a:cxn ang="0">
                  <a:pos x="1144" y="410"/>
                </a:cxn>
                <a:cxn ang="0">
                  <a:pos x="1150" y="396"/>
                </a:cxn>
                <a:cxn ang="0">
                  <a:pos x="1150" y="378"/>
                </a:cxn>
                <a:cxn ang="0">
                  <a:pos x="1144" y="365"/>
                </a:cxn>
                <a:cxn ang="0">
                  <a:pos x="1134" y="357"/>
                </a:cxn>
                <a:cxn ang="0">
                  <a:pos x="1121" y="353"/>
                </a:cxn>
                <a:cxn ang="0">
                  <a:pos x="1106" y="351"/>
                </a:cxn>
                <a:cxn ang="0">
                  <a:pos x="37" y="352"/>
                </a:cxn>
                <a:cxn ang="0">
                  <a:pos x="23" y="355"/>
                </a:cxn>
                <a:cxn ang="0">
                  <a:pos x="11" y="360"/>
                </a:cxn>
                <a:cxn ang="0">
                  <a:pos x="3" y="371"/>
                </a:cxn>
                <a:cxn ang="0">
                  <a:pos x="0" y="387"/>
                </a:cxn>
                <a:cxn ang="0">
                  <a:pos x="3" y="404"/>
                </a:cxn>
                <a:cxn ang="0">
                  <a:pos x="11" y="414"/>
                </a:cxn>
                <a:cxn ang="0">
                  <a:pos x="22" y="420"/>
                </a:cxn>
                <a:cxn ang="0">
                  <a:pos x="36" y="423"/>
                </a:cxn>
                <a:cxn ang="0">
                  <a:pos x="57" y="423"/>
                </a:cxn>
              </a:cxnLst>
              <a:rect l="0" t="0" r="r" b="b"/>
              <a:pathLst>
                <a:path w="1151" h="423">
                  <a:moveTo>
                    <a:pt x="1092" y="72"/>
                  </a:moveTo>
                  <a:lnTo>
                    <a:pt x="1107" y="72"/>
                  </a:lnTo>
                  <a:lnTo>
                    <a:pt x="1114" y="72"/>
                  </a:lnTo>
                  <a:lnTo>
                    <a:pt x="1121" y="71"/>
                  </a:lnTo>
                  <a:lnTo>
                    <a:pt x="1128" y="69"/>
                  </a:lnTo>
                  <a:lnTo>
                    <a:pt x="1134" y="67"/>
                  </a:lnTo>
                  <a:lnTo>
                    <a:pt x="1140" y="63"/>
                  </a:lnTo>
                  <a:lnTo>
                    <a:pt x="1144" y="58"/>
                  </a:lnTo>
                  <a:lnTo>
                    <a:pt x="1148" y="53"/>
                  </a:lnTo>
                  <a:lnTo>
                    <a:pt x="1150" y="46"/>
                  </a:lnTo>
                  <a:lnTo>
                    <a:pt x="1151" y="36"/>
                  </a:lnTo>
                  <a:lnTo>
                    <a:pt x="1150" y="27"/>
                  </a:lnTo>
                  <a:lnTo>
                    <a:pt x="1148" y="20"/>
                  </a:lnTo>
                  <a:lnTo>
                    <a:pt x="1144" y="14"/>
                  </a:lnTo>
                  <a:lnTo>
                    <a:pt x="1140" y="9"/>
                  </a:lnTo>
                  <a:lnTo>
                    <a:pt x="1134" y="6"/>
                  </a:lnTo>
                  <a:lnTo>
                    <a:pt x="1128" y="3"/>
                  </a:lnTo>
                  <a:lnTo>
                    <a:pt x="1122" y="2"/>
                  </a:lnTo>
                  <a:lnTo>
                    <a:pt x="1114" y="1"/>
                  </a:lnTo>
                  <a:lnTo>
                    <a:pt x="1107" y="1"/>
                  </a:lnTo>
                  <a:lnTo>
                    <a:pt x="1101" y="0"/>
                  </a:lnTo>
                  <a:lnTo>
                    <a:pt x="50" y="0"/>
                  </a:lnTo>
                  <a:lnTo>
                    <a:pt x="36" y="1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6" y="6"/>
                  </a:lnTo>
                  <a:lnTo>
                    <a:pt x="11" y="9"/>
                  </a:lnTo>
                  <a:lnTo>
                    <a:pt x="6" y="14"/>
                  </a:lnTo>
                  <a:lnTo>
                    <a:pt x="3" y="20"/>
                  </a:lnTo>
                  <a:lnTo>
                    <a:pt x="1" y="27"/>
                  </a:lnTo>
                  <a:lnTo>
                    <a:pt x="0" y="36"/>
                  </a:lnTo>
                  <a:lnTo>
                    <a:pt x="1" y="45"/>
                  </a:lnTo>
                  <a:lnTo>
                    <a:pt x="3" y="53"/>
                  </a:lnTo>
                  <a:lnTo>
                    <a:pt x="7" y="58"/>
                  </a:lnTo>
                  <a:lnTo>
                    <a:pt x="11" y="63"/>
                  </a:lnTo>
                  <a:lnTo>
                    <a:pt x="17" y="67"/>
                  </a:lnTo>
                  <a:lnTo>
                    <a:pt x="23" y="69"/>
                  </a:lnTo>
                  <a:lnTo>
                    <a:pt x="30" y="71"/>
                  </a:lnTo>
                  <a:lnTo>
                    <a:pt x="37" y="72"/>
                  </a:lnTo>
                  <a:lnTo>
                    <a:pt x="44" y="72"/>
                  </a:lnTo>
                  <a:lnTo>
                    <a:pt x="59" y="72"/>
                  </a:lnTo>
                  <a:lnTo>
                    <a:pt x="1092" y="72"/>
                  </a:lnTo>
                  <a:close/>
                  <a:moveTo>
                    <a:pt x="1094" y="423"/>
                  </a:moveTo>
                  <a:lnTo>
                    <a:pt x="1107" y="423"/>
                  </a:lnTo>
                  <a:lnTo>
                    <a:pt x="1114" y="423"/>
                  </a:lnTo>
                  <a:lnTo>
                    <a:pt x="1122" y="422"/>
                  </a:lnTo>
                  <a:lnTo>
                    <a:pt x="1128" y="420"/>
                  </a:lnTo>
                  <a:lnTo>
                    <a:pt x="1134" y="417"/>
                  </a:lnTo>
                  <a:lnTo>
                    <a:pt x="1140" y="414"/>
                  </a:lnTo>
                  <a:lnTo>
                    <a:pt x="1144" y="410"/>
                  </a:lnTo>
                  <a:lnTo>
                    <a:pt x="1148" y="404"/>
                  </a:lnTo>
                  <a:lnTo>
                    <a:pt x="1150" y="396"/>
                  </a:lnTo>
                  <a:lnTo>
                    <a:pt x="1151" y="387"/>
                  </a:lnTo>
                  <a:lnTo>
                    <a:pt x="1150" y="378"/>
                  </a:lnTo>
                  <a:lnTo>
                    <a:pt x="1148" y="371"/>
                  </a:lnTo>
                  <a:lnTo>
                    <a:pt x="1144" y="365"/>
                  </a:lnTo>
                  <a:lnTo>
                    <a:pt x="1140" y="360"/>
                  </a:lnTo>
                  <a:lnTo>
                    <a:pt x="1134" y="357"/>
                  </a:lnTo>
                  <a:lnTo>
                    <a:pt x="1128" y="355"/>
                  </a:lnTo>
                  <a:lnTo>
                    <a:pt x="1121" y="353"/>
                  </a:lnTo>
                  <a:lnTo>
                    <a:pt x="1114" y="352"/>
                  </a:lnTo>
                  <a:lnTo>
                    <a:pt x="1106" y="351"/>
                  </a:lnTo>
                  <a:lnTo>
                    <a:pt x="44" y="351"/>
                  </a:lnTo>
                  <a:lnTo>
                    <a:pt x="37" y="352"/>
                  </a:lnTo>
                  <a:lnTo>
                    <a:pt x="30" y="353"/>
                  </a:lnTo>
                  <a:lnTo>
                    <a:pt x="23" y="355"/>
                  </a:lnTo>
                  <a:lnTo>
                    <a:pt x="17" y="357"/>
                  </a:lnTo>
                  <a:lnTo>
                    <a:pt x="11" y="360"/>
                  </a:lnTo>
                  <a:lnTo>
                    <a:pt x="6" y="365"/>
                  </a:lnTo>
                  <a:lnTo>
                    <a:pt x="3" y="371"/>
                  </a:lnTo>
                  <a:lnTo>
                    <a:pt x="1" y="378"/>
                  </a:lnTo>
                  <a:lnTo>
                    <a:pt x="0" y="387"/>
                  </a:lnTo>
                  <a:lnTo>
                    <a:pt x="1" y="396"/>
                  </a:lnTo>
                  <a:lnTo>
                    <a:pt x="3" y="404"/>
                  </a:lnTo>
                  <a:lnTo>
                    <a:pt x="6" y="410"/>
                  </a:lnTo>
                  <a:lnTo>
                    <a:pt x="11" y="414"/>
                  </a:lnTo>
                  <a:lnTo>
                    <a:pt x="16" y="417"/>
                  </a:lnTo>
                  <a:lnTo>
                    <a:pt x="22" y="420"/>
                  </a:lnTo>
                  <a:lnTo>
                    <a:pt x="29" y="422"/>
                  </a:lnTo>
                  <a:lnTo>
                    <a:pt x="36" y="423"/>
                  </a:lnTo>
                  <a:lnTo>
                    <a:pt x="43" y="423"/>
                  </a:lnTo>
                  <a:lnTo>
                    <a:pt x="57" y="423"/>
                  </a:lnTo>
                  <a:lnTo>
                    <a:pt x="1094" y="4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1" name="Group 102"/>
          <p:cNvGrpSpPr>
            <a:grpSpLocks noChangeAspect="1"/>
          </p:cNvGrpSpPr>
          <p:nvPr>
            <p:custDataLst>
              <p:tags r:id="rId10"/>
            </p:custDataLst>
          </p:nvPr>
        </p:nvGrpSpPr>
        <p:grpSpPr bwMode="auto">
          <a:xfrm>
            <a:off x="4337358" y="4916488"/>
            <a:ext cx="336887" cy="155586"/>
            <a:chOff x="3007" y="3097"/>
            <a:chExt cx="1559" cy="720"/>
          </a:xfrm>
        </p:grpSpPr>
        <p:sp>
          <p:nvSpPr>
            <p:cNvPr id="54373" name="AutoShape 101"/>
            <p:cNvSpPr>
              <a:spLocks noChangeAspect="1" noChangeArrowheads="1" noTextEdit="1"/>
            </p:cNvSpPr>
            <p:nvPr/>
          </p:nvSpPr>
          <p:spPr bwMode="auto">
            <a:xfrm>
              <a:off x="3007" y="3097"/>
              <a:ext cx="1559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376" name="Freeform 104"/>
            <p:cNvSpPr>
              <a:spLocks noEditPoints="1"/>
            </p:cNvSpPr>
            <p:nvPr/>
          </p:nvSpPr>
          <p:spPr bwMode="auto">
            <a:xfrm>
              <a:off x="3228" y="3298"/>
              <a:ext cx="1151" cy="423"/>
            </a:xfrm>
            <a:custGeom>
              <a:avLst/>
              <a:gdLst/>
              <a:ahLst/>
              <a:cxnLst>
                <a:cxn ang="0">
                  <a:pos x="1107" y="72"/>
                </a:cxn>
                <a:cxn ang="0">
                  <a:pos x="1121" y="71"/>
                </a:cxn>
                <a:cxn ang="0">
                  <a:pos x="1134" y="67"/>
                </a:cxn>
                <a:cxn ang="0">
                  <a:pos x="1144" y="58"/>
                </a:cxn>
                <a:cxn ang="0">
                  <a:pos x="1150" y="46"/>
                </a:cxn>
                <a:cxn ang="0">
                  <a:pos x="1150" y="27"/>
                </a:cxn>
                <a:cxn ang="0">
                  <a:pos x="1144" y="14"/>
                </a:cxn>
                <a:cxn ang="0">
                  <a:pos x="1134" y="6"/>
                </a:cxn>
                <a:cxn ang="0">
                  <a:pos x="1122" y="2"/>
                </a:cxn>
                <a:cxn ang="0">
                  <a:pos x="1107" y="1"/>
                </a:cxn>
                <a:cxn ang="0">
                  <a:pos x="50" y="0"/>
                </a:cxn>
                <a:cxn ang="0">
                  <a:pos x="29" y="2"/>
                </a:cxn>
                <a:cxn ang="0">
                  <a:pos x="16" y="6"/>
                </a:cxn>
                <a:cxn ang="0">
                  <a:pos x="6" y="14"/>
                </a:cxn>
                <a:cxn ang="0">
                  <a:pos x="1" y="27"/>
                </a:cxn>
                <a:cxn ang="0">
                  <a:pos x="1" y="45"/>
                </a:cxn>
                <a:cxn ang="0">
                  <a:pos x="7" y="58"/>
                </a:cxn>
                <a:cxn ang="0">
                  <a:pos x="17" y="67"/>
                </a:cxn>
                <a:cxn ang="0">
                  <a:pos x="30" y="71"/>
                </a:cxn>
                <a:cxn ang="0">
                  <a:pos x="44" y="72"/>
                </a:cxn>
                <a:cxn ang="0">
                  <a:pos x="1092" y="72"/>
                </a:cxn>
                <a:cxn ang="0">
                  <a:pos x="1107" y="423"/>
                </a:cxn>
                <a:cxn ang="0">
                  <a:pos x="1122" y="422"/>
                </a:cxn>
                <a:cxn ang="0">
                  <a:pos x="1134" y="417"/>
                </a:cxn>
                <a:cxn ang="0">
                  <a:pos x="1144" y="410"/>
                </a:cxn>
                <a:cxn ang="0">
                  <a:pos x="1150" y="396"/>
                </a:cxn>
                <a:cxn ang="0">
                  <a:pos x="1150" y="378"/>
                </a:cxn>
                <a:cxn ang="0">
                  <a:pos x="1144" y="365"/>
                </a:cxn>
                <a:cxn ang="0">
                  <a:pos x="1134" y="357"/>
                </a:cxn>
                <a:cxn ang="0">
                  <a:pos x="1121" y="353"/>
                </a:cxn>
                <a:cxn ang="0">
                  <a:pos x="1106" y="351"/>
                </a:cxn>
                <a:cxn ang="0">
                  <a:pos x="37" y="352"/>
                </a:cxn>
                <a:cxn ang="0">
                  <a:pos x="23" y="355"/>
                </a:cxn>
                <a:cxn ang="0">
                  <a:pos x="11" y="360"/>
                </a:cxn>
                <a:cxn ang="0">
                  <a:pos x="3" y="371"/>
                </a:cxn>
                <a:cxn ang="0">
                  <a:pos x="0" y="387"/>
                </a:cxn>
                <a:cxn ang="0">
                  <a:pos x="3" y="404"/>
                </a:cxn>
                <a:cxn ang="0">
                  <a:pos x="11" y="414"/>
                </a:cxn>
                <a:cxn ang="0">
                  <a:pos x="22" y="420"/>
                </a:cxn>
                <a:cxn ang="0">
                  <a:pos x="36" y="423"/>
                </a:cxn>
                <a:cxn ang="0">
                  <a:pos x="57" y="423"/>
                </a:cxn>
              </a:cxnLst>
              <a:rect l="0" t="0" r="r" b="b"/>
              <a:pathLst>
                <a:path w="1151" h="423">
                  <a:moveTo>
                    <a:pt x="1092" y="72"/>
                  </a:moveTo>
                  <a:lnTo>
                    <a:pt x="1107" y="72"/>
                  </a:lnTo>
                  <a:lnTo>
                    <a:pt x="1114" y="72"/>
                  </a:lnTo>
                  <a:lnTo>
                    <a:pt x="1121" y="71"/>
                  </a:lnTo>
                  <a:lnTo>
                    <a:pt x="1128" y="69"/>
                  </a:lnTo>
                  <a:lnTo>
                    <a:pt x="1134" y="67"/>
                  </a:lnTo>
                  <a:lnTo>
                    <a:pt x="1140" y="63"/>
                  </a:lnTo>
                  <a:lnTo>
                    <a:pt x="1144" y="58"/>
                  </a:lnTo>
                  <a:lnTo>
                    <a:pt x="1148" y="53"/>
                  </a:lnTo>
                  <a:lnTo>
                    <a:pt x="1150" y="46"/>
                  </a:lnTo>
                  <a:lnTo>
                    <a:pt x="1151" y="36"/>
                  </a:lnTo>
                  <a:lnTo>
                    <a:pt x="1150" y="27"/>
                  </a:lnTo>
                  <a:lnTo>
                    <a:pt x="1148" y="20"/>
                  </a:lnTo>
                  <a:lnTo>
                    <a:pt x="1144" y="14"/>
                  </a:lnTo>
                  <a:lnTo>
                    <a:pt x="1140" y="9"/>
                  </a:lnTo>
                  <a:lnTo>
                    <a:pt x="1134" y="6"/>
                  </a:lnTo>
                  <a:lnTo>
                    <a:pt x="1128" y="3"/>
                  </a:lnTo>
                  <a:lnTo>
                    <a:pt x="1122" y="2"/>
                  </a:lnTo>
                  <a:lnTo>
                    <a:pt x="1114" y="1"/>
                  </a:lnTo>
                  <a:lnTo>
                    <a:pt x="1107" y="1"/>
                  </a:lnTo>
                  <a:lnTo>
                    <a:pt x="1101" y="0"/>
                  </a:lnTo>
                  <a:lnTo>
                    <a:pt x="50" y="0"/>
                  </a:lnTo>
                  <a:lnTo>
                    <a:pt x="36" y="1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6" y="6"/>
                  </a:lnTo>
                  <a:lnTo>
                    <a:pt x="11" y="9"/>
                  </a:lnTo>
                  <a:lnTo>
                    <a:pt x="6" y="14"/>
                  </a:lnTo>
                  <a:lnTo>
                    <a:pt x="3" y="20"/>
                  </a:lnTo>
                  <a:lnTo>
                    <a:pt x="1" y="27"/>
                  </a:lnTo>
                  <a:lnTo>
                    <a:pt x="0" y="36"/>
                  </a:lnTo>
                  <a:lnTo>
                    <a:pt x="1" y="45"/>
                  </a:lnTo>
                  <a:lnTo>
                    <a:pt x="3" y="53"/>
                  </a:lnTo>
                  <a:lnTo>
                    <a:pt x="7" y="58"/>
                  </a:lnTo>
                  <a:lnTo>
                    <a:pt x="11" y="63"/>
                  </a:lnTo>
                  <a:lnTo>
                    <a:pt x="17" y="67"/>
                  </a:lnTo>
                  <a:lnTo>
                    <a:pt x="23" y="69"/>
                  </a:lnTo>
                  <a:lnTo>
                    <a:pt x="30" y="71"/>
                  </a:lnTo>
                  <a:lnTo>
                    <a:pt x="37" y="72"/>
                  </a:lnTo>
                  <a:lnTo>
                    <a:pt x="44" y="72"/>
                  </a:lnTo>
                  <a:lnTo>
                    <a:pt x="59" y="72"/>
                  </a:lnTo>
                  <a:lnTo>
                    <a:pt x="1092" y="72"/>
                  </a:lnTo>
                  <a:close/>
                  <a:moveTo>
                    <a:pt x="1094" y="423"/>
                  </a:moveTo>
                  <a:lnTo>
                    <a:pt x="1107" y="423"/>
                  </a:lnTo>
                  <a:lnTo>
                    <a:pt x="1114" y="423"/>
                  </a:lnTo>
                  <a:lnTo>
                    <a:pt x="1122" y="422"/>
                  </a:lnTo>
                  <a:lnTo>
                    <a:pt x="1128" y="420"/>
                  </a:lnTo>
                  <a:lnTo>
                    <a:pt x="1134" y="417"/>
                  </a:lnTo>
                  <a:lnTo>
                    <a:pt x="1140" y="414"/>
                  </a:lnTo>
                  <a:lnTo>
                    <a:pt x="1144" y="410"/>
                  </a:lnTo>
                  <a:lnTo>
                    <a:pt x="1148" y="404"/>
                  </a:lnTo>
                  <a:lnTo>
                    <a:pt x="1150" y="396"/>
                  </a:lnTo>
                  <a:lnTo>
                    <a:pt x="1151" y="387"/>
                  </a:lnTo>
                  <a:lnTo>
                    <a:pt x="1150" y="378"/>
                  </a:lnTo>
                  <a:lnTo>
                    <a:pt x="1148" y="371"/>
                  </a:lnTo>
                  <a:lnTo>
                    <a:pt x="1144" y="365"/>
                  </a:lnTo>
                  <a:lnTo>
                    <a:pt x="1140" y="360"/>
                  </a:lnTo>
                  <a:lnTo>
                    <a:pt x="1134" y="357"/>
                  </a:lnTo>
                  <a:lnTo>
                    <a:pt x="1128" y="355"/>
                  </a:lnTo>
                  <a:lnTo>
                    <a:pt x="1121" y="353"/>
                  </a:lnTo>
                  <a:lnTo>
                    <a:pt x="1114" y="352"/>
                  </a:lnTo>
                  <a:lnTo>
                    <a:pt x="1106" y="351"/>
                  </a:lnTo>
                  <a:lnTo>
                    <a:pt x="44" y="351"/>
                  </a:lnTo>
                  <a:lnTo>
                    <a:pt x="37" y="352"/>
                  </a:lnTo>
                  <a:lnTo>
                    <a:pt x="30" y="353"/>
                  </a:lnTo>
                  <a:lnTo>
                    <a:pt x="23" y="355"/>
                  </a:lnTo>
                  <a:lnTo>
                    <a:pt x="17" y="357"/>
                  </a:lnTo>
                  <a:lnTo>
                    <a:pt x="11" y="360"/>
                  </a:lnTo>
                  <a:lnTo>
                    <a:pt x="6" y="365"/>
                  </a:lnTo>
                  <a:lnTo>
                    <a:pt x="3" y="371"/>
                  </a:lnTo>
                  <a:lnTo>
                    <a:pt x="1" y="378"/>
                  </a:lnTo>
                  <a:lnTo>
                    <a:pt x="0" y="387"/>
                  </a:lnTo>
                  <a:lnTo>
                    <a:pt x="1" y="396"/>
                  </a:lnTo>
                  <a:lnTo>
                    <a:pt x="3" y="404"/>
                  </a:lnTo>
                  <a:lnTo>
                    <a:pt x="6" y="410"/>
                  </a:lnTo>
                  <a:lnTo>
                    <a:pt x="11" y="414"/>
                  </a:lnTo>
                  <a:lnTo>
                    <a:pt x="16" y="417"/>
                  </a:lnTo>
                  <a:lnTo>
                    <a:pt x="22" y="420"/>
                  </a:lnTo>
                  <a:lnTo>
                    <a:pt x="29" y="422"/>
                  </a:lnTo>
                  <a:lnTo>
                    <a:pt x="36" y="423"/>
                  </a:lnTo>
                  <a:lnTo>
                    <a:pt x="43" y="423"/>
                  </a:lnTo>
                  <a:lnTo>
                    <a:pt x="57" y="423"/>
                  </a:lnTo>
                  <a:lnTo>
                    <a:pt x="1094" y="4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2" name="Group 70"/>
          <p:cNvGrpSpPr>
            <a:grpSpLocks noChangeAspect="1"/>
          </p:cNvGrpSpPr>
          <p:nvPr>
            <p:custDataLst>
              <p:tags r:id="rId11"/>
            </p:custDataLst>
          </p:nvPr>
        </p:nvGrpSpPr>
        <p:grpSpPr bwMode="auto">
          <a:xfrm>
            <a:off x="4235613" y="4536440"/>
            <a:ext cx="543074" cy="249882"/>
            <a:chOff x="871" y="2928"/>
            <a:chExt cx="3975" cy="1829"/>
          </a:xfrm>
        </p:grpSpPr>
        <p:sp>
          <p:nvSpPr>
            <p:cNvPr id="231" name="Freeform 72"/>
            <p:cNvSpPr>
              <a:spLocks noEditPoints="1"/>
            </p:cNvSpPr>
            <p:nvPr/>
          </p:nvSpPr>
          <p:spPr bwMode="auto">
            <a:xfrm>
              <a:off x="871" y="3136"/>
              <a:ext cx="1080" cy="1234"/>
            </a:xfrm>
            <a:custGeom>
              <a:avLst/>
              <a:gdLst/>
              <a:ahLst/>
              <a:cxnLst>
                <a:cxn ang="0">
                  <a:pos x="1065" y="478"/>
                </a:cxn>
                <a:cxn ang="0">
                  <a:pos x="995" y="288"/>
                </a:cxn>
                <a:cxn ang="0">
                  <a:pos x="876" y="136"/>
                </a:cxn>
                <a:cxn ang="0">
                  <a:pos x="721" y="36"/>
                </a:cxn>
                <a:cxn ang="0">
                  <a:pos x="540" y="0"/>
                </a:cxn>
                <a:cxn ang="0">
                  <a:pos x="360" y="36"/>
                </a:cxn>
                <a:cxn ang="0">
                  <a:pos x="205" y="135"/>
                </a:cxn>
                <a:cxn ang="0">
                  <a:pos x="86" y="286"/>
                </a:cxn>
                <a:cxn ang="0">
                  <a:pos x="14" y="477"/>
                </a:cxn>
                <a:cxn ang="0">
                  <a:pos x="5" y="695"/>
                </a:cxn>
                <a:cxn ang="0">
                  <a:pos x="57" y="895"/>
                </a:cxn>
                <a:cxn ang="0">
                  <a:pos x="161" y="1058"/>
                </a:cxn>
                <a:cxn ang="0">
                  <a:pos x="306" y="1173"/>
                </a:cxn>
                <a:cxn ang="0">
                  <a:pos x="477" y="1230"/>
                </a:cxn>
                <a:cxn ang="0">
                  <a:pos x="663" y="1218"/>
                </a:cxn>
                <a:cxn ang="0">
                  <a:pos x="827" y="1140"/>
                </a:cxn>
                <a:cxn ang="0">
                  <a:pos x="960" y="1006"/>
                </a:cxn>
                <a:cxn ang="0">
                  <a:pos x="1049" y="830"/>
                </a:cxn>
                <a:cxn ang="0">
                  <a:pos x="1080" y="622"/>
                </a:cxn>
                <a:cxn ang="0">
                  <a:pos x="482" y="1189"/>
                </a:cxn>
                <a:cxn ang="0">
                  <a:pos x="390" y="1153"/>
                </a:cxn>
                <a:cxn ang="0">
                  <a:pos x="302" y="1084"/>
                </a:cxn>
                <a:cxn ang="0">
                  <a:pos x="229" y="976"/>
                </a:cxn>
                <a:cxn ang="0">
                  <a:pos x="177" y="822"/>
                </a:cxn>
                <a:cxn ang="0">
                  <a:pos x="158" y="622"/>
                </a:cxn>
                <a:cxn ang="0">
                  <a:pos x="177" y="416"/>
                </a:cxn>
                <a:cxn ang="0">
                  <a:pos x="229" y="262"/>
                </a:cxn>
                <a:cxn ang="0">
                  <a:pos x="303" y="150"/>
                </a:cxn>
                <a:cxn ang="0">
                  <a:pos x="390" y="80"/>
                </a:cxn>
                <a:cxn ang="0">
                  <a:pos x="482" y="44"/>
                </a:cxn>
                <a:cxn ang="0">
                  <a:pos x="569" y="39"/>
                </a:cxn>
                <a:cxn ang="0">
                  <a:pos x="661" y="65"/>
                </a:cxn>
                <a:cxn ang="0">
                  <a:pos x="751" y="124"/>
                </a:cxn>
                <a:cxn ang="0">
                  <a:pos x="830" y="223"/>
                </a:cxn>
                <a:cxn ang="0">
                  <a:pos x="890" y="363"/>
                </a:cxn>
                <a:cxn ang="0">
                  <a:pos x="920" y="548"/>
                </a:cxn>
                <a:cxn ang="0">
                  <a:pos x="913" y="762"/>
                </a:cxn>
                <a:cxn ang="0">
                  <a:pos x="870" y="931"/>
                </a:cxn>
                <a:cxn ang="0">
                  <a:pos x="802" y="1054"/>
                </a:cxn>
                <a:cxn ang="0">
                  <a:pos x="718" y="1136"/>
                </a:cxn>
                <a:cxn ang="0">
                  <a:pos x="627" y="1181"/>
                </a:cxn>
                <a:cxn ang="0">
                  <a:pos x="541" y="1195"/>
                </a:cxn>
                <a:cxn ang="0">
                  <a:pos x="789" y="552"/>
                </a:cxn>
                <a:cxn ang="0">
                  <a:pos x="251" y="494"/>
                </a:cxn>
                <a:cxn ang="0">
                  <a:pos x="291" y="681"/>
                </a:cxn>
                <a:cxn ang="0">
                  <a:pos x="830" y="739"/>
                </a:cxn>
              </a:cxnLst>
              <a:rect l="0" t="0" r="r" b="b"/>
              <a:pathLst>
                <a:path w="1080" h="1234">
                  <a:moveTo>
                    <a:pt x="1080" y="622"/>
                  </a:moveTo>
                  <a:lnTo>
                    <a:pt x="1076" y="548"/>
                  </a:lnTo>
                  <a:lnTo>
                    <a:pt x="1065" y="478"/>
                  </a:lnTo>
                  <a:lnTo>
                    <a:pt x="1049" y="411"/>
                  </a:lnTo>
                  <a:lnTo>
                    <a:pt x="1025" y="347"/>
                  </a:lnTo>
                  <a:lnTo>
                    <a:pt x="995" y="288"/>
                  </a:lnTo>
                  <a:lnTo>
                    <a:pt x="960" y="231"/>
                  </a:lnTo>
                  <a:lnTo>
                    <a:pt x="920" y="181"/>
                  </a:lnTo>
                  <a:lnTo>
                    <a:pt x="876" y="136"/>
                  </a:lnTo>
                  <a:lnTo>
                    <a:pt x="827" y="97"/>
                  </a:lnTo>
                  <a:lnTo>
                    <a:pt x="776" y="64"/>
                  </a:lnTo>
                  <a:lnTo>
                    <a:pt x="721" y="36"/>
                  </a:lnTo>
                  <a:lnTo>
                    <a:pt x="663" y="16"/>
                  </a:lnTo>
                  <a:lnTo>
                    <a:pt x="602" y="5"/>
                  </a:lnTo>
                  <a:lnTo>
                    <a:pt x="540" y="0"/>
                  </a:lnTo>
                  <a:lnTo>
                    <a:pt x="477" y="5"/>
                  </a:lnTo>
                  <a:lnTo>
                    <a:pt x="418" y="16"/>
                  </a:lnTo>
                  <a:lnTo>
                    <a:pt x="360" y="36"/>
                  </a:lnTo>
                  <a:lnTo>
                    <a:pt x="306" y="62"/>
                  </a:lnTo>
                  <a:lnTo>
                    <a:pt x="253" y="96"/>
                  </a:lnTo>
                  <a:lnTo>
                    <a:pt x="205" y="135"/>
                  </a:lnTo>
                  <a:lnTo>
                    <a:pt x="161" y="179"/>
                  </a:lnTo>
                  <a:lnTo>
                    <a:pt x="121" y="230"/>
                  </a:lnTo>
                  <a:lnTo>
                    <a:pt x="86" y="286"/>
                  </a:lnTo>
                  <a:lnTo>
                    <a:pt x="56" y="346"/>
                  </a:lnTo>
                  <a:lnTo>
                    <a:pt x="32" y="409"/>
                  </a:lnTo>
                  <a:lnTo>
                    <a:pt x="14" y="477"/>
                  </a:lnTo>
                  <a:lnTo>
                    <a:pt x="3" y="548"/>
                  </a:lnTo>
                  <a:lnTo>
                    <a:pt x="0" y="622"/>
                  </a:lnTo>
                  <a:lnTo>
                    <a:pt x="5" y="695"/>
                  </a:lnTo>
                  <a:lnTo>
                    <a:pt x="16" y="765"/>
                  </a:lnTo>
                  <a:lnTo>
                    <a:pt x="32" y="832"/>
                  </a:lnTo>
                  <a:lnTo>
                    <a:pt x="57" y="895"/>
                  </a:lnTo>
                  <a:lnTo>
                    <a:pt x="86" y="954"/>
                  </a:lnTo>
                  <a:lnTo>
                    <a:pt x="121" y="1009"/>
                  </a:lnTo>
                  <a:lnTo>
                    <a:pt x="161" y="1058"/>
                  </a:lnTo>
                  <a:lnTo>
                    <a:pt x="205" y="1103"/>
                  </a:lnTo>
                  <a:lnTo>
                    <a:pt x="253" y="1140"/>
                  </a:lnTo>
                  <a:lnTo>
                    <a:pt x="306" y="1173"/>
                  </a:lnTo>
                  <a:lnTo>
                    <a:pt x="361" y="1199"/>
                  </a:lnTo>
                  <a:lnTo>
                    <a:pt x="418" y="1218"/>
                  </a:lnTo>
                  <a:lnTo>
                    <a:pt x="477" y="1230"/>
                  </a:lnTo>
                  <a:lnTo>
                    <a:pt x="540" y="1234"/>
                  </a:lnTo>
                  <a:lnTo>
                    <a:pt x="602" y="1230"/>
                  </a:lnTo>
                  <a:lnTo>
                    <a:pt x="663" y="1218"/>
                  </a:lnTo>
                  <a:lnTo>
                    <a:pt x="721" y="1199"/>
                  </a:lnTo>
                  <a:lnTo>
                    <a:pt x="776" y="1172"/>
                  </a:lnTo>
                  <a:lnTo>
                    <a:pt x="827" y="1140"/>
                  </a:lnTo>
                  <a:lnTo>
                    <a:pt x="876" y="1101"/>
                  </a:lnTo>
                  <a:lnTo>
                    <a:pt x="920" y="1056"/>
                  </a:lnTo>
                  <a:lnTo>
                    <a:pt x="960" y="1006"/>
                  </a:lnTo>
                  <a:lnTo>
                    <a:pt x="995" y="952"/>
                  </a:lnTo>
                  <a:lnTo>
                    <a:pt x="1024" y="893"/>
                  </a:lnTo>
                  <a:lnTo>
                    <a:pt x="1049" y="830"/>
                  </a:lnTo>
                  <a:lnTo>
                    <a:pt x="1065" y="763"/>
                  </a:lnTo>
                  <a:lnTo>
                    <a:pt x="1076" y="694"/>
                  </a:lnTo>
                  <a:lnTo>
                    <a:pt x="1080" y="622"/>
                  </a:lnTo>
                  <a:close/>
                  <a:moveTo>
                    <a:pt x="541" y="1195"/>
                  </a:moveTo>
                  <a:lnTo>
                    <a:pt x="512" y="1194"/>
                  </a:lnTo>
                  <a:lnTo>
                    <a:pt x="482" y="1189"/>
                  </a:lnTo>
                  <a:lnTo>
                    <a:pt x="451" y="1181"/>
                  </a:lnTo>
                  <a:lnTo>
                    <a:pt x="421" y="1169"/>
                  </a:lnTo>
                  <a:lnTo>
                    <a:pt x="390" y="1153"/>
                  </a:lnTo>
                  <a:lnTo>
                    <a:pt x="360" y="1134"/>
                  </a:lnTo>
                  <a:lnTo>
                    <a:pt x="331" y="1111"/>
                  </a:lnTo>
                  <a:lnTo>
                    <a:pt x="302" y="1084"/>
                  </a:lnTo>
                  <a:lnTo>
                    <a:pt x="276" y="1052"/>
                  </a:lnTo>
                  <a:lnTo>
                    <a:pt x="251" y="1016"/>
                  </a:lnTo>
                  <a:lnTo>
                    <a:pt x="229" y="976"/>
                  </a:lnTo>
                  <a:lnTo>
                    <a:pt x="208" y="929"/>
                  </a:lnTo>
                  <a:lnTo>
                    <a:pt x="191" y="879"/>
                  </a:lnTo>
                  <a:lnTo>
                    <a:pt x="177" y="822"/>
                  </a:lnTo>
                  <a:lnTo>
                    <a:pt x="166" y="760"/>
                  </a:lnTo>
                  <a:lnTo>
                    <a:pt x="159" y="694"/>
                  </a:lnTo>
                  <a:lnTo>
                    <a:pt x="158" y="622"/>
                  </a:lnTo>
                  <a:lnTo>
                    <a:pt x="161" y="548"/>
                  </a:lnTo>
                  <a:lnTo>
                    <a:pt x="166" y="480"/>
                  </a:lnTo>
                  <a:lnTo>
                    <a:pt x="177" y="416"/>
                  </a:lnTo>
                  <a:lnTo>
                    <a:pt x="191" y="360"/>
                  </a:lnTo>
                  <a:lnTo>
                    <a:pt x="209" y="308"/>
                  </a:lnTo>
                  <a:lnTo>
                    <a:pt x="229" y="262"/>
                  </a:lnTo>
                  <a:lnTo>
                    <a:pt x="252" y="220"/>
                  </a:lnTo>
                  <a:lnTo>
                    <a:pt x="277" y="182"/>
                  </a:lnTo>
                  <a:lnTo>
                    <a:pt x="303" y="150"/>
                  </a:lnTo>
                  <a:lnTo>
                    <a:pt x="332" y="123"/>
                  </a:lnTo>
                  <a:lnTo>
                    <a:pt x="361" y="100"/>
                  </a:lnTo>
                  <a:lnTo>
                    <a:pt x="390" y="80"/>
                  </a:lnTo>
                  <a:lnTo>
                    <a:pt x="421" y="64"/>
                  </a:lnTo>
                  <a:lnTo>
                    <a:pt x="451" y="52"/>
                  </a:lnTo>
                  <a:lnTo>
                    <a:pt x="482" y="44"/>
                  </a:lnTo>
                  <a:lnTo>
                    <a:pt x="511" y="39"/>
                  </a:lnTo>
                  <a:lnTo>
                    <a:pt x="540" y="38"/>
                  </a:lnTo>
                  <a:lnTo>
                    <a:pt x="569" y="39"/>
                  </a:lnTo>
                  <a:lnTo>
                    <a:pt x="599" y="45"/>
                  </a:lnTo>
                  <a:lnTo>
                    <a:pt x="630" y="52"/>
                  </a:lnTo>
                  <a:lnTo>
                    <a:pt x="661" y="65"/>
                  </a:lnTo>
                  <a:lnTo>
                    <a:pt x="692" y="81"/>
                  </a:lnTo>
                  <a:lnTo>
                    <a:pt x="721" y="101"/>
                  </a:lnTo>
                  <a:lnTo>
                    <a:pt x="751" y="124"/>
                  </a:lnTo>
                  <a:lnTo>
                    <a:pt x="779" y="153"/>
                  </a:lnTo>
                  <a:lnTo>
                    <a:pt x="805" y="185"/>
                  </a:lnTo>
                  <a:lnTo>
                    <a:pt x="830" y="223"/>
                  </a:lnTo>
                  <a:lnTo>
                    <a:pt x="852" y="265"/>
                  </a:lnTo>
                  <a:lnTo>
                    <a:pt x="873" y="311"/>
                  </a:lnTo>
                  <a:lnTo>
                    <a:pt x="890" y="363"/>
                  </a:lnTo>
                  <a:lnTo>
                    <a:pt x="903" y="419"/>
                  </a:lnTo>
                  <a:lnTo>
                    <a:pt x="913" y="481"/>
                  </a:lnTo>
                  <a:lnTo>
                    <a:pt x="920" y="548"/>
                  </a:lnTo>
                  <a:lnTo>
                    <a:pt x="923" y="622"/>
                  </a:lnTo>
                  <a:lnTo>
                    <a:pt x="920" y="695"/>
                  </a:lnTo>
                  <a:lnTo>
                    <a:pt x="913" y="762"/>
                  </a:lnTo>
                  <a:lnTo>
                    <a:pt x="903" y="824"/>
                  </a:lnTo>
                  <a:lnTo>
                    <a:pt x="888" y="880"/>
                  </a:lnTo>
                  <a:lnTo>
                    <a:pt x="870" y="931"/>
                  </a:lnTo>
                  <a:lnTo>
                    <a:pt x="851" y="977"/>
                  </a:lnTo>
                  <a:lnTo>
                    <a:pt x="827" y="1017"/>
                  </a:lnTo>
                  <a:lnTo>
                    <a:pt x="802" y="1054"/>
                  </a:lnTo>
                  <a:lnTo>
                    <a:pt x="775" y="1085"/>
                  </a:lnTo>
                  <a:lnTo>
                    <a:pt x="747" y="1113"/>
                  </a:lnTo>
                  <a:lnTo>
                    <a:pt x="718" y="1136"/>
                  </a:lnTo>
                  <a:lnTo>
                    <a:pt x="688" y="1155"/>
                  </a:lnTo>
                  <a:lnTo>
                    <a:pt x="657" y="1169"/>
                  </a:lnTo>
                  <a:lnTo>
                    <a:pt x="627" y="1181"/>
                  </a:lnTo>
                  <a:lnTo>
                    <a:pt x="598" y="1189"/>
                  </a:lnTo>
                  <a:lnTo>
                    <a:pt x="569" y="1194"/>
                  </a:lnTo>
                  <a:lnTo>
                    <a:pt x="541" y="1195"/>
                  </a:lnTo>
                  <a:close/>
                  <a:moveTo>
                    <a:pt x="830" y="494"/>
                  </a:moveTo>
                  <a:lnTo>
                    <a:pt x="789" y="494"/>
                  </a:lnTo>
                  <a:lnTo>
                    <a:pt x="789" y="552"/>
                  </a:lnTo>
                  <a:lnTo>
                    <a:pt x="291" y="552"/>
                  </a:lnTo>
                  <a:lnTo>
                    <a:pt x="291" y="494"/>
                  </a:lnTo>
                  <a:lnTo>
                    <a:pt x="251" y="494"/>
                  </a:lnTo>
                  <a:lnTo>
                    <a:pt x="251" y="739"/>
                  </a:lnTo>
                  <a:lnTo>
                    <a:pt x="291" y="739"/>
                  </a:lnTo>
                  <a:lnTo>
                    <a:pt x="291" y="681"/>
                  </a:lnTo>
                  <a:lnTo>
                    <a:pt x="789" y="681"/>
                  </a:lnTo>
                  <a:lnTo>
                    <a:pt x="789" y="739"/>
                  </a:lnTo>
                  <a:lnTo>
                    <a:pt x="830" y="739"/>
                  </a:lnTo>
                  <a:lnTo>
                    <a:pt x="830" y="49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2" name="Freeform 73"/>
            <p:cNvSpPr>
              <a:spLocks/>
            </p:cNvSpPr>
            <p:nvPr/>
          </p:nvSpPr>
          <p:spPr bwMode="auto">
            <a:xfrm>
              <a:off x="2203" y="3060"/>
              <a:ext cx="378" cy="1697"/>
            </a:xfrm>
            <a:custGeom>
              <a:avLst/>
              <a:gdLst/>
              <a:ahLst/>
              <a:cxnLst>
                <a:cxn ang="0">
                  <a:pos x="378" y="1677"/>
                </a:cxn>
                <a:cxn ang="0">
                  <a:pos x="373" y="1670"/>
                </a:cxn>
                <a:cxn ang="0">
                  <a:pos x="361" y="1656"/>
                </a:cxn>
                <a:cxn ang="0">
                  <a:pos x="303" y="1588"/>
                </a:cxn>
                <a:cxn ang="0">
                  <a:pos x="224" y="1465"/>
                </a:cxn>
                <a:cxn ang="0">
                  <a:pos x="167" y="1332"/>
                </a:cxn>
                <a:cxn ang="0">
                  <a:pos x="129" y="1193"/>
                </a:cxn>
                <a:cxn ang="0">
                  <a:pos x="107" y="1052"/>
                </a:cxn>
                <a:cxn ang="0">
                  <a:pos x="95" y="914"/>
                </a:cxn>
                <a:cxn ang="0">
                  <a:pos x="97" y="767"/>
                </a:cxn>
                <a:cxn ang="0">
                  <a:pos x="111" y="608"/>
                </a:cxn>
                <a:cxn ang="0">
                  <a:pos x="140" y="453"/>
                </a:cxn>
                <a:cxn ang="0">
                  <a:pos x="190" y="306"/>
                </a:cxn>
                <a:cxn ang="0">
                  <a:pos x="260" y="169"/>
                </a:cxn>
                <a:cxn ang="0">
                  <a:pos x="357" y="46"/>
                </a:cxn>
                <a:cxn ang="0">
                  <a:pos x="376" y="24"/>
                </a:cxn>
                <a:cxn ang="0">
                  <a:pos x="378" y="11"/>
                </a:cxn>
                <a:cxn ang="0">
                  <a:pos x="373" y="4"/>
                </a:cxn>
                <a:cxn ang="0">
                  <a:pos x="354" y="3"/>
                </a:cxn>
                <a:cxn ang="0">
                  <a:pos x="328" y="21"/>
                </a:cxn>
                <a:cxn ang="0">
                  <a:pos x="286" y="59"/>
                </a:cxn>
                <a:cxn ang="0">
                  <a:pos x="237" y="115"/>
                </a:cxn>
                <a:cxn ang="0">
                  <a:pos x="181" y="189"/>
                </a:cxn>
                <a:cxn ang="0">
                  <a:pos x="127" y="280"/>
                </a:cxn>
                <a:cxn ang="0">
                  <a:pos x="66" y="424"/>
                </a:cxn>
                <a:cxn ang="0">
                  <a:pos x="21" y="606"/>
                </a:cxn>
                <a:cxn ang="0">
                  <a:pos x="3" y="774"/>
                </a:cxn>
                <a:cxn ang="0">
                  <a:pos x="1" y="908"/>
                </a:cxn>
                <a:cxn ang="0">
                  <a:pos x="15" y="1052"/>
                </a:cxn>
                <a:cxn ang="0">
                  <a:pos x="47" y="1212"/>
                </a:cxn>
                <a:cxn ang="0">
                  <a:pos x="108" y="1378"/>
                </a:cxn>
                <a:cxn ang="0">
                  <a:pos x="159" y="1473"/>
                </a:cxn>
                <a:cxn ang="0">
                  <a:pos x="213" y="1553"/>
                </a:cxn>
                <a:cxn ang="0">
                  <a:pos x="266" y="1615"/>
                </a:cxn>
                <a:cxn ang="0">
                  <a:pos x="310" y="1660"/>
                </a:cxn>
                <a:cxn ang="0">
                  <a:pos x="343" y="1687"/>
                </a:cxn>
                <a:cxn ang="0">
                  <a:pos x="361" y="1697"/>
                </a:cxn>
                <a:cxn ang="0">
                  <a:pos x="369" y="1695"/>
                </a:cxn>
                <a:cxn ang="0">
                  <a:pos x="375" y="1690"/>
                </a:cxn>
                <a:cxn ang="0">
                  <a:pos x="378" y="1680"/>
                </a:cxn>
              </a:cxnLst>
              <a:rect l="0" t="0" r="r" b="b"/>
              <a:pathLst>
                <a:path w="378" h="1697">
                  <a:moveTo>
                    <a:pt x="378" y="1680"/>
                  </a:moveTo>
                  <a:lnTo>
                    <a:pt x="378" y="1677"/>
                  </a:lnTo>
                  <a:lnTo>
                    <a:pt x="376" y="1674"/>
                  </a:lnTo>
                  <a:lnTo>
                    <a:pt x="373" y="1670"/>
                  </a:lnTo>
                  <a:lnTo>
                    <a:pt x="369" y="1664"/>
                  </a:lnTo>
                  <a:lnTo>
                    <a:pt x="361" y="1656"/>
                  </a:lnTo>
                  <a:lnTo>
                    <a:pt x="350" y="1643"/>
                  </a:lnTo>
                  <a:lnTo>
                    <a:pt x="303" y="1588"/>
                  </a:lnTo>
                  <a:lnTo>
                    <a:pt x="260" y="1527"/>
                  </a:lnTo>
                  <a:lnTo>
                    <a:pt x="224" y="1465"/>
                  </a:lnTo>
                  <a:lnTo>
                    <a:pt x="194" y="1400"/>
                  </a:lnTo>
                  <a:lnTo>
                    <a:pt x="167" y="1332"/>
                  </a:lnTo>
                  <a:lnTo>
                    <a:pt x="147" y="1262"/>
                  </a:lnTo>
                  <a:lnTo>
                    <a:pt x="129" y="1193"/>
                  </a:lnTo>
                  <a:lnTo>
                    <a:pt x="116" y="1122"/>
                  </a:lnTo>
                  <a:lnTo>
                    <a:pt x="107" y="1052"/>
                  </a:lnTo>
                  <a:lnTo>
                    <a:pt x="100" y="982"/>
                  </a:lnTo>
                  <a:lnTo>
                    <a:pt x="95" y="914"/>
                  </a:lnTo>
                  <a:lnTo>
                    <a:pt x="95" y="848"/>
                  </a:lnTo>
                  <a:lnTo>
                    <a:pt x="97" y="767"/>
                  </a:lnTo>
                  <a:lnTo>
                    <a:pt x="102" y="687"/>
                  </a:lnTo>
                  <a:lnTo>
                    <a:pt x="111" y="608"/>
                  </a:lnTo>
                  <a:lnTo>
                    <a:pt x="123" y="530"/>
                  </a:lnTo>
                  <a:lnTo>
                    <a:pt x="140" y="453"/>
                  </a:lnTo>
                  <a:lnTo>
                    <a:pt x="162" y="378"/>
                  </a:lnTo>
                  <a:lnTo>
                    <a:pt x="190" y="306"/>
                  </a:lnTo>
                  <a:lnTo>
                    <a:pt x="223" y="237"/>
                  </a:lnTo>
                  <a:lnTo>
                    <a:pt x="260" y="169"/>
                  </a:lnTo>
                  <a:lnTo>
                    <a:pt x="306" y="105"/>
                  </a:lnTo>
                  <a:lnTo>
                    <a:pt x="357" y="46"/>
                  </a:lnTo>
                  <a:lnTo>
                    <a:pt x="373" y="29"/>
                  </a:lnTo>
                  <a:lnTo>
                    <a:pt x="376" y="24"/>
                  </a:lnTo>
                  <a:lnTo>
                    <a:pt x="378" y="20"/>
                  </a:lnTo>
                  <a:lnTo>
                    <a:pt x="378" y="11"/>
                  </a:lnTo>
                  <a:lnTo>
                    <a:pt x="375" y="7"/>
                  </a:lnTo>
                  <a:lnTo>
                    <a:pt x="373" y="4"/>
                  </a:lnTo>
                  <a:lnTo>
                    <a:pt x="361" y="0"/>
                  </a:lnTo>
                  <a:lnTo>
                    <a:pt x="354" y="3"/>
                  </a:lnTo>
                  <a:lnTo>
                    <a:pt x="343" y="10"/>
                  </a:lnTo>
                  <a:lnTo>
                    <a:pt x="328" y="21"/>
                  </a:lnTo>
                  <a:lnTo>
                    <a:pt x="308" y="37"/>
                  </a:lnTo>
                  <a:lnTo>
                    <a:pt x="286" y="59"/>
                  </a:lnTo>
                  <a:lnTo>
                    <a:pt x="261" y="85"/>
                  </a:lnTo>
                  <a:lnTo>
                    <a:pt x="237" y="115"/>
                  </a:lnTo>
                  <a:lnTo>
                    <a:pt x="209" y="150"/>
                  </a:lnTo>
                  <a:lnTo>
                    <a:pt x="181" y="189"/>
                  </a:lnTo>
                  <a:lnTo>
                    <a:pt x="155" y="232"/>
                  </a:lnTo>
                  <a:lnTo>
                    <a:pt x="127" y="280"/>
                  </a:lnTo>
                  <a:lnTo>
                    <a:pt x="102" y="331"/>
                  </a:lnTo>
                  <a:lnTo>
                    <a:pt x="66" y="424"/>
                  </a:lnTo>
                  <a:lnTo>
                    <a:pt x="40" y="517"/>
                  </a:lnTo>
                  <a:lnTo>
                    <a:pt x="21" y="606"/>
                  </a:lnTo>
                  <a:lnTo>
                    <a:pt x="8" y="692"/>
                  </a:lnTo>
                  <a:lnTo>
                    <a:pt x="3" y="774"/>
                  </a:lnTo>
                  <a:lnTo>
                    <a:pt x="0" y="848"/>
                  </a:lnTo>
                  <a:lnTo>
                    <a:pt x="1" y="908"/>
                  </a:lnTo>
                  <a:lnTo>
                    <a:pt x="6" y="978"/>
                  </a:lnTo>
                  <a:lnTo>
                    <a:pt x="15" y="1052"/>
                  </a:lnTo>
                  <a:lnTo>
                    <a:pt x="28" y="1131"/>
                  </a:lnTo>
                  <a:lnTo>
                    <a:pt x="47" y="1212"/>
                  </a:lnTo>
                  <a:lnTo>
                    <a:pt x="73" y="1296"/>
                  </a:lnTo>
                  <a:lnTo>
                    <a:pt x="108" y="1378"/>
                  </a:lnTo>
                  <a:lnTo>
                    <a:pt x="133" y="1429"/>
                  </a:lnTo>
                  <a:lnTo>
                    <a:pt x="159" y="1473"/>
                  </a:lnTo>
                  <a:lnTo>
                    <a:pt x="187" y="1515"/>
                  </a:lnTo>
                  <a:lnTo>
                    <a:pt x="213" y="1553"/>
                  </a:lnTo>
                  <a:lnTo>
                    <a:pt x="239" y="1586"/>
                  </a:lnTo>
                  <a:lnTo>
                    <a:pt x="266" y="1615"/>
                  </a:lnTo>
                  <a:lnTo>
                    <a:pt x="289" y="1640"/>
                  </a:lnTo>
                  <a:lnTo>
                    <a:pt x="310" y="1660"/>
                  </a:lnTo>
                  <a:lnTo>
                    <a:pt x="328" y="1676"/>
                  </a:lnTo>
                  <a:lnTo>
                    <a:pt x="343" y="1687"/>
                  </a:lnTo>
                  <a:lnTo>
                    <a:pt x="354" y="1695"/>
                  </a:lnTo>
                  <a:lnTo>
                    <a:pt x="361" y="1697"/>
                  </a:lnTo>
                  <a:lnTo>
                    <a:pt x="365" y="1697"/>
                  </a:lnTo>
                  <a:lnTo>
                    <a:pt x="369" y="1695"/>
                  </a:lnTo>
                  <a:lnTo>
                    <a:pt x="373" y="1693"/>
                  </a:lnTo>
                  <a:lnTo>
                    <a:pt x="375" y="1690"/>
                  </a:lnTo>
                  <a:lnTo>
                    <a:pt x="378" y="1686"/>
                  </a:lnTo>
                  <a:lnTo>
                    <a:pt x="378" y="16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3" name="Freeform 74"/>
            <p:cNvSpPr>
              <a:spLocks/>
            </p:cNvSpPr>
            <p:nvPr/>
          </p:nvSpPr>
          <p:spPr bwMode="auto">
            <a:xfrm>
              <a:off x="2722" y="3583"/>
              <a:ext cx="879" cy="768"/>
            </a:xfrm>
            <a:custGeom>
              <a:avLst/>
              <a:gdLst/>
              <a:ahLst/>
              <a:cxnLst>
                <a:cxn ang="0">
                  <a:pos x="83" y="713"/>
                </a:cxn>
                <a:cxn ang="0">
                  <a:pos x="101" y="761"/>
                </a:cxn>
                <a:cxn ang="0">
                  <a:pos x="154" y="761"/>
                </a:cxn>
                <a:cxn ang="0">
                  <a:pos x="189" y="716"/>
                </a:cxn>
                <a:cxn ang="0">
                  <a:pos x="206" y="653"/>
                </a:cxn>
                <a:cxn ang="0">
                  <a:pos x="237" y="518"/>
                </a:cxn>
                <a:cxn ang="0">
                  <a:pos x="286" y="313"/>
                </a:cxn>
                <a:cxn ang="0">
                  <a:pos x="301" y="251"/>
                </a:cxn>
                <a:cxn ang="0">
                  <a:pos x="337" y="183"/>
                </a:cxn>
                <a:cxn ang="0">
                  <a:pos x="427" y="86"/>
                </a:cxn>
                <a:cxn ang="0">
                  <a:pos x="568" y="37"/>
                </a:cxn>
                <a:cxn ang="0">
                  <a:pos x="634" y="68"/>
                </a:cxn>
                <a:cxn ang="0">
                  <a:pos x="655" y="137"/>
                </a:cxn>
                <a:cxn ang="0">
                  <a:pos x="640" y="261"/>
                </a:cxn>
                <a:cxn ang="0">
                  <a:pos x="593" y="426"/>
                </a:cxn>
                <a:cxn ang="0">
                  <a:pos x="550" y="552"/>
                </a:cxn>
                <a:cxn ang="0">
                  <a:pos x="533" y="630"/>
                </a:cxn>
                <a:cxn ang="0">
                  <a:pos x="583" y="738"/>
                </a:cxn>
                <a:cxn ang="0">
                  <a:pos x="699" y="764"/>
                </a:cxn>
                <a:cxn ang="0">
                  <a:pos x="796" y="696"/>
                </a:cxn>
                <a:cxn ang="0">
                  <a:pos x="856" y="589"/>
                </a:cxn>
                <a:cxn ang="0">
                  <a:pos x="879" y="503"/>
                </a:cxn>
                <a:cxn ang="0">
                  <a:pos x="871" y="491"/>
                </a:cxn>
                <a:cxn ang="0">
                  <a:pos x="850" y="491"/>
                </a:cxn>
                <a:cxn ang="0">
                  <a:pos x="822" y="562"/>
                </a:cxn>
                <a:cxn ang="0">
                  <a:pos x="749" y="695"/>
                </a:cxn>
                <a:cxn ang="0">
                  <a:pos x="655" y="729"/>
                </a:cxn>
                <a:cxn ang="0">
                  <a:pos x="632" y="674"/>
                </a:cxn>
                <a:cxn ang="0">
                  <a:pos x="670" y="524"/>
                </a:cxn>
                <a:cxn ang="0">
                  <a:pos x="721" y="371"/>
                </a:cxn>
                <a:cxn ang="0">
                  <a:pos x="757" y="212"/>
                </a:cxn>
                <a:cxn ang="0">
                  <a:pos x="731" y="73"/>
                </a:cxn>
                <a:cxn ang="0">
                  <a:pos x="615" y="3"/>
                </a:cxn>
                <a:cxn ang="0">
                  <a:pos x="459" y="24"/>
                </a:cxn>
                <a:cxn ang="0">
                  <a:pos x="359" y="98"/>
                </a:cxn>
                <a:cxn ang="0">
                  <a:pos x="314" y="114"/>
                </a:cxn>
                <a:cxn ang="0">
                  <a:pos x="249" y="21"/>
                </a:cxn>
                <a:cxn ang="0">
                  <a:pos x="143" y="3"/>
                </a:cxn>
                <a:cxn ang="0">
                  <a:pos x="74" y="52"/>
                </a:cxn>
                <a:cxn ang="0">
                  <a:pos x="38" y="120"/>
                </a:cxn>
                <a:cxn ang="0">
                  <a:pos x="4" y="241"/>
                </a:cxn>
                <a:cxn ang="0">
                  <a:pos x="2" y="270"/>
                </a:cxn>
                <a:cxn ang="0">
                  <a:pos x="27" y="277"/>
                </a:cxn>
                <a:cxn ang="0">
                  <a:pos x="47" y="240"/>
                </a:cxn>
                <a:cxn ang="0">
                  <a:pos x="95" y="94"/>
                </a:cxn>
                <a:cxn ang="0">
                  <a:pos x="166" y="37"/>
                </a:cxn>
                <a:cxn ang="0">
                  <a:pos x="210" y="70"/>
                </a:cxn>
                <a:cxn ang="0">
                  <a:pos x="213" y="159"/>
                </a:cxn>
                <a:cxn ang="0">
                  <a:pos x="189" y="257"/>
                </a:cxn>
              </a:cxnLst>
              <a:rect l="0" t="0" r="r" b="b"/>
              <a:pathLst>
                <a:path w="879" h="768">
                  <a:moveTo>
                    <a:pt x="95" y="650"/>
                  </a:moveTo>
                  <a:lnTo>
                    <a:pt x="92" y="666"/>
                  </a:lnTo>
                  <a:lnTo>
                    <a:pt x="84" y="700"/>
                  </a:lnTo>
                  <a:lnTo>
                    <a:pt x="83" y="713"/>
                  </a:lnTo>
                  <a:lnTo>
                    <a:pt x="81" y="722"/>
                  </a:lnTo>
                  <a:lnTo>
                    <a:pt x="84" y="739"/>
                  </a:lnTo>
                  <a:lnTo>
                    <a:pt x="91" y="751"/>
                  </a:lnTo>
                  <a:lnTo>
                    <a:pt x="101" y="761"/>
                  </a:lnTo>
                  <a:lnTo>
                    <a:pt x="114" y="767"/>
                  </a:lnTo>
                  <a:lnTo>
                    <a:pt x="128" y="768"/>
                  </a:lnTo>
                  <a:lnTo>
                    <a:pt x="141" y="767"/>
                  </a:lnTo>
                  <a:lnTo>
                    <a:pt x="154" y="761"/>
                  </a:lnTo>
                  <a:lnTo>
                    <a:pt x="167" y="752"/>
                  </a:lnTo>
                  <a:lnTo>
                    <a:pt x="179" y="738"/>
                  </a:lnTo>
                  <a:lnTo>
                    <a:pt x="188" y="721"/>
                  </a:lnTo>
                  <a:lnTo>
                    <a:pt x="189" y="716"/>
                  </a:lnTo>
                  <a:lnTo>
                    <a:pt x="192" y="706"/>
                  </a:lnTo>
                  <a:lnTo>
                    <a:pt x="196" y="690"/>
                  </a:lnTo>
                  <a:lnTo>
                    <a:pt x="200" y="673"/>
                  </a:lnTo>
                  <a:lnTo>
                    <a:pt x="206" y="653"/>
                  </a:lnTo>
                  <a:lnTo>
                    <a:pt x="210" y="633"/>
                  </a:lnTo>
                  <a:lnTo>
                    <a:pt x="215" y="612"/>
                  </a:lnTo>
                  <a:lnTo>
                    <a:pt x="219" y="595"/>
                  </a:lnTo>
                  <a:lnTo>
                    <a:pt x="237" y="518"/>
                  </a:lnTo>
                  <a:lnTo>
                    <a:pt x="254" y="442"/>
                  </a:lnTo>
                  <a:lnTo>
                    <a:pt x="269" y="387"/>
                  </a:lnTo>
                  <a:lnTo>
                    <a:pt x="282" y="329"/>
                  </a:lnTo>
                  <a:lnTo>
                    <a:pt x="286" y="313"/>
                  </a:lnTo>
                  <a:lnTo>
                    <a:pt x="290" y="296"/>
                  </a:lnTo>
                  <a:lnTo>
                    <a:pt x="294" y="277"/>
                  </a:lnTo>
                  <a:lnTo>
                    <a:pt x="298" y="263"/>
                  </a:lnTo>
                  <a:lnTo>
                    <a:pt x="301" y="251"/>
                  </a:lnTo>
                  <a:lnTo>
                    <a:pt x="304" y="244"/>
                  </a:lnTo>
                  <a:lnTo>
                    <a:pt x="312" y="227"/>
                  </a:lnTo>
                  <a:lnTo>
                    <a:pt x="323" y="206"/>
                  </a:lnTo>
                  <a:lnTo>
                    <a:pt x="337" y="183"/>
                  </a:lnTo>
                  <a:lnTo>
                    <a:pt x="355" y="159"/>
                  </a:lnTo>
                  <a:lnTo>
                    <a:pt x="376" y="133"/>
                  </a:lnTo>
                  <a:lnTo>
                    <a:pt x="399" y="108"/>
                  </a:lnTo>
                  <a:lnTo>
                    <a:pt x="427" y="86"/>
                  </a:lnTo>
                  <a:lnTo>
                    <a:pt x="457" y="66"/>
                  </a:lnTo>
                  <a:lnTo>
                    <a:pt x="491" y="50"/>
                  </a:lnTo>
                  <a:lnTo>
                    <a:pt x="528" y="40"/>
                  </a:lnTo>
                  <a:lnTo>
                    <a:pt x="568" y="37"/>
                  </a:lnTo>
                  <a:lnTo>
                    <a:pt x="590" y="39"/>
                  </a:lnTo>
                  <a:lnTo>
                    <a:pt x="608" y="46"/>
                  </a:lnTo>
                  <a:lnTo>
                    <a:pt x="623" y="56"/>
                  </a:lnTo>
                  <a:lnTo>
                    <a:pt x="634" y="68"/>
                  </a:lnTo>
                  <a:lnTo>
                    <a:pt x="643" y="83"/>
                  </a:lnTo>
                  <a:lnTo>
                    <a:pt x="650" y="101"/>
                  </a:lnTo>
                  <a:lnTo>
                    <a:pt x="654" y="118"/>
                  </a:lnTo>
                  <a:lnTo>
                    <a:pt x="655" y="137"/>
                  </a:lnTo>
                  <a:lnTo>
                    <a:pt x="655" y="156"/>
                  </a:lnTo>
                  <a:lnTo>
                    <a:pt x="654" y="188"/>
                  </a:lnTo>
                  <a:lnTo>
                    <a:pt x="648" y="222"/>
                  </a:lnTo>
                  <a:lnTo>
                    <a:pt x="640" y="261"/>
                  </a:lnTo>
                  <a:lnTo>
                    <a:pt x="630" y="303"/>
                  </a:lnTo>
                  <a:lnTo>
                    <a:pt x="619" y="345"/>
                  </a:lnTo>
                  <a:lnTo>
                    <a:pt x="607" y="387"/>
                  </a:lnTo>
                  <a:lnTo>
                    <a:pt x="593" y="426"/>
                  </a:lnTo>
                  <a:lnTo>
                    <a:pt x="580" y="465"/>
                  </a:lnTo>
                  <a:lnTo>
                    <a:pt x="569" y="498"/>
                  </a:lnTo>
                  <a:lnTo>
                    <a:pt x="558" y="529"/>
                  </a:lnTo>
                  <a:lnTo>
                    <a:pt x="550" y="552"/>
                  </a:lnTo>
                  <a:lnTo>
                    <a:pt x="538" y="591"/>
                  </a:lnTo>
                  <a:lnTo>
                    <a:pt x="535" y="605"/>
                  </a:lnTo>
                  <a:lnTo>
                    <a:pt x="535" y="618"/>
                  </a:lnTo>
                  <a:lnTo>
                    <a:pt x="533" y="630"/>
                  </a:lnTo>
                  <a:lnTo>
                    <a:pt x="538" y="663"/>
                  </a:lnTo>
                  <a:lnTo>
                    <a:pt x="547" y="692"/>
                  </a:lnTo>
                  <a:lnTo>
                    <a:pt x="562" y="718"/>
                  </a:lnTo>
                  <a:lnTo>
                    <a:pt x="583" y="738"/>
                  </a:lnTo>
                  <a:lnTo>
                    <a:pt x="607" y="754"/>
                  </a:lnTo>
                  <a:lnTo>
                    <a:pt x="636" y="764"/>
                  </a:lnTo>
                  <a:lnTo>
                    <a:pt x="668" y="768"/>
                  </a:lnTo>
                  <a:lnTo>
                    <a:pt x="699" y="764"/>
                  </a:lnTo>
                  <a:lnTo>
                    <a:pt x="727" y="754"/>
                  </a:lnTo>
                  <a:lnTo>
                    <a:pt x="753" y="739"/>
                  </a:lnTo>
                  <a:lnTo>
                    <a:pt x="777" y="719"/>
                  </a:lnTo>
                  <a:lnTo>
                    <a:pt x="796" y="696"/>
                  </a:lnTo>
                  <a:lnTo>
                    <a:pt x="815" y="670"/>
                  </a:lnTo>
                  <a:lnTo>
                    <a:pt x="831" y="643"/>
                  </a:lnTo>
                  <a:lnTo>
                    <a:pt x="845" y="615"/>
                  </a:lnTo>
                  <a:lnTo>
                    <a:pt x="856" y="589"/>
                  </a:lnTo>
                  <a:lnTo>
                    <a:pt x="864" y="565"/>
                  </a:lnTo>
                  <a:lnTo>
                    <a:pt x="876" y="526"/>
                  </a:lnTo>
                  <a:lnTo>
                    <a:pt x="879" y="513"/>
                  </a:lnTo>
                  <a:lnTo>
                    <a:pt x="879" y="503"/>
                  </a:lnTo>
                  <a:lnTo>
                    <a:pt x="878" y="498"/>
                  </a:lnTo>
                  <a:lnTo>
                    <a:pt x="875" y="495"/>
                  </a:lnTo>
                  <a:lnTo>
                    <a:pt x="874" y="492"/>
                  </a:lnTo>
                  <a:lnTo>
                    <a:pt x="871" y="491"/>
                  </a:lnTo>
                  <a:lnTo>
                    <a:pt x="868" y="491"/>
                  </a:lnTo>
                  <a:lnTo>
                    <a:pt x="865" y="490"/>
                  </a:lnTo>
                  <a:lnTo>
                    <a:pt x="860" y="490"/>
                  </a:lnTo>
                  <a:lnTo>
                    <a:pt x="850" y="491"/>
                  </a:lnTo>
                  <a:lnTo>
                    <a:pt x="845" y="495"/>
                  </a:lnTo>
                  <a:lnTo>
                    <a:pt x="840" y="505"/>
                  </a:lnTo>
                  <a:lnTo>
                    <a:pt x="836" y="520"/>
                  </a:lnTo>
                  <a:lnTo>
                    <a:pt x="822" y="562"/>
                  </a:lnTo>
                  <a:lnTo>
                    <a:pt x="807" y="602"/>
                  </a:lnTo>
                  <a:lnTo>
                    <a:pt x="791" y="638"/>
                  </a:lnTo>
                  <a:lnTo>
                    <a:pt x="771" y="669"/>
                  </a:lnTo>
                  <a:lnTo>
                    <a:pt x="749" y="695"/>
                  </a:lnTo>
                  <a:lnTo>
                    <a:pt x="726" y="715"/>
                  </a:lnTo>
                  <a:lnTo>
                    <a:pt x="699" y="726"/>
                  </a:lnTo>
                  <a:lnTo>
                    <a:pt x="670" y="731"/>
                  </a:lnTo>
                  <a:lnTo>
                    <a:pt x="655" y="729"/>
                  </a:lnTo>
                  <a:lnTo>
                    <a:pt x="644" y="722"/>
                  </a:lnTo>
                  <a:lnTo>
                    <a:pt x="637" y="712"/>
                  </a:lnTo>
                  <a:lnTo>
                    <a:pt x="633" y="696"/>
                  </a:lnTo>
                  <a:lnTo>
                    <a:pt x="632" y="674"/>
                  </a:lnTo>
                  <a:lnTo>
                    <a:pt x="636" y="633"/>
                  </a:lnTo>
                  <a:lnTo>
                    <a:pt x="647" y="594"/>
                  </a:lnTo>
                  <a:lnTo>
                    <a:pt x="661" y="555"/>
                  </a:lnTo>
                  <a:lnTo>
                    <a:pt x="670" y="524"/>
                  </a:lnTo>
                  <a:lnTo>
                    <a:pt x="683" y="491"/>
                  </a:lnTo>
                  <a:lnTo>
                    <a:pt x="695" y="452"/>
                  </a:lnTo>
                  <a:lnTo>
                    <a:pt x="709" y="411"/>
                  </a:lnTo>
                  <a:lnTo>
                    <a:pt x="721" y="371"/>
                  </a:lnTo>
                  <a:lnTo>
                    <a:pt x="734" y="329"/>
                  </a:lnTo>
                  <a:lnTo>
                    <a:pt x="744" y="287"/>
                  </a:lnTo>
                  <a:lnTo>
                    <a:pt x="752" y="248"/>
                  </a:lnTo>
                  <a:lnTo>
                    <a:pt x="757" y="212"/>
                  </a:lnTo>
                  <a:lnTo>
                    <a:pt x="760" y="182"/>
                  </a:lnTo>
                  <a:lnTo>
                    <a:pt x="757" y="141"/>
                  </a:lnTo>
                  <a:lnTo>
                    <a:pt x="748" y="105"/>
                  </a:lnTo>
                  <a:lnTo>
                    <a:pt x="731" y="73"/>
                  </a:lnTo>
                  <a:lnTo>
                    <a:pt x="710" y="47"/>
                  </a:lnTo>
                  <a:lnTo>
                    <a:pt x="683" y="27"/>
                  </a:lnTo>
                  <a:lnTo>
                    <a:pt x="651" y="13"/>
                  </a:lnTo>
                  <a:lnTo>
                    <a:pt x="615" y="3"/>
                  </a:lnTo>
                  <a:lnTo>
                    <a:pt x="573" y="0"/>
                  </a:lnTo>
                  <a:lnTo>
                    <a:pt x="532" y="3"/>
                  </a:lnTo>
                  <a:lnTo>
                    <a:pt x="493" y="11"/>
                  </a:lnTo>
                  <a:lnTo>
                    <a:pt x="459" y="24"/>
                  </a:lnTo>
                  <a:lnTo>
                    <a:pt x="428" y="40"/>
                  </a:lnTo>
                  <a:lnTo>
                    <a:pt x="402" y="59"/>
                  </a:lnTo>
                  <a:lnTo>
                    <a:pt x="378" y="79"/>
                  </a:lnTo>
                  <a:lnTo>
                    <a:pt x="359" y="98"/>
                  </a:lnTo>
                  <a:lnTo>
                    <a:pt x="343" y="117"/>
                  </a:lnTo>
                  <a:lnTo>
                    <a:pt x="329" y="134"/>
                  </a:lnTo>
                  <a:lnTo>
                    <a:pt x="319" y="147"/>
                  </a:lnTo>
                  <a:lnTo>
                    <a:pt x="314" y="114"/>
                  </a:lnTo>
                  <a:lnTo>
                    <a:pt x="302" y="83"/>
                  </a:lnTo>
                  <a:lnTo>
                    <a:pt x="289" y="59"/>
                  </a:lnTo>
                  <a:lnTo>
                    <a:pt x="269" y="37"/>
                  </a:lnTo>
                  <a:lnTo>
                    <a:pt x="249" y="21"/>
                  </a:lnTo>
                  <a:lnTo>
                    <a:pt x="224" y="10"/>
                  </a:lnTo>
                  <a:lnTo>
                    <a:pt x="197" y="3"/>
                  </a:lnTo>
                  <a:lnTo>
                    <a:pt x="170" y="0"/>
                  </a:lnTo>
                  <a:lnTo>
                    <a:pt x="143" y="3"/>
                  </a:lnTo>
                  <a:lnTo>
                    <a:pt x="121" y="10"/>
                  </a:lnTo>
                  <a:lnTo>
                    <a:pt x="103" y="23"/>
                  </a:lnTo>
                  <a:lnTo>
                    <a:pt x="87" y="37"/>
                  </a:lnTo>
                  <a:lnTo>
                    <a:pt x="74" y="52"/>
                  </a:lnTo>
                  <a:lnTo>
                    <a:pt x="63" y="69"/>
                  </a:lnTo>
                  <a:lnTo>
                    <a:pt x="55" y="83"/>
                  </a:lnTo>
                  <a:lnTo>
                    <a:pt x="48" y="97"/>
                  </a:lnTo>
                  <a:lnTo>
                    <a:pt x="38" y="120"/>
                  </a:lnTo>
                  <a:lnTo>
                    <a:pt x="22" y="172"/>
                  </a:lnTo>
                  <a:lnTo>
                    <a:pt x="15" y="198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1" y="254"/>
                  </a:lnTo>
                  <a:lnTo>
                    <a:pt x="0" y="261"/>
                  </a:lnTo>
                  <a:lnTo>
                    <a:pt x="0" y="266"/>
                  </a:lnTo>
                  <a:lnTo>
                    <a:pt x="2" y="270"/>
                  </a:lnTo>
                  <a:lnTo>
                    <a:pt x="4" y="273"/>
                  </a:lnTo>
                  <a:lnTo>
                    <a:pt x="7" y="276"/>
                  </a:lnTo>
                  <a:lnTo>
                    <a:pt x="9" y="277"/>
                  </a:lnTo>
                  <a:lnTo>
                    <a:pt x="27" y="277"/>
                  </a:lnTo>
                  <a:lnTo>
                    <a:pt x="33" y="274"/>
                  </a:lnTo>
                  <a:lnTo>
                    <a:pt x="37" y="268"/>
                  </a:lnTo>
                  <a:lnTo>
                    <a:pt x="41" y="257"/>
                  </a:lnTo>
                  <a:lnTo>
                    <a:pt x="47" y="240"/>
                  </a:lnTo>
                  <a:lnTo>
                    <a:pt x="58" y="196"/>
                  </a:lnTo>
                  <a:lnTo>
                    <a:pt x="69" y="157"/>
                  </a:lnTo>
                  <a:lnTo>
                    <a:pt x="81" y="123"/>
                  </a:lnTo>
                  <a:lnTo>
                    <a:pt x="95" y="94"/>
                  </a:lnTo>
                  <a:lnTo>
                    <a:pt x="109" y="69"/>
                  </a:lnTo>
                  <a:lnTo>
                    <a:pt x="125" y="52"/>
                  </a:lnTo>
                  <a:lnTo>
                    <a:pt x="145" y="40"/>
                  </a:lnTo>
                  <a:lnTo>
                    <a:pt x="166" y="37"/>
                  </a:lnTo>
                  <a:lnTo>
                    <a:pt x="181" y="39"/>
                  </a:lnTo>
                  <a:lnTo>
                    <a:pt x="193" y="44"/>
                  </a:lnTo>
                  <a:lnTo>
                    <a:pt x="203" y="55"/>
                  </a:lnTo>
                  <a:lnTo>
                    <a:pt x="210" y="70"/>
                  </a:lnTo>
                  <a:lnTo>
                    <a:pt x="214" y="89"/>
                  </a:lnTo>
                  <a:lnTo>
                    <a:pt x="215" y="115"/>
                  </a:lnTo>
                  <a:lnTo>
                    <a:pt x="215" y="130"/>
                  </a:lnTo>
                  <a:lnTo>
                    <a:pt x="213" y="159"/>
                  </a:lnTo>
                  <a:lnTo>
                    <a:pt x="208" y="176"/>
                  </a:lnTo>
                  <a:lnTo>
                    <a:pt x="204" y="198"/>
                  </a:lnTo>
                  <a:lnTo>
                    <a:pt x="197" y="224"/>
                  </a:lnTo>
                  <a:lnTo>
                    <a:pt x="189" y="257"/>
                  </a:lnTo>
                  <a:lnTo>
                    <a:pt x="95" y="65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4" name="Freeform 75"/>
            <p:cNvSpPr>
              <a:spLocks/>
            </p:cNvSpPr>
            <p:nvPr/>
          </p:nvSpPr>
          <p:spPr bwMode="auto">
            <a:xfrm>
              <a:off x="3720" y="2928"/>
              <a:ext cx="502" cy="789"/>
            </a:xfrm>
            <a:custGeom>
              <a:avLst/>
              <a:gdLst/>
              <a:ahLst/>
              <a:cxnLst>
                <a:cxn ang="0">
                  <a:pos x="463" y="572"/>
                </a:cxn>
                <a:cxn ang="0">
                  <a:pos x="458" y="610"/>
                </a:cxn>
                <a:cxn ang="0">
                  <a:pos x="441" y="671"/>
                </a:cxn>
                <a:cxn ang="0">
                  <a:pos x="426" y="684"/>
                </a:cxn>
                <a:cxn ang="0">
                  <a:pos x="391" y="686"/>
                </a:cxn>
                <a:cxn ang="0">
                  <a:pos x="112" y="688"/>
                </a:cxn>
                <a:cxn ang="0">
                  <a:pos x="176" y="630"/>
                </a:cxn>
                <a:cxn ang="0">
                  <a:pos x="224" y="587"/>
                </a:cxn>
                <a:cxn ang="0">
                  <a:pos x="264" y="551"/>
                </a:cxn>
                <a:cxn ang="0">
                  <a:pos x="301" y="520"/>
                </a:cxn>
                <a:cxn ang="0">
                  <a:pos x="340" y="489"/>
                </a:cxn>
                <a:cxn ang="0">
                  <a:pos x="401" y="435"/>
                </a:cxn>
                <a:cxn ang="0">
                  <a:pos x="452" y="376"/>
                </a:cxn>
                <a:cxn ang="0">
                  <a:pos x="488" y="309"/>
                </a:cxn>
                <a:cxn ang="0">
                  <a:pos x="502" y="233"/>
                </a:cxn>
                <a:cxn ang="0">
                  <a:pos x="488" y="153"/>
                </a:cxn>
                <a:cxn ang="0">
                  <a:pos x="451" y="88"/>
                </a:cxn>
                <a:cxn ang="0">
                  <a:pos x="393" y="41"/>
                </a:cxn>
                <a:cxn ang="0">
                  <a:pos x="319" y="10"/>
                </a:cxn>
                <a:cxn ang="0">
                  <a:pos x="236" y="0"/>
                </a:cxn>
                <a:cxn ang="0">
                  <a:pos x="149" y="15"/>
                </a:cxn>
                <a:cxn ang="0">
                  <a:pos x="80" y="54"/>
                </a:cxn>
                <a:cxn ang="0">
                  <a:pos x="29" y="110"/>
                </a:cxn>
                <a:cxn ang="0">
                  <a:pos x="3" y="176"/>
                </a:cxn>
                <a:cxn ang="0">
                  <a:pos x="1" y="233"/>
                </a:cxn>
                <a:cxn ang="0">
                  <a:pos x="15" y="260"/>
                </a:cxn>
                <a:cxn ang="0">
                  <a:pos x="36" y="275"/>
                </a:cxn>
                <a:cxn ang="0">
                  <a:pos x="54" y="279"/>
                </a:cxn>
                <a:cxn ang="0">
                  <a:pos x="73" y="278"/>
                </a:cxn>
                <a:cxn ang="0">
                  <a:pos x="100" y="265"/>
                </a:cxn>
                <a:cxn ang="0">
                  <a:pos x="118" y="236"/>
                </a:cxn>
                <a:cxn ang="0">
                  <a:pos x="120" y="208"/>
                </a:cxn>
                <a:cxn ang="0">
                  <a:pos x="109" y="178"/>
                </a:cxn>
                <a:cxn ang="0">
                  <a:pos x="88" y="161"/>
                </a:cxn>
                <a:cxn ang="0">
                  <a:pos x="53" y="153"/>
                </a:cxn>
                <a:cxn ang="0">
                  <a:pos x="86" y="101"/>
                </a:cxn>
                <a:cxn ang="0">
                  <a:pos x="129" y="67"/>
                </a:cxn>
                <a:cxn ang="0">
                  <a:pos x="176" y="49"/>
                </a:cxn>
                <a:cxn ang="0">
                  <a:pos x="218" y="43"/>
                </a:cxn>
                <a:cxn ang="0">
                  <a:pos x="286" y="56"/>
                </a:cxn>
                <a:cxn ang="0">
                  <a:pos x="337" y="90"/>
                </a:cxn>
                <a:cxn ang="0">
                  <a:pos x="372" y="140"/>
                </a:cxn>
                <a:cxn ang="0">
                  <a:pos x="390" y="201"/>
                </a:cxn>
                <a:cxn ang="0">
                  <a:pos x="389" y="270"/>
                </a:cxn>
                <a:cxn ang="0">
                  <a:pos x="368" y="338"/>
                </a:cxn>
                <a:cxn ang="0">
                  <a:pos x="335" y="396"/>
                </a:cxn>
                <a:cxn ang="0">
                  <a:pos x="300" y="442"/>
                </a:cxn>
                <a:cxn ang="0">
                  <a:pos x="11" y="743"/>
                </a:cxn>
                <a:cxn ang="0">
                  <a:pos x="3" y="754"/>
                </a:cxn>
                <a:cxn ang="0">
                  <a:pos x="0" y="789"/>
                </a:cxn>
                <a:cxn ang="0">
                  <a:pos x="502" y="572"/>
                </a:cxn>
              </a:cxnLst>
              <a:rect l="0" t="0" r="r" b="b"/>
              <a:pathLst>
                <a:path w="502" h="789">
                  <a:moveTo>
                    <a:pt x="502" y="572"/>
                  </a:moveTo>
                  <a:lnTo>
                    <a:pt x="463" y="572"/>
                  </a:lnTo>
                  <a:lnTo>
                    <a:pt x="460" y="588"/>
                  </a:lnTo>
                  <a:lnTo>
                    <a:pt x="458" y="610"/>
                  </a:lnTo>
                  <a:lnTo>
                    <a:pt x="454" y="632"/>
                  </a:lnTo>
                  <a:lnTo>
                    <a:pt x="441" y="671"/>
                  </a:lnTo>
                  <a:lnTo>
                    <a:pt x="434" y="681"/>
                  </a:lnTo>
                  <a:lnTo>
                    <a:pt x="426" y="684"/>
                  </a:lnTo>
                  <a:lnTo>
                    <a:pt x="411" y="685"/>
                  </a:lnTo>
                  <a:lnTo>
                    <a:pt x="391" y="686"/>
                  </a:lnTo>
                  <a:lnTo>
                    <a:pt x="369" y="688"/>
                  </a:lnTo>
                  <a:lnTo>
                    <a:pt x="112" y="688"/>
                  </a:lnTo>
                  <a:lnTo>
                    <a:pt x="145" y="658"/>
                  </a:lnTo>
                  <a:lnTo>
                    <a:pt x="176" y="630"/>
                  </a:lnTo>
                  <a:lnTo>
                    <a:pt x="201" y="607"/>
                  </a:lnTo>
                  <a:lnTo>
                    <a:pt x="224" y="587"/>
                  </a:lnTo>
                  <a:lnTo>
                    <a:pt x="245" y="568"/>
                  </a:lnTo>
                  <a:lnTo>
                    <a:pt x="264" y="551"/>
                  </a:lnTo>
                  <a:lnTo>
                    <a:pt x="283" y="535"/>
                  </a:lnTo>
                  <a:lnTo>
                    <a:pt x="301" y="520"/>
                  </a:lnTo>
                  <a:lnTo>
                    <a:pt x="319" y="504"/>
                  </a:lnTo>
                  <a:lnTo>
                    <a:pt x="340" y="489"/>
                  </a:lnTo>
                  <a:lnTo>
                    <a:pt x="371" y="463"/>
                  </a:lnTo>
                  <a:lnTo>
                    <a:pt x="401" y="435"/>
                  </a:lnTo>
                  <a:lnTo>
                    <a:pt x="429" y="406"/>
                  </a:lnTo>
                  <a:lnTo>
                    <a:pt x="452" y="376"/>
                  </a:lnTo>
                  <a:lnTo>
                    <a:pt x="473" y="344"/>
                  </a:lnTo>
                  <a:lnTo>
                    <a:pt x="488" y="309"/>
                  </a:lnTo>
                  <a:lnTo>
                    <a:pt x="499" y="273"/>
                  </a:lnTo>
                  <a:lnTo>
                    <a:pt x="502" y="233"/>
                  </a:lnTo>
                  <a:lnTo>
                    <a:pt x="498" y="191"/>
                  </a:lnTo>
                  <a:lnTo>
                    <a:pt x="488" y="153"/>
                  </a:lnTo>
                  <a:lnTo>
                    <a:pt x="472" y="119"/>
                  </a:lnTo>
                  <a:lnTo>
                    <a:pt x="451" y="88"/>
                  </a:lnTo>
                  <a:lnTo>
                    <a:pt x="423" y="62"/>
                  </a:lnTo>
                  <a:lnTo>
                    <a:pt x="393" y="41"/>
                  </a:lnTo>
                  <a:lnTo>
                    <a:pt x="358" y="23"/>
                  </a:lnTo>
                  <a:lnTo>
                    <a:pt x="319" y="10"/>
                  </a:lnTo>
                  <a:lnTo>
                    <a:pt x="279" y="3"/>
                  </a:lnTo>
                  <a:lnTo>
                    <a:pt x="236" y="0"/>
                  </a:lnTo>
                  <a:lnTo>
                    <a:pt x="191" y="4"/>
                  </a:lnTo>
                  <a:lnTo>
                    <a:pt x="149" y="15"/>
                  </a:lnTo>
                  <a:lnTo>
                    <a:pt x="112" y="32"/>
                  </a:lnTo>
                  <a:lnTo>
                    <a:pt x="80" y="54"/>
                  </a:lnTo>
                  <a:lnTo>
                    <a:pt x="53" y="80"/>
                  </a:lnTo>
                  <a:lnTo>
                    <a:pt x="29" y="110"/>
                  </a:lnTo>
                  <a:lnTo>
                    <a:pt x="14" y="142"/>
                  </a:lnTo>
                  <a:lnTo>
                    <a:pt x="3" y="176"/>
                  </a:lnTo>
                  <a:lnTo>
                    <a:pt x="0" y="213"/>
                  </a:lnTo>
                  <a:lnTo>
                    <a:pt x="1" y="233"/>
                  </a:lnTo>
                  <a:lnTo>
                    <a:pt x="8" y="249"/>
                  </a:lnTo>
                  <a:lnTo>
                    <a:pt x="15" y="260"/>
                  </a:lnTo>
                  <a:lnTo>
                    <a:pt x="26" y="269"/>
                  </a:lnTo>
                  <a:lnTo>
                    <a:pt x="36" y="275"/>
                  </a:lnTo>
                  <a:lnTo>
                    <a:pt x="46" y="278"/>
                  </a:lnTo>
                  <a:lnTo>
                    <a:pt x="54" y="279"/>
                  </a:lnTo>
                  <a:lnTo>
                    <a:pt x="59" y="279"/>
                  </a:lnTo>
                  <a:lnTo>
                    <a:pt x="73" y="278"/>
                  </a:lnTo>
                  <a:lnTo>
                    <a:pt x="87" y="273"/>
                  </a:lnTo>
                  <a:lnTo>
                    <a:pt x="100" y="265"/>
                  </a:lnTo>
                  <a:lnTo>
                    <a:pt x="111" y="252"/>
                  </a:lnTo>
                  <a:lnTo>
                    <a:pt x="118" y="236"/>
                  </a:lnTo>
                  <a:lnTo>
                    <a:pt x="120" y="217"/>
                  </a:lnTo>
                  <a:lnTo>
                    <a:pt x="120" y="208"/>
                  </a:lnTo>
                  <a:lnTo>
                    <a:pt x="115" y="188"/>
                  </a:lnTo>
                  <a:lnTo>
                    <a:pt x="109" y="178"/>
                  </a:lnTo>
                  <a:lnTo>
                    <a:pt x="101" y="168"/>
                  </a:lnTo>
                  <a:lnTo>
                    <a:pt x="88" y="161"/>
                  </a:lnTo>
                  <a:lnTo>
                    <a:pt x="73" y="156"/>
                  </a:lnTo>
                  <a:lnTo>
                    <a:pt x="53" y="153"/>
                  </a:lnTo>
                  <a:lnTo>
                    <a:pt x="68" y="124"/>
                  </a:lnTo>
                  <a:lnTo>
                    <a:pt x="86" y="101"/>
                  </a:lnTo>
                  <a:lnTo>
                    <a:pt x="106" y="81"/>
                  </a:lnTo>
                  <a:lnTo>
                    <a:pt x="129" y="67"/>
                  </a:lnTo>
                  <a:lnTo>
                    <a:pt x="152" y="56"/>
                  </a:lnTo>
                  <a:lnTo>
                    <a:pt x="176" y="49"/>
                  </a:lnTo>
                  <a:lnTo>
                    <a:pt x="198" y="45"/>
                  </a:lnTo>
                  <a:lnTo>
                    <a:pt x="218" y="43"/>
                  </a:lnTo>
                  <a:lnTo>
                    <a:pt x="254" y="46"/>
                  </a:lnTo>
                  <a:lnTo>
                    <a:pt x="286" y="56"/>
                  </a:lnTo>
                  <a:lnTo>
                    <a:pt x="314" y="71"/>
                  </a:lnTo>
                  <a:lnTo>
                    <a:pt x="337" y="90"/>
                  </a:lnTo>
                  <a:lnTo>
                    <a:pt x="357" y="114"/>
                  </a:lnTo>
                  <a:lnTo>
                    <a:pt x="372" y="140"/>
                  </a:lnTo>
                  <a:lnTo>
                    <a:pt x="383" y="169"/>
                  </a:lnTo>
                  <a:lnTo>
                    <a:pt x="390" y="201"/>
                  </a:lnTo>
                  <a:lnTo>
                    <a:pt x="391" y="233"/>
                  </a:lnTo>
                  <a:lnTo>
                    <a:pt x="389" y="270"/>
                  </a:lnTo>
                  <a:lnTo>
                    <a:pt x="380" y="305"/>
                  </a:lnTo>
                  <a:lnTo>
                    <a:pt x="368" y="338"/>
                  </a:lnTo>
                  <a:lnTo>
                    <a:pt x="353" y="369"/>
                  </a:lnTo>
                  <a:lnTo>
                    <a:pt x="335" y="396"/>
                  </a:lnTo>
                  <a:lnTo>
                    <a:pt x="317" y="421"/>
                  </a:lnTo>
                  <a:lnTo>
                    <a:pt x="300" y="442"/>
                  </a:lnTo>
                  <a:lnTo>
                    <a:pt x="285" y="460"/>
                  </a:lnTo>
                  <a:lnTo>
                    <a:pt x="11" y="743"/>
                  </a:lnTo>
                  <a:lnTo>
                    <a:pt x="6" y="749"/>
                  </a:lnTo>
                  <a:lnTo>
                    <a:pt x="3" y="754"/>
                  </a:lnTo>
                  <a:lnTo>
                    <a:pt x="0" y="762"/>
                  </a:lnTo>
                  <a:lnTo>
                    <a:pt x="0" y="789"/>
                  </a:lnTo>
                  <a:lnTo>
                    <a:pt x="467" y="789"/>
                  </a:lnTo>
                  <a:lnTo>
                    <a:pt x="502" y="57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5" name="Freeform 76"/>
            <p:cNvSpPr>
              <a:spLocks/>
            </p:cNvSpPr>
            <p:nvPr/>
          </p:nvSpPr>
          <p:spPr bwMode="auto">
            <a:xfrm>
              <a:off x="4469" y="3060"/>
              <a:ext cx="377" cy="1697"/>
            </a:xfrm>
            <a:custGeom>
              <a:avLst/>
              <a:gdLst/>
              <a:ahLst/>
              <a:cxnLst>
                <a:cxn ang="0">
                  <a:pos x="375" y="787"/>
                </a:cxn>
                <a:cxn ang="0">
                  <a:pos x="363" y="646"/>
                </a:cxn>
                <a:cxn ang="0">
                  <a:pos x="330" y="485"/>
                </a:cxn>
                <a:cxn ang="0">
                  <a:pos x="270" y="319"/>
                </a:cxn>
                <a:cxn ang="0">
                  <a:pos x="219" y="224"/>
                </a:cxn>
                <a:cxn ang="0">
                  <a:pos x="165" y="144"/>
                </a:cxn>
                <a:cxn ang="0">
                  <a:pos x="112" y="82"/>
                </a:cxn>
                <a:cxn ang="0">
                  <a:pos x="68" y="37"/>
                </a:cxn>
                <a:cxn ang="0">
                  <a:pos x="34" y="10"/>
                </a:cxn>
                <a:cxn ang="0">
                  <a:pos x="17" y="0"/>
                </a:cxn>
                <a:cxn ang="0">
                  <a:pos x="7" y="3"/>
                </a:cxn>
                <a:cxn ang="0">
                  <a:pos x="0" y="11"/>
                </a:cxn>
                <a:cxn ang="0">
                  <a:pos x="2" y="23"/>
                </a:cxn>
                <a:cxn ang="0">
                  <a:pos x="10" y="34"/>
                </a:cxn>
                <a:cxn ang="0">
                  <a:pos x="77" y="109"/>
                </a:cxn>
                <a:cxn ang="0">
                  <a:pos x="155" y="234"/>
                </a:cxn>
                <a:cxn ang="0">
                  <a:pos x="216" y="383"/>
                </a:cxn>
                <a:cxn ang="0">
                  <a:pos x="259" y="553"/>
                </a:cxn>
                <a:cxn ang="0">
                  <a:pos x="280" y="745"/>
                </a:cxn>
                <a:cxn ang="0">
                  <a:pos x="281" y="927"/>
                </a:cxn>
                <a:cxn ang="0">
                  <a:pos x="267" y="1086"/>
                </a:cxn>
                <a:cxn ang="0">
                  <a:pos x="238" y="1241"/>
                </a:cxn>
                <a:cxn ang="0">
                  <a:pos x="189" y="1388"/>
                </a:cxn>
                <a:cxn ang="0">
                  <a:pos x="118" y="1527"/>
                </a:cxn>
                <a:cxn ang="0">
                  <a:pos x="21" y="1651"/>
                </a:cxn>
                <a:cxn ang="0">
                  <a:pos x="2" y="1673"/>
                </a:cxn>
                <a:cxn ang="0">
                  <a:pos x="0" y="1680"/>
                </a:cxn>
                <a:cxn ang="0">
                  <a:pos x="3" y="1690"/>
                </a:cxn>
                <a:cxn ang="0">
                  <a:pos x="12" y="1696"/>
                </a:cxn>
                <a:cxn ang="0">
                  <a:pos x="24" y="1695"/>
                </a:cxn>
                <a:cxn ang="0">
                  <a:pos x="50" y="1676"/>
                </a:cxn>
                <a:cxn ang="0">
                  <a:pos x="92" y="1638"/>
                </a:cxn>
                <a:cxn ang="0">
                  <a:pos x="142" y="1582"/>
                </a:cxn>
                <a:cxn ang="0">
                  <a:pos x="197" y="1508"/>
                </a:cxn>
                <a:cxn ang="0">
                  <a:pos x="249" y="1417"/>
                </a:cxn>
                <a:cxn ang="0">
                  <a:pos x="310" y="1273"/>
                </a:cxn>
                <a:cxn ang="0">
                  <a:pos x="357" y="1091"/>
                </a:cxn>
                <a:cxn ang="0">
                  <a:pos x="375" y="923"/>
                </a:cxn>
              </a:cxnLst>
              <a:rect l="0" t="0" r="r" b="b"/>
              <a:pathLst>
                <a:path w="377" h="1697">
                  <a:moveTo>
                    <a:pt x="377" y="848"/>
                  </a:moveTo>
                  <a:lnTo>
                    <a:pt x="375" y="787"/>
                  </a:lnTo>
                  <a:lnTo>
                    <a:pt x="371" y="719"/>
                  </a:lnTo>
                  <a:lnTo>
                    <a:pt x="363" y="646"/>
                  </a:lnTo>
                  <a:lnTo>
                    <a:pt x="349" y="566"/>
                  </a:lnTo>
                  <a:lnTo>
                    <a:pt x="330" y="485"/>
                  </a:lnTo>
                  <a:lnTo>
                    <a:pt x="303" y="401"/>
                  </a:lnTo>
                  <a:lnTo>
                    <a:pt x="270" y="319"/>
                  </a:lnTo>
                  <a:lnTo>
                    <a:pt x="245" y="268"/>
                  </a:lnTo>
                  <a:lnTo>
                    <a:pt x="219" y="224"/>
                  </a:lnTo>
                  <a:lnTo>
                    <a:pt x="191" y="182"/>
                  </a:lnTo>
                  <a:lnTo>
                    <a:pt x="165" y="144"/>
                  </a:lnTo>
                  <a:lnTo>
                    <a:pt x="139" y="111"/>
                  </a:lnTo>
                  <a:lnTo>
                    <a:pt x="112" y="82"/>
                  </a:lnTo>
                  <a:lnTo>
                    <a:pt x="89" y="57"/>
                  </a:lnTo>
                  <a:lnTo>
                    <a:pt x="68" y="37"/>
                  </a:lnTo>
                  <a:lnTo>
                    <a:pt x="49" y="21"/>
                  </a:lnTo>
                  <a:lnTo>
                    <a:pt x="34" y="10"/>
                  </a:lnTo>
                  <a:lnTo>
                    <a:pt x="23" y="3"/>
                  </a:lnTo>
                  <a:lnTo>
                    <a:pt x="17" y="0"/>
                  </a:lnTo>
                  <a:lnTo>
                    <a:pt x="12" y="1"/>
                  </a:lnTo>
                  <a:lnTo>
                    <a:pt x="7" y="3"/>
                  </a:lnTo>
                  <a:lnTo>
                    <a:pt x="3" y="7"/>
                  </a:lnTo>
                  <a:lnTo>
                    <a:pt x="0" y="11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5" y="27"/>
                  </a:lnTo>
                  <a:lnTo>
                    <a:pt x="10" y="34"/>
                  </a:lnTo>
                  <a:lnTo>
                    <a:pt x="31" y="56"/>
                  </a:lnTo>
                  <a:lnTo>
                    <a:pt x="77" y="109"/>
                  </a:lnTo>
                  <a:lnTo>
                    <a:pt x="118" y="169"/>
                  </a:lnTo>
                  <a:lnTo>
                    <a:pt x="155" y="234"/>
                  </a:lnTo>
                  <a:lnTo>
                    <a:pt x="189" y="306"/>
                  </a:lnTo>
                  <a:lnTo>
                    <a:pt x="216" y="383"/>
                  </a:lnTo>
                  <a:lnTo>
                    <a:pt x="240" y="465"/>
                  </a:lnTo>
                  <a:lnTo>
                    <a:pt x="259" y="553"/>
                  </a:lnTo>
                  <a:lnTo>
                    <a:pt x="272" y="646"/>
                  </a:lnTo>
                  <a:lnTo>
                    <a:pt x="280" y="745"/>
                  </a:lnTo>
                  <a:lnTo>
                    <a:pt x="283" y="848"/>
                  </a:lnTo>
                  <a:lnTo>
                    <a:pt x="281" y="927"/>
                  </a:lnTo>
                  <a:lnTo>
                    <a:pt x="276" y="1007"/>
                  </a:lnTo>
                  <a:lnTo>
                    <a:pt x="267" y="1086"/>
                  </a:lnTo>
                  <a:lnTo>
                    <a:pt x="255" y="1164"/>
                  </a:lnTo>
                  <a:lnTo>
                    <a:pt x="238" y="1241"/>
                  </a:lnTo>
                  <a:lnTo>
                    <a:pt x="216" y="1316"/>
                  </a:lnTo>
                  <a:lnTo>
                    <a:pt x="189" y="1388"/>
                  </a:lnTo>
                  <a:lnTo>
                    <a:pt x="157" y="1459"/>
                  </a:lnTo>
                  <a:lnTo>
                    <a:pt x="118" y="1527"/>
                  </a:lnTo>
                  <a:lnTo>
                    <a:pt x="72" y="1590"/>
                  </a:lnTo>
                  <a:lnTo>
                    <a:pt x="21" y="1651"/>
                  </a:lnTo>
                  <a:lnTo>
                    <a:pt x="5" y="1669"/>
                  </a:lnTo>
                  <a:lnTo>
                    <a:pt x="2" y="1673"/>
                  </a:lnTo>
                  <a:lnTo>
                    <a:pt x="0" y="1677"/>
                  </a:lnTo>
                  <a:lnTo>
                    <a:pt x="0" y="1680"/>
                  </a:lnTo>
                  <a:lnTo>
                    <a:pt x="2" y="1686"/>
                  </a:lnTo>
                  <a:lnTo>
                    <a:pt x="3" y="1690"/>
                  </a:lnTo>
                  <a:lnTo>
                    <a:pt x="6" y="1693"/>
                  </a:lnTo>
                  <a:lnTo>
                    <a:pt x="12" y="1696"/>
                  </a:lnTo>
                  <a:lnTo>
                    <a:pt x="17" y="1697"/>
                  </a:lnTo>
                  <a:lnTo>
                    <a:pt x="24" y="1695"/>
                  </a:lnTo>
                  <a:lnTo>
                    <a:pt x="35" y="1687"/>
                  </a:lnTo>
                  <a:lnTo>
                    <a:pt x="50" y="1676"/>
                  </a:lnTo>
                  <a:lnTo>
                    <a:pt x="70" y="1658"/>
                  </a:lnTo>
                  <a:lnTo>
                    <a:pt x="92" y="1638"/>
                  </a:lnTo>
                  <a:lnTo>
                    <a:pt x="115" y="1612"/>
                  </a:lnTo>
                  <a:lnTo>
                    <a:pt x="142" y="1582"/>
                  </a:lnTo>
                  <a:lnTo>
                    <a:pt x="169" y="1547"/>
                  </a:lnTo>
                  <a:lnTo>
                    <a:pt x="197" y="1508"/>
                  </a:lnTo>
                  <a:lnTo>
                    <a:pt x="223" y="1465"/>
                  </a:lnTo>
                  <a:lnTo>
                    <a:pt x="249" y="1417"/>
                  </a:lnTo>
                  <a:lnTo>
                    <a:pt x="274" y="1367"/>
                  </a:lnTo>
                  <a:lnTo>
                    <a:pt x="310" y="1273"/>
                  </a:lnTo>
                  <a:lnTo>
                    <a:pt x="338" y="1180"/>
                  </a:lnTo>
                  <a:lnTo>
                    <a:pt x="357" y="1091"/>
                  </a:lnTo>
                  <a:lnTo>
                    <a:pt x="368" y="1004"/>
                  </a:lnTo>
                  <a:lnTo>
                    <a:pt x="375" y="923"/>
                  </a:lnTo>
                  <a:lnTo>
                    <a:pt x="377" y="8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476672"/>
            <a:ext cx="7851648" cy="1211560"/>
          </a:xfrm>
        </p:spPr>
        <p:txBody>
          <a:bodyPr/>
          <a:lstStyle/>
          <a:p>
            <a:r>
              <a:rPr lang="zh-TW" altLang="en-US" dirty="0" smtClean="0"/>
              <a:t>矩陣連乘問題</a:t>
            </a:r>
            <a:endParaRPr lang="en-US" altLang="zh-TW" dirty="0"/>
          </a:p>
        </p:txBody>
      </p:sp>
      <p:sp>
        <p:nvSpPr>
          <p:cNvPr id="24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45A7-8E6A-4D8B-9D20-D8D9D5B6E2D0}" type="slidenum">
              <a:rPr lang="zh-TW" altLang="en-US"/>
              <a:pPr/>
              <a:t>35</a:t>
            </a:fld>
            <a:endParaRPr lang="en-US" altLang="zh-TW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827584" y="2071678"/>
            <a:ext cx="7406983" cy="3786214"/>
            <a:chOff x="891" y="1483"/>
            <a:chExt cx="38457" cy="19658"/>
          </a:xfrm>
        </p:grpSpPr>
        <p:grpSp>
          <p:nvGrpSpPr>
            <p:cNvPr id="3" name="Group 205"/>
            <p:cNvGrpSpPr>
              <a:grpSpLocks/>
            </p:cNvGrpSpPr>
            <p:nvPr/>
          </p:nvGrpSpPr>
          <p:grpSpPr bwMode="auto">
            <a:xfrm>
              <a:off x="891" y="1483"/>
              <a:ext cx="38457" cy="14269"/>
              <a:chOff x="891" y="1483"/>
              <a:chExt cx="38457" cy="14269"/>
            </a:xfrm>
          </p:grpSpPr>
          <p:sp>
            <p:nvSpPr>
              <p:cNvPr id="55302" name="Freeform 6"/>
              <p:cNvSpPr>
                <a:spLocks/>
              </p:cNvSpPr>
              <p:nvPr/>
            </p:nvSpPr>
            <p:spPr bwMode="auto">
              <a:xfrm>
                <a:off x="891" y="1920"/>
                <a:ext cx="613" cy="613"/>
              </a:xfrm>
              <a:custGeom>
                <a:avLst/>
                <a:gdLst/>
                <a:ahLst/>
                <a:cxnLst>
                  <a:cxn ang="0">
                    <a:pos x="613" y="306"/>
                  </a:cxn>
                  <a:cxn ang="0">
                    <a:pos x="589" y="188"/>
                  </a:cxn>
                  <a:cxn ang="0">
                    <a:pos x="518" y="82"/>
                  </a:cxn>
                  <a:cxn ang="0">
                    <a:pos x="424" y="23"/>
                  </a:cxn>
                  <a:cxn ang="0">
                    <a:pos x="307" y="0"/>
                  </a:cxn>
                  <a:cxn ang="0">
                    <a:pos x="189" y="23"/>
                  </a:cxn>
                  <a:cxn ang="0">
                    <a:pos x="83" y="94"/>
                  </a:cxn>
                  <a:cxn ang="0">
                    <a:pos x="24" y="188"/>
                  </a:cxn>
                  <a:cxn ang="0">
                    <a:pos x="0" y="306"/>
                  </a:cxn>
                  <a:cxn ang="0">
                    <a:pos x="24" y="424"/>
                  </a:cxn>
                  <a:cxn ang="0">
                    <a:pos x="83" y="530"/>
                  </a:cxn>
                  <a:cxn ang="0">
                    <a:pos x="189" y="589"/>
                  </a:cxn>
                  <a:cxn ang="0">
                    <a:pos x="307" y="613"/>
                  </a:cxn>
                  <a:cxn ang="0">
                    <a:pos x="424" y="589"/>
                  </a:cxn>
                  <a:cxn ang="0">
                    <a:pos x="530" y="530"/>
                  </a:cxn>
                  <a:cxn ang="0">
                    <a:pos x="589" y="424"/>
                  </a:cxn>
                  <a:cxn ang="0">
                    <a:pos x="613" y="306"/>
                  </a:cxn>
                </a:cxnLst>
                <a:rect l="0" t="0" r="r" b="b"/>
                <a:pathLst>
                  <a:path w="613" h="613">
                    <a:moveTo>
                      <a:pt x="613" y="306"/>
                    </a:moveTo>
                    <a:lnTo>
                      <a:pt x="589" y="188"/>
                    </a:lnTo>
                    <a:lnTo>
                      <a:pt x="518" y="82"/>
                    </a:lnTo>
                    <a:lnTo>
                      <a:pt x="424" y="23"/>
                    </a:lnTo>
                    <a:lnTo>
                      <a:pt x="307" y="0"/>
                    </a:lnTo>
                    <a:lnTo>
                      <a:pt x="189" y="23"/>
                    </a:lnTo>
                    <a:lnTo>
                      <a:pt x="83" y="94"/>
                    </a:lnTo>
                    <a:lnTo>
                      <a:pt x="24" y="188"/>
                    </a:lnTo>
                    <a:lnTo>
                      <a:pt x="0" y="306"/>
                    </a:lnTo>
                    <a:lnTo>
                      <a:pt x="24" y="424"/>
                    </a:lnTo>
                    <a:lnTo>
                      <a:pt x="83" y="530"/>
                    </a:lnTo>
                    <a:lnTo>
                      <a:pt x="189" y="589"/>
                    </a:lnTo>
                    <a:lnTo>
                      <a:pt x="307" y="613"/>
                    </a:lnTo>
                    <a:lnTo>
                      <a:pt x="424" y="589"/>
                    </a:lnTo>
                    <a:lnTo>
                      <a:pt x="530" y="530"/>
                    </a:lnTo>
                    <a:lnTo>
                      <a:pt x="589" y="424"/>
                    </a:lnTo>
                    <a:lnTo>
                      <a:pt x="613" y="3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03" name="Freeform 7"/>
              <p:cNvSpPr>
                <a:spLocks/>
              </p:cNvSpPr>
              <p:nvPr/>
            </p:nvSpPr>
            <p:spPr bwMode="auto">
              <a:xfrm>
                <a:off x="2446" y="1531"/>
                <a:ext cx="482" cy="1096"/>
              </a:xfrm>
              <a:custGeom>
                <a:avLst/>
                <a:gdLst/>
                <a:ahLst/>
                <a:cxnLst>
                  <a:cxn ang="0">
                    <a:pos x="318" y="129"/>
                  </a:cxn>
                  <a:cxn ang="0">
                    <a:pos x="318" y="82"/>
                  </a:cxn>
                  <a:cxn ang="0">
                    <a:pos x="329" y="70"/>
                  </a:cxn>
                  <a:cxn ang="0">
                    <a:pos x="353" y="58"/>
                  </a:cxn>
                  <a:cxn ang="0">
                    <a:pos x="388" y="58"/>
                  </a:cxn>
                  <a:cxn ang="0">
                    <a:pos x="447" y="47"/>
                  </a:cxn>
                  <a:cxn ang="0">
                    <a:pos x="482" y="47"/>
                  </a:cxn>
                  <a:cxn ang="0">
                    <a:pos x="482" y="0"/>
                  </a:cxn>
                  <a:cxn ang="0">
                    <a:pos x="412" y="0"/>
                  </a:cxn>
                  <a:cxn ang="0">
                    <a:pos x="318" y="11"/>
                  </a:cxn>
                  <a:cxn ang="0">
                    <a:pos x="70" y="11"/>
                  </a:cxn>
                  <a:cxn ang="0">
                    <a:pos x="0" y="0"/>
                  </a:cxn>
                  <a:cxn ang="0">
                    <a:pos x="0" y="47"/>
                  </a:cxn>
                  <a:cxn ang="0">
                    <a:pos x="94" y="47"/>
                  </a:cxn>
                  <a:cxn ang="0">
                    <a:pos x="129" y="58"/>
                  </a:cxn>
                  <a:cxn ang="0">
                    <a:pos x="153" y="70"/>
                  </a:cxn>
                  <a:cxn ang="0">
                    <a:pos x="165" y="82"/>
                  </a:cxn>
                  <a:cxn ang="0">
                    <a:pos x="165" y="1014"/>
                  </a:cxn>
                  <a:cxn ang="0">
                    <a:pos x="153" y="1025"/>
                  </a:cxn>
                  <a:cxn ang="0">
                    <a:pos x="129" y="1037"/>
                  </a:cxn>
                  <a:cxn ang="0">
                    <a:pos x="94" y="1049"/>
                  </a:cxn>
                  <a:cxn ang="0">
                    <a:pos x="0" y="1049"/>
                  </a:cxn>
                  <a:cxn ang="0">
                    <a:pos x="0" y="1096"/>
                  </a:cxn>
                  <a:cxn ang="0">
                    <a:pos x="482" y="1096"/>
                  </a:cxn>
                  <a:cxn ang="0">
                    <a:pos x="482" y="1049"/>
                  </a:cxn>
                  <a:cxn ang="0">
                    <a:pos x="388" y="1049"/>
                  </a:cxn>
                  <a:cxn ang="0">
                    <a:pos x="353" y="1037"/>
                  </a:cxn>
                  <a:cxn ang="0">
                    <a:pos x="329" y="1025"/>
                  </a:cxn>
                  <a:cxn ang="0">
                    <a:pos x="318" y="1014"/>
                  </a:cxn>
                  <a:cxn ang="0">
                    <a:pos x="318" y="967"/>
                  </a:cxn>
                  <a:cxn ang="0">
                    <a:pos x="318" y="129"/>
                  </a:cxn>
                </a:cxnLst>
                <a:rect l="0" t="0" r="r" b="b"/>
                <a:pathLst>
                  <a:path w="482" h="1096">
                    <a:moveTo>
                      <a:pt x="318" y="129"/>
                    </a:moveTo>
                    <a:lnTo>
                      <a:pt x="318" y="82"/>
                    </a:lnTo>
                    <a:lnTo>
                      <a:pt x="329" y="70"/>
                    </a:lnTo>
                    <a:lnTo>
                      <a:pt x="353" y="58"/>
                    </a:lnTo>
                    <a:lnTo>
                      <a:pt x="388" y="58"/>
                    </a:lnTo>
                    <a:lnTo>
                      <a:pt x="447" y="47"/>
                    </a:lnTo>
                    <a:lnTo>
                      <a:pt x="482" y="47"/>
                    </a:lnTo>
                    <a:lnTo>
                      <a:pt x="482" y="0"/>
                    </a:lnTo>
                    <a:lnTo>
                      <a:pt x="412" y="0"/>
                    </a:lnTo>
                    <a:lnTo>
                      <a:pt x="318" y="11"/>
                    </a:lnTo>
                    <a:lnTo>
                      <a:pt x="70" y="11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94" y="47"/>
                    </a:lnTo>
                    <a:lnTo>
                      <a:pt x="129" y="58"/>
                    </a:lnTo>
                    <a:lnTo>
                      <a:pt x="153" y="70"/>
                    </a:lnTo>
                    <a:lnTo>
                      <a:pt x="165" y="82"/>
                    </a:lnTo>
                    <a:lnTo>
                      <a:pt x="165" y="1014"/>
                    </a:lnTo>
                    <a:lnTo>
                      <a:pt x="153" y="1025"/>
                    </a:lnTo>
                    <a:lnTo>
                      <a:pt x="129" y="1037"/>
                    </a:lnTo>
                    <a:lnTo>
                      <a:pt x="94" y="1049"/>
                    </a:lnTo>
                    <a:lnTo>
                      <a:pt x="0" y="1049"/>
                    </a:lnTo>
                    <a:lnTo>
                      <a:pt x="0" y="1096"/>
                    </a:lnTo>
                    <a:lnTo>
                      <a:pt x="482" y="1096"/>
                    </a:lnTo>
                    <a:lnTo>
                      <a:pt x="482" y="1049"/>
                    </a:lnTo>
                    <a:lnTo>
                      <a:pt x="388" y="1049"/>
                    </a:lnTo>
                    <a:lnTo>
                      <a:pt x="353" y="1037"/>
                    </a:lnTo>
                    <a:lnTo>
                      <a:pt x="329" y="1025"/>
                    </a:lnTo>
                    <a:lnTo>
                      <a:pt x="318" y="1014"/>
                    </a:lnTo>
                    <a:lnTo>
                      <a:pt x="318" y="967"/>
                    </a:lnTo>
                    <a:lnTo>
                      <a:pt x="318" y="12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04" name="Freeform 8"/>
              <p:cNvSpPr>
                <a:spLocks/>
              </p:cNvSpPr>
              <p:nvPr/>
            </p:nvSpPr>
            <p:spPr bwMode="auto">
              <a:xfrm>
                <a:off x="3023" y="1920"/>
                <a:ext cx="812" cy="707"/>
              </a:xfrm>
              <a:custGeom>
                <a:avLst/>
                <a:gdLst/>
                <a:ahLst/>
                <a:cxnLst>
                  <a:cxn ang="0">
                    <a:pos x="129" y="153"/>
                  </a:cxn>
                  <a:cxn ang="0">
                    <a:pos x="129" y="625"/>
                  </a:cxn>
                  <a:cxn ang="0">
                    <a:pos x="117" y="648"/>
                  </a:cxn>
                  <a:cxn ang="0">
                    <a:pos x="94" y="648"/>
                  </a:cxn>
                  <a:cxn ang="0">
                    <a:pos x="59" y="660"/>
                  </a:cxn>
                  <a:cxn ang="0">
                    <a:pos x="0" y="660"/>
                  </a:cxn>
                  <a:cxn ang="0">
                    <a:pos x="0" y="707"/>
                  </a:cxn>
                  <a:cxn ang="0">
                    <a:pos x="365" y="707"/>
                  </a:cxn>
                  <a:cxn ang="0">
                    <a:pos x="365" y="660"/>
                  </a:cxn>
                  <a:cxn ang="0">
                    <a:pos x="306" y="660"/>
                  </a:cxn>
                  <a:cxn ang="0">
                    <a:pos x="270" y="648"/>
                  </a:cxn>
                  <a:cxn ang="0">
                    <a:pos x="247" y="636"/>
                  </a:cxn>
                  <a:cxn ang="0">
                    <a:pos x="247" y="625"/>
                  </a:cxn>
                  <a:cxn ang="0">
                    <a:pos x="235" y="589"/>
                  </a:cxn>
                  <a:cxn ang="0">
                    <a:pos x="235" y="294"/>
                  </a:cxn>
                  <a:cxn ang="0">
                    <a:pos x="259" y="177"/>
                  </a:cxn>
                  <a:cxn ang="0">
                    <a:pos x="306" y="106"/>
                  </a:cxn>
                  <a:cxn ang="0">
                    <a:pos x="376" y="47"/>
                  </a:cxn>
                  <a:cxn ang="0">
                    <a:pos x="459" y="35"/>
                  </a:cxn>
                  <a:cxn ang="0">
                    <a:pos x="494" y="35"/>
                  </a:cxn>
                  <a:cxn ang="0">
                    <a:pos x="530" y="59"/>
                  </a:cxn>
                  <a:cxn ang="0">
                    <a:pos x="541" y="70"/>
                  </a:cxn>
                  <a:cxn ang="0">
                    <a:pos x="565" y="106"/>
                  </a:cxn>
                  <a:cxn ang="0">
                    <a:pos x="565" y="141"/>
                  </a:cxn>
                  <a:cxn ang="0">
                    <a:pos x="577" y="177"/>
                  </a:cxn>
                  <a:cxn ang="0">
                    <a:pos x="577" y="625"/>
                  </a:cxn>
                  <a:cxn ang="0">
                    <a:pos x="565" y="648"/>
                  </a:cxn>
                  <a:cxn ang="0">
                    <a:pos x="541" y="648"/>
                  </a:cxn>
                  <a:cxn ang="0">
                    <a:pos x="506" y="660"/>
                  </a:cxn>
                  <a:cxn ang="0">
                    <a:pos x="447" y="660"/>
                  </a:cxn>
                  <a:cxn ang="0">
                    <a:pos x="447" y="707"/>
                  </a:cxn>
                  <a:cxn ang="0">
                    <a:pos x="812" y="707"/>
                  </a:cxn>
                  <a:cxn ang="0">
                    <a:pos x="812" y="660"/>
                  </a:cxn>
                  <a:cxn ang="0">
                    <a:pos x="730" y="660"/>
                  </a:cxn>
                  <a:cxn ang="0">
                    <a:pos x="706" y="648"/>
                  </a:cxn>
                  <a:cxn ang="0">
                    <a:pos x="694" y="636"/>
                  </a:cxn>
                  <a:cxn ang="0">
                    <a:pos x="683" y="613"/>
                  </a:cxn>
                  <a:cxn ang="0">
                    <a:pos x="683" y="188"/>
                  </a:cxn>
                  <a:cxn ang="0">
                    <a:pos x="671" y="118"/>
                  </a:cxn>
                  <a:cxn ang="0">
                    <a:pos x="636" y="59"/>
                  </a:cxn>
                  <a:cxn ang="0">
                    <a:pos x="624" y="47"/>
                  </a:cxn>
                  <a:cxn ang="0">
                    <a:pos x="588" y="23"/>
                  </a:cxn>
                  <a:cxn ang="0">
                    <a:pos x="565" y="11"/>
                  </a:cxn>
                  <a:cxn ang="0">
                    <a:pos x="518" y="0"/>
                  </a:cxn>
                  <a:cxn ang="0">
                    <a:pos x="471" y="0"/>
                  </a:cxn>
                  <a:cxn ang="0">
                    <a:pos x="365" y="23"/>
                  </a:cxn>
                  <a:cxn ang="0">
                    <a:pos x="282" y="82"/>
                  </a:cxn>
                  <a:cxn ang="0">
                    <a:pos x="235" y="165"/>
                  </a:cxn>
                  <a:cxn ang="0">
                    <a:pos x="235" y="0"/>
                  </a:cxn>
                  <a:cxn ang="0">
                    <a:pos x="0" y="11"/>
                  </a:cxn>
                  <a:cxn ang="0">
                    <a:pos x="0" y="70"/>
                  </a:cxn>
                  <a:cxn ang="0">
                    <a:pos x="82" y="70"/>
                  </a:cxn>
                  <a:cxn ang="0">
                    <a:pos x="106" y="82"/>
                  </a:cxn>
                  <a:cxn ang="0">
                    <a:pos x="117" y="94"/>
                  </a:cxn>
                  <a:cxn ang="0">
                    <a:pos x="129" y="118"/>
                  </a:cxn>
                  <a:cxn ang="0">
                    <a:pos x="129" y="153"/>
                  </a:cxn>
                </a:cxnLst>
                <a:rect l="0" t="0" r="r" b="b"/>
                <a:pathLst>
                  <a:path w="812" h="707">
                    <a:moveTo>
                      <a:pt x="129" y="153"/>
                    </a:moveTo>
                    <a:lnTo>
                      <a:pt x="129" y="625"/>
                    </a:lnTo>
                    <a:lnTo>
                      <a:pt x="117" y="648"/>
                    </a:lnTo>
                    <a:lnTo>
                      <a:pt x="94" y="648"/>
                    </a:lnTo>
                    <a:lnTo>
                      <a:pt x="59" y="660"/>
                    </a:lnTo>
                    <a:lnTo>
                      <a:pt x="0" y="660"/>
                    </a:lnTo>
                    <a:lnTo>
                      <a:pt x="0" y="707"/>
                    </a:lnTo>
                    <a:lnTo>
                      <a:pt x="365" y="707"/>
                    </a:lnTo>
                    <a:lnTo>
                      <a:pt x="365" y="660"/>
                    </a:lnTo>
                    <a:lnTo>
                      <a:pt x="306" y="660"/>
                    </a:lnTo>
                    <a:lnTo>
                      <a:pt x="270" y="648"/>
                    </a:lnTo>
                    <a:lnTo>
                      <a:pt x="247" y="636"/>
                    </a:lnTo>
                    <a:lnTo>
                      <a:pt x="247" y="625"/>
                    </a:lnTo>
                    <a:lnTo>
                      <a:pt x="235" y="589"/>
                    </a:lnTo>
                    <a:lnTo>
                      <a:pt x="235" y="294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6" y="47"/>
                    </a:lnTo>
                    <a:lnTo>
                      <a:pt x="459" y="35"/>
                    </a:lnTo>
                    <a:lnTo>
                      <a:pt x="494" y="35"/>
                    </a:lnTo>
                    <a:lnTo>
                      <a:pt x="530" y="59"/>
                    </a:lnTo>
                    <a:lnTo>
                      <a:pt x="541" y="70"/>
                    </a:lnTo>
                    <a:lnTo>
                      <a:pt x="565" y="106"/>
                    </a:lnTo>
                    <a:lnTo>
                      <a:pt x="565" y="141"/>
                    </a:lnTo>
                    <a:lnTo>
                      <a:pt x="577" y="177"/>
                    </a:lnTo>
                    <a:lnTo>
                      <a:pt x="577" y="625"/>
                    </a:lnTo>
                    <a:lnTo>
                      <a:pt x="565" y="648"/>
                    </a:lnTo>
                    <a:lnTo>
                      <a:pt x="541" y="648"/>
                    </a:lnTo>
                    <a:lnTo>
                      <a:pt x="506" y="660"/>
                    </a:lnTo>
                    <a:lnTo>
                      <a:pt x="447" y="660"/>
                    </a:lnTo>
                    <a:lnTo>
                      <a:pt x="447" y="707"/>
                    </a:lnTo>
                    <a:lnTo>
                      <a:pt x="812" y="707"/>
                    </a:lnTo>
                    <a:lnTo>
                      <a:pt x="812" y="660"/>
                    </a:lnTo>
                    <a:lnTo>
                      <a:pt x="730" y="660"/>
                    </a:lnTo>
                    <a:lnTo>
                      <a:pt x="706" y="648"/>
                    </a:lnTo>
                    <a:lnTo>
                      <a:pt x="694" y="636"/>
                    </a:lnTo>
                    <a:lnTo>
                      <a:pt x="683" y="613"/>
                    </a:lnTo>
                    <a:lnTo>
                      <a:pt x="683" y="188"/>
                    </a:lnTo>
                    <a:lnTo>
                      <a:pt x="671" y="118"/>
                    </a:lnTo>
                    <a:lnTo>
                      <a:pt x="636" y="59"/>
                    </a:lnTo>
                    <a:lnTo>
                      <a:pt x="624" y="47"/>
                    </a:lnTo>
                    <a:lnTo>
                      <a:pt x="588" y="23"/>
                    </a:lnTo>
                    <a:lnTo>
                      <a:pt x="565" y="11"/>
                    </a:lnTo>
                    <a:lnTo>
                      <a:pt x="518" y="0"/>
                    </a:lnTo>
                    <a:lnTo>
                      <a:pt x="471" y="0"/>
                    </a:lnTo>
                    <a:lnTo>
                      <a:pt x="365" y="23"/>
                    </a:lnTo>
                    <a:lnTo>
                      <a:pt x="282" y="82"/>
                    </a:lnTo>
                    <a:lnTo>
                      <a:pt x="235" y="165"/>
                    </a:lnTo>
                    <a:lnTo>
                      <a:pt x="235" y="0"/>
                    </a:lnTo>
                    <a:lnTo>
                      <a:pt x="0" y="11"/>
                    </a:lnTo>
                    <a:lnTo>
                      <a:pt x="0" y="70"/>
                    </a:lnTo>
                    <a:lnTo>
                      <a:pt x="82" y="70"/>
                    </a:lnTo>
                    <a:lnTo>
                      <a:pt x="106" y="82"/>
                    </a:lnTo>
                    <a:lnTo>
                      <a:pt x="117" y="94"/>
                    </a:lnTo>
                    <a:lnTo>
                      <a:pt x="129" y="118"/>
                    </a:lnTo>
                    <a:lnTo>
                      <a:pt x="129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05" name="Freeform 9"/>
              <p:cNvSpPr>
                <a:spLocks noEditPoints="1"/>
              </p:cNvSpPr>
              <p:nvPr/>
            </p:nvSpPr>
            <p:spPr bwMode="auto">
              <a:xfrm>
                <a:off x="3906" y="1920"/>
                <a:ext cx="789" cy="1014"/>
              </a:xfrm>
              <a:custGeom>
                <a:avLst/>
                <a:gdLst/>
                <a:ahLst/>
                <a:cxnLst>
                  <a:cxn ang="0">
                    <a:pos x="235" y="165"/>
                  </a:cxn>
                  <a:cxn ang="0">
                    <a:pos x="329" y="70"/>
                  </a:cxn>
                  <a:cxn ang="0">
                    <a:pos x="447" y="35"/>
                  </a:cxn>
                  <a:cxn ang="0">
                    <a:pos x="530" y="59"/>
                  </a:cxn>
                  <a:cxn ang="0">
                    <a:pos x="600" y="129"/>
                  </a:cxn>
                  <a:cxn ang="0">
                    <a:pos x="647" y="236"/>
                  </a:cxn>
                  <a:cxn ang="0">
                    <a:pos x="659" y="365"/>
                  </a:cxn>
                  <a:cxn ang="0">
                    <a:pos x="636" y="495"/>
                  </a:cxn>
                  <a:cxn ang="0">
                    <a:pos x="589" y="601"/>
                  </a:cxn>
                  <a:cxn ang="0">
                    <a:pos x="518" y="660"/>
                  </a:cxn>
                  <a:cxn ang="0">
                    <a:pos x="424" y="695"/>
                  </a:cxn>
                  <a:cxn ang="0">
                    <a:pos x="377" y="684"/>
                  </a:cxn>
                  <a:cxn ang="0">
                    <a:pos x="341" y="672"/>
                  </a:cxn>
                  <a:cxn ang="0">
                    <a:pos x="294" y="636"/>
                  </a:cxn>
                  <a:cxn ang="0">
                    <a:pos x="259" y="589"/>
                  </a:cxn>
                  <a:cxn ang="0">
                    <a:pos x="247" y="566"/>
                  </a:cxn>
                  <a:cxn ang="0">
                    <a:pos x="247" y="554"/>
                  </a:cxn>
                  <a:cxn ang="0">
                    <a:pos x="235" y="542"/>
                  </a:cxn>
                  <a:cxn ang="0">
                    <a:pos x="235" y="530"/>
                  </a:cxn>
                  <a:cxn ang="0">
                    <a:pos x="235" y="165"/>
                  </a:cxn>
                  <a:cxn ang="0">
                    <a:pos x="235" y="613"/>
                  </a:cxn>
                  <a:cxn ang="0">
                    <a:pos x="329" y="707"/>
                  </a:cxn>
                  <a:cxn ang="0">
                    <a:pos x="435" y="719"/>
                  </a:cxn>
                  <a:cxn ang="0">
                    <a:pos x="577" y="695"/>
                  </a:cxn>
                  <a:cxn ang="0">
                    <a:pos x="683" y="625"/>
                  </a:cxn>
                  <a:cxn ang="0">
                    <a:pos x="765" y="507"/>
                  </a:cxn>
                  <a:cxn ang="0">
                    <a:pos x="789" y="365"/>
                  </a:cxn>
                  <a:cxn ang="0">
                    <a:pos x="765" y="224"/>
                  </a:cxn>
                  <a:cxn ang="0">
                    <a:pos x="695" y="106"/>
                  </a:cxn>
                  <a:cxn ang="0">
                    <a:pos x="589" y="23"/>
                  </a:cxn>
                  <a:cxn ang="0">
                    <a:pos x="459" y="0"/>
                  </a:cxn>
                  <a:cxn ang="0">
                    <a:pos x="353" y="23"/>
                  </a:cxn>
                  <a:cxn ang="0">
                    <a:pos x="282" y="59"/>
                  </a:cxn>
                  <a:cxn ang="0">
                    <a:pos x="235" y="106"/>
                  </a:cxn>
                  <a:cxn ang="0">
                    <a:pos x="235" y="0"/>
                  </a:cxn>
                  <a:cxn ang="0">
                    <a:pos x="0" y="11"/>
                  </a:cxn>
                  <a:cxn ang="0">
                    <a:pos x="0" y="70"/>
                  </a:cxn>
                  <a:cxn ang="0">
                    <a:pos x="82" y="70"/>
                  </a:cxn>
                  <a:cxn ang="0">
                    <a:pos x="106" y="82"/>
                  </a:cxn>
                  <a:cxn ang="0">
                    <a:pos x="118" y="94"/>
                  </a:cxn>
                  <a:cxn ang="0">
                    <a:pos x="129" y="118"/>
                  </a:cxn>
                  <a:cxn ang="0">
                    <a:pos x="129" y="931"/>
                  </a:cxn>
                  <a:cxn ang="0">
                    <a:pos x="118" y="955"/>
                  </a:cxn>
                  <a:cxn ang="0">
                    <a:pos x="94" y="967"/>
                  </a:cxn>
                  <a:cxn ang="0">
                    <a:pos x="0" y="967"/>
                  </a:cxn>
                  <a:cxn ang="0">
                    <a:pos x="0" y="1014"/>
                  </a:cxn>
                  <a:cxn ang="0">
                    <a:pos x="365" y="1014"/>
                  </a:cxn>
                  <a:cxn ang="0">
                    <a:pos x="365" y="967"/>
                  </a:cxn>
                  <a:cxn ang="0">
                    <a:pos x="271" y="967"/>
                  </a:cxn>
                  <a:cxn ang="0">
                    <a:pos x="247" y="955"/>
                  </a:cxn>
                  <a:cxn ang="0">
                    <a:pos x="247" y="931"/>
                  </a:cxn>
                  <a:cxn ang="0">
                    <a:pos x="235" y="896"/>
                  </a:cxn>
                  <a:cxn ang="0">
                    <a:pos x="235" y="625"/>
                  </a:cxn>
                  <a:cxn ang="0">
                    <a:pos x="235" y="613"/>
                  </a:cxn>
                </a:cxnLst>
                <a:rect l="0" t="0" r="r" b="b"/>
                <a:pathLst>
                  <a:path w="789" h="1014">
                    <a:moveTo>
                      <a:pt x="235" y="165"/>
                    </a:moveTo>
                    <a:lnTo>
                      <a:pt x="329" y="70"/>
                    </a:lnTo>
                    <a:lnTo>
                      <a:pt x="447" y="35"/>
                    </a:lnTo>
                    <a:lnTo>
                      <a:pt x="530" y="59"/>
                    </a:lnTo>
                    <a:lnTo>
                      <a:pt x="600" y="129"/>
                    </a:lnTo>
                    <a:lnTo>
                      <a:pt x="647" y="236"/>
                    </a:lnTo>
                    <a:lnTo>
                      <a:pt x="659" y="365"/>
                    </a:lnTo>
                    <a:lnTo>
                      <a:pt x="636" y="495"/>
                    </a:lnTo>
                    <a:lnTo>
                      <a:pt x="589" y="601"/>
                    </a:lnTo>
                    <a:lnTo>
                      <a:pt x="518" y="660"/>
                    </a:lnTo>
                    <a:lnTo>
                      <a:pt x="424" y="695"/>
                    </a:lnTo>
                    <a:lnTo>
                      <a:pt x="377" y="684"/>
                    </a:lnTo>
                    <a:lnTo>
                      <a:pt x="341" y="672"/>
                    </a:lnTo>
                    <a:lnTo>
                      <a:pt x="294" y="636"/>
                    </a:lnTo>
                    <a:lnTo>
                      <a:pt x="259" y="589"/>
                    </a:lnTo>
                    <a:lnTo>
                      <a:pt x="247" y="566"/>
                    </a:lnTo>
                    <a:lnTo>
                      <a:pt x="247" y="554"/>
                    </a:lnTo>
                    <a:lnTo>
                      <a:pt x="235" y="542"/>
                    </a:lnTo>
                    <a:lnTo>
                      <a:pt x="235" y="530"/>
                    </a:lnTo>
                    <a:lnTo>
                      <a:pt x="235" y="165"/>
                    </a:lnTo>
                    <a:close/>
                    <a:moveTo>
                      <a:pt x="235" y="613"/>
                    </a:moveTo>
                    <a:lnTo>
                      <a:pt x="329" y="707"/>
                    </a:lnTo>
                    <a:lnTo>
                      <a:pt x="435" y="719"/>
                    </a:lnTo>
                    <a:lnTo>
                      <a:pt x="577" y="695"/>
                    </a:lnTo>
                    <a:lnTo>
                      <a:pt x="683" y="625"/>
                    </a:lnTo>
                    <a:lnTo>
                      <a:pt x="765" y="507"/>
                    </a:lnTo>
                    <a:lnTo>
                      <a:pt x="789" y="365"/>
                    </a:lnTo>
                    <a:lnTo>
                      <a:pt x="765" y="224"/>
                    </a:lnTo>
                    <a:lnTo>
                      <a:pt x="695" y="106"/>
                    </a:lnTo>
                    <a:lnTo>
                      <a:pt x="589" y="23"/>
                    </a:lnTo>
                    <a:lnTo>
                      <a:pt x="459" y="0"/>
                    </a:lnTo>
                    <a:lnTo>
                      <a:pt x="353" y="23"/>
                    </a:lnTo>
                    <a:lnTo>
                      <a:pt x="282" y="59"/>
                    </a:lnTo>
                    <a:lnTo>
                      <a:pt x="235" y="106"/>
                    </a:lnTo>
                    <a:lnTo>
                      <a:pt x="235" y="0"/>
                    </a:lnTo>
                    <a:lnTo>
                      <a:pt x="0" y="11"/>
                    </a:lnTo>
                    <a:lnTo>
                      <a:pt x="0" y="70"/>
                    </a:lnTo>
                    <a:lnTo>
                      <a:pt x="82" y="70"/>
                    </a:lnTo>
                    <a:lnTo>
                      <a:pt x="106" y="82"/>
                    </a:lnTo>
                    <a:lnTo>
                      <a:pt x="118" y="94"/>
                    </a:lnTo>
                    <a:lnTo>
                      <a:pt x="129" y="118"/>
                    </a:lnTo>
                    <a:lnTo>
                      <a:pt x="129" y="931"/>
                    </a:lnTo>
                    <a:lnTo>
                      <a:pt x="118" y="955"/>
                    </a:lnTo>
                    <a:lnTo>
                      <a:pt x="94" y="967"/>
                    </a:lnTo>
                    <a:lnTo>
                      <a:pt x="0" y="967"/>
                    </a:lnTo>
                    <a:lnTo>
                      <a:pt x="0" y="1014"/>
                    </a:lnTo>
                    <a:lnTo>
                      <a:pt x="365" y="1014"/>
                    </a:lnTo>
                    <a:lnTo>
                      <a:pt x="365" y="967"/>
                    </a:lnTo>
                    <a:lnTo>
                      <a:pt x="271" y="967"/>
                    </a:lnTo>
                    <a:lnTo>
                      <a:pt x="247" y="955"/>
                    </a:lnTo>
                    <a:lnTo>
                      <a:pt x="247" y="931"/>
                    </a:lnTo>
                    <a:lnTo>
                      <a:pt x="235" y="896"/>
                    </a:lnTo>
                    <a:lnTo>
                      <a:pt x="235" y="625"/>
                    </a:lnTo>
                    <a:lnTo>
                      <a:pt x="235" y="6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06" name="Freeform 10"/>
              <p:cNvSpPr>
                <a:spLocks/>
              </p:cNvSpPr>
              <p:nvPr/>
            </p:nvSpPr>
            <p:spPr bwMode="auto">
              <a:xfrm>
                <a:off x="4801" y="1920"/>
                <a:ext cx="812" cy="719"/>
              </a:xfrm>
              <a:custGeom>
                <a:avLst/>
                <a:gdLst/>
                <a:ahLst/>
                <a:cxnLst>
                  <a:cxn ang="0">
                    <a:pos x="577" y="578"/>
                  </a:cxn>
                  <a:cxn ang="0">
                    <a:pos x="577" y="719"/>
                  </a:cxn>
                  <a:cxn ang="0">
                    <a:pos x="812" y="707"/>
                  </a:cxn>
                  <a:cxn ang="0">
                    <a:pos x="812" y="660"/>
                  </a:cxn>
                  <a:cxn ang="0">
                    <a:pos x="765" y="660"/>
                  </a:cxn>
                  <a:cxn ang="0">
                    <a:pos x="730" y="648"/>
                  </a:cxn>
                  <a:cxn ang="0">
                    <a:pos x="706" y="648"/>
                  </a:cxn>
                  <a:cxn ang="0">
                    <a:pos x="683" y="601"/>
                  </a:cxn>
                  <a:cxn ang="0">
                    <a:pos x="683" y="0"/>
                  </a:cxn>
                  <a:cxn ang="0">
                    <a:pos x="447" y="11"/>
                  </a:cxn>
                  <a:cxn ang="0">
                    <a:pos x="447" y="70"/>
                  </a:cxn>
                  <a:cxn ang="0">
                    <a:pos x="530" y="70"/>
                  </a:cxn>
                  <a:cxn ang="0">
                    <a:pos x="553" y="82"/>
                  </a:cxn>
                  <a:cxn ang="0">
                    <a:pos x="565" y="94"/>
                  </a:cxn>
                  <a:cxn ang="0">
                    <a:pos x="577" y="118"/>
                  </a:cxn>
                  <a:cxn ang="0">
                    <a:pos x="577" y="436"/>
                  </a:cxn>
                  <a:cxn ang="0">
                    <a:pos x="565" y="542"/>
                  </a:cxn>
                  <a:cxn ang="0">
                    <a:pos x="518" y="613"/>
                  </a:cxn>
                  <a:cxn ang="0">
                    <a:pos x="459" y="672"/>
                  </a:cxn>
                  <a:cxn ang="0">
                    <a:pos x="376" y="695"/>
                  </a:cxn>
                  <a:cxn ang="0">
                    <a:pos x="329" y="695"/>
                  </a:cxn>
                  <a:cxn ang="0">
                    <a:pos x="294" y="684"/>
                  </a:cxn>
                  <a:cxn ang="0">
                    <a:pos x="271" y="660"/>
                  </a:cxn>
                  <a:cxn ang="0">
                    <a:pos x="247" y="613"/>
                  </a:cxn>
                  <a:cxn ang="0">
                    <a:pos x="247" y="589"/>
                  </a:cxn>
                  <a:cxn ang="0">
                    <a:pos x="235" y="566"/>
                  </a:cxn>
                  <a:cxn ang="0">
                    <a:pos x="235" y="0"/>
                  </a:cxn>
                  <a:cxn ang="0">
                    <a:pos x="0" y="11"/>
                  </a:cxn>
                  <a:cxn ang="0">
                    <a:pos x="0" y="70"/>
                  </a:cxn>
                  <a:cxn ang="0">
                    <a:pos x="94" y="70"/>
                  </a:cxn>
                  <a:cxn ang="0">
                    <a:pos x="117" y="82"/>
                  </a:cxn>
                  <a:cxn ang="0">
                    <a:pos x="129" y="118"/>
                  </a:cxn>
                  <a:cxn ang="0">
                    <a:pos x="129" y="530"/>
                  </a:cxn>
                  <a:cxn ang="0">
                    <a:pos x="141" y="601"/>
                  </a:cxn>
                  <a:cxn ang="0">
                    <a:pos x="176" y="660"/>
                  </a:cxn>
                  <a:cxn ang="0">
                    <a:pos x="259" y="707"/>
                  </a:cxn>
                  <a:cxn ang="0">
                    <a:pos x="376" y="719"/>
                  </a:cxn>
                  <a:cxn ang="0">
                    <a:pos x="459" y="707"/>
                  </a:cxn>
                  <a:cxn ang="0">
                    <a:pos x="530" y="660"/>
                  </a:cxn>
                  <a:cxn ang="0">
                    <a:pos x="577" y="578"/>
                  </a:cxn>
                </a:cxnLst>
                <a:rect l="0" t="0" r="r" b="b"/>
                <a:pathLst>
                  <a:path w="812" h="719">
                    <a:moveTo>
                      <a:pt x="577" y="578"/>
                    </a:moveTo>
                    <a:lnTo>
                      <a:pt x="577" y="719"/>
                    </a:lnTo>
                    <a:lnTo>
                      <a:pt x="812" y="707"/>
                    </a:lnTo>
                    <a:lnTo>
                      <a:pt x="812" y="660"/>
                    </a:lnTo>
                    <a:lnTo>
                      <a:pt x="765" y="660"/>
                    </a:lnTo>
                    <a:lnTo>
                      <a:pt x="730" y="648"/>
                    </a:lnTo>
                    <a:lnTo>
                      <a:pt x="706" y="648"/>
                    </a:lnTo>
                    <a:lnTo>
                      <a:pt x="683" y="601"/>
                    </a:lnTo>
                    <a:lnTo>
                      <a:pt x="683" y="0"/>
                    </a:lnTo>
                    <a:lnTo>
                      <a:pt x="447" y="11"/>
                    </a:lnTo>
                    <a:lnTo>
                      <a:pt x="447" y="70"/>
                    </a:lnTo>
                    <a:lnTo>
                      <a:pt x="530" y="70"/>
                    </a:lnTo>
                    <a:lnTo>
                      <a:pt x="553" y="82"/>
                    </a:lnTo>
                    <a:lnTo>
                      <a:pt x="565" y="94"/>
                    </a:lnTo>
                    <a:lnTo>
                      <a:pt x="577" y="118"/>
                    </a:lnTo>
                    <a:lnTo>
                      <a:pt x="577" y="436"/>
                    </a:lnTo>
                    <a:lnTo>
                      <a:pt x="565" y="542"/>
                    </a:lnTo>
                    <a:lnTo>
                      <a:pt x="518" y="613"/>
                    </a:lnTo>
                    <a:lnTo>
                      <a:pt x="459" y="672"/>
                    </a:lnTo>
                    <a:lnTo>
                      <a:pt x="376" y="695"/>
                    </a:lnTo>
                    <a:lnTo>
                      <a:pt x="329" y="695"/>
                    </a:lnTo>
                    <a:lnTo>
                      <a:pt x="294" y="684"/>
                    </a:lnTo>
                    <a:lnTo>
                      <a:pt x="271" y="660"/>
                    </a:lnTo>
                    <a:lnTo>
                      <a:pt x="247" y="613"/>
                    </a:lnTo>
                    <a:lnTo>
                      <a:pt x="247" y="589"/>
                    </a:lnTo>
                    <a:lnTo>
                      <a:pt x="235" y="566"/>
                    </a:lnTo>
                    <a:lnTo>
                      <a:pt x="235" y="0"/>
                    </a:lnTo>
                    <a:lnTo>
                      <a:pt x="0" y="11"/>
                    </a:lnTo>
                    <a:lnTo>
                      <a:pt x="0" y="70"/>
                    </a:lnTo>
                    <a:lnTo>
                      <a:pt x="94" y="70"/>
                    </a:lnTo>
                    <a:lnTo>
                      <a:pt x="117" y="82"/>
                    </a:lnTo>
                    <a:lnTo>
                      <a:pt x="129" y="118"/>
                    </a:lnTo>
                    <a:lnTo>
                      <a:pt x="129" y="530"/>
                    </a:lnTo>
                    <a:lnTo>
                      <a:pt x="141" y="601"/>
                    </a:lnTo>
                    <a:lnTo>
                      <a:pt x="176" y="660"/>
                    </a:lnTo>
                    <a:lnTo>
                      <a:pt x="259" y="707"/>
                    </a:lnTo>
                    <a:lnTo>
                      <a:pt x="376" y="719"/>
                    </a:lnTo>
                    <a:lnTo>
                      <a:pt x="459" y="707"/>
                    </a:lnTo>
                    <a:lnTo>
                      <a:pt x="530" y="660"/>
                    </a:lnTo>
                    <a:lnTo>
                      <a:pt x="577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07" name="Freeform 11"/>
              <p:cNvSpPr>
                <a:spLocks/>
              </p:cNvSpPr>
              <p:nvPr/>
            </p:nvSpPr>
            <p:spPr bwMode="auto">
              <a:xfrm>
                <a:off x="5672" y="1637"/>
                <a:ext cx="506" cy="1002"/>
              </a:xfrm>
              <a:custGeom>
                <a:avLst/>
                <a:gdLst/>
                <a:ahLst/>
                <a:cxnLst>
                  <a:cxn ang="0">
                    <a:pos x="247" y="353"/>
                  </a:cxn>
                  <a:cxn ang="0">
                    <a:pos x="471" y="353"/>
                  </a:cxn>
                  <a:cxn ang="0">
                    <a:pos x="471" y="294"/>
                  </a:cxn>
                  <a:cxn ang="0">
                    <a:pos x="247" y="294"/>
                  </a:cxn>
                  <a:cxn ang="0">
                    <a:pos x="247" y="0"/>
                  </a:cxn>
                  <a:cxn ang="0">
                    <a:pos x="212" y="0"/>
                  </a:cxn>
                  <a:cxn ang="0">
                    <a:pos x="200" y="82"/>
                  </a:cxn>
                  <a:cxn ang="0">
                    <a:pos x="177" y="165"/>
                  </a:cxn>
                  <a:cxn ang="0">
                    <a:pos x="141" y="236"/>
                  </a:cxn>
                  <a:cxn ang="0">
                    <a:pos x="82" y="294"/>
                  </a:cxn>
                  <a:cxn ang="0">
                    <a:pos x="0" y="318"/>
                  </a:cxn>
                  <a:cxn ang="0">
                    <a:pos x="0" y="353"/>
                  </a:cxn>
                  <a:cxn ang="0">
                    <a:pos x="141" y="353"/>
                  </a:cxn>
                  <a:cxn ang="0">
                    <a:pos x="141" y="790"/>
                  </a:cxn>
                  <a:cxn ang="0">
                    <a:pos x="153" y="884"/>
                  </a:cxn>
                  <a:cxn ang="0">
                    <a:pos x="188" y="955"/>
                  </a:cxn>
                  <a:cxn ang="0">
                    <a:pos x="247" y="990"/>
                  </a:cxn>
                  <a:cxn ang="0">
                    <a:pos x="294" y="1002"/>
                  </a:cxn>
                  <a:cxn ang="0">
                    <a:pos x="342" y="1002"/>
                  </a:cxn>
                  <a:cxn ang="0">
                    <a:pos x="412" y="990"/>
                  </a:cxn>
                  <a:cxn ang="0">
                    <a:pos x="459" y="943"/>
                  </a:cxn>
                  <a:cxn ang="0">
                    <a:pos x="495" y="872"/>
                  </a:cxn>
                  <a:cxn ang="0">
                    <a:pos x="506" y="790"/>
                  </a:cxn>
                  <a:cxn ang="0">
                    <a:pos x="506" y="695"/>
                  </a:cxn>
                  <a:cxn ang="0">
                    <a:pos x="459" y="695"/>
                  </a:cxn>
                  <a:cxn ang="0">
                    <a:pos x="459" y="849"/>
                  </a:cxn>
                  <a:cxn ang="0">
                    <a:pos x="447" y="884"/>
                  </a:cxn>
                  <a:cxn ang="0">
                    <a:pos x="424" y="919"/>
                  </a:cxn>
                  <a:cxn ang="0">
                    <a:pos x="412" y="943"/>
                  </a:cxn>
                  <a:cxn ang="0">
                    <a:pos x="389" y="967"/>
                  </a:cxn>
                  <a:cxn ang="0">
                    <a:pos x="318" y="967"/>
                  </a:cxn>
                  <a:cxn ang="0">
                    <a:pos x="283" y="931"/>
                  </a:cxn>
                  <a:cxn ang="0">
                    <a:pos x="271" y="908"/>
                  </a:cxn>
                  <a:cxn ang="0">
                    <a:pos x="259" y="872"/>
                  </a:cxn>
                  <a:cxn ang="0">
                    <a:pos x="247" y="849"/>
                  </a:cxn>
                  <a:cxn ang="0">
                    <a:pos x="247" y="790"/>
                  </a:cxn>
                  <a:cxn ang="0">
                    <a:pos x="247" y="353"/>
                  </a:cxn>
                </a:cxnLst>
                <a:rect l="0" t="0" r="r" b="b"/>
                <a:pathLst>
                  <a:path w="506" h="1002">
                    <a:moveTo>
                      <a:pt x="247" y="353"/>
                    </a:moveTo>
                    <a:lnTo>
                      <a:pt x="471" y="353"/>
                    </a:lnTo>
                    <a:lnTo>
                      <a:pt x="471" y="294"/>
                    </a:lnTo>
                    <a:lnTo>
                      <a:pt x="247" y="294"/>
                    </a:lnTo>
                    <a:lnTo>
                      <a:pt x="247" y="0"/>
                    </a:lnTo>
                    <a:lnTo>
                      <a:pt x="212" y="0"/>
                    </a:lnTo>
                    <a:lnTo>
                      <a:pt x="200" y="82"/>
                    </a:lnTo>
                    <a:lnTo>
                      <a:pt x="177" y="165"/>
                    </a:lnTo>
                    <a:lnTo>
                      <a:pt x="141" y="236"/>
                    </a:lnTo>
                    <a:lnTo>
                      <a:pt x="82" y="294"/>
                    </a:lnTo>
                    <a:lnTo>
                      <a:pt x="0" y="318"/>
                    </a:lnTo>
                    <a:lnTo>
                      <a:pt x="0" y="353"/>
                    </a:lnTo>
                    <a:lnTo>
                      <a:pt x="141" y="353"/>
                    </a:lnTo>
                    <a:lnTo>
                      <a:pt x="141" y="790"/>
                    </a:lnTo>
                    <a:lnTo>
                      <a:pt x="153" y="884"/>
                    </a:lnTo>
                    <a:lnTo>
                      <a:pt x="188" y="955"/>
                    </a:lnTo>
                    <a:lnTo>
                      <a:pt x="247" y="990"/>
                    </a:lnTo>
                    <a:lnTo>
                      <a:pt x="294" y="1002"/>
                    </a:lnTo>
                    <a:lnTo>
                      <a:pt x="342" y="1002"/>
                    </a:lnTo>
                    <a:lnTo>
                      <a:pt x="412" y="990"/>
                    </a:lnTo>
                    <a:lnTo>
                      <a:pt x="459" y="943"/>
                    </a:lnTo>
                    <a:lnTo>
                      <a:pt x="495" y="872"/>
                    </a:lnTo>
                    <a:lnTo>
                      <a:pt x="506" y="790"/>
                    </a:lnTo>
                    <a:lnTo>
                      <a:pt x="506" y="695"/>
                    </a:lnTo>
                    <a:lnTo>
                      <a:pt x="459" y="695"/>
                    </a:lnTo>
                    <a:lnTo>
                      <a:pt x="459" y="849"/>
                    </a:lnTo>
                    <a:lnTo>
                      <a:pt x="447" y="884"/>
                    </a:lnTo>
                    <a:lnTo>
                      <a:pt x="424" y="919"/>
                    </a:lnTo>
                    <a:lnTo>
                      <a:pt x="412" y="943"/>
                    </a:lnTo>
                    <a:lnTo>
                      <a:pt x="389" y="967"/>
                    </a:lnTo>
                    <a:lnTo>
                      <a:pt x="318" y="967"/>
                    </a:lnTo>
                    <a:lnTo>
                      <a:pt x="283" y="931"/>
                    </a:lnTo>
                    <a:lnTo>
                      <a:pt x="271" y="908"/>
                    </a:lnTo>
                    <a:lnTo>
                      <a:pt x="259" y="872"/>
                    </a:lnTo>
                    <a:lnTo>
                      <a:pt x="247" y="849"/>
                    </a:lnTo>
                    <a:lnTo>
                      <a:pt x="247" y="790"/>
                    </a:lnTo>
                    <a:lnTo>
                      <a:pt x="247" y="3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08" name="Freeform 12"/>
              <p:cNvSpPr>
                <a:spLocks noEditPoints="1"/>
              </p:cNvSpPr>
              <p:nvPr/>
            </p:nvSpPr>
            <p:spPr bwMode="auto">
              <a:xfrm>
                <a:off x="6402" y="1931"/>
                <a:ext cx="165" cy="696"/>
              </a:xfrm>
              <a:custGeom>
                <a:avLst/>
                <a:gdLst/>
                <a:ahLst/>
                <a:cxnLst>
                  <a:cxn ang="0">
                    <a:pos x="165" y="95"/>
                  </a:cxn>
                  <a:cxn ang="0">
                    <a:pos x="165" y="59"/>
                  </a:cxn>
                  <a:cxn ang="0">
                    <a:pos x="118" y="12"/>
                  </a:cxn>
                  <a:cxn ang="0">
                    <a:pos x="83" y="0"/>
                  </a:cxn>
                  <a:cxn ang="0">
                    <a:pos x="47" y="12"/>
                  </a:cxn>
                  <a:cxn ang="0">
                    <a:pos x="24" y="36"/>
                  </a:cxn>
                  <a:cxn ang="0">
                    <a:pos x="12" y="59"/>
                  </a:cxn>
                  <a:cxn ang="0">
                    <a:pos x="0" y="95"/>
                  </a:cxn>
                  <a:cxn ang="0">
                    <a:pos x="12" y="130"/>
                  </a:cxn>
                  <a:cxn ang="0">
                    <a:pos x="24" y="154"/>
                  </a:cxn>
                  <a:cxn ang="0">
                    <a:pos x="47" y="166"/>
                  </a:cxn>
                  <a:cxn ang="0">
                    <a:pos x="83" y="177"/>
                  </a:cxn>
                  <a:cxn ang="0">
                    <a:pos x="118" y="166"/>
                  </a:cxn>
                  <a:cxn ang="0">
                    <a:pos x="141" y="154"/>
                  </a:cxn>
                  <a:cxn ang="0">
                    <a:pos x="165" y="118"/>
                  </a:cxn>
                  <a:cxn ang="0">
                    <a:pos x="165" y="95"/>
                  </a:cxn>
                  <a:cxn ang="0">
                    <a:pos x="165" y="614"/>
                  </a:cxn>
                  <a:cxn ang="0">
                    <a:pos x="165" y="578"/>
                  </a:cxn>
                  <a:cxn ang="0">
                    <a:pos x="118" y="531"/>
                  </a:cxn>
                  <a:cxn ang="0">
                    <a:pos x="47" y="531"/>
                  </a:cxn>
                  <a:cxn ang="0">
                    <a:pos x="24" y="555"/>
                  </a:cxn>
                  <a:cxn ang="0">
                    <a:pos x="12" y="578"/>
                  </a:cxn>
                  <a:cxn ang="0">
                    <a:pos x="0" y="614"/>
                  </a:cxn>
                  <a:cxn ang="0">
                    <a:pos x="12" y="649"/>
                  </a:cxn>
                  <a:cxn ang="0">
                    <a:pos x="24" y="673"/>
                  </a:cxn>
                  <a:cxn ang="0">
                    <a:pos x="47" y="684"/>
                  </a:cxn>
                  <a:cxn ang="0">
                    <a:pos x="83" y="696"/>
                  </a:cxn>
                  <a:cxn ang="0">
                    <a:pos x="118" y="684"/>
                  </a:cxn>
                  <a:cxn ang="0">
                    <a:pos x="141" y="673"/>
                  </a:cxn>
                  <a:cxn ang="0">
                    <a:pos x="165" y="649"/>
                  </a:cxn>
                  <a:cxn ang="0">
                    <a:pos x="165" y="614"/>
                  </a:cxn>
                </a:cxnLst>
                <a:rect l="0" t="0" r="r" b="b"/>
                <a:pathLst>
                  <a:path w="165" h="696">
                    <a:moveTo>
                      <a:pt x="165" y="95"/>
                    </a:moveTo>
                    <a:lnTo>
                      <a:pt x="165" y="59"/>
                    </a:lnTo>
                    <a:lnTo>
                      <a:pt x="118" y="12"/>
                    </a:lnTo>
                    <a:lnTo>
                      <a:pt x="83" y="0"/>
                    </a:lnTo>
                    <a:lnTo>
                      <a:pt x="47" y="12"/>
                    </a:lnTo>
                    <a:lnTo>
                      <a:pt x="24" y="36"/>
                    </a:lnTo>
                    <a:lnTo>
                      <a:pt x="12" y="59"/>
                    </a:lnTo>
                    <a:lnTo>
                      <a:pt x="0" y="95"/>
                    </a:lnTo>
                    <a:lnTo>
                      <a:pt x="12" y="130"/>
                    </a:lnTo>
                    <a:lnTo>
                      <a:pt x="24" y="154"/>
                    </a:lnTo>
                    <a:lnTo>
                      <a:pt x="47" y="166"/>
                    </a:lnTo>
                    <a:lnTo>
                      <a:pt x="83" y="177"/>
                    </a:lnTo>
                    <a:lnTo>
                      <a:pt x="118" y="166"/>
                    </a:lnTo>
                    <a:lnTo>
                      <a:pt x="141" y="154"/>
                    </a:lnTo>
                    <a:lnTo>
                      <a:pt x="165" y="118"/>
                    </a:lnTo>
                    <a:lnTo>
                      <a:pt x="165" y="95"/>
                    </a:lnTo>
                    <a:close/>
                    <a:moveTo>
                      <a:pt x="165" y="614"/>
                    </a:moveTo>
                    <a:lnTo>
                      <a:pt x="165" y="578"/>
                    </a:lnTo>
                    <a:lnTo>
                      <a:pt x="118" y="531"/>
                    </a:lnTo>
                    <a:lnTo>
                      <a:pt x="47" y="531"/>
                    </a:lnTo>
                    <a:lnTo>
                      <a:pt x="24" y="555"/>
                    </a:lnTo>
                    <a:lnTo>
                      <a:pt x="12" y="578"/>
                    </a:lnTo>
                    <a:lnTo>
                      <a:pt x="0" y="614"/>
                    </a:lnTo>
                    <a:lnTo>
                      <a:pt x="12" y="649"/>
                    </a:lnTo>
                    <a:lnTo>
                      <a:pt x="24" y="673"/>
                    </a:lnTo>
                    <a:lnTo>
                      <a:pt x="47" y="684"/>
                    </a:lnTo>
                    <a:lnTo>
                      <a:pt x="83" y="696"/>
                    </a:lnTo>
                    <a:lnTo>
                      <a:pt x="118" y="684"/>
                    </a:lnTo>
                    <a:lnTo>
                      <a:pt x="141" y="673"/>
                    </a:lnTo>
                    <a:lnTo>
                      <a:pt x="165" y="649"/>
                    </a:lnTo>
                    <a:lnTo>
                      <a:pt x="165" y="61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09" name="Freeform 13"/>
              <p:cNvSpPr>
                <a:spLocks noEditPoints="1"/>
              </p:cNvSpPr>
              <p:nvPr/>
            </p:nvSpPr>
            <p:spPr bwMode="auto">
              <a:xfrm>
                <a:off x="7721" y="1483"/>
                <a:ext cx="1095" cy="1144"/>
              </a:xfrm>
              <a:custGeom>
                <a:avLst/>
                <a:gdLst/>
                <a:ahLst/>
                <a:cxnLst>
                  <a:cxn ang="0">
                    <a:pos x="589" y="24"/>
                  </a:cxn>
                  <a:cxn ang="0">
                    <a:pos x="577" y="12"/>
                  </a:cxn>
                  <a:cxn ang="0">
                    <a:pos x="577" y="0"/>
                  </a:cxn>
                  <a:cxn ang="0">
                    <a:pos x="530" y="0"/>
                  </a:cxn>
                  <a:cxn ang="0">
                    <a:pos x="518" y="12"/>
                  </a:cxn>
                  <a:cxn ang="0">
                    <a:pos x="518" y="24"/>
                  </a:cxn>
                  <a:cxn ang="0">
                    <a:pos x="188" y="991"/>
                  </a:cxn>
                  <a:cxn ang="0">
                    <a:pos x="165" y="1026"/>
                  </a:cxn>
                  <a:cxn ang="0">
                    <a:pos x="129" y="1062"/>
                  </a:cxn>
                  <a:cxn ang="0">
                    <a:pos x="94" y="1085"/>
                  </a:cxn>
                  <a:cxn ang="0">
                    <a:pos x="59" y="1085"/>
                  </a:cxn>
                  <a:cxn ang="0">
                    <a:pos x="0" y="1097"/>
                  </a:cxn>
                  <a:cxn ang="0">
                    <a:pos x="0" y="1144"/>
                  </a:cxn>
                  <a:cxn ang="0">
                    <a:pos x="353" y="1144"/>
                  </a:cxn>
                  <a:cxn ang="0">
                    <a:pos x="353" y="1097"/>
                  </a:cxn>
                  <a:cxn ang="0">
                    <a:pos x="306" y="1097"/>
                  </a:cxn>
                  <a:cxn ang="0">
                    <a:pos x="271" y="1073"/>
                  </a:cxn>
                  <a:cxn ang="0">
                    <a:pos x="247" y="1062"/>
                  </a:cxn>
                  <a:cxn ang="0">
                    <a:pos x="235" y="1038"/>
                  </a:cxn>
                  <a:cxn ang="0">
                    <a:pos x="235" y="991"/>
                  </a:cxn>
                  <a:cxn ang="0">
                    <a:pos x="306" y="779"/>
                  </a:cxn>
                  <a:cxn ang="0">
                    <a:pos x="706" y="779"/>
                  </a:cxn>
                  <a:cxn ang="0">
                    <a:pos x="789" y="1026"/>
                  </a:cxn>
                  <a:cxn ang="0">
                    <a:pos x="789" y="1073"/>
                  </a:cxn>
                  <a:cxn ang="0">
                    <a:pos x="765" y="1085"/>
                  </a:cxn>
                  <a:cxn ang="0">
                    <a:pos x="742" y="1085"/>
                  </a:cxn>
                  <a:cxn ang="0">
                    <a:pos x="718" y="1097"/>
                  </a:cxn>
                  <a:cxn ang="0">
                    <a:pos x="659" y="1097"/>
                  </a:cxn>
                  <a:cxn ang="0">
                    <a:pos x="659" y="1144"/>
                  </a:cxn>
                  <a:cxn ang="0">
                    <a:pos x="1095" y="1144"/>
                  </a:cxn>
                  <a:cxn ang="0">
                    <a:pos x="1095" y="1097"/>
                  </a:cxn>
                  <a:cxn ang="0">
                    <a:pos x="1024" y="1097"/>
                  </a:cxn>
                  <a:cxn ang="0">
                    <a:pos x="989" y="1085"/>
                  </a:cxn>
                  <a:cxn ang="0">
                    <a:pos x="942" y="1062"/>
                  </a:cxn>
                  <a:cxn ang="0">
                    <a:pos x="930" y="1026"/>
                  </a:cxn>
                  <a:cxn ang="0">
                    <a:pos x="589" y="24"/>
                  </a:cxn>
                  <a:cxn ang="0">
                    <a:pos x="506" y="213"/>
                  </a:cxn>
                  <a:cxn ang="0">
                    <a:pos x="683" y="731"/>
                  </a:cxn>
                  <a:cxn ang="0">
                    <a:pos x="330" y="731"/>
                  </a:cxn>
                  <a:cxn ang="0">
                    <a:pos x="506" y="213"/>
                  </a:cxn>
                </a:cxnLst>
                <a:rect l="0" t="0" r="r" b="b"/>
                <a:pathLst>
                  <a:path w="1095" h="1144">
                    <a:moveTo>
                      <a:pt x="589" y="24"/>
                    </a:moveTo>
                    <a:lnTo>
                      <a:pt x="577" y="12"/>
                    </a:lnTo>
                    <a:lnTo>
                      <a:pt x="577" y="0"/>
                    </a:lnTo>
                    <a:lnTo>
                      <a:pt x="530" y="0"/>
                    </a:lnTo>
                    <a:lnTo>
                      <a:pt x="518" y="12"/>
                    </a:lnTo>
                    <a:lnTo>
                      <a:pt x="518" y="24"/>
                    </a:lnTo>
                    <a:lnTo>
                      <a:pt x="188" y="991"/>
                    </a:lnTo>
                    <a:lnTo>
                      <a:pt x="165" y="1026"/>
                    </a:lnTo>
                    <a:lnTo>
                      <a:pt x="129" y="1062"/>
                    </a:lnTo>
                    <a:lnTo>
                      <a:pt x="94" y="1085"/>
                    </a:lnTo>
                    <a:lnTo>
                      <a:pt x="59" y="1085"/>
                    </a:lnTo>
                    <a:lnTo>
                      <a:pt x="0" y="1097"/>
                    </a:lnTo>
                    <a:lnTo>
                      <a:pt x="0" y="1144"/>
                    </a:lnTo>
                    <a:lnTo>
                      <a:pt x="353" y="1144"/>
                    </a:lnTo>
                    <a:lnTo>
                      <a:pt x="353" y="1097"/>
                    </a:lnTo>
                    <a:lnTo>
                      <a:pt x="306" y="1097"/>
                    </a:lnTo>
                    <a:lnTo>
                      <a:pt x="271" y="1073"/>
                    </a:lnTo>
                    <a:lnTo>
                      <a:pt x="247" y="1062"/>
                    </a:lnTo>
                    <a:lnTo>
                      <a:pt x="235" y="1038"/>
                    </a:lnTo>
                    <a:lnTo>
                      <a:pt x="235" y="991"/>
                    </a:lnTo>
                    <a:lnTo>
                      <a:pt x="306" y="779"/>
                    </a:lnTo>
                    <a:lnTo>
                      <a:pt x="706" y="779"/>
                    </a:lnTo>
                    <a:lnTo>
                      <a:pt x="789" y="1026"/>
                    </a:lnTo>
                    <a:lnTo>
                      <a:pt x="789" y="1073"/>
                    </a:lnTo>
                    <a:lnTo>
                      <a:pt x="765" y="1085"/>
                    </a:lnTo>
                    <a:lnTo>
                      <a:pt x="742" y="1085"/>
                    </a:lnTo>
                    <a:lnTo>
                      <a:pt x="718" y="1097"/>
                    </a:lnTo>
                    <a:lnTo>
                      <a:pt x="659" y="1097"/>
                    </a:lnTo>
                    <a:lnTo>
                      <a:pt x="659" y="1144"/>
                    </a:lnTo>
                    <a:lnTo>
                      <a:pt x="1095" y="1144"/>
                    </a:lnTo>
                    <a:lnTo>
                      <a:pt x="1095" y="1097"/>
                    </a:lnTo>
                    <a:lnTo>
                      <a:pt x="1024" y="1097"/>
                    </a:lnTo>
                    <a:lnTo>
                      <a:pt x="989" y="1085"/>
                    </a:lnTo>
                    <a:lnTo>
                      <a:pt x="942" y="1062"/>
                    </a:lnTo>
                    <a:lnTo>
                      <a:pt x="930" y="1026"/>
                    </a:lnTo>
                    <a:lnTo>
                      <a:pt x="589" y="24"/>
                    </a:lnTo>
                    <a:close/>
                    <a:moveTo>
                      <a:pt x="506" y="213"/>
                    </a:moveTo>
                    <a:lnTo>
                      <a:pt x="683" y="731"/>
                    </a:lnTo>
                    <a:lnTo>
                      <a:pt x="330" y="731"/>
                    </a:lnTo>
                    <a:lnTo>
                      <a:pt x="506" y="2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10" name="Freeform 14"/>
              <p:cNvSpPr>
                <a:spLocks/>
              </p:cNvSpPr>
              <p:nvPr/>
            </p:nvSpPr>
            <p:spPr bwMode="auto">
              <a:xfrm>
                <a:off x="9581" y="1908"/>
                <a:ext cx="530" cy="731"/>
              </a:xfrm>
              <a:custGeom>
                <a:avLst/>
                <a:gdLst/>
                <a:ahLst/>
                <a:cxnLst>
                  <a:cxn ang="0">
                    <a:pos x="306" y="413"/>
                  </a:cxn>
                  <a:cxn ang="0">
                    <a:pos x="354" y="424"/>
                  </a:cxn>
                  <a:cxn ang="0">
                    <a:pos x="412" y="460"/>
                  </a:cxn>
                  <a:cxn ang="0">
                    <a:pos x="448" y="519"/>
                  </a:cxn>
                  <a:cxn ang="0">
                    <a:pos x="436" y="625"/>
                  </a:cxn>
                  <a:cxn ang="0">
                    <a:pos x="377" y="684"/>
                  </a:cxn>
                  <a:cxn ang="0">
                    <a:pos x="271" y="707"/>
                  </a:cxn>
                  <a:cxn ang="0">
                    <a:pos x="118" y="637"/>
                  </a:cxn>
                  <a:cxn ang="0">
                    <a:pos x="47" y="472"/>
                  </a:cxn>
                  <a:cxn ang="0">
                    <a:pos x="36" y="448"/>
                  </a:cxn>
                  <a:cxn ang="0">
                    <a:pos x="12" y="460"/>
                  </a:cxn>
                  <a:cxn ang="0">
                    <a:pos x="0" y="719"/>
                  </a:cxn>
                  <a:cxn ang="0">
                    <a:pos x="36" y="731"/>
                  </a:cxn>
                  <a:cxn ang="0">
                    <a:pos x="153" y="707"/>
                  </a:cxn>
                  <a:cxn ang="0">
                    <a:pos x="271" y="731"/>
                  </a:cxn>
                  <a:cxn ang="0">
                    <a:pos x="471" y="672"/>
                  </a:cxn>
                  <a:cxn ang="0">
                    <a:pos x="530" y="519"/>
                  </a:cxn>
                  <a:cxn ang="0">
                    <a:pos x="507" y="436"/>
                  </a:cxn>
                  <a:cxn ang="0">
                    <a:pos x="424" y="330"/>
                  </a:cxn>
                  <a:cxn ang="0">
                    <a:pos x="283" y="283"/>
                  </a:cxn>
                  <a:cxn ang="0">
                    <a:pos x="153" y="248"/>
                  </a:cxn>
                  <a:cxn ang="0">
                    <a:pos x="83" y="153"/>
                  </a:cxn>
                  <a:cxn ang="0">
                    <a:pos x="106" y="82"/>
                  </a:cxn>
                  <a:cxn ang="0">
                    <a:pos x="165" y="47"/>
                  </a:cxn>
                  <a:cxn ang="0">
                    <a:pos x="259" y="35"/>
                  </a:cxn>
                  <a:cxn ang="0">
                    <a:pos x="401" y="82"/>
                  </a:cxn>
                  <a:cxn ang="0">
                    <a:pos x="448" y="189"/>
                  </a:cxn>
                  <a:cxn ang="0">
                    <a:pos x="460" y="236"/>
                  </a:cxn>
                  <a:cxn ang="0">
                    <a:pos x="483" y="224"/>
                  </a:cxn>
                  <a:cxn ang="0">
                    <a:pos x="495" y="12"/>
                  </a:cxn>
                  <a:cxn ang="0">
                    <a:pos x="460" y="0"/>
                  </a:cxn>
                  <a:cxn ang="0">
                    <a:pos x="436" y="35"/>
                  </a:cxn>
                  <a:cxn ang="0">
                    <a:pos x="412" y="47"/>
                  </a:cxn>
                  <a:cxn ang="0">
                    <a:pos x="318" y="12"/>
                  </a:cxn>
                  <a:cxn ang="0">
                    <a:pos x="259" y="0"/>
                  </a:cxn>
                  <a:cxn ang="0">
                    <a:pos x="59" y="71"/>
                  </a:cxn>
                  <a:cxn ang="0">
                    <a:pos x="0" y="200"/>
                  </a:cxn>
                  <a:cxn ang="0">
                    <a:pos x="36" y="295"/>
                  </a:cxn>
                  <a:cxn ang="0">
                    <a:pos x="130" y="365"/>
                  </a:cxn>
                  <a:cxn ang="0">
                    <a:pos x="283" y="413"/>
                  </a:cxn>
                </a:cxnLst>
                <a:rect l="0" t="0" r="r" b="b"/>
                <a:pathLst>
                  <a:path w="530" h="731">
                    <a:moveTo>
                      <a:pt x="283" y="413"/>
                    </a:moveTo>
                    <a:lnTo>
                      <a:pt x="306" y="413"/>
                    </a:lnTo>
                    <a:lnTo>
                      <a:pt x="330" y="424"/>
                    </a:lnTo>
                    <a:lnTo>
                      <a:pt x="354" y="424"/>
                    </a:lnTo>
                    <a:lnTo>
                      <a:pt x="377" y="436"/>
                    </a:lnTo>
                    <a:lnTo>
                      <a:pt x="412" y="460"/>
                    </a:lnTo>
                    <a:lnTo>
                      <a:pt x="436" y="483"/>
                    </a:lnTo>
                    <a:lnTo>
                      <a:pt x="448" y="519"/>
                    </a:lnTo>
                    <a:lnTo>
                      <a:pt x="448" y="590"/>
                    </a:lnTo>
                    <a:lnTo>
                      <a:pt x="436" y="625"/>
                    </a:lnTo>
                    <a:lnTo>
                      <a:pt x="412" y="660"/>
                    </a:lnTo>
                    <a:lnTo>
                      <a:pt x="377" y="684"/>
                    </a:lnTo>
                    <a:lnTo>
                      <a:pt x="330" y="696"/>
                    </a:lnTo>
                    <a:lnTo>
                      <a:pt x="271" y="707"/>
                    </a:lnTo>
                    <a:lnTo>
                      <a:pt x="189" y="684"/>
                    </a:lnTo>
                    <a:lnTo>
                      <a:pt x="118" y="637"/>
                    </a:lnTo>
                    <a:lnTo>
                      <a:pt x="83" y="566"/>
                    </a:lnTo>
                    <a:lnTo>
                      <a:pt x="47" y="472"/>
                    </a:lnTo>
                    <a:lnTo>
                      <a:pt x="47" y="460"/>
                    </a:lnTo>
                    <a:lnTo>
                      <a:pt x="36" y="448"/>
                    </a:lnTo>
                    <a:lnTo>
                      <a:pt x="12" y="448"/>
                    </a:lnTo>
                    <a:lnTo>
                      <a:pt x="12" y="460"/>
                    </a:lnTo>
                    <a:lnTo>
                      <a:pt x="0" y="483"/>
                    </a:lnTo>
                    <a:lnTo>
                      <a:pt x="0" y="719"/>
                    </a:lnTo>
                    <a:lnTo>
                      <a:pt x="12" y="731"/>
                    </a:lnTo>
                    <a:lnTo>
                      <a:pt x="36" y="731"/>
                    </a:lnTo>
                    <a:lnTo>
                      <a:pt x="95" y="672"/>
                    </a:lnTo>
                    <a:lnTo>
                      <a:pt x="153" y="707"/>
                    </a:lnTo>
                    <a:lnTo>
                      <a:pt x="201" y="731"/>
                    </a:lnTo>
                    <a:lnTo>
                      <a:pt x="271" y="731"/>
                    </a:lnTo>
                    <a:lnTo>
                      <a:pt x="389" y="719"/>
                    </a:lnTo>
                    <a:lnTo>
                      <a:pt x="471" y="672"/>
                    </a:lnTo>
                    <a:lnTo>
                      <a:pt x="518" y="601"/>
                    </a:lnTo>
                    <a:lnTo>
                      <a:pt x="530" y="519"/>
                    </a:lnTo>
                    <a:lnTo>
                      <a:pt x="530" y="472"/>
                    </a:lnTo>
                    <a:lnTo>
                      <a:pt x="507" y="436"/>
                    </a:lnTo>
                    <a:lnTo>
                      <a:pt x="495" y="401"/>
                    </a:lnTo>
                    <a:lnTo>
                      <a:pt x="424" y="330"/>
                    </a:lnTo>
                    <a:lnTo>
                      <a:pt x="377" y="306"/>
                    </a:lnTo>
                    <a:lnTo>
                      <a:pt x="283" y="283"/>
                    </a:lnTo>
                    <a:lnTo>
                      <a:pt x="212" y="271"/>
                    </a:lnTo>
                    <a:lnTo>
                      <a:pt x="153" y="248"/>
                    </a:lnTo>
                    <a:lnTo>
                      <a:pt x="106" y="212"/>
                    </a:lnTo>
                    <a:lnTo>
                      <a:pt x="83" y="153"/>
                    </a:lnTo>
                    <a:lnTo>
                      <a:pt x="83" y="130"/>
                    </a:lnTo>
                    <a:lnTo>
                      <a:pt x="106" y="82"/>
                    </a:lnTo>
                    <a:lnTo>
                      <a:pt x="130" y="59"/>
                    </a:lnTo>
                    <a:lnTo>
                      <a:pt x="165" y="47"/>
                    </a:lnTo>
                    <a:lnTo>
                      <a:pt x="212" y="35"/>
                    </a:lnTo>
                    <a:lnTo>
                      <a:pt x="259" y="35"/>
                    </a:lnTo>
                    <a:lnTo>
                      <a:pt x="342" y="47"/>
                    </a:lnTo>
                    <a:lnTo>
                      <a:pt x="401" y="82"/>
                    </a:lnTo>
                    <a:lnTo>
                      <a:pt x="436" y="141"/>
                    </a:lnTo>
                    <a:lnTo>
                      <a:pt x="448" y="189"/>
                    </a:lnTo>
                    <a:lnTo>
                      <a:pt x="448" y="224"/>
                    </a:lnTo>
                    <a:lnTo>
                      <a:pt x="460" y="236"/>
                    </a:lnTo>
                    <a:lnTo>
                      <a:pt x="483" y="236"/>
                    </a:lnTo>
                    <a:lnTo>
                      <a:pt x="483" y="224"/>
                    </a:lnTo>
                    <a:lnTo>
                      <a:pt x="495" y="200"/>
                    </a:lnTo>
                    <a:lnTo>
                      <a:pt x="495" y="12"/>
                    </a:lnTo>
                    <a:lnTo>
                      <a:pt x="483" y="0"/>
                    </a:lnTo>
                    <a:lnTo>
                      <a:pt x="460" y="0"/>
                    </a:lnTo>
                    <a:lnTo>
                      <a:pt x="436" y="23"/>
                    </a:lnTo>
                    <a:lnTo>
                      <a:pt x="436" y="35"/>
                    </a:lnTo>
                    <a:lnTo>
                      <a:pt x="424" y="35"/>
                    </a:lnTo>
                    <a:lnTo>
                      <a:pt x="412" y="47"/>
                    </a:lnTo>
                    <a:lnTo>
                      <a:pt x="365" y="23"/>
                    </a:lnTo>
                    <a:lnTo>
                      <a:pt x="318" y="12"/>
                    </a:lnTo>
                    <a:lnTo>
                      <a:pt x="283" y="0"/>
                    </a:lnTo>
                    <a:lnTo>
                      <a:pt x="259" y="0"/>
                    </a:lnTo>
                    <a:lnTo>
                      <a:pt x="142" y="23"/>
                    </a:lnTo>
                    <a:lnTo>
                      <a:pt x="59" y="71"/>
                    </a:lnTo>
                    <a:lnTo>
                      <a:pt x="24" y="130"/>
                    </a:lnTo>
                    <a:lnTo>
                      <a:pt x="0" y="200"/>
                    </a:lnTo>
                    <a:lnTo>
                      <a:pt x="12" y="248"/>
                    </a:lnTo>
                    <a:lnTo>
                      <a:pt x="36" y="295"/>
                    </a:lnTo>
                    <a:lnTo>
                      <a:pt x="71" y="330"/>
                    </a:lnTo>
                    <a:lnTo>
                      <a:pt x="130" y="365"/>
                    </a:lnTo>
                    <a:lnTo>
                      <a:pt x="189" y="389"/>
                    </a:lnTo>
                    <a:lnTo>
                      <a:pt x="283" y="4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11" name="Freeform 15"/>
              <p:cNvSpPr>
                <a:spLocks noEditPoints="1"/>
              </p:cNvSpPr>
              <p:nvPr/>
            </p:nvSpPr>
            <p:spPr bwMode="auto">
              <a:xfrm>
                <a:off x="10205" y="1908"/>
                <a:ext cx="624" cy="731"/>
              </a:xfrm>
              <a:custGeom>
                <a:avLst/>
                <a:gdLst/>
                <a:ahLst/>
                <a:cxnLst>
                  <a:cxn ang="0">
                    <a:pos x="589" y="354"/>
                  </a:cxn>
                  <a:cxn ang="0">
                    <a:pos x="613" y="354"/>
                  </a:cxn>
                  <a:cxn ang="0">
                    <a:pos x="613" y="342"/>
                  </a:cxn>
                  <a:cxn ang="0">
                    <a:pos x="624" y="330"/>
                  </a:cxn>
                  <a:cxn ang="0">
                    <a:pos x="624" y="318"/>
                  </a:cxn>
                  <a:cxn ang="0">
                    <a:pos x="613" y="224"/>
                  </a:cxn>
                  <a:cxn ang="0">
                    <a:pos x="577" y="141"/>
                  </a:cxn>
                  <a:cxn ang="0">
                    <a:pos x="530" y="71"/>
                  </a:cxn>
                  <a:cxn ang="0">
                    <a:pos x="448" y="23"/>
                  </a:cxn>
                  <a:cxn ang="0">
                    <a:pos x="342" y="0"/>
                  </a:cxn>
                  <a:cxn ang="0">
                    <a:pos x="212" y="35"/>
                  </a:cxn>
                  <a:cxn ang="0">
                    <a:pos x="106" y="106"/>
                  </a:cxn>
                  <a:cxn ang="0">
                    <a:pos x="36" y="224"/>
                  </a:cxn>
                  <a:cxn ang="0">
                    <a:pos x="0" y="365"/>
                  </a:cxn>
                  <a:cxn ang="0">
                    <a:pos x="36" y="519"/>
                  </a:cxn>
                  <a:cxn ang="0">
                    <a:pos x="106" y="637"/>
                  </a:cxn>
                  <a:cxn ang="0">
                    <a:pos x="224" y="707"/>
                  </a:cxn>
                  <a:cxn ang="0">
                    <a:pos x="354" y="731"/>
                  </a:cxn>
                  <a:cxn ang="0">
                    <a:pos x="460" y="719"/>
                  </a:cxn>
                  <a:cxn ang="0">
                    <a:pos x="530" y="672"/>
                  </a:cxn>
                  <a:cxn ang="0">
                    <a:pos x="589" y="613"/>
                  </a:cxn>
                  <a:cxn ang="0">
                    <a:pos x="613" y="566"/>
                  </a:cxn>
                  <a:cxn ang="0">
                    <a:pos x="624" y="531"/>
                  </a:cxn>
                  <a:cxn ang="0">
                    <a:pos x="624" y="519"/>
                  </a:cxn>
                  <a:cxn ang="0">
                    <a:pos x="613" y="507"/>
                  </a:cxn>
                  <a:cxn ang="0">
                    <a:pos x="589" y="507"/>
                  </a:cxn>
                  <a:cxn ang="0">
                    <a:pos x="589" y="519"/>
                  </a:cxn>
                  <a:cxn ang="0">
                    <a:pos x="577" y="531"/>
                  </a:cxn>
                  <a:cxn ang="0">
                    <a:pos x="542" y="613"/>
                  </a:cxn>
                  <a:cxn ang="0">
                    <a:pos x="483" y="660"/>
                  </a:cxn>
                  <a:cxn ang="0">
                    <a:pos x="436" y="684"/>
                  </a:cxn>
                  <a:cxn ang="0">
                    <a:pos x="389" y="696"/>
                  </a:cxn>
                  <a:cxn ang="0">
                    <a:pos x="318" y="696"/>
                  </a:cxn>
                  <a:cxn ang="0">
                    <a:pos x="212" y="625"/>
                  </a:cxn>
                  <a:cxn ang="0">
                    <a:pos x="189" y="590"/>
                  </a:cxn>
                  <a:cxn ang="0">
                    <a:pos x="153" y="507"/>
                  </a:cxn>
                  <a:cxn ang="0">
                    <a:pos x="142" y="424"/>
                  </a:cxn>
                  <a:cxn ang="0">
                    <a:pos x="142" y="354"/>
                  </a:cxn>
                  <a:cxn ang="0">
                    <a:pos x="589" y="354"/>
                  </a:cxn>
                  <a:cxn ang="0">
                    <a:pos x="142" y="318"/>
                  </a:cxn>
                  <a:cxn ang="0">
                    <a:pos x="165" y="200"/>
                  </a:cxn>
                  <a:cxn ang="0">
                    <a:pos x="201" y="118"/>
                  </a:cxn>
                  <a:cxn ang="0">
                    <a:pos x="248" y="71"/>
                  </a:cxn>
                  <a:cxn ang="0">
                    <a:pos x="295" y="47"/>
                  </a:cxn>
                  <a:cxn ang="0">
                    <a:pos x="342" y="35"/>
                  </a:cxn>
                  <a:cxn ang="0">
                    <a:pos x="424" y="59"/>
                  </a:cxn>
                  <a:cxn ang="0">
                    <a:pos x="471" y="118"/>
                  </a:cxn>
                  <a:cxn ang="0">
                    <a:pos x="507" y="189"/>
                  </a:cxn>
                  <a:cxn ang="0">
                    <a:pos x="518" y="259"/>
                  </a:cxn>
                  <a:cxn ang="0">
                    <a:pos x="518" y="318"/>
                  </a:cxn>
                  <a:cxn ang="0">
                    <a:pos x="142" y="318"/>
                  </a:cxn>
                </a:cxnLst>
                <a:rect l="0" t="0" r="r" b="b"/>
                <a:pathLst>
                  <a:path w="624" h="731">
                    <a:moveTo>
                      <a:pt x="589" y="354"/>
                    </a:moveTo>
                    <a:lnTo>
                      <a:pt x="613" y="354"/>
                    </a:lnTo>
                    <a:lnTo>
                      <a:pt x="613" y="342"/>
                    </a:lnTo>
                    <a:lnTo>
                      <a:pt x="624" y="330"/>
                    </a:lnTo>
                    <a:lnTo>
                      <a:pt x="624" y="318"/>
                    </a:lnTo>
                    <a:lnTo>
                      <a:pt x="613" y="224"/>
                    </a:lnTo>
                    <a:lnTo>
                      <a:pt x="577" y="141"/>
                    </a:lnTo>
                    <a:lnTo>
                      <a:pt x="530" y="71"/>
                    </a:lnTo>
                    <a:lnTo>
                      <a:pt x="448" y="23"/>
                    </a:lnTo>
                    <a:lnTo>
                      <a:pt x="342" y="0"/>
                    </a:lnTo>
                    <a:lnTo>
                      <a:pt x="212" y="35"/>
                    </a:lnTo>
                    <a:lnTo>
                      <a:pt x="106" y="106"/>
                    </a:lnTo>
                    <a:lnTo>
                      <a:pt x="36" y="224"/>
                    </a:lnTo>
                    <a:lnTo>
                      <a:pt x="0" y="365"/>
                    </a:lnTo>
                    <a:lnTo>
                      <a:pt x="36" y="519"/>
                    </a:lnTo>
                    <a:lnTo>
                      <a:pt x="106" y="637"/>
                    </a:lnTo>
                    <a:lnTo>
                      <a:pt x="224" y="707"/>
                    </a:lnTo>
                    <a:lnTo>
                      <a:pt x="354" y="731"/>
                    </a:lnTo>
                    <a:lnTo>
                      <a:pt x="460" y="719"/>
                    </a:lnTo>
                    <a:lnTo>
                      <a:pt x="530" y="672"/>
                    </a:lnTo>
                    <a:lnTo>
                      <a:pt x="589" y="613"/>
                    </a:lnTo>
                    <a:lnTo>
                      <a:pt x="613" y="566"/>
                    </a:lnTo>
                    <a:lnTo>
                      <a:pt x="624" y="531"/>
                    </a:lnTo>
                    <a:lnTo>
                      <a:pt x="624" y="519"/>
                    </a:lnTo>
                    <a:lnTo>
                      <a:pt x="613" y="507"/>
                    </a:lnTo>
                    <a:lnTo>
                      <a:pt x="589" y="507"/>
                    </a:lnTo>
                    <a:lnTo>
                      <a:pt x="589" y="519"/>
                    </a:lnTo>
                    <a:lnTo>
                      <a:pt x="577" y="531"/>
                    </a:lnTo>
                    <a:lnTo>
                      <a:pt x="542" y="613"/>
                    </a:lnTo>
                    <a:lnTo>
                      <a:pt x="483" y="660"/>
                    </a:lnTo>
                    <a:lnTo>
                      <a:pt x="436" y="684"/>
                    </a:lnTo>
                    <a:lnTo>
                      <a:pt x="389" y="696"/>
                    </a:lnTo>
                    <a:lnTo>
                      <a:pt x="318" y="696"/>
                    </a:lnTo>
                    <a:lnTo>
                      <a:pt x="212" y="625"/>
                    </a:lnTo>
                    <a:lnTo>
                      <a:pt x="189" y="590"/>
                    </a:lnTo>
                    <a:lnTo>
                      <a:pt x="153" y="507"/>
                    </a:lnTo>
                    <a:lnTo>
                      <a:pt x="142" y="424"/>
                    </a:lnTo>
                    <a:lnTo>
                      <a:pt x="142" y="354"/>
                    </a:lnTo>
                    <a:lnTo>
                      <a:pt x="589" y="354"/>
                    </a:lnTo>
                    <a:close/>
                    <a:moveTo>
                      <a:pt x="142" y="318"/>
                    </a:moveTo>
                    <a:lnTo>
                      <a:pt x="165" y="200"/>
                    </a:lnTo>
                    <a:lnTo>
                      <a:pt x="201" y="118"/>
                    </a:lnTo>
                    <a:lnTo>
                      <a:pt x="248" y="71"/>
                    </a:lnTo>
                    <a:lnTo>
                      <a:pt x="295" y="47"/>
                    </a:lnTo>
                    <a:lnTo>
                      <a:pt x="342" y="35"/>
                    </a:lnTo>
                    <a:lnTo>
                      <a:pt x="424" y="59"/>
                    </a:lnTo>
                    <a:lnTo>
                      <a:pt x="471" y="118"/>
                    </a:lnTo>
                    <a:lnTo>
                      <a:pt x="507" y="189"/>
                    </a:lnTo>
                    <a:lnTo>
                      <a:pt x="518" y="259"/>
                    </a:lnTo>
                    <a:lnTo>
                      <a:pt x="518" y="318"/>
                    </a:lnTo>
                    <a:lnTo>
                      <a:pt x="142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12" name="Freeform 16"/>
              <p:cNvSpPr>
                <a:spLocks noEditPoints="1"/>
              </p:cNvSpPr>
              <p:nvPr/>
            </p:nvSpPr>
            <p:spPr bwMode="auto">
              <a:xfrm>
                <a:off x="10935" y="1920"/>
                <a:ext cx="789" cy="1014"/>
              </a:xfrm>
              <a:custGeom>
                <a:avLst/>
                <a:gdLst/>
                <a:ahLst/>
                <a:cxnLst>
                  <a:cxn ang="0">
                    <a:pos x="554" y="613"/>
                  </a:cxn>
                  <a:cxn ang="0">
                    <a:pos x="554" y="931"/>
                  </a:cxn>
                  <a:cxn ang="0">
                    <a:pos x="542" y="955"/>
                  </a:cxn>
                  <a:cxn ang="0">
                    <a:pos x="519" y="967"/>
                  </a:cxn>
                  <a:cxn ang="0">
                    <a:pos x="424" y="967"/>
                  </a:cxn>
                  <a:cxn ang="0">
                    <a:pos x="424" y="1014"/>
                  </a:cxn>
                  <a:cxn ang="0">
                    <a:pos x="789" y="1014"/>
                  </a:cxn>
                  <a:cxn ang="0">
                    <a:pos x="789" y="967"/>
                  </a:cxn>
                  <a:cxn ang="0">
                    <a:pos x="695" y="967"/>
                  </a:cxn>
                  <a:cxn ang="0">
                    <a:pos x="672" y="955"/>
                  </a:cxn>
                  <a:cxn ang="0">
                    <a:pos x="660" y="931"/>
                  </a:cxn>
                  <a:cxn ang="0">
                    <a:pos x="660" y="0"/>
                  </a:cxn>
                  <a:cxn ang="0">
                    <a:pos x="625" y="0"/>
                  </a:cxn>
                  <a:cxn ang="0">
                    <a:pos x="566" y="141"/>
                  </a:cxn>
                  <a:cxn ang="0">
                    <a:pos x="542" y="106"/>
                  </a:cxn>
                  <a:cxn ang="0">
                    <a:pos x="495" y="59"/>
                  </a:cxn>
                  <a:cxn ang="0">
                    <a:pos x="436" y="11"/>
                  </a:cxn>
                  <a:cxn ang="0">
                    <a:pos x="354" y="0"/>
                  </a:cxn>
                  <a:cxn ang="0">
                    <a:pos x="212" y="23"/>
                  </a:cxn>
                  <a:cxn ang="0">
                    <a:pos x="106" y="106"/>
                  </a:cxn>
                  <a:cxn ang="0">
                    <a:pos x="24" y="224"/>
                  </a:cxn>
                  <a:cxn ang="0">
                    <a:pos x="0" y="365"/>
                  </a:cxn>
                  <a:cxn ang="0">
                    <a:pos x="24" y="507"/>
                  </a:cxn>
                  <a:cxn ang="0">
                    <a:pos x="95" y="625"/>
                  </a:cxn>
                  <a:cxn ang="0">
                    <a:pos x="201" y="695"/>
                  </a:cxn>
                  <a:cxn ang="0">
                    <a:pos x="342" y="719"/>
                  </a:cxn>
                  <a:cxn ang="0">
                    <a:pos x="436" y="707"/>
                  </a:cxn>
                  <a:cxn ang="0">
                    <a:pos x="507" y="660"/>
                  </a:cxn>
                  <a:cxn ang="0">
                    <a:pos x="554" y="613"/>
                  </a:cxn>
                  <a:cxn ang="0">
                    <a:pos x="554" y="259"/>
                  </a:cxn>
                  <a:cxn ang="0">
                    <a:pos x="554" y="495"/>
                  </a:cxn>
                  <a:cxn ang="0">
                    <a:pos x="542" y="542"/>
                  </a:cxn>
                  <a:cxn ang="0">
                    <a:pos x="519" y="589"/>
                  </a:cxn>
                  <a:cxn ang="0">
                    <a:pos x="495" y="625"/>
                  </a:cxn>
                  <a:cxn ang="0">
                    <a:pos x="471" y="636"/>
                  </a:cxn>
                  <a:cxn ang="0">
                    <a:pos x="448" y="660"/>
                  </a:cxn>
                  <a:cxn ang="0">
                    <a:pos x="424" y="672"/>
                  </a:cxn>
                  <a:cxn ang="0">
                    <a:pos x="389" y="684"/>
                  </a:cxn>
                  <a:cxn ang="0">
                    <a:pos x="342" y="695"/>
                  </a:cxn>
                  <a:cxn ang="0">
                    <a:pos x="259" y="672"/>
                  </a:cxn>
                  <a:cxn ang="0">
                    <a:pos x="189" y="601"/>
                  </a:cxn>
                  <a:cxn ang="0">
                    <a:pos x="142" y="495"/>
                  </a:cxn>
                  <a:cxn ang="0">
                    <a:pos x="130" y="365"/>
                  </a:cxn>
                  <a:cxn ang="0">
                    <a:pos x="154" y="236"/>
                  </a:cxn>
                  <a:cxn ang="0">
                    <a:pos x="201" y="129"/>
                  </a:cxn>
                  <a:cxn ang="0">
                    <a:pos x="271" y="59"/>
                  </a:cxn>
                  <a:cxn ang="0">
                    <a:pos x="354" y="35"/>
                  </a:cxn>
                  <a:cxn ang="0">
                    <a:pos x="436" y="59"/>
                  </a:cxn>
                  <a:cxn ang="0">
                    <a:pos x="507" y="118"/>
                  </a:cxn>
                  <a:cxn ang="0">
                    <a:pos x="542" y="188"/>
                  </a:cxn>
                  <a:cxn ang="0">
                    <a:pos x="554" y="259"/>
                  </a:cxn>
                </a:cxnLst>
                <a:rect l="0" t="0" r="r" b="b"/>
                <a:pathLst>
                  <a:path w="789" h="1014">
                    <a:moveTo>
                      <a:pt x="554" y="613"/>
                    </a:moveTo>
                    <a:lnTo>
                      <a:pt x="554" y="931"/>
                    </a:lnTo>
                    <a:lnTo>
                      <a:pt x="542" y="955"/>
                    </a:lnTo>
                    <a:lnTo>
                      <a:pt x="519" y="967"/>
                    </a:lnTo>
                    <a:lnTo>
                      <a:pt x="424" y="967"/>
                    </a:lnTo>
                    <a:lnTo>
                      <a:pt x="424" y="1014"/>
                    </a:lnTo>
                    <a:lnTo>
                      <a:pt x="789" y="1014"/>
                    </a:lnTo>
                    <a:lnTo>
                      <a:pt x="789" y="967"/>
                    </a:lnTo>
                    <a:lnTo>
                      <a:pt x="695" y="967"/>
                    </a:lnTo>
                    <a:lnTo>
                      <a:pt x="672" y="955"/>
                    </a:lnTo>
                    <a:lnTo>
                      <a:pt x="660" y="931"/>
                    </a:lnTo>
                    <a:lnTo>
                      <a:pt x="660" y="0"/>
                    </a:lnTo>
                    <a:lnTo>
                      <a:pt x="625" y="0"/>
                    </a:lnTo>
                    <a:lnTo>
                      <a:pt x="566" y="141"/>
                    </a:lnTo>
                    <a:lnTo>
                      <a:pt x="542" y="106"/>
                    </a:lnTo>
                    <a:lnTo>
                      <a:pt x="495" y="59"/>
                    </a:lnTo>
                    <a:lnTo>
                      <a:pt x="436" y="11"/>
                    </a:lnTo>
                    <a:lnTo>
                      <a:pt x="354" y="0"/>
                    </a:lnTo>
                    <a:lnTo>
                      <a:pt x="212" y="23"/>
                    </a:lnTo>
                    <a:lnTo>
                      <a:pt x="106" y="106"/>
                    </a:lnTo>
                    <a:lnTo>
                      <a:pt x="24" y="224"/>
                    </a:lnTo>
                    <a:lnTo>
                      <a:pt x="0" y="365"/>
                    </a:lnTo>
                    <a:lnTo>
                      <a:pt x="24" y="507"/>
                    </a:lnTo>
                    <a:lnTo>
                      <a:pt x="95" y="625"/>
                    </a:lnTo>
                    <a:lnTo>
                      <a:pt x="201" y="695"/>
                    </a:lnTo>
                    <a:lnTo>
                      <a:pt x="342" y="719"/>
                    </a:lnTo>
                    <a:lnTo>
                      <a:pt x="436" y="707"/>
                    </a:lnTo>
                    <a:lnTo>
                      <a:pt x="507" y="660"/>
                    </a:lnTo>
                    <a:lnTo>
                      <a:pt x="554" y="613"/>
                    </a:lnTo>
                    <a:close/>
                    <a:moveTo>
                      <a:pt x="554" y="259"/>
                    </a:moveTo>
                    <a:lnTo>
                      <a:pt x="554" y="495"/>
                    </a:lnTo>
                    <a:lnTo>
                      <a:pt x="542" y="542"/>
                    </a:lnTo>
                    <a:lnTo>
                      <a:pt x="519" y="589"/>
                    </a:lnTo>
                    <a:lnTo>
                      <a:pt x="495" y="625"/>
                    </a:lnTo>
                    <a:lnTo>
                      <a:pt x="471" y="636"/>
                    </a:lnTo>
                    <a:lnTo>
                      <a:pt x="448" y="660"/>
                    </a:lnTo>
                    <a:lnTo>
                      <a:pt x="424" y="672"/>
                    </a:lnTo>
                    <a:lnTo>
                      <a:pt x="389" y="684"/>
                    </a:lnTo>
                    <a:lnTo>
                      <a:pt x="342" y="695"/>
                    </a:lnTo>
                    <a:lnTo>
                      <a:pt x="259" y="672"/>
                    </a:lnTo>
                    <a:lnTo>
                      <a:pt x="189" y="601"/>
                    </a:lnTo>
                    <a:lnTo>
                      <a:pt x="142" y="495"/>
                    </a:lnTo>
                    <a:lnTo>
                      <a:pt x="130" y="365"/>
                    </a:lnTo>
                    <a:lnTo>
                      <a:pt x="154" y="236"/>
                    </a:lnTo>
                    <a:lnTo>
                      <a:pt x="201" y="129"/>
                    </a:lnTo>
                    <a:lnTo>
                      <a:pt x="271" y="59"/>
                    </a:lnTo>
                    <a:lnTo>
                      <a:pt x="354" y="35"/>
                    </a:lnTo>
                    <a:lnTo>
                      <a:pt x="436" y="59"/>
                    </a:lnTo>
                    <a:lnTo>
                      <a:pt x="507" y="118"/>
                    </a:lnTo>
                    <a:lnTo>
                      <a:pt x="542" y="188"/>
                    </a:lnTo>
                    <a:lnTo>
                      <a:pt x="554" y="2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13" name="Freeform 17"/>
              <p:cNvSpPr>
                <a:spLocks/>
              </p:cNvSpPr>
              <p:nvPr/>
            </p:nvSpPr>
            <p:spPr bwMode="auto">
              <a:xfrm>
                <a:off x="11771" y="1920"/>
                <a:ext cx="801" cy="719"/>
              </a:xfrm>
              <a:custGeom>
                <a:avLst/>
                <a:gdLst/>
                <a:ahLst/>
                <a:cxnLst>
                  <a:cxn ang="0">
                    <a:pos x="577" y="578"/>
                  </a:cxn>
                  <a:cxn ang="0">
                    <a:pos x="577" y="719"/>
                  </a:cxn>
                  <a:cxn ang="0">
                    <a:pos x="801" y="707"/>
                  </a:cxn>
                  <a:cxn ang="0">
                    <a:pos x="801" y="660"/>
                  </a:cxn>
                  <a:cxn ang="0">
                    <a:pos x="754" y="660"/>
                  </a:cxn>
                  <a:cxn ang="0">
                    <a:pos x="719" y="648"/>
                  </a:cxn>
                  <a:cxn ang="0">
                    <a:pos x="695" y="648"/>
                  </a:cxn>
                  <a:cxn ang="0">
                    <a:pos x="683" y="625"/>
                  </a:cxn>
                  <a:cxn ang="0">
                    <a:pos x="683" y="0"/>
                  </a:cxn>
                  <a:cxn ang="0">
                    <a:pos x="448" y="11"/>
                  </a:cxn>
                  <a:cxn ang="0">
                    <a:pos x="448" y="70"/>
                  </a:cxn>
                  <a:cxn ang="0">
                    <a:pos x="530" y="70"/>
                  </a:cxn>
                  <a:cxn ang="0">
                    <a:pos x="554" y="82"/>
                  </a:cxn>
                  <a:cxn ang="0">
                    <a:pos x="566" y="94"/>
                  </a:cxn>
                  <a:cxn ang="0">
                    <a:pos x="566" y="436"/>
                  </a:cxn>
                  <a:cxn ang="0">
                    <a:pos x="554" y="542"/>
                  </a:cxn>
                  <a:cxn ang="0">
                    <a:pos x="519" y="613"/>
                  </a:cxn>
                  <a:cxn ang="0">
                    <a:pos x="460" y="672"/>
                  </a:cxn>
                  <a:cxn ang="0">
                    <a:pos x="377" y="695"/>
                  </a:cxn>
                  <a:cxn ang="0">
                    <a:pos x="330" y="695"/>
                  </a:cxn>
                  <a:cxn ang="0">
                    <a:pos x="295" y="684"/>
                  </a:cxn>
                  <a:cxn ang="0">
                    <a:pos x="271" y="660"/>
                  </a:cxn>
                  <a:cxn ang="0">
                    <a:pos x="236" y="589"/>
                  </a:cxn>
                  <a:cxn ang="0">
                    <a:pos x="236" y="0"/>
                  </a:cxn>
                  <a:cxn ang="0">
                    <a:pos x="0" y="11"/>
                  </a:cxn>
                  <a:cxn ang="0">
                    <a:pos x="0" y="70"/>
                  </a:cxn>
                  <a:cxn ang="0">
                    <a:pos x="83" y="70"/>
                  </a:cxn>
                  <a:cxn ang="0">
                    <a:pos x="106" y="82"/>
                  </a:cxn>
                  <a:cxn ang="0">
                    <a:pos x="130" y="153"/>
                  </a:cxn>
                  <a:cxn ang="0">
                    <a:pos x="130" y="530"/>
                  </a:cxn>
                  <a:cxn ang="0">
                    <a:pos x="142" y="601"/>
                  </a:cxn>
                  <a:cxn ang="0">
                    <a:pos x="177" y="660"/>
                  </a:cxn>
                  <a:cxn ang="0">
                    <a:pos x="248" y="707"/>
                  </a:cxn>
                  <a:cxn ang="0">
                    <a:pos x="365" y="719"/>
                  </a:cxn>
                  <a:cxn ang="0">
                    <a:pos x="448" y="707"/>
                  </a:cxn>
                  <a:cxn ang="0">
                    <a:pos x="519" y="660"/>
                  </a:cxn>
                  <a:cxn ang="0">
                    <a:pos x="577" y="578"/>
                  </a:cxn>
                </a:cxnLst>
                <a:rect l="0" t="0" r="r" b="b"/>
                <a:pathLst>
                  <a:path w="801" h="719">
                    <a:moveTo>
                      <a:pt x="577" y="578"/>
                    </a:moveTo>
                    <a:lnTo>
                      <a:pt x="577" y="719"/>
                    </a:lnTo>
                    <a:lnTo>
                      <a:pt x="801" y="707"/>
                    </a:lnTo>
                    <a:lnTo>
                      <a:pt x="801" y="660"/>
                    </a:lnTo>
                    <a:lnTo>
                      <a:pt x="754" y="660"/>
                    </a:lnTo>
                    <a:lnTo>
                      <a:pt x="719" y="648"/>
                    </a:lnTo>
                    <a:lnTo>
                      <a:pt x="695" y="648"/>
                    </a:lnTo>
                    <a:lnTo>
                      <a:pt x="683" y="625"/>
                    </a:lnTo>
                    <a:lnTo>
                      <a:pt x="683" y="0"/>
                    </a:lnTo>
                    <a:lnTo>
                      <a:pt x="448" y="11"/>
                    </a:lnTo>
                    <a:lnTo>
                      <a:pt x="448" y="70"/>
                    </a:lnTo>
                    <a:lnTo>
                      <a:pt x="530" y="70"/>
                    </a:lnTo>
                    <a:lnTo>
                      <a:pt x="554" y="82"/>
                    </a:lnTo>
                    <a:lnTo>
                      <a:pt x="566" y="94"/>
                    </a:lnTo>
                    <a:lnTo>
                      <a:pt x="566" y="436"/>
                    </a:lnTo>
                    <a:lnTo>
                      <a:pt x="554" y="542"/>
                    </a:lnTo>
                    <a:lnTo>
                      <a:pt x="519" y="613"/>
                    </a:lnTo>
                    <a:lnTo>
                      <a:pt x="460" y="672"/>
                    </a:lnTo>
                    <a:lnTo>
                      <a:pt x="377" y="695"/>
                    </a:lnTo>
                    <a:lnTo>
                      <a:pt x="330" y="695"/>
                    </a:lnTo>
                    <a:lnTo>
                      <a:pt x="295" y="684"/>
                    </a:lnTo>
                    <a:lnTo>
                      <a:pt x="271" y="660"/>
                    </a:lnTo>
                    <a:lnTo>
                      <a:pt x="236" y="589"/>
                    </a:lnTo>
                    <a:lnTo>
                      <a:pt x="236" y="0"/>
                    </a:lnTo>
                    <a:lnTo>
                      <a:pt x="0" y="11"/>
                    </a:lnTo>
                    <a:lnTo>
                      <a:pt x="0" y="70"/>
                    </a:lnTo>
                    <a:lnTo>
                      <a:pt x="83" y="70"/>
                    </a:lnTo>
                    <a:lnTo>
                      <a:pt x="106" y="82"/>
                    </a:lnTo>
                    <a:lnTo>
                      <a:pt x="130" y="153"/>
                    </a:lnTo>
                    <a:lnTo>
                      <a:pt x="130" y="530"/>
                    </a:lnTo>
                    <a:lnTo>
                      <a:pt x="142" y="601"/>
                    </a:lnTo>
                    <a:lnTo>
                      <a:pt x="177" y="660"/>
                    </a:lnTo>
                    <a:lnTo>
                      <a:pt x="248" y="707"/>
                    </a:lnTo>
                    <a:lnTo>
                      <a:pt x="365" y="719"/>
                    </a:lnTo>
                    <a:lnTo>
                      <a:pt x="448" y="707"/>
                    </a:lnTo>
                    <a:lnTo>
                      <a:pt x="519" y="660"/>
                    </a:lnTo>
                    <a:lnTo>
                      <a:pt x="577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14" name="Freeform 18"/>
              <p:cNvSpPr>
                <a:spLocks noEditPoints="1"/>
              </p:cNvSpPr>
              <p:nvPr/>
            </p:nvSpPr>
            <p:spPr bwMode="auto">
              <a:xfrm>
                <a:off x="12655" y="1908"/>
                <a:ext cx="624" cy="731"/>
              </a:xfrm>
              <a:custGeom>
                <a:avLst/>
                <a:gdLst/>
                <a:ahLst/>
                <a:cxnLst>
                  <a:cxn ang="0">
                    <a:pos x="577" y="354"/>
                  </a:cxn>
                  <a:cxn ang="0">
                    <a:pos x="600" y="354"/>
                  </a:cxn>
                  <a:cxn ang="0">
                    <a:pos x="612" y="342"/>
                  </a:cxn>
                  <a:cxn ang="0">
                    <a:pos x="612" y="330"/>
                  </a:cxn>
                  <a:cxn ang="0">
                    <a:pos x="624" y="318"/>
                  </a:cxn>
                  <a:cxn ang="0">
                    <a:pos x="612" y="224"/>
                  </a:cxn>
                  <a:cxn ang="0">
                    <a:pos x="577" y="141"/>
                  </a:cxn>
                  <a:cxn ang="0">
                    <a:pos x="518" y="71"/>
                  </a:cxn>
                  <a:cxn ang="0">
                    <a:pos x="435" y="23"/>
                  </a:cxn>
                  <a:cxn ang="0">
                    <a:pos x="329" y="0"/>
                  </a:cxn>
                  <a:cxn ang="0">
                    <a:pos x="200" y="35"/>
                  </a:cxn>
                  <a:cxn ang="0">
                    <a:pos x="94" y="106"/>
                  </a:cxn>
                  <a:cxn ang="0">
                    <a:pos x="23" y="224"/>
                  </a:cxn>
                  <a:cxn ang="0">
                    <a:pos x="0" y="365"/>
                  </a:cxn>
                  <a:cxn ang="0">
                    <a:pos x="23" y="519"/>
                  </a:cxn>
                  <a:cxn ang="0">
                    <a:pos x="106" y="637"/>
                  </a:cxn>
                  <a:cxn ang="0">
                    <a:pos x="223" y="707"/>
                  </a:cxn>
                  <a:cxn ang="0">
                    <a:pos x="353" y="731"/>
                  </a:cxn>
                  <a:cxn ang="0">
                    <a:pos x="459" y="719"/>
                  </a:cxn>
                  <a:cxn ang="0">
                    <a:pos x="529" y="672"/>
                  </a:cxn>
                  <a:cxn ang="0">
                    <a:pos x="577" y="613"/>
                  </a:cxn>
                  <a:cxn ang="0">
                    <a:pos x="612" y="566"/>
                  </a:cxn>
                  <a:cxn ang="0">
                    <a:pos x="624" y="531"/>
                  </a:cxn>
                  <a:cxn ang="0">
                    <a:pos x="612" y="519"/>
                  </a:cxn>
                  <a:cxn ang="0">
                    <a:pos x="612" y="507"/>
                  </a:cxn>
                  <a:cxn ang="0">
                    <a:pos x="588" y="507"/>
                  </a:cxn>
                  <a:cxn ang="0">
                    <a:pos x="577" y="519"/>
                  </a:cxn>
                  <a:cxn ang="0">
                    <a:pos x="577" y="531"/>
                  </a:cxn>
                  <a:cxn ang="0">
                    <a:pos x="529" y="613"/>
                  </a:cxn>
                  <a:cxn ang="0">
                    <a:pos x="482" y="660"/>
                  </a:cxn>
                  <a:cxn ang="0">
                    <a:pos x="423" y="684"/>
                  </a:cxn>
                  <a:cxn ang="0">
                    <a:pos x="388" y="696"/>
                  </a:cxn>
                  <a:cxn ang="0">
                    <a:pos x="318" y="696"/>
                  </a:cxn>
                  <a:cxn ang="0">
                    <a:pos x="270" y="672"/>
                  </a:cxn>
                  <a:cxn ang="0">
                    <a:pos x="200" y="625"/>
                  </a:cxn>
                  <a:cxn ang="0">
                    <a:pos x="176" y="590"/>
                  </a:cxn>
                  <a:cxn ang="0">
                    <a:pos x="141" y="507"/>
                  </a:cxn>
                  <a:cxn ang="0">
                    <a:pos x="129" y="424"/>
                  </a:cxn>
                  <a:cxn ang="0">
                    <a:pos x="129" y="354"/>
                  </a:cxn>
                  <a:cxn ang="0">
                    <a:pos x="577" y="354"/>
                  </a:cxn>
                  <a:cxn ang="0">
                    <a:pos x="129" y="318"/>
                  </a:cxn>
                  <a:cxn ang="0">
                    <a:pos x="153" y="200"/>
                  </a:cxn>
                  <a:cxn ang="0">
                    <a:pos x="188" y="118"/>
                  </a:cxn>
                  <a:cxn ang="0">
                    <a:pos x="235" y="71"/>
                  </a:cxn>
                  <a:cxn ang="0">
                    <a:pos x="294" y="47"/>
                  </a:cxn>
                  <a:cxn ang="0">
                    <a:pos x="329" y="35"/>
                  </a:cxn>
                  <a:cxn ang="0">
                    <a:pos x="412" y="59"/>
                  </a:cxn>
                  <a:cxn ang="0">
                    <a:pos x="471" y="118"/>
                  </a:cxn>
                  <a:cxn ang="0">
                    <a:pos x="494" y="189"/>
                  </a:cxn>
                  <a:cxn ang="0">
                    <a:pos x="506" y="259"/>
                  </a:cxn>
                  <a:cxn ang="0">
                    <a:pos x="518" y="318"/>
                  </a:cxn>
                  <a:cxn ang="0">
                    <a:pos x="129" y="318"/>
                  </a:cxn>
                </a:cxnLst>
                <a:rect l="0" t="0" r="r" b="b"/>
                <a:pathLst>
                  <a:path w="624" h="731">
                    <a:moveTo>
                      <a:pt x="577" y="354"/>
                    </a:moveTo>
                    <a:lnTo>
                      <a:pt x="600" y="354"/>
                    </a:lnTo>
                    <a:lnTo>
                      <a:pt x="612" y="342"/>
                    </a:lnTo>
                    <a:lnTo>
                      <a:pt x="612" y="330"/>
                    </a:lnTo>
                    <a:lnTo>
                      <a:pt x="624" y="318"/>
                    </a:lnTo>
                    <a:lnTo>
                      <a:pt x="612" y="224"/>
                    </a:lnTo>
                    <a:lnTo>
                      <a:pt x="577" y="141"/>
                    </a:lnTo>
                    <a:lnTo>
                      <a:pt x="518" y="71"/>
                    </a:lnTo>
                    <a:lnTo>
                      <a:pt x="435" y="23"/>
                    </a:lnTo>
                    <a:lnTo>
                      <a:pt x="329" y="0"/>
                    </a:lnTo>
                    <a:lnTo>
                      <a:pt x="200" y="35"/>
                    </a:lnTo>
                    <a:lnTo>
                      <a:pt x="94" y="106"/>
                    </a:lnTo>
                    <a:lnTo>
                      <a:pt x="23" y="224"/>
                    </a:lnTo>
                    <a:lnTo>
                      <a:pt x="0" y="365"/>
                    </a:lnTo>
                    <a:lnTo>
                      <a:pt x="23" y="519"/>
                    </a:lnTo>
                    <a:lnTo>
                      <a:pt x="106" y="637"/>
                    </a:lnTo>
                    <a:lnTo>
                      <a:pt x="223" y="707"/>
                    </a:lnTo>
                    <a:lnTo>
                      <a:pt x="353" y="731"/>
                    </a:lnTo>
                    <a:lnTo>
                      <a:pt x="459" y="719"/>
                    </a:lnTo>
                    <a:lnTo>
                      <a:pt x="529" y="672"/>
                    </a:lnTo>
                    <a:lnTo>
                      <a:pt x="577" y="613"/>
                    </a:lnTo>
                    <a:lnTo>
                      <a:pt x="612" y="566"/>
                    </a:lnTo>
                    <a:lnTo>
                      <a:pt x="624" y="531"/>
                    </a:lnTo>
                    <a:lnTo>
                      <a:pt x="612" y="519"/>
                    </a:lnTo>
                    <a:lnTo>
                      <a:pt x="612" y="507"/>
                    </a:lnTo>
                    <a:lnTo>
                      <a:pt x="588" y="507"/>
                    </a:lnTo>
                    <a:lnTo>
                      <a:pt x="577" y="519"/>
                    </a:lnTo>
                    <a:lnTo>
                      <a:pt x="577" y="531"/>
                    </a:lnTo>
                    <a:lnTo>
                      <a:pt x="529" y="613"/>
                    </a:lnTo>
                    <a:lnTo>
                      <a:pt x="482" y="660"/>
                    </a:lnTo>
                    <a:lnTo>
                      <a:pt x="423" y="684"/>
                    </a:lnTo>
                    <a:lnTo>
                      <a:pt x="388" y="696"/>
                    </a:lnTo>
                    <a:lnTo>
                      <a:pt x="318" y="696"/>
                    </a:lnTo>
                    <a:lnTo>
                      <a:pt x="270" y="672"/>
                    </a:lnTo>
                    <a:lnTo>
                      <a:pt x="200" y="625"/>
                    </a:lnTo>
                    <a:lnTo>
                      <a:pt x="176" y="590"/>
                    </a:lnTo>
                    <a:lnTo>
                      <a:pt x="141" y="507"/>
                    </a:lnTo>
                    <a:lnTo>
                      <a:pt x="129" y="424"/>
                    </a:lnTo>
                    <a:lnTo>
                      <a:pt x="129" y="354"/>
                    </a:lnTo>
                    <a:lnTo>
                      <a:pt x="577" y="354"/>
                    </a:lnTo>
                    <a:close/>
                    <a:moveTo>
                      <a:pt x="129" y="318"/>
                    </a:moveTo>
                    <a:lnTo>
                      <a:pt x="153" y="200"/>
                    </a:lnTo>
                    <a:lnTo>
                      <a:pt x="188" y="118"/>
                    </a:lnTo>
                    <a:lnTo>
                      <a:pt x="235" y="71"/>
                    </a:lnTo>
                    <a:lnTo>
                      <a:pt x="294" y="47"/>
                    </a:lnTo>
                    <a:lnTo>
                      <a:pt x="329" y="35"/>
                    </a:lnTo>
                    <a:lnTo>
                      <a:pt x="412" y="59"/>
                    </a:lnTo>
                    <a:lnTo>
                      <a:pt x="471" y="118"/>
                    </a:lnTo>
                    <a:lnTo>
                      <a:pt x="494" y="189"/>
                    </a:lnTo>
                    <a:lnTo>
                      <a:pt x="506" y="259"/>
                    </a:lnTo>
                    <a:lnTo>
                      <a:pt x="518" y="318"/>
                    </a:lnTo>
                    <a:lnTo>
                      <a:pt x="129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15" name="Freeform 19"/>
              <p:cNvSpPr>
                <a:spLocks/>
              </p:cNvSpPr>
              <p:nvPr/>
            </p:nvSpPr>
            <p:spPr bwMode="auto">
              <a:xfrm>
                <a:off x="13373" y="1920"/>
                <a:ext cx="801" cy="707"/>
              </a:xfrm>
              <a:custGeom>
                <a:avLst/>
                <a:gdLst/>
                <a:ahLst/>
                <a:cxnLst>
                  <a:cxn ang="0">
                    <a:pos x="118" y="153"/>
                  </a:cxn>
                  <a:cxn ang="0">
                    <a:pos x="118" y="625"/>
                  </a:cxn>
                  <a:cxn ang="0">
                    <a:pos x="106" y="648"/>
                  </a:cxn>
                  <a:cxn ang="0">
                    <a:pos x="94" y="648"/>
                  </a:cxn>
                  <a:cxn ang="0">
                    <a:pos x="47" y="660"/>
                  </a:cxn>
                  <a:cxn ang="0">
                    <a:pos x="0" y="660"/>
                  </a:cxn>
                  <a:cxn ang="0">
                    <a:pos x="0" y="707"/>
                  </a:cxn>
                  <a:cxn ang="0">
                    <a:pos x="353" y="707"/>
                  </a:cxn>
                  <a:cxn ang="0">
                    <a:pos x="353" y="660"/>
                  </a:cxn>
                  <a:cxn ang="0">
                    <a:pos x="306" y="660"/>
                  </a:cxn>
                  <a:cxn ang="0">
                    <a:pos x="271" y="648"/>
                  </a:cxn>
                  <a:cxn ang="0">
                    <a:pos x="247" y="636"/>
                  </a:cxn>
                  <a:cxn ang="0">
                    <a:pos x="235" y="625"/>
                  </a:cxn>
                  <a:cxn ang="0">
                    <a:pos x="235" y="294"/>
                  </a:cxn>
                  <a:cxn ang="0">
                    <a:pos x="259" y="177"/>
                  </a:cxn>
                  <a:cxn ang="0">
                    <a:pos x="306" y="106"/>
                  </a:cxn>
                  <a:cxn ang="0">
                    <a:pos x="377" y="47"/>
                  </a:cxn>
                  <a:cxn ang="0">
                    <a:pos x="447" y="35"/>
                  </a:cxn>
                  <a:cxn ang="0">
                    <a:pos x="483" y="35"/>
                  </a:cxn>
                  <a:cxn ang="0">
                    <a:pos x="518" y="59"/>
                  </a:cxn>
                  <a:cxn ang="0">
                    <a:pos x="542" y="70"/>
                  </a:cxn>
                  <a:cxn ang="0">
                    <a:pos x="565" y="141"/>
                  </a:cxn>
                  <a:cxn ang="0">
                    <a:pos x="565" y="625"/>
                  </a:cxn>
                  <a:cxn ang="0">
                    <a:pos x="553" y="648"/>
                  </a:cxn>
                  <a:cxn ang="0">
                    <a:pos x="530" y="648"/>
                  </a:cxn>
                  <a:cxn ang="0">
                    <a:pos x="494" y="660"/>
                  </a:cxn>
                  <a:cxn ang="0">
                    <a:pos x="447" y="660"/>
                  </a:cxn>
                  <a:cxn ang="0">
                    <a:pos x="447" y="707"/>
                  </a:cxn>
                  <a:cxn ang="0">
                    <a:pos x="801" y="707"/>
                  </a:cxn>
                  <a:cxn ang="0">
                    <a:pos x="801" y="660"/>
                  </a:cxn>
                  <a:cxn ang="0">
                    <a:pos x="718" y="660"/>
                  </a:cxn>
                  <a:cxn ang="0">
                    <a:pos x="695" y="648"/>
                  </a:cxn>
                  <a:cxn ang="0">
                    <a:pos x="683" y="636"/>
                  </a:cxn>
                  <a:cxn ang="0">
                    <a:pos x="683" y="188"/>
                  </a:cxn>
                  <a:cxn ang="0">
                    <a:pos x="659" y="118"/>
                  </a:cxn>
                  <a:cxn ang="0">
                    <a:pos x="624" y="59"/>
                  </a:cxn>
                  <a:cxn ang="0">
                    <a:pos x="589" y="23"/>
                  </a:cxn>
                  <a:cxn ang="0">
                    <a:pos x="553" y="11"/>
                  </a:cxn>
                  <a:cxn ang="0">
                    <a:pos x="506" y="0"/>
                  </a:cxn>
                  <a:cxn ang="0">
                    <a:pos x="459" y="0"/>
                  </a:cxn>
                  <a:cxn ang="0">
                    <a:pos x="353" y="23"/>
                  </a:cxn>
                  <a:cxn ang="0">
                    <a:pos x="282" y="82"/>
                  </a:cxn>
                  <a:cxn ang="0">
                    <a:pos x="224" y="165"/>
                  </a:cxn>
                  <a:cxn ang="0">
                    <a:pos x="224" y="0"/>
                  </a:cxn>
                  <a:cxn ang="0">
                    <a:pos x="0" y="11"/>
                  </a:cxn>
                  <a:cxn ang="0">
                    <a:pos x="0" y="70"/>
                  </a:cxn>
                  <a:cxn ang="0">
                    <a:pos x="82" y="70"/>
                  </a:cxn>
                  <a:cxn ang="0">
                    <a:pos x="106" y="82"/>
                  </a:cxn>
                  <a:cxn ang="0">
                    <a:pos x="118" y="94"/>
                  </a:cxn>
                  <a:cxn ang="0">
                    <a:pos x="118" y="153"/>
                  </a:cxn>
                </a:cxnLst>
                <a:rect l="0" t="0" r="r" b="b"/>
                <a:pathLst>
                  <a:path w="801" h="707">
                    <a:moveTo>
                      <a:pt x="118" y="153"/>
                    </a:moveTo>
                    <a:lnTo>
                      <a:pt x="118" y="625"/>
                    </a:lnTo>
                    <a:lnTo>
                      <a:pt x="106" y="648"/>
                    </a:lnTo>
                    <a:lnTo>
                      <a:pt x="94" y="648"/>
                    </a:lnTo>
                    <a:lnTo>
                      <a:pt x="47" y="660"/>
                    </a:lnTo>
                    <a:lnTo>
                      <a:pt x="0" y="660"/>
                    </a:lnTo>
                    <a:lnTo>
                      <a:pt x="0" y="707"/>
                    </a:lnTo>
                    <a:lnTo>
                      <a:pt x="353" y="707"/>
                    </a:lnTo>
                    <a:lnTo>
                      <a:pt x="353" y="660"/>
                    </a:lnTo>
                    <a:lnTo>
                      <a:pt x="306" y="660"/>
                    </a:lnTo>
                    <a:lnTo>
                      <a:pt x="271" y="648"/>
                    </a:lnTo>
                    <a:lnTo>
                      <a:pt x="247" y="636"/>
                    </a:lnTo>
                    <a:lnTo>
                      <a:pt x="235" y="625"/>
                    </a:lnTo>
                    <a:lnTo>
                      <a:pt x="235" y="294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7" y="47"/>
                    </a:lnTo>
                    <a:lnTo>
                      <a:pt x="447" y="35"/>
                    </a:lnTo>
                    <a:lnTo>
                      <a:pt x="483" y="35"/>
                    </a:lnTo>
                    <a:lnTo>
                      <a:pt x="518" y="59"/>
                    </a:lnTo>
                    <a:lnTo>
                      <a:pt x="542" y="70"/>
                    </a:lnTo>
                    <a:lnTo>
                      <a:pt x="565" y="141"/>
                    </a:lnTo>
                    <a:lnTo>
                      <a:pt x="565" y="625"/>
                    </a:lnTo>
                    <a:lnTo>
                      <a:pt x="553" y="648"/>
                    </a:lnTo>
                    <a:lnTo>
                      <a:pt x="530" y="648"/>
                    </a:lnTo>
                    <a:lnTo>
                      <a:pt x="494" y="660"/>
                    </a:lnTo>
                    <a:lnTo>
                      <a:pt x="447" y="660"/>
                    </a:lnTo>
                    <a:lnTo>
                      <a:pt x="447" y="707"/>
                    </a:lnTo>
                    <a:lnTo>
                      <a:pt x="801" y="707"/>
                    </a:lnTo>
                    <a:lnTo>
                      <a:pt x="801" y="660"/>
                    </a:lnTo>
                    <a:lnTo>
                      <a:pt x="718" y="660"/>
                    </a:lnTo>
                    <a:lnTo>
                      <a:pt x="695" y="648"/>
                    </a:lnTo>
                    <a:lnTo>
                      <a:pt x="683" y="636"/>
                    </a:lnTo>
                    <a:lnTo>
                      <a:pt x="683" y="188"/>
                    </a:lnTo>
                    <a:lnTo>
                      <a:pt x="659" y="118"/>
                    </a:lnTo>
                    <a:lnTo>
                      <a:pt x="624" y="59"/>
                    </a:lnTo>
                    <a:lnTo>
                      <a:pt x="589" y="23"/>
                    </a:lnTo>
                    <a:lnTo>
                      <a:pt x="553" y="11"/>
                    </a:lnTo>
                    <a:lnTo>
                      <a:pt x="506" y="0"/>
                    </a:lnTo>
                    <a:lnTo>
                      <a:pt x="459" y="0"/>
                    </a:lnTo>
                    <a:lnTo>
                      <a:pt x="353" y="23"/>
                    </a:lnTo>
                    <a:lnTo>
                      <a:pt x="282" y="82"/>
                    </a:lnTo>
                    <a:lnTo>
                      <a:pt x="224" y="165"/>
                    </a:lnTo>
                    <a:lnTo>
                      <a:pt x="224" y="0"/>
                    </a:lnTo>
                    <a:lnTo>
                      <a:pt x="0" y="11"/>
                    </a:lnTo>
                    <a:lnTo>
                      <a:pt x="0" y="70"/>
                    </a:lnTo>
                    <a:lnTo>
                      <a:pt x="82" y="70"/>
                    </a:lnTo>
                    <a:lnTo>
                      <a:pt x="106" y="82"/>
                    </a:lnTo>
                    <a:lnTo>
                      <a:pt x="118" y="94"/>
                    </a:lnTo>
                    <a:lnTo>
                      <a:pt x="118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16" name="Freeform 20"/>
              <p:cNvSpPr>
                <a:spLocks/>
              </p:cNvSpPr>
              <p:nvPr/>
            </p:nvSpPr>
            <p:spPr bwMode="auto">
              <a:xfrm>
                <a:off x="14268" y="1908"/>
                <a:ext cx="600" cy="731"/>
              </a:xfrm>
              <a:custGeom>
                <a:avLst/>
                <a:gdLst/>
                <a:ahLst/>
                <a:cxnLst>
                  <a:cxn ang="0">
                    <a:pos x="518" y="106"/>
                  </a:cxn>
                  <a:cxn ang="0">
                    <a:pos x="483" y="106"/>
                  </a:cxn>
                  <a:cxn ang="0">
                    <a:pos x="459" y="130"/>
                  </a:cxn>
                  <a:cxn ang="0">
                    <a:pos x="447" y="153"/>
                  </a:cxn>
                  <a:cxn ang="0">
                    <a:pos x="435" y="165"/>
                  </a:cxn>
                  <a:cxn ang="0">
                    <a:pos x="435" y="177"/>
                  </a:cxn>
                  <a:cxn ang="0">
                    <a:pos x="459" y="224"/>
                  </a:cxn>
                  <a:cxn ang="0">
                    <a:pos x="483" y="248"/>
                  </a:cxn>
                  <a:cxn ang="0">
                    <a:pos x="541" y="248"/>
                  </a:cxn>
                  <a:cxn ang="0">
                    <a:pos x="565" y="224"/>
                  </a:cxn>
                  <a:cxn ang="0">
                    <a:pos x="589" y="177"/>
                  </a:cxn>
                  <a:cxn ang="0">
                    <a:pos x="565" y="106"/>
                  </a:cxn>
                  <a:cxn ang="0">
                    <a:pos x="506" y="47"/>
                  </a:cxn>
                  <a:cxn ang="0">
                    <a:pos x="435" y="12"/>
                  </a:cxn>
                  <a:cxn ang="0">
                    <a:pos x="341" y="0"/>
                  </a:cxn>
                  <a:cxn ang="0">
                    <a:pos x="200" y="35"/>
                  </a:cxn>
                  <a:cxn ang="0">
                    <a:pos x="94" y="118"/>
                  </a:cxn>
                  <a:cxn ang="0">
                    <a:pos x="23" y="236"/>
                  </a:cxn>
                  <a:cxn ang="0">
                    <a:pos x="0" y="377"/>
                  </a:cxn>
                  <a:cxn ang="0">
                    <a:pos x="23" y="519"/>
                  </a:cxn>
                  <a:cxn ang="0">
                    <a:pos x="94" y="637"/>
                  </a:cxn>
                  <a:cxn ang="0">
                    <a:pos x="212" y="707"/>
                  </a:cxn>
                  <a:cxn ang="0">
                    <a:pos x="341" y="731"/>
                  </a:cxn>
                  <a:cxn ang="0">
                    <a:pos x="447" y="719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00" y="554"/>
                  </a:cxn>
                  <a:cxn ang="0">
                    <a:pos x="600" y="519"/>
                  </a:cxn>
                  <a:cxn ang="0">
                    <a:pos x="589" y="507"/>
                  </a:cxn>
                  <a:cxn ang="0">
                    <a:pos x="577" y="519"/>
                  </a:cxn>
                  <a:cxn ang="0">
                    <a:pos x="565" y="519"/>
                  </a:cxn>
                  <a:cxn ang="0">
                    <a:pos x="565" y="531"/>
                  </a:cxn>
                  <a:cxn ang="0">
                    <a:pos x="518" y="613"/>
                  </a:cxn>
                  <a:cxn ang="0">
                    <a:pos x="459" y="672"/>
                  </a:cxn>
                  <a:cxn ang="0">
                    <a:pos x="400" y="696"/>
                  </a:cxn>
                  <a:cxn ang="0">
                    <a:pos x="353" y="696"/>
                  </a:cxn>
                  <a:cxn ang="0">
                    <a:pos x="294" y="684"/>
                  </a:cxn>
                  <a:cxn ang="0">
                    <a:pos x="235" y="660"/>
                  </a:cxn>
                  <a:cxn ang="0">
                    <a:pos x="188" y="601"/>
                  </a:cxn>
                  <a:cxn ang="0">
                    <a:pos x="141" y="507"/>
                  </a:cxn>
                  <a:cxn ang="0">
                    <a:pos x="129" y="365"/>
                  </a:cxn>
                  <a:cxn ang="0">
                    <a:pos x="141" y="236"/>
                  </a:cxn>
                  <a:cxn ang="0">
                    <a:pos x="176" y="141"/>
                  </a:cxn>
                  <a:cxn ang="0">
                    <a:pos x="235" y="82"/>
                  </a:cxn>
                  <a:cxn ang="0">
                    <a:pos x="294" y="47"/>
                  </a:cxn>
                  <a:cxn ang="0">
                    <a:pos x="412" y="47"/>
                  </a:cxn>
                  <a:cxn ang="0">
                    <a:pos x="483" y="71"/>
                  </a:cxn>
                  <a:cxn ang="0">
                    <a:pos x="518" y="106"/>
                  </a:cxn>
                </a:cxnLst>
                <a:rect l="0" t="0" r="r" b="b"/>
                <a:pathLst>
                  <a:path w="600" h="731">
                    <a:moveTo>
                      <a:pt x="518" y="106"/>
                    </a:moveTo>
                    <a:lnTo>
                      <a:pt x="483" y="106"/>
                    </a:lnTo>
                    <a:lnTo>
                      <a:pt x="459" y="130"/>
                    </a:lnTo>
                    <a:lnTo>
                      <a:pt x="447" y="153"/>
                    </a:lnTo>
                    <a:lnTo>
                      <a:pt x="435" y="165"/>
                    </a:lnTo>
                    <a:lnTo>
                      <a:pt x="435" y="177"/>
                    </a:lnTo>
                    <a:lnTo>
                      <a:pt x="459" y="224"/>
                    </a:lnTo>
                    <a:lnTo>
                      <a:pt x="483" y="248"/>
                    </a:lnTo>
                    <a:lnTo>
                      <a:pt x="541" y="248"/>
                    </a:lnTo>
                    <a:lnTo>
                      <a:pt x="565" y="224"/>
                    </a:lnTo>
                    <a:lnTo>
                      <a:pt x="589" y="177"/>
                    </a:lnTo>
                    <a:lnTo>
                      <a:pt x="565" y="106"/>
                    </a:lnTo>
                    <a:lnTo>
                      <a:pt x="506" y="47"/>
                    </a:lnTo>
                    <a:lnTo>
                      <a:pt x="435" y="12"/>
                    </a:lnTo>
                    <a:lnTo>
                      <a:pt x="341" y="0"/>
                    </a:lnTo>
                    <a:lnTo>
                      <a:pt x="200" y="35"/>
                    </a:lnTo>
                    <a:lnTo>
                      <a:pt x="94" y="118"/>
                    </a:lnTo>
                    <a:lnTo>
                      <a:pt x="23" y="236"/>
                    </a:lnTo>
                    <a:lnTo>
                      <a:pt x="0" y="377"/>
                    </a:lnTo>
                    <a:lnTo>
                      <a:pt x="23" y="519"/>
                    </a:lnTo>
                    <a:lnTo>
                      <a:pt x="94" y="637"/>
                    </a:lnTo>
                    <a:lnTo>
                      <a:pt x="212" y="707"/>
                    </a:lnTo>
                    <a:lnTo>
                      <a:pt x="341" y="731"/>
                    </a:lnTo>
                    <a:lnTo>
                      <a:pt x="447" y="719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00" y="554"/>
                    </a:lnTo>
                    <a:lnTo>
                      <a:pt x="600" y="519"/>
                    </a:lnTo>
                    <a:lnTo>
                      <a:pt x="589" y="507"/>
                    </a:lnTo>
                    <a:lnTo>
                      <a:pt x="577" y="519"/>
                    </a:lnTo>
                    <a:lnTo>
                      <a:pt x="565" y="519"/>
                    </a:lnTo>
                    <a:lnTo>
                      <a:pt x="565" y="531"/>
                    </a:lnTo>
                    <a:lnTo>
                      <a:pt x="518" y="613"/>
                    </a:lnTo>
                    <a:lnTo>
                      <a:pt x="459" y="672"/>
                    </a:lnTo>
                    <a:lnTo>
                      <a:pt x="400" y="696"/>
                    </a:lnTo>
                    <a:lnTo>
                      <a:pt x="353" y="696"/>
                    </a:lnTo>
                    <a:lnTo>
                      <a:pt x="294" y="684"/>
                    </a:lnTo>
                    <a:lnTo>
                      <a:pt x="235" y="660"/>
                    </a:lnTo>
                    <a:lnTo>
                      <a:pt x="188" y="601"/>
                    </a:lnTo>
                    <a:lnTo>
                      <a:pt x="141" y="507"/>
                    </a:lnTo>
                    <a:lnTo>
                      <a:pt x="129" y="365"/>
                    </a:lnTo>
                    <a:lnTo>
                      <a:pt x="141" y="236"/>
                    </a:lnTo>
                    <a:lnTo>
                      <a:pt x="176" y="141"/>
                    </a:lnTo>
                    <a:lnTo>
                      <a:pt x="235" y="82"/>
                    </a:lnTo>
                    <a:lnTo>
                      <a:pt x="294" y="47"/>
                    </a:lnTo>
                    <a:lnTo>
                      <a:pt x="412" y="47"/>
                    </a:lnTo>
                    <a:lnTo>
                      <a:pt x="483" y="71"/>
                    </a:lnTo>
                    <a:lnTo>
                      <a:pt x="518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17" name="Freeform 21"/>
              <p:cNvSpPr>
                <a:spLocks noEditPoints="1"/>
              </p:cNvSpPr>
              <p:nvPr/>
            </p:nvSpPr>
            <p:spPr bwMode="auto">
              <a:xfrm>
                <a:off x="14962" y="1908"/>
                <a:ext cx="625" cy="731"/>
              </a:xfrm>
              <a:custGeom>
                <a:avLst/>
                <a:gdLst/>
                <a:ahLst/>
                <a:cxnLst>
                  <a:cxn ang="0">
                    <a:pos x="577" y="354"/>
                  </a:cxn>
                  <a:cxn ang="0">
                    <a:pos x="601" y="354"/>
                  </a:cxn>
                  <a:cxn ang="0">
                    <a:pos x="625" y="330"/>
                  </a:cxn>
                  <a:cxn ang="0">
                    <a:pos x="625" y="318"/>
                  </a:cxn>
                  <a:cxn ang="0">
                    <a:pos x="613" y="224"/>
                  </a:cxn>
                  <a:cxn ang="0">
                    <a:pos x="577" y="141"/>
                  </a:cxn>
                  <a:cxn ang="0">
                    <a:pos x="519" y="71"/>
                  </a:cxn>
                  <a:cxn ang="0">
                    <a:pos x="436" y="23"/>
                  </a:cxn>
                  <a:cxn ang="0">
                    <a:pos x="330" y="0"/>
                  </a:cxn>
                  <a:cxn ang="0">
                    <a:pos x="201" y="35"/>
                  </a:cxn>
                  <a:cxn ang="0">
                    <a:pos x="95" y="106"/>
                  </a:cxn>
                  <a:cxn ang="0">
                    <a:pos x="24" y="224"/>
                  </a:cxn>
                  <a:cxn ang="0">
                    <a:pos x="0" y="365"/>
                  </a:cxn>
                  <a:cxn ang="0">
                    <a:pos x="36" y="519"/>
                  </a:cxn>
                  <a:cxn ang="0">
                    <a:pos x="106" y="637"/>
                  </a:cxn>
                  <a:cxn ang="0">
                    <a:pos x="224" y="707"/>
                  </a:cxn>
                  <a:cxn ang="0">
                    <a:pos x="354" y="731"/>
                  </a:cxn>
                  <a:cxn ang="0">
                    <a:pos x="460" y="719"/>
                  </a:cxn>
                  <a:cxn ang="0">
                    <a:pos x="530" y="672"/>
                  </a:cxn>
                  <a:cxn ang="0">
                    <a:pos x="589" y="613"/>
                  </a:cxn>
                  <a:cxn ang="0">
                    <a:pos x="613" y="566"/>
                  </a:cxn>
                  <a:cxn ang="0">
                    <a:pos x="625" y="531"/>
                  </a:cxn>
                  <a:cxn ang="0">
                    <a:pos x="625" y="519"/>
                  </a:cxn>
                  <a:cxn ang="0">
                    <a:pos x="613" y="507"/>
                  </a:cxn>
                  <a:cxn ang="0">
                    <a:pos x="589" y="507"/>
                  </a:cxn>
                  <a:cxn ang="0">
                    <a:pos x="589" y="519"/>
                  </a:cxn>
                  <a:cxn ang="0">
                    <a:pos x="577" y="531"/>
                  </a:cxn>
                  <a:cxn ang="0">
                    <a:pos x="542" y="613"/>
                  </a:cxn>
                  <a:cxn ang="0">
                    <a:pos x="483" y="660"/>
                  </a:cxn>
                  <a:cxn ang="0">
                    <a:pos x="436" y="684"/>
                  </a:cxn>
                  <a:cxn ang="0">
                    <a:pos x="389" y="696"/>
                  </a:cxn>
                  <a:cxn ang="0">
                    <a:pos x="318" y="696"/>
                  </a:cxn>
                  <a:cxn ang="0">
                    <a:pos x="271" y="672"/>
                  </a:cxn>
                  <a:cxn ang="0">
                    <a:pos x="236" y="648"/>
                  </a:cxn>
                  <a:cxn ang="0">
                    <a:pos x="212" y="625"/>
                  </a:cxn>
                  <a:cxn ang="0">
                    <a:pos x="189" y="590"/>
                  </a:cxn>
                  <a:cxn ang="0">
                    <a:pos x="154" y="507"/>
                  </a:cxn>
                  <a:cxn ang="0">
                    <a:pos x="142" y="424"/>
                  </a:cxn>
                  <a:cxn ang="0">
                    <a:pos x="130" y="354"/>
                  </a:cxn>
                  <a:cxn ang="0">
                    <a:pos x="577" y="354"/>
                  </a:cxn>
                  <a:cxn ang="0">
                    <a:pos x="142" y="318"/>
                  </a:cxn>
                  <a:cxn ang="0">
                    <a:pos x="154" y="200"/>
                  </a:cxn>
                  <a:cxn ang="0">
                    <a:pos x="201" y="118"/>
                  </a:cxn>
                  <a:cxn ang="0">
                    <a:pos x="248" y="71"/>
                  </a:cxn>
                  <a:cxn ang="0">
                    <a:pos x="295" y="47"/>
                  </a:cxn>
                  <a:cxn ang="0">
                    <a:pos x="330" y="35"/>
                  </a:cxn>
                  <a:cxn ang="0">
                    <a:pos x="413" y="59"/>
                  </a:cxn>
                  <a:cxn ang="0">
                    <a:pos x="471" y="118"/>
                  </a:cxn>
                  <a:cxn ang="0">
                    <a:pos x="519" y="259"/>
                  </a:cxn>
                  <a:cxn ang="0">
                    <a:pos x="519" y="318"/>
                  </a:cxn>
                  <a:cxn ang="0">
                    <a:pos x="142" y="318"/>
                  </a:cxn>
                </a:cxnLst>
                <a:rect l="0" t="0" r="r" b="b"/>
                <a:pathLst>
                  <a:path w="625" h="731">
                    <a:moveTo>
                      <a:pt x="577" y="354"/>
                    </a:moveTo>
                    <a:lnTo>
                      <a:pt x="601" y="354"/>
                    </a:lnTo>
                    <a:lnTo>
                      <a:pt x="625" y="330"/>
                    </a:lnTo>
                    <a:lnTo>
                      <a:pt x="625" y="318"/>
                    </a:lnTo>
                    <a:lnTo>
                      <a:pt x="613" y="224"/>
                    </a:lnTo>
                    <a:lnTo>
                      <a:pt x="577" y="141"/>
                    </a:lnTo>
                    <a:lnTo>
                      <a:pt x="519" y="71"/>
                    </a:lnTo>
                    <a:lnTo>
                      <a:pt x="436" y="23"/>
                    </a:lnTo>
                    <a:lnTo>
                      <a:pt x="330" y="0"/>
                    </a:lnTo>
                    <a:lnTo>
                      <a:pt x="201" y="35"/>
                    </a:lnTo>
                    <a:lnTo>
                      <a:pt x="95" y="106"/>
                    </a:lnTo>
                    <a:lnTo>
                      <a:pt x="24" y="224"/>
                    </a:lnTo>
                    <a:lnTo>
                      <a:pt x="0" y="365"/>
                    </a:lnTo>
                    <a:lnTo>
                      <a:pt x="36" y="519"/>
                    </a:lnTo>
                    <a:lnTo>
                      <a:pt x="106" y="637"/>
                    </a:lnTo>
                    <a:lnTo>
                      <a:pt x="224" y="707"/>
                    </a:lnTo>
                    <a:lnTo>
                      <a:pt x="354" y="731"/>
                    </a:lnTo>
                    <a:lnTo>
                      <a:pt x="460" y="719"/>
                    </a:lnTo>
                    <a:lnTo>
                      <a:pt x="530" y="672"/>
                    </a:lnTo>
                    <a:lnTo>
                      <a:pt x="589" y="613"/>
                    </a:lnTo>
                    <a:lnTo>
                      <a:pt x="613" y="566"/>
                    </a:lnTo>
                    <a:lnTo>
                      <a:pt x="625" y="531"/>
                    </a:lnTo>
                    <a:lnTo>
                      <a:pt x="625" y="519"/>
                    </a:lnTo>
                    <a:lnTo>
                      <a:pt x="613" y="507"/>
                    </a:lnTo>
                    <a:lnTo>
                      <a:pt x="589" y="507"/>
                    </a:lnTo>
                    <a:lnTo>
                      <a:pt x="589" y="519"/>
                    </a:lnTo>
                    <a:lnTo>
                      <a:pt x="577" y="531"/>
                    </a:lnTo>
                    <a:lnTo>
                      <a:pt x="542" y="613"/>
                    </a:lnTo>
                    <a:lnTo>
                      <a:pt x="483" y="660"/>
                    </a:lnTo>
                    <a:lnTo>
                      <a:pt x="436" y="684"/>
                    </a:lnTo>
                    <a:lnTo>
                      <a:pt x="389" y="696"/>
                    </a:lnTo>
                    <a:lnTo>
                      <a:pt x="318" y="696"/>
                    </a:lnTo>
                    <a:lnTo>
                      <a:pt x="271" y="672"/>
                    </a:lnTo>
                    <a:lnTo>
                      <a:pt x="236" y="648"/>
                    </a:lnTo>
                    <a:lnTo>
                      <a:pt x="212" y="625"/>
                    </a:lnTo>
                    <a:lnTo>
                      <a:pt x="189" y="590"/>
                    </a:lnTo>
                    <a:lnTo>
                      <a:pt x="154" y="507"/>
                    </a:lnTo>
                    <a:lnTo>
                      <a:pt x="142" y="424"/>
                    </a:lnTo>
                    <a:lnTo>
                      <a:pt x="130" y="354"/>
                    </a:lnTo>
                    <a:lnTo>
                      <a:pt x="577" y="354"/>
                    </a:lnTo>
                    <a:close/>
                    <a:moveTo>
                      <a:pt x="142" y="318"/>
                    </a:moveTo>
                    <a:lnTo>
                      <a:pt x="154" y="200"/>
                    </a:lnTo>
                    <a:lnTo>
                      <a:pt x="201" y="118"/>
                    </a:lnTo>
                    <a:lnTo>
                      <a:pt x="248" y="71"/>
                    </a:lnTo>
                    <a:lnTo>
                      <a:pt x="295" y="47"/>
                    </a:lnTo>
                    <a:lnTo>
                      <a:pt x="330" y="35"/>
                    </a:lnTo>
                    <a:lnTo>
                      <a:pt x="413" y="59"/>
                    </a:lnTo>
                    <a:lnTo>
                      <a:pt x="471" y="118"/>
                    </a:lnTo>
                    <a:lnTo>
                      <a:pt x="519" y="259"/>
                    </a:lnTo>
                    <a:lnTo>
                      <a:pt x="519" y="318"/>
                    </a:lnTo>
                    <a:lnTo>
                      <a:pt x="142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18" name="Freeform 22"/>
              <p:cNvSpPr>
                <a:spLocks noEditPoints="1"/>
              </p:cNvSpPr>
              <p:nvPr/>
            </p:nvSpPr>
            <p:spPr bwMode="auto">
              <a:xfrm>
                <a:off x="16305" y="1495"/>
                <a:ext cx="624" cy="1156"/>
              </a:xfrm>
              <a:custGeom>
                <a:avLst/>
                <a:gdLst/>
                <a:ahLst/>
                <a:cxnLst>
                  <a:cxn ang="0">
                    <a:pos x="0" y="991"/>
                  </a:cxn>
                  <a:cxn ang="0">
                    <a:pos x="35" y="1003"/>
                  </a:cxn>
                  <a:cxn ang="0">
                    <a:pos x="59" y="979"/>
                  </a:cxn>
                  <a:cxn ang="0">
                    <a:pos x="129" y="920"/>
                  </a:cxn>
                  <a:cxn ang="0">
                    <a:pos x="165" y="1003"/>
                  </a:cxn>
                  <a:cxn ang="0">
                    <a:pos x="247" y="1132"/>
                  </a:cxn>
                  <a:cxn ang="0">
                    <a:pos x="412" y="1132"/>
                  </a:cxn>
                  <a:cxn ang="0">
                    <a:pos x="483" y="1073"/>
                  </a:cxn>
                  <a:cxn ang="0">
                    <a:pos x="530" y="1038"/>
                  </a:cxn>
                  <a:cxn ang="0">
                    <a:pos x="565" y="1003"/>
                  </a:cxn>
                  <a:cxn ang="0">
                    <a:pos x="541" y="979"/>
                  </a:cxn>
                  <a:cxn ang="0">
                    <a:pos x="436" y="1073"/>
                  </a:cxn>
                  <a:cxn ang="0">
                    <a:pos x="318" y="1120"/>
                  </a:cxn>
                  <a:cxn ang="0">
                    <a:pos x="235" y="1014"/>
                  </a:cxn>
                  <a:cxn ang="0">
                    <a:pos x="224" y="849"/>
                  </a:cxn>
                  <a:cxn ang="0">
                    <a:pos x="235" y="802"/>
                  </a:cxn>
                  <a:cxn ang="0">
                    <a:pos x="271" y="778"/>
                  </a:cxn>
                  <a:cxn ang="0">
                    <a:pos x="494" y="495"/>
                  </a:cxn>
                  <a:cxn ang="0">
                    <a:pos x="624" y="130"/>
                  </a:cxn>
                  <a:cxn ang="0">
                    <a:pos x="612" y="71"/>
                  </a:cxn>
                  <a:cxn ang="0">
                    <a:pos x="589" y="24"/>
                  </a:cxn>
                  <a:cxn ang="0">
                    <a:pos x="530" y="0"/>
                  </a:cxn>
                  <a:cxn ang="0">
                    <a:pos x="388" y="94"/>
                  </a:cxn>
                  <a:cxn ang="0">
                    <a:pos x="282" y="260"/>
                  </a:cxn>
                  <a:cxn ang="0">
                    <a:pos x="176" y="578"/>
                  </a:cxn>
                  <a:cxn ang="0">
                    <a:pos x="12" y="979"/>
                  </a:cxn>
                  <a:cxn ang="0">
                    <a:pos x="247" y="708"/>
                  </a:cxn>
                  <a:cxn ang="0">
                    <a:pos x="306" y="460"/>
                  </a:cxn>
                  <a:cxn ang="0">
                    <a:pos x="400" y="189"/>
                  </a:cxn>
                  <a:cxn ang="0">
                    <a:pos x="483" y="71"/>
                  </a:cxn>
                  <a:cxn ang="0">
                    <a:pos x="530" y="36"/>
                  </a:cxn>
                  <a:cxn ang="0">
                    <a:pos x="565" y="47"/>
                  </a:cxn>
                  <a:cxn ang="0">
                    <a:pos x="589" y="83"/>
                  </a:cxn>
                  <a:cxn ang="0">
                    <a:pos x="553" y="283"/>
                  </a:cxn>
                  <a:cxn ang="0">
                    <a:pos x="400" y="566"/>
                  </a:cxn>
                  <a:cxn ang="0">
                    <a:pos x="235" y="755"/>
                  </a:cxn>
                </a:cxnLst>
                <a:rect l="0" t="0" r="r" b="b"/>
                <a:pathLst>
                  <a:path w="624" h="1156">
                    <a:moveTo>
                      <a:pt x="12" y="979"/>
                    </a:moveTo>
                    <a:lnTo>
                      <a:pt x="0" y="991"/>
                    </a:lnTo>
                    <a:lnTo>
                      <a:pt x="23" y="1014"/>
                    </a:lnTo>
                    <a:lnTo>
                      <a:pt x="35" y="1003"/>
                    </a:lnTo>
                    <a:lnTo>
                      <a:pt x="47" y="1003"/>
                    </a:lnTo>
                    <a:lnTo>
                      <a:pt x="59" y="979"/>
                    </a:lnTo>
                    <a:lnTo>
                      <a:pt x="106" y="932"/>
                    </a:lnTo>
                    <a:lnTo>
                      <a:pt x="129" y="920"/>
                    </a:lnTo>
                    <a:lnTo>
                      <a:pt x="141" y="908"/>
                    </a:lnTo>
                    <a:lnTo>
                      <a:pt x="165" y="1003"/>
                    </a:lnTo>
                    <a:lnTo>
                      <a:pt x="188" y="1073"/>
                    </a:lnTo>
                    <a:lnTo>
                      <a:pt x="247" y="1132"/>
                    </a:lnTo>
                    <a:lnTo>
                      <a:pt x="318" y="1156"/>
                    </a:lnTo>
                    <a:lnTo>
                      <a:pt x="412" y="1132"/>
                    </a:lnTo>
                    <a:lnTo>
                      <a:pt x="447" y="1109"/>
                    </a:lnTo>
                    <a:lnTo>
                      <a:pt x="483" y="1073"/>
                    </a:lnTo>
                    <a:lnTo>
                      <a:pt x="506" y="1061"/>
                    </a:lnTo>
                    <a:lnTo>
                      <a:pt x="530" y="1038"/>
                    </a:lnTo>
                    <a:lnTo>
                      <a:pt x="553" y="1026"/>
                    </a:lnTo>
                    <a:lnTo>
                      <a:pt x="565" y="1003"/>
                    </a:lnTo>
                    <a:lnTo>
                      <a:pt x="565" y="979"/>
                    </a:lnTo>
                    <a:lnTo>
                      <a:pt x="541" y="979"/>
                    </a:lnTo>
                    <a:lnTo>
                      <a:pt x="530" y="991"/>
                    </a:lnTo>
                    <a:lnTo>
                      <a:pt x="436" y="1073"/>
                    </a:lnTo>
                    <a:lnTo>
                      <a:pt x="377" y="1109"/>
                    </a:lnTo>
                    <a:lnTo>
                      <a:pt x="318" y="1120"/>
                    </a:lnTo>
                    <a:lnTo>
                      <a:pt x="259" y="1097"/>
                    </a:lnTo>
                    <a:lnTo>
                      <a:pt x="235" y="1014"/>
                    </a:lnTo>
                    <a:lnTo>
                      <a:pt x="224" y="908"/>
                    </a:lnTo>
                    <a:lnTo>
                      <a:pt x="224" y="849"/>
                    </a:lnTo>
                    <a:lnTo>
                      <a:pt x="235" y="826"/>
                    </a:lnTo>
                    <a:lnTo>
                      <a:pt x="235" y="802"/>
                    </a:lnTo>
                    <a:lnTo>
                      <a:pt x="247" y="790"/>
                    </a:lnTo>
                    <a:lnTo>
                      <a:pt x="271" y="778"/>
                    </a:lnTo>
                    <a:lnTo>
                      <a:pt x="377" y="661"/>
                    </a:lnTo>
                    <a:lnTo>
                      <a:pt x="494" y="495"/>
                    </a:lnTo>
                    <a:lnTo>
                      <a:pt x="589" y="319"/>
                    </a:lnTo>
                    <a:lnTo>
                      <a:pt x="624" y="130"/>
                    </a:lnTo>
                    <a:lnTo>
                      <a:pt x="624" y="94"/>
                    </a:lnTo>
                    <a:lnTo>
                      <a:pt x="612" y="71"/>
                    </a:lnTo>
                    <a:lnTo>
                      <a:pt x="612" y="47"/>
                    </a:lnTo>
                    <a:lnTo>
                      <a:pt x="589" y="24"/>
                    </a:lnTo>
                    <a:lnTo>
                      <a:pt x="565" y="12"/>
                    </a:lnTo>
                    <a:lnTo>
                      <a:pt x="530" y="0"/>
                    </a:lnTo>
                    <a:lnTo>
                      <a:pt x="447" y="24"/>
                    </a:lnTo>
                    <a:lnTo>
                      <a:pt x="388" y="94"/>
                    </a:lnTo>
                    <a:lnTo>
                      <a:pt x="330" y="177"/>
                    </a:lnTo>
                    <a:lnTo>
                      <a:pt x="282" y="260"/>
                    </a:lnTo>
                    <a:lnTo>
                      <a:pt x="259" y="307"/>
                    </a:lnTo>
                    <a:lnTo>
                      <a:pt x="176" y="578"/>
                    </a:lnTo>
                    <a:lnTo>
                      <a:pt x="141" y="861"/>
                    </a:lnTo>
                    <a:lnTo>
                      <a:pt x="12" y="979"/>
                    </a:lnTo>
                    <a:close/>
                    <a:moveTo>
                      <a:pt x="235" y="755"/>
                    </a:moveTo>
                    <a:lnTo>
                      <a:pt x="247" y="708"/>
                    </a:lnTo>
                    <a:lnTo>
                      <a:pt x="271" y="602"/>
                    </a:lnTo>
                    <a:lnTo>
                      <a:pt x="306" y="460"/>
                    </a:lnTo>
                    <a:lnTo>
                      <a:pt x="353" y="319"/>
                    </a:lnTo>
                    <a:lnTo>
                      <a:pt x="400" y="189"/>
                    </a:lnTo>
                    <a:lnTo>
                      <a:pt x="447" y="94"/>
                    </a:lnTo>
                    <a:lnTo>
                      <a:pt x="483" y="71"/>
                    </a:lnTo>
                    <a:lnTo>
                      <a:pt x="506" y="47"/>
                    </a:lnTo>
                    <a:lnTo>
                      <a:pt x="530" y="36"/>
                    </a:lnTo>
                    <a:lnTo>
                      <a:pt x="553" y="36"/>
                    </a:lnTo>
                    <a:lnTo>
                      <a:pt x="565" y="47"/>
                    </a:lnTo>
                    <a:lnTo>
                      <a:pt x="577" y="71"/>
                    </a:lnTo>
                    <a:lnTo>
                      <a:pt x="589" y="83"/>
                    </a:lnTo>
                    <a:lnTo>
                      <a:pt x="589" y="118"/>
                    </a:lnTo>
                    <a:lnTo>
                      <a:pt x="553" y="283"/>
                    </a:lnTo>
                    <a:lnTo>
                      <a:pt x="483" y="436"/>
                    </a:lnTo>
                    <a:lnTo>
                      <a:pt x="400" y="566"/>
                    </a:lnTo>
                    <a:lnTo>
                      <a:pt x="306" y="684"/>
                    </a:lnTo>
                    <a:lnTo>
                      <a:pt x="235" y="7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19" name="Freeform 23"/>
              <p:cNvSpPr>
                <a:spLocks noEditPoints="1"/>
              </p:cNvSpPr>
              <p:nvPr/>
            </p:nvSpPr>
            <p:spPr bwMode="auto">
              <a:xfrm>
                <a:off x="17023" y="2120"/>
                <a:ext cx="518" cy="767"/>
              </a:xfrm>
              <a:custGeom>
                <a:avLst/>
                <a:gdLst/>
                <a:ahLst/>
                <a:cxnLst>
                  <a:cxn ang="0">
                    <a:pos x="518" y="389"/>
                  </a:cxn>
                  <a:cxn ang="0">
                    <a:pos x="506" y="224"/>
                  </a:cxn>
                  <a:cxn ang="0">
                    <a:pos x="448" y="94"/>
                  </a:cxn>
                  <a:cxn ang="0">
                    <a:pos x="424" y="59"/>
                  </a:cxn>
                  <a:cxn ang="0">
                    <a:pos x="353" y="12"/>
                  </a:cxn>
                  <a:cxn ang="0">
                    <a:pos x="306" y="0"/>
                  </a:cxn>
                  <a:cxn ang="0">
                    <a:pos x="259" y="0"/>
                  </a:cxn>
                  <a:cxn ang="0">
                    <a:pos x="165" y="12"/>
                  </a:cxn>
                  <a:cxn ang="0">
                    <a:pos x="94" y="59"/>
                  </a:cxn>
                  <a:cxn ang="0">
                    <a:pos x="47" y="130"/>
                  </a:cxn>
                  <a:cxn ang="0">
                    <a:pos x="0" y="271"/>
                  </a:cxn>
                  <a:cxn ang="0">
                    <a:pos x="0" y="448"/>
                  </a:cxn>
                  <a:cxn ang="0">
                    <a:pos x="12" y="519"/>
                  </a:cxn>
                  <a:cxn ang="0">
                    <a:pos x="35" y="602"/>
                  </a:cxn>
                  <a:cxn ang="0">
                    <a:pos x="71" y="684"/>
                  </a:cxn>
                  <a:cxn ang="0">
                    <a:pos x="153" y="743"/>
                  </a:cxn>
                  <a:cxn ang="0">
                    <a:pos x="259" y="767"/>
                  </a:cxn>
                  <a:cxn ang="0">
                    <a:pos x="365" y="743"/>
                  </a:cxn>
                  <a:cxn ang="0">
                    <a:pos x="448" y="684"/>
                  </a:cxn>
                  <a:cxn ang="0">
                    <a:pos x="483" y="602"/>
                  </a:cxn>
                  <a:cxn ang="0">
                    <a:pos x="506" y="519"/>
                  </a:cxn>
                  <a:cxn ang="0">
                    <a:pos x="518" y="436"/>
                  </a:cxn>
                  <a:cxn ang="0">
                    <a:pos x="518" y="389"/>
                  </a:cxn>
                  <a:cxn ang="0">
                    <a:pos x="259" y="731"/>
                  </a:cxn>
                  <a:cxn ang="0">
                    <a:pos x="236" y="731"/>
                  </a:cxn>
                  <a:cxn ang="0">
                    <a:pos x="200" y="719"/>
                  </a:cxn>
                  <a:cxn ang="0">
                    <a:pos x="177" y="708"/>
                  </a:cxn>
                  <a:cxn ang="0">
                    <a:pos x="153" y="684"/>
                  </a:cxn>
                  <a:cxn ang="0">
                    <a:pos x="130" y="649"/>
                  </a:cxn>
                  <a:cxn ang="0">
                    <a:pos x="118" y="613"/>
                  </a:cxn>
                  <a:cxn ang="0">
                    <a:pos x="106" y="495"/>
                  </a:cxn>
                  <a:cxn ang="0">
                    <a:pos x="106" y="248"/>
                  </a:cxn>
                  <a:cxn ang="0">
                    <a:pos x="118" y="142"/>
                  </a:cxn>
                  <a:cxn ang="0">
                    <a:pos x="130" y="106"/>
                  </a:cxn>
                  <a:cxn ang="0">
                    <a:pos x="153" y="71"/>
                  </a:cxn>
                  <a:cxn ang="0">
                    <a:pos x="177" y="47"/>
                  </a:cxn>
                  <a:cxn ang="0">
                    <a:pos x="212" y="36"/>
                  </a:cxn>
                  <a:cxn ang="0">
                    <a:pos x="294" y="36"/>
                  </a:cxn>
                  <a:cxn ang="0">
                    <a:pos x="330" y="47"/>
                  </a:cxn>
                  <a:cxn ang="0">
                    <a:pos x="377" y="94"/>
                  </a:cxn>
                  <a:cxn ang="0">
                    <a:pos x="400" y="130"/>
                  </a:cxn>
                  <a:cxn ang="0">
                    <a:pos x="412" y="236"/>
                  </a:cxn>
                  <a:cxn ang="0">
                    <a:pos x="412" y="495"/>
                  </a:cxn>
                  <a:cxn ang="0">
                    <a:pos x="400" y="602"/>
                  </a:cxn>
                  <a:cxn ang="0">
                    <a:pos x="389" y="649"/>
                  </a:cxn>
                  <a:cxn ang="0">
                    <a:pos x="365" y="684"/>
                  </a:cxn>
                  <a:cxn ang="0">
                    <a:pos x="342" y="708"/>
                  </a:cxn>
                  <a:cxn ang="0">
                    <a:pos x="306" y="719"/>
                  </a:cxn>
                  <a:cxn ang="0">
                    <a:pos x="283" y="731"/>
                  </a:cxn>
                  <a:cxn ang="0">
                    <a:pos x="259" y="731"/>
                  </a:cxn>
                </a:cxnLst>
                <a:rect l="0" t="0" r="r" b="b"/>
                <a:pathLst>
                  <a:path w="518" h="767">
                    <a:moveTo>
                      <a:pt x="518" y="389"/>
                    </a:moveTo>
                    <a:lnTo>
                      <a:pt x="506" y="224"/>
                    </a:lnTo>
                    <a:lnTo>
                      <a:pt x="448" y="94"/>
                    </a:lnTo>
                    <a:lnTo>
                      <a:pt x="424" y="59"/>
                    </a:lnTo>
                    <a:lnTo>
                      <a:pt x="353" y="12"/>
                    </a:lnTo>
                    <a:lnTo>
                      <a:pt x="306" y="0"/>
                    </a:lnTo>
                    <a:lnTo>
                      <a:pt x="259" y="0"/>
                    </a:lnTo>
                    <a:lnTo>
                      <a:pt x="165" y="12"/>
                    </a:lnTo>
                    <a:lnTo>
                      <a:pt x="94" y="59"/>
                    </a:lnTo>
                    <a:lnTo>
                      <a:pt x="47" y="130"/>
                    </a:lnTo>
                    <a:lnTo>
                      <a:pt x="0" y="271"/>
                    </a:lnTo>
                    <a:lnTo>
                      <a:pt x="0" y="448"/>
                    </a:lnTo>
                    <a:lnTo>
                      <a:pt x="12" y="519"/>
                    </a:lnTo>
                    <a:lnTo>
                      <a:pt x="35" y="602"/>
                    </a:lnTo>
                    <a:lnTo>
                      <a:pt x="71" y="684"/>
                    </a:lnTo>
                    <a:lnTo>
                      <a:pt x="153" y="743"/>
                    </a:lnTo>
                    <a:lnTo>
                      <a:pt x="259" y="767"/>
                    </a:lnTo>
                    <a:lnTo>
                      <a:pt x="365" y="743"/>
                    </a:lnTo>
                    <a:lnTo>
                      <a:pt x="448" y="684"/>
                    </a:lnTo>
                    <a:lnTo>
                      <a:pt x="483" y="602"/>
                    </a:lnTo>
                    <a:lnTo>
                      <a:pt x="506" y="519"/>
                    </a:lnTo>
                    <a:lnTo>
                      <a:pt x="518" y="436"/>
                    </a:lnTo>
                    <a:lnTo>
                      <a:pt x="518" y="389"/>
                    </a:lnTo>
                    <a:close/>
                    <a:moveTo>
                      <a:pt x="259" y="731"/>
                    </a:moveTo>
                    <a:lnTo>
                      <a:pt x="236" y="731"/>
                    </a:lnTo>
                    <a:lnTo>
                      <a:pt x="200" y="719"/>
                    </a:lnTo>
                    <a:lnTo>
                      <a:pt x="177" y="708"/>
                    </a:lnTo>
                    <a:lnTo>
                      <a:pt x="153" y="684"/>
                    </a:lnTo>
                    <a:lnTo>
                      <a:pt x="130" y="649"/>
                    </a:lnTo>
                    <a:lnTo>
                      <a:pt x="118" y="613"/>
                    </a:lnTo>
                    <a:lnTo>
                      <a:pt x="106" y="495"/>
                    </a:lnTo>
                    <a:lnTo>
                      <a:pt x="106" y="248"/>
                    </a:lnTo>
                    <a:lnTo>
                      <a:pt x="118" y="142"/>
                    </a:lnTo>
                    <a:lnTo>
                      <a:pt x="130" y="106"/>
                    </a:lnTo>
                    <a:lnTo>
                      <a:pt x="153" y="71"/>
                    </a:lnTo>
                    <a:lnTo>
                      <a:pt x="177" y="47"/>
                    </a:lnTo>
                    <a:lnTo>
                      <a:pt x="212" y="36"/>
                    </a:lnTo>
                    <a:lnTo>
                      <a:pt x="294" y="36"/>
                    </a:lnTo>
                    <a:lnTo>
                      <a:pt x="330" y="47"/>
                    </a:lnTo>
                    <a:lnTo>
                      <a:pt x="377" y="94"/>
                    </a:lnTo>
                    <a:lnTo>
                      <a:pt x="400" y="130"/>
                    </a:lnTo>
                    <a:lnTo>
                      <a:pt x="412" y="236"/>
                    </a:lnTo>
                    <a:lnTo>
                      <a:pt x="412" y="495"/>
                    </a:lnTo>
                    <a:lnTo>
                      <a:pt x="400" y="602"/>
                    </a:lnTo>
                    <a:lnTo>
                      <a:pt x="389" y="649"/>
                    </a:lnTo>
                    <a:lnTo>
                      <a:pt x="365" y="684"/>
                    </a:lnTo>
                    <a:lnTo>
                      <a:pt x="342" y="708"/>
                    </a:lnTo>
                    <a:lnTo>
                      <a:pt x="306" y="719"/>
                    </a:lnTo>
                    <a:lnTo>
                      <a:pt x="283" y="731"/>
                    </a:lnTo>
                    <a:lnTo>
                      <a:pt x="259" y="73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20" name="Freeform 24"/>
              <p:cNvSpPr>
                <a:spLocks/>
              </p:cNvSpPr>
              <p:nvPr/>
            </p:nvSpPr>
            <p:spPr bwMode="auto">
              <a:xfrm>
                <a:off x="17824" y="2462"/>
                <a:ext cx="188" cy="472"/>
              </a:xfrm>
              <a:custGeom>
                <a:avLst/>
                <a:gdLst/>
                <a:ahLst/>
                <a:cxnLst>
                  <a:cxn ang="0">
                    <a:pos x="188" y="165"/>
                  </a:cxn>
                  <a:cxn ang="0">
                    <a:pos x="176" y="106"/>
                  </a:cxn>
                  <a:cxn ang="0">
                    <a:pos x="165" y="59"/>
                  </a:cxn>
                  <a:cxn ang="0">
                    <a:pos x="141" y="24"/>
                  </a:cxn>
                  <a:cxn ang="0">
                    <a:pos x="118" y="0"/>
                  </a:cxn>
                  <a:cxn ang="0">
                    <a:pos x="47" y="0"/>
                  </a:cxn>
                  <a:cxn ang="0">
                    <a:pos x="23" y="12"/>
                  </a:cxn>
                  <a:cxn ang="0">
                    <a:pos x="0" y="59"/>
                  </a:cxn>
                  <a:cxn ang="0">
                    <a:pos x="0" y="118"/>
                  </a:cxn>
                  <a:cxn ang="0">
                    <a:pos x="23" y="142"/>
                  </a:cxn>
                  <a:cxn ang="0">
                    <a:pos x="47" y="153"/>
                  </a:cxn>
                  <a:cxn ang="0">
                    <a:pos x="82" y="165"/>
                  </a:cxn>
                  <a:cxn ang="0">
                    <a:pos x="106" y="165"/>
                  </a:cxn>
                  <a:cxn ang="0">
                    <a:pos x="141" y="142"/>
                  </a:cxn>
                  <a:cxn ang="0">
                    <a:pos x="153" y="142"/>
                  </a:cxn>
                  <a:cxn ang="0">
                    <a:pos x="153" y="165"/>
                  </a:cxn>
                  <a:cxn ang="0">
                    <a:pos x="129" y="271"/>
                  </a:cxn>
                  <a:cxn ang="0">
                    <a:pos x="94" y="366"/>
                  </a:cxn>
                  <a:cxn ang="0">
                    <a:pos x="35" y="436"/>
                  </a:cxn>
                  <a:cxn ang="0">
                    <a:pos x="23" y="448"/>
                  </a:cxn>
                  <a:cxn ang="0">
                    <a:pos x="23" y="472"/>
                  </a:cxn>
                  <a:cxn ang="0">
                    <a:pos x="35" y="472"/>
                  </a:cxn>
                  <a:cxn ang="0">
                    <a:pos x="70" y="448"/>
                  </a:cxn>
                  <a:cxn ang="0">
                    <a:pos x="118" y="389"/>
                  </a:cxn>
                  <a:cxn ang="0">
                    <a:pos x="165" y="295"/>
                  </a:cxn>
                  <a:cxn ang="0">
                    <a:pos x="188" y="165"/>
                  </a:cxn>
                </a:cxnLst>
                <a:rect l="0" t="0" r="r" b="b"/>
                <a:pathLst>
                  <a:path w="188" h="472">
                    <a:moveTo>
                      <a:pt x="188" y="165"/>
                    </a:moveTo>
                    <a:lnTo>
                      <a:pt x="176" y="106"/>
                    </a:lnTo>
                    <a:lnTo>
                      <a:pt x="165" y="59"/>
                    </a:lnTo>
                    <a:lnTo>
                      <a:pt x="141" y="24"/>
                    </a:lnTo>
                    <a:lnTo>
                      <a:pt x="118" y="0"/>
                    </a:lnTo>
                    <a:lnTo>
                      <a:pt x="47" y="0"/>
                    </a:lnTo>
                    <a:lnTo>
                      <a:pt x="23" y="12"/>
                    </a:lnTo>
                    <a:lnTo>
                      <a:pt x="0" y="59"/>
                    </a:lnTo>
                    <a:lnTo>
                      <a:pt x="0" y="118"/>
                    </a:lnTo>
                    <a:lnTo>
                      <a:pt x="23" y="142"/>
                    </a:lnTo>
                    <a:lnTo>
                      <a:pt x="47" y="153"/>
                    </a:lnTo>
                    <a:lnTo>
                      <a:pt x="82" y="165"/>
                    </a:lnTo>
                    <a:lnTo>
                      <a:pt x="106" y="165"/>
                    </a:lnTo>
                    <a:lnTo>
                      <a:pt x="141" y="142"/>
                    </a:lnTo>
                    <a:lnTo>
                      <a:pt x="153" y="142"/>
                    </a:lnTo>
                    <a:lnTo>
                      <a:pt x="153" y="165"/>
                    </a:lnTo>
                    <a:lnTo>
                      <a:pt x="129" y="271"/>
                    </a:lnTo>
                    <a:lnTo>
                      <a:pt x="94" y="366"/>
                    </a:lnTo>
                    <a:lnTo>
                      <a:pt x="35" y="436"/>
                    </a:lnTo>
                    <a:lnTo>
                      <a:pt x="23" y="448"/>
                    </a:lnTo>
                    <a:lnTo>
                      <a:pt x="23" y="472"/>
                    </a:lnTo>
                    <a:lnTo>
                      <a:pt x="35" y="472"/>
                    </a:lnTo>
                    <a:lnTo>
                      <a:pt x="70" y="448"/>
                    </a:lnTo>
                    <a:lnTo>
                      <a:pt x="118" y="389"/>
                    </a:lnTo>
                    <a:lnTo>
                      <a:pt x="165" y="295"/>
                    </a:lnTo>
                    <a:lnTo>
                      <a:pt x="188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21" name="Freeform 25"/>
              <p:cNvSpPr>
                <a:spLocks noEditPoints="1"/>
              </p:cNvSpPr>
              <p:nvPr/>
            </p:nvSpPr>
            <p:spPr bwMode="auto">
              <a:xfrm>
                <a:off x="18413" y="1495"/>
                <a:ext cx="624" cy="1156"/>
              </a:xfrm>
              <a:custGeom>
                <a:avLst/>
                <a:gdLst/>
                <a:ahLst/>
                <a:cxnLst>
                  <a:cxn ang="0">
                    <a:pos x="0" y="991"/>
                  </a:cxn>
                  <a:cxn ang="0">
                    <a:pos x="35" y="1003"/>
                  </a:cxn>
                  <a:cxn ang="0">
                    <a:pos x="58" y="979"/>
                  </a:cxn>
                  <a:cxn ang="0">
                    <a:pos x="129" y="920"/>
                  </a:cxn>
                  <a:cxn ang="0">
                    <a:pos x="164" y="1003"/>
                  </a:cxn>
                  <a:cxn ang="0">
                    <a:pos x="247" y="1132"/>
                  </a:cxn>
                  <a:cxn ang="0">
                    <a:pos x="412" y="1132"/>
                  </a:cxn>
                  <a:cxn ang="0">
                    <a:pos x="482" y="1073"/>
                  </a:cxn>
                  <a:cxn ang="0">
                    <a:pos x="529" y="1038"/>
                  </a:cxn>
                  <a:cxn ang="0">
                    <a:pos x="565" y="1003"/>
                  </a:cxn>
                  <a:cxn ang="0">
                    <a:pos x="541" y="979"/>
                  </a:cxn>
                  <a:cxn ang="0">
                    <a:pos x="435" y="1073"/>
                  </a:cxn>
                  <a:cxn ang="0">
                    <a:pos x="317" y="1120"/>
                  </a:cxn>
                  <a:cxn ang="0">
                    <a:pos x="235" y="1014"/>
                  </a:cxn>
                  <a:cxn ang="0">
                    <a:pos x="223" y="849"/>
                  </a:cxn>
                  <a:cxn ang="0">
                    <a:pos x="235" y="802"/>
                  </a:cxn>
                  <a:cxn ang="0">
                    <a:pos x="270" y="778"/>
                  </a:cxn>
                  <a:cxn ang="0">
                    <a:pos x="494" y="495"/>
                  </a:cxn>
                  <a:cxn ang="0">
                    <a:pos x="624" y="130"/>
                  </a:cxn>
                  <a:cxn ang="0">
                    <a:pos x="612" y="71"/>
                  </a:cxn>
                  <a:cxn ang="0">
                    <a:pos x="588" y="24"/>
                  </a:cxn>
                  <a:cxn ang="0">
                    <a:pos x="529" y="0"/>
                  </a:cxn>
                  <a:cxn ang="0">
                    <a:pos x="388" y="94"/>
                  </a:cxn>
                  <a:cxn ang="0">
                    <a:pos x="282" y="260"/>
                  </a:cxn>
                  <a:cxn ang="0">
                    <a:pos x="176" y="578"/>
                  </a:cxn>
                  <a:cxn ang="0">
                    <a:pos x="11" y="979"/>
                  </a:cxn>
                  <a:cxn ang="0">
                    <a:pos x="247" y="708"/>
                  </a:cxn>
                  <a:cxn ang="0">
                    <a:pos x="306" y="460"/>
                  </a:cxn>
                  <a:cxn ang="0">
                    <a:pos x="400" y="189"/>
                  </a:cxn>
                  <a:cxn ang="0">
                    <a:pos x="482" y="71"/>
                  </a:cxn>
                  <a:cxn ang="0">
                    <a:pos x="529" y="36"/>
                  </a:cxn>
                  <a:cxn ang="0">
                    <a:pos x="565" y="47"/>
                  </a:cxn>
                  <a:cxn ang="0">
                    <a:pos x="588" y="83"/>
                  </a:cxn>
                  <a:cxn ang="0">
                    <a:pos x="553" y="283"/>
                  </a:cxn>
                  <a:cxn ang="0">
                    <a:pos x="400" y="566"/>
                  </a:cxn>
                  <a:cxn ang="0">
                    <a:pos x="235" y="755"/>
                  </a:cxn>
                </a:cxnLst>
                <a:rect l="0" t="0" r="r" b="b"/>
                <a:pathLst>
                  <a:path w="624" h="1156">
                    <a:moveTo>
                      <a:pt x="11" y="979"/>
                    </a:moveTo>
                    <a:lnTo>
                      <a:pt x="0" y="991"/>
                    </a:lnTo>
                    <a:lnTo>
                      <a:pt x="23" y="1014"/>
                    </a:lnTo>
                    <a:lnTo>
                      <a:pt x="35" y="1003"/>
                    </a:lnTo>
                    <a:lnTo>
                      <a:pt x="47" y="1003"/>
                    </a:lnTo>
                    <a:lnTo>
                      <a:pt x="58" y="979"/>
                    </a:lnTo>
                    <a:lnTo>
                      <a:pt x="106" y="932"/>
                    </a:lnTo>
                    <a:lnTo>
                      <a:pt x="129" y="920"/>
                    </a:lnTo>
                    <a:lnTo>
                      <a:pt x="141" y="908"/>
                    </a:lnTo>
                    <a:lnTo>
                      <a:pt x="164" y="1003"/>
                    </a:lnTo>
                    <a:lnTo>
                      <a:pt x="188" y="1073"/>
                    </a:lnTo>
                    <a:lnTo>
                      <a:pt x="247" y="1132"/>
                    </a:lnTo>
                    <a:lnTo>
                      <a:pt x="317" y="1156"/>
                    </a:lnTo>
                    <a:lnTo>
                      <a:pt x="412" y="1132"/>
                    </a:lnTo>
                    <a:lnTo>
                      <a:pt x="447" y="1109"/>
                    </a:lnTo>
                    <a:lnTo>
                      <a:pt x="482" y="1073"/>
                    </a:lnTo>
                    <a:lnTo>
                      <a:pt x="506" y="1061"/>
                    </a:lnTo>
                    <a:lnTo>
                      <a:pt x="529" y="1038"/>
                    </a:lnTo>
                    <a:lnTo>
                      <a:pt x="553" y="1026"/>
                    </a:lnTo>
                    <a:lnTo>
                      <a:pt x="565" y="1003"/>
                    </a:lnTo>
                    <a:lnTo>
                      <a:pt x="565" y="979"/>
                    </a:lnTo>
                    <a:lnTo>
                      <a:pt x="541" y="979"/>
                    </a:lnTo>
                    <a:lnTo>
                      <a:pt x="529" y="991"/>
                    </a:lnTo>
                    <a:lnTo>
                      <a:pt x="435" y="1073"/>
                    </a:lnTo>
                    <a:lnTo>
                      <a:pt x="376" y="1109"/>
                    </a:lnTo>
                    <a:lnTo>
                      <a:pt x="317" y="1120"/>
                    </a:lnTo>
                    <a:lnTo>
                      <a:pt x="259" y="1097"/>
                    </a:lnTo>
                    <a:lnTo>
                      <a:pt x="235" y="1014"/>
                    </a:lnTo>
                    <a:lnTo>
                      <a:pt x="223" y="908"/>
                    </a:lnTo>
                    <a:lnTo>
                      <a:pt x="223" y="849"/>
                    </a:lnTo>
                    <a:lnTo>
                      <a:pt x="235" y="826"/>
                    </a:lnTo>
                    <a:lnTo>
                      <a:pt x="235" y="802"/>
                    </a:lnTo>
                    <a:lnTo>
                      <a:pt x="247" y="790"/>
                    </a:lnTo>
                    <a:lnTo>
                      <a:pt x="270" y="778"/>
                    </a:lnTo>
                    <a:lnTo>
                      <a:pt x="376" y="661"/>
                    </a:lnTo>
                    <a:lnTo>
                      <a:pt x="494" y="495"/>
                    </a:lnTo>
                    <a:lnTo>
                      <a:pt x="588" y="319"/>
                    </a:lnTo>
                    <a:lnTo>
                      <a:pt x="624" y="130"/>
                    </a:lnTo>
                    <a:lnTo>
                      <a:pt x="624" y="94"/>
                    </a:lnTo>
                    <a:lnTo>
                      <a:pt x="612" y="71"/>
                    </a:lnTo>
                    <a:lnTo>
                      <a:pt x="612" y="47"/>
                    </a:lnTo>
                    <a:lnTo>
                      <a:pt x="588" y="24"/>
                    </a:lnTo>
                    <a:lnTo>
                      <a:pt x="565" y="12"/>
                    </a:lnTo>
                    <a:lnTo>
                      <a:pt x="529" y="0"/>
                    </a:lnTo>
                    <a:lnTo>
                      <a:pt x="447" y="24"/>
                    </a:lnTo>
                    <a:lnTo>
                      <a:pt x="388" y="94"/>
                    </a:lnTo>
                    <a:lnTo>
                      <a:pt x="329" y="177"/>
                    </a:lnTo>
                    <a:lnTo>
                      <a:pt x="282" y="260"/>
                    </a:lnTo>
                    <a:lnTo>
                      <a:pt x="259" y="307"/>
                    </a:lnTo>
                    <a:lnTo>
                      <a:pt x="176" y="578"/>
                    </a:lnTo>
                    <a:lnTo>
                      <a:pt x="141" y="861"/>
                    </a:lnTo>
                    <a:lnTo>
                      <a:pt x="11" y="979"/>
                    </a:lnTo>
                    <a:close/>
                    <a:moveTo>
                      <a:pt x="235" y="755"/>
                    </a:moveTo>
                    <a:lnTo>
                      <a:pt x="247" y="708"/>
                    </a:lnTo>
                    <a:lnTo>
                      <a:pt x="270" y="602"/>
                    </a:lnTo>
                    <a:lnTo>
                      <a:pt x="306" y="460"/>
                    </a:lnTo>
                    <a:lnTo>
                      <a:pt x="353" y="319"/>
                    </a:lnTo>
                    <a:lnTo>
                      <a:pt x="400" y="189"/>
                    </a:lnTo>
                    <a:lnTo>
                      <a:pt x="447" y="94"/>
                    </a:lnTo>
                    <a:lnTo>
                      <a:pt x="482" y="71"/>
                    </a:lnTo>
                    <a:lnTo>
                      <a:pt x="506" y="47"/>
                    </a:lnTo>
                    <a:lnTo>
                      <a:pt x="529" y="36"/>
                    </a:lnTo>
                    <a:lnTo>
                      <a:pt x="553" y="36"/>
                    </a:lnTo>
                    <a:lnTo>
                      <a:pt x="565" y="47"/>
                    </a:lnTo>
                    <a:lnTo>
                      <a:pt x="577" y="71"/>
                    </a:lnTo>
                    <a:lnTo>
                      <a:pt x="588" y="83"/>
                    </a:lnTo>
                    <a:lnTo>
                      <a:pt x="588" y="118"/>
                    </a:lnTo>
                    <a:lnTo>
                      <a:pt x="553" y="283"/>
                    </a:lnTo>
                    <a:lnTo>
                      <a:pt x="482" y="436"/>
                    </a:lnTo>
                    <a:lnTo>
                      <a:pt x="400" y="566"/>
                    </a:lnTo>
                    <a:lnTo>
                      <a:pt x="306" y="684"/>
                    </a:lnTo>
                    <a:lnTo>
                      <a:pt x="235" y="7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22" name="Freeform 26"/>
              <p:cNvSpPr>
                <a:spLocks/>
              </p:cNvSpPr>
              <p:nvPr/>
            </p:nvSpPr>
            <p:spPr bwMode="auto">
              <a:xfrm>
                <a:off x="19178" y="2120"/>
                <a:ext cx="412" cy="743"/>
              </a:xfrm>
              <a:custGeom>
                <a:avLst/>
                <a:gdLst/>
                <a:ahLst/>
                <a:cxnLst>
                  <a:cxn ang="0">
                    <a:pos x="259" y="36"/>
                  </a:cxn>
                  <a:cxn ang="0">
                    <a:pos x="259" y="12"/>
                  </a:cxn>
                  <a:cxn ang="0">
                    <a:pos x="247" y="0"/>
                  </a:cxn>
                  <a:cxn ang="0">
                    <a:pos x="224" y="0"/>
                  </a:cxn>
                  <a:cxn ang="0">
                    <a:pos x="141" y="47"/>
                  </a:cxn>
                  <a:cxn ang="0">
                    <a:pos x="71" y="71"/>
                  </a:cxn>
                  <a:cxn ang="0">
                    <a:pos x="0" y="71"/>
                  </a:cxn>
                  <a:cxn ang="0">
                    <a:pos x="0" y="106"/>
                  </a:cxn>
                  <a:cxn ang="0">
                    <a:pos x="71" y="106"/>
                  </a:cxn>
                  <a:cxn ang="0">
                    <a:pos x="165" y="83"/>
                  </a:cxn>
                  <a:cxn ang="0">
                    <a:pos x="165" y="684"/>
                  </a:cxn>
                  <a:cxn ang="0">
                    <a:pos x="153" y="696"/>
                  </a:cxn>
                  <a:cxn ang="0">
                    <a:pos x="106" y="696"/>
                  </a:cxn>
                  <a:cxn ang="0">
                    <a:pos x="59" y="708"/>
                  </a:cxn>
                  <a:cxn ang="0">
                    <a:pos x="12" y="708"/>
                  </a:cxn>
                  <a:cxn ang="0">
                    <a:pos x="12" y="743"/>
                  </a:cxn>
                  <a:cxn ang="0">
                    <a:pos x="412" y="743"/>
                  </a:cxn>
                  <a:cxn ang="0">
                    <a:pos x="412" y="708"/>
                  </a:cxn>
                  <a:cxn ang="0">
                    <a:pos x="318" y="708"/>
                  </a:cxn>
                  <a:cxn ang="0">
                    <a:pos x="294" y="696"/>
                  </a:cxn>
                  <a:cxn ang="0">
                    <a:pos x="271" y="696"/>
                  </a:cxn>
                  <a:cxn ang="0">
                    <a:pos x="259" y="684"/>
                  </a:cxn>
                  <a:cxn ang="0">
                    <a:pos x="259" y="649"/>
                  </a:cxn>
                  <a:cxn ang="0">
                    <a:pos x="259" y="36"/>
                  </a:cxn>
                </a:cxnLst>
                <a:rect l="0" t="0" r="r" b="b"/>
                <a:pathLst>
                  <a:path w="412" h="743">
                    <a:moveTo>
                      <a:pt x="259" y="36"/>
                    </a:moveTo>
                    <a:lnTo>
                      <a:pt x="259" y="12"/>
                    </a:lnTo>
                    <a:lnTo>
                      <a:pt x="247" y="0"/>
                    </a:lnTo>
                    <a:lnTo>
                      <a:pt x="224" y="0"/>
                    </a:lnTo>
                    <a:lnTo>
                      <a:pt x="141" y="47"/>
                    </a:lnTo>
                    <a:lnTo>
                      <a:pt x="71" y="71"/>
                    </a:lnTo>
                    <a:lnTo>
                      <a:pt x="0" y="71"/>
                    </a:lnTo>
                    <a:lnTo>
                      <a:pt x="0" y="106"/>
                    </a:lnTo>
                    <a:lnTo>
                      <a:pt x="71" y="106"/>
                    </a:lnTo>
                    <a:lnTo>
                      <a:pt x="165" y="83"/>
                    </a:lnTo>
                    <a:lnTo>
                      <a:pt x="165" y="684"/>
                    </a:lnTo>
                    <a:lnTo>
                      <a:pt x="153" y="696"/>
                    </a:lnTo>
                    <a:lnTo>
                      <a:pt x="106" y="696"/>
                    </a:lnTo>
                    <a:lnTo>
                      <a:pt x="59" y="708"/>
                    </a:lnTo>
                    <a:lnTo>
                      <a:pt x="12" y="708"/>
                    </a:lnTo>
                    <a:lnTo>
                      <a:pt x="12" y="743"/>
                    </a:lnTo>
                    <a:lnTo>
                      <a:pt x="412" y="743"/>
                    </a:lnTo>
                    <a:lnTo>
                      <a:pt x="412" y="708"/>
                    </a:lnTo>
                    <a:lnTo>
                      <a:pt x="318" y="708"/>
                    </a:lnTo>
                    <a:lnTo>
                      <a:pt x="294" y="696"/>
                    </a:lnTo>
                    <a:lnTo>
                      <a:pt x="271" y="696"/>
                    </a:lnTo>
                    <a:lnTo>
                      <a:pt x="259" y="684"/>
                    </a:lnTo>
                    <a:lnTo>
                      <a:pt x="259" y="649"/>
                    </a:lnTo>
                    <a:lnTo>
                      <a:pt x="259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23" name="Freeform 27"/>
              <p:cNvSpPr>
                <a:spLocks/>
              </p:cNvSpPr>
              <p:nvPr/>
            </p:nvSpPr>
            <p:spPr bwMode="auto">
              <a:xfrm>
                <a:off x="19920" y="2462"/>
                <a:ext cx="188" cy="472"/>
              </a:xfrm>
              <a:custGeom>
                <a:avLst/>
                <a:gdLst/>
                <a:ahLst/>
                <a:cxnLst>
                  <a:cxn ang="0">
                    <a:pos x="188" y="165"/>
                  </a:cxn>
                  <a:cxn ang="0">
                    <a:pos x="176" y="106"/>
                  </a:cxn>
                  <a:cxn ang="0">
                    <a:pos x="165" y="59"/>
                  </a:cxn>
                  <a:cxn ang="0">
                    <a:pos x="141" y="24"/>
                  </a:cxn>
                  <a:cxn ang="0">
                    <a:pos x="118" y="0"/>
                  </a:cxn>
                  <a:cxn ang="0">
                    <a:pos x="47" y="0"/>
                  </a:cxn>
                  <a:cxn ang="0">
                    <a:pos x="23" y="12"/>
                  </a:cxn>
                  <a:cxn ang="0">
                    <a:pos x="0" y="59"/>
                  </a:cxn>
                  <a:cxn ang="0">
                    <a:pos x="0" y="118"/>
                  </a:cxn>
                  <a:cxn ang="0">
                    <a:pos x="23" y="142"/>
                  </a:cxn>
                  <a:cxn ang="0">
                    <a:pos x="47" y="153"/>
                  </a:cxn>
                  <a:cxn ang="0">
                    <a:pos x="82" y="165"/>
                  </a:cxn>
                  <a:cxn ang="0">
                    <a:pos x="106" y="165"/>
                  </a:cxn>
                  <a:cxn ang="0">
                    <a:pos x="141" y="142"/>
                  </a:cxn>
                  <a:cxn ang="0">
                    <a:pos x="153" y="142"/>
                  </a:cxn>
                  <a:cxn ang="0">
                    <a:pos x="153" y="165"/>
                  </a:cxn>
                  <a:cxn ang="0">
                    <a:pos x="129" y="271"/>
                  </a:cxn>
                  <a:cxn ang="0">
                    <a:pos x="94" y="366"/>
                  </a:cxn>
                  <a:cxn ang="0">
                    <a:pos x="35" y="436"/>
                  </a:cxn>
                  <a:cxn ang="0">
                    <a:pos x="23" y="448"/>
                  </a:cxn>
                  <a:cxn ang="0">
                    <a:pos x="23" y="472"/>
                  </a:cxn>
                  <a:cxn ang="0">
                    <a:pos x="35" y="472"/>
                  </a:cxn>
                  <a:cxn ang="0">
                    <a:pos x="70" y="448"/>
                  </a:cxn>
                  <a:cxn ang="0">
                    <a:pos x="118" y="389"/>
                  </a:cxn>
                  <a:cxn ang="0">
                    <a:pos x="165" y="295"/>
                  </a:cxn>
                  <a:cxn ang="0">
                    <a:pos x="188" y="165"/>
                  </a:cxn>
                </a:cxnLst>
                <a:rect l="0" t="0" r="r" b="b"/>
                <a:pathLst>
                  <a:path w="188" h="472">
                    <a:moveTo>
                      <a:pt x="188" y="165"/>
                    </a:moveTo>
                    <a:lnTo>
                      <a:pt x="176" y="106"/>
                    </a:lnTo>
                    <a:lnTo>
                      <a:pt x="165" y="59"/>
                    </a:lnTo>
                    <a:lnTo>
                      <a:pt x="141" y="24"/>
                    </a:lnTo>
                    <a:lnTo>
                      <a:pt x="118" y="0"/>
                    </a:lnTo>
                    <a:lnTo>
                      <a:pt x="47" y="0"/>
                    </a:lnTo>
                    <a:lnTo>
                      <a:pt x="23" y="12"/>
                    </a:lnTo>
                    <a:lnTo>
                      <a:pt x="0" y="59"/>
                    </a:lnTo>
                    <a:lnTo>
                      <a:pt x="0" y="118"/>
                    </a:lnTo>
                    <a:lnTo>
                      <a:pt x="23" y="142"/>
                    </a:lnTo>
                    <a:lnTo>
                      <a:pt x="47" y="153"/>
                    </a:lnTo>
                    <a:lnTo>
                      <a:pt x="82" y="165"/>
                    </a:lnTo>
                    <a:lnTo>
                      <a:pt x="106" y="165"/>
                    </a:lnTo>
                    <a:lnTo>
                      <a:pt x="141" y="142"/>
                    </a:lnTo>
                    <a:lnTo>
                      <a:pt x="153" y="142"/>
                    </a:lnTo>
                    <a:lnTo>
                      <a:pt x="153" y="165"/>
                    </a:lnTo>
                    <a:lnTo>
                      <a:pt x="129" y="271"/>
                    </a:lnTo>
                    <a:lnTo>
                      <a:pt x="94" y="366"/>
                    </a:lnTo>
                    <a:lnTo>
                      <a:pt x="35" y="436"/>
                    </a:lnTo>
                    <a:lnTo>
                      <a:pt x="23" y="448"/>
                    </a:lnTo>
                    <a:lnTo>
                      <a:pt x="23" y="472"/>
                    </a:lnTo>
                    <a:lnTo>
                      <a:pt x="35" y="472"/>
                    </a:lnTo>
                    <a:lnTo>
                      <a:pt x="70" y="448"/>
                    </a:lnTo>
                    <a:lnTo>
                      <a:pt x="118" y="389"/>
                    </a:lnTo>
                    <a:lnTo>
                      <a:pt x="165" y="295"/>
                    </a:lnTo>
                    <a:lnTo>
                      <a:pt x="188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24" name="Freeform 28"/>
              <p:cNvSpPr>
                <a:spLocks/>
              </p:cNvSpPr>
              <p:nvPr/>
            </p:nvSpPr>
            <p:spPr bwMode="auto">
              <a:xfrm>
                <a:off x="20638" y="2462"/>
                <a:ext cx="165" cy="165"/>
              </a:xfrm>
              <a:custGeom>
                <a:avLst/>
                <a:gdLst/>
                <a:ahLst/>
                <a:cxnLst>
                  <a:cxn ang="0">
                    <a:pos x="165" y="83"/>
                  </a:cxn>
                  <a:cxn ang="0">
                    <a:pos x="153" y="47"/>
                  </a:cxn>
                  <a:cxn ang="0">
                    <a:pos x="141" y="24"/>
                  </a:cxn>
                  <a:cxn ang="0">
                    <a:pos x="118" y="0"/>
                  </a:cxn>
                  <a:cxn ang="0">
                    <a:pos x="47" y="0"/>
                  </a:cxn>
                  <a:cxn ang="0">
                    <a:pos x="0" y="47"/>
                  </a:cxn>
                  <a:cxn ang="0">
                    <a:pos x="0" y="118"/>
                  </a:cxn>
                  <a:cxn ang="0">
                    <a:pos x="24" y="142"/>
                  </a:cxn>
                  <a:cxn ang="0">
                    <a:pos x="47" y="153"/>
                  </a:cxn>
                  <a:cxn ang="0">
                    <a:pos x="82" y="165"/>
                  </a:cxn>
                  <a:cxn ang="0">
                    <a:pos x="118" y="153"/>
                  </a:cxn>
                  <a:cxn ang="0">
                    <a:pos x="141" y="142"/>
                  </a:cxn>
                  <a:cxn ang="0">
                    <a:pos x="165" y="118"/>
                  </a:cxn>
                  <a:cxn ang="0">
                    <a:pos x="165" y="83"/>
                  </a:cxn>
                </a:cxnLst>
                <a:rect l="0" t="0" r="r" b="b"/>
                <a:pathLst>
                  <a:path w="165" h="165">
                    <a:moveTo>
                      <a:pt x="165" y="83"/>
                    </a:moveTo>
                    <a:lnTo>
                      <a:pt x="153" y="47"/>
                    </a:lnTo>
                    <a:lnTo>
                      <a:pt x="141" y="24"/>
                    </a:lnTo>
                    <a:lnTo>
                      <a:pt x="118" y="0"/>
                    </a:lnTo>
                    <a:lnTo>
                      <a:pt x="47" y="0"/>
                    </a:lnTo>
                    <a:lnTo>
                      <a:pt x="0" y="47"/>
                    </a:lnTo>
                    <a:lnTo>
                      <a:pt x="0" y="118"/>
                    </a:lnTo>
                    <a:lnTo>
                      <a:pt x="24" y="142"/>
                    </a:lnTo>
                    <a:lnTo>
                      <a:pt x="47" y="153"/>
                    </a:lnTo>
                    <a:lnTo>
                      <a:pt x="82" y="165"/>
                    </a:lnTo>
                    <a:lnTo>
                      <a:pt x="118" y="153"/>
                    </a:lnTo>
                    <a:lnTo>
                      <a:pt x="141" y="142"/>
                    </a:lnTo>
                    <a:lnTo>
                      <a:pt x="165" y="118"/>
                    </a:lnTo>
                    <a:lnTo>
                      <a:pt x="165" y="8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25" name="Freeform 29"/>
              <p:cNvSpPr>
                <a:spLocks/>
              </p:cNvSpPr>
              <p:nvPr/>
            </p:nvSpPr>
            <p:spPr bwMode="auto">
              <a:xfrm>
                <a:off x="21356" y="2462"/>
                <a:ext cx="165" cy="165"/>
              </a:xfrm>
              <a:custGeom>
                <a:avLst/>
                <a:gdLst/>
                <a:ahLst/>
                <a:cxnLst>
                  <a:cxn ang="0">
                    <a:pos x="165" y="83"/>
                  </a:cxn>
                  <a:cxn ang="0">
                    <a:pos x="153" y="47"/>
                  </a:cxn>
                  <a:cxn ang="0">
                    <a:pos x="142" y="24"/>
                  </a:cxn>
                  <a:cxn ang="0">
                    <a:pos x="118" y="0"/>
                  </a:cxn>
                  <a:cxn ang="0">
                    <a:pos x="47" y="0"/>
                  </a:cxn>
                  <a:cxn ang="0">
                    <a:pos x="0" y="47"/>
                  </a:cxn>
                  <a:cxn ang="0">
                    <a:pos x="0" y="118"/>
                  </a:cxn>
                  <a:cxn ang="0">
                    <a:pos x="24" y="142"/>
                  </a:cxn>
                  <a:cxn ang="0">
                    <a:pos x="47" y="153"/>
                  </a:cxn>
                  <a:cxn ang="0">
                    <a:pos x="83" y="165"/>
                  </a:cxn>
                  <a:cxn ang="0">
                    <a:pos x="118" y="153"/>
                  </a:cxn>
                  <a:cxn ang="0">
                    <a:pos x="142" y="142"/>
                  </a:cxn>
                  <a:cxn ang="0">
                    <a:pos x="165" y="118"/>
                  </a:cxn>
                  <a:cxn ang="0">
                    <a:pos x="165" y="83"/>
                  </a:cxn>
                </a:cxnLst>
                <a:rect l="0" t="0" r="r" b="b"/>
                <a:pathLst>
                  <a:path w="165" h="165">
                    <a:moveTo>
                      <a:pt x="165" y="83"/>
                    </a:moveTo>
                    <a:lnTo>
                      <a:pt x="153" y="47"/>
                    </a:lnTo>
                    <a:lnTo>
                      <a:pt x="142" y="24"/>
                    </a:lnTo>
                    <a:lnTo>
                      <a:pt x="118" y="0"/>
                    </a:lnTo>
                    <a:lnTo>
                      <a:pt x="47" y="0"/>
                    </a:lnTo>
                    <a:lnTo>
                      <a:pt x="0" y="47"/>
                    </a:lnTo>
                    <a:lnTo>
                      <a:pt x="0" y="118"/>
                    </a:lnTo>
                    <a:lnTo>
                      <a:pt x="24" y="142"/>
                    </a:lnTo>
                    <a:lnTo>
                      <a:pt x="47" y="153"/>
                    </a:lnTo>
                    <a:lnTo>
                      <a:pt x="83" y="165"/>
                    </a:lnTo>
                    <a:lnTo>
                      <a:pt x="118" y="153"/>
                    </a:lnTo>
                    <a:lnTo>
                      <a:pt x="142" y="142"/>
                    </a:lnTo>
                    <a:lnTo>
                      <a:pt x="165" y="118"/>
                    </a:lnTo>
                    <a:lnTo>
                      <a:pt x="165" y="8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26" name="Freeform 30"/>
              <p:cNvSpPr>
                <a:spLocks/>
              </p:cNvSpPr>
              <p:nvPr/>
            </p:nvSpPr>
            <p:spPr bwMode="auto">
              <a:xfrm>
                <a:off x="22075" y="2462"/>
                <a:ext cx="164" cy="165"/>
              </a:xfrm>
              <a:custGeom>
                <a:avLst/>
                <a:gdLst/>
                <a:ahLst/>
                <a:cxnLst>
                  <a:cxn ang="0">
                    <a:pos x="164" y="83"/>
                  </a:cxn>
                  <a:cxn ang="0">
                    <a:pos x="153" y="47"/>
                  </a:cxn>
                  <a:cxn ang="0">
                    <a:pos x="141" y="24"/>
                  </a:cxn>
                  <a:cxn ang="0">
                    <a:pos x="117" y="0"/>
                  </a:cxn>
                  <a:cxn ang="0">
                    <a:pos x="47" y="0"/>
                  </a:cxn>
                  <a:cxn ang="0">
                    <a:pos x="0" y="47"/>
                  </a:cxn>
                  <a:cxn ang="0">
                    <a:pos x="0" y="118"/>
                  </a:cxn>
                  <a:cxn ang="0">
                    <a:pos x="23" y="142"/>
                  </a:cxn>
                  <a:cxn ang="0">
                    <a:pos x="47" y="153"/>
                  </a:cxn>
                  <a:cxn ang="0">
                    <a:pos x="82" y="165"/>
                  </a:cxn>
                  <a:cxn ang="0">
                    <a:pos x="117" y="153"/>
                  </a:cxn>
                  <a:cxn ang="0">
                    <a:pos x="141" y="142"/>
                  </a:cxn>
                  <a:cxn ang="0">
                    <a:pos x="164" y="118"/>
                  </a:cxn>
                  <a:cxn ang="0">
                    <a:pos x="164" y="83"/>
                  </a:cxn>
                </a:cxnLst>
                <a:rect l="0" t="0" r="r" b="b"/>
                <a:pathLst>
                  <a:path w="164" h="165">
                    <a:moveTo>
                      <a:pt x="164" y="83"/>
                    </a:moveTo>
                    <a:lnTo>
                      <a:pt x="153" y="47"/>
                    </a:lnTo>
                    <a:lnTo>
                      <a:pt x="141" y="24"/>
                    </a:lnTo>
                    <a:lnTo>
                      <a:pt x="117" y="0"/>
                    </a:lnTo>
                    <a:lnTo>
                      <a:pt x="47" y="0"/>
                    </a:lnTo>
                    <a:lnTo>
                      <a:pt x="0" y="47"/>
                    </a:lnTo>
                    <a:lnTo>
                      <a:pt x="0" y="118"/>
                    </a:lnTo>
                    <a:lnTo>
                      <a:pt x="23" y="142"/>
                    </a:lnTo>
                    <a:lnTo>
                      <a:pt x="47" y="153"/>
                    </a:lnTo>
                    <a:lnTo>
                      <a:pt x="82" y="165"/>
                    </a:lnTo>
                    <a:lnTo>
                      <a:pt x="117" y="153"/>
                    </a:lnTo>
                    <a:lnTo>
                      <a:pt x="141" y="142"/>
                    </a:lnTo>
                    <a:lnTo>
                      <a:pt x="164" y="118"/>
                    </a:lnTo>
                    <a:lnTo>
                      <a:pt x="164" y="8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27" name="Freeform 31"/>
              <p:cNvSpPr>
                <a:spLocks/>
              </p:cNvSpPr>
              <p:nvPr/>
            </p:nvSpPr>
            <p:spPr bwMode="auto">
              <a:xfrm>
                <a:off x="22793" y="2462"/>
                <a:ext cx="188" cy="472"/>
              </a:xfrm>
              <a:custGeom>
                <a:avLst/>
                <a:gdLst/>
                <a:ahLst/>
                <a:cxnLst>
                  <a:cxn ang="0">
                    <a:pos x="188" y="165"/>
                  </a:cxn>
                  <a:cxn ang="0">
                    <a:pos x="176" y="106"/>
                  </a:cxn>
                  <a:cxn ang="0">
                    <a:pos x="165" y="59"/>
                  </a:cxn>
                  <a:cxn ang="0">
                    <a:pos x="141" y="24"/>
                  </a:cxn>
                  <a:cxn ang="0">
                    <a:pos x="118" y="0"/>
                  </a:cxn>
                  <a:cxn ang="0">
                    <a:pos x="47" y="0"/>
                  </a:cxn>
                  <a:cxn ang="0">
                    <a:pos x="23" y="12"/>
                  </a:cxn>
                  <a:cxn ang="0">
                    <a:pos x="0" y="59"/>
                  </a:cxn>
                  <a:cxn ang="0">
                    <a:pos x="0" y="118"/>
                  </a:cxn>
                  <a:cxn ang="0">
                    <a:pos x="23" y="142"/>
                  </a:cxn>
                  <a:cxn ang="0">
                    <a:pos x="47" y="153"/>
                  </a:cxn>
                  <a:cxn ang="0">
                    <a:pos x="82" y="165"/>
                  </a:cxn>
                  <a:cxn ang="0">
                    <a:pos x="106" y="165"/>
                  </a:cxn>
                  <a:cxn ang="0">
                    <a:pos x="141" y="142"/>
                  </a:cxn>
                  <a:cxn ang="0">
                    <a:pos x="153" y="142"/>
                  </a:cxn>
                  <a:cxn ang="0">
                    <a:pos x="153" y="165"/>
                  </a:cxn>
                  <a:cxn ang="0">
                    <a:pos x="129" y="271"/>
                  </a:cxn>
                  <a:cxn ang="0">
                    <a:pos x="94" y="366"/>
                  </a:cxn>
                  <a:cxn ang="0">
                    <a:pos x="35" y="436"/>
                  </a:cxn>
                  <a:cxn ang="0">
                    <a:pos x="23" y="448"/>
                  </a:cxn>
                  <a:cxn ang="0">
                    <a:pos x="23" y="472"/>
                  </a:cxn>
                  <a:cxn ang="0">
                    <a:pos x="35" y="472"/>
                  </a:cxn>
                  <a:cxn ang="0">
                    <a:pos x="71" y="448"/>
                  </a:cxn>
                  <a:cxn ang="0">
                    <a:pos x="118" y="389"/>
                  </a:cxn>
                  <a:cxn ang="0">
                    <a:pos x="165" y="295"/>
                  </a:cxn>
                  <a:cxn ang="0">
                    <a:pos x="188" y="165"/>
                  </a:cxn>
                </a:cxnLst>
                <a:rect l="0" t="0" r="r" b="b"/>
                <a:pathLst>
                  <a:path w="188" h="472">
                    <a:moveTo>
                      <a:pt x="188" y="165"/>
                    </a:moveTo>
                    <a:lnTo>
                      <a:pt x="176" y="106"/>
                    </a:lnTo>
                    <a:lnTo>
                      <a:pt x="165" y="59"/>
                    </a:lnTo>
                    <a:lnTo>
                      <a:pt x="141" y="24"/>
                    </a:lnTo>
                    <a:lnTo>
                      <a:pt x="118" y="0"/>
                    </a:lnTo>
                    <a:lnTo>
                      <a:pt x="47" y="0"/>
                    </a:lnTo>
                    <a:lnTo>
                      <a:pt x="23" y="12"/>
                    </a:lnTo>
                    <a:lnTo>
                      <a:pt x="0" y="59"/>
                    </a:lnTo>
                    <a:lnTo>
                      <a:pt x="0" y="118"/>
                    </a:lnTo>
                    <a:lnTo>
                      <a:pt x="23" y="142"/>
                    </a:lnTo>
                    <a:lnTo>
                      <a:pt x="47" y="153"/>
                    </a:lnTo>
                    <a:lnTo>
                      <a:pt x="82" y="165"/>
                    </a:lnTo>
                    <a:lnTo>
                      <a:pt x="106" y="165"/>
                    </a:lnTo>
                    <a:lnTo>
                      <a:pt x="141" y="142"/>
                    </a:lnTo>
                    <a:lnTo>
                      <a:pt x="153" y="142"/>
                    </a:lnTo>
                    <a:lnTo>
                      <a:pt x="153" y="165"/>
                    </a:lnTo>
                    <a:lnTo>
                      <a:pt x="129" y="271"/>
                    </a:lnTo>
                    <a:lnTo>
                      <a:pt x="94" y="366"/>
                    </a:lnTo>
                    <a:lnTo>
                      <a:pt x="35" y="436"/>
                    </a:lnTo>
                    <a:lnTo>
                      <a:pt x="23" y="448"/>
                    </a:lnTo>
                    <a:lnTo>
                      <a:pt x="23" y="472"/>
                    </a:lnTo>
                    <a:lnTo>
                      <a:pt x="35" y="472"/>
                    </a:lnTo>
                    <a:lnTo>
                      <a:pt x="71" y="448"/>
                    </a:lnTo>
                    <a:lnTo>
                      <a:pt x="118" y="389"/>
                    </a:lnTo>
                    <a:lnTo>
                      <a:pt x="165" y="295"/>
                    </a:lnTo>
                    <a:lnTo>
                      <a:pt x="188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28" name="Freeform 32"/>
              <p:cNvSpPr>
                <a:spLocks noEditPoints="1"/>
              </p:cNvSpPr>
              <p:nvPr/>
            </p:nvSpPr>
            <p:spPr bwMode="auto">
              <a:xfrm>
                <a:off x="23382" y="1495"/>
                <a:ext cx="624" cy="1156"/>
              </a:xfrm>
              <a:custGeom>
                <a:avLst/>
                <a:gdLst/>
                <a:ahLst/>
                <a:cxnLst>
                  <a:cxn ang="0">
                    <a:pos x="0" y="991"/>
                  </a:cxn>
                  <a:cxn ang="0">
                    <a:pos x="35" y="1003"/>
                  </a:cxn>
                  <a:cxn ang="0">
                    <a:pos x="58" y="979"/>
                  </a:cxn>
                  <a:cxn ang="0">
                    <a:pos x="129" y="920"/>
                  </a:cxn>
                  <a:cxn ang="0">
                    <a:pos x="164" y="1003"/>
                  </a:cxn>
                  <a:cxn ang="0">
                    <a:pos x="247" y="1132"/>
                  </a:cxn>
                  <a:cxn ang="0">
                    <a:pos x="412" y="1132"/>
                  </a:cxn>
                  <a:cxn ang="0">
                    <a:pos x="482" y="1073"/>
                  </a:cxn>
                  <a:cxn ang="0">
                    <a:pos x="529" y="1038"/>
                  </a:cxn>
                  <a:cxn ang="0">
                    <a:pos x="565" y="1003"/>
                  </a:cxn>
                  <a:cxn ang="0">
                    <a:pos x="541" y="979"/>
                  </a:cxn>
                  <a:cxn ang="0">
                    <a:pos x="435" y="1073"/>
                  </a:cxn>
                  <a:cxn ang="0">
                    <a:pos x="318" y="1120"/>
                  </a:cxn>
                  <a:cxn ang="0">
                    <a:pos x="235" y="1014"/>
                  </a:cxn>
                  <a:cxn ang="0">
                    <a:pos x="223" y="849"/>
                  </a:cxn>
                  <a:cxn ang="0">
                    <a:pos x="235" y="802"/>
                  </a:cxn>
                  <a:cxn ang="0">
                    <a:pos x="270" y="778"/>
                  </a:cxn>
                  <a:cxn ang="0">
                    <a:pos x="494" y="495"/>
                  </a:cxn>
                  <a:cxn ang="0">
                    <a:pos x="624" y="130"/>
                  </a:cxn>
                  <a:cxn ang="0">
                    <a:pos x="612" y="71"/>
                  </a:cxn>
                  <a:cxn ang="0">
                    <a:pos x="588" y="24"/>
                  </a:cxn>
                  <a:cxn ang="0">
                    <a:pos x="529" y="0"/>
                  </a:cxn>
                  <a:cxn ang="0">
                    <a:pos x="388" y="94"/>
                  </a:cxn>
                  <a:cxn ang="0">
                    <a:pos x="282" y="260"/>
                  </a:cxn>
                  <a:cxn ang="0">
                    <a:pos x="176" y="578"/>
                  </a:cxn>
                  <a:cxn ang="0">
                    <a:pos x="11" y="979"/>
                  </a:cxn>
                  <a:cxn ang="0">
                    <a:pos x="247" y="708"/>
                  </a:cxn>
                  <a:cxn ang="0">
                    <a:pos x="306" y="460"/>
                  </a:cxn>
                  <a:cxn ang="0">
                    <a:pos x="400" y="189"/>
                  </a:cxn>
                  <a:cxn ang="0">
                    <a:pos x="482" y="71"/>
                  </a:cxn>
                  <a:cxn ang="0">
                    <a:pos x="529" y="36"/>
                  </a:cxn>
                  <a:cxn ang="0">
                    <a:pos x="565" y="47"/>
                  </a:cxn>
                  <a:cxn ang="0">
                    <a:pos x="588" y="83"/>
                  </a:cxn>
                  <a:cxn ang="0">
                    <a:pos x="553" y="283"/>
                  </a:cxn>
                  <a:cxn ang="0">
                    <a:pos x="400" y="566"/>
                  </a:cxn>
                  <a:cxn ang="0">
                    <a:pos x="235" y="755"/>
                  </a:cxn>
                </a:cxnLst>
                <a:rect l="0" t="0" r="r" b="b"/>
                <a:pathLst>
                  <a:path w="624" h="1156">
                    <a:moveTo>
                      <a:pt x="11" y="979"/>
                    </a:moveTo>
                    <a:lnTo>
                      <a:pt x="0" y="991"/>
                    </a:lnTo>
                    <a:lnTo>
                      <a:pt x="23" y="1014"/>
                    </a:lnTo>
                    <a:lnTo>
                      <a:pt x="35" y="1003"/>
                    </a:lnTo>
                    <a:lnTo>
                      <a:pt x="47" y="1003"/>
                    </a:lnTo>
                    <a:lnTo>
                      <a:pt x="58" y="979"/>
                    </a:lnTo>
                    <a:lnTo>
                      <a:pt x="106" y="932"/>
                    </a:lnTo>
                    <a:lnTo>
                      <a:pt x="129" y="920"/>
                    </a:lnTo>
                    <a:lnTo>
                      <a:pt x="141" y="908"/>
                    </a:lnTo>
                    <a:lnTo>
                      <a:pt x="164" y="1003"/>
                    </a:lnTo>
                    <a:lnTo>
                      <a:pt x="188" y="1073"/>
                    </a:lnTo>
                    <a:lnTo>
                      <a:pt x="247" y="1132"/>
                    </a:lnTo>
                    <a:lnTo>
                      <a:pt x="318" y="1156"/>
                    </a:lnTo>
                    <a:lnTo>
                      <a:pt x="412" y="1132"/>
                    </a:lnTo>
                    <a:lnTo>
                      <a:pt x="447" y="1109"/>
                    </a:lnTo>
                    <a:lnTo>
                      <a:pt x="482" y="1073"/>
                    </a:lnTo>
                    <a:lnTo>
                      <a:pt x="506" y="1061"/>
                    </a:lnTo>
                    <a:lnTo>
                      <a:pt x="529" y="1038"/>
                    </a:lnTo>
                    <a:lnTo>
                      <a:pt x="553" y="1026"/>
                    </a:lnTo>
                    <a:lnTo>
                      <a:pt x="565" y="1003"/>
                    </a:lnTo>
                    <a:lnTo>
                      <a:pt x="565" y="979"/>
                    </a:lnTo>
                    <a:lnTo>
                      <a:pt x="541" y="979"/>
                    </a:lnTo>
                    <a:lnTo>
                      <a:pt x="529" y="991"/>
                    </a:lnTo>
                    <a:lnTo>
                      <a:pt x="435" y="1073"/>
                    </a:lnTo>
                    <a:lnTo>
                      <a:pt x="376" y="1109"/>
                    </a:lnTo>
                    <a:lnTo>
                      <a:pt x="318" y="1120"/>
                    </a:lnTo>
                    <a:lnTo>
                      <a:pt x="259" y="1097"/>
                    </a:lnTo>
                    <a:lnTo>
                      <a:pt x="235" y="1014"/>
                    </a:lnTo>
                    <a:lnTo>
                      <a:pt x="223" y="908"/>
                    </a:lnTo>
                    <a:lnTo>
                      <a:pt x="223" y="849"/>
                    </a:lnTo>
                    <a:lnTo>
                      <a:pt x="235" y="826"/>
                    </a:lnTo>
                    <a:lnTo>
                      <a:pt x="235" y="802"/>
                    </a:lnTo>
                    <a:lnTo>
                      <a:pt x="247" y="790"/>
                    </a:lnTo>
                    <a:lnTo>
                      <a:pt x="270" y="778"/>
                    </a:lnTo>
                    <a:lnTo>
                      <a:pt x="376" y="661"/>
                    </a:lnTo>
                    <a:lnTo>
                      <a:pt x="494" y="495"/>
                    </a:lnTo>
                    <a:lnTo>
                      <a:pt x="588" y="319"/>
                    </a:lnTo>
                    <a:lnTo>
                      <a:pt x="624" y="130"/>
                    </a:lnTo>
                    <a:lnTo>
                      <a:pt x="624" y="94"/>
                    </a:lnTo>
                    <a:lnTo>
                      <a:pt x="612" y="71"/>
                    </a:lnTo>
                    <a:lnTo>
                      <a:pt x="612" y="47"/>
                    </a:lnTo>
                    <a:lnTo>
                      <a:pt x="588" y="24"/>
                    </a:lnTo>
                    <a:lnTo>
                      <a:pt x="565" y="12"/>
                    </a:lnTo>
                    <a:lnTo>
                      <a:pt x="529" y="0"/>
                    </a:lnTo>
                    <a:lnTo>
                      <a:pt x="447" y="24"/>
                    </a:lnTo>
                    <a:lnTo>
                      <a:pt x="388" y="94"/>
                    </a:lnTo>
                    <a:lnTo>
                      <a:pt x="329" y="177"/>
                    </a:lnTo>
                    <a:lnTo>
                      <a:pt x="282" y="260"/>
                    </a:lnTo>
                    <a:lnTo>
                      <a:pt x="259" y="307"/>
                    </a:lnTo>
                    <a:lnTo>
                      <a:pt x="176" y="578"/>
                    </a:lnTo>
                    <a:lnTo>
                      <a:pt x="141" y="861"/>
                    </a:lnTo>
                    <a:lnTo>
                      <a:pt x="11" y="979"/>
                    </a:lnTo>
                    <a:close/>
                    <a:moveTo>
                      <a:pt x="235" y="755"/>
                    </a:moveTo>
                    <a:lnTo>
                      <a:pt x="247" y="708"/>
                    </a:lnTo>
                    <a:lnTo>
                      <a:pt x="270" y="602"/>
                    </a:lnTo>
                    <a:lnTo>
                      <a:pt x="306" y="460"/>
                    </a:lnTo>
                    <a:lnTo>
                      <a:pt x="353" y="319"/>
                    </a:lnTo>
                    <a:lnTo>
                      <a:pt x="400" y="189"/>
                    </a:lnTo>
                    <a:lnTo>
                      <a:pt x="447" y="94"/>
                    </a:lnTo>
                    <a:lnTo>
                      <a:pt x="482" y="71"/>
                    </a:lnTo>
                    <a:lnTo>
                      <a:pt x="506" y="47"/>
                    </a:lnTo>
                    <a:lnTo>
                      <a:pt x="529" y="36"/>
                    </a:lnTo>
                    <a:lnTo>
                      <a:pt x="553" y="36"/>
                    </a:lnTo>
                    <a:lnTo>
                      <a:pt x="565" y="47"/>
                    </a:lnTo>
                    <a:lnTo>
                      <a:pt x="577" y="71"/>
                    </a:lnTo>
                    <a:lnTo>
                      <a:pt x="588" y="83"/>
                    </a:lnTo>
                    <a:lnTo>
                      <a:pt x="588" y="118"/>
                    </a:lnTo>
                    <a:lnTo>
                      <a:pt x="553" y="283"/>
                    </a:lnTo>
                    <a:lnTo>
                      <a:pt x="482" y="436"/>
                    </a:lnTo>
                    <a:lnTo>
                      <a:pt x="400" y="566"/>
                    </a:lnTo>
                    <a:lnTo>
                      <a:pt x="306" y="684"/>
                    </a:lnTo>
                    <a:lnTo>
                      <a:pt x="235" y="7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29" name="Freeform 33"/>
              <p:cNvSpPr>
                <a:spLocks/>
              </p:cNvSpPr>
              <p:nvPr/>
            </p:nvSpPr>
            <p:spPr bwMode="auto">
              <a:xfrm>
                <a:off x="24041" y="2368"/>
                <a:ext cx="695" cy="507"/>
              </a:xfrm>
              <a:custGeom>
                <a:avLst/>
                <a:gdLst/>
                <a:ahLst/>
                <a:cxnLst>
                  <a:cxn ang="0">
                    <a:pos x="82" y="448"/>
                  </a:cxn>
                  <a:cxn ang="0">
                    <a:pos x="106" y="507"/>
                  </a:cxn>
                  <a:cxn ang="0">
                    <a:pos x="165" y="483"/>
                  </a:cxn>
                  <a:cxn ang="0">
                    <a:pos x="177" y="436"/>
                  </a:cxn>
                  <a:cxn ang="0">
                    <a:pos x="200" y="342"/>
                  </a:cxn>
                  <a:cxn ang="0">
                    <a:pos x="224" y="236"/>
                  </a:cxn>
                  <a:cxn ang="0">
                    <a:pos x="236" y="188"/>
                  </a:cxn>
                  <a:cxn ang="0">
                    <a:pos x="271" y="130"/>
                  </a:cxn>
                  <a:cxn ang="0">
                    <a:pos x="389" y="35"/>
                  </a:cxn>
                  <a:cxn ang="0">
                    <a:pos x="483" y="47"/>
                  </a:cxn>
                  <a:cxn ang="0">
                    <a:pos x="506" y="82"/>
                  </a:cxn>
                  <a:cxn ang="0">
                    <a:pos x="495" y="188"/>
                  </a:cxn>
                  <a:cxn ang="0">
                    <a:pos x="436" y="354"/>
                  </a:cxn>
                  <a:cxn ang="0">
                    <a:pos x="424" y="448"/>
                  </a:cxn>
                  <a:cxn ang="0">
                    <a:pos x="495" y="507"/>
                  </a:cxn>
                  <a:cxn ang="0">
                    <a:pos x="601" y="483"/>
                  </a:cxn>
                  <a:cxn ang="0">
                    <a:pos x="648" y="424"/>
                  </a:cxn>
                  <a:cxn ang="0">
                    <a:pos x="683" y="365"/>
                  </a:cxn>
                  <a:cxn ang="0">
                    <a:pos x="695" y="330"/>
                  </a:cxn>
                  <a:cxn ang="0">
                    <a:pos x="659" y="318"/>
                  </a:cxn>
                  <a:cxn ang="0">
                    <a:pos x="648" y="342"/>
                  </a:cxn>
                  <a:cxn ang="0">
                    <a:pos x="612" y="424"/>
                  </a:cxn>
                  <a:cxn ang="0">
                    <a:pos x="553" y="471"/>
                  </a:cxn>
                  <a:cxn ang="0">
                    <a:pos x="506" y="460"/>
                  </a:cxn>
                  <a:cxn ang="0">
                    <a:pos x="518" y="377"/>
                  </a:cxn>
                  <a:cxn ang="0">
                    <a:pos x="553" y="283"/>
                  </a:cxn>
                  <a:cxn ang="0">
                    <a:pos x="589" y="130"/>
                  </a:cxn>
                  <a:cxn ang="0">
                    <a:pos x="565" y="59"/>
                  </a:cxn>
                  <a:cxn ang="0">
                    <a:pos x="530" y="12"/>
                  </a:cxn>
                  <a:cxn ang="0">
                    <a:pos x="471" y="0"/>
                  </a:cxn>
                  <a:cxn ang="0">
                    <a:pos x="365" y="12"/>
                  </a:cxn>
                  <a:cxn ang="0">
                    <a:pos x="259" y="106"/>
                  </a:cxn>
                  <a:cxn ang="0">
                    <a:pos x="236" y="47"/>
                  </a:cxn>
                  <a:cxn ang="0">
                    <a:pos x="188" y="12"/>
                  </a:cxn>
                  <a:cxn ang="0">
                    <a:pos x="130" y="0"/>
                  </a:cxn>
                  <a:cxn ang="0">
                    <a:pos x="35" y="82"/>
                  </a:cxn>
                  <a:cxn ang="0">
                    <a:pos x="12" y="141"/>
                  </a:cxn>
                  <a:cxn ang="0">
                    <a:pos x="0" y="177"/>
                  </a:cxn>
                  <a:cxn ang="0">
                    <a:pos x="35" y="188"/>
                  </a:cxn>
                  <a:cxn ang="0">
                    <a:pos x="47" y="153"/>
                  </a:cxn>
                  <a:cxn ang="0">
                    <a:pos x="82" y="59"/>
                  </a:cxn>
                  <a:cxn ang="0">
                    <a:pos x="153" y="35"/>
                  </a:cxn>
                  <a:cxn ang="0">
                    <a:pos x="165" y="118"/>
                  </a:cxn>
                  <a:cxn ang="0">
                    <a:pos x="153" y="177"/>
                  </a:cxn>
                  <a:cxn ang="0">
                    <a:pos x="130" y="283"/>
                  </a:cxn>
                </a:cxnLst>
                <a:rect l="0" t="0" r="r" b="b"/>
                <a:pathLst>
                  <a:path w="695" h="507">
                    <a:moveTo>
                      <a:pt x="94" y="424"/>
                    </a:moveTo>
                    <a:lnTo>
                      <a:pt x="82" y="448"/>
                    </a:lnTo>
                    <a:lnTo>
                      <a:pt x="82" y="483"/>
                    </a:lnTo>
                    <a:lnTo>
                      <a:pt x="106" y="507"/>
                    </a:lnTo>
                    <a:lnTo>
                      <a:pt x="141" y="507"/>
                    </a:lnTo>
                    <a:lnTo>
                      <a:pt x="165" y="483"/>
                    </a:lnTo>
                    <a:lnTo>
                      <a:pt x="165" y="460"/>
                    </a:lnTo>
                    <a:lnTo>
                      <a:pt x="177" y="436"/>
                    </a:lnTo>
                    <a:lnTo>
                      <a:pt x="177" y="413"/>
                    </a:lnTo>
                    <a:lnTo>
                      <a:pt x="200" y="342"/>
                    </a:lnTo>
                    <a:lnTo>
                      <a:pt x="200" y="306"/>
                    </a:lnTo>
                    <a:lnTo>
                      <a:pt x="224" y="236"/>
                    </a:lnTo>
                    <a:lnTo>
                      <a:pt x="236" y="212"/>
                    </a:lnTo>
                    <a:lnTo>
                      <a:pt x="236" y="188"/>
                    </a:lnTo>
                    <a:lnTo>
                      <a:pt x="247" y="177"/>
                    </a:lnTo>
                    <a:lnTo>
                      <a:pt x="271" y="130"/>
                    </a:lnTo>
                    <a:lnTo>
                      <a:pt x="318" y="82"/>
                    </a:lnTo>
                    <a:lnTo>
                      <a:pt x="389" y="35"/>
                    </a:lnTo>
                    <a:lnTo>
                      <a:pt x="459" y="35"/>
                    </a:lnTo>
                    <a:lnTo>
                      <a:pt x="483" y="47"/>
                    </a:lnTo>
                    <a:lnTo>
                      <a:pt x="495" y="59"/>
                    </a:lnTo>
                    <a:lnTo>
                      <a:pt x="506" y="82"/>
                    </a:lnTo>
                    <a:lnTo>
                      <a:pt x="506" y="106"/>
                    </a:lnTo>
                    <a:lnTo>
                      <a:pt x="495" y="188"/>
                    </a:lnTo>
                    <a:lnTo>
                      <a:pt x="459" y="283"/>
                    </a:lnTo>
                    <a:lnTo>
                      <a:pt x="436" y="354"/>
                    </a:lnTo>
                    <a:lnTo>
                      <a:pt x="424" y="377"/>
                    </a:lnTo>
                    <a:lnTo>
                      <a:pt x="424" y="448"/>
                    </a:lnTo>
                    <a:lnTo>
                      <a:pt x="471" y="495"/>
                    </a:lnTo>
                    <a:lnTo>
                      <a:pt x="495" y="507"/>
                    </a:lnTo>
                    <a:lnTo>
                      <a:pt x="530" y="507"/>
                    </a:lnTo>
                    <a:lnTo>
                      <a:pt x="601" y="483"/>
                    </a:lnTo>
                    <a:lnTo>
                      <a:pt x="624" y="460"/>
                    </a:lnTo>
                    <a:lnTo>
                      <a:pt x="648" y="424"/>
                    </a:lnTo>
                    <a:lnTo>
                      <a:pt x="671" y="401"/>
                    </a:lnTo>
                    <a:lnTo>
                      <a:pt x="683" y="365"/>
                    </a:lnTo>
                    <a:lnTo>
                      <a:pt x="683" y="342"/>
                    </a:lnTo>
                    <a:lnTo>
                      <a:pt x="695" y="330"/>
                    </a:lnTo>
                    <a:lnTo>
                      <a:pt x="683" y="318"/>
                    </a:lnTo>
                    <a:lnTo>
                      <a:pt x="659" y="318"/>
                    </a:lnTo>
                    <a:lnTo>
                      <a:pt x="659" y="330"/>
                    </a:lnTo>
                    <a:lnTo>
                      <a:pt x="648" y="342"/>
                    </a:lnTo>
                    <a:lnTo>
                      <a:pt x="636" y="389"/>
                    </a:lnTo>
                    <a:lnTo>
                      <a:pt x="612" y="424"/>
                    </a:lnTo>
                    <a:lnTo>
                      <a:pt x="589" y="448"/>
                    </a:lnTo>
                    <a:lnTo>
                      <a:pt x="553" y="471"/>
                    </a:lnTo>
                    <a:lnTo>
                      <a:pt x="518" y="471"/>
                    </a:lnTo>
                    <a:lnTo>
                      <a:pt x="506" y="460"/>
                    </a:lnTo>
                    <a:lnTo>
                      <a:pt x="506" y="401"/>
                    </a:lnTo>
                    <a:lnTo>
                      <a:pt x="518" y="377"/>
                    </a:lnTo>
                    <a:lnTo>
                      <a:pt x="530" y="342"/>
                    </a:lnTo>
                    <a:lnTo>
                      <a:pt x="553" y="283"/>
                    </a:lnTo>
                    <a:lnTo>
                      <a:pt x="577" y="200"/>
                    </a:lnTo>
                    <a:lnTo>
                      <a:pt x="589" y="130"/>
                    </a:lnTo>
                    <a:lnTo>
                      <a:pt x="589" y="82"/>
                    </a:lnTo>
                    <a:lnTo>
                      <a:pt x="565" y="59"/>
                    </a:lnTo>
                    <a:lnTo>
                      <a:pt x="553" y="35"/>
                    </a:lnTo>
                    <a:lnTo>
                      <a:pt x="530" y="12"/>
                    </a:lnTo>
                    <a:lnTo>
                      <a:pt x="495" y="12"/>
                    </a:lnTo>
                    <a:lnTo>
                      <a:pt x="471" y="0"/>
                    </a:lnTo>
                    <a:lnTo>
                      <a:pt x="447" y="0"/>
                    </a:lnTo>
                    <a:lnTo>
                      <a:pt x="365" y="12"/>
                    </a:lnTo>
                    <a:lnTo>
                      <a:pt x="294" y="59"/>
                    </a:lnTo>
                    <a:lnTo>
                      <a:pt x="259" y="106"/>
                    </a:lnTo>
                    <a:lnTo>
                      <a:pt x="247" y="71"/>
                    </a:lnTo>
                    <a:lnTo>
                      <a:pt x="236" y="47"/>
                    </a:lnTo>
                    <a:lnTo>
                      <a:pt x="212" y="23"/>
                    </a:lnTo>
                    <a:lnTo>
                      <a:pt x="188" y="12"/>
                    </a:lnTo>
                    <a:lnTo>
                      <a:pt x="153" y="0"/>
                    </a:lnTo>
                    <a:lnTo>
                      <a:pt x="130" y="0"/>
                    </a:lnTo>
                    <a:lnTo>
                      <a:pt x="59" y="35"/>
                    </a:lnTo>
                    <a:lnTo>
                      <a:pt x="35" y="82"/>
                    </a:lnTo>
                    <a:lnTo>
                      <a:pt x="24" y="118"/>
                    </a:lnTo>
                    <a:lnTo>
                      <a:pt x="12" y="141"/>
                    </a:lnTo>
                    <a:lnTo>
                      <a:pt x="12" y="165"/>
                    </a:lnTo>
                    <a:lnTo>
                      <a:pt x="0" y="177"/>
                    </a:lnTo>
                    <a:lnTo>
                      <a:pt x="12" y="188"/>
                    </a:lnTo>
                    <a:lnTo>
                      <a:pt x="35" y="188"/>
                    </a:lnTo>
                    <a:lnTo>
                      <a:pt x="47" y="177"/>
                    </a:lnTo>
                    <a:lnTo>
                      <a:pt x="47" y="153"/>
                    </a:lnTo>
                    <a:lnTo>
                      <a:pt x="71" y="82"/>
                    </a:lnTo>
                    <a:lnTo>
                      <a:pt x="82" y="59"/>
                    </a:lnTo>
                    <a:lnTo>
                      <a:pt x="106" y="35"/>
                    </a:lnTo>
                    <a:lnTo>
                      <a:pt x="153" y="35"/>
                    </a:lnTo>
                    <a:lnTo>
                      <a:pt x="165" y="47"/>
                    </a:lnTo>
                    <a:lnTo>
                      <a:pt x="165" y="118"/>
                    </a:lnTo>
                    <a:lnTo>
                      <a:pt x="153" y="141"/>
                    </a:lnTo>
                    <a:lnTo>
                      <a:pt x="153" y="177"/>
                    </a:lnTo>
                    <a:lnTo>
                      <a:pt x="130" y="247"/>
                    </a:lnTo>
                    <a:lnTo>
                      <a:pt x="130" y="283"/>
                    </a:lnTo>
                    <a:lnTo>
                      <a:pt x="94" y="42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30" name="Freeform 34"/>
              <p:cNvSpPr>
                <a:spLocks noEditPoints="1"/>
              </p:cNvSpPr>
              <p:nvPr/>
            </p:nvSpPr>
            <p:spPr bwMode="auto">
              <a:xfrm>
                <a:off x="25572" y="1908"/>
                <a:ext cx="706" cy="731"/>
              </a:xfrm>
              <a:custGeom>
                <a:avLst/>
                <a:gdLst/>
                <a:ahLst/>
                <a:cxnLst>
                  <a:cxn ang="0">
                    <a:pos x="706" y="377"/>
                  </a:cxn>
                  <a:cxn ang="0">
                    <a:pos x="683" y="236"/>
                  </a:cxn>
                  <a:cxn ang="0">
                    <a:pos x="600" y="118"/>
                  </a:cxn>
                  <a:cxn ang="0">
                    <a:pos x="494" y="35"/>
                  </a:cxn>
                  <a:cxn ang="0">
                    <a:pos x="353" y="0"/>
                  </a:cxn>
                  <a:cxn ang="0">
                    <a:pos x="212" y="35"/>
                  </a:cxn>
                  <a:cxn ang="0">
                    <a:pos x="106" y="118"/>
                  </a:cxn>
                  <a:cxn ang="0">
                    <a:pos x="23" y="236"/>
                  </a:cxn>
                  <a:cxn ang="0">
                    <a:pos x="0" y="377"/>
                  </a:cxn>
                  <a:cxn ang="0">
                    <a:pos x="23" y="519"/>
                  </a:cxn>
                  <a:cxn ang="0">
                    <a:pos x="106" y="637"/>
                  </a:cxn>
                  <a:cxn ang="0">
                    <a:pos x="212" y="707"/>
                  </a:cxn>
                  <a:cxn ang="0">
                    <a:pos x="353" y="731"/>
                  </a:cxn>
                  <a:cxn ang="0">
                    <a:pos x="494" y="707"/>
                  </a:cxn>
                  <a:cxn ang="0">
                    <a:pos x="600" y="637"/>
                  </a:cxn>
                  <a:cxn ang="0">
                    <a:pos x="683" y="519"/>
                  </a:cxn>
                  <a:cxn ang="0">
                    <a:pos x="706" y="377"/>
                  </a:cxn>
                  <a:cxn ang="0">
                    <a:pos x="353" y="696"/>
                  </a:cxn>
                  <a:cxn ang="0">
                    <a:pos x="306" y="696"/>
                  </a:cxn>
                  <a:cxn ang="0">
                    <a:pos x="271" y="684"/>
                  </a:cxn>
                  <a:cxn ang="0">
                    <a:pos x="235" y="660"/>
                  </a:cxn>
                  <a:cxn ang="0">
                    <a:pos x="165" y="590"/>
                  </a:cxn>
                  <a:cxn ang="0">
                    <a:pos x="129" y="472"/>
                  </a:cxn>
                  <a:cxn ang="0">
                    <a:pos x="129" y="259"/>
                  </a:cxn>
                  <a:cxn ang="0">
                    <a:pos x="165" y="141"/>
                  </a:cxn>
                  <a:cxn ang="0">
                    <a:pos x="235" y="71"/>
                  </a:cxn>
                  <a:cxn ang="0">
                    <a:pos x="271" y="59"/>
                  </a:cxn>
                  <a:cxn ang="0">
                    <a:pos x="306" y="35"/>
                  </a:cxn>
                  <a:cxn ang="0">
                    <a:pos x="353" y="35"/>
                  </a:cxn>
                  <a:cxn ang="0">
                    <a:pos x="447" y="59"/>
                  </a:cxn>
                  <a:cxn ang="0">
                    <a:pos x="494" y="94"/>
                  </a:cxn>
                  <a:cxn ang="0">
                    <a:pos x="530" y="141"/>
                  </a:cxn>
                  <a:cxn ang="0">
                    <a:pos x="565" y="212"/>
                  </a:cxn>
                  <a:cxn ang="0">
                    <a:pos x="577" y="295"/>
                  </a:cxn>
                  <a:cxn ang="0">
                    <a:pos x="577" y="365"/>
                  </a:cxn>
                  <a:cxn ang="0">
                    <a:pos x="565" y="472"/>
                  </a:cxn>
                  <a:cxn ang="0">
                    <a:pos x="541" y="578"/>
                  </a:cxn>
                  <a:cxn ang="0">
                    <a:pos x="459" y="660"/>
                  </a:cxn>
                  <a:cxn ang="0">
                    <a:pos x="353" y="696"/>
                  </a:cxn>
                </a:cxnLst>
                <a:rect l="0" t="0" r="r" b="b"/>
                <a:pathLst>
                  <a:path w="706" h="731">
                    <a:moveTo>
                      <a:pt x="706" y="377"/>
                    </a:moveTo>
                    <a:lnTo>
                      <a:pt x="683" y="236"/>
                    </a:lnTo>
                    <a:lnTo>
                      <a:pt x="600" y="118"/>
                    </a:lnTo>
                    <a:lnTo>
                      <a:pt x="494" y="35"/>
                    </a:lnTo>
                    <a:lnTo>
                      <a:pt x="353" y="0"/>
                    </a:lnTo>
                    <a:lnTo>
                      <a:pt x="212" y="35"/>
                    </a:lnTo>
                    <a:lnTo>
                      <a:pt x="106" y="118"/>
                    </a:lnTo>
                    <a:lnTo>
                      <a:pt x="23" y="236"/>
                    </a:lnTo>
                    <a:lnTo>
                      <a:pt x="0" y="377"/>
                    </a:lnTo>
                    <a:lnTo>
                      <a:pt x="23" y="519"/>
                    </a:lnTo>
                    <a:lnTo>
                      <a:pt x="106" y="637"/>
                    </a:lnTo>
                    <a:lnTo>
                      <a:pt x="212" y="707"/>
                    </a:lnTo>
                    <a:lnTo>
                      <a:pt x="353" y="731"/>
                    </a:lnTo>
                    <a:lnTo>
                      <a:pt x="494" y="707"/>
                    </a:lnTo>
                    <a:lnTo>
                      <a:pt x="600" y="637"/>
                    </a:lnTo>
                    <a:lnTo>
                      <a:pt x="683" y="519"/>
                    </a:lnTo>
                    <a:lnTo>
                      <a:pt x="706" y="377"/>
                    </a:lnTo>
                    <a:close/>
                    <a:moveTo>
                      <a:pt x="353" y="696"/>
                    </a:moveTo>
                    <a:lnTo>
                      <a:pt x="306" y="696"/>
                    </a:lnTo>
                    <a:lnTo>
                      <a:pt x="271" y="684"/>
                    </a:lnTo>
                    <a:lnTo>
                      <a:pt x="235" y="660"/>
                    </a:lnTo>
                    <a:lnTo>
                      <a:pt x="165" y="590"/>
                    </a:lnTo>
                    <a:lnTo>
                      <a:pt x="129" y="472"/>
                    </a:lnTo>
                    <a:lnTo>
                      <a:pt x="129" y="259"/>
                    </a:lnTo>
                    <a:lnTo>
                      <a:pt x="165" y="141"/>
                    </a:lnTo>
                    <a:lnTo>
                      <a:pt x="235" y="71"/>
                    </a:lnTo>
                    <a:lnTo>
                      <a:pt x="271" y="59"/>
                    </a:lnTo>
                    <a:lnTo>
                      <a:pt x="306" y="35"/>
                    </a:lnTo>
                    <a:lnTo>
                      <a:pt x="353" y="35"/>
                    </a:lnTo>
                    <a:lnTo>
                      <a:pt x="447" y="59"/>
                    </a:lnTo>
                    <a:lnTo>
                      <a:pt x="494" y="94"/>
                    </a:lnTo>
                    <a:lnTo>
                      <a:pt x="530" y="141"/>
                    </a:lnTo>
                    <a:lnTo>
                      <a:pt x="565" y="212"/>
                    </a:lnTo>
                    <a:lnTo>
                      <a:pt x="577" y="295"/>
                    </a:lnTo>
                    <a:lnTo>
                      <a:pt x="577" y="365"/>
                    </a:lnTo>
                    <a:lnTo>
                      <a:pt x="565" y="472"/>
                    </a:lnTo>
                    <a:lnTo>
                      <a:pt x="541" y="578"/>
                    </a:lnTo>
                    <a:lnTo>
                      <a:pt x="459" y="660"/>
                    </a:lnTo>
                    <a:lnTo>
                      <a:pt x="353" y="6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31" name="Freeform 35"/>
              <p:cNvSpPr>
                <a:spLocks/>
              </p:cNvSpPr>
              <p:nvPr/>
            </p:nvSpPr>
            <p:spPr bwMode="auto">
              <a:xfrm>
                <a:off x="26372" y="1495"/>
                <a:ext cx="519" cy="1132"/>
              </a:xfrm>
              <a:custGeom>
                <a:avLst/>
                <a:gdLst/>
                <a:ahLst/>
                <a:cxnLst>
                  <a:cxn ang="0">
                    <a:pos x="236" y="495"/>
                  </a:cxn>
                  <a:cxn ang="0">
                    <a:pos x="424" y="495"/>
                  </a:cxn>
                  <a:cxn ang="0">
                    <a:pos x="424" y="436"/>
                  </a:cxn>
                  <a:cxn ang="0">
                    <a:pos x="236" y="436"/>
                  </a:cxn>
                  <a:cxn ang="0">
                    <a:pos x="236" y="260"/>
                  </a:cxn>
                  <a:cxn ang="0">
                    <a:pos x="248" y="165"/>
                  </a:cxn>
                  <a:cxn ang="0">
                    <a:pos x="283" y="94"/>
                  </a:cxn>
                  <a:cxn ang="0">
                    <a:pos x="330" y="47"/>
                  </a:cxn>
                  <a:cxn ang="0">
                    <a:pos x="377" y="36"/>
                  </a:cxn>
                  <a:cxn ang="0">
                    <a:pos x="413" y="36"/>
                  </a:cxn>
                  <a:cxn ang="0">
                    <a:pos x="436" y="47"/>
                  </a:cxn>
                  <a:cxn ang="0">
                    <a:pos x="413" y="59"/>
                  </a:cxn>
                  <a:cxn ang="0">
                    <a:pos x="401" y="71"/>
                  </a:cxn>
                  <a:cxn ang="0">
                    <a:pos x="389" y="94"/>
                  </a:cxn>
                  <a:cxn ang="0">
                    <a:pos x="389" y="142"/>
                  </a:cxn>
                  <a:cxn ang="0">
                    <a:pos x="401" y="165"/>
                  </a:cxn>
                  <a:cxn ang="0">
                    <a:pos x="448" y="189"/>
                  </a:cxn>
                  <a:cxn ang="0">
                    <a:pos x="483" y="177"/>
                  </a:cxn>
                  <a:cxn ang="0">
                    <a:pos x="507" y="165"/>
                  </a:cxn>
                  <a:cxn ang="0">
                    <a:pos x="519" y="142"/>
                  </a:cxn>
                  <a:cxn ang="0">
                    <a:pos x="519" y="83"/>
                  </a:cxn>
                  <a:cxn ang="0">
                    <a:pos x="495" y="47"/>
                  </a:cxn>
                  <a:cxn ang="0">
                    <a:pos x="471" y="24"/>
                  </a:cxn>
                  <a:cxn ang="0">
                    <a:pos x="377" y="0"/>
                  </a:cxn>
                  <a:cxn ang="0">
                    <a:pos x="295" y="12"/>
                  </a:cxn>
                  <a:cxn ang="0">
                    <a:pos x="212" y="71"/>
                  </a:cxn>
                  <a:cxn ang="0">
                    <a:pos x="154" y="142"/>
                  </a:cxn>
                  <a:cxn ang="0">
                    <a:pos x="130" y="260"/>
                  </a:cxn>
                  <a:cxn ang="0">
                    <a:pos x="130" y="436"/>
                  </a:cxn>
                  <a:cxn ang="0">
                    <a:pos x="0" y="436"/>
                  </a:cxn>
                  <a:cxn ang="0">
                    <a:pos x="0" y="495"/>
                  </a:cxn>
                  <a:cxn ang="0">
                    <a:pos x="130" y="495"/>
                  </a:cxn>
                  <a:cxn ang="0">
                    <a:pos x="130" y="1050"/>
                  </a:cxn>
                  <a:cxn ang="0">
                    <a:pos x="118" y="1073"/>
                  </a:cxn>
                  <a:cxn ang="0">
                    <a:pos x="95" y="1073"/>
                  </a:cxn>
                  <a:cxn ang="0">
                    <a:pos x="59" y="1085"/>
                  </a:cxn>
                  <a:cxn ang="0">
                    <a:pos x="12" y="1085"/>
                  </a:cxn>
                  <a:cxn ang="0">
                    <a:pos x="12" y="1132"/>
                  </a:cxn>
                  <a:cxn ang="0">
                    <a:pos x="389" y="1132"/>
                  </a:cxn>
                  <a:cxn ang="0">
                    <a:pos x="389" y="1085"/>
                  </a:cxn>
                  <a:cxn ang="0">
                    <a:pos x="307" y="1085"/>
                  </a:cxn>
                  <a:cxn ang="0">
                    <a:pos x="271" y="1073"/>
                  </a:cxn>
                  <a:cxn ang="0">
                    <a:pos x="248" y="1061"/>
                  </a:cxn>
                  <a:cxn ang="0">
                    <a:pos x="248" y="1050"/>
                  </a:cxn>
                  <a:cxn ang="0">
                    <a:pos x="236" y="1038"/>
                  </a:cxn>
                  <a:cxn ang="0">
                    <a:pos x="236" y="1003"/>
                  </a:cxn>
                  <a:cxn ang="0">
                    <a:pos x="236" y="495"/>
                  </a:cxn>
                </a:cxnLst>
                <a:rect l="0" t="0" r="r" b="b"/>
                <a:pathLst>
                  <a:path w="519" h="1132">
                    <a:moveTo>
                      <a:pt x="236" y="495"/>
                    </a:moveTo>
                    <a:lnTo>
                      <a:pt x="424" y="495"/>
                    </a:lnTo>
                    <a:lnTo>
                      <a:pt x="424" y="436"/>
                    </a:lnTo>
                    <a:lnTo>
                      <a:pt x="236" y="436"/>
                    </a:lnTo>
                    <a:lnTo>
                      <a:pt x="236" y="260"/>
                    </a:lnTo>
                    <a:lnTo>
                      <a:pt x="248" y="165"/>
                    </a:lnTo>
                    <a:lnTo>
                      <a:pt x="283" y="94"/>
                    </a:lnTo>
                    <a:lnTo>
                      <a:pt x="330" y="47"/>
                    </a:lnTo>
                    <a:lnTo>
                      <a:pt x="377" y="36"/>
                    </a:lnTo>
                    <a:lnTo>
                      <a:pt x="413" y="36"/>
                    </a:lnTo>
                    <a:lnTo>
                      <a:pt x="436" y="47"/>
                    </a:lnTo>
                    <a:lnTo>
                      <a:pt x="413" y="59"/>
                    </a:lnTo>
                    <a:lnTo>
                      <a:pt x="401" y="71"/>
                    </a:lnTo>
                    <a:lnTo>
                      <a:pt x="389" y="94"/>
                    </a:lnTo>
                    <a:lnTo>
                      <a:pt x="389" y="142"/>
                    </a:lnTo>
                    <a:lnTo>
                      <a:pt x="401" y="165"/>
                    </a:lnTo>
                    <a:lnTo>
                      <a:pt x="448" y="189"/>
                    </a:lnTo>
                    <a:lnTo>
                      <a:pt x="483" y="177"/>
                    </a:lnTo>
                    <a:lnTo>
                      <a:pt x="507" y="165"/>
                    </a:lnTo>
                    <a:lnTo>
                      <a:pt x="519" y="142"/>
                    </a:lnTo>
                    <a:lnTo>
                      <a:pt x="519" y="83"/>
                    </a:lnTo>
                    <a:lnTo>
                      <a:pt x="495" y="47"/>
                    </a:lnTo>
                    <a:lnTo>
                      <a:pt x="471" y="24"/>
                    </a:lnTo>
                    <a:lnTo>
                      <a:pt x="377" y="0"/>
                    </a:lnTo>
                    <a:lnTo>
                      <a:pt x="295" y="12"/>
                    </a:lnTo>
                    <a:lnTo>
                      <a:pt x="212" y="71"/>
                    </a:lnTo>
                    <a:lnTo>
                      <a:pt x="154" y="142"/>
                    </a:lnTo>
                    <a:lnTo>
                      <a:pt x="130" y="260"/>
                    </a:lnTo>
                    <a:lnTo>
                      <a:pt x="130" y="436"/>
                    </a:lnTo>
                    <a:lnTo>
                      <a:pt x="0" y="436"/>
                    </a:lnTo>
                    <a:lnTo>
                      <a:pt x="0" y="495"/>
                    </a:lnTo>
                    <a:lnTo>
                      <a:pt x="130" y="495"/>
                    </a:lnTo>
                    <a:lnTo>
                      <a:pt x="130" y="1050"/>
                    </a:lnTo>
                    <a:lnTo>
                      <a:pt x="118" y="1073"/>
                    </a:lnTo>
                    <a:lnTo>
                      <a:pt x="95" y="1073"/>
                    </a:lnTo>
                    <a:lnTo>
                      <a:pt x="59" y="1085"/>
                    </a:lnTo>
                    <a:lnTo>
                      <a:pt x="12" y="1085"/>
                    </a:lnTo>
                    <a:lnTo>
                      <a:pt x="12" y="1132"/>
                    </a:lnTo>
                    <a:lnTo>
                      <a:pt x="389" y="1132"/>
                    </a:lnTo>
                    <a:lnTo>
                      <a:pt x="389" y="1085"/>
                    </a:lnTo>
                    <a:lnTo>
                      <a:pt x="307" y="1085"/>
                    </a:lnTo>
                    <a:lnTo>
                      <a:pt x="271" y="1073"/>
                    </a:lnTo>
                    <a:lnTo>
                      <a:pt x="248" y="1061"/>
                    </a:lnTo>
                    <a:lnTo>
                      <a:pt x="248" y="1050"/>
                    </a:lnTo>
                    <a:lnTo>
                      <a:pt x="236" y="1038"/>
                    </a:lnTo>
                    <a:lnTo>
                      <a:pt x="236" y="1003"/>
                    </a:lnTo>
                    <a:lnTo>
                      <a:pt x="236" y="4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32" name="Freeform 36"/>
              <p:cNvSpPr>
                <a:spLocks noEditPoints="1"/>
              </p:cNvSpPr>
              <p:nvPr/>
            </p:nvSpPr>
            <p:spPr bwMode="auto">
              <a:xfrm>
                <a:off x="27515" y="1920"/>
                <a:ext cx="789" cy="1014"/>
              </a:xfrm>
              <a:custGeom>
                <a:avLst/>
                <a:gdLst/>
                <a:ahLst/>
                <a:cxnLst>
                  <a:cxn ang="0">
                    <a:pos x="235" y="165"/>
                  </a:cxn>
                  <a:cxn ang="0">
                    <a:pos x="294" y="94"/>
                  </a:cxn>
                  <a:cxn ang="0">
                    <a:pos x="365" y="59"/>
                  </a:cxn>
                  <a:cxn ang="0">
                    <a:pos x="435" y="35"/>
                  </a:cxn>
                  <a:cxn ang="0">
                    <a:pos x="518" y="59"/>
                  </a:cxn>
                  <a:cxn ang="0">
                    <a:pos x="588" y="129"/>
                  </a:cxn>
                  <a:cxn ang="0">
                    <a:pos x="635" y="236"/>
                  </a:cxn>
                  <a:cxn ang="0">
                    <a:pos x="659" y="365"/>
                  </a:cxn>
                  <a:cxn ang="0">
                    <a:pos x="635" y="495"/>
                  </a:cxn>
                  <a:cxn ang="0">
                    <a:pos x="588" y="601"/>
                  </a:cxn>
                  <a:cxn ang="0">
                    <a:pos x="506" y="660"/>
                  </a:cxn>
                  <a:cxn ang="0">
                    <a:pos x="424" y="695"/>
                  </a:cxn>
                  <a:cxn ang="0">
                    <a:pos x="329" y="672"/>
                  </a:cxn>
                  <a:cxn ang="0">
                    <a:pos x="294" y="636"/>
                  </a:cxn>
                  <a:cxn ang="0">
                    <a:pos x="259" y="589"/>
                  </a:cxn>
                  <a:cxn ang="0">
                    <a:pos x="247" y="566"/>
                  </a:cxn>
                  <a:cxn ang="0">
                    <a:pos x="235" y="554"/>
                  </a:cxn>
                  <a:cxn ang="0">
                    <a:pos x="235" y="530"/>
                  </a:cxn>
                  <a:cxn ang="0">
                    <a:pos x="235" y="165"/>
                  </a:cxn>
                  <a:cxn ang="0">
                    <a:pos x="235" y="613"/>
                  </a:cxn>
                  <a:cxn ang="0">
                    <a:pos x="259" y="648"/>
                  </a:cxn>
                  <a:cxn ang="0">
                    <a:pos x="329" y="707"/>
                  </a:cxn>
                  <a:cxn ang="0">
                    <a:pos x="424" y="719"/>
                  </a:cxn>
                  <a:cxn ang="0">
                    <a:pos x="565" y="695"/>
                  </a:cxn>
                  <a:cxn ang="0">
                    <a:pos x="683" y="625"/>
                  </a:cxn>
                  <a:cxn ang="0">
                    <a:pos x="753" y="507"/>
                  </a:cxn>
                  <a:cxn ang="0">
                    <a:pos x="789" y="365"/>
                  </a:cxn>
                  <a:cxn ang="0">
                    <a:pos x="765" y="224"/>
                  </a:cxn>
                  <a:cxn ang="0">
                    <a:pos x="683" y="106"/>
                  </a:cxn>
                  <a:cxn ang="0">
                    <a:pos x="577" y="23"/>
                  </a:cxn>
                  <a:cxn ang="0">
                    <a:pos x="447" y="0"/>
                  </a:cxn>
                  <a:cxn ang="0">
                    <a:pos x="341" y="23"/>
                  </a:cxn>
                  <a:cxn ang="0">
                    <a:pos x="270" y="59"/>
                  </a:cxn>
                  <a:cxn ang="0">
                    <a:pos x="223" y="106"/>
                  </a:cxn>
                  <a:cxn ang="0">
                    <a:pos x="223" y="0"/>
                  </a:cxn>
                  <a:cxn ang="0">
                    <a:pos x="0" y="11"/>
                  </a:cxn>
                  <a:cxn ang="0">
                    <a:pos x="0" y="70"/>
                  </a:cxn>
                  <a:cxn ang="0">
                    <a:pos x="82" y="70"/>
                  </a:cxn>
                  <a:cxn ang="0">
                    <a:pos x="106" y="82"/>
                  </a:cxn>
                  <a:cxn ang="0">
                    <a:pos x="117" y="94"/>
                  </a:cxn>
                  <a:cxn ang="0">
                    <a:pos x="117" y="931"/>
                  </a:cxn>
                  <a:cxn ang="0">
                    <a:pos x="106" y="955"/>
                  </a:cxn>
                  <a:cxn ang="0">
                    <a:pos x="82" y="967"/>
                  </a:cxn>
                  <a:cxn ang="0">
                    <a:pos x="0" y="967"/>
                  </a:cxn>
                  <a:cxn ang="0">
                    <a:pos x="0" y="1014"/>
                  </a:cxn>
                  <a:cxn ang="0">
                    <a:pos x="353" y="1014"/>
                  </a:cxn>
                  <a:cxn ang="0">
                    <a:pos x="353" y="967"/>
                  </a:cxn>
                  <a:cxn ang="0">
                    <a:pos x="270" y="967"/>
                  </a:cxn>
                  <a:cxn ang="0">
                    <a:pos x="247" y="955"/>
                  </a:cxn>
                  <a:cxn ang="0">
                    <a:pos x="235" y="931"/>
                  </a:cxn>
                  <a:cxn ang="0">
                    <a:pos x="235" y="625"/>
                  </a:cxn>
                  <a:cxn ang="0">
                    <a:pos x="235" y="613"/>
                  </a:cxn>
                </a:cxnLst>
                <a:rect l="0" t="0" r="r" b="b"/>
                <a:pathLst>
                  <a:path w="789" h="1014">
                    <a:moveTo>
                      <a:pt x="235" y="165"/>
                    </a:moveTo>
                    <a:lnTo>
                      <a:pt x="294" y="94"/>
                    </a:lnTo>
                    <a:lnTo>
                      <a:pt x="365" y="59"/>
                    </a:lnTo>
                    <a:lnTo>
                      <a:pt x="435" y="35"/>
                    </a:lnTo>
                    <a:lnTo>
                      <a:pt x="518" y="59"/>
                    </a:lnTo>
                    <a:lnTo>
                      <a:pt x="588" y="129"/>
                    </a:lnTo>
                    <a:lnTo>
                      <a:pt x="635" y="236"/>
                    </a:lnTo>
                    <a:lnTo>
                      <a:pt x="659" y="365"/>
                    </a:lnTo>
                    <a:lnTo>
                      <a:pt x="635" y="495"/>
                    </a:lnTo>
                    <a:lnTo>
                      <a:pt x="588" y="601"/>
                    </a:lnTo>
                    <a:lnTo>
                      <a:pt x="506" y="660"/>
                    </a:lnTo>
                    <a:lnTo>
                      <a:pt x="424" y="695"/>
                    </a:lnTo>
                    <a:lnTo>
                      <a:pt x="329" y="672"/>
                    </a:lnTo>
                    <a:lnTo>
                      <a:pt x="294" y="636"/>
                    </a:lnTo>
                    <a:lnTo>
                      <a:pt x="259" y="589"/>
                    </a:lnTo>
                    <a:lnTo>
                      <a:pt x="247" y="566"/>
                    </a:lnTo>
                    <a:lnTo>
                      <a:pt x="235" y="554"/>
                    </a:lnTo>
                    <a:lnTo>
                      <a:pt x="235" y="530"/>
                    </a:lnTo>
                    <a:lnTo>
                      <a:pt x="235" y="165"/>
                    </a:lnTo>
                    <a:close/>
                    <a:moveTo>
                      <a:pt x="235" y="613"/>
                    </a:moveTo>
                    <a:lnTo>
                      <a:pt x="259" y="648"/>
                    </a:lnTo>
                    <a:lnTo>
                      <a:pt x="329" y="707"/>
                    </a:lnTo>
                    <a:lnTo>
                      <a:pt x="424" y="719"/>
                    </a:lnTo>
                    <a:lnTo>
                      <a:pt x="565" y="695"/>
                    </a:lnTo>
                    <a:lnTo>
                      <a:pt x="683" y="625"/>
                    </a:lnTo>
                    <a:lnTo>
                      <a:pt x="753" y="507"/>
                    </a:lnTo>
                    <a:lnTo>
                      <a:pt x="789" y="365"/>
                    </a:lnTo>
                    <a:lnTo>
                      <a:pt x="765" y="224"/>
                    </a:lnTo>
                    <a:lnTo>
                      <a:pt x="683" y="106"/>
                    </a:lnTo>
                    <a:lnTo>
                      <a:pt x="577" y="23"/>
                    </a:lnTo>
                    <a:lnTo>
                      <a:pt x="447" y="0"/>
                    </a:lnTo>
                    <a:lnTo>
                      <a:pt x="341" y="23"/>
                    </a:lnTo>
                    <a:lnTo>
                      <a:pt x="270" y="59"/>
                    </a:lnTo>
                    <a:lnTo>
                      <a:pt x="223" y="106"/>
                    </a:lnTo>
                    <a:lnTo>
                      <a:pt x="223" y="0"/>
                    </a:lnTo>
                    <a:lnTo>
                      <a:pt x="0" y="11"/>
                    </a:lnTo>
                    <a:lnTo>
                      <a:pt x="0" y="70"/>
                    </a:lnTo>
                    <a:lnTo>
                      <a:pt x="82" y="70"/>
                    </a:lnTo>
                    <a:lnTo>
                      <a:pt x="106" y="82"/>
                    </a:lnTo>
                    <a:lnTo>
                      <a:pt x="117" y="94"/>
                    </a:lnTo>
                    <a:lnTo>
                      <a:pt x="117" y="931"/>
                    </a:lnTo>
                    <a:lnTo>
                      <a:pt x="106" y="955"/>
                    </a:lnTo>
                    <a:lnTo>
                      <a:pt x="82" y="967"/>
                    </a:lnTo>
                    <a:lnTo>
                      <a:pt x="0" y="967"/>
                    </a:lnTo>
                    <a:lnTo>
                      <a:pt x="0" y="1014"/>
                    </a:lnTo>
                    <a:lnTo>
                      <a:pt x="353" y="1014"/>
                    </a:lnTo>
                    <a:lnTo>
                      <a:pt x="353" y="967"/>
                    </a:lnTo>
                    <a:lnTo>
                      <a:pt x="270" y="967"/>
                    </a:lnTo>
                    <a:lnTo>
                      <a:pt x="247" y="955"/>
                    </a:lnTo>
                    <a:lnTo>
                      <a:pt x="235" y="931"/>
                    </a:lnTo>
                    <a:lnTo>
                      <a:pt x="235" y="625"/>
                    </a:lnTo>
                    <a:lnTo>
                      <a:pt x="235" y="6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33" name="Freeform 37"/>
              <p:cNvSpPr>
                <a:spLocks noEditPoints="1"/>
              </p:cNvSpPr>
              <p:nvPr/>
            </p:nvSpPr>
            <p:spPr bwMode="auto">
              <a:xfrm>
                <a:off x="28445" y="1908"/>
                <a:ext cx="706" cy="731"/>
              </a:xfrm>
              <a:custGeom>
                <a:avLst/>
                <a:gdLst/>
                <a:ahLst/>
                <a:cxnLst>
                  <a:cxn ang="0">
                    <a:pos x="706" y="377"/>
                  </a:cxn>
                  <a:cxn ang="0">
                    <a:pos x="683" y="236"/>
                  </a:cxn>
                  <a:cxn ang="0">
                    <a:pos x="600" y="118"/>
                  </a:cxn>
                  <a:cxn ang="0">
                    <a:pos x="494" y="35"/>
                  </a:cxn>
                  <a:cxn ang="0">
                    <a:pos x="353" y="0"/>
                  </a:cxn>
                  <a:cxn ang="0">
                    <a:pos x="212" y="35"/>
                  </a:cxn>
                  <a:cxn ang="0">
                    <a:pos x="106" y="118"/>
                  </a:cxn>
                  <a:cxn ang="0">
                    <a:pos x="23" y="236"/>
                  </a:cxn>
                  <a:cxn ang="0">
                    <a:pos x="0" y="377"/>
                  </a:cxn>
                  <a:cxn ang="0">
                    <a:pos x="23" y="519"/>
                  </a:cxn>
                  <a:cxn ang="0">
                    <a:pos x="106" y="637"/>
                  </a:cxn>
                  <a:cxn ang="0">
                    <a:pos x="212" y="707"/>
                  </a:cxn>
                  <a:cxn ang="0">
                    <a:pos x="353" y="731"/>
                  </a:cxn>
                  <a:cxn ang="0">
                    <a:pos x="494" y="707"/>
                  </a:cxn>
                  <a:cxn ang="0">
                    <a:pos x="600" y="637"/>
                  </a:cxn>
                  <a:cxn ang="0">
                    <a:pos x="683" y="519"/>
                  </a:cxn>
                  <a:cxn ang="0">
                    <a:pos x="706" y="377"/>
                  </a:cxn>
                  <a:cxn ang="0">
                    <a:pos x="353" y="696"/>
                  </a:cxn>
                  <a:cxn ang="0">
                    <a:pos x="306" y="696"/>
                  </a:cxn>
                  <a:cxn ang="0">
                    <a:pos x="271" y="684"/>
                  </a:cxn>
                  <a:cxn ang="0">
                    <a:pos x="235" y="660"/>
                  </a:cxn>
                  <a:cxn ang="0">
                    <a:pos x="165" y="590"/>
                  </a:cxn>
                  <a:cxn ang="0">
                    <a:pos x="129" y="472"/>
                  </a:cxn>
                  <a:cxn ang="0">
                    <a:pos x="129" y="259"/>
                  </a:cxn>
                  <a:cxn ang="0">
                    <a:pos x="165" y="141"/>
                  </a:cxn>
                  <a:cxn ang="0">
                    <a:pos x="235" y="71"/>
                  </a:cxn>
                  <a:cxn ang="0">
                    <a:pos x="271" y="59"/>
                  </a:cxn>
                  <a:cxn ang="0">
                    <a:pos x="306" y="35"/>
                  </a:cxn>
                  <a:cxn ang="0">
                    <a:pos x="353" y="35"/>
                  </a:cxn>
                  <a:cxn ang="0">
                    <a:pos x="447" y="59"/>
                  </a:cxn>
                  <a:cxn ang="0">
                    <a:pos x="494" y="94"/>
                  </a:cxn>
                  <a:cxn ang="0">
                    <a:pos x="530" y="141"/>
                  </a:cxn>
                  <a:cxn ang="0">
                    <a:pos x="565" y="212"/>
                  </a:cxn>
                  <a:cxn ang="0">
                    <a:pos x="577" y="295"/>
                  </a:cxn>
                  <a:cxn ang="0">
                    <a:pos x="577" y="365"/>
                  </a:cxn>
                  <a:cxn ang="0">
                    <a:pos x="565" y="472"/>
                  </a:cxn>
                  <a:cxn ang="0">
                    <a:pos x="542" y="578"/>
                  </a:cxn>
                  <a:cxn ang="0">
                    <a:pos x="459" y="660"/>
                  </a:cxn>
                  <a:cxn ang="0">
                    <a:pos x="353" y="696"/>
                  </a:cxn>
                </a:cxnLst>
                <a:rect l="0" t="0" r="r" b="b"/>
                <a:pathLst>
                  <a:path w="706" h="731">
                    <a:moveTo>
                      <a:pt x="706" y="377"/>
                    </a:moveTo>
                    <a:lnTo>
                      <a:pt x="683" y="236"/>
                    </a:lnTo>
                    <a:lnTo>
                      <a:pt x="600" y="118"/>
                    </a:lnTo>
                    <a:lnTo>
                      <a:pt x="494" y="35"/>
                    </a:lnTo>
                    <a:lnTo>
                      <a:pt x="353" y="0"/>
                    </a:lnTo>
                    <a:lnTo>
                      <a:pt x="212" y="35"/>
                    </a:lnTo>
                    <a:lnTo>
                      <a:pt x="106" y="118"/>
                    </a:lnTo>
                    <a:lnTo>
                      <a:pt x="23" y="236"/>
                    </a:lnTo>
                    <a:lnTo>
                      <a:pt x="0" y="377"/>
                    </a:lnTo>
                    <a:lnTo>
                      <a:pt x="23" y="519"/>
                    </a:lnTo>
                    <a:lnTo>
                      <a:pt x="106" y="637"/>
                    </a:lnTo>
                    <a:lnTo>
                      <a:pt x="212" y="707"/>
                    </a:lnTo>
                    <a:lnTo>
                      <a:pt x="353" y="731"/>
                    </a:lnTo>
                    <a:lnTo>
                      <a:pt x="494" y="707"/>
                    </a:lnTo>
                    <a:lnTo>
                      <a:pt x="600" y="637"/>
                    </a:lnTo>
                    <a:lnTo>
                      <a:pt x="683" y="519"/>
                    </a:lnTo>
                    <a:lnTo>
                      <a:pt x="706" y="377"/>
                    </a:lnTo>
                    <a:close/>
                    <a:moveTo>
                      <a:pt x="353" y="696"/>
                    </a:moveTo>
                    <a:lnTo>
                      <a:pt x="306" y="696"/>
                    </a:lnTo>
                    <a:lnTo>
                      <a:pt x="271" y="684"/>
                    </a:lnTo>
                    <a:lnTo>
                      <a:pt x="235" y="660"/>
                    </a:lnTo>
                    <a:lnTo>
                      <a:pt x="165" y="590"/>
                    </a:lnTo>
                    <a:lnTo>
                      <a:pt x="129" y="472"/>
                    </a:lnTo>
                    <a:lnTo>
                      <a:pt x="129" y="259"/>
                    </a:lnTo>
                    <a:lnTo>
                      <a:pt x="165" y="141"/>
                    </a:lnTo>
                    <a:lnTo>
                      <a:pt x="235" y="71"/>
                    </a:lnTo>
                    <a:lnTo>
                      <a:pt x="271" y="59"/>
                    </a:lnTo>
                    <a:lnTo>
                      <a:pt x="306" y="35"/>
                    </a:lnTo>
                    <a:lnTo>
                      <a:pt x="353" y="35"/>
                    </a:lnTo>
                    <a:lnTo>
                      <a:pt x="447" y="59"/>
                    </a:lnTo>
                    <a:lnTo>
                      <a:pt x="494" y="94"/>
                    </a:lnTo>
                    <a:lnTo>
                      <a:pt x="530" y="141"/>
                    </a:lnTo>
                    <a:lnTo>
                      <a:pt x="565" y="212"/>
                    </a:lnTo>
                    <a:lnTo>
                      <a:pt x="577" y="295"/>
                    </a:lnTo>
                    <a:lnTo>
                      <a:pt x="577" y="365"/>
                    </a:lnTo>
                    <a:lnTo>
                      <a:pt x="565" y="472"/>
                    </a:lnTo>
                    <a:lnTo>
                      <a:pt x="542" y="578"/>
                    </a:lnTo>
                    <a:lnTo>
                      <a:pt x="459" y="660"/>
                    </a:lnTo>
                    <a:lnTo>
                      <a:pt x="353" y="6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34" name="Freeform 38"/>
              <p:cNvSpPr>
                <a:spLocks/>
              </p:cNvSpPr>
              <p:nvPr/>
            </p:nvSpPr>
            <p:spPr bwMode="auto">
              <a:xfrm>
                <a:off x="29246" y="1908"/>
                <a:ext cx="529" cy="731"/>
              </a:xfrm>
              <a:custGeom>
                <a:avLst/>
                <a:gdLst/>
                <a:ahLst/>
                <a:cxnLst>
                  <a:cxn ang="0">
                    <a:pos x="306" y="413"/>
                  </a:cxn>
                  <a:cxn ang="0">
                    <a:pos x="353" y="424"/>
                  </a:cxn>
                  <a:cxn ang="0">
                    <a:pos x="412" y="460"/>
                  </a:cxn>
                  <a:cxn ang="0">
                    <a:pos x="447" y="519"/>
                  </a:cxn>
                  <a:cxn ang="0">
                    <a:pos x="435" y="625"/>
                  </a:cxn>
                  <a:cxn ang="0">
                    <a:pos x="376" y="684"/>
                  </a:cxn>
                  <a:cxn ang="0">
                    <a:pos x="270" y="707"/>
                  </a:cxn>
                  <a:cxn ang="0">
                    <a:pos x="117" y="637"/>
                  </a:cxn>
                  <a:cxn ang="0">
                    <a:pos x="47" y="472"/>
                  </a:cxn>
                  <a:cxn ang="0">
                    <a:pos x="35" y="448"/>
                  </a:cxn>
                  <a:cxn ang="0">
                    <a:pos x="0" y="460"/>
                  </a:cxn>
                  <a:cxn ang="0">
                    <a:pos x="11" y="731"/>
                  </a:cxn>
                  <a:cxn ang="0">
                    <a:pos x="94" y="672"/>
                  </a:cxn>
                  <a:cxn ang="0">
                    <a:pos x="212" y="731"/>
                  </a:cxn>
                  <a:cxn ang="0">
                    <a:pos x="388" y="719"/>
                  </a:cxn>
                  <a:cxn ang="0">
                    <a:pos x="518" y="601"/>
                  </a:cxn>
                  <a:cxn ang="0">
                    <a:pos x="518" y="472"/>
                  </a:cxn>
                  <a:cxn ang="0">
                    <a:pos x="423" y="330"/>
                  </a:cxn>
                  <a:cxn ang="0">
                    <a:pos x="282" y="283"/>
                  </a:cxn>
                  <a:cxn ang="0">
                    <a:pos x="141" y="248"/>
                  </a:cxn>
                  <a:cxn ang="0">
                    <a:pos x="82" y="153"/>
                  </a:cxn>
                  <a:cxn ang="0">
                    <a:pos x="106" y="82"/>
                  </a:cxn>
                  <a:cxn ang="0">
                    <a:pos x="164" y="47"/>
                  </a:cxn>
                  <a:cxn ang="0">
                    <a:pos x="259" y="35"/>
                  </a:cxn>
                  <a:cxn ang="0">
                    <a:pos x="400" y="82"/>
                  </a:cxn>
                  <a:cxn ang="0">
                    <a:pos x="447" y="189"/>
                  </a:cxn>
                  <a:cxn ang="0">
                    <a:pos x="482" y="236"/>
                  </a:cxn>
                  <a:cxn ang="0">
                    <a:pos x="459" y="0"/>
                  </a:cxn>
                  <a:cxn ang="0">
                    <a:pos x="435" y="35"/>
                  </a:cxn>
                  <a:cxn ang="0">
                    <a:pos x="412" y="47"/>
                  </a:cxn>
                  <a:cxn ang="0">
                    <a:pos x="317" y="12"/>
                  </a:cxn>
                  <a:cxn ang="0">
                    <a:pos x="259" y="0"/>
                  </a:cxn>
                  <a:cxn ang="0">
                    <a:pos x="58" y="71"/>
                  </a:cxn>
                  <a:cxn ang="0">
                    <a:pos x="0" y="200"/>
                  </a:cxn>
                  <a:cxn ang="0">
                    <a:pos x="35" y="295"/>
                  </a:cxn>
                  <a:cxn ang="0">
                    <a:pos x="129" y="365"/>
                  </a:cxn>
                  <a:cxn ang="0">
                    <a:pos x="282" y="413"/>
                  </a:cxn>
                </a:cxnLst>
                <a:rect l="0" t="0" r="r" b="b"/>
                <a:pathLst>
                  <a:path w="529" h="731">
                    <a:moveTo>
                      <a:pt x="282" y="413"/>
                    </a:moveTo>
                    <a:lnTo>
                      <a:pt x="306" y="413"/>
                    </a:lnTo>
                    <a:lnTo>
                      <a:pt x="329" y="424"/>
                    </a:lnTo>
                    <a:lnTo>
                      <a:pt x="353" y="424"/>
                    </a:lnTo>
                    <a:lnTo>
                      <a:pt x="376" y="436"/>
                    </a:lnTo>
                    <a:lnTo>
                      <a:pt x="412" y="460"/>
                    </a:lnTo>
                    <a:lnTo>
                      <a:pt x="435" y="483"/>
                    </a:lnTo>
                    <a:lnTo>
                      <a:pt x="447" y="519"/>
                    </a:lnTo>
                    <a:lnTo>
                      <a:pt x="447" y="590"/>
                    </a:lnTo>
                    <a:lnTo>
                      <a:pt x="435" y="625"/>
                    </a:lnTo>
                    <a:lnTo>
                      <a:pt x="412" y="660"/>
                    </a:lnTo>
                    <a:lnTo>
                      <a:pt x="376" y="684"/>
                    </a:lnTo>
                    <a:lnTo>
                      <a:pt x="329" y="696"/>
                    </a:lnTo>
                    <a:lnTo>
                      <a:pt x="270" y="707"/>
                    </a:lnTo>
                    <a:lnTo>
                      <a:pt x="188" y="684"/>
                    </a:lnTo>
                    <a:lnTo>
                      <a:pt x="117" y="637"/>
                    </a:lnTo>
                    <a:lnTo>
                      <a:pt x="82" y="566"/>
                    </a:lnTo>
                    <a:lnTo>
                      <a:pt x="47" y="472"/>
                    </a:lnTo>
                    <a:lnTo>
                      <a:pt x="47" y="460"/>
                    </a:lnTo>
                    <a:lnTo>
                      <a:pt x="35" y="448"/>
                    </a:lnTo>
                    <a:lnTo>
                      <a:pt x="11" y="448"/>
                    </a:lnTo>
                    <a:lnTo>
                      <a:pt x="0" y="460"/>
                    </a:lnTo>
                    <a:lnTo>
                      <a:pt x="0" y="719"/>
                    </a:lnTo>
                    <a:lnTo>
                      <a:pt x="11" y="731"/>
                    </a:lnTo>
                    <a:lnTo>
                      <a:pt x="35" y="731"/>
                    </a:lnTo>
                    <a:lnTo>
                      <a:pt x="94" y="672"/>
                    </a:lnTo>
                    <a:lnTo>
                      <a:pt x="141" y="707"/>
                    </a:lnTo>
                    <a:lnTo>
                      <a:pt x="212" y="731"/>
                    </a:lnTo>
                    <a:lnTo>
                      <a:pt x="270" y="731"/>
                    </a:lnTo>
                    <a:lnTo>
                      <a:pt x="388" y="719"/>
                    </a:lnTo>
                    <a:lnTo>
                      <a:pt x="471" y="672"/>
                    </a:lnTo>
                    <a:lnTo>
                      <a:pt x="518" y="601"/>
                    </a:lnTo>
                    <a:lnTo>
                      <a:pt x="529" y="519"/>
                    </a:lnTo>
                    <a:lnTo>
                      <a:pt x="518" y="472"/>
                    </a:lnTo>
                    <a:lnTo>
                      <a:pt x="494" y="401"/>
                    </a:lnTo>
                    <a:lnTo>
                      <a:pt x="423" y="330"/>
                    </a:lnTo>
                    <a:lnTo>
                      <a:pt x="376" y="306"/>
                    </a:lnTo>
                    <a:lnTo>
                      <a:pt x="282" y="283"/>
                    </a:lnTo>
                    <a:lnTo>
                      <a:pt x="212" y="271"/>
                    </a:lnTo>
                    <a:lnTo>
                      <a:pt x="141" y="248"/>
                    </a:lnTo>
                    <a:lnTo>
                      <a:pt x="94" y="212"/>
                    </a:lnTo>
                    <a:lnTo>
                      <a:pt x="82" y="153"/>
                    </a:lnTo>
                    <a:lnTo>
                      <a:pt x="82" y="130"/>
                    </a:lnTo>
                    <a:lnTo>
                      <a:pt x="106" y="82"/>
                    </a:lnTo>
                    <a:lnTo>
                      <a:pt x="129" y="59"/>
                    </a:lnTo>
                    <a:lnTo>
                      <a:pt x="164" y="47"/>
                    </a:lnTo>
                    <a:lnTo>
                      <a:pt x="212" y="35"/>
                    </a:lnTo>
                    <a:lnTo>
                      <a:pt x="259" y="35"/>
                    </a:lnTo>
                    <a:lnTo>
                      <a:pt x="341" y="47"/>
                    </a:lnTo>
                    <a:lnTo>
                      <a:pt x="400" y="82"/>
                    </a:lnTo>
                    <a:lnTo>
                      <a:pt x="435" y="141"/>
                    </a:lnTo>
                    <a:lnTo>
                      <a:pt x="447" y="189"/>
                    </a:lnTo>
                    <a:lnTo>
                      <a:pt x="447" y="236"/>
                    </a:lnTo>
                    <a:lnTo>
                      <a:pt x="482" y="236"/>
                    </a:lnTo>
                    <a:lnTo>
                      <a:pt x="482" y="0"/>
                    </a:lnTo>
                    <a:lnTo>
                      <a:pt x="459" y="0"/>
                    </a:lnTo>
                    <a:lnTo>
                      <a:pt x="435" y="23"/>
                    </a:lnTo>
                    <a:lnTo>
                      <a:pt x="435" y="35"/>
                    </a:lnTo>
                    <a:lnTo>
                      <a:pt x="423" y="35"/>
                    </a:lnTo>
                    <a:lnTo>
                      <a:pt x="412" y="47"/>
                    </a:lnTo>
                    <a:lnTo>
                      <a:pt x="365" y="23"/>
                    </a:lnTo>
                    <a:lnTo>
                      <a:pt x="317" y="12"/>
                    </a:lnTo>
                    <a:lnTo>
                      <a:pt x="282" y="0"/>
                    </a:lnTo>
                    <a:lnTo>
                      <a:pt x="259" y="0"/>
                    </a:lnTo>
                    <a:lnTo>
                      <a:pt x="141" y="23"/>
                    </a:lnTo>
                    <a:lnTo>
                      <a:pt x="58" y="71"/>
                    </a:lnTo>
                    <a:lnTo>
                      <a:pt x="11" y="130"/>
                    </a:lnTo>
                    <a:lnTo>
                      <a:pt x="0" y="200"/>
                    </a:lnTo>
                    <a:lnTo>
                      <a:pt x="11" y="248"/>
                    </a:lnTo>
                    <a:lnTo>
                      <a:pt x="35" y="295"/>
                    </a:lnTo>
                    <a:lnTo>
                      <a:pt x="70" y="330"/>
                    </a:lnTo>
                    <a:lnTo>
                      <a:pt x="129" y="365"/>
                    </a:lnTo>
                    <a:lnTo>
                      <a:pt x="188" y="389"/>
                    </a:lnTo>
                    <a:lnTo>
                      <a:pt x="282" y="4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35" name="Freeform 39"/>
              <p:cNvSpPr>
                <a:spLocks noEditPoints="1"/>
              </p:cNvSpPr>
              <p:nvPr/>
            </p:nvSpPr>
            <p:spPr bwMode="auto">
              <a:xfrm>
                <a:off x="29881" y="1554"/>
                <a:ext cx="342" cy="1073"/>
              </a:xfrm>
              <a:custGeom>
                <a:avLst/>
                <a:gdLst/>
                <a:ahLst/>
                <a:cxnLst>
                  <a:cxn ang="0">
                    <a:pos x="236" y="366"/>
                  </a:cxn>
                  <a:cxn ang="0">
                    <a:pos x="12" y="377"/>
                  </a:cxn>
                  <a:cxn ang="0">
                    <a:pos x="12" y="436"/>
                  </a:cxn>
                  <a:cxn ang="0">
                    <a:pos x="95" y="436"/>
                  </a:cxn>
                  <a:cxn ang="0">
                    <a:pos x="118" y="460"/>
                  </a:cxn>
                  <a:cxn ang="0">
                    <a:pos x="118" y="484"/>
                  </a:cxn>
                  <a:cxn ang="0">
                    <a:pos x="130" y="519"/>
                  </a:cxn>
                  <a:cxn ang="0">
                    <a:pos x="130" y="991"/>
                  </a:cxn>
                  <a:cxn ang="0">
                    <a:pos x="118" y="1014"/>
                  </a:cxn>
                  <a:cxn ang="0">
                    <a:pos x="95" y="1014"/>
                  </a:cxn>
                  <a:cxn ang="0">
                    <a:pos x="59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42" y="1073"/>
                  </a:cxn>
                  <a:cxn ang="0">
                    <a:pos x="342" y="1026"/>
                  </a:cxn>
                  <a:cxn ang="0">
                    <a:pos x="295" y="1026"/>
                  </a:cxn>
                  <a:cxn ang="0">
                    <a:pos x="271" y="1014"/>
                  </a:cxn>
                  <a:cxn ang="0">
                    <a:pos x="248" y="1014"/>
                  </a:cxn>
                  <a:cxn ang="0">
                    <a:pos x="236" y="1002"/>
                  </a:cxn>
                  <a:cxn ang="0">
                    <a:pos x="236" y="955"/>
                  </a:cxn>
                  <a:cxn ang="0">
                    <a:pos x="236" y="366"/>
                  </a:cxn>
                  <a:cxn ang="0">
                    <a:pos x="236" y="83"/>
                  </a:cxn>
                  <a:cxn ang="0">
                    <a:pos x="224" y="47"/>
                  </a:cxn>
                  <a:cxn ang="0">
                    <a:pos x="212" y="24"/>
                  </a:cxn>
                  <a:cxn ang="0">
                    <a:pos x="189" y="12"/>
                  </a:cxn>
                  <a:cxn ang="0">
                    <a:pos x="153" y="0"/>
                  </a:cxn>
                  <a:cxn ang="0">
                    <a:pos x="118" y="12"/>
                  </a:cxn>
                  <a:cxn ang="0">
                    <a:pos x="95" y="24"/>
                  </a:cxn>
                  <a:cxn ang="0">
                    <a:pos x="71" y="59"/>
                  </a:cxn>
                  <a:cxn ang="0">
                    <a:pos x="71" y="118"/>
                  </a:cxn>
                  <a:cxn ang="0">
                    <a:pos x="118" y="165"/>
                  </a:cxn>
                  <a:cxn ang="0">
                    <a:pos x="153" y="177"/>
                  </a:cxn>
                  <a:cxn ang="0">
                    <a:pos x="189" y="165"/>
                  </a:cxn>
                  <a:cxn ang="0">
                    <a:pos x="212" y="153"/>
                  </a:cxn>
                  <a:cxn ang="0">
                    <a:pos x="236" y="118"/>
                  </a:cxn>
                  <a:cxn ang="0">
                    <a:pos x="236" y="83"/>
                  </a:cxn>
                </a:cxnLst>
                <a:rect l="0" t="0" r="r" b="b"/>
                <a:pathLst>
                  <a:path w="342" h="1073">
                    <a:moveTo>
                      <a:pt x="236" y="366"/>
                    </a:moveTo>
                    <a:lnTo>
                      <a:pt x="12" y="377"/>
                    </a:lnTo>
                    <a:lnTo>
                      <a:pt x="12" y="436"/>
                    </a:lnTo>
                    <a:lnTo>
                      <a:pt x="95" y="436"/>
                    </a:lnTo>
                    <a:lnTo>
                      <a:pt x="118" y="460"/>
                    </a:lnTo>
                    <a:lnTo>
                      <a:pt x="118" y="484"/>
                    </a:lnTo>
                    <a:lnTo>
                      <a:pt x="130" y="519"/>
                    </a:lnTo>
                    <a:lnTo>
                      <a:pt x="130" y="991"/>
                    </a:lnTo>
                    <a:lnTo>
                      <a:pt x="118" y="1014"/>
                    </a:lnTo>
                    <a:lnTo>
                      <a:pt x="95" y="1014"/>
                    </a:lnTo>
                    <a:lnTo>
                      <a:pt x="59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42" y="1073"/>
                    </a:lnTo>
                    <a:lnTo>
                      <a:pt x="342" y="1026"/>
                    </a:lnTo>
                    <a:lnTo>
                      <a:pt x="295" y="1026"/>
                    </a:lnTo>
                    <a:lnTo>
                      <a:pt x="271" y="1014"/>
                    </a:lnTo>
                    <a:lnTo>
                      <a:pt x="248" y="1014"/>
                    </a:lnTo>
                    <a:lnTo>
                      <a:pt x="236" y="1002"/>
                    </a:lnTo>
                    <a:lnTo>
                      <a:pt x="236" y="955"/>
                    </a:lnTo>
                    <a:lnTo>
                      <a:pt x="236" y="366"/>
                    </a:lnTo>
                    <a:close/>
                    <a:moveTo>
                      <a:pt x="236" y="83"/>
                    </a:moveTo>
                    <a:lnTo>
                      <a:pt x="224" y="47"/>
                    </a:lnTo>
                    <a:lnTo>
                      <a:pt x="212" y="24"/>
                    </a:lnTo>
                    <a:lnTo>
                      <a:pt x="189" y="12"/>
                    </a:lnTo>
                    <a:lnTo>
                      <a:pt x="153" y="0"/>
                    </a:lnTo>
                    <a:lnTo>
                      <a:pt x="118" y="12"/>
                    </a:lnTo>
                    <a:lnTo>
                      <a:pt x="95" y="24"/>
                    </a:lnTo>
                    <a:lnTo>
                      <a:pt x="71" y="59"/>
                    </a:lnTo>
                    <a:lnTo>
                      <a:pt x="71" y="118"/>
                    </a:lnTo>
                    <a:lnTo>
                      <a:pt x="118" y="165"/>
                    </a:lnTo>
                    <a:lnTo>
                      <a:pt x="153" y="177"/>
                    </a:lnTo>
                    <a:lnTo>
                      <a:pt x="189" y="165"/>
                    </a:lnTo>
                    <a:lnTo>
                      <a:pt x="212" y="153"/>
                    </a:lnTo>
                    <a:lnTo>
                      <a:pt x="236" y="118"/>
                    </a:lnTo>
                    <a:lnTo>
                      <a:pt x="236" y="8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36" name="Freeform 40"/>
              <p:cNvSpPr>
                <a:spLocks/>
              </p:cNvSpPr>
              <p:nvPr/>
            </p:nvSpPr>
            <p:spPr bwMode="auto">
              <a:xfrm>
                <a:off x="30305" y="1637"/>
                <a:ext cx="495" cy="1002"/>
              </a:xfrm>
              <a:custGeom>
                <a:avLst/>
                <a:gdLst/>
                <a:ahLst/>
                <a:cxnLst>
                  <a:cxn ang="0">
                    <a:pos x="248" y="353"/>
                  </a:cxn>
                  <a:cxn ang="0">
                    <a:pos x="471" y="353"/>
                  </a:cxn>
                  <a:cxn ang="0">
                    <a:pos x="471" y="294"/>
                  </a:cxn>
                  <a:cxn ang="0">
                    <a:pos x="248" y="294"/>
                  </a:cxn>
                  <a:cxn ang="0">
                    <a:pos x="248" y="0"/>
                  </a:cxn>
                  <a:cxn ang="0">
                    <a:pos x="200" y="0"/>
                  </a:cxn>
                  <a:cxn ang="0">
                    <a:pos x="200" y="82"/>
                  </a:cxn>
                  <a:cxn ang="0">
                    <a:pos x="177" y="165"/>
                  </a:cxn>
                  <a:cxn ang="0">
                    <a:pos x="142" y="236"/>
                  </a:cxn>
                  <a:cxn ang="0">
                    <a:pos x="83" y="294"/>
                  </a:cxn>
                  <a:cxn ang="0">
                    <a:pos x="0" y="318"/>
                  </a:cxn>
                  <a:cxn ang="0">
                    <a:pos x="0" y="353"/>
                  </a:cxn>
                  <a:cxn ang="0">
                    <a:pos x="130" y="353"/>
                  </a:cxn>
                  <a:cxn ang="0">
                    <a:pos x="130" y="790"/>
                  </a:cxn>
                  <a:cxn ang="0">
                    <a:pos x="153" y="884"/>
                  </a:cxn>
                  <a:cxn ang="0">
                    <a:pos x="189" y="955"/>
                  </a:cxn>
                  <a:cxn ang="0">
                    <a:pos x="248" y="990"/>
                  </a:cxn>
                  <a:cxn ang="0">
                    <a:pos x="295" y="1002"/>
                  </a:cxn>
                  <a:cxn ang="0">
                    <a:pos x="342" y="1002"/>
                  </a:cxn>
                  <a:cxn ang="0">
                    <a:pos x="412" y="990"/>
                  </a:cxn>
                  <a:cxn ang="0">
                    <a:pos x="460" y="943"/>
                  </a:cxn>
                  <a:cxn ang="0">
                    <a:pos x="495" y="872"/>
                  </a:cxn>
                  <a:cxn ang="0">
                    <a:pos x="495" y="695"/>
                  </a:cxn>
                  <a:cxn ang="0">
                    <a:pos x="460" y="695"/>
                  </a:cxn>
                  <a:cxn ang="0">
                    <a:pos x="460" y="849"/>
                  </a:cxn>
                  <a:cxn ang="0">
                    <a:pos x="448" y="884"/>
                  </a:cxn>
                  <a:cxn ang="0">
                    <a:pos x="424" y="919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5" y="943"/>
                  </a:cxn>
                  <a:cxn ang="0">
                    <a:pos x="271" y="931"/>
                  </a:cxn>
                  <a:cxn ang="0">
                    <a:pos x="259" y="908"/>
                  </a:cxn>
                  <a:cxn ang="0">
                    <a:pos x="259" y="872"/>
                  </a:cxn>
                  <a:cxn ang="0">
                    <a:pos x="248" y="849"/>
                  </a:cxn>
                  <a:cxn ang="0">
                    <a:pos x="248" y="790"/>
                  </a:cxn>
                  <a:cxn ang="0">
                    <a:pos x="248" y="353"/>
                  </a:cxn>
                </a:cxnLst>
                <a:rect l="0" t="0" r="r" b="b"/>
                <a:pathLst>
                  <a:path w="495" h="1002">
                    <a:moveTo>
                      <a:pt x="248" y="353"/>
                    </a:moveTo>
                    <a:lnTo>
                      <a:pt x="471" y="353"/>
                    </a:lnTo>
                    <a:lnTo>
                      <a:pt x="471" y="294"/>
                    </a:lnTo>
                    <a:lnTo>
                      <a:pt x="248" y="294"/>
                    </a:lnTo>
                    <a:lnTo>
                      <a:pt x="248" y="0"/>
                    </a:lnTo>
                    <a:lnTo>
                      <a:pt x="200" y="0"/>
                    </a:lnTo>
                    <a:lnTo>
                      <a:pt x="200" y="82"/>
                    </a:lnTo>
                    <a:lnTo>
                      <a:pt x="177" y="165"/>
                    </a:lnTo>
                    <a:lnTo>
                      <a:pt x="142" y="236"/>
                    </a:lnTo>
                    <a:lnTo>
                      <a:pt x="83" y="294"/>
                    </a:lnTo>
                    <a:lnTo>
                      <a:pt x="0" y="318"/>
                    </a:lnTo>
                    <a:lnTo>
                      <a:pt x="0" y="353"/>
                    </a:lnTo>
                    <a:lnTo>
                      <a:pt x="130" y="353"/>
                    </a:lnTo>
                    <a:lnTo>
                      <a:pt x="130" y="790"/>
                    </a:lnTo>
                    <a:lnTo>
                      <a:pt x="153" y="884"/>
                    </a:lnTo>
                    <a:lnTo>
                      <a:pt x="189" y="955"/>
                    </a:lnTo>
                    <a:lnTo>
                      <a:pt x="248" y="990"/>
                    </a:lnTo>
                    <a:lnTo>
                      <a:pt x="295" y="1002"/>
                    </a:lnTo>
                    <a:lnTo>
                      <a:pt x="342" y="1002"/>
                    </a:lnTo>
                    <a:lnTo>
                      <a:pt x="412" y="990"/>
                    </a:lnTo>
                    <a:lnTo>
                      <a:pt x="460" y="943"/>
                    </a:lnTo>
                    <a:lnTo>
                      <a:pt x="495" y="872"/>
                    </a:lnTo>
                    <a:lnTo>
                      <a:pt x="495" y="695"/>
                    </a:lnTo>
                    <a:lnTo>
                      <a:pt x="460" y="695"/>
                    </a:lnTo>
                    <a:lnTo>
                      <a:pt x="460" y="849"/>
                    </a:lnTo>
                    <a:lnTo>
                      <a:pt x="448" y="884"/>
                    </a:lnTo>
                    <a:lnTo>
                      <a:pt x="424" y="919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5" y="943"/>
                    </a:lnTo>
                    <a:lnTo>
                      <a:pt x="271" y="931"/>
                    </a:lnTo>
                    <a:lnTo>
                      <a:pt x="259" y="908"/>
                    </a:lnTo>
                    <a:lnTo>
                      <a:pt x="259" y="872"/>
                    </a:lnTo>
                    <a:lnTo>
                      <a:pt x="248" y="849"/>
                    </a:lnTo>
                    <a:lnTo>
                      <a:pt x="248" y="790"/>
                    </a:lnTo>
                    <a:lnTo>
                      <a:pt x="248" y="3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37" name="Freeform 41"/>
              <p:cNvSpPr>
                <a:spLocks noEditPoints="1"/>
              </p:cNvSpPr>
              <p:nvPr/>
            </p:nvSpPr>
            <p:spPr bwMode="auto">
              <a:xfrm>
                <a:off x="30953" y="1554"/>
                <a:ext cx="341" cy="1073"/>
              </a:xfrm>
              <a:custGeom>
                <a:avLst/>
                <a:gdLst/>
                <a:ahLst/>
                <a:cxnLst>
                  <a:cxn ang="0">
                    <a:pos x="224" y="366"/>
                  </a:cxn>
                  <a:cxn ang="0">
                    <a:pos x="0" y="377"/>
                  </a:cxn>
                  <a:cxn ang="0">
                    <a:pos x="0" y="436"/>
                  </a:cxn>
                  <a:cxn ang="0">
                    <a:pos x="82" y="436"/>
                  </a:cxn>
                  <a:cxn ang="0">
                    <a:pos x="94" y="448"/>
                  </a:cxn>
                  <a:cxn ang="0">
                    <a:pos x="118" y="460"/>
                  </a:cxn>
                  <a:cxn ang="0">
                    <a:pos x="118" y="991"/>
                  </a:cxn>
                  <a:cxn ang="0">
                    <a:pos x="106" y="1014"/>
                  </a:cxn>
                  <a:cxn ang="0">
                    <a:pos x="82" y="1014"/>
                  </a:cxn>
                  <a:cxn ang="0">
                    <a:pos x="47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41" y="1073"/>
                  </a:cxn>
                  <a:cxn ang="0">
                    <a:pos x="341" y="1026"/>
                  </a:cxn>
                  <a:cxn ang="0">
                    <a:pos x="294" y="1026"/>
                  </a:cxn>
                  <a:cxn ang="0">
                    <a:pos x="259" y="1014"/>
                  </a:cxn>
                  <a:cxn ang="0">
                    <a:pos x="247" y="1014"/>
                  </a:cxn>
                  <a:cxn ang="0">
                    <a:pos x="235" y="1002"/>
                  </a:cxn>
                  <a:cxn ang="0">
                    <a:pos x="224" y="979"/>
                  </a:cxn>
                  <a:cxn ang="0">
                    <a:pos x="224" y="955"/>
                  </a:cxn>
                  <a:cxn ang="0">
                    <a:pos x="224" y="366"/>
                  </a:cxn>
                  <a:cxn ang="0">
                    <a:pos x="235" y="83"/>
                  </a:cxn>
                  <a:cxn ang="0">
                    <a:pos x="224" y="47"/>
                  </a:cxn>
                  <a:cxn ang="0">
                    <a:pos x="212" y="24"/>
                  </a:cxn>
                  <a:cxn ang="0">
                    <a:pos x="141" y="0"/>
                  </a:cxn>
                  <a:cxn ang="0">
                    <a:pos x="106" y="12"/>
                  </a:cxn>
                  <a:cxn ang="0">
                    <a:pos x="82" y="24"/>
                  </a:cxn>
                  <a:cxn ang="0">
                    <a:pos x="71" y="59"/>
                  </a:cxn>
                  <a:cxn ang="0">
                    <a:pos x="59" y="83"/>
                  </a:cxn>
                  <a:cxn ang="0">
                    <a:pos x="71" y="118"/>
                  </a:cxn>
                  <a:cxn ang="0">
                    <a:pos x="82" y="142"/>
                  </a:cxn>
                  <a:cxn ang="0">
                    <a:pos x="118" y="165"/>
                  </a:cxn>
                  <a:cxn ang="0">
                    <a:pos x="141" y="177"/>
                  </a:cxn>
                  <a:cxn ang="0">
                    <a:pos x="177" y="165"/>
                  </a:cxn>
                  <a:cxn ang="0">
                    <a:pos x="200" y="153"/>
                  </a:cxn>
                  <a:cxn ang="0">
                    <a:pos x="224" y="118"/>
                  </a:cxn>
                  <a:cxn ang="0">
                    <a:pos x="235" y="83"/>
                  </a:cxn>
                </a:cxnLst>
                <a:rect l="0" t="0" r="r" b="b"/>
                <a:pathLst>
                  <a:path w="341" h="1073">
                    <a:moveTo>
                      <a:pt x="224" y="366"/>
                    </a:moveTo>
                    <a:lnTo>
                      <a:pt x="0" y="377"/>
                    </a:lnTo>
                    <a:lnTo>
                      <a:pt x="0" y="436"/>
                    </a:lnTo>
                    <a:lnTo>
                      <a:pt x="82" y="436"/>
                    </a:lnTo>
                    <a:lnTo>
                      <a:pt x="94" y="448"/>
                    </a:lnTo>
                    <a:lnTo>
                      <a:pt x="118" y="460"/>
                    </a:lnTo>
                    <a:lnTo>
                      <a:pt x="118" y="991"/>
                    </a:lnTo>
                    <a:lnTo>
                      <a:pt x="106" y="1014"/>
                    </a:lnTo>
                    <a:lnTo>
                      <a:pt x="82" y="1014"/>
                    </a:lnTo>
                    <a:lnTo>
                      <a:pt x="47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41" y="1073"/>
                    </a:lnTo>
                    <a:lnTo>
                      <a:pt x="341" y="1026"/>
                    </a:lnTo>
                    <a:lnTo>
                      <a:pt x="294" y="1026"/>
                    </a:lnTo>
                    <a:lnTo>
                      <a:pt x="259" y="1014"/>
                    </a:lnTo>
                    <a:lnTo>
                      <a:pt x="247" y="1014"/>
                    </a:lnTo>
                    <a:lnTo>
                      <a:pt x="235" y="1002"/>
                    </a:lnTo>
                    <a:lnTo>
                      <a:pt x="224" y="979"/>
                    </a:lnTo>
                    <a:lnTo>
                      <a:pt x="224" y="955"/>
                    </a:lnTo>
                    <a:lnTo>
                      <a:pt x="224" y="366"/>
                    </a:lnTo>
                    <a:close/>
                    <a:moveTo>
                      <a:pt x="235" y="83"/>
                    </a:moveTo>
                    <a:lnTo>
                      <a:pt x="224" y="47"/>
                    </a:lnTo>
                    <a:lnTo>
                      <a:pt x="212" y="24"/>
                    </a:lnTo>
                    <a:lnTo>
                      <a:pt x="141" y="0"/>
                    </a:lnTo>
                    <a:lnTo>
                      <a:pt x="106" y="12"/>
                    </a:lnTo>
                    <a:lnTo>
                      <a:pt x="82" y="24"/>
                    </a:lnTo>
                    <a:lnTo>
                      <a:pt x="71" y="59"/>
                    </a:lnTo>
                    <a:lnTo>
                      <a:pt x="59" y="83"/>
                    </a:lnTo>
                    <a:lnTo>
                      <a:pt x="71" y="118"/>
                    </a:lnTo>
                    <a:lnTo>
                      <a:pt x="82" y="142"/>
                    </a:lnTo>
                    <a:lnTo>
                      <a:pt x="118" y="165"/>
                    </a:lnTo>
                    <a:lnTo>
                      <a:pt x="141" y="177"/>
                    </a:lnTo>
                    <a:lnTo>
                      <a:pt x="177" y="165"/>
                    </a:lnTo>
                    <a:lnTo>
                      <a:pt x="200" y="153"/>
                    </a:lnTo>
                    <a:lnTo>
                      <a:pt x="224" y="118"/>
                    </a:lnTo>
                    <a:lnTo>
                      <a:pt x="235" y="8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38" name="Freeform 42"/>
              <p:cNvSpPr>
                <a:spLocks/>
              </p:cNvSpPr>
              <p:nvPr/>
            </p:nvSpPr>
            <p:spPr bwMode="auto">
              <a:xfrm>
                <a:off x="31365" y="1931"/>
                <a:ext cx="789" cy="708"/>
              </a:xfrm>
              <a:custGeom>
                <a:avLst/>
                <a:gdLst/>
                <a:ahLst/>
                <a:cxnLst>
                  <a:cxn ang="0">
                    <a:pos x="636" y="166"/>
                  </a:cxn>
                  <a:cxn ang="0">
                    <a:pos x="648" y="142"/>
                  </a:cxn>
                  <a:cxn ang="0">
                    <a:pos x="659" y="130"/>
                  </a:cxn>
                  <a:cxn ang="0">
                    <a:pos x="671" y="107"/>
                  </a:cxn>
                  <a:cxn ang="0">
                    <a:pos x="695" y="83"/>
                  </a:cxn>
                  <a:cxn ang="0">
                    <a:pos x="742" y="59"/>
                  </a:cxn>
                  <a:cxn ang="0">
                    <a:pos x="789" y="59"/>
                  </a:cxn>
                  <a:cxn ang="0">
                    <a:pos x="789" y="0"/>
                  </a:cxn>
                  <a:cxn ang="0">
                    <a:pos x="730" y="12"/>
                  </a:cxn>
                  <a:cxn ang="0">
                    <a:pos x="553" y="12"/>
                  </a:cxn>
                  <a:cxn ang="0">
                    <a:pos x="530" y="0"/>
                  </a:cxn>
                  <a:cxn ang="0">
                    <a:pos x="530" y="59"/>
                  </a:cxn>
                  <a:cxn ang="0">
                    <a:pos x="565" y="59"/>
                  </a:cxn>
                  <a:cxn ang="0">
                    <a:pos x="577" y="71"/>
                  </a:cxn>
                  <a:cxn ang="0">
                    <a:pos x="601" y="83"/>
                  </a:cxn>
                  <a:cxn ang="0">
                    <a:pos x="601" y="166"/>
                  </a:cxn>
                  <a:cxn ang="0">
                    <a:pos x="436" y="567"/>
                  </a:cxn>
                  <a:cxn ang="0">
                    <a:pos x="247" y="130"/>
                  </a:cxn>
                  <a:cxn ang="0">
                    <a:pos x="247" y="83"/>
                  </a:cxn>
                  <a:cxn ang="0">
                    <a:pos x="259" y="71"/>
                  </a:cxn>
                  <a:cxn ang="0">
                    <a:pos x="283" y="59"/>
                  </a:cxn>
                  <a:cxn ang="0">
                    <a:pos x="330" y="59"/>
                  </a:cxn>
                  <a:cxn ang="0">
                    <a:pos x="330" y="0"/>
                  </a:cxn>
                  <a:cxn ang="0">
                    <a:pos x="294" y="0"/>
                  </a:cxn>
                  <a:cxn ang="0">
                    <a:pos x="247" y="12"/>
                  </a:cxn>
                  <a:cxn ang="0">
                    <a:pos x="59" y="12"/>
                  </a:cxn>
                  <a:cxn ang="0">
                    <a:pos x="0" y="0"/>
                  </a:cxn>
                  <a:cxn ang="0">
                    <a:pos x="0" y="59"/>
                  </a:cxn>
                  <a:cxn ang="0">
                    <a:pos x="82" y="59"/>
                  </a:cxn>
                  <a:cxn ang="0">
                    <a:pos x="94" y="71"/>
                  </a:cxn>
                  <a:cxn ang="0">
                    <a:pos x="118" y="83"/>
                  </a:cxn>
                  <a:cxn ang="0">
                    <a:pos x="118" y="95"/>
                  </a:cxn>
                  <a:cxn ang="0">
                    <a:pos x="130" y="118"/>
                  </a:cxn>
                  <a:cxn ang="0">
                    <a:pos x="365" y="684"/>
                  </a:cxn>
                  <a:cxn ang="0">
                    <a:pos x="377" y="696"/>
                  </a:cxn>
                  <a:cxn ang="0">
                    <a:pos x="377" y="708"/>
                  </a:cxn>
                  <a:cxn ang="0">
                    <a:pos x="412" y="708"/>
                  </a:cxn>
                  <a:cxn ang="0">
                    <a:pos x="436" y="684"/>
                  </a:cxn>
                  <a:cxn ang="0">
                    <a:pos x="636" y="166"/>
                  </a:cxn>
                </a:cxnLst>
                <a:rect l="0" t="0" r="r" b="b"/>
                <a:pathLst>
                  <a:path w="789" h="708">
                    <a:moveTo>
                      <a:pt x="636" y="166"/>
                    </a:moveTo>
                    <a:lnTo>
                      <a:pt x="648" y="142"/>
                    </a:lnTo>
                    <a:lnTo>
                      <a:pt x="659" y="130"/>
                    </a:lnTo>
                    <a:lnTo>
                      <a:pt x="671" y="107"/>
                    </a:lnTo>
                    <a:lnTo>
                      <a:pt x="695" y="83"/>
                    </a:lnTo>
                    <a:lnTo>
                      <a:pt x="742" y="59"/>
                    </a:lnTo>
                    <a:lnTo>
                      <a:pt x="789" y="59"/>
                    </a:lnTo>
                    <a:lnTo>
                      <a:pt x="789" y="0"/>
                    </a:lnTo>
                    <a:lnTo>
                      <a:pt x="730" y="12"/>
                    </a:lnTo>
                    <a:lnTo>
                      <a:pt x="553" y="12"/>
                    </a:lnTo>
                    <a:lnTo>
                      <a:pt x="530" y="0"/>
                    </a:lnTo>
                    <a:lnTo>
                      <a:pt x="530" y="59"/>
                    </a:lnTo>
                    <a:lnTo>
                      <a:pt x="565" y="59"/>
                    </a:lnTo>
                    <a:lnTo>
                      <a:pt x="577" y="71"/>
                    </a:lnTo>
                    <a:lnTo>
                      <a:pt x="601" y="83"/>
                    </a:lnTo>
                    <a:lnTo>
                      <a:pt x="601" y="166"/>
                    </a:lnTo>
                    <a:lnTo>
                      <a:pt x="436" y="567"/>
                    </a:lnTo>
                    <a:lnTo>
                      <a:pt x="247" y="130"/>
                    </a:lnTo>
                    <a:lnTo>
                      <a:pt x="247" y="83"/>
                    </a:lnTo>
                    <a:lnTo>
                      <a:pt x="259" y="71"/>
                    </a:lnTo>
                    <a:lnTo>
                      <a:pt x="283" y="59"/>
                    </a:lnTo>
                    <a:lnTo>
                      <a:pt x="330" y="59"/>
                    </a:lnTo>
                    <a:lnTo>
                      <a:pt x="330" y="0"/>
                    </a:lnTo>
                    <a:lnTo>
                      <a:pt x="294" y="0"/>
                    </a:lnTo>
                    <a:lnTo>
                      <a:pt x="247" y="12"/>
                    </a:lnTo>
                    <a:lnTo>
                      <a:pt x="59" y="12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82" y="59"/>
                    </a:lnTo>
                    <a:lnTo>
                      <a:pt x="94" y="71"/>
                    </a:lnTo>
                    <a:lnTo>
                      <a:pt x="118" y="83"/>
                    </a:lnTo>
                    <a:lnTo>
                      <a:pt x="118" y="95"/>
                    </a:lnTo>
                    <a:lnTo>
                      <a:pt x="130" y="118"/>
                    </a:lnTo>
                    <a:lnTo>
                      <a:pt x="365" y="684"/>
                    </a:lnTo>
                    <a:lnTo>
                      <a:pt x="377" y="696"/>
                    </a:lnTo>
                    <a:lnTo>
                      <a:pt x="377" y="708"/>
                    </a:lnTo>
                    <a:lnTo>
                      <a:pt x="412" y="708"/>
                    </a:lnTo>
                    <a:lnTo>
                      <a:pt x="436" y="684"/>
                    </a:lnTo>
                    <a:lnTo>
                      <a:pt x="636" y="1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39" name="Freeform 43"/>
              <p:cNvSpPr>
                <a:spLocks noEditPoints="1"/>
              </p:cNvSpPr>
              <p:nvPr/>
            </p:nvSpPr>
            <p:spPr bwMode="auto">
              <a:xfrm>
                <a:off x="32189" y="1908"/>
                <a:ext cx="613" cy="731"/>
              </a:xfrm>
              <a:custGeom>
                <a:avLst/>
                <a:gdLst/>
                <a:ahLst/>
                <a:cxnLst>
                  <a:cxn ang="0">
                    <a:pos x="577" y="354"/>
                  </a:cxn>
                  <a:cxn ang="0">
                    <a:pos x="601" y="354"/>
                  </a:cxn>
                  <a:cxn ang="0">
                    <a:pos x="613" y="342"/>
                  </a:cxn>
                  <a:cxn ang="0">
                    <a:pos x="613" y="318"/>
                  </a:cxn>
                  <a:cxn ang="0">
                    <a:pos x="601" y="224"/>
                  </a:cxn>
                  <a:cxn ang="0">
                    <a:pos x="577" y="141"/>
                  </a:cxn>
                  <a:cxn ang="0">
                    <a:pos x="518" y="71"/>
                  </a:cxn>
                  <a:cxn ang="0">
                    <a:pos x="436" y="23"/>
                  </a:cxn>
                  <a:cxn ang="0">
                    <a:pos x="330" y="0"/>
                  </a:cxn>
                  <a:cxn ang="0">
                    <a:pos x="200" y="35"/>
                  </a:cxn>
                  <a:cxn ang="0">
                    <a:pos x="94" y="106"/>
                  </a:cxn>
                  <a:cxn ang="0">
                    <a:pos x="24" y="224"/>
                  </a:cxn>
                  <a:cxn ang="0">
                    <a:pos x="0" y="365"/>
                  </a:cxn>
                  <a:cxn ang="0">
                    <a:pos x="24" y="519"/>
                  </a:cxn>
                  <a:cxn ang="0">
                    <a:pos x="106" y="637"/>
                  </a:cxn>
                  <a:cxn ang="0">
                    <a:pos x="212" y="707"/>
                  </a:cxn>
                  <a:cxn ang="0">
                    <a:pos x="354" y="731"/>
                  </a:cxn>
                  <a:cxn ang="0">
                    <a:pos x="460" y="719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13" y="566"/>
                  </a:cxn>
                  <a:cxn ang="0">
                    <a:pos x="613" y="519"/>
                  </a:cxn>
                  <a:cxn ang="0">
                    <a:pos x="601" y="507"/>
                  </a:cxn>
                  <a:cxn ang="0">
                    <a:pos x="589" y="507"/>
                  </a:cxn>
                  <a:cxn ang="0">
                    <a:pos x="577" y="519"/>
                  </a:cxn>
                  <a:cxn ang="0">
                    <a:pos x="577" y="531"/>
                  </a:cxn>
                  <a:cxn ang="0">
                    <a:pos x="530" y="613"/>
                  </a:cxn>
                  <a:cxn ang="0">
                    <a:pos x="483" y="660"/>
                  </a:cxn>
                  <a:cxn ang="0">
                    <a:pos x="424" y="684"/>
                  </a:cxn>
                  <a:cxn ang="0">
                    <a:pos x="377" y="696"/>
                  </a:cxn>
                  <a:cxn ang="0">
                    <a:pos x="318" y="696"/>
                  </a:cxn>
                  <a:cxn ang="0">
                    <a:pos x="271" y="672"/>
                  </a:cxn>
                  <a:cxn ang="0">
                    <a:pos x="200" y="625"/>
                  </a:cxn>
                  <a:cxn ang="0">
                    <a:pos x="177" y="590"/>
                  </a:cxn>
                  <a:cxn ang="0">
                    <a:pos x="142" y="507"/>
                  </a:cxn>
                  <a:cxn ang="0">
                    <a:pos x="130" y="424"/>
                  </a:cxn>
                  <a:cxn ang="0">
                    <a:pos x="130" y="354"/>
                  </a:cxn>
                  <a:cxn ang="0">
                    <a:pos x="577" y="354"/>
                  </a:cxn>
                  <a:cxn ang="0">
                    <a:pos x="130" y="318"/>
                  </a:cxn>
                  <a:cxn ang="0">
                    <a:pos x="153" y="200"/>
                  </a:cxn>
                  <a:cxn ang="0">
                    <a:pos x="189" y="118"/>
                  </a:cxn>
                  <a:cxn ang="0">
                    <a:pos x="236" y="71"/>
                  </a:cxn>
                  <a:cxn ang="0">
                    <a:pos x="295" y="47"/>
                  </a:cxn>
                  <a:cxn ang="0">
                    <a:pos x="330" y="35"/>
                  </a:cxn>
                  <a:cxn ang="0">
                    <a:pos x="412" y="59"/>
                  </a:cxn>
                  <a:cxn ang="0">
                    <a:pos x="460" y="118"/>
                  </a:cxn>
                  <a:cxn ang="0">
                    <a:pos x="495" y="189"/>
                  </a:cxn>
                  <a:cxn ang="0">
                    <a:pos x="507" y="259"/>
                  </a:cxn>
                  <a:cxn ang="0">
                    <a:pos x="507" y="318"/>
                  </a:cxn>
                  <a:cxn ang="0">
                    <a:pos x="130" y="318"/>
                  </a:cxn>
                </a:cxnLst>
                <a:rect l="0" t="0" r="r" b="b"/>
                <a:pathLst>
                  <a:path w="613" h="731">
                    <a:moveTo>
                      <a:pt x="577" y="354"/>
                    </a:moveTo>
                    <a:lnTo>
                      <a:pt x="601" y="354"/>
                    </a:lnTo>
                    <a:lnTo>
                      <a:pt x="613" y="342"/>
                    </a:lnTo>
                    <a:lnTo>
                      <a:pt x="613" y="318"/>
                    </a:lnTo>
                    <a:lnTo>
                      <a:pt x="601" y="224"/>
                    </a:lnTo>
                    <a:lnTo>
                      <a:pt x="577" y="141"/>
                    </a:lnTo>
                    <a:lnTo>
                      <a:pt x="518" y="71"/>
                    </a:lnTo>
                    <a:lnTo>
                      <a:pt x="436" y="23"/>
                    </a:lnTo>
                    <a:lnTo>
                      <a:pt x="330" y="0"/>
                    </a:lnTo>
                    <a:lnTo>
                      <a:pt x="200" y="35"/>
                    </a:lnTo>
                    <a:lnTo>
                      <a:pt x="94" y="106"/>
                    </a:lnTo>
                    <a:lnTo>
                      <a:pt x="24" y="224"/>
                    </a:lnTo>
                    <a:lnTo>
                      <a:pt x="0" y="365"/>
                    </a:lnTo>
                    <a:lnTo>
                      <a:pt x="24" y="519"/>
                    </a:lnTo>
                    <a:lnTo>
                      <a:pt x="106" y="637"/>
                    </a:lnTo>
                    <a:lnTo>
                      <a:pt x="212" y="707"/>
                    </a:lnTo>
                    <a:lnTo>
                      <a:pt x="354" y="731"/>
                    </a:lnTo>
                    <a:lnTo>
                      <a:pt x="460" y="719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13" y="566"/>
                    </a:lnTo>
                    <a:lnTo>
                      <a:pt x="613" y="519"/>
                    </a:lnTo>
                    <a:lnTo>
                      <a:pt x="601" y="507"/>
                    </a:lnTo>
                    <a:lnTo>
                      <a:pt x="589" y="507"/>
                    </a:lnTo>
                    <a:lnTo>
                      <a:pt x="577" y="519"/>
                    </a:lnTo>
                    <a:lnTo>
                      <a:pt x="577" y="531"/>
                    </a:lnTo>
                    <a:lnTo>
                      <a:pt x="530" y="613"/>
                    </a:lnTo>
                    <a:lnTo>
                      <a:pt x="483" y="660"/>
                    </a:lnTo>
                    <a:lnTo>
                      <a:pt x="424" y="684"/>
                    </a:lnTo>
                    <a:lnTo>
                      <a:pt x="377" y="696"/>
                    </a:lnTo>
                    <a:lnTo>
                      <a:pt x="318" y="696"/>
                    </a:lnTo>
                    <a:lnTo>
                      <a:pt x="271" y="672"/>
                    </a:lnTo>
                    <a:lnTo>
                      <a:pt x="200" y="625"/>
                    </a:lnTo>
                    <a:lnTo>
                      <a:pt x="177" y="590"/>
                    </a:lnTo>
                    <a:lnTo>
                      <a:pt x="142" y="507"/>
                    </a:lnTo>
                    <a:lnTo>
                      <a:pt x="130" y="424"/>
                    </a:lnTo>
                    <a:lnTo>
                      <a:pt x="130" y="354"/>
                    </a:lnTo>
                    <a:lnTo>
                      <a:pt x="577" y="354"/>
                    </a:lnTo>
                    <a:close/>
                    <a:moveTo>
                      <a:pt x="130" y="318"/>
                    </a:moveTo>
                    <a:lnTo>
                      <a:pt x="153" y="200"/>
                    </a:lnTo>
                    <a:lnTo>
                      <a:pt x="189" y="118"/>
                    </a:lnTo>
                    <a:lnTo>
                      <a:pt x="236" y="71"/>
                    </a:lnTo>
                    <a:lnTo>
                      <a:pt x="295" y="47"/>
                    </a:lnTo>
                    <a:lnTo>
                      <a:pt x="330" y="35"/>
                    </a:lnTo>
                    <a:lnTo>
                      <a:pt x="412" y="59"/>
                    </a:lnTo>
                    <a:lnTo>
                      <a:pt x="460" y="118"/>
                    </a:lnTo>
                    <a:lnTo>
                      <a:pt x="495" y="189"/>
                    </a:lnTo>
                    <a:lnTo>
                      <a:pt x="507" y="259"/>
                    </a:lnTo>
                    <a:lnTo>
                      <a:pt x="507" y="318"/>
                    </a:lnTo>
                    <a:lnTo>
                      <a:pt x="130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40" name="Freeform 44"/>
              <p:cNvSpPr>
                <a:spLocks noEditPoints="1"/>
              </p:cNvSpPr>
              <p:nvPr/>
            </p:nvSpPr>
            <p:spPr bwMode="auto">
              <a:xfrm>
                <a:off x="33555" y="1554"/>
                <a:ext cx="353" cy="1073"/>
              </a:xfrm>
              <a:custGeom>
                <a:avLst/>
                <a:gdLst/>
                <a:ahLst/>
                <a:cxnLst>
                  <a:cxn ang="0">
                    <a:pos x="236" y="366"/>
                  </a:cxn>
                  <a:cxn ang="0">
                    <a:pos x="12" y="377"/>
                  </a:cxn>
                  <a:cxn ang="0">
                    <a:pos x="12" y="436"/>
                  </a:cxn>
                  <a:cxn ang="0">
                    <a:pos x="94" y="436"/>
                  </a:cxn>
                  <a:cxn ang="0">
                    <a:pos x="118" y="460"/>
                  </a:cxn>
                  <a:cxn ang="0">
                    <a:pos x="130" y="484"/>
                  </a:cxn>
                  <a:cxn ang="0">
                    <a:pos x="130" y="991"/>
                  </a:cxn>
                  <a:cxn ang="0">
                    <a:pos x="118" y="1014"/>
                  </a:cxn>
                  <a:cxn ang="0">
                    <a:pos x="94" y="1014"/>
                  </a:cxn>
                  <a:cxn ang="0">
                    <a:pos x="59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53" y="1073"/>
                  </a:cxn>
                  <a:cxn ang="0">
                    <a:pos x="353" y="1026"/>
                  </a:cxn>
                  <a:cxn ang="0">
                    <a:pos x="306" y="1026"/>
                  </a:cxn>
                  <a:cxn ang="0">
                    <a:pos x="271" y="1014"/>
                  </a:cxn>
                  <a:cxn ang="0">
                    <a:pos x="247" y="1014"/>
                  </a:cxn>
                  <a:cxn ang="0">
                    <a:pos x="247" y="1002"/>
                  </a:cxn>
                  <a:cxn ang="0">
                    <a:pos x="236" y="979"/>
                  </a:cxn>
                  <a:cxn ang="0">
                    <a:pos x="236" y="955"/>
                  </a:cxn>
                  <a:cxn ang="0">
                    <a:pos x="236" y="366"/>
                  </a:cxn>
                  <a:cxn ang="0">
                    <a:pos x="247" y="83"/>
                  </a:cxn>
                  <a:cxn ang="0">
                    <a:pos x="236" y="47"/>
                  </a:cxn>
                  <a:cxn ang="0">
                    <a:pos x="212" y="24"/>
                  </a:cxn>
                  <a:cxn ang="0">
                    <a:pos x="189" y="12"/>
                  </a:cxn>
                  <a:cxn ang="0">
                    <a:pos x="153" y="0"/>
                  </a:cxn>
                  <a:cxn ang="0">
                    <a:pos x="118" y="12"/>
                  </a:cxn>
                  <a:cxn ang="0">
                    <a:pos x="94" y="24"/>
                  </a:cxn>
                  <a:cxn ang="0">
                    <a:pos x="83" y="59"/>
                  </a:cxn>
                  <a:cxn ang="0">
                    <a:pos x="71" y="83"/>
                  </a:cxn>
                  <a:cxn ang="0">
                    <a:pos x="83" y="118"/>
                  </a:cxn>
                  <a:cxn ang="0">
                    <a:pos x="94" y="142"/>
                  </a:cxn>
                  <a:cxn ang="0">
                    <a:pos x="118" y="165"/>
                  </a:cxn>
                  <a:cxn ang="0">
                    <a:pos x="153" y="177"/>
                  </a:cxn>
                  <a:cxn ang="0">
                    <a:pos x="189" y="165"/>
                  </a:cxn>
                  <a:cxn ang="0">
                    <a:pos x="212" y="153"/>
                  </a:cxn>
                  <a:cxn ang="0">
                    <a:pos x="236" y="118"/>
                  </a:cxn>
                  <a:cxn ang="0">
                    <a:pos x="247" y="83"/>
                  </a:cxn>
                </a:cxnLst>
                <a:rect l="0" t="0" r="r" b="b"/>
                <a:pathLst>
                  <a:path w="353" h="1073">
                    <a:moveTo>
                      <a:pt x="236" y="366"/>
                    </a:moveTo>
                    <a:lnTo>
                      <a:pt x="12" y="377"/>
                    </a:lnTo>
                    <a:lnTo>
                      <a:pt x="12" y="436"/>
                    </a:lnTo>
                    <a:lnTo>
                      <a:pt x="94" y="436"/>
                    </a:lnTo>
                    <a:lnTo>
                      <a:pt x="118" y="460"/>
                    </a:lnTo>
                    <a:lnTo>
                      <a:pt x="130" y="484"/>
                    </a:lnTo>
                    <a:lnTo>
                      <a:pt x="130" y="991"/>
                    </a:lnTo>
                    <a:lnTo>
                      <a:pt x="118" y="1014"/>
                    </a:lnTo>
                    <a:lnTo>
                      <a:pt x="94" y="1014"/>
                    </a:lnTo>
                    <a:lnTo>
                      <a:pt x="59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53" y="1073"/>
                    </a:lnTo>
                    <a:lnTo>
                      <a:pt x="353" y="1026"/>
                    </a:lnTo>
                    <a:lnTo>
                      <a:pt x="306" y="1026"/>
                    </a:lnTo>
                    <a:lnTo>
                      <a:pt x="271" y="1014"/>
                    </a:lnTo>
                    <a:lnTo>
                      <a:pt x="247" y="1014"/>
                    </a:lnTo>
                    <a:lnTo>
                      <a:pt x="247" y="1002"/>
                    </a:lnTo>
                    <a:lnTo>
                      <a:pt x="236" y="979"/>
                    </a:lnTo>
                    <a:lnTo>
                      <a:pt x="236" y="955"/>
                    </a:lnTo>
                    <a:lnTo>
                      <a:pt x="236" y="366"/>
                    </a:lnTo>
                    <a:close/>
                    <a:moveTo>
                      <a:pt x="247" y="83"/>
                    </a:moveTo>
                    <a:lnTo>
                      <a:pt x="236" y="47"/>
                    </a:lnTo>
                    <a:lnTo>
                      <a:pt x="212" y="24"/>
                    </a:lnTo>
                    <a:lnTo>
                      <a:pt x="189" y="12"/>
                    </a:lnTo>
                    <a:lnTo>
                      <a:pt x="153" y="0"/>
                    </a:lnTo>
                    <a:lnTo>
                      <a:pt x="118" y="12"/>
                    </a:lnTo>
                    <a:lnTo>
                      <a:pt x="94" y="24"/>
                    </a:lnTo>
                    <a:lnTo>
                      <a:pt x="83" y="59"/>
                    </a:lnTo>
                    <a:lnTo>
                      <a:pt x="71" y="83"/>
                    </a:lnTo>
                    <a:lnTo>
                      <a:pt x="83" y="118"/>
                    </a:lnTo>
                    <a:lnTo>
                      <a:pt x="94" y="142"/>
                    </a:lnTo>
                    <a:lnTo>
                      <a:pt x="118" y="165"/>
                    </a:lnTo>
                    <a:lnTo>
                      <a:pt x="153" y="177"/>
                    </a:lnTo>
                    <a:lnTo>
                      <a:pt x="189" y="165"/>
                    </a:lnTo>
                    <a:lnTo>
                      <a:pt x="212" y="153"/>
                    </a:lnTo>
                    <a:lnTo>
                      <a:pt x="236" y="118"/>
                    </a:lnTo>
                    <a:lnTo>
                      <a:pt x="247" y="8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41" name="Freeform 45"/>
              <p:cNvSpPr>
                <a:spLocks/>
              </p:cNvSpPr>
              <p:nvPr/>
            </p:nvSpPr>
            <p:spPr bwMode="auto">
              <a:xfrm>
                <a:off x="34003" y="1920"/>
                <a:ext cx="800" cy="707"/>
              </a:xfrm>
              <a:custGeom>
                <a:avLst/>
                <a:gdLst/>
                <a:ahLst/>
                <a:cxnLst>
                  <a:cxn ang="0">
                    <a:pos x="129" y="153"/>
                  </a:cxn>
                  <a:cxn ang="0">
                    <a:pos x="129" y="625"/>
                  </a:cxn>
                  <a:cxn ang="0">
                    <a:pos x="117" y="648"/>
                  </a:cxn>
                  <a:cxn ang="0">
                    <a:pos x="94" y="648"/>
                  </a:cxn>
                  <a:cxn ang="0">
                    <a:pos x="59" y="660"/>
                  </a:cxn>
                  <a:cxn ang="0">
                    <a:pos x="0" y="660"/>
                  </a:cxn>
                  <a:cxn ang="0">
                    <a:pos x="0" y="707"/>
                  </a:cxn>
                  <a:cxn ang="0">
                    <a:pos x="365" y="707"/>
                  </a:cxn>
                  <a:cxn ang="0">
                    <a:pos x="365" y="660"/>
                  </a:cxn>
                  <a:cxn ang="0">
                    <a:pos x="306" y="660"/>
                  </a:cxn>
                  <a:cxn ang="0">
                    <a:pos x="270" y="648"/>
                  </a:cxn>
                  <a:cxn ang="0">
                    <a:pos x="247" y="636"/>
                  </a:cxn>
                  <a:cxn ang="0">
                    <a:pos x="235" y="625"/>
                  </a:cxn>
                  <a:cxn ang="0">
                    <a:pos x="235" y="294"/>
                  </a:cxn>
                  <a:cxn ang="0">
                    <a:pos x="259" y="177"/>
                  </a:cxn>
                  <a:cxn ang="0">
                    <a:pos x="306" y="106"/>
                  </a:cxn>
                  <a:cxn ang="0">
                    <a:pos x="376" y="47"/>
                  </a:cxn>
                  <a:cxn ang="0">
                    <a:pos x="447" y="35"/>
                  </a:cxn>
                  <a:cxn ang="0">
                    <a:pos x="482" y="35"/>
                  </a:cxn>
                  <a:cxn ang="0">
                    <a:pos x="518" y="59"/>
                  </a:cxn>
                  <a:cxn ang="0">
                    <a:pos x="541" y="70"/>
                  </a:cxn>
                  <a:cxn ang="0">
                    <a:pos x="565" y="141"/>
                  </a:cxn>
                  <a:cxn ang="0">
                    <a:pos x="565" y="625"/>
                  </a:cxn>
                  <a:cxn ang="0">
                    <a:pos x="553" y="648"/>
                  </a:cxn>
                  <a:cxn ang="0">
                    <a:pos x="530" y="648"/>
                  </a:cxn>
                  <a:cxn ang="0">
                    <a:pos x="494" y="660"/>
                  </a:cxn>
                  <a:cxn ang="0">
                    <a:pos x="447" y="660"/>
                  </a:cxn>
                  <a:cxn ang="0">
                    <a:pos x="447" y="707"/>
                  </a:cxn>
                  <a:cxn ang="0">
                    <a:pos x="800" y="707"/>
                  </a:cxn>
                  <a:cxn ang="0">
                    <a:pos x="800" y="660"/>
                  </a:cxn>
                  <a:cxn ang="0">
                    <a:pos x="730" y="660"/>
                  </a:cxn>
                  <a:cxn ang="0">
                    <a:pos x="683" y="636"/>
                  </a:cxn>
                  <a:cxn ang="0">
                    <a:pos x="683" y="188"/>
                  </a:cxn>
                  <a:cxn ang="0">
                    <a:pos x="671" y="118"/>
                  </a:cxn>
                  <a:cxn ang="0">
                    <a:pos x="635" y="59"/>
                  </a:cxn>
                  <a:cxn ang="0">
                    <a:pos x="612" y="47"/>
                  </a:cxn>
                  <a:cxn ang="0">
                    <a:pos x="588" y="23"/>
                  </a:cxn>
                  <a:cxn ang="0">
                    <a:pos x="518" y="0"/>
                  </a:cxn>
                  <a:cxn ang="0">
                    <a:pos x="459" y="0"/>
                  </a:cxn>
                  <a:cxn ang="0">
                    <a:pos x="353" y="23"/>
                  </a:cxn>
                  <a:cxn ang="0">
                    <a:pos x="282" y="82"/>
                  </a:cxn>
                  <a:cxn ang="0">
                    <a:pos x="223" y="165"/>
                  </a:cxn>
                  <a:cxn ang="0">
                    <a:pos x="223" y="0"/>
                  </a:cxn>
                  <a:cxn ang="0">
                    <a:pos x="0" y="11"/>
                  </a:cxn>
                  <a:cxn ang="0">
                    <a:pos x="0" y="70"/>
                  </a:cxn>
                  <a:cxn ang="0">
                    <a:pos x="82" y="70"/>
                  </a:cxn>
                  <a:cxn ang="0">
                    <a:pos x="106" y="82"/>
                  </a:cxn>
                  <a:cxn ang="0">
                    <a:pos x="117" y="94"/>
                  </a:cxn>
                  <a:cxn ang="0">
                    <a:pos x="129" y="118"/>
                  </a:cxn>
                  <a:cxn ang="0">
                    <a:pos x="129" y="153"/>
                  </a:cxn>
                </a:cxnLst>
                <a:rect l="0" t="0" r="r" b="b"/>
                <a:pathLst>
                  <a:path w="800" h="707">
                    <a:moveTo>
                      <a:pt x="129" y="153"/>
                    </a:moveTo>
                    <a:lnTo>
                      <a:pt x="129" y="625"/>
                    </a:lnTo>
                    <a:lnTo>
                      <a:pt x="117" y="648"/>
                    </a:lnTo>
                    <a:lnTo>
                      <a:pt x="94" y="648"/>
                    </a:lnTo>
                    <a:lnTo>
                      <a:pt x="59" y="660"/>
                    </a:lnTo>
                    <a:lnTo>
                      <a:pt x="0" y="660"/>
                    </a:lnTo>
                    <a:lnTo>
                      <a:pt x="0" y="707"/>
                    </a:lnTo>
                    <a:lnTo>
                      <a:pt x="365" y="707"/>
                    </a:lnTo>
                    <a:lnTo>
                      <a:pt x="365" y="660"/>
                    </a:lnTo>
                    <a:lnTo>
                      <a:pt x="306" y="660"/>
                    </a:lnTo>
                    <a:lnTo>
                      <a:pt x="270" y="648"/>
                    </a:lnTo>
                    <a:lnTo>
                      <a:pt x="247" y="636"/>
                    </a:lnTo>
                    <a:lnTo>
                      <a:pt x="235" y="625"/>
                    </a:lnTo>
                    <a:lnTo>
                      <a:pt x="235" y="294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6" y="47"/>
                    </a:lnTo>
                    <a:lnTo>
                      <a:pt x="447" y="35"/>
                    </a:lnTo>
                    <a:lnTo>
                      <a:pt x="482" y="35"/>
                    </a:lnTo>
                    <a:lnTo>
                      <a:pt x="518" y="59"/>
                    </a:lnTo>
                    <a:lnTo>
                      <a:pt x="541" y="70"/>
                    </a:lnTo>
                    <a:lnTo>
                      <a:pt x="565" y="141"/>
                    </a:lnTo>
                    <a:lnTo>
                      <a:pt x="565" y="625"/>
                    </a:lnTo>
                    <a:lnTo>
                      <a:pt x="553" y="648"/>
                    </a:lnTo>
                    <a:lnTo>
                      <a:pt x="530" y="648"/>
                    </a:lnTo>
                    <a:lnTo>
                      <a:pt x="494" y="660"/>
                    </a:lnTo>
                    <a:lnTo>
                      <a:pt x="447" y="660"/>
                    </a:lnTo>
                    <a:lnTo>
                      <a:pt x="447" y="707"/>
                    </a:lnTo>
                    <a:lnTo>
                      <a:pt x="800" y="707"/>
                    </a:lnTo>
                    <a:lnTo>
                      <a:pt x="800" y="660"/>
                    </a:lnTo>
                    <a:lnTo>
                      <a:pt x="730" y="660"/>
                    </a:lnTo>
                    <a:lnTo>
                      <a:pt x="683" y="636"/>
                    </a:lnTo>
                    <a:lnTo>
                      <a:pt x="683" y="188"/>
                    </a:lnTo>
                    <a:lnTo>
                      <a:pt x="671" y="118"/>
                    </a:lnTo>
                    <a:lnTo>
                      <a:pt x="635" y="59"/>
                    </a:lnTo>
                    <a:lnTo>
                      <a:pt x="612" y="47"/>
                    </a:lnTo>
                    <a:lnTo>
                      <a:pt x="588" y="23"/>
                    </a:lnTo>
                    <a:lnTo>
                      <a:pt x="518" y="0"/>
                    </a:lnTo>
                    <a:lnTo>
                      <a:pt x="459" y="0"/>
                    </a:lnTo>
                    <a:lnTo>
                      <a:pt x="353" y="23"/>
                    </a:lnTo>
                    <a:lnTo>
                      <a:pt x="282" y="82"/>
                    </a:lnTo>
                    <a:lnTo>
                      <a:pt x="223" y="165"/>
                    </a:lnTo>
                    <a:lnTo>
                      <a:pt x="223" y="0"/>
                    </a:lnTo>
                    <a:lnTo>
                      <a:pt x="0" y="11"/>
                    </a:lnTo>
                    <a:lnTo>
                      <a:pt x="0" y="70"/>
                    </a:lnTo>
                    <a:lnTo>
                      <a:pt x="82" y="70"/>
                    </a:lnTo>
                    <a:lnTo>
                      <a:pt x="106" y="82"/>
                    </a:lnTo>
                    <a:lnTo>
                      <a:pt x="117" y="94"/>
                    </a:lnTo>
                    <a:lnTo>
                      <a:pt x="129" y="118"/>
                    </a:lnTo>
                    <a:lnTo>
                      <a:pt x="129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42" name="Freeform 46"/>
              <p:cNvSpPr>
                <a:spLocks/>
              </p:cNvSpPr>
              <p:nvPr/>
            </p:nvSpPr>
            <p:spPr bwMode="auto">
              <a:xfrm>
                <a:off x="34827" y="1637"/>
                <a:ext cx="494" cy="1002"/>
              </a:xfrm>
              <a:custGeom>
                <a:avLst/>
                <a:gdLst/>
                <a:ahLst/>
                <a:cxnLst>
                  <a:cxn ang="0">
                    <a:pos x="247" y="353"/>
                  </a:cxn>
                  <a:cxn ang="0">
                    <a:pos x="471" y="353"/>
                  </a:cxn>
                  <a:cxn ang="0">
                    <a:pos x="471" y="294"/>
                  </a:cxn>
                  <a:cxn ang="0">
                    <a:pos x="247" y="294"/>
                  </a:cxn>
                  <a:cxn ang="0">
                    <a:pos x="247" y="0"/>
                  </a:cxn>
                  <a:cxn ang="0">
                    <a:pos x="200" y="0"/>
                  </a:cxn>
                  <a:cxn ang="0">
                    <a:pos x="177" y="165"/>
                  </a:cxn>
                  <a:cxn ang="0">
                    <a:pos x="129" y="236"/>
                  </a:cxn>
                  <a:cxn ang="0">
                    <a:pos x="82" y="294"/>
                  </a:cxn>
                  <a:cxn ang="0">
                    <a:pos x="0" y="318"/>
                  </a:cxn>
                  <a:cxn ang="0">
                    <a:pos x="0" y="353"/>
                  </a:cxn>
                  <a:cxn ang="0">
                    <a:pos x="129" y="353"/>
                  </a:cxn>
                  <a:cxn ang="0">
                    <a:pos x="129" y="790"/>
                  </a:cxn>
                  <a:cxn ang="0">
                    <a:pos x="141" y="884"/>
                  </a:cxn>
                  <a:cxn ang="0">
                    <a:pos x="188" y="955"/>
                  </a:cxn>
                  <a:cxn ang="0">
                    <a:pos x="235" y="990"/>
                  </a:cxn>
                  <a:cxn ang="0">
                    <a:pos x="294" y="1002"/>
                  </a:cxn>
                  <a:cxn ang="0">
                    <a:pos x="341" y="1002"/>
                  </a:cxn>
                  <a:cxn ang="0">
                    <a:pos x="412" y="990"/>
                  </a:cxn>
                  <a:cxn ang="0">
                    <a:pos x="459" y="943"/>
                  </a:cxn>
                  <a:cxn ang="0">
                    <a:pos x="483" y="872"/>
                  </a:cxn>
                  <a:cxn ang="0">
                    <a:pos x="494" y="790"/>
                  </a:cxn>
                  <a:cxn ang="0">
                    <a:pos x="494" y="695"/>
                  </a:cxn>
                  <a:cxn ang="0">
                    <a:pos x="459" y="695"/>
                  </a:cxn>
                  <a:cxn ang="0">
                    <a:pos x="459" y="849"/>
                  </a:cxn>
                  <a:cxn ang="0">
                    <a:pos x="447" y="884"/>
                  </a:cxn>
                  <a:cxn ang="0">
                    <a:pos x="424" y="919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4" y="943"/>
                  </a:cxn>
                  <a:cxn ang="0">
                    <a:pos x="271" y="931"/>
                  </a:cxn>
                  <a:cxn ang="0">
                    <a:pos x="259" y="908"/>
                  </a:cxn>
                  <a:cxn ang="0">
                    <a:pos x="247" y="872"/>
                  </a:cxn>
                  <a:cxn ang="0">
                    <a:pos x="247" y="790"/>
                  </a:cxn>
                  <a:cxn ang="0">
                    <a:pos x="247" y="353"/>
                  </a:cxn>
                </a:cxnLst>
                <a:rect l="0" t="0" r="r" b="b"/>
                <a:pathLst>
                  <a:path w="494" h="1002">
                    <a:moveTo>
                      <a:pt x="247" y="353"/>
                    </a:moveTo>
                    <a:lnTo>
                      <a:pt x="471" y="353"/>
                    </a:lnTo>
                    <a:lnTo>
                      <a:pt x="471" y="294"/>
                    </a:lnTo>
                    <a:lnTo>
                      <a:pt x="247" y="294"/>
                    </a:lnTo>
                    <a:lnTo>
                      <a:pt x="247" y="0"/>
                    </a:lnTo>
                    <a:lnTo>
                      <a:pt x="200" y="0"/>
                    </a:lnTo>
                    <a:lnTo>
                      <a:pt x="177" y="165"/>
                    </a:lnTo>
                    <a:lnTo>
                      <a:pt x="129" y="236"/>
                    </a:lnTo>
                    <a:lnTo>
                      <a:pt x="82" y="294"/>
                    </a:lnTo>
                    <a:lnTo>
                      <a:pt x="0" y="318"/>
                    </a:lnTo>
                    <a:lnTo>
                      <a:pt x="0" y="353"/>
                    </a:lnTo>
                    <a:lnTo>
                      <a:pt x="129" y="353"/>
                    </a:lnTo>
                    <a:lnTo>
                      <a:pt x="129" y="790"/>
                    </a:lnTo>
                    <a:lnTo>
                      <a:pt x="141" y="884"/>
                    </a:lnTo>
                    <a:lnTo>
                      <a:pt x="188" y="955"/>
                    </a:lnTo>
                    <a:lnTo>
                      <a:pt x="235" y="990"/>
                    </a:lnTo>
                    <a:lnTo>
                      <a:pt x="294" y="1002"/>
                    </a:lnTo>
                    <a:lnTo>
                      <a:pt x="341" y="1002"/>
                    </a:lnTo>
                    <a:lnTo>
                      <a:pt x="412" y="990"/>
                    </a:lnTo>
                    <a:lnTo>
                      <a:pt x="459" y="943"/>
                    </a:lnTo>
                    <a:lnTo>
                      <a:pt x="483" y="872"/>
                    </a:lnTo>
                    <a:lnTo>
                      <a:pt x="494" y="790"/>
                    </a:lnTo>
                    <a:lnTo>
                      <a:pt x="494" y="695"/>
                    </a:lnTo>
                    <a:lnTo>
                      <a:pt x="459" y="695"/>
                    </a:lnTo>
                    <a:lnTo>
                      <a:pt x="459" y="849"/>
                    </a:lnTo>
                    <a:lnTo>
                      <a:pt x="447" y="884"/>
                    </a:lnTo>
                    <a:lnTo>
                      <a:pt x="424" y="919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4" y="943"/>
                    </a:lnTo>
                    <a:lnTo>
                      <a:pt x="271" y="931"/>
                    </a:lnTo>
                    <a:lnTo>
                      <a:pt x="259" y="908"/>
                    </a:lnTo>
                    <a:lnTo>
                      <a:pt x="247" y="872"/>
                    </a:lnTo>
                    <a:lnTo>
                      <a:pt x="247" y="790"/>
                    </a:lnTo>
                    <a:lnTo>
                      <a:pt x="247" y="3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43" name="Freeform 47"/>
              <p:cNvSpPr>
                <a:spLocks noEditPoints="1"/>
              </p:cNvSpPr>
              <p:nvPr/>
            </p:nvSpPr>
            <p:spPr bwMode="auto">
              <a:xfrm>
                <a:off x="35463" y="1908"/>
                <a:ext cx="612" cy="731"/>
              </a:xfrm>
              <a:custGeom>
                <a:avLst/>
                <a:gdLst/>
                <a:ahLst/>
                <a:cxnLst>
                  <a:cxn ang="0">
                    <a:pos x="577" y="354"/>
                  </a:cxn>
                  <a:cxn ang="0">
                    <a:pos x="600" y="354"/>
                  </a:cxn>
                  <a:cxn ang="0">
                    <a:pos x="612" y="342"/>
                  </a:cxn>
                  <a:cxn ang="0">
                    <a:pos x="612" y="318"/>
                  </a:cxn>
                  <a:cxn ang="0">
                    <a:pos x="600" y="224"/>
                  </a:cxn>
                  <a:cxn ang="0">
                    <a:pos x="565" y="141"/>
                  </a:cxn>
                  <a:cxn ang="0">
                    <a:pos x="518" y="71"/>
                  </a:cxn>
                  <a:cxn ang="0">
                    <a:pos x="435" y="23"/>
                  </a:cxn>
                  <a:cxn ang="0">
                    <a:pos x="329" y="0"/>
                  </a:cxn>
                  <a:cxn ang="0">
                    <a:pos x="200" y="35"/>
                  </a:cxn>
                  <a:cxn ang="0">
                    <a:pos x="94" y="106"/>
                  </a:cxn>
                  <a:cxn ang="0">
                    <a:pos x="23" y="224"/>
                  </a:cxn>
                  <a:cxn ang="0">
                    <a:pos x="0" y="365"/>
                  </a:cxn>
                  <a:cxn ang="0">
                    <a:pos x="23" y="519"/>
                  </a:cxn>
                  <a:cxn ang="0">
                    <a:pos x="106" y="637"/>
                  </a:cxn>
                  <a:cxn ang="0">
                    <a:pos x="212" y="707"/>
                  </a:cxn>
                  <a:cxn ang="0">
                    <a:pos x="353" y="731"/>
                  </a:cxn>
                  <a:cxn ang="0">
                    <a:pos x="447" y="719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00" y="566"/>
                  </a:cxn>
                  <a:cxn ang="0">
                    <a:pos x="612" y="531"/>
                  </a:cxn>
                  <a:cxn ang="0">
                    <a:pos x="612" y="519"/>
                  </a:cxn>
                  <a:cxn ang="0">
                    <a:pos x="600" y="507"/>
                  </a:cxn>
                  <a:cxn ang="0">
                    <a:pos x="588" y="507"/>
                  </a:cxn>
                  <a:cxn ang="0">
                    <a:pos x="577" y="519"/>
                  </a:cxn>
                  <a:cxn ang="0">
                    <a:pos x="577" y="531"/>
                  </a:cxn>
                  <a:cxn ang="0">
                    <a:pos x="518" y="625"/>
                  </a:cxn>
                  <a:cxn ang="0">
                    <a:pos x="447" y="672"/>
                  </a:cxn>
                  <a:cxn ang="0">
                    <a:pos x="388" y="696"/>
                  </a:cxn>
                  <a:cxn ang="0">
                    <a:pos x="353" y="696"/>
                  </a:cxn>
                  <a:cxn ang="0">
                    <a:pos x="294" y="684"/>
                  </a:cxn>
                  <a:cxn ang="0">
                    <a:pos x="247" y="660"/>
                  </a:cxn>
                  <a:cxn ang="0">
                    <a:pos x="212" y="637"/>
                  </a:cxn>
                  <a:cxn ang="0">
                    <a:pos x="176" y="590"/>
                  </a:cxn>
                  <a:cxn ang="0">
                    <a:pos x="141" y="507"/>
                  </a:cxn>
                  <a:cxn ang="0">
                    <a:pos x="129" y="424"/>
                  </a:cxn>
                  <a:cxn ang="0">
                    <a:pos x="129" y="354"/>
                  </a:cxn>
                  <a:cxn ang="0">
                    <a:pos x="577" y="354"/>
                  </a:cxn>
                  <a:cxn ang="0">
                    <a:pos x="129" y="318"/>
                  </a:cxn>
                  <a:cxn ang="0">
                    <a:pos x="153" y="200"/>
                  </a:cxn>
                  <a:cxn ang="0">
                    <a:pos x="188" y="118"/>
                  </a:cxn>
                  <a:cxn ang="0">
                    <a:pos x="235" y="71"/>
                  </a:cxn>
                  <a:cxn ang="0">
                    <a:pos x="282" y="47"/>
                  </a:cxn>
                  <a:cxn ang="0">
                    <a:pos x="329" y="35"/>
                  </a:cxn>
                  <a:cxn ang="0">
                    <a:pos x="412" y="59"/>
                  </a:cxn>
                  <a:cxn ang="0">
                    <a:pos x="459" y="118"/>
                  </a:cxn>
                  <a:cxn ang="0">
                    <a:pos x="494" y="189"/>
                  </a:cxn>
                  <a:cxn ang="0">
                    <a:pos x="506" y="259"/>
                  </a:cxn>
                  <a:cxn ang="0">
                    <a:pos x="506" y="318"/>
                  </a:cxn>
                  <a:cxn ang="0">
                    <a:pos x="129" y="318"/>
                  </a:cxn>
                </a:cxnLst>
                <a:rect l="0" t="0" r="r" b="b"/>
                <a:pathLst>
                  <a:path w="612" h="731">
                    <a:moveTo>
                      <a:pt x="577" y="354"/>
                    </a:moveTo>
                    <a:lnTo>
                      <a:pt x="600" y="354"/>
                    </a:lnTo>
                    <a:lnTo>
                      <a:pt x="612" y="342"/>
                    </a:lnTo>
                    <a:lnTo>
                      <a:pt x="612" y="318"/>
                    </a:lnTo>
                    <a:lnTo>
                      <a:pt x="600" y="224"/>
                    </a:lnTo>
                    <a:lnTo>
                      <a:pt x="565" y="141"/>
                    </a:lnTo>
                    <a:lnTo>
                      <a:pt x="518" y="71"/>
                    </a:lnTo>
                    <a:lnTo>
                      <a:pt x="435" y="23"/>
                    </a:lnTo>
                    <a:lnTo>
                      <a:pt x="329" y="0"/>
                    </a:lnTo>
                    <a:lnTo>
                      <a:pt x="200" y="35"/>
                    </a:lnTo>
                    <a:lnTo>
                      <a:pt x="94" y="106"/>
                    </a:lnTo>
                    <a:lnTo>
                      <a:pt x="23" y="224"/>
                    </a:lnTo>
                    <a:lnTo>
                      <a:pt x="0" y="365"/>
                    </a:lnTo>
                    <a:lnTo>
                      <a:pt x="23" y="519"/>
                    </a:lnTo>
                    <a:lnTo>
                      <a:pt x="106" y="637"/>
                    </a:lnTo>
                    <a:lnTo>
                      <a:pt x="212" y="707"/>
                    </a:lnTo>
                    <a:lnTo>
                      <a:pt x="353" y="731"/>
                    </a:lnTo>
                    <a:lnTo>
                      <a:pt x="447" y="719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00" y="566"/>
                    </a:lnTo>
                    <a:lnTo>
                      <a:pt x="612" y="531"/>
                    </a:lnTo>
                    <a:lnTo>
                      <a:pt x="612" y="519"/>
                    </a:lnTo>
                    <a:lnTo>
                      <a:pt x="600" y="507"/>
                    </a:lnTo>
                    <a:lnTo>
                      <a:pt x="588" y="507"/>
                    </a:lnTo>
                    <a:lnTo>
                      <a:pt x="577" y="519"/>
                    </a:lnTo>
                    <a:lnTo>
                      <a:pt x="577" y="531"/>
                    </a:lnTo>
                    <a:lnTo>
                      <a:pt x="518" y="625"/>
                    </a:lnTo>
                    <a:lnTo>
                      <a:pt x="447" y="672"/>
                    </a:lnTo>
                    <a:lnTo>
                      <a:pt x="388" y="696"/>
                    </a:lnTo>
                    <a:lnTo>
                      <a:pt x="353" y="696"/>
                    </a:lnTo>
                    <a:lnTo>
                      <a:pt x="294" y="684"/>
                    </a:lnTo>
                    <a:lnTo>
                      <a:pt x="247" y="660"/>
                    </a:lnTo>
                    <a:lnTo>
                      <a:pt x="212" y="637"/>
                    </a:lnTo>
                    <a:lnTo>
                      <a:pt x="176" y="590"/>
                    </a:lnTo>
                    <a:lnTo>
                      <a:pt x="141" y="507"/>
                    </a:lnTo>
                    <a:lnTo>
                      <a:pt x="129" y="424"/>
                    </a:lnTo>
                    <a:lnTo>
                      <a:pt x="129" y="354"/>
                    </a:lnTo>
                    <a:lnTo>
                      <a:pt x="577" y="354"/>
                    </a:lnTo>
                    <a:close/>
                    <a:moveTo>
                      <a:pt x="129" y="318"/>
                    </a:moveTo>
                    <a:lnTo>
                      <a:pt x="153" y="200"/>
                    </a:lnTo>
                    <a:lnTo>
                      <a:pt x="188" y="118"/>
                    </a:lnTo>
                    <a:lnTo>
                      <a:pt x="235" y="71"/>
                    </a:lnTo>
                    <a:lnTo>
                      <a:pt x="282" y="47"/>
                    </a:lnTo>
                    <a:lnTo>
                      <a:pt x="329" y="35"/>
                    </a:lnTo>
                    <a:lnTo>
                      <a:pt x="412" y="59"/>
                    </a:lnTo>
                    <a:lnTo>
                      <a:pt x="459" y="118"/>
                    </a:lnTo>
                    <a:lnTo>
                      <a:pt x="494" y="189"/>
                    </a:lnTo>
                    <a:lnTo>
                      <a:pt x="506" y="259"/>
                    </a:lnTo>
                    <a:lnTo>
                      <a:pt x="506" y="318"/>
                    </a:lnTo>
                    <a:lnTo>
                      <a:pt x="129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44" name="Freeform 48"/>
              <p:cNvSpPr>
                <a:spLocks noEditPoints="1"/>
              </p:cNvSpPr>
              <p:nvPr/>
            </p:nvSpPr>
            <p:spPr bwMode="auto">
              <a:xfrm>
                <a:off x="36169" y="1896"/>
                <a:ext cx="730" cy="1061"/>
              </a:xfrm>
              <a:custGeom>
                <a:avLst/>
                <a:gdLst/>
                <a:ahLst/>
                <a:cxnLst>
                  <a:cxn ang="0">
                    <a:pos x="236" y="436"/>
                  </a:cxn>
                  <a:cxn ang="0">
                    <a:pos x="177" y="342"/>
                  </a:cxn>
                  <a:cxn ang="0">
                    <a:pos x="200" y="130"/>
                  </a:cxn>
                  <a:cxn ang="0">
                    <a:pos x="224" y="94"/>
                  </a:cxn>
                  <a:cxn ang="0">
                    <a:pos x="271" y="59"/>
                  </a:cxn>
                  <a:cxn ang="0">
                    <a:pos x="377" y="71"/>
                  </a:cxn>
                  <a:cxn ang="0">
                    <a:pos x="436" y="177"/>
                  </a:cxn>
                  <a:cxn ang="0">
                    <a:pos x="448" y="307"/>
                  </a:cxn>
                  <a:cxn ang="0">
                    <a:pos x="424" y="389"/>
                  </a:cxn>
                  <a:cxn ang="0">
                    <a:pos x="401" y="425"/>
                  </a:cxn>
                  <a:cxn ang="0">
                    <a:pos x="306" y="460"/>
                  </a:cxn>
                  <a:cxn ang="0">
                    <a:pos x="200" y="472"/>
                  </a:cxn>
                  <a:cxn ang="0">
                    <a:pos x="283" y="495"/>
                  </a:cxn>
                  <a:cxn ang="0">
                    <a:pos x="412" y="472"/>
                  </a:cxn>
                  <a:cxn ang="0">
                    <a:pos x="554" y="342"/>
                  </a:cxn>
                  <a:cxn ang="0">
                    <a:pos x="565" y="212"/>
                  </a:cxn>
                  <a:cxn ang="0">
                    <a:pos x="530" y="130"/>
                  </a:cxn>
                  <a:cxn ang="0">
                    <a:pos x="554" y="71"/>
                  </a:cxn>
                  <a:cxn ang="0">
                    <a:pos x="624" y="47"/>
                  </a:cxn>
                  <a:cxn ang="0">
                    <a:pos x="660" y="35"/>
                  </a:cxn>
                  <a:cxn ang="0">
                    <a:pos x="636" y="71"/>
                  </a:cxn>
                  <a:cxn ang="0">
                    <a:pos x="660" y="130"/>
                  </a:cxn>
                  <a:cxn ang="0">
                    <a:pos x="719" y="118"/>
                  </a:cxn>
                  <a:cxn ang="0">
                    <a:pos x="730" y="59"/>
                  </a:cxn>
                  <a:cxn ang="0">
                    <a:pos x="707" y="24"/>
                  </a:cxn>
                  <a:cxn ang="0">
                    <a:pos x="648" y="0"/>
                  </a:cxn>
                  <a:cxn ang="0">
                    <a:pos x="577" y="24"/>
                  </a:cxn>
                  <a:cxn ang="0">
                    <a:pos x="483" y="83"/>
                  </a:cxn>
                  <a:cxn ang="0">
                    <a:pos x="342" y="24"/>
                  </a:cxn>
                  <a:cxn ang="0">
                    <a:pos x="200" y="47"/>
                  </a:cxn>
                  <a:cxn ang="0">
                    <a:pos x="71" y="165"/>
                  </a:cxn>
                  <a:cxn ang="0">
                    <a:pos x="71" y="354"/>
                  </a:cxn>
                  <a:cxn ang="0">
                    <a:pos x="130" y="425"/>
                  </a:cxn>
                  <a:cxn ang="0">
                    <a:pos x="94" y="472"/>
                  </a:cxn>
                  <a:cxn ang="0">
                    <a:pos x="83" y="590"/>
                  </a:cxn>
                  <a:cxn ang="0">
                    <a:pos x="118" y="672"/>
                  </a:cxn>
                  <a:cxn ang="0">
                    <a:pos x="94" y="719"/>
                  </a:cxn>
                  <a:cxn ang="0">
                    <a:pos x="24" y="778"/>
                  </a:cxn>
                  <a:cxn ang="0">
                    <a:pos x="0" y="861"/>
                  </a:cxn>
                  <a:cxn ang="0">
                    <a:pos x="106" y="1002"/>
                  </a:cxn>
                  <a:cxn ang="0">
                    <a:pos x="353" y="1061"/>
                  </a:cxn>
                  <a:cxn ang="0">
                    <a:pos x="601" y="1002"/>
                  </a:cxn>
                  <a:cxn ang="0">
                    <a:pos x="707" y="849"/>
                  </a:cxn>
                  <a:cxn ang="0">
                    <a:pos x="695" y="778"/>
                  </a:cxn>
                  <a:cxn ang="0">
                    <a:pos x="601" y="672"/>
                  </a:cxn>
                  <a:cxn ang="0">
                    <a:pos x="330" y="625"/>
                  </a:cxn>
                  <a:cxn ang="0">
                    <a:pos x="177" y="613"/>
                  </a:cxn>
                  <a:cxn ang="0">
                    <a:pos x="142" y="578"/>
                  </a:cxn>
                  <a:cxn ang="0">
                    <a:pos x="130" y="472"/>
                  </a:cxn>
                  <a:cxn ang="0">
                    <a:pos x="353" y="1026"/>
                  </a:cxn>
                  <a:cxn ang="0">
                    <a:pos x="118" y="943"/>
                  </a:cxn>
                  <a:cxn ang="0">
                    <a:pos x="94" y="814"/>
                  </a:cxn>
                  <a:cxn ang="0">
                    <a:pos x="177" y="731"/>
                  </a:cxn>
                  <a:cxn ang="0">
                    <a:pos x="389" y="719"/>
                  </a:cxn>
                  <a:cxn ang="0">
                    <a:pos x="554" y="755"/>
                  </a:cxn>
                  <a:cxn ang="0">
                    <a:pos x="624" y="861"/>
                  </a:cxn>
                  <a:cxn ang="0">
                    <a:pos x="495" y="1002"/>
                  </a:cxn>
                </a:cxnLst>
                <a:rect l="0" t="0" r="r" b="b"/>
                <a:pathLst>
                  <a:path w="730" h="1061">
                    <a:moveTo>
                      <a:pt x="306" y="460"/>
                    </a:moveTo>
                    <a:lnTo>
                      <a:pt x="236" y="436"/>
                    </a:lnTo>
                    <a:lnTo>
                      <a:pt x="200" y="401"/>
                    </a:lnTo>
                    <a:lnTo>
                      <a:pt x="177" y="342"/>
                    </a:lnTo>
                    <a:lnTo>
                      <a:pt x="177" y="165"/>
                    </a:lnTo>
                    <a:lnTo>
                      <a:pt x="200" y="130"/>
                    </a:lnTo>
                    <a:lnTo>
                      <a:pt x="212" y="118"/>
                    </a:lnTo>
                    <a:lnTo>
                      <a:pt x="224" y="94"/>
                    </a:lnTo>
                    <a:lnTo>
                      <a:pt x="248" y="83"/>
                    </a:lnTo>
                    <a:lnTo>
                      <a:pt x="271" y="59"/>
                    </a:lnTo>
                    <a:lnTo>
                      <a:pt x="306" y="59"/>
                    </a:lnTo>
                    <a:lnTo>
                      <a:pt x="377" y="71"/>
                    </a:lnTo>
                    <a:lnTo>
                      <a:pt x="424" y="118"/>
                    </a:lnTo>
                    <a:lnTo>
                      <a:pt x="436" y="177"/>
                    </a:lnTo>
                    <a:lnTo>
                      <a:pt x="448" y="224"/>
                    </a:lnTo>
                    <a:lnTo>
                      <a:pt x="448" y="307"/>
                    </a:lnTo>
                    <a:lnTo>
                      <a:pt x="436" y="354"/>
                    </a:lnTo>
                    <a:lnTo>
                      <a:pt x="424" y="389"/>
                    </a:lnTo>
                    <a:lnTo>
                      <a:pt x="412" y="401"/>
                    </a:lnTo>
                    <a:lnTo>
                      <a:pt x="401" y="425"/>
                    </a:lnTo>
                    <a:lnTo>
                      <a:pt x="377" y="436"/>
                    </a:lnTo>
                    <a:lnTo>
                      <a:pt x="306" y="460"/>
                    </a:lnTo>
                    <a:close/>
                    <a:moveTo>
                      <a:pt x="153" y="448"/>
                    </a:moveTo>
                    <a:lnTo>
                      <a:pt x="200" y="472"/>
                    </a:lnTo>
                    <a:lnTo>
                      <a:pt x="248" y="484"/>
                    </a:lnTo>
                    <a:lnTo>
                      <a:pt x="283" y="495"/>
                    </a:lnTo>
                    <a:lnTo>
                      <a:pt x="306" y="495"/>
                    </a:lnTo>
                    <a:lnTo>
                      <a:pt x="412" y="472"/>
                    </a:lnTo>
                    <a:lnTo>
                      <a:pt x="495" y="425"/>
                    </a:lnTo>
                    <a:lnTo>
                      <a:pt x="554" y="342"/>
                    </a:lnTo>
                    <a:lnTo>
                      <a:pt x="565" y="260"/>
                    </a:lnTo>
                    <a:lnTo>
                      <a:pt x="565" y="212"/>
                    </a:lnTo>
                    <a:lnTo>
                      <a:pt x="554" y="177"/>
                    </a:lnTo>
                    <a:lnTo>
                      <a:pt x="530" y="130"/>
                    </a:lnTo>
                    <a:lnTo>
                      <a:pt x="507" y="106"/>
                    </a:lnTo>
                    <a:lnTo>
                      <a:pt x="554" y="71"/>
                    </a:lnTo>
                    <a:lnTo>
                      <a:pt x="589" y="47"/>
                    </a:lnTo>
                    <a:lnTo>
                      <a:pt x="624" y="47"/>
                    </a:lnTo>
                    <a:lnTo>
                      <a:pt x="648" y="35"/>
                    </a:lnTo>
                    <a:lnTo>
                      <a:pt x="660" y="35"/>
                    </a:lnTo>
                    <a:lnTo>
                      <a:pt x="660" y="47"/>
                    </a:lnTo>
                    <a:lnTo>
                      <a:pt x="636" y="71"/>
                    </a:lnTo>
                    <a:lnTo>
                      <a:pt x="636" y="83"/>
                    </a:lnTo>
                    <a:lnTo>
                      <a:pt x="660" y="130"/>
                    </a:lnTo>
                    <a:lnTo>
                      <a:pt x="695" y="130"/>
                    </a:lnTo>
                    <a:lnTo>
                      <a:pt x="719" y="118"/>
                    </a:lnTo>
                    <a:lnTo>
                      <a:pt x="730" y="106"/>
                    </a:lnTo>
                    <a:lnTo>
                      <a:pt x="730" y="59"/>
                    </a:lnTo>
                    <a:lnTo>
                      <a:pt x="719" y="47"/>
                    </a:lnTo>
                    <a:lnTo>
                      <a:pt x="707" y="24"/>
                    </a:lnTo>
                    <a:lnTo>
                      <a:pt x="683" y="12"/>
                    </a:lnTo>
                    <a:lnTo>
                      <a:pt x="648" y="0"/>
                    </a:lnTo>
                    <a:lnTo>
                      <a:pt x="624" y="0"/>
                    </a:lnTo>
                    <a:lnTo>
                      <a:pt x="577" y="24"/>
                    </a:lnTo>
                    <a:lnTo>
                      <a:pt x="530" y="35"/>
                    </a:lnTo>
                    <a:lnTo>
                      <a:pt x="483" y="83"/>
                    </a:lnTo>
                    <a:lnTo>
                      <a:pt x="436" y="47"/>
                    </a:lnTo>
                    <a:lnTo>
                      <a:pt x="342" y="24"/>
                    </a:lnTo>
                    <a:lnTo>
                      <a:pt x="306" y="24"/>
                    </a:lnTo>
                    <a:lnTo>
                      <a:pt x="200" y="47"/>
                    </a:lnTo>
                    <a:lnTo>
                      <a:pt x="130" y="94"/>
                    </a:lnTo>
                    <a:lnTo>
                      <a:pt x="71" y="165"/>
                    </a:lnTo>
                    <a:lnTo>
                      <a:pt x="47" y="260"/>
                    </a:lnTo>
                    <a:lnTo>
                      <a:pt x="71" y="354"/>
                    </a:lnTo>
                    <a:lnTo>
                      <a:pt x="94" y="389"/>
                    </a:lnTo>
                    <a:lnTo>
                      <a:pt x="130" y="425"/>
                    </a:lnTo>
                    <a:lnTo>
                      <a:pt x="106" y="448"/>
                    </a:lnTo>
                    <a:lnTo>
                      <a:pt x="94" y="472"/>
                    </a:lnTo>
                    <a:lnTo>
                      <a:pt x="83" y="519"/>
                    </a:lnTo>
                    <a:lnTo>
                      <a:pt x="83" y="590"/>
                    </a:lnTo>
                    <a:lnTo>
                      <a:pt x="94" y="637"/>
                    </a:lnTo>
                    <a:lnTo>
                      <a:pt x="118" y="672"/>
                    </a:lnTo>
                    <a:lnTo>
                      <a:pt x="153" y="696"/>
                    </a:lnTo>
                    <a:lnTo>
                      <a:pt x="94" y="719"/>
                    </a:lnTo>
                    <a:lnTo>
                      <a:pt x="59" y="743"/>
                    </a:lnTo>
                    <a:lnTo>
                      <a:pt x="24" y="778"/>
                    </a:lnTo>
                    <a:lnTo>
                      <a:pt x="12" y="814"/>
                    </a:lnTo>
                    <a:lnTo>
                      <a:pt x="0" y="861"/>
                    </a:lnTo>
                    <a:lnTo>
                      <a:pt x="24" y="943"/>
                    </a:lnTo>
                    <a:lnTo>
                      <a:pt x="106" y="1002"/>
                    </a:lnTo>
                    <a:lnTo>
                      <a:pt x="212" y="1050"/>
                    </a:lnTo>
                    <a:lnTo>
                      <a:pt x="353" y="1061"/>
                    </a:lnTo>
                    <a:lnTo>
                      <a:pt x="483" y="1050"/>
                    </a:lnTo>
                    <a:lnTo>
                      <a:pt x="601" y="1002"/>
                    </a:lnTo>
                    <a:lnTo>
                      <a:pt x="683" y="943"/>
                    </a:lnTo>
                    <a:lnTo>
                      <a:pt x="707" y="849"/>
                    </a:lnTo>
                    <a:lnTo>
                      <a:pt x="707" y="814"/>
                    </a:lnTo>
                    <a:lnTo>
                      <a:pt x="695" y="778"/>
                    </a:lnTo>
                    <a:lnTo>
                      <a:pt x="648" y="708"/>
                    </a:lnTo>
                    <a:lnTo>
                      <a:pt x="601" y="672"/>
                    </a:lnTo>
                    <a:lnTo>
                      <a:pt x="471" y="637"/>
                    </a:lnTo>
                    <a:lnTo>
                      <a:pt x="330" y="625"/>
                    </a:lnTo>
                    <a:lnTo>
                      <a:pt x="212" y="625"/>
                    </a:lnTo>
                    <a:lnTo>
                      <a:pt x="177" y="613"/>
                    </a:lnTo>
                    <a:lnTo>
                      <a:pt x="153" y="602"/>
                    </a:lnTo>
                    <a:lnTo>
                      <a:pt x="142" y="578"/>
                    </a:lnTo>
                    <a:lnTo>
                      <a:pt x="130" y="543"/>
                    </a:lnTo>
                    <a:lnTo>
                      <a:pt x="130" y="472"/>
                    </a:lnTo>
                    <a:lnTo>
                      <a:pt x="153" y="448"/>
                    </a:lnTo>
                    <a:close/>
                    <a:moveTo>
                      <a:pt x="353" y="1026"/>
                    </a:moveTo>
                    <a:lnTo>
                      <a:pt x="212" y="1002"/>
                    </a:lnTo>
                    <a:lnTo>
                      <a:pt x="118" y="943"/>
                    </a:lnTo>
                    <a:lnTo>
                      <a:pt x="83" y="861"/>
                    </a:lnTo>
                    <a:lnTo>
                      <a:pt x="94" y="814"/>
                    </a:lnTo>
                    <a:lnTo>
                      <a:pt x="106" y="778"/>
                    </a:lnTo>
                    <a:lnTo>
                      <a:pt x="177" y="731"/>
                    </a:lnTo>
                    <a:lnTo>
                      <a:pt x="212" y="719"/>
                    </a:lnTo>
                    <a:lnTo>
                      <a:pt x="389" y="719"/>
                    </a:lnTo>
                    <a:lnTo>
                      <a:pt x="483" y="731"/>
                    </a:lnTo>
                    <a:lnTo>
                      <a:pt x="554" y="755"/>
                    </a:lnTo>
                    <a:lnTo>
                      <a:pt x="601" y="790"/>
                    </a:lnTo>
                    <a:lnTo>
                      <a:pt x="624" y="861"/>
                    </a:lnTo>
                    <a:lnTo>
                      <a:pt x="589" y="943"/>
                    </a:lnTo>
                    <a:lnTo>
                      <a:pt x="495" y="1002"/>
                    </a:lnTo>
                    <a:lnTo>
                      <a:pt x="353" y="10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45" name="Freeform 49"/>
              <p:cNvSpPr>
                <a:spLocks noEditPoints="1"/>
              </p:cNvSpPr>
              <p:nvPr/>
            </p:nvSpPr>
            <p:spPr bwMode="auto">
              <a:xfrm>
                <a:off x="36970" y="1908"/>
                <a:ext cx="624" cy="731"/>
              </a:xfrm>
              <a:custGeom>
                <a:avLst/>
                <a:gdLst/>
                <a:ahLst/>
                <a:cxnLst>
                  <a:cxn ang="0">
                    <a:pos x="577" y="354"/>
                  </a:cxn>
                  <a:cxn ang="0">
                    <a:pos x="600" y="354"/>
                  </a:cxn>
                  <a:cxn ang="0">
                    <a:pos x="612" y="342"/>
                  </a:cxn>
                  <a:cxn ang="0">
                    <a:pos x="612" y="330"/>
                  </a:cxn>
                  <a:cxn ang="0">
                    <a:pos x="624" y="318"/>
                  </a:cxn>
                  <a:cxn ang="0">
                    <a:pos x="612" y="224"/>
                  </a:cxn>
                  <a:cxn ang="0">
                    <a:pos x="577" y="141"/>
                  </a:cxn>
                  <a:cxn ang="0">
                    <a:pos x="518" y="71"/>
                  </a:cxn>
                  <a:cxn ang="0">
                    <a:pos x="436" y="23"/>
                  </a:cxn>
                  <a:cxn ang="0">
                    <a:pos x="330" y="0"/>
                  </a:cxn>
                  <a:cxn ang="0">
                    <a:pos x="200" y="35"/>
                  </a:cxn>
                  <a:cxn ang="0">
                    <a:pos x="94" y="106"/>
                  </a:cxn>
                  <a:cxn ang="0">
                    <a:pos x="23" y="224"/>
                  </a:cxn>
                  <a:cxn ang="0">
                    <a:pos x="0" y="365"/>
                  </a:cxn>
                  <a:cxn ang="0">
                    <a:pos x="23" y="519"/>
                  </a:cxn>
                  <a:cxn ang="0">
                    <a:pos x="106" y="637"/>
                  </a:cxn>
                  <a:cxn ang="0">
                    <a:pos x="224" y="707"/>
                  </a:cxn>
                  <a:cxn ang="0">
                    <a:pos x="353" y="731"/>
                  </a:cxn>
                  <a:cxn ang="0">
                    <a:pos x="459" y="719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12" y="566"/>
                  </a:cxn>
                  <a:cxn ang="0">
                    <a:pos x="624" y="531"/>
                  </a:cxn>
                  <a:cxn ang="0">
                    <a:pos x="612" y="519"/>
                  </a:cxn>
                  <a:cxn ang="0">
                    <a:pos x="612" y="507"/>
                  </a:cxn>
                  <a:cxn ang="0">
                    <a:pos x="589" y="507"/>
                  </a:cxn>
                  <a:cxn ang="0">
                    <a:pos x="577" y="519"/>
                  </a:cxn>
                  <a:cxn ang="0">
                    <a:pos x="577" y="531"/>
                  </a:cxn>
                  <a:cxn ang="0">
                    <a:pos x="530" y="613"/>
                  </a:cxn>
                  <a:cxn ang="0">
                    <a:pos x="483" y="660"/>
                  </a:cxn>
                  <a:cxn ang="0">
                    <a:pos x="424" y="684"/>
                  </a:cxn>
                  <a:cxn ang="0">
                    <a:pos x="389" y="696"/>
                  </a:cxn>
                  <a:cxn ang="0">
                    <a:pos x="318" y="696"/>
                  </a:cxn>
                  <a:cxn ang="0">
                    <a:pos x="271" y="672"/>
                  </a:cxn>
                  <a:cxn ang="0">
                    <a:pos x="200" y="625"/>
                  </a:cxn>
                  <a:cxn ang="0">
                    <a:pos x="177" y="590"/>
                  </a:cxn>
                  <a:cxn ang="0">
                    <a:pos x="141" y="507"/>
                  </a:cxn>
                  <a:cxn ang="0">
                    <a:pos x="129" y="424"/>
                  </a:cxn>
                  <a:cxn ang="0">
                    <a:pos x="129" y="354"/>
                  </a:cxn>
                  <a:cxn ang="0">
                    <a:pos x="577" y="354"/>
                  </a:cxn>
                  <a:cxn ang="0">
                    <a:pos x="129" y="318"/>
                  </a:cxn>
                  <a:cxn ang="0">
                    <a:pos x="153" y="200"/>
                  </a:cxn>
                  <a:cxn ang="0">
                    <a:pos x="188" y="118"/>
                  </a:cxn>
                  <a:cxn ang="0">
                    <a:pos x="235" y="71"/>
                  </a:cxn>
                  <a:cxn ang="0">
                    <a:pos x="294" y="47"/>
                  </a:cxn>
                  <a:cxn ang="0">
                    <a:pos x="330" y="35"/>
                  </a:cxn>
                  <a:cxn ang="0">
                    <a:pos x="412" y="59"/>
                  </a:cxn>
                  <a:cxn ang="0">
                    <a:pos x="471" y="118"/>
                  </a:cxn>
                  <a:cxn ang="0">
                    <a:pos x="494" y="189"/>
                  </a:cxn>
                  <a:cxn ang="0">
                    <a:pos x="506" y="259"/>
                  </a:cxn>
                  <a:cxn ang="0">
                    <a:pos x="518" y="318"/>
                  </a:cxn>
                  <a:cxn ang="0">
                    <a:pos x="129" y="318"/>
                  </a:cxn>
                </a:cxnLst>
                <a:rect l="0" t="0" r="r" b="b"/>
                <a:pathLst>
                  <a:path w="624" h="731">
                    <a:moveTo>
                      <a:pt x="577" y="354"/>
                    </a:moveTo>
                    <a:lnTo>
                      <a:pt x="600" y="354"/>
                    </a:lnTo>
                    <a:lnTo>
                      <a:pt x="612" y="342"/>
                    </a:lnTo>
                    <a:lnTo>
                      <a:pt x="612" y="330"/>
                    </a:lnTo>
                    <a:lnTo>
                      <a:pt x="624" y="318"/>
                    </a:lnTo>
                    <a:lnTo>
                      <a:pt x="612" y="224"/>
                    </a:lnTo>
                    <a:lnTo>
                      <a:pt x="577" y="141"/>
                    </a:lnTo>
                    <a:lnTo>
                      <a:pt x="518" y="71"/>
                    </a:lnTo>
                    <a:lnTo>
                      <a:pt x="436" y="23"/>
                    </a:lnTo>
                    <a:lnTo>
                      <a:pt x="330" y="0"/>
                    </a:lnTo>
                    <a:lnTo>
                      <a:pt x="200" y="35"/>
                    </a:lnTo>
                    <a:lnTo>
                      <a:pt x="94" y="106"/>
                    </a:lnTo>
                    <a:lnTo>
                      <a:pt x="23" y="224"/>
                    </a:lnTo>
                    <a:lnTo>
                      <a:pt x="0" y="365"/>
                    </a:lnTo>
                    <a:lnTo>
                      <a:pt x="23" y="519"/>
                    </a:lnTo>
                    <a:lnTo>
                      <a:pt x="106" y="637"/>
                    </a:lnTo>
                    <a:lnTo>
                      <a:pt x="224" y="707"/>
                    </a:lnTo>
                    <a:lnTo>
                      <a:pt x="353" y="731"/>
                    </a:lnTo>
                    <a:lnTo>
                      <a:pt x="459" y="719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12" y="566"/>
                    </a:lnTo>
                    <a:lnTo>
                      <a:pt x="624" y="531"/>
                    </a:lnTo>
                    <a:lnTo>
                      <a:pt x="612" y="519"/>
                    </a:lnTo>
                    <a:lnTo>
                      <a:pt x="612" y="507"/>
                    </a:lnTo>
                    <a:lnTo>
                      <a:pt x="589" y="507"/>
                    </a:lnTo>
                    <a:lnTo>
                      <a:pt x="577" y="519"/>
                    </a:lnTo>
                    <a:lnTo>
                      <a:pt x="577" y="531"/>
                    </a:lnTo>
                    <a:lnTo>
                      <a:pt x="530" y="613"/>
                    </a:lnTo>
                    <a:lnTo>
                      <a:pt x="483" y="660"/>
                    </a:lnTo>
                    <a:lnTo>
                      <a:pt x="424" y="684"/>
                    </a:lnTo>
                    <a:lnTo>
                      <a:pt x="389" y="696"/>
                    </a:lnTo>
                    <a:lnTo>
                      <a:pt x="318" y="696"/>
                    </a:lnTo>
                    <a:lnTo>
                      <a:pt x="271" y="672"/>
                    </a:lnTo>
                    <a:lnTo>
                      <a:pt x="200" y="625"/>
                    </a:lnTo>
                    <a:lnTo>
                      <a:pt x="177" y="590"/>
                    </a:lnTo>
                    <a:lnTo>
                      <a:pt x="141" y="507"/>
                    </a:lnTo>
                    <a:lnTo>
                      <a:pt x="129" y="424"/>
                    </a:lnTo>
                    <a:lnTo>
                      <a:pt x="129" y="354"/>
                    </a:lnTo>
                    <a:lnTo>
                      <a:pt x="577" y="354"/>
                    </a:lnTo>
                    <a:close/>
                    <a:moveTo>
                      <a:pt x="129" y="318"/>
                    </a:moveTo>
                    <a:lnTo>
                      <a:pt x="153" y="200"/>
                    </a:lnTo>
                    <a:lnTo>
                      <a:pt x="188" y="118"/>
                    </a:lnTo>
                    <a:lnTo>
                      <a:pt x="235" y="71"/>
                    </a:lnTo>
                    <a:lnTo>
                      <a:pt x="294" y="47"/>
                    </a:lnTo>
                    <a:lnTo>
                      <a:pt x="330" y="35"/>
                    </a:lnTo>
                    <a:lnTo>
                      <a:pt x="412" y="59"/>
                    </a:lnTo>
                    <a:lnTo>
                      <a:pt x="471" y="118"/>
                    </a:lnTo>
                    <a:lnTo>
                      <a:pt x="494" y="189"/>
                    </a:lnTo>
                    <a:lnTo>
                      <a:pt x="506" y="259"/>
                    </a:lnTo>
                    <a:lnTo>
                      <a:pt x="518" y="318"/>
                    </a:lnTo>
                    <a:lnTo>
                      <a:pt x="129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46" name="Freeform 50"/>
              <p:cNvSpPr>
                <a:spLocks/>
              </p:cNvSpPr>
              <p:nvPr/>
            </p:nvSpPr>
            <p:spPr bwMode="auto">
              <a:xfrm>
                <a:off x="37676" y="1920"/>
                <a:ext cx="542" cy="707"/>
              </a:xfrm>
              <a:custGeom>
                <a:avLst/>
                <a:gdLst/>
                <a:ahLst/>
                <a:cxnLst>
                  <a:cxn ang="0">
                    <a:pos x="236" y="578"/>
                  </a:cxn>
                  <a:cxn ang="0">
                    <a:pos x="236" y="330"/>
                  </a:cxn>
                  <a:cxn ang="0">
                    <a:pos x="248" y="224"/>
                  </a:cxn>
                  <a:cxn ang="0">
                    <a:pos x="283" y="129"/>
                  </a:cxn>
                  <a:cxn ang="0">
                    <a:pos x="342" y="59"/>
                  </a:cxn>
                  <a:cxn ang="0">
                    <a:pos x="424" y="35"/>
                  </a:cxn>
                  <a:cxn ang="0">
                    <a:pos x="436" y="35"/>
                  </a:cxn>
                  <a:cxn ang="0">
                    <a:pos x="424" y="47"/>
                  </a:cxn>
                  <a:cxn ang="0">
                    <a:pos x="401" y="94"/>
                  </a:cxn>
                  <a:cxn ang="0">
                    <a:pos x="413" y="129"/>
                  </a:cxn>
                  <a:cxn ang="0">
                    <a:pos x="424" y="153"/>
                  </a:cxn>
                  <a:cxn ang="0">
                    <a:pos x="448" y="165"/>
                  </a:cxn>
                  <a:cxn ang="0">
                    <a:pos x="495" y="165"/>
                  </a:cxn>
                  <a:cxn ang="0">
                    <a:pos x="507" y="153"/>
                  </a:cxn>
                  <a:cxn ang="0">
                    <a:pos x="530" y="141"/>
                  </a:cxn>
                  <a:cxn ang="0">
                    <a:pos x="542" y="129"/>
                  </a:cxn>
                  <a:cxn ang="0">
                    <a:pos x="542" y="70"/>
                  </a:cxn>
                  <a:cxn ang="0">
                    <a:pos x="519" y="35"/>
                  </a:cxn>
                  <a:cxn ang="0">
                    <a:pos x="495" y="23"/>
                  </a:cxn>
                  <a:cxn ang="0">
                    <a:pos x="460" y="0"/>
                  </a:cxn>
                  <a:cxn ang="0">
                    <a:pos x="424" y="0"/>
                  </a:cxn>
                  <a:cxn ang="0">
                    <a:pos x="342" y="11"/>
                  </a:cxn>
                  <a:cxn ang="0">
                    <a:pos x="295" y="59"/>
                  </a:cxn>
                  <a:cxn ang="0">
                    <a:pos x="248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1"/>
                  </a:cxn>
                  <a:cxn ang="0">
                    <a:pos x="0" y="70"/>
                  </a:cxn>
                  <a:cxn ang="0">
                    <a:pos x="83" y="70"/>
                  </a:cxn>
                  <a:cxn ang="0">
                    <a:pos x="106" y="82"/>
                  </a:cxn>
                  <a:cxn ang="0">
                    <a:pos x="118" y="94"/>
                  </a:cxn>
                  <a:cxn ang="0">
                    <a:pos x="130" y="118"/>
                  </a:cxn>
                  <a:cxn ang="0">
                    <a:pos x="130" y="625"/>
                  </a:cxn>
                  <a:cxn ang="0">
                    <a:pos x="118" y="648"/>
                  </a:cxn>
                  <a:cxn ang="0">
                    <a:pos x="95" y="648"/>
                  </a:cxn>
                  <a:cxn ang="0">
                    <a:pos x="59" y="660"/>
                  </a:cxn>
                  <a:cxn ang="0">
                    <a:pos x="0" y="660"/>
                  </a:cxn>
                  <a:cxn ang="0">
                    <a:pos x="0" y="707"/>
                  </a:cxn>
                  <a:cxn ang="0">
                    <a:pos x="389" y="707"/>
                  </a:cxn>
                  <a:cxn ang="0">
                    <a:pos x="389" y="660"/>
                  </a:cxn>
                  <a:cxn ang="0">
                    <a:pos x="307" y="660"/>
                  </a:cxn>
                  <a:cxn ang="0">
                    <a:pos x="271" y="648"/>
                  </a:cxn>
                  <a:cxn ang="0">
                    <a:pos x="248" y="636"/>
                  </a:cxn>
                  <a:cxn ang="0">
                    <a:pos x="236" y="625"/>
                  </a:cxn>
                  <a:cxn ang="0">
                    <a:pos x="236" y="578"/>
                  </a:cxn>
                </a:cxnLst>
                <a:rect l="0" t="0" r="r" b="b"/>
                <a:pathLst>
                  <a:path w="542" h="707">
                    <a:moveTo>
                      <a:pt x="236" y="578"/>
                    </a:moveTo>
                    <a:lnTo>
                      <a:pt x="236" y="330"/>
                    </a:lnTo>
                    <a:lnTo>
                      <a:pt x="248" y="224"/>
                    </a:lnTo>
                    <a:lnTo>
                      <a:pt x="283" y="129"/>
                    </a:lnTo>
                    <a:lnTo>
                      <a:pt x="342" y="59"/>
                    </a:lnTo>
                    <a:lnTo>
                      <a:pt x="424" y="35"/>
                    </a:lnTo>
                    <a:lnTo>
                      <a:pt x="436" y="35"/>
                    </a:lnTo>
                    <a:lnTo>
                      <a:pt x="424" y="47"/>
                    </a:lnTo>
                    <a:lnTo>
                      <a:pt x="401" y="94"/>
                    </a:lnTo>
                    <a:lnTo>
                      <a:pt x="413" y="129"/>
                    </a:lnTo>
                    <a:lnTo>
                      <a:pt x="424" y="153"/>
                    </a:lnTo>
                    <a:lnTo>
                      <a:pt x="448" y="165"/>
                    </a:lnTo>
                    <a:lnTo>
                      <a:pt x="495" y="165"/>
                    </a:lnTo>
                    <a:lnTo>
                      <a:pt x="507" y="153"/>
                    </a:lnTo>
                    <a:lnTo>
                      <a:pt x="530" y="141"/>
                    </a:lnTo>
                    <a:lnTo>
                      <a:pt x="542" y="129"/>
                    </a:lnTo>
                    <a:lnTo>
                      <a:pt x="542" y="70"/>
                    </a:lnTo>
                    <a:lnTo>
                      <a:pt x="519" y="35"/>
                    </a:lnTo>
                    <a:lnTo>
                      <a:pt x="495" y="23"/>
                    </a:lnTo>
                    <a:lnTo>
                      <a:pt x="460" y="0"/>
                    </a:lnTo>
                    <a:lnTo>
                      <a:pt x="424" y="0"/>
                    </a:lnTo>
                    <a:lnTo>
                      <a:pt x="342" y="11"/>
                    </a:lnTo>
                    <a:lnTo>
                      <a:pt x="295" y="59"/>
                    </a:lnTo>
                    <a:lnTo>
                      <a:pt x="248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1"/>
                    </a:lnTo>
                    <a:lnTo>
                      <a:pt x="0" y="70"/>
                    </a:lnTo>
                    <a:lnTo>
                      <a:pt x="83" y="70"/>
                    </a:lnTo>
                    <a:lnTo>
                      <a:pt x="106" y="82"/>
                    </a:lnTo>
                    <a:lnTo>
                      <a:pt x="118" y="94"/>
                    </a:lnTo>
                    <a:lnTo>
                      <a:pt x="130" y="118"/>
                    </a:lnTo>
                    <a:lnTo>
                      <a:pt x="130" y="625"/>
                    </a:lnTo>
                    <a:lnTo>
                      <a:pt x="118" y="648"/>
                    </a:lnTo>
                    <a:lnTo>
                      <a:pt x="95" y="648"/>
                    </a:lnTo>
                    <a:lnTo>
                      <a:pt x="59" y="660"/>
                    </a:lnTo>
                    <a:lnTo>
                      <a:pt x="0" y="660"/>
                    </a:lnTo>
                    <a:lnTo>
                      <a:pt x="0" y="707"/>
                    </a:lnTo>
                    <a:lnTo>
                      <a:pt x="389" y="707"/>
                    </a:lnTo>
                    <a:lnTo>
                      <a:pt x="389" y="660"/>
                    </a:lnTo>
                    <a:lnTo>
                      <a:pt x="307" y="660"/>
                    </a:lnTo>
                    <a:lnTo>
                      <a:pt x="271" y="648"/>
                    </a:lnTo>
                    <a:lnTo>
                      <a:pt x="248" y="636"/>
                    </a:lnTo>
                    <a:lnTo>
                      <a:pt x="236" y="625"/>
                    </a:lnTo>
                    <a:lnTo>
                      <a:pt x="236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47" name="Freeform 51"/>
              <p:cNvSpPr>
                <a:spLocks/>
              </p:cNvSpPr>
              <p:nvPr/>
            </p:nvSpPr>
            <p:spPr bwMode="auto">
              <a:xfrm>
                <a:off x="38312" y="1908"/>
                <a:ext cx="530" cy="731"/>
              </a:xfrm>
              <a:custGeom>
                <a:avLst/>
                <a:gdLst/>
                <a:ahLst/>
                <a:cxnLst>
                  <a:cxn ang="0">
                    <a:pos x="295" y="413"/>
                  </a:cxn>
                  <a:cxn ang="0">
                    <a:pos x="354" y="424"/>
                  </a:cxn>
                  <a:cxn ang="0">
                    <a:pos x="424" y="483"/>
                  </a:cxn>
                  <a:cxn ang="0">
                    <a:pos x="448" y="590"/>
                  </a:cxn>
                  <a:cxn ang="0">
                    <a:pos x="365" y="684"/>
                  </a:cxn>
                  <a:cxn ang="0">
                    <a:pos x="271" y="707"/>
                  </a:cxn>
                  <a:cxn ang="0">
                    <a:pos x="118" y="637"/>
                  </a:cxn>
                  <a:cxn ang="0">
                    <a:pos x="47" y="472"/>
                  </a:cxn>
                  <a:cxn ang="0">
                    <a:pos x="36" y="448"/>
                  </a:cxn>
                  <a:cxn ang="0">
                    <a:pos x="0" y="460"/>
                  </a:cxn>
                  <a:cxn ang="0">
                    <a:pos x="12" y="731"/>
                  </a:cxn>
                  <a:cxn ang="0">
                    <a:pos x="71" y="696"/>
                  </a:cxn>
                  <a:cxn ang="0">
                    <a:pos x="94" y="672"/>
                  </a:cxn>
                  <a:cxn ang="0">
                    <a:pos x="177" y="719"/>
                  </a:cxn>
                  <a:cxn ang="0">
                    <a:pos x="271" y="731"/>
                  </a:cxn>
                  <a:cxn ang="0">
                    <a:pos x="471" y="672"/>
                  </a:cxn>
                  <a:cxn ang="0">
                    <a:pos x="530" y="519"/>
                  </a:cxn>
                  <a:cxn ang="0">
                    <a:pos x="495" y="401"/>
                  </a:cxn>
                  <a:cxn ang="0">
                    <a:pos x="412" y="330"/>
                  </a:cxn>
                  <a:cxn ang="0">
                    <a:pos x="330" y="295"/>
                  </a:cxn>
                  <a:cxn ang="0">
                    <a:pos x="200" y="271"/>
                  </a:cxn>
                  <a:cxn ang="0">
                    <a:pos x="94" y="212"/>
                  </a:cxn>
                  <a:cxn ang="0">
                    <a:pos x="83" y="130"/>
                  </a:cxn>
                  <a:cxn ang="0">
                    <a:pos x="130" y="59"/>
                  </a:cxn>
                  <a:cxn ang="0">
                    <a:pos x="259" y="35"/>
                  </a:cxn>
                  <a:cxn ang="0">
                    <a:pos x="401" y="82"/>
                  </a:cxn>
                  <a:cxn ang="0">
                    <a:pos x="448" y="189"/>
                  </a:cxn>
                  <a:cxn ang="0">
                    <a:pos x="483" y="236"/>
                  </a:cxn>
                  <a:cxn ang="0">
                    <a:pos x="460" y="0"/>
                  </a:cxn>
                  <a:cxn ang="0">
                    <a:pos x="412" y="35"/>
                  </a:cxn>
                  <a:cxn ang="0">
                    <a:pos x="365" y="23"/>
                  </a:cxn>
                  <a:cxn ang="0">
                    <a:pos x="283" y="0"/>
                  </a:cxn>
                  <a:cxn ang="0">
                    <a:pos x="142" y="23"/>
                  </a:cxn>
                  <a:cxn ang="0">
                    <a:pos x="12" y="130"/>
                  </a:cxn>
                  <a:cxn ang="0">
                    <a:pos x="12" y="248"/>
                  </a:cxn>
                  <a:cxn ang="0">
                    <a:pos x="71" y="330"/>
                  </a:cxn>
                  <a:cxn ang="0">
                    <a:pos x="189" y="389"/>
                  </a:cxn>
                </a:cxnLst>
                <a:rect l="0" t="0" r="r" b="b"/>
                <a:pathLst>
                  <a:path w="530" h="731">
                    <a:moveTo>
                      <a:pt x="283" y="413"/>
                    </a:moveTo>
                    <a:lnTo>
                      <a:pt x="295" y="413"/>
                    </a:lnTo>
                    <a:lnTo>
                      <a:pt x="318" y="424"/>
                    </a:lnTo>
                    <a:lnTo>
                      <a:pt x="354" y="424"/>
                    </a:lnTo>
                    <a:lnTo>
                      <a:pt x="377" y="436"/>
                    </a:lnTo>
                    <a:lnTo>
                      <a:pt x="424" y="483"/>
                    </a:lnTo>
                    <a:lnTo>
                      <a:pt x="448" y="519"/>
                    </a:lnTo>
                    <a:lnTo>
                      <a:pt x="448" y="590"/>
                    </a:lnTo>
                    <a:lnTo>
                      <a:pt x="401" y="660"/>
                    </a:lnTo>
                    <a:lnTo>
                      <a:pt x="365" y="684"/>
                    </a:lnTo>
                    <a:lnTo>
                      <a:pt x="330" y="696"/>
                    </a:lnTo>
                    <a:lnTo>
                      <a:pt x="271" y="707"/>
                    </a:lnTo>
                    <a:lnTo>
                      <a:pt x="177" y="684"/>
                    </a:lnTo>
                    <a:lnTo>
                      <a:pt x="118" y="637"/>
                    </a:lnTo>
                    <a:lnTo>
                      <a:pt x="71" y="566"/>
                    </a:lnTo>
                    <a:lnTo>
                      <a:pt x="47" y="472"/>
                    </a:lnTo>
                    <a:lnTo>
                      <a:pt x="47" y="460"/>
                    </a:lnTo>
                    <a:lnTo>
                      <a:pt x="36" y="448"/>
                    </a:lnTo>
                    <a:lnTo>
                      <a:pt x="12" y="448"/>
                    </a:lnTo>
                    <a:lnTo>
                      <a:pt x="0" y="460"/>
                    </a:lnTo>
                    <a:lnTo>
                      <a:pt x="0" y="719"/>
                    </a:lnTo>
                    <a:lnTo>
                      <a:pt x="12" y="731"/>
                    </a:lnTo>
                    <a:lnTo>
                      <a:pt x="36" y="731"/>
                    </a:lnTo>
                    <a:lnTo>
                      <a:pt x="71" y="696"/>
                    </a:lnTo>
                    <a:lnTo>
                      <a:pt x="71" y="684"/>
                    </a:lnTo>
                    <a:lnTo>
                      <a:pt x="94" y="672"/>
                    </a:lnTo>
                    <a:lnTo>
                      <a:pt x="130" y="707"/>
                    </a:lnTo>
                    <a:lnTo>
                      <a:pt x="177" y="719"/>
                    </a:lnTo>
                    <a:lnTo>
                      <a:pt x="212" y="731"/>
                    </a:lnTo>
                    <a:lnTo>
                      <a:pt x="271" y="731"/>
                    </a:lnTo>
                    <a:lnTo>
                      <a:pt x="389" y="719"/>
                    </a:lnTo>
                    <a:lnTo>
                      <a:pt x="471" y="672"/>
                    </a:lnTo>
                    <a:lnTo>
                      <a:pt x="507" y="601"/>
                    </a:lnTo>
                    <a:lnTo>
                      <a:pt x="530" y="519"/>
                    </a:lnTo>
                    <a:lnTo>
                      <a:pt x="518" y="472"/>
                    </a:lnTo>
                    <a:lnTo>
                      <a:pt x="495" y="401"/>
                    </a:lnTo>
                    <a:lnTo>
                      <a:pt x="460" y="365"/>
                    </a:lnTo>
                    <a:lnTo>
                      <a:pt x="412" y="330"/>
                    </a:lnTo>
                    <a:lnTo>
                      <a:pt x="377" y="306"/>
                    </a:lnTo>
                    <a:lnTo>
                      <a:pt x="330" y="295"/>
                    </a:lnTo>
                    <a:lnTo>
                      <a:pt x="271" y="283"/>
                    </a:lnTo>
                    <a:lnTo>
                      <a:pt x="200" y="271"/>
                    </a:lnTo>
                    <a:lnTo>
                      <a:pt x="142" y="248"/>
                    </a:lnTo>
                    <a:lnTo>
                      <a:pt x="94" y="212"/>
                    </a:lnTo>
                    <a:lnTo>
                      <a:pt x="83" y="153"/>
                    </a:lnTo>
                    <a:lnTo>
                      <a:pt x="83" y="130"/>
                    </a:lnTo>
                    <a:lnTo>
                      <a:pt x="106" y="82"/>
                    </a:lnTo>
                    <a:lnTo>
                      <a:pt x="130" y="59"/>
                    </a:lnTo>
                    <a:lnTo>
                      <a:pt x="200" y="35"/>
                    </a:lnTo>
                    <a:lnTo>
                      <a:pt x="259" y="35"/>
                    </a:lnTo>
                    <a:lnTo>
                      <a:pt x="342" y="47"/>
                    </a:lnTo>
                    <a:lnTo>
                      <a:pt x="401" y="82"/>
                    </a:lnTo>
                    <a:lnTo>
                      <a:pt x="424" y="141"/>
                    </a:lnTo>
                    <a:lnTo>
                      <a:pt x="448" y="189"/>
                    </a:lnTo>
                    <a:lnTo>
                      <a:pt x="448" y="236"/>
                    </a:lnTo>
                    <a:lnTo>
                      <a:pt x="483" y="236"/>
                    </a:lnTo>
                    <a:lnTo>
                      <a:pt x="483" y="0"/>
                    </a:lnTo>
                    <a:lnTo>
                      <a:pt x="460" y="0"/>
                    </a:lnTo>
                    <a:lnTo>
                      <a:pt x="424" y="35"/>
                    </a:lnTo>
                    <a:lnTo>
                      <a:pt x="412" y="35"/>
                    </a:lnTo>
                    <a:lnTo>
                      <a:pt x="412" y="47"/>
                    </a:lnTo>
                    <a:lnTo>
                      <a:pt x="365" y="23"/>
                    </a:lnTo>
                    <a:lnTo>
                      <a:pt x="318" y="12"/>
                    </a:lnTo>
                    <a:lnTo>
                      <a:pt x="283" y="0"/>
                    </a:lnTo>
                    <a:lnTo>
                      <a:pt x="259" y="0"/>
                    </a:lnTo>
                    <a:lnTo>
                      <a:pt x="142" y="23"/>
                    </a:lnTo>
                    <a:lnTo>
                      <a:pt x="59" y="71"/>
                    </a:lnTo>
                    <a:lnTo>
                      <a:pt x="12" y="130"/>
                    </a:lnTo>
                    <a:lnTo>
                      <a:pt x="0" y="200"/>
                    </a:lnTo>
                    <a:lnTo>
                      <a:pt x="12" y="248"/>
                    </a:lnTo>
                    <a:lnTo>
                      <a:pt x="36" y="295"/>
                    </a:lnTo>
                    <a:lnTo>
                      <a:pt x="71" y="330"/>
                    </a:lnTo>
                    <a:lnTo>
                      <a:pt x="118" y="365"/>
                    </a:lnTo>
                    <a:lnTo>
                      <a:pt x="189" y="389"/>
                    </a:lnTo>
                    <a:lnTo>
                      <a:pt x="283" y="4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48" name="Freeform 52"/>
              <p:cNvSpPr>
                <a:spLocks/>
              </p:cNvSpPr>
              <p:nvPr/>
            </p:nvSpPr>
            <p:spPr bwMode="auto">
              <a:xfrm>
                <a:off x="39031" y="2462"/>
                <a:ext cx="188" cy="472"/>
              </a:xfrm>
              <a:custGeom>
                <a:avLst/>
                <a:gdLst/>
                <a:ahLst/>
                <a:cxnLst>
                  <a:cxn ang="0">
                    <a:pos x="153" y="142"/>
                  </a:cxn>
                  <a:cxn ang="0">
                    <a:pos x="153" y="165"/>
                  </a:cxn>
                  <a:cxn ang="0">
                    <a:pos x="117" y="307"/>
                  </a:cxn>
                  <a:cxn ang="0">
                    <a:pos x="35" y="436"/>
                  </a:cxn>
                  <a:cxn ang="0">
                    <a:pos x="23" y="448"/>
                  </a:cxn>
                  <a:cxn ang="0">
                    <a:pos x="23" y="460"/>
                  </a:cxn>
                  <a:cxn ang="0">
                    <a:pos x="35" y="472"/>
                  </a:cxn>
                  <a:cxn ang="0">
                    <a:pos x="47" y="472"/>
                  </a:cxn>
                  <a:cxn ang="0">
                    <a:pos x="70" y="448"/>
                  </a:cxn>
                  <a:cxn ang="0">
                    <a:pos x="117" y="389"/>
                  </a:cxn>
                  <a:cxn ang="0">
                    <a:pos x="164" y="295"/>
                  </a:cxn>
                  <a:cxn ang="0">
                    <a:pos x="188" y="165"/>
                  </a:cxn>
                  <a:cxn ang="0">
                    <a:pos x="188" y="106"/>
                  </a:cxn>
                  <a:cxn ang="0">
                    <a:pos x="164" y="59"/>
                  </a:cxn>
                  <a:cxn ang="0">
                    <a:pos x="153" y="24"/>
                  </a:cxn>
                  <a:cxn ang="0">
                    <a:pos x="117" y="0"/>
                  </a:cxn>
                  <a:cxn ang="0">
                    <a:pos x="58" y="0"/>
                  </a:cxn>
                  <a:cxn ang="0">
                    <a:pos x="35" y="12"/>
                  </a:cxn>
                  <a:cxn ang="0">
                    <a:pos x="11" y="36"/>
                  </a:cxn>
                  <a:cxn ang="0">
                    <a:pos x="0" y="59"/>
                  </a:cxn>
                  <a:cxn ang="0">
                    <a:pos x="0" y="106"/>
                  </a:cxn>
                  <a:cxn ang="0">
                    <a:pos x="11" y="130"/>
                  </a:cxn>
                  <a:cxn ang="0">
                    <a:pos x="35" y="142"/>
                  </a:cxn>
                  <a:cxn ang="0">
                    <a:pos x="58" y="165"/>
                  </a:cxn>
                  <a:cxn ang="0">
                    <a:pos x="106" y="165"/>
                  </a:cxn>
                  <a:cxn ang="0">
                    <a:pos x="129" y="153"/>
                  </a:cxn>
                  <a:cxn ang="0">
                    <a:pos x="141" y="142"/>
                  </a:cxn>
                  <a:cxn ang="0">
                    <a:pos x="153" y="142"/>
                  </a:cxn>
                </a:cxnLst>
                <a:rect l="0" t="0" r="r" b="b"/>
                <a:pathLst>
                  <a:path w="188" h="472">
                    <a:moveTo>
                      <a:pt x="153" y="142"/>
                    </a:moveTo>
                    <a:lnTo>
                      <a:pt x="153" y="165"/>
                    </a:lnTo>
                    <a:lnTo>
                      <a:pt x="117" y="307"/>
                    </a:lnTo>
                    <a:lnTo>
                      <a:pt x="35" y="436"/>
                    </a:lnTo>
                    <a:lnTo>
                      <a:pt x="23" y="448"/>
                    </a:lnTo>
                    <a:lnTo>
                      <a:pt x="23" y="460"/>
                    </a:lnTo>
                    <a:lnTo>
                      <a:pt x="35" y="472"/>
                    </a:lnTo>
                    <a:lnTo>
                      <a:pt x="47" y="472"/>
                    </a:lnTo>
                    <a:lnTo>
                      <a:pt x="70" y="448"/>
                    </a:lnTo>
                    <a:lnTo>
                      <a:pt x="117" y="389"/>
                    </a:lnTo>
                    <a:lnTo>
                      <a:pt x="164" y="295"/>
                    </a:lnTo>
                    <a:lnTo>
                      <a:pt x="188" y="165"/>
                    </a:lnTo>
                    <a:lnTo>
                      <a:pt x="188" y="106"/>
                    </a:lnTo>
                    <a:lnTo>
                      <a:pt x="164" y="59"/>
                    </a:lnTo>
                    <a:lnTo>
                      <a:pt x="153" y="24"/>
                    </a:lnTo>
                    <a:lnTo>
                      <a:pt x="117" y="0"/>
                    </a:lnTo>
                    <a:lnTo>
                      <a:pt x="58" y="0"/>
                    </a:lnTo>
                    <a:lnTo>
                      <a:pt x="35" y="12"/>
                    </a:lnTo>
                    <a:lnTo>
                      <a:pt x="11" y="36"/>
                    </a:lnTo>
                    <a:lnTo>
                      <a:pt x="0" y="59"/>
                    </a:lnTo>
                    <a:lnTo>
                      <a:pt x="0" y="106"/>
                    </a:lnTo>
                    <a:lnTo>
                      <a:pt x="11" y="130"/>
                    </a:lnTo>
                    <a:lnTo>
                      <a:pt x="35" y="142"/>
                    </a:lnTo>
                    <a:lnTo>
                      <a:pt x="58" y="165"/>
                    </a:lnTo>
                    <a:lnTo>
                      <a:pt x="106" y="165"/>
                    </a:lnTo>
                    <a:lnTo>
                      <a:pt x="129" y="153"/>
                    </a:lnTo>
                    <a:lnTo>
                      <a:pt x="141" y="142"/>
                    </a:lnTo>
                    <a:lnTo>
                      <a:pt x="153" y="14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49" name="Freeform 53"/>
              <p:cNvSpPr>
                <a:spLocks/>
              </p:cNvSpPr>
              <p:nvPr/>
            </p:nvSpPr>
            <p:spPr bwMode="auto">
              <a:xfrm>
                <a:off x="2422" y="3854"/>
                <a:ext cx="1107" cy="707"/>
              </a:xfrm>
              <a:custGeom>
                <a:avLst/>
                <a:gdLst/>
                <a:ahLst/>
                <a:cxnLst>
                  <a:cxn ang="0">
                    <a:pos x="966" y="153"/>
                  </a:cxn>
                  <a:cxn ang="0">
                    <a:pos x="1013" y="82"/>
                  </a:cxn>
                  <a:cxn ang="0">
                    <a:pos x="1036" y="70"/>
                  </a:cxn>
                  <a:cxn ang="0">
                    <a:pos x="1072" y="59"/>
                  </a:cxn>
                  <a:cxn ang="0">
                    <a:pos x="1107" y="59"/>
                  </a:cxn>
                  <a:cxn ang="0">
                    <a:pos x="1107" y="0"/>
                  </a:cxn>
                  <a:cxn ang="0">
                    <a:pos x="1048" y="11"/>
                  </a:cxn>
                  <a:cxn ang="0">
                    <a:pos x="860" y="11"/>
                  </a:cxn>
                  <a:cxn ang="0">
                    <a:pos x="836" y="0"/>
                  </a:cxn>
                  <a:cxn ang="0">
                    <a:pos x="836" y="59"/>
                  </a:cxn>
                  <a:cxn ang="0">
                    <a:pos x="871" y="59"/>
                  </a:cxn>
                  <a:cxn ang="0">
                    <a:pos x="907" y="82"/>
                  </a:cxn>
                  <a:cxn ang="0">
                    <a:pos x="930" y="129"/>
                  </a:cxn>
                  <a:cxn ang="0">
                    <a:pos x="930" y="153"/>
                  </a:cxn>
                  <a:cxn ang="0">
                    <a:pos x="919" y="165"/>
                  </a:cxn>
                  <a:cxn ang="0">
                    <a:pos x="777" y="577"/>
                  </a:cxn>
                  <a:cxn ang="0">
                    <a:pos x="612" y="129"/>
                  </a:cxn>
                  <a:cxn ang="0">
                    <a:pos x="612" y="82"/>
                  </a:cxn>
                  <a:cxn ang="0">
                    <a:pos x="624" y="70"/>
                  </a:cxn>
                  <a:cxn ang="0">
                    <a:pos x="648" y="59"/>
                  </a:cxn>
                  <a:cxn ang="0">
                    <a:pos x="707" y="59"/>
                  </a:cxn>
                  <a:cxn ang="0">
                    <a:pos x="707" y="0"/>
                  </a:cxn>
                  <a:cxn ang="0">
                    <a:pos x="660" y="0"/>
                  </a:cxn>
                  <a:cxn ang="0">
                    <a:pos x="612" y="11"/>
                  </a:cxn>
                  <a:cxn ang="0">
                    <a:pos x="471" y="11"/>
                  </a:cxn>
                  <a:cxn ang="0">
                    <a:pos x="389" y="0"/>
                  </a:cxn>
                  <a:cxn ang="0">
                    <a:pos x="389" y="59"/>
                  </a:cxn>
                  <a:cxn ang="0">
                    <a:pos x="459" y="59"/>
                  </a:cxn>
                  <a:cxn ang="0">
                    <a:pos x="483" y="70"/>
                  </a:cxn>
                  <a:cxn ang="0">
                    <a:pos x="506" y="94"/>
                  </a:cxn>
                  <a:cxn ang="0">
                    <a:pos x="506" y="118"/>
                  </a:cxn>
                  <a:cxn ang="0">
                    <a:pos x="530" y="165"/>
                  </a:cxn>
                  <a:cxn ang="0">
                    <a:pos x="389" y="554"/>
                  </a:cxn>
                  <a:cxn ang="0">
                    <a:pos x="247" y="129"/>
                  </a:cxn>
                  <a:cxn ang="0">
                    <a:pos x="236" y="118"/>
                  </a:cxn>
                  <a:cxn ang="0">
                    <a:pos x="236" y="82"/>
                  </a:cxn>
                  <a:cxn ang="0">
                    <a:pos x="247" y="70"/>
                  </a:cxn>
                  <a:cxn ang="0">
                    <a:pos x="271" y="59"/>
                  </a:cxn>
                  <a:cxn ang="0">
                    <a:pos x="330" y="59"/>
                  </a:cxn>
                  <a:cxn ang="0">
                    <a:pos x="330" y="0"/>
                  </a:cxn>
                  <a:cxn ang="0">
                    <a:pos x="283" y="0"/>
                  </a:cxn>
                  <a:cxn ang="0">
                    <a:pos x="236" y="11"/>
                  </a:cxn>
                  <a:cxn ang="0">
                    <a:pos x="47" y="11"/>
                  </a:cxn>
                  <a:cxn ang="0">
                    <a:pos x="0" y="0"/>
                  </a:cxn>
                  <a:cxn ang="0">
                    <a:pos x="0" y="59"/>
                  </a:cxn>
                  <a:cxn ang="0">
                    <a:pos x="71" y="59"/>
                  </a:cxn>
                  <a:cxn ang="0">
                    <a:pos x="94" y="70"/>
                  </a:cxn>
                  <a:cxn ang="0">
                    <a:pos x="106" y="82"/>
                  </a:cxn>
                  <a:cxn ang="0">
                    <a:pos x="118" y="106"/>
                  </a:cxn>
                  <a:cxn ang="0">
                    <a:pos x="330" y="684"/>
                  </a:cxn>
                  <a:cxn ang="0">
                    <a:pos x="330" y="695"/>
                  </a:cxn>
                  <a:cxn ang="0">
                    <a:pos x="342" y="707"/>
                  </a:cxn>
                  <a:cxn ang="0">
                    <a:pos x="377" y="707"/>
                  </a:cxn>
                  <a:cxn ang="0">
                    <a:pos x="389" y="695"/>
                  </a:cxn>
                  <a:cxn ang="0">
                    <a:pos x="389" y="684"/>
                  </a:cxn>
                  <a:cxn ang="0">
                    <a:pos x="554" y="224"/>
                  </a:cxn>
                  <a:cxn ang="0">
                    <a:pos x="718" y="684"/>
                  </a:cxn>
                  <a:cxn ang="0">
                    <a:pos x="718" y="695"/>
                  </a:cxn>
                  <a:cxn ang="0">
                    <a:pos x="730" y="707"/>
                  </a:cxn>
                  <a:cxn ang="0">
                    <a:pos x="766" y="707"/>
                  </a:cxn>
                  <a:cxn ang="0">
                    <a:pos x="777" y="695"/>
                  </a:cxn>
                  <a:cxn ang="0">
                    <a:pos x="777" y="684"/>
                  </a:cxn>
                  <a:cxn ang="0">
                    <a:pos x="966" y="153"/>
                  </a:cxn>
                </a:cxnLst>
                <a:rect l="0" t="0" r="r" b="b"/>
                <a:pathLst>
                  <a:path w="1107" h="707">
                    <a:moveTo>
                      <a:pt x="966" y="153"/>
                    </a:moveTo>
                    <a:lnTo>
                      <a:pt x="1013" y="82"/>
                    </a:lnTo>
                    <a:lnTo>
                      <a:pt x="1036" y="70"/>
                    </a:lnTo>
                    <a:lnTo>
                      <a:pt x="1072" y="59"/>
                    </a:lnTo>
                    <a:lnTo>
                      <a:pt x="1107" y="59"/>
                    </a:lnTo>
                    <a:lnTo>
                      <a:pt x="1107" y="0"/>
                    </a:lnTo>
                    <a:lnTo>
                      <a:pt x="1048" y="11"/>
                    </a:lnTo>
                    <a:lnTo>
                      <a:pt x="860" y="11"/>
                    </a:lnTo>
                    <a:lnTo>
                      <a:pt x="836" y="0"/>
                    </a:lnTo>
                    <a:lnTo>
                      <a:pt x="836" y="59"/>
                    </a:lnTo>
                    <a:lnTo>
                      <a:pt x="871" y="59"/>
                    </a:lnTo>
                    <a:lnTo>
                      <a:pt x="907" y="82"/>
                    </a:lnTo>
                    <a:lnTo>
                      <a:pt x="930" y="129"/>
                    </a:lnTo>
                    <a:lnTo>
                      <a:pt x="930" y="153"/>
                    </a:lnTo>
                    <a:lnTo>
                      <a:pt x="919" y="165"/>
                    </a:lnTo>
                    <a:lnTo>
                      <a:pt x="777" y="577"/>
                    </a:lnTo>
                    <a:lnTo>
                      <a:pt x="612" y="129"/>
                    </a:lnTo>
                    <a:lnTo>
                      <a:pt x="612" y="82"/>
                    </a:lnTo>
                    <a:lnTo>
                      <a:pt x="624" y="70"/>
                    </a:lnTo>
                    <a:lnTo>
                      <a:pt x="648" y="59"/>
                    </a:lnTo>
                    <a:lnTo>
                      <a:pt x="707" y="59"/>
                    </a:lnTo>
                    <a:lnTo>
                      <a:pt x="707" y="0"/>
                    </a:lnTo>
                    <a:lnTo>
                      <a:pt x="660" y="0"/>
                    </a:lnTo>
                    <a:lnTo>
                      <a:pt x="612" y="11"/>
                    </a:lnTo>
                    <a:lnTo>
                      <a:pt x="471" y="11"/>
                    </a:lnTo>
                    <a:lnTo>
                      <a:pt x="389" y="0"/>
                    </a:lnTo>
                    <a:lnTo>
                      <a:pt x="389" y="59"/>
                    </a:lnTo>
                    <a:lnTo>
                      <a:pt x="459" y="59"/>
                    </a:lnTo>
                    <a:lnTo>
                      <a:pt x="483" y="70"/>
                    </a:lnTo>
                    <a:lnTo>
                      <a:pt x="506" y="94"/>
                    </a:lnTo>
                    <a:lnTo>
                      <a:pt x="506" y="118"/>
                    </a:lnTo>
                    <a:lnTo>
                      <a:pt x="530" y="165"/>
                    </a:lnTo>
                    <a:lnTo>
                      <a:pt x="389" y="554"/>
                    </a:lnTo>
                    <a:lnTo>
                      <a:pt x="247" y="129"/>
                    </a:lnTo>
                    <a:lnTo>
                      <a:pt x="236" y="118"/>
                    </a:lnTo>
                    <a:lnTo>
                      <a:pt x="236" y="82"/>
                    </a:lnTo>
                    <a:lnTo>
                      <a:pt x="247" y="70"/>
                    </a:lnTo>
                    <a:lnTo>
                      <a:pt x="271" y="59"/>
                    </a:lnTo>
                    <a:lnTo>
                      <a:pt x="330" y="59"/>
                    </a:lnTo>
                    <a:lnTo>
                      <a:pt x="330" y="0"/>
                    </a:lnTo>
                    <a:lnTo>
                      <a:pt x="283" y="0"/>
                    </a:lnTo>
                    <a:lnTo>
                      <a:pt x="236" y="11"/>
                    </a:lnTo>
                    <a:lnTo>
                      <a:pt x="47" y="11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71" y="59"/>
                    </a:lnTo>
                    <a:lnTo>
                      <a:pt x="94" y="70"/>
                    </a:lnTo>
                    <a:lnTo>
                      <a:pt x="106" y="82"/>
                    </a:lnTo>
                    <a:lnTo>
                      <a:pt x="118" y="106"/>
                    </a:lnTo>
                    <a:lnTo>
                      <a:pt x="330" y="684"/>
                    </a:lnTo>
                    <a:lnTo>
                      <a:pt x="330" y="695"/>
                    </a:lnTo>
                    <a:lnTo>
                      <a:pt x="342" y="707"/>
                    </a:lnTo>
                    <a:lnTo>
                      <a:pt x="377" y="707"/>
                    </a:lnTo>
                    <a:lnTo>
                      <a:pt x="389" y="695"/>
                    </a:lnTo>
                    <a:lnTo>
                      <a:pt x="389" y="684"/>
                    </a:lnTo>
                    <a:lnTo>
                      <a:pt x="554" y="224"/>
                    </a:lnTo>
                    <a:lnTo>
                      <a:pt x="718" y="684"/>
                    </a:lnTo>
                    <a:lnTo>
                      <a:pt x="718" y="695"/>
                    </a:lnTo>
                    <a:lnTo>
                      <a:pt x="730" y="707"/>
                    </a:lnTo>
                    <a:lnTo>
                      <a:pt x="766" y="707"/>
                    </a:lnTo>
                    <a:lnTo>
                      <a:pt x="777" y="695"/>
                    </a:lnTo>
                    <a:lnTo>
                      <a:pt x="777" y="684"/>
                    </a:lnTo>
                    <a:lnTo>
                      <a:pt x="966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50" name="Freeform 54"/>
              <p:cNvSpPr>
                <a:spLocks/>
              </p:cNvSpPr>
              <p:nvPr/>
            </p:nvSpPr>
            <p:spPr bwMode="auto">
              <a:xfrm>
                <a:off x="3600" y="3441"/>
                <a:ext cx="812" cy="1108"/>
              </a:xfrm>
              <a:custGeom>
                <a:avLst/>
                <a:gdLst/>
                <a:ahLst/>
                <a:cxnLst>
                  <a:cxn ang="0">
                    <a:pos x="683" y="707"/>
                  </a:cxn>
                  <a:cxn ang="0">
                    <a:pos x="683" y="590"/>
                  </a:cxn>
                  <a:cxn ang="0">
                    <a:pos x="671" y="519"/>
                  </a:cxn>
                  <a:cxn ang="0">
                    <a:pos x="635" y="460"/>
                  </a:cxn>
                  <a:cxn ang="0">
                    <a:pos x="624" y="448"/>
                  </a:cxn>
                  <a:cxn ang="0">
                    <a:pos x="588" y="424"/>
                  </a:cxn>
                  <a:cxn ang="0">
                    <a:pos x="565" y="413"/>
                  </a:cxn>
                  <a:cxn ang="0">
                    <a:pos x="518" y="401"/>
                  </a:cxn>
                  <a:cxn ang="0">
                    <a:pos x="471" y="401"/>
                  </a:cxn>
                  <a:cxn ang="0">
                    <a:pos x="376" y="413"/>
                  </a:cxn>
                  <a:cxn ang="0">
                    <a:pos x="318" y="460"/>
                  </a:cxn>
                  <a:cxn ang="0">
                    <a:pos x="270" y="507"/>
                  </a:cxn>
                  <a:cxn ang="0">
                    <a:pos x="235" y="554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59"/>
                  </a:cxn>
                  <a:cxn ang="0">
                    <a:pos x="47" y="59"/>
                  </a:cxn>
                  <a:cxn ang="0">
                    <a:pos x="82" y="71"/>
                  </a:cxn>
                  <a:cxn ang="0">
                    <a:pos x="106" y="82"/>
                  </a:cxn>
                  <a:cxn ang="0">
                    <a:pos x="117" y="94"/>
                  </a:cxn>
                  <a:cxn ang="0">
                    <a:pos x="129" y="118"/>
                  </a:cxn>
                  <a:cxn ang="0">
                    <a:pos x="129" y="1026"/>
                  </a:cxn>
                  <a:cxn ang="0">
                    <a:pos x="117" y="1049"/>
                  </a:cxn>
                  <a:cxn ang="0">
                    <a:pos x="94" y="1049"/>
                  </a:cxn>
                  <a:cxn ang="0">
                    <a:pos x="59" y="1061"/>
                  </a:cxn>
                  <a:cxn ang="0">
                    <a:pos x="0" y="1061"/>
                  </a:cxn>
                  <a:cxn ang="0">
                    <a:pos x="0" y="1108"/>
                  </a:cxn>
                  <a:cxn ang="0">
                    <a:pos x="365" y="1108"/>
                  </a:cxn>
                  <a:cxn ang="0">
                    <a:pos x="365" y="1061"/>
                  </a:cxn>
                  <a:cxn ang="0">
                    <a:pos x="306" y="1061"/>
                  </a:cxn>
                  <a:cxn ang="0">
                    <a:pos x="270" y="1049"/>
                  </a:cxn>
                  <a:cxn ang="0">
                    <a:pos x="247" y="1026"/>
                  </a:cxn>
                  <a:cxn ang="0">
                    <a:pos x="235" y="990"/>
                  </a:cxn>
                  <a:cxn ang="0">
                    <a:pos x="235" y="696"/>
                  </a:cxn>
                  <a:cxn ang="0">
                    <a:pos x="259" y="578"/>
                  </a:cxn>
                  <a:cxn ang="0">
                    <a:pos x="306" y="507"/>
                  </a:cxn>
                  <a:cxn ang="0">
                    <a:pos x="376" y="448"/>
                  </a:cxn>
                  <a:cxn ang="0">
                    <a:pos x="459" y="436"/>
                  </a:cxn>
                  <a:cxn ang="0">
                    <a:pos x="494" y="436"/>
                  </a:cxn>
                  <a:cxn ang="0">
                    <a:pos x="530" y="460"/>
                  </a:cxn>
                  <a:cxn ang="0">
                    <a:pos x="541" y="472"/>
                  </a:cxn>
                  <a:cxn ang="0">
                    <a:pos x="565" y="507"/>
                  </a:cxn>
                  <a:cxn ang="0">
                    <a:pos x="565" y="542"/>
                  </a:cxn>
                  <a:cxn ang="0">
                    <a:pos x="577" y="578"/>
                  </a:cxn>
                  <a:cxn ang="0">
                    <a:pos x="577" y="1026"/>
                  </a:cxn>
                  <a:cxn ang="0">
                    <a:pos x="565" y="1049"/>
                  </a:cxn>
                  <a:cxn ang="0">
                    <a:pos x="541" y="1049"/>
                  </a:cxn>
                  <a:cxn ang="0">
                    <a:pos x="506" y="1061"/>
                  </a:cxn>
                  <a:cxn ang="0">
                    <a:pos x="447" y="1061"/>
                  </a:cxn>
                  <a:cxn ang="0">
                    <a:pos x="447" y="1108"/>
                  </a:cxn>
                  <a:cxn ang="0">
                    <a:pos x="812" y="1108"/>
                  </a:cxn>
                  <a:cxn ang="0">
                    <a:pos x="812" y="1061"/>
                  </a:cxn>
                  <a:cxn ang="0">
                    <a:pos x="730" y="1061"/>
                  </a:cxn>
                  <a:cxn ang="0">
                    <a:pos x="706" y="1049"/>
                  </a:cxn>
                  <a:cxn ang="0">
                    <a:pos x="694" y="1038"/>
                  </a:cxn>
                  <a:cxn ang="0">
                    <a:pos x="683" y="1014"/>
                  </a:cxn>
                  <a:cxn ang="0">
                    <a:pos x="683" y="707"/>
                  </a:cxn>
                </a:cxnLst>
                <a:rect l="0" t="0" r="r" b="b"/>
                <a:pathLst>
                  <a:path w="812" h="1108">
                    <a:moveTo>
                      <a:pt x="683" y="707"/>
                    </a:moveTo>
                    <a:lnTo>
                      <a:pt x="683" y="590"/>
                    </a:lnTo>
                    <a:lnTo>
                      <a:pt x="671" y="519"/>
                    </a:lnTo>
                    <a:lnTo>
                      <a:pt x="635" y="460"/>
                    </a:lnTo>
                    <a:lnTo>
                      <a:pt x="624" y="448"/>
                    </a:lnTo>
                    <a:lnTo>
                      <a:pt x="588" y="424"/>
                    </a:lnTo>
                    <a:lnTo>
                      <a:pt x="565" y="413"/>
                    </a:lnTo>
                    <a:lnTo>
                      <a:pt x="518" y="401"/>
                    </a:lnTo>
                    <a:lnTo>
                      <a:pt x="471" y="401"/>
                    </a:lnTo>
                    <a:lnTo>
                      <a:pt x="376" y="413"/>
                    </a:lnTo>
                    <a:lnTo>
                      <a:pt x="318" y="460"/>
                    </a:lnTo>
                    <a:lnTo>
                      <a:pt x="270" y="507"/>
                    </a:lnTo>
                    <a:lnTo>
                      <a:pt x="235" y="554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59"/>
                    </a:lnTo>
                    <a:lnTo>
                      <a:pt x="47" y="59"/>
                    </a:lnTo>
                    <a:lnTo>
                      <a:pt x="82" y="71"/>
                    </a:lnTo>
                    <a:lnTo>
                      <a:pt x="106" y="82"/>
                    </a:lnTo>
                    <a:lnTo>
                      <a:pt x="117" y="94"/>
                    </a:lnTo>
                    <a:lnTo>
                      <a:pt x="129" y="118"/>
                    </a:lnTo>
                    <a:lnTo>
                      <a:pt x="129" y="1026"/>
                    </a:lnTo>
                    <a:lnTo>
                      <a:pt x="117" y="1049"/>
                    </a:lnTo>
                    <a:lnTo>
                      <a:pt x="94" y="1049"/>
                    </a:lnTo>
                    <a:lnTo>
                      <a:pt x="59" y="1061"/>
                    </a:lnTo>
                    <a:lnTo>
                      <a:pt x="0" y="1061"/>
                    </a:lnTo>
                    <a:lnTo>
                      <a:pt x="0" y="1108"/>
                    </a:lnTo>
                    <a:lnTo>
                      <a:pt x="365" y="1108"/>
                    </a:lnTo>
                    <a:lnTo>
                      <a:pt x="365" y="1061"/>
                    </a:lnTo>
                    <a:lnTo>
                      <a:pt x="306" y="1061"/>
                    </a:lnTo>
                    <a:lnTo>
                      <a:pt x="270" y="1049"/>
                    </a:lnTo>
                    <a:lnTo>
                      <a:pt x="247" y="1026"/>
                    </a:lnTo>
                    <a:lnTo>
                      <a:pt x="235" y="990"/>
                    </a:lnTo>
                    <a:lnTo>
                      <a:pt x="235" y="696"/>
                    </a:lnTo>
                    <a:lnTo>
                      <a:pt x="259" y="578"/>
                    </a:lnTo>
                    <a:lnTo>
                      <a:pt x="306" y="507"/>
                    </a:lnTo>
                    <a:lnTo>
                      <a:pt x="376" y="448"/>
                    </a:lnTo>
                    <a:lnTo>
                      <a:pt x="459" y="436"/>
                    </a:lnTo>
                    <a:lnTo>
                      <a:pt x="494" y="436"/>
                    </a:lnTo>
                    <a:lnTo>
                      <a:pt x="530" y="460"/>
                    </a:lnTo>
                    <a:lnTo>
                      <a:pt x="541" y="472"/>
                    </a:lnTo>
                    <a:lnTo>
                      <a:pt x="565" y="507"/>
                    </a:lnTo>
                    <a:lnTo>
                      <a:pt x="565" y="542"/>
                    </a:lnTo>
                    <a:lnTo>
                      <a:pt x="577" y="578"/>
                    </a:lnTo>
                    <a:lnTo>
                      <a:pt x="577" y="1026"/>
                    </a:lnTo>
                    <a:lnTo>
                      <a:pt x="565" y="1049"/>
                    </a:lnTo>
                    <a:lnTo>
                      <a:pt x="541" y="1049"/>
                    </a:lnTo>
                    <a:lnTo>
                      <a:pt x="506" y="1061"/>
                    </a:lnTo>
                    <a:lnTo>
                      <a:pt x="447" y="1061"/>
                    </a:lnTo>
                    <a:lnTo>
                      <a:pt x="447" y="1108"/>
                    </a:lnTo>
                    <a:lnTo>
                      <a:pt x="812" y="1108"/>
                    </a:lnTo>
                    <a:lnTo>
                      <a:pt x="812" y="1061"/>
                    </a:lnTo>
                    <a:lnTo>
                      <a:pt x="730" y="1061"/>
                    </a:lnTo>
                    <a:lnTo>
                      <a:pt x="706" y="1049"/>
                    </a:lnTo>
                    <a:lnTo>
                      <a:pt x="694" y="1038"/>
                    </a:lnTo>
                    <a:lnTo>
                      <a:pt x="683" y="1014"/>
                    </a:lnTo>
                    <a:lnTo>
                      <a:pt x="683" y="70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51" name="Freeform 55"/>
              <p:cNvSpPr>
                <a:spLocks noEditPoints="1"/>
              </p:cNvSpPr>
              <p:nvPr/>
            </p:nvSpPr>
            <p:spPr bwMode="auto">
              <a:xfrm>
                <a:off x="4483" y="3830"/>
                <a:ext cx="624" cy="731"/>
              </a:xfrm>
              <a:custGeom>
                <a:avLst/>
                <a:gdLst/>
                <a:ahLst/>
                <a:cxnLst>
                  <a:cxn ang="0">
                    <a:pos x="589" y="354"/>
                  </a:cxn>
                  <a:cxn ang="0">
                    <a:pos x="612" y="354"/>
                  </a:cxn>
                  <a:cxn ang="0">
                    <a:pos x="612" y="342"/>
                  </a:cxn>
                  <a:cxn ang="0">
                    <a:pos x="624" y="330"/>
                  </a:cxn>
                  <a:cxn ang="0">
                    <a:pos x="624" y="318"/>
                  </a:cxn>
                  <a:cxn ang="0">
                    <a:pos x="612" y="224"/>
                  </a:cxn>
                  <a:cxn ang="0">
                    <a:pos x="577" y="142"/>
                  </a:cxn>
                  <a:cxn ang="0">
                    <a:pos x="530" y="71"/>
                  </a:cxn>
                  <a:cxn ang="0">
                    <a:pos x="447" y="24"/>
                  </a:cxn>
                  <a:cxn ang="0">
                    <a:pos x="341" y="0"/>
                  </a:cxn>
                  <a:cxn ang="0">
                    <a:pos x="212" y="35"/>
                  </a:cxn>
                  <a:cxn ang="0">
                    <a:pos x="106" y="106"/>
                  </a:cxn>
                  <a:cxn ang="0">
                    <a:pos x="35" y="224"/>
                  </a:cxn>
                  <a:cxn ang="0">
                    <a:pos x="0" y="366"/>
                  </a:cxn>
                  <a:cxn ang="0">
                    <a:pos x="35" y="519"/>
                  </a:cxn>
                  <a:cxn ang="0">
                    <a:pos x="106" y="637"/>
                  </a:cxn>
                  <a:cxn ang="0">
                    <a:pos x="223" y="708"/>
                  </a:cxn>
                  <a:cxn ang="0">
                    <a:pos x="353" y="731"/>
                  </a:cxn>
                  <a:cxn ang="0">
                    <a:pos x="459" y="719"/>
                  </a:cxn>
                  <a:cxn ang="0">
                    <a:pos x="530" y="672"/>
                  </a:cxn>
                  <a:cxn ang="0">
                    <a:pos x="589" y="613"/>
                  </a:cxn>
                  <a:cxn ang="0">
                    <a:pos x="612" y="566"/>
                  </a:cxn>
                  <a:cxn ang="0">
                    <a:pos x="624" y="531"/>
                  </a:cxn>
                  <a:cxn ang="0">
                    <a:pos x="624" y="519"/>
                  </a:cxn>
                  <a:cxn ang="0">
                    <a:pos x="612" y="507"/>
                  </a:cxn>
                  <a:cxn ang="0">
                    <a:pos x="589" y="507"/>
                  </a:cxn>
                  <a:cxn ang="0">
                    <a:pos x="589" y="519"/>
                  </a:cxn>
                  <a:cxn ang="0">
                    <a:pos x="577" y="531"/>
                  </a:cxn>
                  <a:cxn ang="0">
                    <a:pos x="541" y="613"/>
                  </a:cxn>
                  <a:cxn ang="0">
                    <a:pos x="483" y="660"/>
                  </a:cxn>
                  <a:cxn ang="0">
                    <a:pos x="435" y="684"/>
                  </a:cxn>
                  <a:cxn ang="0">
                    <a:pos x="388" y="696"/>
                  </a:cxn>
                  <a:cxn ang="0">
                    <a:pos x="318" y="696"/>
                  </a:cxn>
                  <a:cxn ang="0">
                    <a:pos x="212" y="625"/>
                  </a:cxn>
                  <a:cxn ang="0">
                    <a:pos x="188" y="590"/>
                  </a:cxn>
                  <a:cxn ang="0">
                    <a:pos x="153" y="507"/>
                  </a:cxn>
                  <a:cxn ang="0">
                    <a:pos x="141" y="425"/>
                  </a:cxn>
                  <a:cxn ang="0">
                    <a:pos x="141" y="354"/>
                  </a:cxn>
                  <a:cxn ang="0">
                    <a:pos x="589" y="354"/>
                  </a:cxn>
                  <a:cxn ang="0">
                    <a:pos x="141" y="318"/>
                  </a:cxn>
                  <a:cxn ang="0">
                    <a:pos x="165" y="201"/>
                  </a:cxn>
                  <a:cxn ang="0">
                    <a:pos x="200" y="118"/>
                  </a:cxn>
                  <a:cxn ang="0">
                    <a:pos x="247" y="71"/>
                  </a:cxn>
                  <a:cxn ang="0">
                    <a:pos x="294" y="47"/>
                  </a:cxn>
                  <a:cxn ang="0">
                    <a:pos x="341" y="35"/>
                  </a:cxn>
                  <a:cxn ang="0">
                    <a:pos x="424" y="59"/>
                  </a:cxn>
                  <a:cxn ang="0">
                    <a:pos x="471" y="118"/>
                  </a:cxn>
                  <a:cxn ang="0">
                    <a:pos x="506" y="189"/>
                  </a:cxn>
                  <a:cxn ang="0">
                    <a:pos x="518" y="260"/>
                  </a:cxn>
                  <a:cxn ang="0">
                    <a:pos x="518" y="318"/>
                  </a:cxn>
                  <a:cxn ang="0">
                    <a:pos x="141" y="318"/>
                  </a:cxn>
                </a:cxnLst>
                <a:rect l="0" t="0" r="r" b="b"/>
                <a:pathLst>
                  <a:path w="624" h="731">
                    <a:moveTo>
                      <a:pt x="589" y="354"/>
                    </a:moveTo>
                    <a:lnTo>
                      <a:pt x="612" y="354"/>
                    </a:lnTo>
                    <a:lnTo>
                      <a:pt x="612" y="342"/>
                    </a:lnTo>
                    <a:lnTo>
                      <a:pt x="624" y="330"/>
                    </a:lnTo>
                    <a:lnTo>
                      <a:pt x="624" y="318"/>
                    </a:lnTo>
                    <a:lnTo>
                      <a:pt x="612" y="224"/>
                    </a:lnTo>
                    <a:lnTo>
                      <a:pt x="577" y="142"/>
                    </a:lnTo>
                    <a:lnTo>
                      <a:pt x="530" y="71"/>
                    </a:lnTo>
                    <a:lnTo>
                      <a:pt x="447" y="24"/>
                    </a:lnTo>
                    <a:lnTo>
                      <a:pt x="341" y="0"/>
                    </a:lnTo>
                    <a:lnTo>
                      <a:pt x="212" y="35"/>
                    </a:lnTo>
                    <a:lnTo>
                      <a:pt x="106" y="106"/>
                    </a:lnTo>
                    <a:lnTo>
                      <a:pt x="35" y="224"/>
                    </a:lnTo>
                    <a:lnTo>
                      <a:pt x="0" y="366"/>
                    </a:lnTo>
                    <a:lnTo>
                      <a:pt x="35" y="519"/>
                    </a:lnTo>
                    <a:lnTo>
                      <a:pt x="106" y="637"/>
                    </a:lnTo>
                    <a:lnTo>
                      <a:pt x="223" y="708"/>
                    </a:lnTo>
                    <a:lnTo>
                      <a:pt x="353" y="731"/>
                    </a:lnTo>
                    <a:lnTo>
                      <a:pt x="459" y="719"/>
                    </a:lnTo>
                    <a:lnTo>
                      <a:pt x="530" y="672"/>
                    </a:lnTo>
                    <a:lnTo>
                      <a:pt x="589" y="613"/>
                    </a:lnTo>
                    <a:lnTo>
                      <a:pt x="612" y="566"/>
                    </a:lnTo>
                    <a:lnTo>
                      <a:pt x="624" y="531"/>
                    </a:lnTo>
                    <a:lnTo>
                      <a:pt x="624" y="519"/>
                    </a:lnTo>
                    <a:lnTo>
                      <a:pt x="612" y="507"/>
                    </a:lnTo>
                    <a:lnTo>
                      <a:pt x="589" y="507"/>
                    </a:lnTo>
                    <a:lnTo>
                      <a:pt x="589" y="519"/>
                    </a:lnTo>
                    <a:lnTo>
                      <a:pt x="577" y="531"/>
                    </a:lnTo>
                    <a:lnTo>
                      <a:pt x="541" y="613"/>
                    </a:lnTo>
                    <a:lnTo>
                      <a:pt x="483" y="660"/>
                    </a:lnTo>
                    <a:lnTo>
                      <a:pt x="435" y="684"/>
                    </a:lnTo>
                    <a:lnTo>
                      <a:pt x="388" y="696"/>
                    </a:lnTo>
                    <a:lnTo>
                      <a:pt x="318" y="696"/>
                    </a:lnTo>
                    <a:lnTo>
                      <a:pt x="212" y="625"/>
                    </a:lnTo>
                    <a:lnTo>
                      <a:pt x="188" y="590"/>
                    </a:lnTo>
                    <a:lnTo>
                      <a:pt x="153" y="507"/>
                    </a:lnTo>
                    <a:lnTo>
                      <a:pt x="141" y="425"/>
                    </a:lnTo>
                    <a:lnTo>
                      <a:pt x="141" y="354"/>
                    </a:lnTo>
                    <a:lnTo>
                      <a:pt x="589" y="354"/>
                    </a:lnTo>
                    <a:close/>
                    <a:moveTo>
                      <a:pt x="141" y="318"/>
                    </a:moveTo>
                    <a:lnTo>
                      <a:pt x="165" y="201"/>
                    </a:lnTo>
                    <a:lnTo>
                      <a:pt x="200" y="118"/>
                    </a:lnTo>
                    <a:lnTo>
                      <a:pt x="247" y="71"/>
                    </a:lnTo>
                    <a:lnTo>
                      <a:pt x="294" y="47"/>
                    </a:lnTo>
                    <a:lnTo>
                      <a:pt x="341" y="35"/>
                    </a:lnTo>
                    <a:lnTo>
                      <a:pt x="424" y="59"/>
                    </a:lnTo>
                    <a:lnTo>
                      <a:pt x="471" y="118"/>
                    </a:lnTo>
                    <a:lnTo>
                      <a:pt x="506" y="189"/>
                    </a:lnTo>
                    <a:lnTo>
                      <a:pt x="518" y="260"/>
                    </a:lnTo>
                    <a:lnTo>
                      <a:pt x="518" y="318"/>
                    </a:lnTo>
                    <a:lnTo>
                      <a:pt x="141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52" name="Freeform 56"/>
              <p:cNvSpPr>
                <a:spLocks/>
              </p:cNvSpPr>
              <p:nvPr/>
            </p:nvSpPr>
            <p:spPr bwMode="auto">
              <a:xfrm>
                <a:off x="5201" y="3842"/>
                <a:ext cx="530" cy="707"/>
              </a:xfrm>
              <a:custGeom>
                <a:avLst/>
                <a:gdLst/>
                <a:ahLst/>
                <a:cxnLst>
                  <a:cxn ang="0">
                    <a:pos x="224" y="578"/>
                  </a:cxn>
                  <a:cxn ang="0">
                    <a:pos x="224" y="330"/>
                  </a:cxn>
                  <a:cxn ang="0">
                    <a:pos x="236" y="224"/>
                  </a:cxn>
                  <a:cxn ang="0">
                    <a:pos x="271" y="130"/>
                  </a:cxn>
                  <a:cxn ang="0">
                    <a:pos x="342" y="59"/>
                  </a:cxn>
                  <a:cxn ang="0">
                    <a:pos x="412" y="35"/>
                  </a:cxn>
                  <a:cxn ang="0">
                    <a:pos x="436" y="35"/>
                  </a:cxn>
                  <a:cxn ang="0">
                    <a:pos x="424" y="35"/>
                  </a:cxn>
                  <a:cxn ang="0">
                    <a:pos x="412" y="47"/>
                  </a:cxn>
                  <a:cxn ang="0">
                    <a:pos x="400" y="71"/>
                  </a:cxn>
                  <a:cxn ang="0">
                    <a:pos x="400" y="130"/>
                  </a:cxn>
                  <a:cxn ang="0">
                    <a:pos x="436" y="165"/>
                  </a:cxn>
                  <a:cxn ang="0">
                    <a:pos x="483" y="165"/>
                  </a:cxn>
                  <a:cxn ang="0">
                    <a:pos x="506" y="153"/>
                  </a:cxn>
                  <a:cxn ang="0">
                    <a:pos x="530" y="130"/>
                  </a:cxn>
                  <a:cxn ang="0">
                    <a:pos x="530" y="71"/>
                  </a:cxn>
                  <a:cxn ang="0">
                    <a:pos x="506" y="35"/>
                  </a:cxn>
                  <a:cxn ang="0">
                    <a:pos x="483" y="23"/>
                  </a:cxn>
                  <a:cxn ang="0">
                    <a:pos x="459" y="0"/>
                  </a:cxn>
                  <a:cxn ang="0">
                    <a:pos x="412" y="0"/>
                  </a:cxn>
                  <a:cxn ang="0">
                    <a:pos x="342" y="12"/>
                  </a:cxn>
                  <a:cxn ang="0">
                    <a:pos x="283" y="59"/>
                  </a:cxn>
                  <a:cxn ang="0">
                    <a:pos x="247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2"/>
                  </a:cxn>
                  <a:cxn ang="0">
                    <a:pos x="118" y="94"/>
                  </a:cxn>
                  <a:cxn ang="0">
                    <a:pos x="118" y="625"/>
                  </a:cxn>
                  <a:cxn ang="0">
                    <a:pos x="106" y="648"/>
                  </a:cxn>
                  <a:cxn ang="0">
                    <a:pos x="82" y="648"/>
                  </a:cxn>
                  <a:cxn ang="0">
                    <a:pos x="47" y="660"/>
                  </a:cxn>
                  <a:cxn ang="0">
                    <a:pos x="0" y="660"/>
                  </a:cxn>
                  <a:cxn ang="0">
                    <a:pos x="0" y="707"/>
                  </a:cxn>
                  <a:cxn ang="0">
                    <a:pos x="389" y="707"/>
                  </a:cxn>
                  <a:cxn ang="0">
                    <a:pos x="389" y="660"/>
                  </a:cxn>
                  <a:cxn ang="0">
                    <a:pos x="306" y="660"/>
                  </a:cxn>
                  <a:cxn ang="0">
                    <a:pos x="271" y="648"/>
                  </a:cxn>
                  <a:cxn ang="0">
                    <a:pos x="247" y="637"/>
                  </a:cxn>
                  <a:cxn ang="0">
                    <a:pos x="224" y="613"/>
                  </a:cxn>
                  <a:cxn ang="0">
                    <a:pos x="224" y="578"/>
                  </a:cxn>
                </a:cxnLst>
                <a:rect l="0" t="0" r="r" b="b"/>
                <a:pathLst>
                  <a:path w="530" h="707">
                    <a:moveTo>
                      <a:pt x="224" y="578"/>
                    </a:moveTo>
                    <a:lnTo>
                      <a:pt x="224" y="330"/>
                    </a:lnTo>
                    <a:lnTo>
                      <a:pt x="236" y="224"/>
                    </a:lnTo>
                    <a:lnTo>
                      <a:pt x="271" y="130"/>
                    </a:lnTo>
                    <a:lnTo>
                      <a:pt x="342" y="59"/>
                    </a:lnTo>
                    <a:lnTo>
                      <a:pt x="412" y="35"/>
                    </a:lnTo>
                    <a:lnTo>
                      <a:pt x="436" y="35"/>
                    </a:lnTo>
                    <a:lnTo>
                      <a:pt x="424" y="35"/>
                    </a:lnTo>
                    <a:lnTo>
                      <a:pt x="412" y="47"/>
                    </a:lnTo>
                    <a:lnTo>
                      <a:pt x="400" y="71"/>
                    </a:lnTo>
                    <a:lnTo>
                      <a:pt x="400" y="130"/>
                    </a:lnTo>
                    <a:lnTo>
                      <a:pt x="436" y="165"/>
                    </a:lnTo>
                    <a:lnTo>
                      <a:pt x="483" y="165"/>
                    </a:lnTo>
                    <a:lnTo>
                      <a:pt x="506" y="153"/>
                    </a:lnTo>
                    <a:lnTo>
                      <a:pt x="530" y="130"/>
                    </a:lnTo>
                    <a:lnTo>
                      <a:pt x="530" y="71"/>
                    </a:lnTo>
                    <a:lnTo>
                      <a:pt x="506" y="35"/>
                    </a:lnTo>
                    <a:lnTo>
                      <a:pt x="483" y="23"/>
                    </a:lnTo>
                    <a:lnTo>
                      <a:pt x="459" y="0"/>
                    </a:lnTo>
                    <a:lnTo>
                      <a:pt x="412" y="0"/>
                    </a:lnTo>
                    <a:lnTo>
                      <a:pt x="342" y="12"/>
                    </a:lnTo>
                    <a:lnTo>
                      <a:pt x="283" y="59"/>
                    </a:lnTo>
                    <a:lnTo>
                      <a:pt x="247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2"/>
                    </a:lnTo>
                    <a:lnTo>
                      <a:pt x="118" y="94"/>
                    </a:lnTo>
                    <a:lnTo>
                      <a:pt x="118" y="625"/>
                    </a:lnTo>
                    <a:lnTo>
                      <a:pt x="106" y="648"/>
                    </a:lnTo>
                    <a:lnTo>
                      <a:pt x="82" y="648"/>
                    </a:lnTo>
                    <a:lnTo>
                      <a:pt x="47" y="660"/>
                    </a:lnTo>
                    <a:lnTo>
                      <a:pt x="0" y="660"/>
                    </a:lnTo>
                    <a:lnTo>
                      <a:pt x="0" y="707"/>
                    </a:lnTo>
                    <a:lnTo>
                      <a:pt x="389" y="707"/>
                    </a:lnTo>
                    <a:lnTo>
                      <a:pt x="389" y="660"/>
                    </a:lnTo>
                    <a:lnTo>
                      <a:pt x="306" y="660"/>
                    </a:lnTo>
                    <a:lnTo>
                      <a:pt x="271" y="648"/>
                    </a:lnTo>
                    <a:lnTo>
                      <a:pt x="247" y="637"/>
                    </a:lnTo>
                    <a:lnTo>
                      <a:pt x="224" y="613"/>
                    </a:lnTo>
                    <a:lnTo>
                      <a:pt x="224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53" name="Freeform 57"/>
              <p:cNvSpPr>
                <a:spLocks noEditPoints="1"/>
              </p:cNvSpPr>
              <p:nvPr/>
            </p:nvSpPr>
            <p:spPr bwMode="auto">
              <a:xfrm>
                <a:off x="5825" y="3830"/>
                <a:ext cx="624" cy="731"/>
              </a:xfrm>
              <a:custGeom>
                <a:avLst/>
                <a:gdLst/>
                <a:ahLst/>
                <a:cxnLst>
                  <a:cxn ang="0">
                    <a:pos x="577" y="354"/>
                  </a:cxn>
                  <a:cxn ang="0">
                    <a:pos x="601" y="354"/>
                  </a:cxn>
                  <a:cxn ang="0">
                    <a:pos x="612" y="342"/>
                  </a:cxn>
                  <a:cxn ang="0">
                    <a:pos x="612" y="330"/>
                  </a:cxn>
                  <a:cxn ang="0">
                    <a:pos x="624" y="318"/>
                  </a:cxn>
                  <a:cxn ang="0">
                    <a:pos x="612" y="224"/>
                  </a:cxn>
                  <a:cxn ang="0">
                    <a:pos x="577" y="142"/>
                  </a:cxn>
                  <a:cxn ang="0">
                    <a:pos x="518" y="71"/>
                  </a:cxn>
                  <a:cxn ang="0">
                    <a:pos x="436" y="24"/>
                  </a:cxn>
                  <a:cxn ang="0">
                    <a:pos x="330" y="0"/>
                  </a:cxn>
                  <a:cxn ang="0">
                    <a:pos x="200" y="35"/>
                  </a:cxn>
                  <a:cxn ang="0">
                    <a:pos x="94" y="106"/>
                  </a:cxn>
                  <a:cxn ang="0">
                    <a:pos x="24" y="224"/>
                  </a:cxn>
                  <a:cxn ang="0">
                    <a:pos x="0" y="366"/>
                  </a:cxn>
                  <a:cxn ang="0">
                    <a:pos x="24" y="519"/>
                  </a:cxn>
                  <a:cxn ang="0">
                    <a:pos x="106" y="637"/>
                  </a:cxn>
                  <a:cxn ang="0">
                    <a:pos x="224" y="708"/>
                  </a:cxn>
                  <a:cxn ang="0">
                    <a:pos x="353" y="731"/>
                  </a:cxn>
                  <a:cxn ang="0">
                    <a:pos x="459" y="719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12" y="566"/>
                  </a:cxn>
                  <a:cxn ang="0">
                    <a:pos x="624" y="531"/>
                  </a:cxn>
                  <a:cxn ang="0">
                    <a:pos x="612" y="519"/>
                  </a:cxn>
                  <a:cxn ang="0">
                    <a:pos x="612" y="507"/>
                  </a:cxn>
                  <a:cxn ang="0">
                    <a:pos x="589" y="507"/>
                  </a:cxn>
                  <a:cxn ang="0">
                    <a:pos x="577" y="519"/>
                  </a:cxn>
                  <a:cxn ang="0">
                    <a:pos x="577" y="531"/>
                  </a:cxn>
                  <a:cxn ang="0">
                    <a:pos x="530" y="613"/>
                  </a:cxn>
                  <a:cxn ang="0">
                    <a:pos x="483" y="660"/>
                  </a:cxn>
                  <a:cxn ang="0">
                    <a:pos x="424" y="684"/>
                  </a:cxn>
                  <a:cxn ang="0">
                    <a:pos x="389" y="696"/>
                  </a:cxn>
                  <a:cxn ang="0">
                    <a:pos x="318" y="696"/>
                  </a:cxn>
                  <a:cxn ang="0">
                    <a:pos x="271" y="672"/>
                  </a:cxn>
                  <a:cxn ang="0">
                    <a:pos x="200" y="625"/>
                  </a:cxn>
                  <a:cxn ang="0">
                    <a:pos x="177" y="590"/>
                  </a:cxn>
                  <a:cxn ang="0">
                    <a:pos x="141" y="507"/>
                  </a:cxn>
                  <a:cxn ang="0">
                    <a:pos x="130" y="425"/>
                  </a:cxn>
                  <a:cxn ang="0">
                    <a:pos x="130" y="354"/>
                  </a:cxn>
                  <a:cxn ang="0">
                    <a:pos x="577" y="354"/>
                  </a:cxn>
                  <a:cxn ang="0">
                    <a:pos x="130" y="318"/>
                  </a:cxn>
                  <a:cxn ang="0">
                    <a:pos x="153" y="201"/>
                  </a:cxn>
                  <a:cxn ang="0">
                    <a:pos x="189" y="118"/>
                  </a:cxn>
                  <a:cxn ang="0">
                    <a:pos x="247" y="71"/>
                  </a:cxn>
                  <a:cxn ang="0">
                    <a:pos x="294" y="47"/>
                  </a:cxn>
                  <a:cxn ang="0">
                    <a:pos x="330" y="35"/>
                  </a:cxn>
                  <a:cxn ang="0">
                    <a:pos x="412" y="59"/>
                  </a:cxn>
                  <a:cxn ang="0">
                    <a:pos x="471" y="118"/>
                  </a:cxn>
                  <a:cxn ang="0">
                    <a:pos x="495" y="189"/>
                  </a:cxn>
                  <a:cxn ang="0">
                    <a:pos x="506" y="260"/>
                  </a:cxn>
                  <a:cxn ang="0">
                    <a:pos x="518" y="318"/>
                  </a:cxn>
                  <a:cxn ang="0">
                    <a:pos x="130" y="318"/>
                  </a:cxn>
                </a:cxnLst>
                <a:rect l="0" t="0" r="r" b="b"/>
                <a:pathLst>
                  <a:path w="624" h="731">
                    <a:moveTo>
                      <a:pt x="577" y="354"/>
                    </a:moveTo>
                    <a:lnTo>
                      <a:pt x="601" y="354"/>
                    </a:lnTo>
                    <a:lnTo>
                      <a:pt x="612" y="342"/>
                    </a:lnTo>
                    <a:lnTo>
                      <a:pt x="612" y="330"/>
                    </a:lnTo>
                    <a:lnTo>
                      <a:pt x="624" y="318"/>
                    </a:lnTo>
                    <a:lnTo>
                      <a:pt x="612" y="224"/>
                    </a:lnTo>
                    <a:lnTo>
                      <a:pt x="577" y="142"/>
                    </a:lnTo>
                    <a:lnTo>
                      <a:pt x="518" y="71"/>
                    </a:lnTo>
                    <a:lnTo>
                      <a:pt x="436" y="24"/>
                    </a:lnTo>
                    <a:lnTo>
                      <a:pt x="330" y="0"/>
                    </a:lnTo>
                    <a:lnTo>
                      <a:pt x="200" y="35"/>
                    </a:lnTo>
                    <a:lnTo>
                      <a:pt x="94" y="106"/>
                    </a:lnTo>
                    <a:lnTo>
                      <a:pt x="24" y="224"/>
                    </a:lnTo>
                    <a:lnTo>
                      <a:pt x="0" y="366"/>
                    </a:lnTo>
                    <a:lnTo>
                      <a:pt x="24" y="519"/>
                    </a:lnTo>
                    <a:lnTo>
                      <a:pt x="106" y="637"/>
                    </a:lnTo>
                    <a:lnTo>
                      <a:pt x="224" y="708"/>
                    </a:lnTo>
                    <a:lnTo>
                      <a:pt x="353" y="731"/>
                    </a:lnTo>
                    <a:lnTo>
                      <a:pt x="459" y="719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12" y="566"/>
                    </a:lnTo>
                    <a:lnTo>
                      <a:pt x="624" y="531"/>
                    </a:lnTo>
                    <a:lnTo>
                      <a:pt x="612" y="519"/>
                    </a:lnTo>
                    <a:lnTo>
                      <a:pt x="612" y="507"/>
                    </a:lnTo>
                    <a:lnTo>
                      <a:pt x="589" y="507"/>
                    </a:lnTo>
                    <a:lnTo>
                      <a:pt x="577" y="519"/>
                    </a:lnTo>
                    <a:lnTo>
                      <a:pt x="577" y="531"/>
                    </a:lnTo>
                    <a:lnTo>
                      <a:pt x="530" y="613"/>
                    </a:lnTo>
                    <a:lnTo>
                      <a:pt x="483" y="660"/>
                    </a:lnTo>
                    <a:lnTo>
                      <a:pt x="424" y="684"/>
                    </a:lnTo>
                    <a:lnTo>
                      <a:pt x="389" y="696"/>
                    </a:lnTo>
                    <a:lnTo>
                      <a:pt x="318" y="696"/>
                    </a:lnTo>
                    <a:lnTo>
                      <a:pt x="271" y="672"/>
                    </a:lnTo>
                    <a:lnTo>
                      <a:pt x="200" y="625"/>
                    </a:lnTo>
                    <a:lnTo>
                      <a:pt x="177" y="590"/>
                    </a:lnTo>
                    <a:lnTo>
                      <a:pt x="141" y="507"/>
                    </a:lnTo>
                    <a:lnTo>
                      <a:pt x="130" y="425"/>
                    </a:lnTo>
                    <a:lnTo>
                      <a:pt x="130" y="354"/>
                    </a:lnTo>
                    <a:lnTo>
                      <a:pt x="577" y="354"/>
                    </a:lnTo>
                    <a:close/>
                    <a:moveTo>
                      <a:pt x="130" y="318"/>
                    </a:moveTo>
                    <a:lnTo>
                      <a:pt x="153" y="201"/>
                    </a:lnTo>
                    <a:lnTo>
                      <a:pt x="189" y="118"/>
                    </a:lnTo>
                    <a:lnTo>
                      <a:pt x="247" y="71"/>
                    </a:lnTo>
                    <a:lnTo>
                      <a:pt x="294" y="47"/>
                    </a:lnTo>
                    <a:lnTo>
                      <a:pt x="330" y="35"/>
                    </a:lnTo>
                    <a:lnTo>
                      <a:pt x="412" y="59"/>
                    </a:lnTo>
                    <a:lnTo>
                      <a:pt x="471" y="118"/>
                    </a:lnTo>
                    <a:lnTo>
                      <a:pt x="495" y="189"/>
                    </a:lnTo>
                    <a:lnTo>
                      <a:pt x="506" y="260"/>
                    </a:lnTo>
                    <a:lnTo>
                      <a:pt x="518" y="318"/>
                    </a:lnTo>
                    <a:lnTo>
                      <a:pt x="130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54" name="Rectangle 58"/>
              <p:cNvSpPr>
                <a:spLocks noChangeArrowheads="1"/>
              </p:cNvSpPr>
              <p:nvPr/>
            </p:nvSpPr>
            <p:spPr bwMode="auto">
              <a:xfrm>
                <a:off x="4200" y="7285"/>
                <a:ext cx="919" cy="59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55" name="Freeform 59"/>
              <p:cNvSpPr>
                <a:spLocks noEditPoints="1"/>
              </p:cNvSpPr>
              <p:nvPr/>
            </p:nvSpPr>
            <p:spPr bwMode="auto">
              <a:xfrm>
                <a:off x="5931" y="6625"/>
                <a:ext cx="624" cy="1156"/>
              </a:xfrm>
              <a:custGeom>
                <a:avLst/>
                <a:gdLst/>
                <a:ahLst/>
                <a:cxnLst>
                  <a:cxn ang="0">
                    <a:pos x="0" y="990"/>
                  </a:cxn>
                  <a:cxn ang="0">
                    <a:pos x="35" y="1002"/>
                  </a:cxn>
                  <a:cxn ang="0">
                    <a:pos x="59" y="979"/>
                  </a:cxn>
                  <a:cxn ang="0">
                    <a:pos x="130" y="920"/>
                  </a:cxn>
                  <a:cxn ang="0">
                    <a:pos x="165" y="1002"/>
                  </a:cxn>
                  <a:cxn ang="0">
                    <a:pos x="247" y="1132"/>
                  </a:cxn>
                  <a:cxn ang="0">
                    <a:pos x="412" y="1132"/>
                  </a:cxn>
                  <a:cxn ang="0">
                    <a:pos x="483" y="1073"/>
                  </a:cxn>
                  <a:cxn ang="0">
                    <a:pos x="530" y="1038"/>
                  </a:cxn>
                  <a:cxn ang="0">
                    <a:pos x="565" y="1002"/>
                  </a:cxn>
                  <a:cxn ang="0">
                    <a:pos x="542" y="979"/>
                  </a:cxn>
                  <a:cxn ang="0">
                    <a:pos x="436" y="1073"/>
                  </a:cxn>
                  <a:cxn ang="0">
                    <a:pos x="318" y="1120"/>
                  </a:cxn>
                  <a:cxn ang="0">
                    <a:pos x="236" y="1014"/>
                  </a:cxn>
                  <a:cxn ang="0">
                    <a:pos x="224" y="849"/>
                  </a:cxn>
                  <a:cxn ang="0">
                    <a:pos x="236" y="802"/>
                  </a:cxn>
                  <a:cxn ang="0">
                    <a:pos x="271" y="778"/>
                  </a:cxn>
                  <a:cxn ang="0">
                    <a:pos x="495" y="495"/>
                  </a:cxn>
                  <a:cxn ang="0">
                    <a:pos x="624" y="130"/>
                  </a:cxn>
                  <a:cxn ang="0">
                    <a:pos x="612" y="71"/>
                  </a:cxn>
                  <a:cxn ang="0">
                    <a:pos x="589" y="23"/>
                  </a:cxn>
                  <a:cxn ang="0">
                    <a:pos x="530" y="0"/>
                  </a:cxn>
                  <a:cxn ang="0">
                    <a:pos x="389" y="94"/>
                  </a:cxn>
                  <a:cxn ang="0">
                    <a:pos x="283" y="259"/>
                  </a:cxn>
                  <a:cxn ang="0">
                    <a:pos x="177" y="578"/>
                  </a:cxn>
                  <a:cxn ang="0">
                    <a:pos x="12" y="979"/>
                  </a:cxn>
                  <a:cxn ang="0">
                    <a:pos x="247" y="707"/>
                  </a:cxn>
                  <a:cxn ang="0">
                    <a:pos x="306" y="460"/>
                  </a:cxn>
                  <a:cxn ang="0">
                    <a:pos x="400" y="189"/>
                  </a:cxn>
                  <a:cxn ang="0">
                    <a:pos x="483" y="71"/>
                  </a:cxn>
                  <a:cxn ang="0">
                    <a:pos x="530" y="35"/>
                  </a:cxn>
                  <a:cxn ang="0">
                    <a:pos x="565" y="47"/>
                  </a:cxn>
                  <a:cxn ang="0">
                    <a:pos x="589" y="82"/>
                  </a:cxn>
                  <a:cxn ang="0">
                    <a:pos x="554" y="283"/>
                  </a:cxn>
                  <a:cxn ang="0">
                    <a:pos x="400" y="566"/>
                  </a:cxn>
                  <a:cxn ang="0">
                    <a:pos x="236" y="755"/>
                  </a:cxn>
                </a:cxnLst>
                <a:rect l="0" t="0" r="r" b="b"/>
                <a:pathLst>
                  <a:path w="624" h="1156">
                    <a:moveTo>
                      <a:pt x="12" y="979"/>
                    </a:moveTo>
                    <a:lnTo>
                      <a:pt x="0" y="990"/>
                    </a:lnTo>
                    <a:lnTo>
                      <a:pt x="24" y="1014"/>
                    </a:lnTo>
                    <a:lnTo>
                      <a:pt x="35" y="1002"/>
                    </a:lnTo>
                    <a:lnTo>
                      <a:pt x="47" y="1002"/>
                    </a:lnTo>
                    <a:lnTo>
                      <a:pt x="59" y="979"/>
                    </a:lnTo>
                    <a:lnTo>
                      <a:pt x="106" y="932"/>
                    </a:lnTo>
                    <a:lnTo>
                      <a:pt x="130" y="920"/>
                    </a:lnTo>
                    <a:lnTo>
                      <a:pt x="141" y="908"/>
                    </a:lnTo>
                    <a:lnTo>
                      <a:pt x="165" y="1002"/>
                    </a:lnTo>
                    <a:lnTo>
                      <a:pt x="188" y="1073"/>
                    </a:lnTo>
                    <a:lnTo>
                      <a:pt x="247" y="1132"/>
                    </a:lnTo>
                    <a:lnTo>
                      <a:pt x="318" y="1156"/>
                    </a:lnTo>
                    <a:lnTo>
                      <a:pt x="412" y="1132"/>
                    </a:lnTo>
                    <a:lnTo>
                      <a:pt x="448" y="1108"/>
                    </a:lnTo>
                    <a:lnTo>
                      <a:pt x="483" y="1073"/>
                    </a:lnTo>
                    <a:lnTo>
                      <a:pt x="506" y="1061"/>
                    </a:lnTo>
                    <a:lnTo>
                      <a:pt x="530" y="1038"/>
                    </a:lnTo>
                    <a:lnTo>
                      <a:pt x="554" y="1026"/>
                    </a:lnTo>
                    <a:lnTo>
                      <a:pt x="565" y="1002"/>
                    </a:lnTo>
                    <a:lnTo>
                      <a:pt x="565" y="979"/>
                    </a:lnTo>
                    <a:lnTo>
                      <a:pt x="542" y="979"/>
                    </a:lnTo>
                    <a:lnTo>
                      <a:pt x="530" y="990"/>
                    </a:lnTo>
                    <a:lnTo>
                      <a:pt x="436" y="1073"/>
                    </a:lnTo>
                    <a:lnTo>
                      <a:pt x="377" y="1108"/>
                    </a:lnTo>
                    <a:lnTo>
                      <a:pt x="318" y="1120"/>
                    </a:lnTo>
                    <a:lnTo>
                      <a:pt x="259" y="1097"/>
                    </a:lnTo>
                    <a:lnTo>
                      <a:pt x="236" y="1014"/>
                    </a:lnTo>
                    <a:lnTo>
                      <a:pt x="224" y="908"/>
                    </a:lnTo>
                    <a:lnTo>
                      <a:pt x="224" y="849"/>
                    </a:lnTo>
                    <a:lnTo>
                      <a:pt x="236" y="825"/>
                    </a:lnTo>
                    <a:lnTo>
                      <a:pt x="236" y="802"/>
                    </a:lnTo>
                    <a:lnTo>
                      <a:pt x="247" y="790"/>
                    </a:lnTo>
                    <a:lnTo>
                      <a:pt x="271" y="778"/>
                    </a:lnTo>
                    <a:lnTo>
                      <a:pt x="377" y="660"/>
                    </a:lnTo>
                    <a:lnTo>
                      <a:pt x="495" y="495"/>
                    </a:lnTo>
                    <a:lnTo>
                      <a:pt x="589" y="318"/>
                    </a:lnTo>
                    <a:lnTo>
                      <a:pt x="624" y="130"/>
                    </a:lnTo>
                    <a:lnTo>
                      <a:pt x="624" y="94"/>
                    </a:lnTo>
                    <a:lnTo>
                      <a:pt x="612" y="71"/>
                    </a:lnTo>
                    <a:lnTo>
                      <a:pt x="612" y="47"/>
                    </a:lnTo>
                    <a:lnTo>
                      <a:pt x="589" y="23"/>
                    </a:lnTo>
                    <a:lnTo>
                      <a:pt x="565" y="12"/>
                    </a:lnTo>
                    <a:lnTo>
                      <a:pt x="530" y="0"/>
                    </a:lnTo>
                    <a:lnTo>
                      <a:pt x="448" y="23"/>
                    </a:lnTo>
                    <a:lnTo>
                      <a:pt x="389" y="94"/>
                    </a:lnTo>
                    <a:lnTo>
                      <a:pt x="330" y="177"/>
                    </a:lnTo>
                    <a:lnTo>
                      <a:pt x="283" y="259"/>
                    </a:lnTo>
                    <a:lnTo>
                      <a:pt x="259" y="306"/>
                    </a:lnTo>
                    <a:lnTo>
                      <a:pt x="177" y="578"/>
                    </a:lnTo>
                    <a:lnTo>
                      <a:pt x="141" y="861"/>
                    </a:lnTo>
                    <a:lnTo>
                      <a:pt x="12" y="979"/>
                    </a:lnTo>
                    <a:close/>
                    <a:moveTo>
                      <a:pt x="236" y="755"/>
                    </a:moveTo>
                    <a:lnTo>
                      <a:pt x="247" y="707"/>
                    </a:lnTo>
                    <a:lnTo>
                      <a:pt x="271" y="601"/>
                    </a:lnTo>
                    <a:lnTo>
                      <a:pt x="306" y="460"/>
                    </a:lnTo>
                    <a:lnTo>
                      <a:pt x="353" y="318"/>
                    </a:lnTo>
                    <a:lnTo>
                      <a:pt x="400" y="189"/>
                    </a:lnTo>
                    <a:lnTo>
                      <a:pt x="448" y="94"/>
                    </a:lnTo>
                    <a:lnTo>
                      <a:pt x="483" y="71"/>
                    </a:lnTo>
                    <a:lnTo>
                      <a:pt x="506" y="47"/>
                    </a:lnTo>
                    <a:lnTo>
                      <a:pt x="530" y="35"/>
                    </a:lnTo>
                    <a:lnTo>
                      <a:pt x="554" y="35"/>
                    </a:lnTo>
                    <a:lnTo>
                      <a:pt x="565" y="47"/>
                    </a:lnTo>
                    <a:lnTo>
                      <a:pt x="577" y="71"/>
                    </a:lnTo>
                    <a:lnTo>
                      <a:pt x="589" y="82"/>
                    </a:lnTo>
                    <a:lnTo>
                      <a:pt x="589" y="118"/>
                    </a:lnTo>
                    <a:lnTo>
                      <a:pt x="554" y="283"/>
                    </a:lnTo>
                    <a:lnTo>
                      <a:pt x="483" y="436"/>
                    </a:lnTo>
                    <a:lnTo>
                      <a:pt x="400" y="566"/>
                    </a:lnTo>
                    <a:lnTo>
                      <a:pt x="306" y="684"/>
                    </a:lnTo>
                    <a:lnTo>
                      <a:pt x="236" y="7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56" name="Freeform 60"/>
              <p:cNvSpPr>
                <a:spLocks noEditPoints="1"/>
              </p:cNvSpPr>
              <p:nvPr/>
            </p:nvSpPr>
            <p:spPr bwMode="auto">
              <a:xfrm>
                <a:off x="6626" y="7250"/>
                <a:ext cx="341" cy="755"/>
              </a:xfrm>
              <a:custGeom>
                <a:avLst/>
                <a:gdLst/>
                <a:ahLst/>
                <a:cxnLst>
                  <a:cxn ang="0">
                    <a:pos x="318" y="35"/>
                  </a:cxn>
                  <a:cxn ang="0">
                    <a:pos x="294" y="0"/>
                  </a:cxn>
                  <a:cxn ang="0">
                    <a:pos x="212" y="35"/>
                  </a:cxn>
                  <a:cxn ang="0">
                    <a:pos x="224" y="94"/>
                  </a:cxn>
                  <a:cxn ang="0">
                    <a:pos x="247" y="106"/>
                  </a:cxn>
                  <a:cxn ang="0">
                    <a:pos x="306" y="59"/>
                  </a:cxn>
                  <a:cxn ang="0">
                    <a:pos x="82" y="613"/>
                  </a:cxn>
                  <a:cxn ang="0">
                    <a:pos x="106" y="731"/>
                  </a:cxn>
                  <a:cxn ang="0">
                    <a:pos x="188" y="755"/>
                  </a:cxn>
                  <a:cxn ang="0">
                    <a:pos x="282" y="707"/>
                  </a:cxn>
                  <a:cxn ang="0">
                    <a:pos x="318" y="648"/>
                  </a:cxn>
                  <a:cxn ang="0">
                    <a:pos x="341" y="590"/>
                  </a:cxn>
                  <a:cxn ang="0">
                    <a:pos x="318" y="566"/>
                  </a:cxn>
                  <a:cxn ang="0">
                    <a:pos x="306" y="590"/>
                  </a:cxn>
                  <a:cxn ang="0">
                    <a:pos x="271" y="672"/>
                  </a:cxn>
                  <a:cxn ang="0">
                    <a:pos x="212" y="719"/>
                  </a:cxn>
                  <a:cxn ang="0">
                    <a:pos x="165" y="707"/>
                  </a:cxn>
                  <a:cxn ang="0">
                    <a:pos x="153" y="684"/>
                  </a:cxn>
                  <a:cxn ang="0">
                    <a:pos x="212" y="519"/>
                  </a:cxn>
                  <a:cxn ang="0">
                    <a:pos x="235" y="472"/>
                  </a:cxn>
                  <a:cxn ang="0">
                    <a:pos x="259" y="413"/>
                  </a:cxn>
                  <a:cxn ang="0">
                    <a:pos x="271" y="377"/>
                  </a:cxn>
                  <a:cxn ang="0">
                    <a:pos x="247" y="271"/>
                  </a:cxn>
                  <a:cxn ang="0">
                    <a:pos x="165" y="248"/>
                  </a:cxn>
                  <a:cxn ang="0">
                    <a:pos x="70" y="295"/>
                  </a:cxn>
                  <a:cxn ang="0">
                    <a:pos x="23" y="354"/>
                  </a:cxn>
                  <a:cxn ang="0">
                    <a:pos x="12" y="413"/>
                  </a:cxn>
                  <a:cxn ang="0">
                    <a:pos x="12" y="436"/>
                  </a:cxn>
                  <a:cxn ang="0">
                    <a:pos x="47" y="424"/>
                  </a:cxn>
                  <a:cxn ang="0">
                    <a:pos x="70" y="365"/>
                  </a:cxn>
                  <a:cxn ang="0">
                    <a:pos x="118" y="295"/>
                  </a:cxn>
                  <a:cxn ang="0">
                    <a:pos x="176" y="283"/>
                  </a:cxn>
                  <a:cxn ang="0">
                    <a:pos x="188" y="354"/>
                  </a:cxn>
                  <a:cxn ang="0">
                    <a:pos x="176" y="401"/>
                  </a:cxn>
                  <a:cxn ang="0">
                    <a:pos x="82" y="613"/>
                  </a:cxn>
                </a:cxnLst>
                <a:rect l="0" t="0" r="r" b="b"/>
                <a:pathLst>
                  <a:path w="341" h="755">
                    <a:moveTo>
                      <a:pt x="318" y="47"/>
                    </a:moveTo>
                    <a:lnTo>
                      <a:pt x="318" y="35"/>
                    </a:lnTo>
                    <a:lnTo>
                      <a:pt x="306" y="12"/>
                    </a:lnTo>
                    <a:lnTo>
                      <a:pt x="294" y="0"/>
                    </a:lnTo>
                    <a:lnTo>
                      <a:pt x="247" y="0"/>
                    </a:lnTo>
                    <a:lnTo>
                      <a:pt x="212" y="35"/>
                    </a:lnTo>
                    <a:lnTo>
                      <a:pt x="212" y="71"/>
                    </a:lnTo>
                    <a:lnTo>
                      <a:pt x="224" y="94"/>
                    </a:lnTo>
                    <a:lnTo>
                      <a:pt x="235" y="94"/>
                    </a:lnTo>
                    <a:lnTo>
                      <a:pt x="247" y="106"/>
                    </a:lnTo>
                    <a:lnTo>
                      <a:pt x="294" y="82"/>
                    </a:lnTo>
                    <a:lnTo>
                      <a:pt x="306" y="59"/>
                    </a:lnTo>
                    <a:lnTo>
                      <a:pt x="318" y="47"/>
                    </a:lnTo>
                    <a:close/>
                    <a:moveTo>
                      <a:pt x="82" y="613"/>
                    </a:moveTo>
                    <a:lnTo>
                      <a:pt x="82" y="696"/>
                    </a:lnTo>
                    <a:lnTo>
                      <a:pt x="106" y="731"/>
                    </a:lnTo>
                    <a:lnTo>
                      <a:pt x="141" y="743"/>
                    </a:lnTo>
                    <a:lnTo>
                      <a:pt x="188" y="755"/>
                    </a:lnTo>
                    <a:lnTo>
                      <a:pt x="259" y="731"/>
                    </a:lnTo>
                    <a:lnTo>
                      <a:pt x="282" y="707"/>
                    </a:lnTo>
                    <a:lnTo>
                      <a:pt x="306" y="672"/>
                    </a:lnTo>
                    <a:lnTo>
                      <a:pt x="318" y="648"/>
                    </a:lnTo>
                    <a:lnTo>
                      <a:pt x="330" y="613"/>
                    </a:lnTo>
                    <a:lnTo>
                      <a:pt x="341" y="590"/>
                    </a:lnTo>
                    <a:lnTo>
                      <a:pt x="341" y="566"/>
                    </a:lnTo>
                    <a:lnTo>
                      <a:pt x="318" y="566"/>
                    </a:lnTo>
                    <a:lnTo>
                      <a:pt x="306" y="578"/>
                    </a:lnTo>
                    <a:lnTo>
                      <a:pt x="306" y="590"/>
                    </a:lnTo>
                    <a:lnTo>
                      <a:pt x="282" y="637"/>
                    </a:lnTo>
                    <a:lnTo>
                      <a:pt x="271" y="672"/>
                    </a:lnTo>
                    <a:lnTo>
                      <a:pt x="235" y="696"/>
                    </a:lnTo>
                    <a:lnTo>
                      <a:pt x="212" y="719"/>
                    </a:lnTo>
                    <a:lnTo>
                      <a:pt x="176" y="719"/>
                    </a:lnTo>
                    <a:lnTo>
                      <a:pt x="165" y="707"/>
                    </a:lnTo>
                    <a:lnTo>
                      <a:pt x="165" y="696"/>
                    </a:lnTo>
                    <a:lnTo>
                      <a:pt x="153" y="684"/>
                    </a:lnTo>
                    <a:lnTo>
                      <a:pt x="176" y="613"/>
                    </a:lnTo>
                    <a:lnTo>
                      <a:pt x="212" y="519"/>
                    </a:lnTo>
                    <a:lnTo>
                      <a:pt x="224" y="507"/>
                    </a:lnTo>
                    <a:lnTo>
                      <a:pt x="235" y="472"/>
                    </a:lnTo>
                    <a:lnTo>
                      <a:pt x="247" y="448"/>
                    </a:lnTo>
                    <a:lnTo>
                      <a:pt x="259" y="413"/>
                    </a:lnTo>
                    <a:lnTo>
                      <a:pt x="259" y="389"/>
                    </a:lnTo>
                    <a:lnTo>
                      <a:pt x="271" y="377"/>
                    </a:lnTo>
                    <a:lnTo>
                      <a:pt x="271" y="342"/>
                    </a:lnTo>
                    <a:lnTo>
                      <a:pt x="247" y="271"/>
                    </a:lnTo>
                    <a:lnTo>
                      <a:pt x="212" y="259"/>
                    </a:lnTo>
                    <a:lnTo>
                      <a:pt x="165" y="248"/>
                    </a:lnTo>
                    <a:lnTo>
                      <a:pt x="94" y="271"/>
                    </a:lnTo>
                    <a:lnTo>
                      <a:pt x="70" y="295"/>
                    </a:lnTo>
                    <a:lnTo>
                      <a:pt x="47" y="330"/>
                    </a:lnTo>
                    <a:lnTo>
                      <a:pt x="23" y="354"/>
                    </a:lnTo>
                    <a:lnTo>
                      <a:pt x="12" y="389"/>
                    </a:lnTo>
                    <a:lnTo>
                      <a:pt x="12" y="413"/>
                    </a:lnTo>
                    <a:lnTo>
                      <a:pt x="0" y="424"/>
                    </a:lnTo>
                    <a:lnTo>
                      <a:pt x="12" y="436"/>
                    </a:lnTo>
                    <a:lnTo>
                      <a:pt x="35" y="436"/>
                    </a:lnTo>
                    <a:lnTo>
                      <a:pt x="47" y="424"/>
                    </a:lnTo>
                    <a:lnTo>
                      <a:pt x="47" y="413"/>
                    </a:lnTo>
                    <a:lnTo>
                      <a:pt x="70" y="365"/>
                    </a:lnTo>
                    <a:lnTo>
                      <a:pt x="82" y="330"/>
                    </a:lnTo>
                    <a:lnTo>
                      <a:pt x="118" y="295"/>
                    </a:lnTo>
                    <a:lnTo>
                      <a:pt x="141" y="283"/>
                    </a:lnTo>
                    <a:lnTo>
                      <a:pt x="176" y="283"/>
                    </a:lnTo>
                    <a:lnTo>
                      <a:pt x="188" y="295"/>
                    </a:lnTo>
                    <a:lnTo>
                      <a:pt x="188" y="354"/>
                    </a:lnTo>
                    <a:lnTo>
                      <a:pt x="176" y="365"/>
                    </a:lnTo>
                    <a:lnTo>
                      <a:pt x="176" y="401"/>
                    </a:lnTo>
                    <a:lnTo>
                      <a:pt x="153" y="436"/>
                    </a:lnTo>
                    <a:lnTo>
                      <a:pt x="82" y="6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57" name="Freeform 61"/>
              <p:cNvSpPr>
                <a:spLocks/>
              </p:cNvSpPr>
              <p:nvPr/>
            </p:nvSpPr>
            <p:spPr bwMode="auto">
              <a:xfrm>
                <a:off x="7144" y="7686"/>
                <a:ext cx="765" cy="59"/>
              </a:xfrm>
              <a:custGeom>
                <a:avLst/>
                <a:gdLst/>
                <a:ahLst/>
                <a:cxnLst>
                  <a:cxn ang="0">
                    <a:pos x="718" y="59"/>
                  </a:cxn>
                  <a:cxn ang="0">
                    <a:pos x="730" y="59"/>
                  </a:cxn>
                  <a:cxn ang="0">
                    <a:pos x="742" y="47"/>
                  </a:cxn>
                  <a:cxn ang="0">
                    <a:pos x="754" y="47"/>
                  </a:cxn>
                  <a:cxn ang="0">
                    <a:pos x="765" y="24"/>
                  </a:cxn>
                  <a:cxn ang="0">
                    <a:pos x="742" y="0"/>
                  </a:cxn>
                  <a:cxn ang="0">
                    <a:pos x="23" y="0"/>
                  </a:cxn>
                  <a:cxn ang="0">
                    <a:pos x="0" y="24"/>
                  </a:cxn>
                  <a:cxn ang="0">
                    <a:pos x="23" y="47"/>
                  </a:cxn>
                  <a:cxn ang="0">
                    <a:pos x="35" y="47"/>
                  </a:cxn>
                  <a:cxn ang="0">
                    <a:pos x="47" y="59"/>
                  </a:cxn>
                  <a:cxn ang="0">
                    <a:pos x="718" y="59"/>
                  </a:cxn>
                </a:cxnLst>
                <a:rect l="0" t="0" r="r" b="b"/>
                <a:pathLst>
                  <a:path w="765" h="59">
                    <a:moveTo>
                      <a:pt x="718" y="59"/>
                    </a:moveTo>
                    <a:lnTo>
                      <a:pt x="730" y="59"/>
                    </a:lnTo>
                    <a:lnTo>
                      <a:pt x="742" y="47"/>
                    </a:lnTo>
                    <a:lnTo>
                      <a:pt x="754" y="47"/>
                    </a:lnTo>
                    <a:lnTo>
                      <a:pt x="765" y="24"/>
                    </a:lnTo>
                    <a:lnTo>
                      <a:pt x="742" y="0"/>
                    </a:lnTo>
                    <a:lnTo>
                      <a:pt x="23" y="0"/>
                    </a:lnTo>
                    <a:lnTo>
                      <a:pt x="0" y="24"/>
                    </a:lnTo>
                    <a:lnTo>
                      <a:pt x="23" y="47"/>
                    </a:lnTo>
                    <a:lnTo>
                      <a:pt x="35" y="47"/>
                    </a:lnTo>
                    <a:lnTo>
                      <a:pt x="47" y="59"/>
                    </a:lnTo>
                    <a:lnTo>
                      <a:pt x="718" y="5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58" name="Freeform 62"/>
              <p:cNvSpPr>
                <a:spLocks/>
              </p:cNvSpPr>
              <p:nvPr/>
            </p:nvSpPr>
            <p:spPr bwMode="auto">
              <a:xfrm>
                <a:off x="8145" y="7250"/>
                <a:ext cx="412" cy="743"/>
              </a:xfrm>
              <a:custGeom>
                <a:avLst/>
                <a:gdLst/>
                <a:ahLst/>
                <a:cxnLst>
                  <a:cxn ang="0">
                    <a:pos x="259" y="35"/>
                  </a:cxn>
                  <a:cxn ang="0">
                    <a:pos x="259" y="12"/>
                  </a:cxn>
                  <a:cxn ang="0">
                    <a:pos x="247" y="0"/>
                  </a:cxn>
                  <a:cxn ang="0">
                    <a:pos x="224" y="0"/>
                  </a:cxn>
                  <a:cxn ang="0">
                    <a:pos x="141" y="47"/>
                  </a:cxn>
                  <a:cxn ang="0">
                    <a:pos x="70" y="71"/>
                  </a:cxn>
                  <a:cxn ang="0">
                    <a:pos x="0" y="71"/>
                  </a:cxn>
                  <a:cxn ang="0">
                    <a:pos x="0" y="106"/>
                  </a:cxn>
                  <a:cxn ang="0">
                    <a:pos x="70" y="106"/>
                  </a:cxn>
                  <a:cxn ang="0">
                    <a:pos x="165" y="82"/>
                  </a:cxn>
                  <a:cxn ang="0">
                    <a:pos x="165" y="684"/>
                  </a:cxn>
                  <a:cxn ang="0">
                    <a:pos x="153" y="696"/>
                  </a:cxn>
                  <a:cxn ang="0">
                    <a:pos x="106" y="696"/>
                  </a:cxn>
                  <a:cxn ang="0">
                    <a:pos x="59" y="707"/>
                  </a:cxn>
                  <a:cxn ang="0">
                    <a:pos x="12" y="707"/>
                  </a:cxn>
                  <a:cxn ang="0">
                    <a:pos x="12" y="743"/>
                  </a:cxn>
                  <a:cxn ang="0">
                    <a:pos x="412" y="743"/>
                  </a:cxn>
                  <a:cxn ang="0">
                    <a:pos x="412" y="707"/>
                  </a:cxn>
                  <a:cxn ang="0">
                    <a:pos x="318" y="707"/>
                  </a:cxn>
                  <a:cxn ang="0">
                    <a:pos x="294" y="696"/>
                  </a:cxn>
                  <a:cxn ang="0">
                    <a:pos x="271" y="696"/>
                  </a:cxn>
                  <a:cxn ang="0">
                    <a:pos x="259" y="684"/>
                  </a:cxn>
                  <a:cxn ang="0">
                    <a:pos x="259" y="648"/>
                  </a:cxn>
                  <a:cxn ang="0">
                    <a:pos x="259" y="35"/>
                  </a:cxn>
                </a:cxnLst>
                <a:rect l="0" t="0" r="r" b="b"/>
                <a:pathLst>
                  <a:path w="412" h="743">
                    <a:moveTo>
                      <a:pt x="259" y="35"/>
                    </a:moveTo>
                    <a:lnTo>
                      <a:pt x="259" y="12"/>
                    </a:lnTo>
                    <a:lnTo>
                      <a:pt x="247" y="0"/>
                    </a:lnTo>
                    <a:lnTo>
                      <a:pt x="224" y="0"/>
                    </a:lnTo>
                    <a:lnTo>
                      <a:pt x="141" y="47"/>
                    </a:lnTo>
                    <a:lnTo>
                      <a:pt x="70" y="71"/>
                    </a:lnTo>
                    <a:lnTo>
                      <a:pt x="0" y="71"/>
                    </a:lnTo>
                    <a:lnTo>
                      <a:pt x="0" y="106"/>
                    </a:lnTo>
                    <a:lnTo>
                      <a:pt x="70" y="106"/>
                    </a:lnTo>
                    <a:lnTo>
                      <a:pt x="165" y="82"/>
                    </a:lnTo>
                    <a:lnTo>
                      <a:pt x="165" y="684"/>
                    </a:lnTo>
                    <a:lnTo>
                      <a:pt x="153" y="696"/>
                    </a:lnTo>
                    <a:lnTo>
                      <a:pt x="106" y="696"/>
                    </a:lnTo>
                    <a:lnTo>
                      <a:pt x="59" y="707"/>
                    </a:lnTo>
                    <a:lnTo>
                      <a:pt x="12" y="707"/>
                    </a:lnTo>
                    <a:lnTo>
                      <a:pt x="12" y="743"/>
                    </a:lnTo>
                    <a:lnTo>
                      <a:pt x="412" y="743"/>
                    </a:lnTo>
                    <a:lnTo>
                      <a:pt x="412" y="707"/>
                    </a:lnTo>
                    <a:lnTo>
                      <a:pt x="318" y="707"/>
                    </a:lnTo>
                    <a:lnTo>
                      <a:pt x="294" y="696"/>
                    </a:lnTo>
                    <a:lnTo>
                      <a:pt x="271" y="696"/>
                    </a:lnTo>
                    <a:lnTo>
                      <a:pt x="259" y="684"/>
                    </a:lnTo>
                    <a:lnTo>
                      <a:pt x="259" y="648"/>
                    </a:lnTo>
                    <a:lnTo>
                      <a:pt x="259" y="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59" name="Freeform 63"/>
              <p:cNvSpPr>
                <a:spLocks noEditPoints="1"/>
              </p:cNvSpPr>
              <p:nvPr/>
            </p:nvSpPr>
            <p:spPr bwMode="auto">
              <a:xfrm>
                <a:off x="9334" y="6684"/>
                <a:ext cx="353" cy="1073"/>
              </a:xfrm>
              <a:custGeom>
                <a:avLst/>
                <a:gdLst/>
                <a:ahLst/>
                <a:cxnLst>
                  <a:cxn ang="0">
                    <a:pos x="236" y="365"/>
                  </a:cxn>
                  <a:cxn ang="0">
                    <a:pos x="12" y="377"/>
                  </a:cxn>
                  <a:cxn ang="0">
                    <a:pos x="12" y="436"/>
                  </a:cxn>
                  <a:cxn ang="0">
                    <a:pos x="94" y="436"/>
                  </a:cxn>
                  <a:cxn ang="0">
                    <a:pos x="118" y="460"/>
                  </a:cxn>
                  <a:cxn ang="0">
                    <a:pos x="130" y="483"/>
                  </a:cxn>
                  <a:cxn ang="0">
                    <a:pos x="130" y="990"/>
                  </a:cxn>
                  <a:cxn ang="0">
                    <a:pos x="118" y="1014"/>
                  </a:cxn>
                  <a:cxn ang="0">
                    <a:pos x="94" y="1014"/>
                  </a:cxn>
                  <a:cxn ang="0">
                    <a:pos x="59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53" y="1073"/>
                  </a:cxn>
                  <a:cxn ang="0">
                    <a:pos x="353" y="1026"/>
                  </a:cxn>
                  <a:cxn ang="0">
                    <a:pos x="306" y="1026"/>
                  </a:cxn>
                  <a:cxn ang="0">
                    <a:pos x="271" y="1014"/>
                  </a:cxn>
                  <a:cxn ang="0">
                    <a:pos x="247" y="1014"/>
                  </a:cxn>
                  <a:cxn ang="0">
                    <a:pos x="247" y="1002"/>
                  </a:cxn>
                  <a:cxn ang="0">
                    <a:pos x="236" y="979"/>
                  </a:cxn>
                  <a:cxn ang="0">
                    <a:pos x="236" y="955"/>
                  </a:cxn>
                  <a:cxn ang="0">
                    <a:pos x="236" y="365"/>
                  </a:cxn>
                  <a:cxn ang="0">
                    <a:pos x="247" y="82"/>
                  </a:cxn>
                  <a:cxn ang="0">
                    <a:pos x="236" y="47"/>
                  </a:cxn>
                  <a:cxn ang="0">
                    <a:pos x="212" y="23"/>
                  </a:cxn>
                  <a:cxn ang="0">
                    <a:pos x="188" y="12"/>
                  </a:cxn>
                  <a:cxn ang="0">
                    <a:pos x="153" y="0"/>
                  </a:cxn>
                  <a:cxn ang="0">
                    <a:pos x="118" y="12"/>
                  </a:cxn>
                  <a:cxn ang="0">
                    <a:pos x="94" y="23"/>
                  </a:cxn>
                  <a:cxn ang="0">
                    <a:pos x="82" y="59"/>
                  </a:cxn>
                  <a:cxn ang="0">
                    <a:pos x="71" y="82"/>
                  </a:cxn>
                  <a:cxn ang="0">
                    <a:pos x="82" y="118"/>
                  </a:cxn>
                  <a:cxn ang="0">
                    <a:pos x="94" y="141"/>
                  </a:cxn>
                  <a:cxn ang="0">
                    <a:pos x="118" y="165"/>
                  </a:cxn>
                  <a:cxn ang="0">
                    <a:pos x="153" y="177"/>
                  </a:cxn>
                  <a:cxn ang="0">
                    <a:pos x="188" y="165"/>
                  </a:cxn>
                  <a:cxn ang="0">
                    <a:pos x="212" y="153"/>
                  </a:cxn>
                  <a:cxn ang="0">
                    <a:pos x="236" y="118"/>
                  </a:cxn>
                  <a:cxn ang="0">
                    <a:pos x="247" y="82"/>
                  </a:cxn>
                </a:cxnLst>
                <a:rect l="0" t="0" r="r" b="b"/>
                <a:pathLst>
                  <a:path w="353" h="1073">
                    <a:moveTo>
                      <a:pt x="236" y="365"/>
                    </a:moveTo>
                    <a:lnTo>
                      <a:pt x="12" y="377"/>
                    </a:lnTo>
                    <a:lnTo>
                      <a:pt x="12" y="436"/>
                    </a:lnTo>
                    <a:lnTo>
                      <a:pt x="94" y="436"/>
                    </a:lnTo>
                    <a:lnTo>
                      <a:pt x="118" y="460"/>
                    </a:lnTo>
                    <a:lnTo>
                      <a:pt x="130" y="483"/>
                    </a:lnTo>
                    <a:lnTo>
                      <a:pt x="130" y="990"/>
                    </a:lnTo>
                    <a:lnTo>
                      <a:pt x="118" y="1014"/>
                    </a:lnTo>
                    <a:lnTo>
                      <a:pt x="94" y="1014"/>
                    </a:lnTo>
                    <a:lnTo>
                      <a:pt x="59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53" y="1073"/>
                    </a:lnTo>
                    <a:lnTo>
                      <a:pt x="353" y="1026"/>
                    </a:lnTo>
                    <a:lnTo>
                      <a:pt x="306" y="1026"/>
                    </a:lnTo>
                    <a:lnTo>
                      <a:pt x="271" y="1014"/>
                    </a:lnTo>
                    <a:lnTo>
                      <a:pt x="247" y="1014"/>
                    </a:lnTo>
                    <a:lnTo>
                      <a:pt x="247" y="1002"/>
                    </a:lnTo>
                    <a:lnTo>
                      <a:pt x="236" y="979"/>
                    </a:lnTo>
                    <a:lnTo>
                      <a:pt x="236" y="955"/>
                    </a:lnTo>
                    <a:lnTo>
                      <a:pt x="236" y="365"/>
                    </a:lnTo>
                    <a:close/>
                    <a:moveTo>
                      <a:pt x="247" y="82"/>
                    </a:moveTo>
                    <a:lnTo>
                      <a:pt x="236" y="47"/>
                    </a:lnTo>
                    <a:lnTo>
                      <a:pt x="212" y="23"/>
                    </a:lnTo>
                    <a:lnTo>
                      <a:pt x="188" y="12"/>
                    </a:lnTo>
                    <a:lnTo>
                      <a:pt x="153" y="0"/>
                    </a:lnTo>
                    <a:lnTo>
                      <a:pt x="118" y="12"/>
                    </a:lnTo>
                    <a:lnTo>
                      <a:pt x="94" y="23"/>
                    </a:lnTo>
                    <a:lnTo>
                      <a:pt x="82" y="59"/>
                    </a:lnTo>
                    <a:lnTo>
                      <a:pt x="71" y="82"/>
                    </a:lnTo>
                    <a:lnTo>
                      <a:pt x="82" y="118"/>
                    </a:lnTo>
                    <a:lnTo>
                      <a:pt x="94" y="141"/>
                    </a:lnTo>
                    <a:lnTo>
                      <a:pt x="118" y="165"/>
                    </a:lnTo>
                    <a:lnTo>
                      <a:pt x="153" y="177"/>
                    </a:lnTo>
                    <a:lnTo>
                      <a:pt x="188" y="165"/>
                    </a:lnTo>
                    <a:lnTo>
                      <a:pt x="212" y="153"/>
                    </a:lnTo>
                    <a:lnTo>
                      <a:pt x="236" y="118"/>
                    </a:lnTo>
                    <a:lnTo>
                      <a:pt x="247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60" name="Freeform 64"/>
              <p:cNvSpPr>
                <a:spLocks/>
              </p:cNvSpPr>
              <p:nvPr/>
            </p:nvSpPr>
            <p:spPr bwMode="auto">
              <a:xfrm>
                <a:off x="9782" y="7038"/>
                <a:ext cx="529" cy="731"/>
              </a:xfrm>
              <a:custGeom>
                <a:avLst/>
                <a:gdLst/>
                <a:ahLst/>
                <a:cxnLst>
                  <a:cxn ang="0">
                    <a:pos x="294" y="412"/>
                  </a:cxn>
                  <a:cxn ang="0">
                    <a:pos x="353" y="424"/>
                  </a:cxn>
                  <a:cxn ang="0">
                    <a:pos x="423" y="483"/>
                  </a:cxn>
                  <a:cxn ang="0">
                    <a:pos x="447" y="589"/>
                  </a:cxn>
                  <a:cxn ang="0">
                    <a:pos x="365" y="684"/>
                  </a:cxn>
                  <a:cxn ang="0">
                    <a:pos x="270" y="707"/>
                  </a:cxn>
                  <a:cxn ang="0">
                    <a:pos x="117" y="636"/>
                  </a:cxn>
                  <a:cxn ang="0">
                    <a:pos x="47" y="471"/>
                  </a:cxn>
                  <a:cxn ang="0">
                    <a:pos x="35" y="448"/>
                  </a:cxn>
                  <a:cxn ang="0">
                    <a:pos x="0" y="460"/>
                  </a:cxn>
                  <a:cxn ang="0">
                    <a:pos x="11" y="731"/>
                  </a:cxn>
                  <a:cxn ang="0">
                    <a:pos x="70" y="695"/>
                  </a:cxn>
                  <a:cxn ang="0">
                    <a:pos x="94" y="672"/>
                  </a:cxn>
                  <a:cxn ang="0">
                    <a:pos x="176" y="719"/>
                  </a:cxn>
                  <a:cxn ang="0">
                    <a:pos x="270" y="731"/>
                  </a:cxn>
                  <a:cxn ang="0">
                    <a:pos x="470" y="672"/>
                  </a:cxn>
                  <a:cxn ang="0">
                    <a:pos x="529" y="519"/>
                  </a:cxn>
                  <a:cxn ang="0">
                    <a:pos x="494" y="401"/>
                  </a:cxn>
                  <a:cxn ang="0">
                    <a:pos x="412" y="330"/>
                  </a:cxn>
                  <a:cxn ang="0">
                    <a:pos x="329" y="294"/>
                  </a:cxn>
                  <a:cxn ang="0">
                    <a:pos x="200" y="271"/>
                  </a:cxn>
                  <a:cxn ang="0">
                    <a:pos x="94" y="212"/>
                  </a:cxn>
                  <a:cxn ang="0">
                    <a:pos x="82" y="129"/>
                  </a:cxn>
                  <a:cxn ang="0">
                    <a:pos x="129" y="59"/>
                  </a:cxn>
                  <a:cxn ang="0">
                    <a:pos x="259" y="35"/>
                  </a:cxn>
                  <a:cxn ang="0">
                    <a:pos x="400" y="82"/>
                  </a:cxn>
                  <a:cxn ang="0">
                    <a:pos x="447" y="188"/>
                  </a:cxn>
                  <a:cxn ang="0">
                    <a:pos x="482" y="235"/>
                  </a:cxn>
                  <a:cxn ang="0">
                    <a:pos x="459" y="0"/>
                  </a:cxn>
                  <a:cxn ang="0">
                    <a:pos x="412" y="35"/>
                  </a:cxn>
                  <a:cxn ang="0">
                    <a:pos x="365" y="23"/>
                  </a:cxn>
                  <a:cxn ang="0">
                    <a:pos x="282" y="0"/>
                  </a:cxn>
                  <a:cxn ang="0">
                    <a:pos x="141" y="23"/>
                  </a:cxn>
                  <a:cxn ang="0">
                    <a:pos x="11" y="129"/>
                  </a:cxn>
                  <a:cxn ang="0">
                    <a:pos x="11" y="247"/>
                  </a:cxn>
                  <a:cxn ang="0">
                    <a:pos x="70" y="330"/>
                  </a:cxn>
                  <a:cxn ang="0">
                    <a:pos x="188" y="389"/>
                  </a:cxn>
                </a:cxnLst>
                <a:rect l="0" t="0" r="r" b="b"/>
                <a:pathLst>
                  <a:path w="529" h="731">
                    <a:moveTo>
                      <a:pt x="282" y="412"/>
                    </a:moveTo>
                    <a:lnTo>
                      <a:pt x="294" y="412"/>
                    </a:lnTo>
                    <a:lnTo>
                      <a:pt x="317" y="424"/>
                    </a:lnTo>
                    <a:lnTo>
                      <a:pt x="353" y="424"/>
                    </a:lnTo>
                    <a:lnTo>
                      <a:pt x="376" y="436"/>
                    </a:lnTo>
                    <a:lnTo>
                      <a:pt x="423" y="483"/>
                    </a:lnTo>
                    <a:lnTo>
                      <a:pt x="447" y="519"/>
                    </a:lnTo>
                    <a:lnTo>
                      <a:pt x="447" y="589"/>
                    </a:lnTo>
                    <a:lnTo>
                      <a:pt x="400" y="660"/>
                    </a:lnTo>
                    <a:lnTo>
                      <a:pt x="365" y="684"/>
                    </a:lnTo>
                    <a:lnTo>
                      <a:pt x="329" y="695"/>
                    </a:lnTo>
                    <a:lnTo>
                      <a:pt x="270" y="707"/>
                    </a:lnTo>
                    <a:lnTo>
                      <a:pt x="176" y="684"/>
                    </a:lnTo>
                    <a:lnTo>
                      <a:pt x="117" y="636"/>
                    </a:lnTo>
                    <a:lnTo>
                      <a:pt x="70" y="566"/>
                    </a:lnTo>
                    <a:lnTo>
                      <a:pt x="47" y="471"/>
                    </a:lnTo>
                    <a:lnTo>
                      <a:pt x="47" y="460"/>
                    </a:lnTo>
                    <a:lnTo>
                      <a:pt x="35" y="448"/>
                    </a:lnTo>
                    <a:lnTo>
                      <a:pt x="11" y="448"/>
                    </a:lnTo>
                    <a:lnTo>
                      <a:pt x="0" y="460"/>
                    </a:lnTo>
                    <a:lnTo>
                      <a:pt x="0" y="719"/>
                    </a:lnTo>
                    <a:lnTo>
                      <a:pt x="11" y="731"/>
                    </a:lnTo>
                    <a:lnTo>
                      <a:pt x="35" y="731"/>
                    </a:lnTo>
                    <a:lnTo>
                      <a:pt x="70" y="695"/>
                    </a:lnTo>
                    <a:lnTo>
                      <a:pt x="70" y="684"/>
                    </a:lnTo>
                    <a:lnTo>
                      <a:pt x="94" y="672"/>
                    </a:lnTo>
                    <a:lnTo>
                      <a:pt x="129" y="707"/>
                    </a:lnTo>
                    <a:lnTo>
                      <a:pt x="176" y="719"/>
                    </a:lnTo>
                    <a:lnTo>
                      <a:pt x="211" y="731"/>
                    </a:lnTo>
                    <a:lnTo>
                      <a:pt x="270" y="731"/>
                    </a:lnTo>
                    <a:lnTo>
                      <a:pt x="388" y="719"/>
                    </a:lnTo>
                    <a:lnTo>
                      <a:pt x="470" y="672"/>
                    </a:lnTo>
                    <a:lnTo>
                      <a:pt x="506" y="601"/>
                    </a:lnTo>
                    <a:lnTo>
                      <a:pt x="529" y="519"/>
                    </a:lnTo>
                    <a:lnTo>
                      <a:pt x="518" y="471"/>
                    </a:lnTo>
                    <a:lnTo>
                      <a:pt x="494" y="401"/>
                    </a:lnTo>
                    <a:lnTo>
                      <a:pt x="459" y="365"/>
                    </a:lnTo>
                    <a:lnTo>
                      <a:pt x="412" y="330"/>
                    </a:lnTo>
                    <a:lnTo>
                      <a:pt x="376" y="306"/>
                    </a:lnTo>
                    <a:lnTo>
                      <a:pt x="329" y="294"/>
                    </a:lnTo>
                    <a:lnTo>
                      <a:pt x="270" y="283"/>
                    </a:lnTo>
                    <a:lnTo>
                      <a:pt x="200" y="271"/>
                    </a:lnTo>
                    <a:lnTo>
                      <a:pt x="141" y="247"/>
                    </a:lnTo>
                    <a:lnTo>
                      <a:pt x="94" y="212"/>
                    </a:lnTo>
                    <a:lnTo>
                      <a:pt x="82" y="153"/>
                    </a:lnTo>
                    <a:lnTo>
                      <a:pt x="82" y="129"/>
                    </a:lnTo>
                    <a:lnTo>
                      <a:pt x="105" y="82"/>
                    </a:lnTo>
                    <a:lnTo>
                      <a:pt x="129" y="59"/>
                    </a:lnTo>
                    <a:lnTo>
                      <a:pt x="200" y="35"/>
                    </a:lnTo>
                    <a:lnTo>
                      <a:pt x="259" y="35"/>
                    </a:lnTo>
                    <a:lnTo>
                      <a:pt x="341" y="47"/>
                    </a:lnTo>
                    <a:lnTo>
                      <a:pt x="400" y="82"/>
                    </a:lnTo>
                    <a:lnTo>
                      <a:pt x="423" y="141"/>
                    </a:lnTo>
                    <a:lnTo>
                      <a:pt x="447" y="188"/>
                    </a:lnTo>
                    <a:lnTo>
                      <a:pt x="447" y="235"/>
                    </a:lnTo>
                    <a:lnTo>
                      <a:pt x="482" y="235"/>
                    </a:lnTo>
                    <a:lnTo>
                      <a:pt x="482" y="0"/>
                    </a:lnTo>
                    <a:lnTo>
                      <a:pt x="459" y="0"/>
                    </a:lnTo>
                    <a:lnTo>
                      <a:pt x="423" y="35"/>
                    </a:lnTo>
                    <a:lnTo>
                      <a:pt x="412" y="35"/>
                    </a:lnTo>
                    <a:lnTo>
                      <a:pt x="412" y="47"/>
                    </a:lnTo>
                    <a:lnTo>
                      <a:pt x="365" y="23"/>
                    </a:lnTo>
                    <a:lnTo>
                      <a:pt x="317" y="11"/>
                    </a:lnTo>
                    <a:lnTo>
                      <a:pt x="282" y="0"/>
                    </a:lnTo>
                    <a:lnTo>
                      <a:pt x="259" y="0"/>
                    </a:lnTo>
                    <a:lnTo>
                      <a:pt x="141" y="23"/>
                    </a:lnTo>
                    <a:lnTo>
                      <a:pt x="58" y="70"/>
                    </a:lnTo>
                    <a:lnTo>
                      <a:pt x="11" y="129"/>
                    </a:lnTo>
                    <a:lnTo>
                      <a:pt x="0" y="200"/>
                    </a:lnTo>
                    <a:lnTo>
                      <a:pt x="11" y="247"/>
                    </a:lnTo>
                    <a:lnTo>
                      <a:pt x="35" y="294"/>
                    </a:lnTo>
                    <a:lnTo>
                      <a:pt x="70" y="330"/>
                    </a:lnTo>
                    <a:lnTo>
                      <a:pt x="117" y="365"/>
                    </a:lnTo>
                    <a:lnTo>
                      <a:pt x="188" y="389"/>
                    </a:lnTo>
                    <a:lnTo>
                      <a:pt x="282" y="4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61" name="Freeform 65"/>
              <p:cNvSpPr>
                <a:spLocks/>
              </p:cNvSpPr>
              <p:nvPr/>
            </p:nvSpPr>
            <p:spPr bwMode="auto">
              <a:xfrm>
                <a:off x="10924" y="6766"/>
                <a:ext cx="494" cy="1003"/>
              </a:xfrm>
              <a:custGeom>
                <a:avLst/>
                <a:gdLst/>
                <a:ahLst/>
                <a:cxnLst>
                  <a:cxn ang="0">
                    <a:pos x="247" y="354"/>
                  </a:cxn>
                  <a:cxn ang="0">
                    <a:pos x="471" y="354"/>
                  </a:cxn>
                  <a:cxn ang="0">
                    <a:pos x="471" y="295"/>
                  </a:cxn>
                  <a:cxn ang="0">
                    <a:pos x="247" y="295"/>
                  </a:cxn>
                  <a:cxn ang="0">
                    <a:pos x="247" y="0"/>
                  </a:cxn>
                  <a:cxn ang="0">
                    <a:pos x="200" y="0"/>
                  </a:cxn>
                  <a:cxn ang="0">
                    <a:pos x="176" y="165"/>
                  </a:cxn>
                  <a:cxn ang="0">
                    <a:pos x="129" y="236"/>
                  </a:cxn>
                  <a:cxn ang="0">
                    <a:pos x="82" y="295"/>
                  </a:cxn>
                  <a:cxn ang="0">
                    <a:pos x="0" y="319"/>
                  </a:cxn>
                  <a:cxn ang="0">
                    <a:pos x="0" y="354"/>
                  </a:cxn>
                  <a:cxn ang="0">
                    <a:pos x="129" y="354"/>
                  </a:cxn>
                  <a:cxn ang="0">
                    <a:pos x="129" y="791"/>
                  </a:cxn>
                  <a:cxn ang="0">
                    <a:pos x="141" y="885"/>
                  </a:cxn>
                  <a:cxn ang="0">
                    <a:pos x="188" y="956"/>
                  </a:cxn>
                  <a:cxn ang="0">
                    <a:pos x="235" y="991"/>
                  </a:cxn>
                  <a:cxn ang="0">
                    <a:pos x="294" y="1003"/>
                  </a:cxn>
                  <a:cxn ang="0">
                    <a:pos x="341" y="1003"/>
                  </a:cxn>
                  <a:cxn ang="0">
                    <a:pos x="412" y="991"/>
                  </a:cxn>
                  <a:cxn ang="0">
                    <a:pos x="459" y="944"/>
                  </a:cxn>
                  <a:cxn ang="0">
                    <a:pos x="482" y="873"/>
                  </a:cxn>
                  <a:cxn ang="0">
                    <a:pos x="494" y="791"/>
                  </a:cxn>
                  <a:cxn ang="0">
                    <a:pos x="494" y="696"/>
                  </a:cxn>
                  <a:cxn ang="0">
                    <a:pos x="459" y="696"/>
                  </a:cxn>
                  <a:cxn ang="0">
                    <a:pos x="459" y="849"/>
                  </a:cxn>
                  <a:cxn ang="0">
                    <a:pos x="447" y="885"/>
                  </a:cxn>
                  <a:cxn ang="0">
                    <a:pos x="424" y="920"/>
                  </a:cxn>
                  <a:cxn ang="0">
                    <a:pos x="376" y="967"/>
                  </a:cxn>
                  <a:cxn ang="0">
                    <a:pos x="318" y="967"/>
                  </a:cxn>
                  <a:cxn ang="0">
                    <a:pos x="294" y="944"/>
                  </a:cxn>
                  <a:cxn ang="0">
                    <a:pos x="270" y="932"/>
                  </a:cxn>
                  <a:cxn ang="0">
                    <a:pos x="259" y="908"/>
                  </a:cxn>
                  <a:cxn ang="0">
                    <a:pos x="247" y="873"/>
                  </a:cxn>
                  <a:cxn ang="0">
                    <a:pos x="247" y="791"/>
                  </a:cxn>
                  <a:cxn ang="0">
                    <a:pos x="247" y="354"/>
                  </a:cxn>
                </a:cxnLst>
                <a:rect l="0" t="0" r="r" b="b"/>
                <a:pathLst>
                  <a:path w="494" h="1003">
                    <a:moveTo>
                      <a:pt x="247" y="354"/>
                    </a:moveTo>
                    <a:lnTo>
                      <a:pt x="471" y="354"/>
                    </a:lnTo>
                    <a:lnTo>
                      <a:pt x="471" y="295"/>
                    </a:lnTo>
                    <a:lnTo>
                      <a:pt x="247" y="295"/>
                    </a:lnTo>
                    <a:lnTo>
                      <a:pt x="247" y="0"/>
                    </a:lnTo>
                    <a:lnTo>
                      <a:pt x="200" y="0"/>
                    </a:lnTo>
                    <a:lnTo>
                      <a:pt x="176" y="165"/>
                    </a:lnTo>
                    <a:lnTo>
                      <a:pt x="129" y="236"/>
                    </a:lnTo>
                    <a:lnTo>
                      <a:pt x="82" y="295"/>
                    </a:lnTo>
                    <a:lnTo>
                      <a:pt x="0" y="319"/>
                    </a:lnTo>
                    <a:lnTo>
                      <a:pt x="0" y="354"/>
                    </a:lnTo>
                    <a:lnTo>
                      <a:pt x="129" y="354"/>
                    </a:lnTo>
                    <a:lnTo>
                      <a:pt x="129" y="791"/>
                    </a:lnTo>
                    <a:lnTo>
                      <a:pt x="141" y="885"/>
                    </a:lnTo>
                    <a:lnTo>
                      <a:pt x="188" y="956"/>
                    </a:lnTo>
                    <a:lnTo>
                      <a:pt x="235" y="991"/>
                    </a:lnTo>
                    <a:lnTo>
                      <a:pt x="294" y="1003"/>
                    </a:lnTo>
                    <a:lnTo>
                      <a:pt x="341" y="1003"/>
                    </a:lnTo>
                    <a:lnTo>
                      <a:pt x="412" y="991"/>
                    </a:lnTo>
                    <a:lnTo>
                      <a:pt x="459" y="944"/>
                    </a:lnTo>
                    <a:lnTo>
                      <a:pt x="482" y="873"/>
                    </a:lnTo>
                    <a:lnTo>
                      <a:pt x="494" y="791"/>
                    </a:lnTo>
                    <a:lnTo>
                      <a:pt x="494" y="696"/>
                    </a:lnTo>
                    <a:lnTo>
                      <a:pt x="459" y="696"/>
                    </a:lnTo>
                    <a:lnTo>
                      <a:pt x="459" y="849"/>
                    </a:lnTo>
                    <a:lnTo>
                      <a:pt x="447" y="885"/>
                    </a:lnTo>
                    <a:lnTo>
                      <a:pt x="424" y="920"/>
                    </a:lnTo>
                    <a:lnTo>
                      <a:pt x="376" y="967"/>
                    </a:lnTo>
                    <a:lnTo>
                      <a:pt x="318" y="967"/>
                    </a:lnTo>
                    <a:lnTo>
                      <a:pt x="294" y="944"/>
                    </a:lnTo>
                    <a:lnTo>
                      <a:pt x="270" y="932"/>
                    </a:lnTo>
                    <a:lnTo>
                      <a:pt x="259" y="908"/>
                    </a:lnTo>
                    <a:lnTo>
                      <a:pt x="247" y="873"/>
                    </a:lnTo>
                    <a:lnTo>
                      <a:pt x="247" y="791"/>
                    </a:lnTo>
                    <a:lnTo>
                      <a:pt x="247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62" name="Freeform 66"/>
              <p:cNvSpPr>
                <a:spLocks/>
              </p:cNvSpPr>
              <p:nvPr/>
            </p:nvSpPr>
            <p:spPr bwMode="auto">
              <a:xfrm>
                <a:off x="11560" y="6648"/>
                <a:ext cx="812" cy="1109"/>
              </a:xfrm>
              <a:custGeom>
                <a:avLst/>
                <a:gdLst/>
                <a:ahLst/>
                <a:cxnLst>
                  <a:cxn ang="0">
                    <a:pos x="682" y="708"/>
                  </a:cxn>
                  <a:cxn ang="0">
                    <a:pos x="682" y="590"/>
                  </a:cxn>
                  <a:cxn ang="0">
                    <a:pos x="671" y="519"/>
                  </a:cxn>
                  <a:cxn ang="0">
                    <a:pos x="635" y="460"/>
                  </a:cxn>
                  <a:cxn ang="0">
                    <a:pos x="612" y="449"/>
                  </a:cxn>
                  <a:cxn ang="0">
                    <a:pos x="588" y="425"/>
                  </a:cxn>
                  <a:cxn ang="0">
                    <a:pos x="518" y="401"/>
                  </a:cxn>
                  <a:cxn ang="0">
                    <a:pos x="459" y="401"/>
                  </a:cxn>
                  <a:cxn ang="0">
                    <a:pos x="376" y="413"/>
                  </a:cxn>
                  <a:cxn ang="0">
                    <a:pos x="306" y="460"/>
                  </a:cxn>
                  <a:cxn ang="0">
                    <a:pos x="259" y="508"/>
                  </a:cxn>
                  <a:cxn ang="0">
                    <a:pos x="235" y="555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59"/>
                  </a:cxn>
                  <a:cxn ang="0">
                    <a:pos x="47" y="59"/>
                  </a:cxn>
                  <a:cxn ang="0">
                    <a:pos x="82" y="71"/>
                  </a:cxn>
                  <a:cxn ang="0">
                    <a:pos x="105" y="83"/>
                  </a:cxn>
                  <a:cxn ang="0">
                    <a:pos x="117" y="95"/>
                  </a:cxn>
                  <a:cxn ang="0">
                    <a:pos x="129" y="118"/>
                  </a:cxn>
                  <a:cxn ang="0">
                    <a:pos x="129" y="1026"/>
                  </a:cxn>
                  <a:cxn ang="0">
                    <a:pos x="117" y="1050"/>
                  </a:cxn>
                  <a:cxn ang="0">
                    <a:pos x="94" y="1050"/>
                  </a:cxn>
                  <a:cxn ang="0">
                    <a:pos x="58" y="1062"/>
                  </a:cxn>
                  <a:cxn ang="0">
                    <a:pos x="0" y="1062"/>
                  </a:cxn>
                  <a:cxn ang="0">
                    <a:pos x="0" y="1109"/>
                  </a:cxn>
                  <a:cxn ang="0">
                    <a:pos x="365" y="1109"/>
                  </a:cxn>
                  <a:cxn ang="0">
                    <a:pos x="365" y="1062"/>
                  </a:cxn>
                  <a:cxn ang="0">
                    <a:pos x="306" y="1062"/>
                  </a:cxn>
                  <a:cxn ang="0">
                    <a:pos x="270" y="1050"/>
                  </a:cxn>
                  <a:cxn ang="0">
                    <a:pos x="247" y="1038"/>
                  </a:cxn>
                  <a:cxn ang="0">
                    <a:pos x="235" y="1026"/>
                  </a:cxn>
                  <a:cxn ang="0">
                    <a:pos x="235" y="696"/>
                  </a:cxn>
                  <a:cxn ang="0">
                    <a:pos x="259" y="578"/>
                  </a:cxn>
                  <a:cxn ang="0">
                    <a:pos x="306" y="508"/>
                  </a:cxn>
                  <a:cxn ang="0">
                    <a:pos x="376" y="449"/>
                  </a:cxn>
                  <a:cxn ang="0">
                    <a:pos x="447" y="437"/>
                  </a:cxn>
                  <a:cxn ang="0">
                    <a:pos x="482" y="437"/>
                  </a:cxn>
                  <a:cxn ang="0">
                    <a:pos x="518" y="460"/>
                  </a:cxn>
                  <a:cxn ang="0">
                    <a:pos x="541" y="472"/>
                  </a:cxn>
                  <a:cxn ang="0">
                    <a:pos x="565" y="543"/>
                  </a:cxn>
                  <a:cxn ang="0">
                    <a:pos x="565" y="578"/>
                  </a:cxn>
                  <a:cxn ang="0">
                    <a:pos x="576" y="614"/>
                  </a:cxn>
                  <a:cxn ang="0">
                    <a:pos x="576" y="1026"/>
                  </a:cxn>
                  <a:cxn ang="0">
                    <a:pos x="565" y="1050"/>
                  </a:cxn>
                  <a:cxn ang="0">
                    <a:pos x="541" y="1050"/>
                  </a:cxn>
                  <a:cxn ang="0">
                    <a:pos x="506" y="1062"/>
                  </a:cxn>
                  <a:cxn ang="0">
                    <a:pos x="447" y="1062"/>
                  </a:cxn>
                  <a:cxn ang="0">
                    <a:pos x="447" y="1109"/>
                  </a:cxn>
                  <a:cxn ang="0">
                    <a:pos x="812" y="1109"/>
                  </a:cxn>
                  <a:cxn ang="0">
                    <a:pos x="812" y="1062"/>
                  </a:cxn>
                  <a:cxn ang="0">
                    <a:pos x="730" y="1062"/>
                  </a:cxn>
                  <a:cxn ang="0">
                    <a:pos x="682" y="1038"/>
                  </a:cxn>
                  <a:cxn ang="0">
                    <a:pos x="682" y="1015"/>
                  </a:cxn>
                  <a:cxn ang="0">
                    <a:pos x="682" y="708"/>
                  </a:cxn>
                </a:cxnLst>
                <a:rect l="0" t="0" r="r" b="b"/>
                <a:pathLst>
                  <a:path w="812" h="1109">
                    <a:moveTo>
                      <a:pt x="682" y="708"/>
                    </a:moveTo>
                    <a:lnTo>
                      <a:pt x="682" y="590"/>
                    </a:lnTo>
                    <a:lnTo>
                      <a:pt x="671" y="519"/>
                    </a:lnTo>
                    <a:lnTo>
                      <a:pt x="635" y="460"/>
                    </a:lnTo>
                    <a:lnTo>
                      <a:pt x="612" y="449"/>
                    </a:lnTo>
                    <a:lnTo>
                      <a:pt x="588" y="425"/>
                    </a:lnTo>
                    <a:lnTo>
                      <a:pt x="518" y="401"/>
                    </a:lnTo>
                    <a:lnTo>
                      <a:pt x="459" y="401"/>
                    </a:lnTo>
                    <a:lnTo>
                      <a:pt x="376" y="413"/>
                    </a:lnTo>
                    <a:lnTo>
                      <a:pt x="306" y="460"/>
                    </a:lnTo>
                    <a:lnTo>
                      <a:pt x="259" y="508"/>
                    </a:lnTo>
                    <a:lnTo>
                      <a:pt x="235" y="555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59"/>
                    </a:lnTo>
                    <a:lnTo>
                      <a:pt x="47" y="59"/>
                    </a:lnTo>
                    <a:lnTo>
                      <a:pt x="82" y="71"/>
                    </a:lnTo>
                    <a:lnTo>
                      <a:pt x="105" y="83"/>
                    </a:lnTo>
                    <a:lnTo>
                      <a:pt x="117" y="95"/>
                    </a:lnTo>
                    <a:lnTo>
                      <a:pt x="129" y="118"/>
                    </a:lnTo>
                    <a:lnTo>
                      <a:pt x="129" y="1026"/>
                    </a:lnTo>
                    <a:lnTo>
                      <a:pt x="117" y="1050"/>
                    </a:lnTo>
                    <a:lnTo>
                      <a:pt x="94" y="1050"/>
                    </a:lnTo>
                    <a:lnTo>
                      <a:pt x="58" y="1062"/>
                    </a:lnTo>
                    <a:lnTo>
                      <a:pt x="0" y="1062"/>
                    </a:lnTo>
                    <a:lnTo>
                      <a:pt x="0" y="1109"/>
                    </a:lnTo>
                    <a:lnTo>
                      <a:pt x="365" y="1109"/>
                    </a:lnTo>
                    <a:lnTo>
                      <a:pt x="365" y="1062"/>
                    </a:lnTo>
                    <a:lnTo>
                      <a:pt x="306" y="1062"/>
                    </a:lnTo>
                    <a:lnTo>
                      <a:pt x="270" y="1050"/>
                    </a:lnTo>
                    <a:lnTo>
                      <a:pt x="247" y="1038"/>
                    </a:lnTo>
                    <a:lnTo>
                      <a:pt x="235" y="1026"/>
                    </a:lnTo>
                    <a:lnTo>
                      <a:pt x="235" y="696"/>
                    </a:lnTo>
                    <a:lnTo>
                      <a:pt x="259" y="578"/>
                    </a:lnTo>
                    <a:lnTo>
                      <a:pt x="306" y="508"/>
                    </a:lnTo>
                    <a:lnTo>
                      <a:pt x="376" y="449"/>
                    </a:lnTo>
                    <a:lnTo>
                      <a:pt x="447" y="437"/>
                    </a:lnTo>
                    <a:lnTo>
                      <a:pt x="482" y="437"/>
                    </a:lnTo>
                    <a:lnTo>
                      <a:pt x="518" y="460"/>
                    </a:lnTo>
                    <a:lnTo>
                      <a:pt x="541" y="472"/>
                    </a:lnTo>
                    <a:lnTo>
                      <a:pt x="565" y="543"/>
                    </a:lnTo>
                    <a:lnTo>
                      <a:pt x="565" y="578"/>
                    </a:lnTo>
                    <a:lnTo>
                      <a:pt x="576" y="614"/>
                    </a:lnTo>
                    <a:lnTo>
                      <a:pt x="576" y="1026"/>
                    </a:lnTo>
                    <a:lnTo>
                      <a:pt x="565" y="1050"/>
                    </a:lnTo>
                    <a:lnTo>
                      <a:pt x="541" y="1050"/>
                    </a:lnTo>
                    <a:lnTo>
                      <a:pt x="506" y="1062"/>
                    </a:lnTo>
                    <a:lnTo>
                      <a:pt x="447" y="1062"/>
                    </a:lnTo>
                    <a:lnTo>
                      <a:pt x="447" y="1109"/>
                    </a:lnTo>
                    <a:lnTo>
                      <a:pt x="812" y="1109"/>
                    </a:lnTo>
                    <a:lnTo>
                      <a:pt x="812" y="1062"/>
                    </a:lnTo>
                    <a:lnTo>
                      <a:pt x="730" y="1062"/>
                    </a:lnTo>
                    <a:lnTo>
                      <a:pt x="682" y="1038"/>
                    </a:lnTo>
                    <a:lnTo>
                      <a:pt x="682" y="1015"/>
                    </a:lnTo>
                    <a:lnTo>
                      <a:pt x="682" y="7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63" name="Freeform 67"/>
              <p:cNvSpPr>
                <a:spLocks noEditPoints="1"/>
              </p:cNvSpPr>
              <p:nvPr/>
            </p:nvSpPr>
            <p:spPr bwMode="auto">
              <a:xfrm>
                <a:off x="12443" y="7038"/>
                <a:ext cx="624" cy="731"/>
              </a:xfrm>
              <a:custGeom>
                <a:avLst/>
                <a:gdLst/>
                <a:ahLst/>
                <a:cxnLst>
                  <a:cxn ang="0">
                    <a:pos x="577" y="353"/>
                  </a:cxn>
                  <a:cxn ang="0">
                    <a:pos x="600" y="353"/>
                  </a:cxn>
                  <a:cxn ang="0">
                    <a:pos x="624" y="330"/>
                  </a:cxn>
                  <a:cxn ang="0">
                    <a:pos x="624" y="318"/>
                  </a:cxn>
                  <a:cxn ang="0">
                    <a:pos x="612" y="224"/>
                  </a:cxn>
                  <a:cxn ang="0">
                    <a:pos x="577" y="141"/>
                  </a:cxn>
                  <a:cxn ang="0">
                    <a:pos x="518" y="70"/>
                  </a:cxn>
                  <a:cxn ang="0">
                    <a:pos x="435" y="23"/>
                  </a:cxn>
                  <a:cxn ang="0">
                    <a:pos x="329" y="0"/>
                  </a:cxn>
                  <a:cxn ang="0">
                    <a:pos x="200" y="35"/>
                  </a:cxn>
                  <a:cxn ang="0">
                    <a:pos x="94" y="106"/>
                  </a:cxn>
                  <a:cxn ang="0">
                    <a:pos x="23" y="224"/>
                  </a:cxn>
                  <a:cxn ang="0">
                    <a:pos x="0" y="365"/>
                  </a:cxn>
                  <a:cxn ang="0">
                    <a:pos x="35" y="519"/>
                  </a:cxn>
                  <a:cxn ang="0">
                    <a:pos x="106" y="636"/>
                  </a:cxn>
                  <a:cxn ang="0">
                    <a:pos x="223" y="707"/>
                  </a:cxn>
                  <a:cxn ang="0">
                    <a:pos x="353" y="731"/>
                  </a:cxn>
                  <a:cxn ang="0">
                    <a:pos x="459" y="719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12" y="566"/>
                  </a:cxn>
                  <a:cxn ang="0">
                    <a:pos x="624" y="530"/>
                  </a:cxn>
                  <a:cxn ang="0">
                    <a:pos x="612" y="519"/>
                  </a:cxn>
                  <a:cxn ang="0">
                    <a:pos x="612" y="507"/>
                  </a:cxn>
                  <a:cxn ang="0">
                    <a:pos x="588" y="507"/>
                  </a:cxn>
                  <a:cxn ang="0">
                    <a:pos x="577" y="519"/>
                  </a:cxn>
                  <a:cxn ang="0">
                    <a:pos x="577" y="530"/>
                  </a:cxn>
                  <a:cxn ang="0">
                    <a:pos x="530" y="613"/>
                  </a:cxn>
                  <a:cxn ang="0">
                    <a:pos x="482" y="660"/>
                  </a:cxn>
                  <a:cxn ang="0">
                    <a:pos x="424" y="684"/>
                  </a:cxn>
                  <a:cxn ang="0">
                    <a:pos x="388" y="695"/>
                  </a:cxn>
                  <a:cxn ang="0">
                    <a:pos x="318" y="695"/>
                  </a:cxn>
                  <a:cxn ang="0">
                    <a:pos x="270" y="672"/>
                  </a:cxn>
                  <a:cxn ang="0">
                    <a:pos x="235" y="648"/>
                  </a:cxn>
                  <a:cxn ang="0">
                    <a:pos x="176" y="589"/>
                  </a:cxn>
                  <a:cxn ang="0">
                    <a:pos x="141" y="507"/>
                  </a:cxn>
                  <a:cxn ang="0">
                    <a:pos x="141" y="424"/>
                  </a:cxn>
                  <a:cxn ang="0">
                    <a:pos x="129" y="353"/>
                  </a:cxn>
                  <a:cxn ang="0">
                    <a:pos x="577" y="353"/>
                  </a:cxn>
                  <a:cxn ang="0">
                    <a:pos x="141" y="318"/>
                  </a:cxn>
                  <a:cxn ang="0">
                    <a:pos x="153" y="200"/>
                  </a:cxn>
                  <a:cxn ang="0">
                    <a:pos x="200" y="118"/>
                  </a:cxn>
                  <a:cxn ang="0">
                    <a:pos x="247" y="70"/>
                  </a:cxn>
                  <a:cxn ang="0">
                    <a:pos x="294" y="47"/>
                  </a:cxn>
                  <a:cxn ang="0">
                    <a:pos x="329" y="35"/>
                  </a:cxn>
                  <a:cxn ang="0">
                    <a:pos x="412" y="59"/>
                  </a:cxn>
                  <a:cxn ang="0">
                    <a:pos x="471" y="118"/>
                  </a:cxn>
                  <a:cxn ang="0">
                    <a:pos x="494" y="188"/>
                  </a:cxn>
                  <a:cxn ang="0">
                    <a:pos x="506" y="259"/>
                  </a:cxn>
                  <a:cxn ang="0">
                    <a:pos x="518" y="318"/>
                  </a:cxn>
                  <a:cxn ang="0">
                    <a:pos x="141" y="318"/>
                  </a:cxn>
                </a:cxnLst>
                <a:rect l="0" t="0" r="r" b="b"/>
                <a:pathLst>
                  <a:path w="624" h="731">
                    <a:moveTo>
                      <a:pt x="577" y="353"/>
                    </a:moveTo>
                    <a:lnTo>
                      <a:pt x="600" y="353"/>
                    </a:lnTo>
                    <a:lnTo>
                      <a:pt x="624" y="330"/>
                    </a:lnTo>
                    <a:lnTo>
                      <a:pt x="624" y="318"/>
                    </a:lnTo>
                    <a:lnTo>
                      <a:pt x="612" y="224"/>
                    </a:lnTo>
                    <a:lnTo>
                      <a:pt x="577" y="141"/>
                    </a:lnTo>
                    <a:lnTo>
                      <a:pt x="518" y="70"/>
                    </a:lnTo>
                    <a:lnTo>
                      <a:pt x="435" y="23"/>
                    </a:lnTo>
                    <a:lnTo>
                      <a:pt x="329" y="0"/>
                    </a:lnTo>
                    <a:lnTo>
                      <a:pt x="200" y="35"/>
                    </a:lnTo>
                    <a:lnTo>
                      <a:pt x="94" y="106"/>
                    </a:lnTo>
                    <a:lnTo>
                      <a:pt x="23" y="224"/>
                    </a:lnTo>
                    <a:lnTo>
                      <a:pt x="0" y="365"/>
                    </a:lnTo>
                    <a:lnTo>
                      <a:pt x="35" y="519"/>
                    </a:lnTo>
                    <a:lnTo>
                      <a:pt x="106" y="636"/>
                    </a:lnTo>
                    <a:lnTo>
                      <a:pt x="223" y="707"/>
                    </a:lnTo>
                    <a:lnTo>
                      <a:pt x="353" y="731"/>
                    </a:lnTo>
                    <a:lnTo>
                      <a:pt x="459" y="719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12" y="566"/>
                    </a:lnTo>
                    <a:lnTo>
                      <a:pt x="624" y="530"/>
                    </a:lnTo>
                    <a:lnTo>
                      <a:pt x="612" y="519"/>
                    </a:lnTo>
                    <a:lnTo>
                      <a:pt x="612" y="507"/>
                    </a:lnTo>
                    <a:lnTo>
                      <a:pt x="588" y="507"/>
                    </a:lnTo>
                    <a:lnTo>
                      <a:pt x="577" y="519"/>
                    </a:lnTo>
                    <a:lnTo>
                      <a:pt x="577" y="530"/>
                    </a:lnTo>
                    <a:lnTo>
                      <a:pt x="530" y="613"/>
                    </a:lnTo>
                    <a:lnTo>
                      <a:pt x="482" y="660"/>
                    </a:lnTo>
                    <a:lnTo>
                      <a:pt x="424" y="684"/>
                    </a:lnTo>
                    <a:lnTo>
                      <a:pt x="388" y="695"/>
                    </a:lnTo>
                    <a:lnTo>
                      <a:pt x="318" y="695"/>
                    </a:lnTo>
                    <a:lnTo>
                      <a:pt x="270" y="672"/>
                    </a:lnTo>
                    <a:lnTo>
                      <a:pt x="235" y="648"/>
                    </a:lnTo>
                    <a:lnTo>
                      <a:pt x="176" y="589"/>
                    </a:lnTo>
                    <a:lnTo>
                      <a:pt x="141" y="507"/>
                    </a:lnTo>
                    <a:lnTo>
                      <a:pt x="141" y="424"/>
                    </a:lnTo>
                    <a:lnTo>
                      <a:pt x="129" y="353"/>
                    </a:lnTo>
                    <a:lnTo>
                      <a:pt x="577" y="353"/>
                    </a:lnTo>
                    <a:close/>
                    <a:moveTo>
                      <a:pt x="141" y="318"/>
                    </a:moveTo>
                    <a:lnTo>
                      <a:pt x="153" y="200"/>
                    </a:lnTo>
                    <a:lnTo>
                      <a:pt x="200" y="118"/>
                    </a:lnTo>
                    <a:lnTo>
                      <a:pt x="247" y="70"/>
                    </a:lnTo>
                    <a:lnTo>
                      <a:pt x="294" y="47"/>
                    </a:lnTo>
                    <a:lnTo>
                      <a:pt x="329" y="35"/>
                    </a:lnTo>
                    <a:lnTo>
                      <a:pt x="412" y="59"/>
                    </a:lnTo>
                    <a:lnTo>
                      <a:pt x="471" y="118"/>
                    </a:lnTo>
                    <a:lnTo>
                      <a:pt x="494" y="188"/>
                    </a:lnTo>
                    <a:lnTo>
                      <a:pt x="506" y="259"/>
                    </a:lnTo>
                    <a:lnTo>
                      <a:pt x="518" y="318"/>
                    </a:lnTo>
                    <a:lnTo>
                      <a:pt x="141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64" name="Freeform 68"/>
              <p:cNvSpPr>
                <a:spLocks/>
              </p:cNvSpPr>
              <p:nvPr/>
            </p:nvSpPr>
            <p:spPr bwMode="auto">
              <a:xfrm>
                <a:off x="13691" y="7049"/>
                <a:ext cx="812" cy="708"/>
              </a:xfrm>
              <a:custGeom>
                <a:avLst/>
                <a:gdLst/>
                <a:ahLst/>
                <a:cxnLst>
                  <a:cxn ang="0">
                    <a:pos x="129" y="154"/>
                  </a:cxn>
                  <a:cxn ang="0">
                    <a:pos x="129" y="625"/>
                  </a:cxn>
                  <a:cxn ang="0">
                    <a:pos x="118" y="649"/>
                  </a:cxn>
                  <a:cxn ang="0">
                    <a:pos x="94" y="649"/>
                  </a:cxn>
                  <a:cxn ang="0">
                    <a:pos x="59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65" y="708"/>
                  </a:cxn>
                  <a:cxn ang="0">
                    <a:pos x="365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47" y="625"/>
                  </a:cxn>
                  <a:cxn ang="0">
                    <a:pos x="235" y="590"/>
                  </a:cxn>
                  <a:cxn ang="0">
                    <a:pos x="235" y="295"/>
                  </a:cxn>
                  <a:cxn ang="0">
                    <a:pos x="259" y="177"/>
                  </a:cxn>
                  <a:cxn ang="0">
                    <a:pos x="306" y="107"/>
                  </a:cxn>
                  <a:cxn ang="0">
                    <a:pos x="377" y="48"/>
                  </a:cxn>
                  <a:cxn ang="0">
                    <a:pos x="459" y="36"/>
                  </a:cxn>
                  <a:cxn ang="0">
                    <a:pos x="494" y="36"/>
                  </a:cxn>
                  <a:cxn ang="0">
                    <a:pos x="530" y="59"/>
                  </a:cxn>
                  <a:cxn ang="0">
                    <a:pos x="541" y="71"/>
                  </a:cxn>
                  <a:cxn ang="0">
                    <a:pos x="577" y="177"/>
                  </a:cxn>
                  <a:cxn ang="0">
                    <a:pos x="577" y="625"/>
                  </a:cxn>
                  <a:cxn ang="0">
                    <a:pos x="565" y="649"/>
                  </a:cxn>
                  <a:cxn ang="0">
                    <a:pos x="541" y="649"/>
                  </a:cxn>
                  <a:cxn ang="0">
                    <a:pos x="506" y="661"/>
                  </a:cxn>
                  <a:cxn ang="0">
                    <a:pos x="447" y="661"/>
                  </a:cxn>
                  <a:cxn ang="0">
                    <a:pos x="447" y="708"/>
                  </a:cxn>
                  <a:cxn ang="0">
                    <a:pos x="812" y="708"/>
                  </a:cxn>
                  <a:cxn ang="0">
                    <a:pos x="812" y="661"/>
                  </a:cxn>
                  <a:cxn ang="0">
                    <a:pos x="730" y="661"/>
                  </a:cxn>
                  <a:cxn ang="0">
                    <a:pos x="706" y="649"/>
                  </a:cxn>
                  <a:cxn ang="0">
                    <a:pos x="695" y="637"/>
                  </a:cxn>
                  <a:cxn ang="0">
                    <a:pos x="683" y="614"/>
                  </a:cxn>
                  <a:cxn ang="0">
                    <a:pos x="683" y="189"/>
                  </a:cxn>
                  <a:cxn ang="0">
                    <a:pos x="671" y="118"/>
                  </a:cxn>
                  <a:cxn ang="0">
                    <a:pos x="636" y="59"/>
                  </a:cxn>
                  <a:cxn ang="0">
                    <a:pos x="612" y="48"/>
                  </a:cxn>
                  <a:cxn ang="0">
                    <a:pos x="589" y="24"/>
                  </a:cxn>
                  <a:cxn ang="0">
                    <a:pos x="518" y="0"/>
                  </a:cxn>
                  <a:cxn ang="0">
                    <a:pos x="471" y="0"/>
                  </a:cxn>
                  <a:cxn ang="0">
                    <a:pos x="365" y="24"/>
                  </a:cxn>
                  <a:cxn ang="0">
                    <a:pos x="282" y="83"/>
                  </a:cxn>
                  <a:cxn ang="0">
                    <a:pos x="235" y="166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29" y="118"/>
                  </a:cxn>
                  <a:cxn ang="0">
                    <a:pos x="129" y="154"/>
                  </a:cxn>
                </a:cxnLst>
                <a:rect l="0" t="0" r="r" b="b"/>
                <a:pathLst>
                  <a:path w="812" h="708">
                    <a:moveTo>
                      <a:pt x="129" y="154"/>
                    </a:moveTo>
                    <a:lnTo>
                      <a:pt x="129" y="625"/>
                    </a:lnTo>
                    <a:lnTo>
                      <a:pt x="118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47" y="625"/>
                    </a:lnTo>
                    <a:lnTo>
                      <a:pt x="235" y="590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7"/>
                    </a:lnTo>
                    <a:lnTo>
                      <a:pt x="377" y="48"/>
                    </a:lnTo>
                    <a:lnTo>
                      <a:pt x="459" y="36"/>
                    </a:lnTo>
                    <a:lnTo>
                      <a:pt x="494" y="36"/>
                    </a:lnTo>
                    <a:lnTo>
                      <a:pt x="530" y="59"/>
                    </a:lnTo>
                    <a:lnTo>
                      <a:pt x="541" y="71"/>
                    </a:lnTo>
                    <a:lnTo>
                      <a:pt x="577" y="177"/>
                    </a:lnTo>
                    <a:lnTo>
                      <a:pt x="577" y="625"/>
                    </a:lnTo>
                    <a:lnTo>
                      <a:pt x="565" y="649"/>
                    </a:lnTo>
                    <a:lnTo>
                      <a:pt x="541" y="649"/>
                    </a:lnTo>
                    <a:lnTo>
                      <a:pt x="506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30" y="661"/>
                    </a:lnTo>
                    <a:lnTo>
                      <a:pt x="706" y="649"/>
                    </a:lnTo>
                    <a:lnTo>
                      <a:pt x="695" y="637"/>
                    </a:lnTo>
                    <a:lnTo>
                      <a:pt x="683" y="614"/>
                    </a:lnTo>
                    <a:lnTo>
                      <a:pt x="683" y="189"/>
                    </a:lnTo>
                    <a:lnTo>
                      <a:pt x="671" y="118"/>
                    </a:lnTo>
                    <a:lnTo>
                      <a:pt x="636" y="59"/>
                    </a:lnTo>
                    <a:lnTo>
                      <a:pt x="612" y="48"/>
                    </a:lnTo>
                    <a:lnTo>
                      <a:pt x="589" y="24"/>
                    </a:lnTo>
                    <a:lnTo>
                      <a:pt x="518" y="0"/>
                    </a:lnTo>
                    <a:lnTo>
                      <a:pt x="471" y="0"/>
                    </a:lnTo>
                    <a:lnTo>
                      <a:pt x="365" y="24"/>
                    </a:lnTo>
                    <a:lnTo>
                      <a:pt x="282" y="83"/>
                    </a:lnTo>
                    <a:lnTo>
                      <a:pt x="235" y="166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29" y="118"/>
                    </a:lnTo>
                    <a:lnTo>
                      <a:pt x="129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65" name="Freeform 69"/>
              <p:cNvSpPr>
                <a:spLocks/>
              </p:cNvSpPr>
              <p:nvPr/>
            </p:nvSpPr>
            <p:spPr bwMode="auto">
              <a:xfrm>
                <a:off x="14527" y="7049"/>
                <a:ext cx="812" cy="720"/>
              </a:xfrm>
              <a:custGeom>
                <a:avLst/>
                <a:gdLst/>
                <a:ahLst/>
                <a:cxnLst>
                  <a:cxn ang="0">
                    <a:pos x="577" y="578"/>
                  </a:cxn>
                  <a:cxn ang="0">
                    <a:pos x="577" y="720"/>
                  </a:cxn>
                  <a:cxn ang="0">
                    <a:pos x="812" y="708"/>
                  </a:cxn>
                  <a:cxn ang="0">
                    <a:pos x="812" y="661"/>
                  </a:cxn>
                  <a:cxn ang="0">
                    <a:pos x="765" y="661"/>
                  </a:cxn>
                  <a:cxn ang="0">
                    <a:pos x="730" y="649"/>
                  </a:cxn>
                  <a:cxn ang="0">
                    <a:pos x="706" y="649"/>
                  </a:cxn>
                  <a:cxn ang="0">
                    <a:pos x="683" y="602"/>
                  </a:cxn>
                  <a:cxn ang="0">
                    <a:pos x="683" y="0"/>
                  </a:cxn>
                  <a:cxn ang="0">
                    <a:pos x="447" y="12"/>
                  </a:cxn>
                  <a:cxn ang="0">
                    <a:pos x="447" y="71"/>
                  </a:cxn>
                  <a:cxn ang="0">
                    <a:pos x="530" y="71"/>
                  </a:cxn>
                  <a:cxn ang="0">
                    <a:pos x="553" y="83"/>
                  </a:cxn>
                  <a:cxn ang="0">
                    <a:pos x="565" y="95"/>
                  </a:cxn>
                  <a:cxn ang="0">
                    <a:pos x="577" y="118"/>
                  </a:cxn>
                  <a:cxn ang="0">
                    <a:pos x="577" y="437"/>
                  </a:cxn>
                  <a:cxn ang="0">
                    <a:pos x="565" y="543"/>
                  </a:cxn>
                  <a:cxn ang="0">
                    <a:pos x="518" y="614"/>
                  </a:cxn>
                  <a:cxn ang="0">
                    <a:pos x="459" y="673"/>
                  </a:cxn>
                  <a:cxn ang="0">
                    <a:pos x="377" y="696"/>
                  </a:cxn>
                  <a:cxn ang="0">
                    <a:pos x="330" y="696"/>
                  </a:cxn>
                  <a:cxn ang="0">
                    <a:pos x="294" y="684"/>
                  </a:cxn>
                  <a:cxn ang="0">
                    <a:pos x="271" y="661"/>
                  </a:cxn>
                  <a:cxn ang="0">
                    <a:pos x="247" y="614"/>
                  </a:cxn>
                  <a:cxn ang="0">
                    <a:pos x="247" y="590"/>
                  </a:cxn>
                  <a:cxn ang="0">
                    <a:pos x="235" y="566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94" y="71"/>
                  </a:cxn>
                  <a:cxn ang="0">
                    <a:pos x="118" y="83"/>
                  </a:cxn>
                  <a:cxn ang="0">
                    <a:pos x="129" y="118"/>
                  </a:cxn>
                  <a:cxn ang="0">
                    <a:pos x="129" y="531"/>
                  </a:cxn>
                  <a:cxn ang="0">
                    <a:pos x="141" y="602"/>
                  </a:cxn>
                  <a:cxn ang="0">
                    <a:pos x="176" y="661"/>
                  </a:cxn>
                  <a:cxn ang="0">
                    <a:pos x="259" y="708"/>
                  </a:cxn>
                  <a:cxn ang="0">
                    <a:pos x="377" y="720"/>
                  </a:cxn>
                  <a:cxn ang="0">
                    <a:pos x="459" y="708"/>
                  </a:cxn>
                  <a:cxn ang="0">
                    <a:pos x="530" y="661"/>
                  </a:cxn>
                  <a:cxn ang="0">
                    <a:pos x="577" y="578"/>
                  </a:cxn>
                </a:cxnLst>
                <a:rect l="0" t="0" r="r" b="b"/>
                <a:pathLst>
                  <a:path w="812" h="720">
                    <a:moveTo>
                      <a:pt x="577" y="578"/>
                    </a:moveTo>
                    <a:lnTo>
                      <a:pt x="577" y="720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65" y="661"/>
                    </a:lnTo>
                    <a:lnTo>
                      <a:pt x="730" y="649"/>
                    </a:lnTo>
                    <a:lnTo>
                      <a:pt x="706" y="649"/>
                    </a:lnTo>
                    <a:lnTo>
                      <a:pt x="683" y="602"/>
                    </a:lnTo>
                    <a:lnTo>
                      <a:pt x="683" y="0"/>
                    </a:lnTo>
                    <a:lnTo>
                      <a:pt x="447" y="12"/>
                    </a:lnTo>
                    <a:lnTo>
                      <a:pt x="447" y="71"/>
                    </a:lnTo>
                    <a:lnTo>
                      <a:pt x="530" y="71"/>
                    </a:lnTo>
                    <a:lnTo>
                      <a:pt x="553" y="83"/>
                    </a:lnTo>
                    <a:lnTo>
                      <a:pt x="565" y="95"/>
                    </a:lnTo>
                    <a:lnTo>
                      <a:pt x="577" y="118"/>
                    </a:lnTo>
                    <a:lnTo>
                      <a:pt x="577" y="437"/>
                    </a:lnTo>
                    <a:lnTo>
                      <a:pt x="565" y="543"/>
                    </a:lnTo>
                    <a:lnTo>
                      <a:pt x="518" y="614"/>
                    </a:lnTo>
                    <a:lnTo>
                      <a:pt x="459" y="673"/>
                    </a:lnTo>
                    <a:lnTo>
                      <a:pt x="377" y="696"/>
                    </a:lnTo>
                    <a:lnTo>
                      <a:pt x="330" y="696"/>
                    </a:lnTo>
                    <a:lnTo>
                      <a:pt x="294" y="684"/>
                    </a:lnTo>
                    <a:lnTo>
                      <a:pt x="271" y="661"/>
                    </a:lnTo>
                    <a:lnTo>
                      <a:pt x="247" y="614"/>
                    </a:lnTo>
                    <a:lnTo>
                      <a:pt x="247" y="590"/>
                    </a:lnTo>
                    <a:lnTo>
                      <a:pt x="235" y="566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94" y="71"/>
                    </a:lnTo>
                    <a:lnTo>
                      <a:pt x="118" y="83"/>
                    </a:lnTo>
                    <a:lnTo>
                      <a:pt x="129" y="118"/>
                    </a:lnTo>
                    <a:lnTo>
                      <a:pt x="129" y="531"/>
                    </a:lnTo>
                    <a:lnTo>
                      <a:pt x="141" y="602"/>
                    </a:lnTo>
                    <a:lnTo>
                      <a:pt x="176" y="661"/>
                    </a:lnTo>
                    <a:lnTo>
                      <a:pt x="259" y="708"/>
                    </a:lnTo>
                    <a:lnTo>
                      <a:pt x="377" y="720"/>
                    </a:lnTo>
                    <a:lnTo>
                      <a:pt x="459" y="708"/>
                    </a:lnTo>
                    <a:lnTo>
                      <a:pt x="530" y="661"/>
                    </a:lnTo>
                    <a:lnTo>
                      <a:pt x="577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66" name="Freeform 70"/>
              <p:cNvSpPr>
                <a:spLocks/>
              </p:cNvSpPr>
              <p:nvPr/>
            </p:nvSpPr>
            <p:spPr bwMode="auto">
              <a:xfrm>
                <a:off x="15422" y="7049"/>
                <a:ext cx="1248" cy="708"/>
              </a:xfrm>
              <a:custGeom>
                <a:avLst/>
                <a:gdLst/>
                <a:ahLst/>
                <a:cxnLst>
                  <a:cxn ang="0">
                    <a:pos x="117" y="625"/>
                  </a:cxn>
                  <a:cxn ang="0">
                    <a:pos x="82" y="649"/>
                  </a:cxn>
                  <a:cxn ang="0">
                    <a:pos x="0" y="661"/>
                  </a:cxn>
                  <a:cxn ang="0">
                    <a:pos x="353" y="708"/>
                  </a:cxn>
                  <a:cxn ang="0">
                    <a:pos x="306" y="661"/>
                  </a:cxn>
                  <a:cxn ang="0">
                    <a:pos x="247" y="637"/>
                  </a:cxn>
                  <a:cxn ang="0">
                    <a:pos x="235" y="295"/>
                  </a:cxn>
                  <a:cxn ang="0">
                    <a:pos x="306" y="107"/>
                  </a:cxn>
                  <a:cxn ang="0">
                    <a:pos x="447" y="36"/>
                  </a:cxn>
                  <a:cxn ang="0">
                    <a:pos x="518" y="59"/>
                  </a:cxn>
                  <a:cxn ang="0">
                    <a:pos x="565" y="142"/>
                  </a:cxn>
                  <a:cxn ang="0">
                    <a:pos x="553" y="649"/>
                  </a:cxn>
                  <a:cxn ang="0">
                    <a:pos x="494" y="661"/>
                  </a:cxn>
                  <a:cxn ang="0">
                    <a:pos x="447" y="708"/>
                  </a:cxn>
                  <a:cxn ang="0">
                    <a:pos x="800" y="661"/>
                  </a:cxn>
                  <a:cxn ang="0">
                    <a:pos x="706" y="649"/>
                  </a:cxn>
                  <a:cxn ang="0">
                    <a:pos x="683" y="295"/>
                  </a:cxn>
                  <a:cxn ang="0">
                    <a:pos x="753" y="107"/>
                  </a:cxn>
                  <a:cxn ang="0">
                    <a:pos x="895" y="36"/>
                  </a:cxn>
                  <a:cxn ang="0">
                    <a:pos x="965" y="59"/>
                  </a:cxn>
                  <a:cxn ang="0">
                    <a:pos x="1001" y="107"/>
                  </a:cxn>
                  <a:cxn ang="0">
                    <a:pos x="1012" y="177"/>
                  </a:cxn>
                  <a:cxn ang="0">
                    <a:pos x="1001" y="649"/>
                  </a:cxn>
                  <a:cxn ang="0">
                    <a:pos x="942" y="661"/>
                  </a:cxn>
                  <a:cxn ang="0">
                    <a:pos x="883" y="708"/>
                  </a:cxn>
                  <a:cxn ang="0">
                    <a:pos x="1248" y="661"/>
                  </a:cxn>
                  <a:cxn ang="0">
                    <a:pos x="1142" y="649"/>
                  </a:cxn>
                  <a:cxn ang="0">
                    <a:pos x="1118" y="614"/>
                  </a:cxn>
                  <a:cxn ang="0">
                    <a:pos x="1107" y="118"/>
                  </a:cxn>
                  <a:cxn ang="0">
                    <a:pos x="1036" y="24"/>
                  </a:cxn>
                  <a:cxn ang="0">
                    <a:pos x="953" y="0"/>
                  </a:cxn>
                  <a:cxn ang="0">
                    <a:pos x="812" y="12"/>
                  </a:cxn>
                  <a:cxn ang="0">
                    <a:pos x="706" y="107"/>
                  </a:cxn>
                  <a:cxn ang="0">
                    <a:pos x="636" y="71"/>
                  </a:cxn>
                  <a:cxn ang="0">
                    <a:pos x="518" y="0"/>
                  </a:cxn>
                  <a:cxn ang="0">
                    <a:pos x="353" y="24"/>
                  </a:cxn>
                  <a:cxn ang="0">
                    <a:pos x="223" y="166"/>
                  </a:cxn>
                  <a:cxn ang="0">
                    <a:pos x="0" y="12"/>
                  </a:cxn>
                  <a:cxn ang="0">
                    <a:pos x="82" y="71"/>
                  </a:cxn>
                  <a:cxn ang="0">
                    <a:pos x="117" y="95"/>
                  </a:cxn>
                </a:cxnLst>
                <a:rect l="0" t="0" r="r" b="b"/>
                <a:pathLst>
                  <a:path w="1248" h="708">
                    <a:moveTo>
                      <a:pt x="117" y="154"/>
                    </a:moveTo>
                    <a:lnTo>
                      <a:pt x="117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53" y="708"/>
                    </a:lnTo>
                    <a:lnTo>
                      <a:pt x="353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5" y="625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7"/>
                    </a:lnTo>
                    <a:lnTo>
                      <a:pt x="377" y="48"/>
                    </a:lnTo>
                    <a:lnTo>
                      <a:pt x="447" y="36"/>
                    </a:lnTo>
                    <a:lnTo>
                      <a:pt x="482" y="36"/>
                    </a:lnTo>
                    <a:lnTo>
                      <a:pt x="518" y="59"/>
                    </a:lnTo>
                    <a:lnTo>
                      <a:pt x="541" y="71"/>
                    </a:lnTo>
                    <a:lnTo>
                      <a:pt x="565" y="142"/>
                    </a:lnTo>
                    <a:lnTo>
                      <a:pt x="565" y="625"/>
                    </a:lnTo>
                    <a:lnTo>
                      <a:pt x="553" y="649"/>
                    </a:lnTo>
                    <a:lnTo>
                      <a:pt x="530" y="649"/>
                    </a:lnTo>
                    <a:lnTo>
                      <a:pt x="494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00" y="708"/>
                    </a:lnTo>
                    <a:lnTo>
                      <a:pt x="800" y="661"/>
                    </a:lnTo>
                    <a:lnTo>
                      <a:pt x="742" y="661"/>
                    </a:lnTo>
                    <a:lnTo>
                      <a:pt x="706" y="649"/>
                    </a:lnTo>
                    <a:lnTo>
                      <a:pt x="683" y="625"/>
                    </a:lnTo>
                    <a:lnTo>
                      <a:pt x="683" y="295"/>
                    </a:lnTo>
                    <a:lnTo>
                      <a:pt x="694" y="177"/>
                    </a:lnTo>
                    <a:lnTo>
                      <a:pt x="753" y="107"/>
                    </a:lnTo>
                    <a:lnTo>
                      <a:pt x="812" y="48"/>
                    </a:lnTo>
                    <a:lnTo>
                      <a:pt x="895" y="36"/>
                    </a:lnTo>
                    <a:lnTo>
                      <a:pt x="930" y="36"/>
                    </a:lnTo>
                    <a:lnTo>
                      <a:pt x="965" y="59"/>
                    </a:lnTo>
                    <a:lnTo>
                      <a:pt x="977" y="71"/>
                    </a:lnTo>
                    <a:lnTo>
                      <a:pt x="1001" y="107"/>
                    </a:lnTo>
                    <a:lnTo>
                      <a:pt x="1001" y="142"/>
                    </a:lnTo>
                    <a:lnTo>
                      <a:pt x="1012" y="177"/>
                    </a:lnTo>
                    <a:lnTo>
                      <a:pt x="1012" y="625"/>
                    </a:lnTo>
                    <a:lnTo>
                      <a:pt x="1001" y="649"/>
                    </a:lnTo>
                    <a:lnTo>
                      <a:pt x="977" y="649"/>
                    </a:lnTo>
                    <a:lnTo>
                      <a:pt x="942" y="661"/>
                    </a:lnTo>
                    <a:lnTo>
                      <a:pt x="883" y="661"/>
                    </a:lnTo>
                    <a:lnTo>
                      <a:pt x="883" y="708"/>
                    </a:lnTo>
                    <a:lnTo>
                      <a:pt x="1248" y="708"/>
                    </a:lnTo>
                    <a:lnTo>
                      <a:pt x="1248" y="661"/>
                    </a:lnTo>
                    <a:lnTo>
                      <a:pt x="1165" y="661"/>
                    </a:lnTo>
                    <a:lnTo>
                      <a:pt x="1142" y="649"/>
                    </a:lnTo>
                    <a:lnTo>
                      <a:pt x="1130" y="637"/>
                    </a:lnTo>
                    <a:lnTo>
                      <a:pt x="1118" y="614"/>
                    </a:lnTo>
                    <a:lnTo>
                      <a:pt x="1118" y="189"/>
                    </a:lnTo>
                    <a:lnTo>
                      <a:pt x="1107" y="118"/>
                    </a:lnTo>
                    <a:lnTo>
                      <a:pt x="1071" y="59"/>
                    </a:lnTo>
                    <a:lnTo>
                      <a:pt x="1036" y="24"/>
                    </a:lnTo>
                    <a:lnTo>
                      <a:pt x="1001" y="12"/>
                    </a:lnTo>
                    <a:lnTo>
                      <a:pt x="953" y="0"/>
                    </a:lnTo>
                    <a:lnTo>
                      <a:pt x="906" y="0"/>
                    </a:lnTo>
                    <a:lnTo>
                      <a:pt x="812" y="12"/>
                    </a:lnTo>
                    <a:lnTo>
                      <a:pt x="753" y="59"/>
                    </a:lnTo>
                    <a:lnTo>
                      <a:pt x="706" y="107"/>
                    </a:lnTo>
                    <a:lnTo>
                      <a:pt x="671" y="154"/>
                    </a:lnTo>
                    <a:lnTo>
                      <a:pt x="636" y="71"/>
                    </a:lnTo>
                    <a:lnTo>
                      <a:pt x="588" y="24"/>
                    </a:lnTo>
                    <a:lnTo>
                      <a:pt x="518" y="0"/>
                    </a:lnTo>
                    <a:lnTo>
                      <a:pt x="459" y="0"/>
                    </a:lnTo>
                    <a:lnTo>
                      <a:pt x="353" y="24"/>
                    </a:lnTo>
                    <a:lnTo>
                      <a:pt x="282" y="83"/>
                    </a:lnTo>
                    <a:lnTo>
                      <a:pt x="223" y="166"/>
                    </a:lnTo>
                    <a:lnTo>
                      <a:pt x="223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7" y="95"/>
                    </a:lnTo>
                    <a:lnTo>
                      <a:pt x="117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67" name="Freeform 71"/>
              <p:cNvSpPr>
                <a:spLocks noEditPoints="1"/>
              </p:cNvSpPr>
              <p:nvPr/>
            </p:nvSpPr>
            <p:spPr bwMode="auto">
              <a:xfrm>
                <a:off x="16705" y="6648"/>
                <a:ext cx="789" cy="1121"/>
              </a:xfrm>
              <a:custGeom>
                <a:avLst/>
                <a:gdLst/>
                <a:ahLst/>
                <a:cxnLst>
                  <a:cxn ang="0">
                    <a:pos x="224" y="508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59"/>
                  </a:cxn>
                  <a:cxn ang="0">
                    <a:pos x="47" y="59"/>
                  </a:cxn>
                  <a:cxn ang="0">
                    <a:pos x="83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18" y="1109"/>
                  </a:cxn>
                  <a:cxn ang="0">
                    <a:pos x="165" y="1109"/>
                  </a:cxn>
                  <a:cxn ang="0">
                    <a:pos x="177" y="1097"/>
                  </a:cxn>
                  <a:cxn ang="0">
                    <a:pos x="177" y="1074"/>
                  </a:cxn>
                  <a:cxn ang="0">
                    <a:pos x="200" y="1050"/>
                  </a:cxn>
                  <a:cxn ang="0">
                    <a:pos x="224" y="1015"/>
                  </a:cxn>
                  <a:cxn ang="0">
                    <a:pos x="259" y="1062"/>
                  </a:cxn>
                  <a:cxn ang="0">
                    <a:pos x="330" y="1109"/>
                  </a:cxn>
                  <a:cxn ang="0">
                    <a:pos x="424" y="1121"/>
                  </a:cxn>
                  <a:cxn ang="0">
                    <a:pos x="565" y="1097"/>
                  </a:cxn>
                  <a:cxn ang="0">
                    <a:pos x="683" y="1026"/>
                  </a:cxn>
                  <a:cxn ang="0">
                    <a:pos x="754" y="909"/>
                  </a:cxn>
                  <a:cxn ang="0">
                    <a:pos x="789" y="767"/>
                  </a:cxn>
                  <a:cxn ang="0">
                    <a:pos x="766" y="625"/>
                  </a:cxn>
                  <a:cxn ang="0">
                    <a:pos x="683" y="508"/>
                  </a:cxn>
                  <a:cxn ang="0">
                    <a:pos x="577" y="425"/>
                  </a:cxn>
                  <a:cxn ang="0">
                    <a:pos x="448" y="401"/>
                  </a:cxn>
                  <a:cxn ang="0">
                    <a:pos x="342" y="425"/>
                  </a:cxn>
                  <a:cxn ang="0">
                    <a:pos x="271" y="460"/>
                  </a:cxn>
                  <a:cxn ang="0">
                    <a:pos x="224" y="508"/>
                  </a:cxn>
                  <a:cxn ang="0">
                    <a:pos x="236" y="932"/>
                  </a:cxn>
                  <a:cxn ang="0">
                    <a:pos x="236" y="555"/>
                  </a:cxn>
                  <a:cxn ang="0">
                    <a:pos x="318" y="472"/>
                  </a:cxn>
                  <a:cxn ang="0">
                    <a:pos x="389" y="449"/>
                  </a:cxn>
                  <a:cxn ang="0">
                    <a:pos x="436" y="437"/>
                  </a:cxn>
                  <a:cxn ang="0">
                    <a:pos x="495" y="449"/>
                  </a:cxn>
                  <a:cxn ang="0">
                    <a:pos x="530" y="460"/>
                  </a:cxn>
                  <a:cxn ang="0">
                    <a:pos x="577" y="496"/>
                  </a:cxn>
                  <a:cxn ang="0">
                    <a:pos x="612" y="543"/>
                  </a:cxn>
                  <a:cxn ang="0">
                    <a:pos x="648" y="649"/>
                  </a:cxn>
                  <a:cxn ang="0">
                    <a:pos x="660" y="767"/>
                  </a:cxn>
                  <a:cxn ang="0">
                    <a:pos x="636" y="909"/>
                  </a:cxn>
                  <a:cxn ang="0">
                    <a:pos x="601" y="991"/>
                  </a:cxn>
                  <a:cxn ang="0">
                    <a:pos x="577" y="1015"/>
                  </a:cxn>
                  <a:cxn ang="0">
                    <a:pos x="554" y="1050"/>
                  </a:cxn>
                  <a:cxn ang="0">
                    <a:pos x="518" y="1074"/>
                  </a:cxn>
                  <a:cxn ang="0">
                    <a:pos x="424" y="1097"/>
                  </a:cxn>
                  <a:cxn ang="0">
                    <a:pos x="377" y="1085"/>
                  </a:cxn>
                  <a:cxn ang="0">
                    <a:pos x="283" y="1038"/>
                  </a:cxn>
                  <a:cxn ang="0">
                    <a:pos x="247" y="967"/>
                  </a:cxn>
                  <a:cxn ang="0">
                    <a:pos x="236" y="956"/>
                  </a:cxn>
                  <a:cxn ang="0">
                    <a:pos x="236" y="932"/>
                  </a:cxn>
                </a:cxnLst>
                <a:rect l="0" t="0" r="r" b="b"/>
                <a:pathLst>
                  <a:path w="789" h="1121">
                    <a:moveTo>
                      <a:pt x="224" y="508"/>
                    </a:moveTo>
                    <a:lnTo>
                      <a:pt x="224" y="0"/>
                    </a:lnTo>
                    <a:lnTo>
                      <a:pt x="0" y="12"/>
                    </a:lnTo>
                    <a:lnTo>
                      <a:pt x="0" y="59"/>
                    </a:lnTo>
                    <a:lnTo>
                      <a:pt x="47" y="59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18" y="1109"/>
                    </a:lnTo>
                    <a:lnTo>
                      <a:pt x="165" y="1109"/>
                    </a:lnTo>
                    <a:lnTo>
                      <a:pt x="177" y="1097"/>
                    </a:lnTo>
                    <a:lnTo>
                      <a:pt x="177" y="1074"/>
                    </a:lnTo>
                    <a:lnTo>
                      <a:pt x="200" y="1050"/>
                    </a:lnTo>
                    <a:lnTo>
                      <a:pt x="224" y="1015"/>
                    </a:lnTo>
                    <a:lnTo>
                      <a:pt x="259" y="1062"/>
                    </a:lnTo>
                    <a:lnTo>
                      <a:pt x="330" y="1109"/>
                    </a:lnTo>
                    <a:lnTo>
                      <a:pt x="424" y="1121"/>
                    </a:lnTo>
                    <a:lnTo>
                      <a:pt x="565" y="1097"/>
                    </a:lnTo>
                    <a:lnTo>
                      <a:pt x="683" y="1026"/>
                    </a:lnTo>
                    <a:lnTo>
                      <a:pt x="754" y="909"/>
                    </a:lnTo>
                    <a:lnTo>
                      <a:pt x="789" y="767"/>
                    </a:lnTo>
                    <a:lnTo>
                      <a:pt x="766" y="625"/>
                    </a:lnTo>
                    <a:lnTo>
                      <a:pt x="683" y="508"/>
                    </a:lnTo>
                    <a:lnTo>
                      <a:pt x="577" y="425"/>
                    </a:lnTo>
                    <a:lnTo>
                      <a:pt x="448" y="401"/>
                    </a:lnTo>
                    <a:lnTo>
                      <a:pt x="342" y="425"/>
                    </a:lnTo>
                    <a:lnTo>
                      <a:pt x="271" y="460"/>
                    </a:lnTo>
                    <a:lnTo>
                      <a:pt x="224" y="508"/>
                    </a:lnTo>
                    <a:close/>
                    <a:moveTo>
                      <a:pt x="236" y="932"/>
                    </a:moveTo>
                    <a:lnTo>
                      <a:pt x="236" y="555"/>
                    </a:lnTo>
                    <a:lnTo>
                      <a:pt x="318" y="472"/>
                    </a:lnTo>
                    <a:lnTo>
                      <a:pt x="389" y="449"/>
                    </a:lnTo>
                    <a:lnTo>
                      <a:pt x="436" y="437"/>
                    </a:lnTo>
                    <a:lnTo>
                      <a:pt x="495" y="449"/>
                    </a:lnTo>
                    <a:lnTo>
                      <a:pt x="530" y="460"/>
                    </a:lnTo>
                    <a:lnTo>
                      <a:pt x="577" y="496"/>
                    </a:lnTo>
                    <a:lnTo>
                      <a:pt x="612" y="543"/>
                    </a:lnTo>
                    <a:lnTo>
                      <a:pt x="648" y="649"/>
                    </a:lnTo>
                    <a:lnTo>
                      <a:pt x="660" y="767"/>
                    </a:lnTo>
                    <a:lnTo>
                      <a:pt x="636" y="909"/>
                    </a:lnTo>
                    <a:lnTo>
                      <a:pt x="601" y="991"/>
                    </a:lnTo>
                    <a:lnTo>
                      <a:pt x="577" y="1015"/>
                    </a:lnTo>
                    <a:lnTo>
                      <a:pt x="554" y="1050"/>
                    </a:lnTo>
                    <a:lnTo>
                      <a:pt x="518" y="1074"/>
                    </a:lnTo>
                    <a:lnTo>
                      <a:pt x="424" y="1097"/>
                    </a:lnTo>
                    <a:lnTo>
                      <a:pt x="377" y="1085"/>
                    </a:lnTo>
                    <a:lnTo>
                      <a:pt x="283" y="1038"/>
                    </a:lnTo>
                    <a:lnTo>
                      <a:pt x="247" y="967"/>
                    </a:lnTo>
                    <a:lnTo>
                      <a:pt x="236" y="956"/>
                    </a:lnTo>
                    <a:lnTo>
                      <a:pt x="236" y="93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68" name="Freeform 72"/>
              <p:cNvSpPr>
                <a:spLocks noEditPoints="1"/>
              </p:cNvSpPr>
              <p:nvPr/>
            </p:nvSpPr>
            <p:spPr bwMode="auto">
              <a:xfrm>
                <a:off x="17635" y="7038"/>
                <a:ext cx="613" cy="731"/>
              </a:xfrm>
              <a:custGeom>
                <a:avLst/>
                <a:gdLst/>
                <a:ahLst/>
                <a:cxnLst>
                  <a:cxn ang="0">
                    <a:pos x="577" y="353"/>
                  </a:cxn>
                  <a:cxn ang="0">
                    <a:pos x="601" y="353"/>
                  </a:cxn>
                  <a:cxn ang="0">
                    <a:pos x="613" y="342"/>
                  </a:cxn>
                  <a:cxn ang="0">
                    <a:pos x="613" y="318"/>
                  </a:cxn>
                  <a:cxn ang="0">
                    <a:pos x="601" y="224"/>
                  </a:cxn>
                  <a:cxn ang="0">
                    <a:pos x="577" y="141"/>
                  </a:cxn>
                  <a:cxn ang="0">
                    <a:pos x="519" y="70"/>
                  </a:cxn>
                  <a:cxn ang="0">
                    <a:pos x="436" y="23"/>
                  </a:cxn>
                  <a:cxn ang="0">
                    <a:pos x="330" y="0"/>
                  </a:cxn>
                  <a:cxn ang="0">
                    <a:pos x="201" y="35"/>
                  </a:cxn>
                  <a:cxn ang="0">
                    <a:pos x="95" y="106"/>
                  </a:cxn>
                  <a:cxn ang="0">
                    <a:pos x="24" y="224"/>
                  </a:cxn>
                  <a:cxn ang="0">
                    <a:pos x="0" y="365"/>
                  </a:cxn>
                  <a:cxn ang="0">
                    <a:pos x="24" y="519"/>
                  </a:cxn>
                  <a:cxn ang="0">
                    <a:pos x="106" y="636"/>
                  </a:cxn>
                  <a:cxn ang="0">
                    <a:pos x="212" y="707"/>
                  </a:cxn>
                  <a:cxn ang="0">
                    <a:pos x="354" y="731"/>
                  </a:cxn>
                  <a:cxn ang="0">
                    <a:pos x="460" y="719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13" y="566"/>
                  </a:cxn>
                  <a:cxn ang="0">
                    <a:pos x="613" y="519"/>
                  </a:cxn>
                  <a:cxn ang="0">
                    <a:pos x="601" y="507"/>
                  </a:cxn>
                  <a:cxn ang="0">
                    <a:pos x="589" y="507"/>
                  </a:cxn>
                  <a:cxn ang="0">
                    <a:pos x="577" y="519"/>
                  </a:cxn>
                  <a:cxn ang="0">
                    <a:pos x="577" y="530"/>
                  </a:cxn>
                  <a:cxn ang="0">
                    <a:pos x="530" y="613"/>
                  </a:cxn>
                  <a:cxn ang="0">
                    <a:pos x="483" y="660"/>
                  </a:cxn>
                  <a:cxn ang="0">
                    <a:pos x="424" y="684"/>
                  </a:cxn>
                  <a:cxn ang="0">
                    <a:pos x="377" y="695"/>
                  </a:cxn>
                  <a:cxn ang="0">
                    <a:pos x="318" y="695"/>
                  </a:cxn>
                  <a:cxn ang="0">
                    <a:pos x="271" y="672"/>
                  </a:cxn>
                  <a:cxn ang="0">
                    <a:pos x="201" y="625"/>
                  </a:cxn>
                  <a:cxn ang="0">
                    <a:pos x="177" y="589"/>
                  </a:cxn>
                  <a:cxn ang="0">
                    <a:pos x="142" y="507"/>
                  </a:cxn>
                  <a:cxn ang="0">
                    <a:pos x="130" y="424"/>
                  </a:cxn>
                  <a:cxn ang="0">
                    <a:pos x="130" y="353"/>
                  </a:cxn>
                  <a:cxn ang="0">
                    <a:pos x="577" y="353"/>
                  </a:cxn>
                  <a:cxn ang="0">
                    <a:pos x="130" y="318"/>
                  </a:cxn>
                  <a:cxn ang="0">
                    <a:pos x="153" y="200"/>
                  </a:cxn>
                  <a:cxn ang="0">
                    <a:pos x="189" y="118"/>
                  </a:cxn>
                  <a:cxn ang="0">
                    <a:pos x="236" y="70"/>
                  </a:cxn>
                  <a:cxn ang="0">
                    <a:pos x="295" y="47"/>
                  </a:cxn>
                  <a:cxn ang="0">
                    <a:pos x="330" y="35"/>
                  </a:cxn>
                  <a:cxn ang="0">
                    <a:pos x="413" y="59"/>
                  </a:cxn>
                  <a:cxn ang="0">
                    <a:pos x="460" y="118"/>
                  </a:cxn>
                  <a:cxn ang="0">
                    <a:pos x="495" y="188"/>
                  </a:cxn>
                  <a:cxn ang="0">
                    <a:pos x="507" y="259"/>
                  </a:cxn>
                  <a:cxn ang="0">
                    <a:pos x="507" y="318"/>
                  </a:cxn>
                  <a:cxn ang="0">
                    <a:pos x="130" y="318"/>
                  </a:cxn>
                </a:cxnLst>
                <a:rect l="0" t="0" r="r" b="b"/>
                <a:pathLst>
                  <a:path w="613" h="731">
                    <a:moveTo>
                      <a:pt x="577" y="353"/>
                    </a:moveTo>
                    <a:lnTo>
                      <a:pt x="601" y="353"/>
                    </a:lnTo>
                    <a:lnTo>
                      <a:pt x="613" y="342"/>
                    </a:lnTo>
                    <a:lnTo>
                      <a:pt x="613" y="318"/>
                    </a:lnTo>
                    <a:lnTo>
                      <a:pt x="601" y="224"/>
                    </a:lnTo>
                    <a:lnTo>
                      <a:pt x="577" y="141"/>
                    </a:lnTo>
                    <a:lnTo>
                      <a:pt x="519" y="70"/>
                    </a:lnTo>
                    <a:lnTo>
                      <a:pt x="436" y="23"/>
                    </a:lnTo>
                    <a:lnTo>
                      <a:pt x="330" y="0"/>
                    </a:lnTo>
                    <a:lnTo>
                      <a:pt x="201" y="35"/>
                    </a:lnTo>
                    <a:lnTo>
                      <a:pt x="95" y="106"/>
                    </a:lnTo>
                    <a:lnTo>
                      <a:pt x="24" y="224"/>
                    </a:lnTo>
                    <a:lnTo>
                      <a:pt x="0" y="365"/>
                    </a:lnTo>
                    <a:lnTo>
                      <a:pt x="24" y="519"/>
                    </a:lnTo>
                    <a:lnTo>
                      <a:pt x="106" y="636"/>
                    </a:lnTo>
                    <a:lnTo>
                      <a:pt x="212" y="707"/>
                    </a:lnTo>
                    <a:lnTo>
                      <a:pt x="354" y="731"/>
                    </a:lnTo>
                    <a:lnTo>
                      <a:pt x="460" y="719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13" y="566"/>
                    </a:lnTo>
                    <a:lnTo>
                      <a:pt x="613" y="519"/>
                    </a:lnTo>
                    <a:lnTo>
                      <a:pt x="601" y="507"/>
                    </a:lnTo>
                    <a:lnTo>
                      <a:pt x="589" y="507"/>
                    </a:lnTo>
                    <a:lnTo>
                      <a:pt x="577" y="519"/>
                    </a:lnTo>
                    <a:lnTo>
                      <a:pt x="577" y="530"/>
                    </a:lnTo>
                    <a:lnTo>
                      <a:pt x="530" y="613"/>
                    </a:lnTo>
                    <a:lnTo>
                      <a:pt x="483" y="660"/>
                    </a:lnTo>
                    <a:lnTo>
                      <a:pt x="424" y="684"/>
                    </a:lnTo>
                    <a:lnTo>
                      <a:pt x="377" y="695"/>
                    </a:lnTo>
                    <a:lnTo>
                      <a:pt x="318" y="695"/>
                    </a:lnTo>
                    <a:lnTo>
                      <a:pt x="271" y="672"/>
                    </a:lnTo>
                    <a:lnTo>
                      <a:pt x="201" y="625"/>
                    </a:lnTo>
                    <a:lnTo>
                      <a:pt x="177" y="589"/>
                    </a:lnTo>
                    <a:lnTo>
                      <a:pt x="142" y="507"/>
                    </a:lnTo>
                    <a:lnTo>
                      <a:pt x="130" y="424"/>
                    </a:lnTo>
                    <a:lnTo>
                      <a:pt x="130" y="353"/>
                    </a:lnTo>
                    <a:lnTo>
                      <a:pt x="577" y="353"/>
                    </a:lnTo>
                    <a:close/>
                    <a:moveTo>
                      <a:pt x="130" y="318"/>
                    </a:moveTo>
                    <a:lnTo>
                      <a:pt x="153" y="200"/>
                    </a:lnTo>
                    <a:lnTo>
                      <a:pt x="189" y="118"/>
                    </a:lnTo>
                    <a:lnTo>
                      <a:pt x="236" y="70"/>
                    </a:lnTo>
                    <a:lnTo>
                      <a:pt x="295" y="47"/>
                    </a:lnTo>
                    <a:lnTo>
                      <a:pt x="330" y="35"/>
                    </a:lnTo>
                    <a:lnTo>
                      <a:pt x="413" y="59"/>
                    </a:lnTo>
                    <a:lnTo>
                      <a:pt x="460" y="118"/>
                    </a:lnTo>
                    <a:lnTo>
                      <a:pt x="495" y="188"/>
                    </a:lnTo>
                    <a:lnTo>
                      <a:pt x="507" y="259"/>
                    </a:lnTo>
                    <a:lnTo>
                      <a:pt x="507" y="318"/>
                    </a:lnTo>
                    <a:lnTo>
                      <a:pt x="130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69" name="Freeform 73"/>
              <p:cNvSpPr>
                <a:spLocks/>
              </p:cNvSpPr>
              <p:nvPr/>
            </p:nvSpPr>
            <p:spPr bwMode="auto">
              <a:xfrm>
                <a:off x="18342" y="7049"/>
                <a:ext cx="542" cy="708"/>
              </a:xfrm>
              <a:custGeom>
                <a:avLst/>
                <a:gdLst/>
                <a:ahLst/>
                <a:cxnLst>
                  <a:cxn ang="0">
                    <a:pos x="235" y="578"/>
                  </a:cxn>
                  <a:cxn ang="0">
                    <a:pos x="235" y="331"/>
                  </a:cxn>
                  <a:cxn ang="0">
                    <a:pos x="247" y="224"/>
                  </a:cxn>
                  <a:cxn ang="0">
                    <a:pos x="283" y="130"/>
                  </a:cxn>
                  <a:cxn ang="0">
                    <a:pos x="341" y="59"/>
                  </a:cxn>
                  <a:cxn ang="0">
                    <a:pos x="424" y="36"/>
                  </a:cxn>
                  <a:cxn ang="0">
                    <a:pos x="436" y="36"/>
                  </a:cxn>
                  <a:cxn ang="0">
                    <a:pos x="424" y="36"/>
                  </a:cxn>
                  <a:cxn ang="0">
                    <a:pos x="424" y="48"/>
                  </a:cxn>
                  <a:cxn ang="0">
                    <a:pos x="400" y="95"/>
                  </a:cxn>
                  <a:cxn ang="0">
                    <a:pos x="412" y="130"/>
                  </a:cxn>
                  <a:cxn ang="0">
                    <a:pos x="424" y="154"/>
                  </a:cxn>
                  <a:cxn ang="0">
                    <a:pos x="447" y="166"/>
                  </a:cxn>
                  <a:cxn ang="0">
                    <a:pos x="494" y="166"/>
                  </a:cxn>
                  <a:cxn ang="0">
                    <a:pos x="530" y="130"/>
                  </a:cxn>
                  <a:cxn ang="0">
                    <a:pos x="542" y="95"/>
                  </a:cxn>
                  <a:cxn ang="0">
                    <a:pos x="530" y="71"/>
                  </a:cxn>
                  <a:cxn ang="0">
                    <a:pos x="518" y="36"/>
                  </a:cxn>
                  <a:cxn ang="0">
                    <a:pos x="494" y="24"/>
                  </a:cxn>
                  <a:cxn ang="0">
                    <a:pos x="459" y="0"/>
                  </a:cxn>
                  <a:cxn ang="0">
                    <a:pos x="424" y="0"/>
                  </a:cxn>
                  <a:cxn ang="0">
                    <a:pos x="341" y="12"/>
                  </a:cxn>
                  <a:cxn ang="0">
                    <a:pos x="283" y="59"/>
                  </a:cxn>
                  <a:cxn ang="0">
                    <a:pos x="247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29" y="118"/>
                  </a:cxn>
                  <a:cxn ang="0">
                    <a:pos x="129" y="625"/>
                  </a:cxn>
                  <a:cxn ang="0">
                    <a:pos x="118" y="649"/>
                  </a:cxn>
                  <a:cxn ang="0">
                    <a:pos x="94" y="649"/>
                  </a:cxn>
                  <a:cxn ang="0">
                    <a:pos x="59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88" y="708"/>
                  </a:cxn>
                  <a:cxn ang="0">
                    <a:pos x="388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35" y="625"/>
                  </a:cxn>
                  <a:cxn ang="0">
                    <a:pos x="235" y="578"/>
                  </a:cxn>
                </a:cxnLst>
                <a:rect l="0" t="0" r="r" b="b"/>
                <a:pathLst>
                  <a:path w="542" h="708">
                    <a:moveTo>
                      <a:pt x="235" y="578"/>
                    </a:moveTo>
                    <a:lnTo>
                      <a:pt x="235" y="331"/>
                    </a:lnTo>
                    <a:lnTo>
                      <a:pt x="247" y="224"/>
                    </a:lnTo>
                    <a:lnTo>
                      <a:pt x="283" y="130"/>
                    </a:lnTo>
                    <a:lnTo>
                      <a:pt x="341" y="59"/>
                    </a:lnTo>
                    <a:lnTo>
                      <a:pt x="424" y="36"/>
                    </a:lnTo>
                    <a:lnTo>
                      <a:pt x="436" y="36"/>
                    </a:lnTo>
                    <a:lnTo>
                      <a:pt x="424" y="36"/>
                    </a:lnTo>
                    <a:lnTo>
                      <a:pt x="424" y="48"/>
                    </a:lnTo>
                    <a:lnTo>
                      <a:pt x="400" y="95"/>
                    </a:lnTo>
                    <a:lnTo>
                      <a:pt x="412" y="130"/>
                    </a:lnTo>
                    <a:lnTo>
                      <a:pt x="424" y="154"/>
                    </a:lnTo>
                    <a:lnTo>
                      <a:pt x="447" y="166"/>
                    </a:lnTo>
                    <a:lnTo>
                      <a:pt x="494" y="166"/>
                    </a:lnTo>
                    <a:lnTo>
                      <a:pt x="530" y="130"/>
                    </a:lnTo>
                    <a:lnTo>
                      <a:pt x="542" y="95"/>
                    </a:lnTo>
                    <a:lnTo>
                      <a:pt x="530" y="71"/>
                    </a:lnTo>
                    <a:lnTo>
                      <a:pt x="518" y="36"/>
                    </a:lnTo>
                    <a:lnTo>
                      <a:pt x="494" y="24"/>
                    </a:lnTo>
                    <a:lnTo>
                      <a:pt x="459" y="0"/>
                    </a:lnTo>
                    <a:lnTo>
                      <a:pt x="424" y="0"/>
                    </a:lnTo>
                    <a:lnTo>
                      <a:pt x="341" y="12"/>
                    </a:lnTo>
                    <a:lnTo>
                      <a:pt x="283" y="59"/>
                    </a:lnTo>
                    <a:lnTo>
                      <a:pt x="247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29" y="118"/>
                    </a:lnTo>
                    <a:lnTo>
                      <a:pt x="129" y="625"/>
                    </a:lnTo>
                    <a:lnTo>
                      <a:pt x="118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88" y="708"/>
                    </a:lnTo>
                    <a:lnTo>
                      <a:pt x="388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5" y="625"/>
                    </a:lnTo>
                    <a:lnTo>
                      <a:pt x="235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70" name="Freeform 74"/>
              <p:cNvSpPr>
                <a:spLocks noEditPoints="1"/>
              </p:cNvSpPr>
              <p:nvPr/>
            </p:nvSpPr>
            <p:spPr bwMode="auto">
              <a:xfrm>
                <a:off x="19508" y="7038"/>
                <a:ext cx="706" cy="731"/>
              </a:xfrm>
              <a:custGeom>
                <a:avLst/>
                <a:gdLst/>
                <a:ahLst/>
                <a:cxnLst>
                  <a:cxn ang="0">
                    <a:pos x="706" y="377"/>
                  </a:cxn>
                  <a:cxn ang="0">
                    <a:pos x="683" y="235"/>
                  </a:cxn>
                  <a:cxn ang="0">
                    <a:pos x="600" y="118"/>
                  </a:cxn>
                  <a:cxn ang="0">
                    <a:pos x="494" y="35"/>
                  </a:cxn>
                  <a:cxn ang="0">
                    <a:pos x="353" y="0"/>
                  </a:cxn>
                  <a:cxn ang="0">
                    <a:pos x="212" y="35"/>
                  </a:cxn>
                  <a:cxn ang="0">
                    <a:pos x="106" y="118"/>
                  </a:cxn>
                  <a:cxn ang="0">
                    <a:pos x="23" y="235"/>
                  </a:cxn>
                  <a:cxn ang="0">
                    <a:pos x="0" y="377"/>
                  </a:cxn>
                  <a:cxn ang="0">
                    <a:pos x="23" y="519"/>
                  </a:cxn>
                  <a:cxn ang="0">
                    <a:pos x="106" y="636"/>
                  </a:cxn>
                  <a:cxn ang="0">
                    <a:pos x="212" y="707"/>
                  </a:cxn>
                  <a:cxn ang="0">
                    <a:pos x="353" y="731"/>
                  </a:cxn>
                  <a:cxn ang="0">
                    <a:pos x="494" y="707"/>
                  </a:cxn>
                  <a:cxn ang="0">
                    <a:pos x="600" y="636"/>
                  </a:cxn>
                  <a:cxn ang="0">
                    <a:pos x="683" y="519"/>
                  </a:cxn>
                  <a:cxn ang="0">
                    <a:pos x="706" y="377"/>
                  </a:cxn>
                  <a:cxn ang="0">
                    <a:pos x="353" y="695"/>
                  </a:cxn>
                  <a:cxn ang="0">
                    <a:pos x="306" y="695"/>
                  </a:cxn>
                  <a:cxn ang="0">
                    <a:pos x="270" y="684"/>
                  </a:cxn>
                  <a:cxn ang="0">
                    <a:pos x="235" y="660"/>
                  </a:cxn>
                  <a:cxn ang="0">
                    <a:pos x="164" y="589"/>
                  </a:cxn>
                  <a:cxn ang="0">
                    <a:pos x="129" y="471"/>
                  </a:cxn>
                  <a:cxn ang="0">
                    <a:pos x="129" y="259"/>
                  </a:cxn>
                  <a:cxn ang="0">
                    <a:pos x="164" y="141"/>
                  </a:cxn>
                  <a:cxn ang="0">
                    <a:pos x="235" y="70"/>
                  </a:cxn>
                  <a:cxn ang="0">
                    <a:pos x="270" y="59"/>
                  </a:cxn>
                  <a:cxn ang="0">
                    <a:pos x="306" y="35"/>
                  </a:cxn>
                  <a:cxn ang="0">
                    <a:pos x="353" y="35"/>
                  </a:cxn>
                  <a:cxn ang="0">
                    <a:pos x="447" y="59"/>
                  </a:cxn>
                  <a:cxn ang="0">
                    <a:pos x="494" y="94"/>
                  </a:cxn>
                  <a:cxn ang="0">
                    <a:pos x="530" y="141"/>
                  </a:cxn>
                  <a:cxn ang="0">
                    <a:pos x="565" y="212"/>
                  </a:cxn>
                  <a:cxn ang="0">
                    <a:pos x="577" y="294"/>
                  </a:cxn>
                  <a:cxn ang="0">
                    <a:pos x="577" y="365"/>
                  </a:cxn>
                  <a:cxn ang="0">
                    <a:pos x="565" y="471"/>
                  </a:cxn>
                  <a:cxn ang="0">
                    <a:pos x="541" y="577"/>
                  </a:cxn>
                  <a:cxn ang="0">
                    <a:pos x="459" y="660"/>
                  </a:cxn>
                  <a:cxn ang="0">
                    <a:pos x="353" y="695"/>
                  </a:cxn>
                </a:cxnLst>
                <a:rect l="0" t="0" r="r" b="b"/>
                <a:pathLst>
                  <a:path w="706" h="731">
                    <a:moveTo>
                      <a:pt x="706" y="377"/>
                    </a:moveTo>
                    <a:lnTo>
                      <a:pt x="683" y="235"/>
                    </a:lnTo>
                    <a:lnTo>
                      <a:pt x="600" y="118"/>
                    </a:lnTo>
                    <a:lnTo>
                      <a:pt x="494" y="35"/>
                    </a:lnTo>
                    <a:lnTo>
                      <a:pt x="353" y="0"/>
                    </a:lnTo>
                    <a:lnTo>
                      <a:pt x="212" y="35"/>
                    </a:lnTo>
                    <a:lnTo>
                      <a:pt x="106" y="118"/>
                    </a:lnTo>
                    <a:lnTo>
                      <a:pt x="23" y="235"/>
                    </a:lnTo>
                    <a:lnTo>
                      <a:pt x="0" y="377"/>
                    </a:lnTo>
                    <a:lnTo>
                      <a:pt x="23" y="519"/>
                    </a:lnTo>
                    <a:lnTo>
                      <a:pt x="106" y="636"/>
                    </a:lnTo>
                    <a:lnTo>
                      <a:pt x="212" y="707"/>
                    </a:lnTo>
                    <a:lnTo>
                      <a:pt x="353" y="731"/>
                    </a:lnTo>
                    <a:lnTo>
                      <a:pt x="494" y="707"/>
                    </a:lnTo>
                    <a:lnTo>
                      <a:pt x="600" y="636"/>
                    </a:lnTo>
                    <a:lnTo>
                      <a:pt x="683" y="519"/>
                    </a:lnTo>
                    <a:lnTo>
                      <a:pt x="706" y="377"/>
                    </a:lnTo>
                    <a:close/>
                    <a:moveTo>
                      <a:pt x="353" y="695"/>
                    </a:moveTo>
                    <a:lnTo>
                      <a:pt x="306" y="695"/>
                    </a:lnTo>
                    <a:lnTo>
                      <a:pt x="270" y="684"/>
                    </a:lnTo>
                    <a:lnTo>
                      <a:pt x="235" y="660"/>
                    </a:lnTo>
                    <a:lnTo>
                      <a:pt x="164" y="589"/>
                    </a:lnTo>
                    <a:lnTo>
                      <a:pt x="129" y="471"/>
                    </a:lnTo>
                    <a:lnTo>
                      <a:pt x="129" y="259"/>
                    </a:lnTo>
                    <a:lnTo>
                      <a:pt x="164" y="141"/>
                    </a:lnTo>
                    <a:lnTo>
                      <a:pt x="235" y="70"/>
                    </a:lnTo>
                    <a:lnTo>
                      <a:pt x="270" y="59"/>
                    </a:lnTo>
                    <a:lnTo>
                      <a:pt x="306" y="35"/>
                    </a:lnTo>
                    <a:lnTo>
                      <a:pt x="353" y="35"/>
                    </a:lnTo>
                    <a:lnTo>
                      <a:pt x="447" y="59"/>
                    </a:lnTo>
                    <a:lnTo>
                      <a:pt x="494" y="94"/>
                    </a:lnTo>
                    <a:lnTo>
                      <a:pt x="530" y="141"/>
                    </a:lnTo>
                    <a:lnTo>
                      <a:pt x="565" y="212"/>
                    </a:lnTo>
                    <a:lnTo>
                      <a:pt x="577" y="294"/>
                    </a:lnTo>
                    <a:lnTo>
                      <a:pt x="577" y="365"/>
                    </a:lnTo>
                    <a:lnTo>
                      <a:pt x="565" y="471"/>
                    </a:lnTo>
                    <a:lnTo>
                      <a:pt x="541" y="577"/>
                    </a:lnTo>
                    <a:lnTo>
                      <a:pt x="459" y="660"/>
                    </a:lnTo>
                    <a:lnTo>
                      <a:pt x="353" y="6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71" name="Freeform 75"/>
              <p:cNvSpPr>
                <a:spLocks/>
              </p:cNvSpPr>
              <p:nvPr/>
            </p:nvSpPr>
            <p:spPr bwMode="auto">
              <a:xfrm>
                <a:off x="20308" y="6625"/>
                <a:ext cx="518" cy="1132"/>
              </a:xfrm>
              <a:custGeom>
                <a:avLst/>
                <a:gdLst/>
                <a:ahLst/>
                <a:cxnLst>
                  <a:cxn ang="0">
                    <a:pos x="236" y="495"/>
                  </a:cxn>
                  <a:cxn ang="0">
                    <a:pos x="424" y="495"/>
                  </a:cxn>
                  <a:cxn ang="0">
                    <a:pos x="424" y="436"/>
                  </a:cxn>
                  <a:cxn ang="0">
                    <a:pos x="236" y="436"/>
                  </a:cxn>
                  <a:cxn ang="0">
                    <a:pos x="236" y="259"/>
                  </a:cxn>
                  <a:cxn ang="0">
                    <a:pos x="248" y="165"/>
                  </a:cxn>
                  <a:cxn ang="0">
                    <a:pos x="283" y="94"/>
                  </a:cxn>
                  <a:cxn ang="0">
                    <a:pos x="330" y="47"/>
                  </a:cxn>
                  <a:cxn ang="0">
                    <a:pos x="377" y="35"/>
                  </a:cxn>
                  <a:cxn ang="0">
                    <a:pos x="412" y="35"/>
                  </a:cxn>
                  <a:cxn ang="0">
                    <a:pos x="436" y="47"/>
                  </a:cxn>
                  <a:cxn ang="0">
                    <a:pos x="412" y="59"/>
                  </a:cxn>
                  <a:cxn ang="0">
                    <a:pos x="401" y="71"/>
                  </a:cxn>
                  <a:cxn ang="0">
                    <a:pos x="389" y="94"/>
                  </a:cxn>
                  <a:cxn ang="0">
                    <a:pos x="389" y="141"/>
                  </a:cxn>
                  <a:cxn ang="0">
                    <a:pos x="401" y="165"/>
                  </a:cxn>
                  <a:cxn ang="0">
                    <a:pos x="448" y="189"/>
                  </a:cxn>
                  <a:cxn ang="0">
                    <a:pos x="483" y="177"/>
                  </a:cxn>
                  <a:cxn ang="0">
                    <a:pos x="507" y="165"/>
                  </a:cxn>
                  <a:cxn ang="0">
                    <a:pos x="518" y="141"/>
                  </a:cxn>
                  <a:cxn ang="0">
                    <a:pos x="518" y="82"/>
                  </a:cxn>
                  <a:cxn ang="0">
                    <a:pos x="495" y="47"/>
                  </a:cxn>
                  <a:cxn ang="0">
                    <a:pos x="471" y="23"/>
                  </a:cxn>
                  <a:cxn ang="0">
                    <a:pos x="377" y="0"/>
                  </a:cxn>
                  <a:cxn ang="0">
                    <a:pos x="295" y="12"/>
                  </a:cxn>
                  <a:cxn ang="0">
                    <a:pos x="212" y="71"/>
                  </a:cxn>
                  <a:cxn ang="0">
                    <a:pos x="153" y="141"/>
                  </a:cxn>
                  <a:cxn ang="0">
                    <a:pos x="130" y="259"/>
                  </a:cxn>
                  <a:cxn ang="0">
                    <a:pos x="130" y="436"/>
                  </a:cxn>
                  <a:cxn ang="0">
                    <a:pos x="0" y="436"/>
                  </a:cxn>
                  <a:cxn ang="0">
                    <a:pos x="0" y="495"/>
                  </a:cxn>
                  <a:cxn ang="0">
                    <a:pos x="130" y="495"/>
                  </a:cxn>
                  <a:cxn ang="0">
                    <a:pos x="130" y="1049"/>
                  </a:cxn>
                  <a:cxn ang="0">
                    <a:pos x="118" y="1073"/>
                  </a:cxn>
                  <a:cxn ang="0">
                    <a:pos x="95" y="1073"/>
                  </a:cxn>
                  <a:cxn ang="0">
                    <a:pos x="59" y="1085"/>
                  </a:cxn>
                  <a:cxn ang="0">
                    <a:pos x="12" y="1085"/>
                  </a:cxn>
                  <a:cxn ang="0">
                    <a:pos x="12" y="1132"/>
                  </a:cxn>
                  <a:cxn ang="0">
                    <a:pos x="389" y="1132"/>
                  </a:cxn>
                  <a:cxn ang="0">
                    <a:pos x="389" y="1085"/>
                  </a:cxn>
                  <a:cxn ang="0">
                    <a:pos x="306" y="1085"/>
                  </a:cxn>
                  <a:cxn ang="0">
                    <a:pos x="271" y="1073"/>
                  </a:cxn>
                  <a:cxn ang="0">
                    <a:pos x="248" y="1061"/>
                  </a:cxn>
                  <a:cxn ang="0">
                    <a:pos x="248" y="1049"/>
                  </a:cxn>
                  <a:cxn ang="0">
                    <a:pos x="236" y="1038"/>
                  </a:cxn>
                  <a:cxn ang="0">
                    <a:pos x="236" y="1002"/>
                  </a:cxn>
                  <a:cxn ang="0">
                    <a:pos x="236" y="495"/>
                  </a:cxn>
                </a:cxnLst>
                <a:rect l="0" t="0" r="r" b="b"/>
                <a:pathLst>
                  <a:path w="518" h="1132">
                    <a:moveTo>
                      <a:pt x="236" y="495"/>
                    </a:moveTo>
                    <a:lnTo>
                      <a:pt x="424" y="495"/>
                    </a:lnTo>
                    <a:lnTo>
                      <a:pt x="424" y="436"/>
                    </a:lnTo>
                    <a:lnTo>
                      <a:pt x="236" y="436"/>
                    </a:lnTo>
                    <a:lnTo>
                      <a:pt x="236" y="259"/>
                    </a:lnTo>
                    <a:lnTo>
                      <a:pt x="248" y="165"/>
                    </a:lnTo>
                    <a:lnTo>
                      <a:pt x="283" y="94"/>
                    </a:lnTo>
                    <a:lnTo>
                      <a:pt x="330" y="47"/>
                    </a:lnTo>
                    <a:lnTo>
                      <a:pt x="377" y="35"/>
                    </a:lnTo>
                    <a:lnTo>
                      <a:pt x="412" y="35"/>
                    </a:lnTo>
                    <a:lnTo>
                      <a:pt x="436" y="47"/>
                    </a:lnTo>
                    <a:lnTo>
                      <a:pt x="412" y="59"/>
                    </a:lnTo>
                    <a:lnTo>
                      <a:pt x="401" y="71"/>
                    </a:lnTo>
                    <a:lnTo>
                      <a:pt x="389" y="94"/>
                    </a:lnTo>
                    <a:lnTo>
                      <a:pt x="389" y="141"/>
                    </a:lnTo>
                    <a:lnTo>
                      <a:pt x="401" y="165"/>
                    </a:lnTo>
                    <a:lnTo>
                      <a:pt x="448" y="189"/>
                    </a:lnTo>
                    <a:lnTo>
                      <a:pt x="483" y="177"/>
                    </a:lnTo>
                    <a:lnTo>
                      <a:pt x="507" y="165"/>
                    </a:lnTo>
                    <a:lnTo>
                      <a:pt x="518" y="141"/>
                    </a:lnTo>
                    <a:lnTo>
                      <a:pt x="518" y="82"/>
                    </a:lnTo>
                    <a:lnTo>
                      <a:pt x="495" y="47"/>
                    </a:lnTo>
                    <a:lnTo>
                      <a:pt x="471" y="23"/>
                    </a:lnTo>
                    <a:lnTo>
                      <a:pt x="377" y="0"/>
                    </a:lnTo>
                    <a:lnTo>
                      <a:pt x="295" y="12"/>
                    </a:lnTo>
                    <a:lnTo>
                      <a:pt x="212" y="71"/>
                    </a:lnTo>
                    <a:lnTo>
                      <a:pt x="153" y="141"/>
                    </a:lnTo>
                    <a:lnTo>
                      <a:pt x="130" y="259"/>
                    </a:lnTo>
                    <a:lnTo>
                      <a:pt x="130" y="436"/>
                    </a:lnTo>
                    <a:lnTo>
                      <a:pt x="0" y="436"/>
                    </a:lnTo>
                    <a:lnTo>
                      <a:pt x="0" y="495"/>
                    </a:lnTo>
                    <a:lnTo>
                      <a:pt x="130" y="495"/>
                    </a:lnTo>
                    <a:lnTo>
                      <a:pt x="130" y="1049"/>
                    </a:lnTo>
                    <a:lnTo>
                      <a:pt x="118" y="1073"/>
                    </a:lnTo>
                    <a:lnTo>
                      <a:pt x="95" y="1073"/>
                    </a:lnTo>
                    <a:lnTo>
                      <a:pt x="59" y="1085"/>
                    </a:lnTo>
                    <a:lnTo>
                      <a:pt x="12" y="1085"/>
                    </a:lnTo>
                    <a:lnTo>
                      <a:pt x="12" y="1132"/>
                    </a:lnTo>
                    <a:lnTo>
                      <a:pt x="389" y="1132"/>
                    </a:lnTo>
                    <a:lnTo>
                      <a:pt x="389" y="1085"/>
                    </a:lnTo>
                    <a:lnTo>
                      <a:pt x="306" y="1085"/>
                    </a:lnTo>
                    <a:lnTo>
                      <a:pt x="271" y="1073"/>
                    </a:lnTo>
                    <a:lnTo>
                      <a:pt x="248" y="1061"/>
                    </a:lnTo>
                    <a:lnTo>
                      <a:pt x="248" y="1049"/>
                    </a:lnTo>
                    <a:lnTo>
                      <a:pt x="236" y="1038"/>
                    </a:lnTo>
                    <a:lnTo>
                      <a:pt x="236" y="1002"/>
                    </a:lnTo>
                    <a:lnTo>
                      <a:pt x="236" y="4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72" name="Freeform 76"/>
              <p:cNvSpPr>
                <a:spLocks/>
              </p:cNvSpPr>
              <p:nvPr/>
            </p:nvSpPr>
            <p:spPr bwMode="auto">
              <a:xfrm>
                <a:off x="21321" y="7049"/>
                <a:ext cx="530" cy="708"/>
              </a:xfrm>
              <a:custGeom>
                <a:avLst/>
                <a:gdLst/>
                <a:ahLst/>
                <a:cxnLst>
                  <a:cxn ang="0">
                    <a:pos x="224" y="578"/>
                  </a:cxn>
                  <a:cxn ang="0">
                    <a:pos x="224" y="331"/>
                  </a:cxn>
                  <a:cxn ang="0">
                    <a:pos x="235" y="224"/>
                  </a:cxn>
                  <a:cxn ang="0">
                    <a:pos x="271" y="130"/>
                  </a:cxn>
                  <a:cxn ang="0">
                    <a:pos x="341" y="59"/>
                  </a:cxn>
                  <a:cxn ang="0">
                    <a:pos x="412" y="36"/>
                  </a:cxn>
                  <a:cxn ang="0">
                    <a:pos x="436" y="36"/>
                  </a:cxn>
                  <a:cxn ang="0">
                    <a:pos x="424" y="36"/>
                  </a:cxn>
                  <a:cxn ang="0">
                    <a:pos x="412" y="48"/>
                  </a:cxn>
                  <a:cxn ang="0">
                    <a:pos x="400" y="71"/>
                  </a:cxn>
                  <a:cxn ang="0">
                    <a:pos x="400" y="130"/>
                  </a:cxn>
                  <a:cxn ang="0">
                    <a:pos x="436" y="166"/>
                  </a:cxn>
                  <a:cxn ang="0">
                    <a:pos x="483" y="166"/>
                  </a:cxn>
                  <a:cxn ang="0">
                    <a:pos x="506" y="154"/>
                  </a:cxn>
                  <a:cxn ang="0">
                    <a:pos x="530" y="130"/>
                  </a:cxn>
                  <a:cxn ang="0">
                    <a:pos x="530" y="71"/>
                  </a:cxn>
                  <a:cxn ang="0">
                    <a:pos x="506" y="36"/>
                  </a:cxn>
                  <a:cxn ang="0">
                    <a:pos x="483" y="24"/>
                  </a:cxn>
                  <a:cxn ang="0">
                    <a:pos x="459" y="0"/>
                  </a:cxn>
                  <a:cxn ang="0">
                    <a:pos x="412" y="0"/>
                  </a:cxn>
                  <a:cxn ang="0">
                    <a:pos x="341" y="12"/>
                  </a:cxn>
                  <a:cxn ang="0">
                    <a:pos x="283" y="59"/>
                  </a:cxn>
                  <a:cxn ang="0">
                    <a:pos x="247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18" y="625"/>
                  </a:cxn>
                  <a:cxn ang="0">
                    <a:pos x="106" y="649"/>
                  </a:cxn>
                  <a:cxn ang="0">
                    <a:pos x="82" y="649"/>
                  </a:cxn>
                  <a:cxn ang="0">
                    <a:pos x="47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89" y="708"/>
                  </a:cxn>
                  <a:cxn ang="0">
                    <a:pos x="389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24" y="614"/>
                  </a:cxn>
                  <a:cxn ang="0">
                    <a:pos x="224" y="578"/>
                  </a:cxn>
                </a:cxnLst>
                <a:rect l="0" t="0" r="r" b="b"/>
                <a:pathLst>
                  <a:path w="530" h="708">
                    <a:moveTo>
                      <a:pt x="224" y="578"/>
                    </a:moveTo>
                    <a:lnTo>
                      <a:pt x="224" y="331"/>
                    </a:lnTo>
                    <a:lnTo>
                      <a:pt x="235" y="224"/>
                    </a:lnTo>
                    <a:lnTo>
                      <a:pt x="271" y="130"/>
                    </a:lnTo>
                    <a:lnTo>
                      <a:pt x="341" y="59"/>
                    </a:lnTo>
                    <a:lnTo>
                      <a:pt x="412" y="36"/>
                    </a:lnTo>
                    <a:lnTo>
                      <a:pt x="436" y="36"/>
                    </a:lnTo>
                    <a:lnTo>
                      <a:pt x="424" y="36"/>
                    </a:lnTo>
                    <a:lnTo>
                      <a:pt x="412" y="48"/>
                    </a:lnTo>
                    <a:lnTo>
                      <a:pt x="400" y="71"/>
                    </a:lnTo>
                    <a:lnTo>
                      <a:pt x="400" y="130"/>
                    </a:lnTo>
                    <a:lnTo>
                      <a:pt x="436" y="166"/>
                    </a:lnTo>
                    <a:lnTo>
                      <a:pt x="483" y="166"/>
                    </a:lnTo>
                    <a:lnTo>
                      <a:pt x="506" y="154"/>
                    </a:lnTo>
                    <a:lnTo>
                      <a:pt x="530" y="130"/>
                    </a:lnTo>
                    <a:lnTo>
                      <a:pt x="530" y="71"/>
                    </a:lnTo>
                    <a:lnTo>
                      <a:pt x="506" y="36"/>
                    </a:lnTo>
                    <a:lnTo>
                      <a:pt x="483" y="24"/>
                    </a:lnTo>
                    <a:lnTo>
                      <a:pt x="459" y="0"/>
                    </a:lnTo>
                    <a:lnTo>
                      <a:pt x="412" y="0"/>
                    </a:lnTo>
                    <a:lnTo>
                      <a:pt x="341" y="12"/>
                    </a:lnTo>
                    <a:lnTo>
                      <a:pt x="283" y="59"/>
                    </a:lnTo>
                    <a:lnTo>
                      <a:pt x="247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18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89" y="708"/>
                    </a:lnTo>
                    <a:lnTo>
                      <a:pt x="389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24" y="614"/>
                    </a:lnTo>
                    <a:lnTo>
                      <a:pt x="224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73" name="Freeform 77"/>
              <p:cNvSpPr>
                <a:spLocks noEditPoints="1"/>
              </p:cNvSpPr>
              <p:nvPr/>
            </p:nvSpPr>
            <p:spPr bwMode="auto">
              <a:xfrm>
                <a:off x="21945" y="7038"/>
                <a:ext cx="707" cy="731"/>
              </a:xfrm>
              <a:custGeom>
                <a:avLst/>
                <a:gdLst/>
                <a:ahLst/>
                <a:cxnLst>
                  <a:cxn ang="0">
                    <a:pos x="707" y="377"/>
                  </a:cxn>
                  <a:cxn ang="0">
                    <a:pos x="683" y="235"/>
                  </a:cxn>
                  <a:cxn ang="0">
                    <a:pos x="601" y="118"/>
                  </a:cxn>
                  <a:cxn ang="0">
                    <a:pos x="495" y="35"/>
                  </a:cxn>
                  <a:cxn ang="0">
                    <a:pos x="353" y="0"/>
                  </a:cxn>
                  <a:cxn ang="0">
                    <a:pos x="212" y="35"/>
                  </a:cxn>
                  <a:cxn ang="0">
                    <a:pos x="106" y="118"/>
                  </a:cxn>
                  <a:cxn ang="0">
                    <a:pos x="24" y="235"/>
                  </a:cxn>
                  <a:cxn ang="0">
                    <a:pos x="0" y="377"/>
                  </a:cxn>
                  <a:cxn ang="0">
                    <a:pos x="24" y="519"/>
                  </a:cxn>
                  <a:cxn ang="0">
                    <a:pos x="106" y="636"/>
                  </a:cxn>
                  <a:cxn ang="0">
                    <a:pos x="224" y="707"/>
                  </a:cxn>
                  <a:cxn ang="0">
                    <a:pos x="353" y="731"/>
                  </a:cxn>
                  <a:cxn ang="0">
                    <a:pos x="495" y="707"/>
                  </a:cxn>
                  <a:cxn ang="0">
                    <a:pos x="601" y="636"/>
                  </a:cxn>
                  <a:cxn ang="0">
                    <a:pos x="683" y="519"/>
                  </a:cxn>
                  <a:cxn ang="0">
                    <a:pos x="707" y="377"/>
                  </a:cxn>
                  <a:cxn ang="0">
                    <a:pos x="353" y="695"/>
                  </a:cxn>
                  <a:cxn ang="0">
                    <a:pos x="318" y="695"/>
                  </a:cxn>
                  <a:cxn ang="0">
                    <a:pos x="271" y="684"/>
                  </a:cxn>
                  <a:cxn ang="0">
                    <a:pos x="236" y="660"/>
                  </a:cxn>
                  <a:cxn ang="0">
                    <a:pos x="200" y="625"/>
                  </a:cxn>
                  <a:cxn ang="0">
                    <a:pos x="177" y="589"/>
                  </a:cxn>
                  <a:cxn ang="0">
                    <a:pos x="141" y="507"/>
                  </a:cxn>
                  <a:cxn ang="0">
                    <a:pos x="130" y="436"/>
                  </a:cxn>
                  <a:cxn ang="0">
                    <a:pos x="130" y="365"/>
                  </a:cxn>
                  <a:cxn ang="0">
                    <a:pos x="141" y="259"/>
                  </a:cxn>
                  <a:cxn ang="0">
                    <a:pos x="177" y="141"/>
                  </a:cxn>
                  <a:cxn ang="0">
                    <a:pos x="200" y="106"/>
                  </a:cxn>
                  <a:cxn ang="0">
                    <a:pos x="236" y="70"/>
                  </a:cxn>
                  <a:cxn ang="0">
                    <a:pos x="271" y="59"/>
                  </a:cxn>
                  <a:cxn ang="0">
                    <a:pos x="318" y="35"/>
                  </a:cxn>
                  <a:cxn ang="0">
                    <a:pos x="353" y="35"/>
                  </a:cxn>
                  <a:cxn ang="0">
                    <a:pos x="400" y="47"/>
                  </a:cxn>
                  <a:cxn ang="0">
                    <a:pos x="459" y="59"/>
                  </a:cxn>
                  <a:cxn ang="0">
                    <a:pos x="495" y="94"/>
                  </a:cxn>
                  <a:cxn ang="0">
                    <a:pos x="530" y="141"/>
                  </a:cxn>
                  <a:cxn ang="0">
                    <a:pos x="565" y="212"/>
                  </a:cxn>
                  <a:cxn ang="0">
                    <a:pos x="577" y="294"/>
                  </a:cxn>
                  <a:cxn ang="0">
                    <a:pos x="577" y="471"/>
                  </a:cxn>
                  <a:cxn ang="0">
                    <a:pos x="542" y="577"/>
                  </a:cxn>
                  <a:cxn ang="0">
                    <a:pos x="506" y="625"/>
                  </a:cxn>
                  <a:cxn ang="0">
                    <a:pos x="459" y="660"/>
                  </a:cxn>
                  <a:cxn ang="0">
                    <a:pos x="412" y="684"/>
                  </a:cxn>
                  <a:cxn ang="0">
                    <a:pos x="353" y="695"/>
                  </a:cxn>
                </a:cxnLst>
                <a:rect l="0" t="0" r="r" b="b"/>
                <a:pathLst>
                  <a:path w="707" h="731">
                    <a:moveTo>
                      <a:pt x="707" y="377"/>
                    </a:moveTo>
                    <a:lnTo>
                      <a:pt x="683" y="235"/>
                    </a:lnTo>
                    <a:lnTo>
                      <a:pt x="601" y="118"/>
                    </a:lnTo>
                    <a:lnTo>
                      <a:pt x="495" y="35"/>
                    </a:lnTo>
                    <a:lnTo>
                      <a:pt x="353" y="0"/>
                    </a:lnTo>
                    <a:lnTo>
                      <a:pt x="212" y="35"/>
                    </a:lnTo>
                    <a:lnTo>
                      <a:pt x="106" y="118"/>
                    </a:lnTo>
                    <a:lnTo>
                      <a:pt x="24" y="235"/>
                    </a:lnTo>
                    <a:lnTo>
                      <a:pt x="0" y="377"/>
                    </a:lnTo>
                    <a:lnTo>
                      <a:pt x="24" y="519"/>
                    </a:lnTo>
                    <a:lnTo>
                      <a:pt x="106" y="636"/>
                    </a:lnTo>
                    <a:lnTo>
                      <a:pt x="224" y="707"/>
                    </a:lnTo>
                    <a:lnTo>
                      <a:pt x="353" y="731"/>
                    </a:lnTo>
                    <a:lnTo>
                      <a:pt x="495" y="707"/>
                    </a:lnTo>
                    <a:lnTo>
                      <a:pt x="601" y="636"/>
                    </a:lnTo>
                    <a:lnTo>
                      <a:pt x="683" y="519"/>
                    </a:lnTo>
                    <a:lnTo>
                      <a:pt x="707" y="377"/>
                    </a:lnTo>
                    <a:close/>
                    <a:moveTo>
                      <a:pt x="353" y="695"/>
                    </a:moveTo>
                    <a:lnTo>
                      <a:pt x="318" y="695"/>
                    </a:lnTo>
                    <a:lnTo>
                      <a:pt x="271" y="684"/>
                    </a:lnTo>
                    <a:lnTo>
                      <a:pt x="236" y="660"/>
                    </a:lnTo>
                    <a:lnTo>
                      <a:pt x="200" y="625"/>
                    </a:lnTo>
                    <a:lnTo>
                      <a:pt x="177" y="589"/>
                    </a:lnTo>
                    <a:lnTo>
                      <a:pt x="141" y="507"/>
                    </a:lnTo>
                    <a:lnTo>
                      <a:pt x="130" y="436"/>
                    </a:lnTo>
                    <a:lnTo>
                      <a:pt x="130" y="365"/>
                    </a:lnTo>
                    <a:lnTo>
                      <a:pt x="141" y="259"/>
                    </a:lnTo>
                    <a:lnTo>
                      <a:pt x="177" y="141"/>
                    </a:lnTo>
                    <a:lnTo>
                      <a:pt x="200" y="106"/>
                    </a:lnTo>
                    <a:lnTo>
                      <a:pt x="236" y="70"/>
                    </a:lnTo>
                    <a:lnTo>
                      <a:pt x="271" y="59"/>
                    </a:lnTo>
                    <a:lnTo>
                      <a:pt x="318" y="35"/>
                    </a:lnTo>
                    <a:lnTo>
                      <a:pt x="353" y="35"/>
                    </a:lnTo>
                    <a:lnTo>
                      <a:pt x="400" y="47"/>
                    </a:lnTo>
                    <a:lnTo>
                      <a:pt x="459" y="59"/>
                    </a:lnTo>
                    <a:lnTo>
                      <a:pt x="495" y="94"/>
                    </a:lnTo>
                    <a:lnTo>
                      <a:pt x="530" y="141"/>
                    </a:lnTo>
                    <a:lnTo>
                      <a:pt x="565" y="212"/>
                    </a:lnTo>
                    <a:lnTo>
                      <a:pt x="577" y="294"/>
                    </a:lnTo>
                    <a:lnTo>
                      <a:pt x="577" y="471"/>
                    </a:lnTo>
                    <a:lnTo>
                      <a:pt x="542" y="577"/>
                    </a:lnTo>
                    <a:lnTo>
                      <a:pt x="506" y="625"/>
                    </a:lnTo>
                    <a:lnTo>
                      <a:pt x="459" y="660"/>
                    </a:lnTo>
                    <a:lnTo>
                      <a:pt x="412" y="684"/>
                    </a:lnTo>
                    <a:lnTo>
                      <a:pt x="353" y="6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74" name="Freeform 78"/>
              <p:cNvSpPr>
                <a:spLocks/>
              </p:cNvSpPr>
              <p:nvPr/>
            </p:nvSpPr>
            <p:spPr bwMode="auto">
              <a:xfrm>
                <a:off x="22675" y="7061"/>
                <a:ext cx="1107" cy="708"/>
              </a:xfrm>
              <a:custGeom>
                <a:avLst/>
                <a:gdLst/>
                <a:ahLst/>
                <a:cxnLst>
                  <a:cxn ang="0">
                    <a:pos x="966" y="154"/>
                  </a:cxn>
                  <a:cxn ang="0">
                    <a:pos x="1013" y="83"/>
                  </a:cxn>
                  <a:cxn ang="0">
                    <a:pos x="1036" y="71"/>
                  </a:cxn>
                  <a:cxn ang="0">
                    <a:pos x="1072" y="59"/>
                  </a:cxn>
                  <a:cxn ang="0">
                    <a:pos x="1107" y="59"/>
                  </a:cxn>
                  <a:cxn ang="0">
                    <a:pos x="1107" y="0"/>
                  </a:cxn>
                  <a:cxn ang="0">
                    <a:pos x="1048" y="12"/>
                  </a:cxn>
                  <a:cxn ang="0">
                    <a:pos x="860" y="12"/>
                  </a:cxn>
                  <a:cxn ang="0">
                    <a:pos x="836" y="0"/>
                  </a:cxn>
                  <a:cxn ang="0">
                    <a:pos x="836" y="59"/>
                  </a:cxn>
                  <a:cxn ang="0">
                    <a:pos x="871" y="59"/>
                  </a:cxn>
                  <a:cxn ang="0">
                    <a:pos x="907" y="83"/>
                  </a:cxn>
                  <a:cxn ang="0">
                    <a:pos x="930" y="130"/>
                  </a:cxn>
                  <a:cxn ang="0">
                    <a:pos x="930" y="154"/>
                  </a:cxn>
                  <a:cxn ang="0">
                    <a:pos x="919" y="165"/>
                  </a:cxn>
                  <a:cxn ang="0">
                    <a:pos x="777" y="578"/>
                  </a:cxn>
                  <a:cxn ang="0">
                    <a:pos x="612" y="130"/>
                  </a:cxn>
                  <a:cxn ang="0">
                    <a:pos x="612" y="83"/>
                  </a:cxn>
                  <a:cxn ang="0">
                    <a:pos x="624" y="71"/>
                  </a:cxn>
                  <a:cxn ang="0">
                    <a:pos x="648" y="59"/>
                  </a:cxn>
                  <a:cxn ang="0">
                    <a:pos x="707" y="59"/>
                  </a:cxn>
                  <a:cxn ang="0">
                    <a:pos x="707" y="0"/>
                  </a:cxn>
                  <a:cxn ang="0">
                    <a:pos x="660" y="0"/>
                  </a:cxn>
                  <a:cxn ang="0">
                    <a:pos x="612" y="12"/>
                  </a:cxn>
                  <a:cxn ang="0">
                    <a:pos x="471" y="12"/>
                  </a:cxn>
                  <a:cxn ang="0">
                    <a:pos x="389" y="0"/>
                  </a:cxn>
                  <a:cxn ang="0">
                    <a:pos x="389" y="59"/>
                  </a:cxn>
                  <a:cxn ang="0">
                    <a:pos x="459" y="59"/>
                  </a:cxn>
                  <a:cxn ang="0">
                    <a:pos x="483" y="71"/>
                  </a:cxn>
                  <a:cxn ang="0">
                    <a:pos x="506" y="95"/>
                  </a:cxn>
                  <a:cxn ang="0">
                    <a:pos x="506" y="118"/>
                  </a:cxn>
                  <a:cxn ang="0">
                    <a:pos x="530" y="165"/>
                  </a:cxn>
                  <a:cxn ang="0">
                    <a:pos x="389" y="554"/>
                  </a:cxn>
                  <a:cxn ang="0">
                    <a:pos x="247" y="130"/>
                  </a:cxn>
                  <a:cxn ang="0">
                    <a:pos x="236" y="118"/>
                  </a:cxn>
                  <a:cxn ang="0">
                    <a:pos x="236" y="83"/>
                  </a:cxn>
                  <a:cxn ang="0">
                    <a:pos x="247" y="71"/>
                  </a:cxn>
                  <a:cxn ang="0">
                    <a:pos x="271" y="59"/>
                  </a:cxn>
                  <a:cxn ang="0">
                    <a:pos x="330" y="59"/>
                  </a:cxn>
                  <a:cxn ang="0">
                    <a:pos x="330" y="0"/>
                  </a:cxn>
                  <a:cxn ang="0">
                    <a:pos x="283" y="0"/>
                  </a:cxn>
                  <a:cxn ang="0">
                    <a:pos x="236" y="12"/>
                  </a:cxn>
                  <a:cxn ang="0">
                    <a:pos x="47" y="12"/>
                  </a:cxn>
                  <a:cxn ang="0">
                    <a:pos x="0" y="0"/>
                  </a:cxn>
                  <a:cxn ang="0">
                    <a:pos x="0" y="59"/>
                  </a:cxn>
                  <a:cxn ang="0">
                    <a:pos x="71" y="59"/>
                  </a:cxn>
                  <a:cxn ang="0">
                    <a:pos x="94" y="71"/>
                  </a:cxn>
                  <a:cxn ang="0">
                    <a:pos x="106" y="83"/>
                  </a:cxn>
                  <a:cxn ang="0">
                    <a:pos x="118" y="106"/>
                  </a:cxn>
                  <a:cxn ang="0">
                    <a:pos x="330" y="684"/>
                  </a:cxn>
                  <a:cxn ang="0">
                    <a:pos x="330" y="696"/>
                  </a:cxn>
                  <a:cxn ang="0">
                    <a:pos x="342" y="708"/>
                  </a:cxn>
                  <a:cxn ang="0">
                    <a:pos x="377" y="708"/>
                  </a:cxn>
                  <a:cxn ang="0">
                    <a:pos x="389" y="696"/>
                  </a:cxn>
                  <a:cxn ang="0">
                    <a:pos x="389" y="684"/>
                  </a:cxn>
                  <a:cxn ang="0">
                    <a:pos x="554" y="224"/>
                  </a:cxn>
                  <a:cxn ang="0">
                    <a:pos x="718" y="684"/>
                  </a:cxn>
                  <a:cxn ang="0">
                    <a:pos x="718" y="696"/>
                  </a:cxn>
                  <a:cxn ang="0">
                    <a:pos x="730" y="708"/>
                  </a:cxn>
                  <a:cxn ang="0">
                    <a:pos x="765" y="708"/>
                  </a:cxn>
                  <a:cxn ang="0">
                    <a:pos x="777" y="696"/>
                  </a:cxn>
                  <a:cxn ang="0">
                    <a:pos x="777" y="684"/>
                  </a:cxn>
                  <a:cxn ang="0">
                    <a:pos x="966" y="154"/>
                  </a:cxn>
                </a:cxnLst>
                <a:rect l="0" t="0" r="r" b="b"/>
                <a:pathLst>
                  <a:path w="1107" h="708">
                    <a:moveTo>
                      <a:pt x="966" y="154"/>
                    </a:moveTo>
                    <a:lnTo>
                      <a:pt x="1013" y="83"/>
                    </a:lnTo>
                    <a:lnTo>
                      <a:pt x="1036" y="71"/>
                    </a:lnTo>
                    <a:lnTo>
                      <a:pt x="1072" y="59"/>
                    </a:lnTo>
                    <a:lnTo>
                      <a:pt x="1107" y="59"/>
                    </a:lnTo>
                    <a:lnTo>
                      <a:pt x="1107" y="0"/>
                    </a:lnTo>
                    <a:lnTo>
                      <a:pt x="1048" y="12"/>
                    </a:lnTo>
                    <a:lnTo>
                      <a:pt x="860" y="12"/>
                    </a:lnTo>
                    <a:lnTo>
                      <a:pt x="836" y="0"/>
                    </a:lnTo>
                    <a:lnTo>
                      <a:pt x="836" y="59"/>
                    </a:lnTo>
                    <a:lnTo>
                      <a:pt x="871" y="59"/>
                    </a:lnTo>
                    <a:lnTo>
                      <a:pt x="907" y="83"/>
                    </a:lnTo>
                    <a:lnTo>
                      <a:pt x="930" y="130"/>
                    </a:lnTo>
                    <a:lnTo>
                      <a:pt x="930" y="154"/>
                    </a:lnTo>
                    <a:lnTo>
                      <a:pt x="919" y="165"/>
                    </a:lnTo>
                    <a:lnTo>
                      <a:pt x="777" y="578"/>
                    </a:lnTo>
                    <a:lnTo>
                      <a:pt x="612" y="130"/>
                    </a:lnTo>
                    <a:lnTo>
                      <a:pt x="612" y="83"/>
                    </a:lnTo>
                    <a:lnTo>
                      <a:pt x="624" y="71"/>
                    </a:lnTo>
                    <a:lnTo>
                      <a:pt x="648" y="59"/>
                    </a:lnTo>
                    <a:lnTo>
                      <a:pt x="707" y="59"/>
                    </a:lnTo>
                    <a:lnTo>
                      <a:pt x="707" y="0"/>
                    </a:lnTo>
                    <a:lnTo>
                      <a:pt x="660" y="0"/>
                    </a:lnTo>
                    <a:lnTo>
                      <a:pt x="612" y="12"/>
                    </a:lnTo>
                    <a:lnTo>
                      <a:pt x="471" y="12"/>
                    </a:lnTo>
                    <a:lnTo>
                      <a:pt x="389" y="0"/>
                    </a:lnTo>
                    <a:lnTo>
                      <a:pt x="389" y="59"/>
                    </a:lnTo>
                    <a:lnTo>
                      <a:pt x="459" y="59"/>
                    </a:lnTo>
                    <a:lnTo>
                      <a:pt x="483" y="71"/>
                    </a:lnTo>
                    <a:lnTo>
                      <a:pt x="506" y="95"/>
                    </a:lnTo>
                    <a:lnTo>
                      <a:pt x="506" y="118"/>
                    </a:lnTo>
                    <a:lnTo>
                      <a:pt x="530" y="165"/>
                    </a:lnTo>
                    <a:lnTo>
                      <a:pt x="389" y="554"/>
                    </a:lnTo>
                    <a:lnTo>
                      <a:pt x="247" y="130"/>
                    </a:lnTo>
                    <a:lnTo>
                      <a:pt x="236" y="118"/>
                    </a:lnTo>
                    <a:lnTo>
                      <a:pt x="236" y="83"/>
                    </a:lnTo>
                    <a:lnTo>
                      <a:pt x="247" y="71"/>
                    </a:lnTo>
                    <a:lnTo>
                      <a:pt x="271" y="59"/>
                    </a:lnTo>
                    <a:lnTo>
                      <a:pt x="330" y="59"/>
                    </a:lnTo>
                    <a:lnTo>
                      <a:pt x="330" y="0"/>
                    </a:lnTo>
                    <a:lnTo>
                      <a:pt x="283" y="0"/>
                    </a:lnTo>
                    <a:lnTo>
                      <a:pt x="236" y="12"/>
                    </a:lnTo>
                    <a:lnTo>
                      <a:pt x="47" y="12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71" y="59"/>
                    </a:lnTo>
                    <a:lnTo>
                      <a:pt x="94" y="71"/>
                    </a:lnTo>
                    <a:lnTo>
                      <a:pt x="106" y="83"/>
                    </a:lnTo>
                    <a:lnTo>
                      <a:pt x="118" y="106"/>
                    </a:lnTo>
                    <a:lnTo>
                      <a:pt x="330" y="684"/>
                    </a:lnTo>
                    <a:lnTo>
                      <a:pt x="330" y="696"/>
                    </a:lnTo>
                    <a:lnTo>
                      <a:pt x="342" y="708"/>
                    </a:lnTo>
                    <a:lnTo>
                      <a:pt x="377" y="708"/>
                    </a:lnTo>
                    <a:lnTo>
                      <a:pt x="389" y="696"/>
                    </a:lnTo>
                    <a:lnTo>
                      <a:pt x="389" y="684"/>
                    </a:lnTo>
                    <a:lnTo>
                      <a:pt x="554" y="224"/>
                    </a:lnTo>
                    <a:lnTo>
                      <a:pt x="718" y="684"/>
                    </a:lnTo>
                    <a:lnTo>
                      <a:pt x="718" y="696"/>
                    </a:lnTo>
                    <a:lnTo>
                      <a:pt x="730" y="708"/>
                    </a:lnTo>
                    <a:lnTo>
                      <a:pt x="765" y="708"/>
                    </a:lnTo>
                    <a:lnTo>
                      <a:pt x="777" y="696"/>
                    </a:lnTo>
                    <a:lnTo>
                      <a:pt x="777" y="684"/>
                    </a:lnTo>
                    <a:lnTo>
                      <a:pt x="966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75" name="Freeform 79"/>
              <p:cNvSpPr>
                <a:spLocks/>
              </p:cNvSpPr>
              <p:nvPr/>
            </p:nvSpPr>
            <p:spPr bwMode="auto">
              <a:xfrm>
                <a:off x="23864" y="7038"/>
                <a:ext cx="518" cy="731"/>
              </a:xfrm>
              <a:custGeom>
                <a:avLst/>
                <a:gdLst/>
                <a:ahLst/>
                <a:cxnLst>
                  <a:cxn ang="0">
                    <a:pos x="295" y="412"/>
                  </a:cxn>
                  <a:cxn ang="0">
                    <a:pos x="342" y="424"/>
                  </a:cxn>
                  <a:cxn ang="0">
                    <a:pos x="424" y="483"/>
                  </a:cxn>
                  <a:cxn ang="0">
                    <a:pos x="424" y="625"/>
                  </a:cxn>
                  <a:cxn ang="0">
                    <a:pos x="365" y="684"/>
                  </a:cxn>
                  <a:cxn ang="0">
                    <a:pos x="259" y="707"/>
                  </a:cxn>
                  <a:cxn ang="0">
                    <a:pos x="106" y="636"/>
                  </a:cxn>
                  <a:cxn ang="0">
                    <a:pos x="36" y="471"/>
                  </a:cxn>
                  <a:cxn ang="0">
                    <a:pos x="24" y="448"/>
                  </a:cxn>
                  <a:cxn ang="0">
                    <a:pos x="0" y="731"/>
                  </a:cxn>
                  <a:cxn ang="0">
                    <a:pos x="83" y="672"/>
                  </a:cxn>
                  <a:cxn ang="0">
                    <a:pos x="189" y="731"/>
                  </a:cxn>
                  <a:cxn ang="0">
                    <a:pos x="377" y="719"/>
                  </a:cxn>
                  <a:cxn ang="0">
                    <a:pos x="507" y="601"/>
                  </a:cxn>
                  <a:cxn ang="0">
                    <a:pos x="518" y="471"/>
                  </a:cxn>
                  <a:cxn ang="0">
                    <a:pos x="483" y="401"/>
                  </a:cxn>
                  <a:cxn ang="0">
                    <a:pos x="448" y="365"/>
                  </a:cxn>
                  <a:cxn ang="0">
                    <a:pos x="365" y="306"/>
                  </a:cxn>
                  <a:cxn ang="0">
                    <a:pos x="201" y="271"/>
                  </a:cxn>
                  <a:cxn ang="0">
                    <a:pos x="95" y="212"/>
                  </a:cxn>
                  <a:cxn ang="0">
                    <a:pos x="71" y="129"/>
                  </a:cxn>
                  <a:cxn ang="0">
                    <a:pos x="118" y="59"/>
                  </a:cxn>
                  <a:cxn ang="0">
                    <a:pos x="201" y="35"/>
                  </a:cxn>
                  <a:cxn ang="0">
                    <a:pos x="342" y="47"/>
                  </a:cxn>
                  <a:cxn ang="0">
                    <a:pos x="424" y="141"/>
                  </a:cxn>
                  <a:cxn ang="0">
                    <a:pos x="436" y="224"/>
                  </a:cxn>
                  <a:cxn ang="0">
                    <a:pos x="471" y="235"/>
                  </a:cxn>
                  <a:cxn ang="0">
                    <a:pos x="483" y="11"/>
                  </a:cxn>
                  <a:cxn ang="0">
                    <a:pos x="448" y="0"/>
                  </a:cxn>
                  <a:cxn ang="0">
                    <a:pos x="424" y="35"/>
                  </a:cxn>
                  <a:cxn ang="0">
                    <a:pos x="401" y="47"/>
                  </a:cxn>
                  <a:cxn ang="0">
                    <a:pos x="318" y="11"/>
                  </a:cxn>
                  <a:cxn ang="0">
                    <a:pos x="248" y="0"/>
                  </a:cxn>
                  <a:cxn ang="0">
                    <a:pos x="47" y="70"/>
                  </a:cxn>
                  <a:cxn ang="0">
                    <a:pos x="0" y="200"/>
                  </a:cxn>
                  <a:cxn ang="0">
                    <a:pos x="12" y="271"/>
                  </a:cxn>
                  <a:cxn ang="0">
                    <a:pos x="59" y="330"/>
                  </a:cxn>
                  <a:cxn ang="0">
                    <a:pos x="177" y="389"/>
                  </a:cxn>
                </a:cxnLst>
                <a:rect l="0" t="0" r="r" b="b"/>
                <a:pathLst>
                  <a:path w="518" h="731">
                    <a:moveTo>
                      <a:pt x="271" y="412"/>
                    </a:moveTo>
                    <a:lnTo>
                      <a:pt x="295" y="412"/>
                    </a:lnTo>
                    <a:lnTo>
                      <a:pt x="318" y="424"/>
                    </a:lnTo>
                    <a:lnTo>
                      <a:pt x="342" y="424"/>
                    </a:lnTo>
                    <a:lnTo>
                      <a:pt x="377" y="436"/>
                    </a:lnTo>
                    <a:lnTo>
                      <a:pt x="424" y="483"/>
                    </a:lnTo>
                    <a:lnTo>
                      <a:pt x="448" y="554"/>
                    </a:lnTo>
                    <a:lnTo>
                      <a:pt x="424" y="625"/>
                    </a:lnTo>
                    <a:lnTo>
                      <a:pt x="401" y="660"/>
                    </a:lnTo>
                    <a:lnTo>
                      <a:pt x="365" y="684"/>
                    </a:lnTo>
                    <a:lnTo>
                      <a:pt x="318" y="695"/>
                    </a:lnTo>
                    <a:lnTo>
                      <a:pt x="259" y="707"/>
                    </a:lnTo>
                    <a:lnTo>
                      <a:pt x="177" y="684"/>
                    </a:lnTo>
                    <a:lnTo>
                      <a:pt x="106" y="636"/>
                    </a:lnTo>
                    <a:lnTo>
                      <a:pt x="71" y="566"/>
                    </a:lnTo>
                    <a:lnTo>
                      <a:pt x="36" y="471"/>
                    </a:lnTo>
                    <a:lnTo>
                      <a:pt x="36" y="460"/>
                    </a:lnTo>
                    <a:lnTo>
                      <a:pt x="24" y="448"/>
                    </a:lnTo>
                    <a:lnTo>
                      <a:pt x="0" y="448"/>
                    </a:lnTo>
                    <a:lnTo>
                      <a:pt x="0" y="731"/>
                    </a:lnTo>
                    <a:lnTo>
                      <a:pt x="24" y="731"/>
                    </a:lnTo>
                    <a:lnTo>
                      <a:pt x="83" y="672"/>
                    </a:lnTo>
                    <a:lnTo>
                      <a:pt x="142" y="707"/>
                    </a:lnTo>
                    <a:lnTo>
                      <a:pt x="189" y="731"/>
                    </a:lnTo>
                    <a:lnTo>
                      <a:pt x="259" y="731"/>
                    </a:lnTo>
                    <a:lnTo>
                      <a:pt x="377" y="719"/>
                    </a:lnTo>
                    <a:lnTo>
                      <a:pt x="460" y="672"/>
                    </a:lnTo>
                    <a:lnTo>
                      <a:pt x="507" y="601"/>
                    </a:lnTo>
                    <a:lnTo>
                      <a:pt x="518" y="519"/>
                    </a:lnTo>
                    <a:lnTo>
                      <a:pt x="518" y="471"/>
                    </a:lnTo>
                    <a:lnTo>
                      <a:pt x="495" y="436"/>
                    </a:lnTo>
                    <a:lnTo>
                      <a:pt x="483" y="401"/>
                    </a:lnTo>
                    <a:lnTo>
                      <a:pt x="471" y="377"/>
                    </a:lnTo>
                    <a:lnTo>
                      <a:pt x="448" y="365"/>
                    </a:lnTo>
                    <a:lnTo>
                      <a:pt x="413" y="330"/>
                    </a:lnTo>
                    <a:lnTo>
                      <a:pt x="365" y="306"/>
                    </a:lnTo>
                    <a:lnTo>
                      <a:pt x="271" y="283"/>
                    </a:lnTo>
                    <a:lnTo>
                      <a:pt x="201" y="271"/>
                    </a:lnTo>
                    <a:lnTo>
                      <a:pt x="142" y="247"/>
                    </a:lnTo>
                    <a:lnTo>
                      <a:pt x="95" y="212"/>
                    </a:lnTo>
                    <a:lnTo>
                      <a:pt x="71" y="153"/>
                    </a:lnTo>
                    <a:lnTo>
                      <a:pt x="71" y="129"/>
                    </a:lnTo>
                    <a:lnTo>
                      <a:pt x="95" y="82"/>
                    </a:lnTo>
                    <a:lnTo>
                      <a:pt x="118" y="59"/>
                    </a:lnTo>
                    <a:lnTo>
                      <a:pt x="153" y="47"/>
                    </a:lnTo>
                    <a:lnTo>
                      <a:pt x="201" y="35"/>
                    </a:lnTo>
                    <a:lnTo>
                      <a:pt x="248" y="35"/>
                    </a:lnTo>
                    <a:lnTo>
                      <a:pt x="342" y="47"/>
                    </a:lnTo>
                    <a:lnTo>
                      <a:pt x="389" y="82"/>
                    </a:lnTo>
                    <a:lnTo>
                      <a:pt x="424" y="141"/>
                    </a:lnTo>
                    <a:lnTo>
                      <a:pt x="436" y="188"/>
                    </a:lnTo>
                    <a:lnTo>
                      <a:pt x="436" y="224"/>
                    </a:lnTo>
                    <a:lnTo>
                      <a:pt x="448" y="235"/>
                    </a:lnTo>
                    <a:lnTo>
                      <a:pt x="471" y="235"/>
                    </a:lnTo>
                    <a:lnTo>
                      <a:pt x="483" y="224"/>
                    </a:lnTo>
                    <a:lnTo>
                      <a:pt x="483" y="11"/>
                    </a:lnTo>
                    <a:lnTo>
                      <a:pt x="471" y="0"/>
                    </a:lnTo>
                    <a:lnTo>
                      <a:pt x="448" y="0"/>
                    </a:lnTo>
                    <a:lnTo>
                      <a:pt x="424" y="23"/>
                    </a:lnTo>
                    <a:lnTo>
                      <a:pt x="424" y="35"/>
                    </a:lnTo>
                    <a:lnTo>
                      <a:pt x="413" y="35"/>
                    </a:lnTo>
                    <a:lnTo>
                      <a:pt x="401" y="47"/>
                    </a:lnTo>
                    <a:lnTo>
                      <a:pt x="354" y="23"/>
                    </a:lnTo>
                    <a:lnTo>
                      <a:pt x="318" y="11"/>
                    </a:lnTo>
                    <a:lnTo>
                      <a:pt x="271" y="0"/>
                    </a:lnTo>
                    <a:lnTo>
                      <a:pt x="248" y="0"/>
                    </a:lnTo>
                    <a:lnTo>
                      <a:pt x="130" y="23"/>
                    </a:lnTo>
                    <a:lnTo>
                      <a:pt x="47" y="70"/>
                    </a:lnTo>
                    <a:lnTo>
                      <a:pt x="12" y="129"/>
                    </a:lnTo>
                    <a:lnTo>
                      <a:pt x="0" y="200"/>
                    </a:lnTo>
                    <a:lnTo>
                      <a:pt x="0" y="235"/>
                    </a:lnTo>
                    <a:lnTo>
                      <a:pt x="12" y="271"/>
                    </a:lnTo>
                    <a:lnTo>
                      <a:pt x="36" y="306"/>
                    </a:lnTo>
                    <a:lnTo>
                      <a:pt x="59" y="330"/>
                    </a:lnTo>
                    <a:lnTo>
                      <a:pt x="118" y="365"/>
                    </a:lnTo>
                    <a:lnTo>
                      <a:pt x="177" y="389"/>
                    </a:lnTo>
                    <a:lnTo>
                      <a:pt x="271" y="4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76" name="Freeform 80"/>
              <p:cNvSpPr>
                <a:spLocks noEditPoints="1"/>
              </p:cNvSpPr>
              <p:nvPr/>
            </p:nvSpPr>
            <p:spPr bwMode="auto">
              <a:xfrm>
                <a:off x="25018" y="7038"/>
                <a:ext cx="707" cy="731"/>
              </a:xfrm>
              <a:custGeom>
                <a:avLst/>
                <a:gdLst/>
                <a:ahLst/>
                <a:cxnLst>
                  <a:cxn ang="0">
                    <a:pos x="707" y="377"/>
                  </a:cxn>
                  <a:cxn ang="0">
                    <a:pos x="683" y="235"/>
                  </a:cxn>
                  <a:cxn ang="0">
                    <a:pos x="601" y="118"/>
                  </a:cxn>
                  <a:cxn ang="0">
                    <a:pos x="495" y="35"/>
                  </a:cxn>
                  <a:cxn ang="0">
                    <a:pos x="354" y="0"/>
                  </a:cxn>
                  <a:cxn ang="0">
                    <a:pos x="212" y="35"/>
                  </a:cxn>
                  <a:cxn ang="0">
                    <a:pos x="106" y="118"/>
                  </a:cxn>
                  <a:cxn ang="0">
                    <a:pos x="24" y="235"/>
                  </a:cxn>
                  <a:cxn ang="0">
                    <a:pos x="0" y="377"/>
                  </a:cxn>
                  <a:cxn ang="0">
                    <a:pos x="24" y="519"/>
                  </a:cxn>
                  <a:cxn ang="0">
                    <a:pos x="106" y="636"/>
                  </a:cxn>
                  <a:cxn ang="0">
                    <a:pos x="212" y="707"/>
                  </a:cxn>
                  <a:cxn ang="0">
                    <a:pos x="354" y="731"/>
                  </a:cxn>
                  <a:cxn ang="0">
                    <a:pos x="495" y="707"/>
                  </a:cxn>
                  <a:cxn ang="0">
                    <a:pos x="601" y="636"/>
                  </a:cxn>
                  <a:cxn ang="0">
                    <a:pos x="683" y="519"/>
                  </a:cxn>
                  <a:cxn ang="0">
                    <a:pos x="707" y="377"/>
                  </a:cxn>
                  <a:cxn ang="0">
                    <a:pos x="354" y="695"/>
                  </a:cxn>
                  <a:cxn ang="0">
                    <a:pos x="306" y="695"/>
                  </a:cxn>
                  <a:cxn ang="0">
                    <a:pos x="271" y="684"/>
                  </a:cxn>
                  <a:cxn ang="0">
                    <a:pos x="236" y="660"/>
                  </a:cxn>
                  <a:cxn ang="0">
                    <a:pos x="165" y="589"/>
                  </a:cxn>
                  <a:cxn ang="0">
                    <a:pos x="130" y="471"/>
                  </a:cxn>
                  <a:cxn ang="0">
                    <a:pos x="130" y="259"/>
                  </a:cxn>
                  <a:cxn ang="0">
                    <a:pos x="165" y="141"/>
                  </a:cxn>
                  <a:cxn ang="0">
                    <a:pos x="236" y="70"/>
                  </a:cxn>
                  <a:cxn ang="0">
                    <a:pos x="271" y="59"/>
                  </a:cxn>
                  <a:cxn ang="0">
                    <a:pos x="306" y="35"/>
                  </a:cxn>
                  <a:cxn ang="0">
                    <a:pos x="354" y="35"/>
                  </a:cxn>
                  <a:cxn ang="0">
                    <a:pos x="448" y="59"/>
                  </a:cxn>
                  <a:cxn ang="0">
                    <a:pos x="495" y="94"/>
                  </a:cxn>
                  <a:cxn ang="0">
                    <a:pos x="530" y="141"/>
                  </a:cxn>
                  <a:cxn ang="0">
                    <a:pos x="566" y="212"/>
                  </a:cxn>
                  <a:cxn ang="0">
                    <a:pos x="577" y="294"/>
                  </a:cxn>
                  <a:cxn ang="0">
                    <a:pos x="577" y="365"/>
                  </a:cxn>
                  <a:cxn ang="0">
                    <a:pos x="566" y="471"/>
                  </a:cxn>
                  <a:cxn ang="0">
                    <a:pos x="542" y="577"/>
                  </a:cxn>
                  <a:cxn ang="0">
                    <a:pos x="460" y="660"/>
                  </a:cxn>
                  <a:cxn ang="0">
                    <a:pos x="354" y="695"/>
                  </a:cxn>
                </a:cxnLst>
                <a:rect l="0" t="0" r="r" b="b"/>
                <a:pathLst>
                  <a:path w="707" h="731">
                    <a:moveTo>
                      <a:pt x="707" y="377"/>
                    </a:moveTo>
                    <a:lnTo>
                      <a:pt x="683" y="235"/>
                    </a:lnTo>
                    <a:lnTo>
                      <a:pt x="601" y="118"/>
                    </a:lnTo>
                    <a:lnTo>
                      <a:pt x="495" y="35"/>
                    </a:lnTo>
                    <a:lnTo>
                      <a:pt x="354" y="0"/>
                    </a:lnTo>
                    <a:lnTo>
                      <a:pt x="212" y="35"/>
                    </a:lnTo>
                    <a:lnTo>
                      <a:pt x="106" y="118"/>
                    </a:lnTo>
                    <a:lnTo>
                      <a:pt x="24" y="235"/>
                    </a:lnTo>
                    <a:lnTo>
                      <a:pt x="0" y="377"/>
                    </a:lnTo>
                    <a:lnTo>
                      <a:pt x="24" y="519"/>
                    </a:lnTo>
                    <a:lnTo>
                      <a:pt x="106" y="636"/>
                    </a:lnTo>
                    <a:lnTo>
                      <a:pt x="212" y="707"/>
                    </a:lnTo>
                    <a:lnTo>
                      <a:pt x="354" y="731"/>
                    </a:lnTo>
                    <a:lnTo>
                      <a:pt x="495" y="707"/>
                    </a:lnTo>
                    <a:lnTo>
                      <a:pt x="601" y="636"/>
                    </a:lnTo>
                    <a:lnTo>
                      <a:pt x="683" y="519"/>
                    </a:lnTo>
                    <a:lnTo>
                      <a:pt x="707" y="377"/>
                    </a:lnTo>
                    <a:close/>
                    <a:moveTo>
                      <a:pt x="354" y="695"/>
                    </a:moveTo>
                    <a:lnTo>
                      <a:pt x="306" y="695"/>
                    </a:lnTo>
                    <a:lnTo>
                      <a:pt x="271" y="684"/>
                    </a:lnTo>
                    <a:lnTo>
                      <a:pt x="236" y="660"/>
                    </a:lnTo>
                    <a:lnTo>
                      <a:pt x="165" y="589"/>
                    </a:lnTo>
                    <a:lnTo>
                      <a:pt x="130" y="471"/>
                    </a:lnTo>
                    <a:lnTo>
                      <a:pt x="130" y="259"/>
                    </a:lnTo>
                    <a:lnTo>
                      <a:pt x="165" y="141"/>
                    </a:lnTo>
                    <a:lnTo>
                      <a:pt x="236" y="70"/>
                    </a:lnTo>
                    <a:lnTo>
                      <a:pt x="271" y="59"/>
                    </a:lnTo>
                    <a:lnTo>
                      <a:pt x="306" y="35"/>
                    </a:lnTo>
                    <a:lnTo>
                      <a:pt x="354" y="35"/>
                    </a:lnTo>
                    <a:lnTo>
                      <a:pt x="448" y="59"/>
                    </a:lnTo>
                    <a:lnTo>
                      <a:pt x="495" y="94"/>
                    </a:lnTo>
                    <a:lnTo>
                      <a:pt x="530" y="141"/>
                    </a:lnTo>
                    <a:lnTo>
                      <a:pt x="566" y="212"/>
                    </a:lnTo>
                    <a:lnTo>
                      <a:pt x="577" y="294"/>
                    </a:lnTo>
                    <a:lnTo>
                      <a:pt x="577" y="365"/>
                    </a:lnTo>
                    <a:lnTo>
                      <a:pt x="566" y="471"/>
                    </a:lnTo>
                    <a:lnTo>
                      <a:pt x="542" y="577"/>
                    </a:lnTo>
                    <a:lnTo>
                      <a:pt x="460" y="660"/>
                    </a:lnTo>
                    <a:lnTo>
                      <a:pt x="354" y="6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77" name="Freeform 81"/>
              <p:cNvSpPr>
                <a:spLocks/>
              </p:cNvSpPr>
              <p:nvPr/>
            </p:nvSpPr>
            <p:spPr bwMode="auto">
              <a:xfrm>
                <a:off x="25819" y="6625"/>
                <a:ext cx="518" cy="1132"/>
              </a:xfrm>
              <a:custGeom>
                <a:avLst/>
                <a:gdLst/>
                <a:ahLst/>
                <a:cxnLst>
                  <a:cxn ang="0">
                    <a:pos x="236" y="495"/>
                  </a:cxn>
                  <a:cxn ang="0">
                    <a:pos x="424" y="495"/>
                  </a:cxn>
                  <a:cxn ang="0">
                    <a:pos x="424" y="436"/>
                  </a:cxn>
                  <a:cxn ang="0">
                    <a:pos x="236" y="436"/>
                  </a:cxn>
                  <a:cxn ang="0">
                    <a:pos x="236" y="259"/>
                  </a:cxn>
                  <a:cxn ang="0">
                    <a:pos x="247" y="165"/>
                  </a:cxn>
                  <a:cxn ang="0">
                    <a:pos x="283" y="94"/>
                  </a:cxn>
                  <a:cxn ang="0">
                    <a:pos x="330" y="47"/>
                  </a:cxn>
                  <a:cxn ang="0">
                    <a:pos x="377" y="35"/>
                  </a:cxn>
                  <a:cxn ang="0">
                    <a:pos x="412" y="35"/>
                  </a:cxn>
                  <a:cxn ang="0">
                    <a:pos x="436" y="47"/>
                  </a:cxn>
                  <a:cxn ang="0">
                    <a:pos x="412" y="59"/>
                  </a:cxn>
                  <a:cxn ang="0">
                    <a:pos x="400" y="71"/>
                  </a:cxn>
                  <a:cxn ang="0">
                    <a:pos x="389" y="94"/>
                  </a:cxn>
                  <a:cxn ang="0">
                    <a:pos x="389" y="141"/>
                  </a:cxn>
                  <a:cxn ang="0">
                    <a:pos x="400" y="165"/>
                  </a:cxn>
                  <a:cxn ang="0">
                    <a:pos x="447" y="189"/>
                  </a:cxn>
                  <a:cxn ang="0">
                    <a:pos x="483" y="177"/>
                  </a:cxn>
                  <a:cxn ang="0">
                    <a:pos x="506" y="165"/>
                  </a:cxn>
                  <a:cxn ang="0">
                    <a:pos x="518" y="141"/>
                  </a:cxn>
                  <a:cxn ang="0">
                    <a:pos x="518" y="82"/>
                  </a:cxn>
                  <a:cxn ang="0">
                    <a:pos x="495" y="47"/>
                  </a:cxn>
                  <a:cxn ang="0">
                    <a:pos x="471" y="23"/>
                  </a:cxn>
                  <a:cxn ang="0">
                    <a:pos x="377" y="0"/>
                  </a:cxn>
                  <a:cxn ang="0">
                    <a:pos x="294" y="12"/>
                  </a:cxn>
                  <a:cxn ang="0">
                    <a:pos x="212" y="71"/>
                  </a:cxn>
                  <a:cxn ang="0">
                    <a:pos x="153" y="141"/>
                  </a:cxn>
                  <a:cxn ang="0">
                    <a:pos x="130" y="259"/>
                  </a:cxn>
                  <a:cxn ang="0">
                    <a:pos x="130" y="436"/>
                  </a:cxn>
                  <a:cxn ang="0">
                    <a:pos x="0" y="436"/>
                  </a:cxn>
                  <a:cxn ang="0">
                    <a:pos x="0" y="495"/>
                  </a:cxn>
                  <a:cxn ang="0">
                    <a:pos x="130" y="495"/>
                  </a:cxn>
                  <a:cxn ang="0">
                    <a:pos x="130" y="1049"/>
                  </a:cxn>
                  <a:cxn ang="0">
                    <a:pos x="118" y="1073"/>
                  </a:cxn>
                  <a:cxn ang="0">
                    <a:pos x="94" y="1073"/>
                  </a:cxn>
                  <a:cxn ang="0">
                    <a:pos x="59" y="1085"/>
                  </a:cxn>
                  <a:cxn ang="0">
                    <a:pos x="12" y="1085"/>
                  </a:cxn>
                  <a:cxn ang="0">
                    <a:pos x="12" y="1132"/>
                  </a:cxn>
                  <a:cxn ang="0">
                    <a:pos x="389" y="1132"/>
                  </a:cxn>
                  <a:cxn ang="0">
                    <a:pos x="389" y="1085"/>
                  </a:cxn>
                  <a:cxn ang="0">
                    <a:pos x="306" y="1085"/>
                  </a:cxn>
                  <a:cxn ang="0">
                    <a:pos x="271" y="1073"/>
                  </a:cxn>
                  <a:cxn ang="0">
                    <a:pos x="247" y="1061"/>
                  </a:cxn>
                  <a:cxn ang="0">
                    <a:pos x="247" y="1049"/>
                  </a:cxn>
                  <a:cxn ang="0">
                    <a:pos x="236" y="1038"/>
                  </a:cxn>
                  <a:cxn ang="0">
                    <a:pos x="236" y="1002"/>
                  </a:cxn>
                  <a:cxn ang="0">
                    <a:pos x="236" y="495"/>
                  </a:cxn>
                </a:cxnLst>
                <a:rect l="0" t="0" r="r" b="b"/>
                <a:pathLst>
                  <a:path w="518" h="1132">
                    <a:moveTo>
                      <a:pt x="236" y="495"/>
                    </a:moveTo>
                    <a:lnTo>
                      <a:pt x="424" y="495"/>
                    </a:lnTo>
                    <a:lnTo>
                      <a:pt x="424" y="436"/>
                    </a:lnTo>
                    <a:lnTo>
                      <a:pt x="236" y="436"/>
                    </a:lnTo>
                    <a:lnTo>
                      <a:pt x="236" y="259"/>
                    </a:lnTo>
                    <a:lnTo>
                      <a:pt x="247" y="165"/>
                    </a:lnTo>
                    <a:lnTo>
                      <a:pt x="283" y="94"/>
                    </a:lnTo>
                    <a:lnTo>
                      <a:pt x="330" y="47"/>
                    </a:lnTo>
                    <a:lnTo>
                      <a:pt x="377" y="35"/>
                    </a:lnTo>
                    <a:lnTo>
                      <a:pt x="412" y="35"/>
                    </a:lnTo>
                    <a:lnTo>
                      <a:pt x="436" y="47"/>
                    </a:lnTo>
                    <a:lnTo>
                      <a:pt x="412" y="59"/>
                    </a:lnTo>
                    <a:lnTo>
                      <a:pt x="400" y="71"/>
                    </a:lnTo>
                    <a:lnTo>
                      <a:pt x="389" y="94"/>
                    </a:lnTo>
                    <a:lnTo>
                      <a:pt x="389" y="141"/>
                    </a:lnTo>
                    <a:lnTo>
                      <a:pt x="400" y="165"/>
                    </a:lnTo>
                    <a:lnTo>
                      <a:pt x="447" y="189"/>
                    </a:lnTo>
                    <a:lnTo>
                      <a:pt x="483" y="177"/>
                    </a:lnTo>
                    <a:lnTo>
                      <a:pt x="506" y="165"/>
                    </a:lnTo>
                    <a:lnTo>
                      <a:pt x="518" y="141"/>
                    </a:lnTo>
                    <a:lnTo>
                      <a:pt x="518" y="82"/>
                    </a:lnTo>
                    <a:lnTo>
                      <a:pt x="495" y="47"/>
                    </a:lnTo>
                    <a:lnTo>
                      <a:pt x="471" y="23"/>
                    </a:lnTo>
                    <a:lnTo>
                      <a:pt x="377" y="0"/>
                    </a:lnTo>
                    <a:lnTo>
                      <a:pt x="294" y="12"/>
                    </a:lnTo>
                    <a:lnTo>
                      <a:pt x="212" y="71"/>
                    </a:lnTo>
                    <a:lnTo>
                      <a:pt x="153" y="141"/>
                    </a:lnTo>
                    <a:lnTo>
                      <a:pt x="130" y="259"/>
                    </a:lnTo>
                    <a:lnTo>
                      <a:pt x="130" y="436"/>
                    </a:lnTo>
                    <a:lnTo>
                      <a:pt x="0" y="436"/>
                    </a:lnTo>
                    <a:lnTo>
                      <a:pt x="0" y="495"/>
                    </a:lnTo>
                    <a:lnTo>
                      <a:pt x="130" y="495"/>
                    </a:lnTo>
                    <a:lnTo>
                      <a:pt x="130" y="1049"/>
                    </a:lnTo>
                    <a:lnTo>
                      <a:pt x="118" y="1073"/>
                    </a:lnTo>
                    <a:lnTo>
                      <a:pt x="94" y="1073"/>
                    </a:lnTo>
                    <a:lnTo>
                      <a:pt x="59" y="1085"/>
                    </a:lnTo>
                    <a:lnTo>
                      <a:pt x="12" y="1085"/>
                    </a:lnTo>
                    <a:lnTo>
                      <a:pt x="12" y="1132"/>
                    </a:lnTo>
                    <a:lnTo>
                      <a:pt x="389" y="1132"/>
                    </a:lnTo>
                    <a:lnTo>
                      <a:pt x="389" y="1085"/>
                    </a:lnTo>
                    <a:lnTo>
                      <a:pt x="306" y="1085"/>
                    </a:lnTo>
                    <a:lnTo>
                      <a:pt x="271" y="1073"/>
                    </a:lnTo>
                    <a:lnTo>
                      <a:pt x="247" y="1061"/>
                    </a:lnTo>
                    <a:lnTo>
                      <a:pt x="247" y="1049"/>
                    </a:lnTo>
                    <a:lnTo>
                      <a:pt x="236" y="1038"/>
                    </a:lnTo>
                    <a:lnTo>
                      <a:pt x="236" y="1002"/>
                    </a:lnTo>
                    <a:lnTo>
                      <a:pt x="236" y="4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78" name="Freeform 82"/>
              <p:cNvSpPr>
                <a:spLocks/>
              </p:cNvSpPr>
              <p:nvPr/>
            </p:nvSpPr>
            <p:spPr bwMode="auto">
              <a:xfrm>
                <a:off x="26832" y="7049"/>
                <a:ext cx="1248" cy="708"/>
              </a:xfrm>
              <a:custGeom>
                <a:avLst/>
                <a:gdLst/>
                <a:ahLst/>
                <a:cxnLst>
                  <a:cxn ang="0">
                    <a:pos x="129" y="625"/>
                  </a:cxn>
                  <a:cxn ang="0">
                    <a:pos x="94" y="649"/>
                  </a:cxn>
                  <a:cxn ang="0">
                    <a:pos x="0" y="661"/>
                  </a:cxn>
                  <a:cxn ang="0">
                    <a:pos x="365" y="708"/>
                  </a:cxn>
                  <a:cxn ang="0">
                    <a:pos x="306" y="661"/>
                  </a:cxn>
                  <a:cxn ang="0">
                    <a:pos x="247" y="637"/>
                  </a:cxn>
                  <a:cxn ang="0">
                    <a:pos x="235" y="590"/>
                  </a:cxn>
                  <a:cxn ang="0">
                    <a:pos x="259" y="177"/>
                  </a:cxn>
                  <a:cxn ang="0">
                    <a:pos x="376" y="48"/>
                  </a:cxn>
                  <a:cxn ang="0">
                    <a:pos x="494" y="36"/>
                  </a:cxn>
                  <a:cxn ang="0">
                    <a:pos x="541" y="71"/>
                  </a:cxn>
                  <a:cxn ang="0">
                    <a:pos x="577" y="625"/>
                  </a:cxn>
                  <a:cxn ang="0">
                    <a:pos x="541" y="649"/>
                  </a:cxn>
                  <a:cxn ang="0">
                    <a:pos x="447" y="661"/>
                  </a:cxn>
                  <a:cxn ang="0">
                    <a:pos x="812" y="708"/>
                  </a:cxn>
                  <a:cxn ang="0">
                    <a:pos x="753" y="661"/>
                  </a:cxn>
                  <a:cxn ang="0">
                    <a:pos x="694" y="637"/>
                  </a:cxn>
                  <a:cxn ang="0">
                    <a:pos x="683" y="295"/>
                  </a:cxn>
                  <a:cxn ang="0">
                    <a:pos x="753" y="107"/>
                  </a:cxn>
                  <a:cxn ang="0">
                    <a:pos x="895" y="36"/>
                  </a:cxn>
                  <a:cxn ang="0">
                    <a:pos x="965" y="59"/>
                  </a:cxn>
                  <a:cxn ang="0">
                    <a:pos x="1012" y="142"/>
                  </a:cxn>
                  <a:cxn ang="0">
                    <a:pos x="1001" y="649"/>
                  </a:cxn>
                  <a:cxn ang="0">
                    <a:pos x="942" y="661"/>
                  </a:cxn>
                  <a:cxn ang="0">
                    <a:pos x="895" y="708"/>
                  </a:cxn>
                  <a:cxn ang="0">
                    <a:pos x="1248" y="661"/>
                  </a:cxn>
                  <a:cxn ang="0">
                    <a:pos x="1130" y="637"/>
                  </a:cxn>
                  <a:cxn ang="0">
                    <a:pos x="1118" y="118"/>
                  </a:cxn>
                  <a:cxn ang="0">
                    <a:pos x="1059" y="48"/>
                  </a:cxn>
                  <a:cxn ang="0">
                    <a:pos x="965" y="0"/>
                  </a:cxn>
                  <a:cxn ang="0">
                    <a:pos x="824" y="12"/>
                  </a:cxn>
                  <a:cxn ang="0">
                    <a:pos x="706" y="107"/>
                  </a:cxn>
                  <a:cxn ang="0">
                    <a:pos x="647" y="71"/>
                  </a:cxn>
                  <a:cxn ang="0">
                    <a:pos x="530" y="0"/>
                  </a:cxn>
                  <a:cxn ang="0">
                    <a:pos x="365" y="24"/>
                  </a:cxn>
                  <a:cxn ang="0">
                    <a:pos x="235" y="166"/>
                  </a:cxn>
                  <a:cxn ang="0">
                    <a:pos x="0" y="12"/>
                  </a:cxn>
                  <a:cxn ang="0">
                    <a:pos x="82" y="71"/>
                  </a:cxn>
                  <a:cxn ang="0">
                    <a:pos x="117" y="95"/>
                  </a:cxn>
                  <a:cxn ang="0">
                    <a:pos x="129" y="154"/>
                  </a:cxn>
                </a:cxnLst>
                <a:rect l="0" t="0" r="r" b="b"/>
                <a:pathLst>
                  <a:path w="1248" h="708">
                    <a:moveTo>
                      <a:pt x="129" y="154"/>
                    </a:moveTo>
                    <a:lnTo>
                      <a:pt x="129" y="625"/>
                    </a:lnTo>
                    <a:lnTo>
                      <a:pt x="117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47" y="625"/>
                    </a:lnTo>
                    <a:lnTo>
                      <a:pt x="235" y="590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7"/>
                    </a:lnTo>
                    <a:lnTo>
                      <a:pt x="376" y="48"/>
                    </a:lnTo>
                    <a:lnTo>
                      <a:pt x="459" y="36"/>
                    </a:lnTo>
                    <a:lnTo>
                      <a:pt x="494" y="36"/>
                    </a:lnTo>
                    <a:lnTo>
                      <a:pt x="530" y="59"/>
                    </a:lnTo>
                    <a:lnTo>
                      <a:pt x="541" y="71"/>
                    </a:lnTo>
                    <a:lnTo>
                      <a:pt x="577" y="177"/>
                    </a:lnTo>
                    <a:lnTo>
                      <a:pt x="577" y="625"/>
                    </a:lnTo>
                    <a:lnTo>
                      <a:pt x="565" y="649"/>
                    </a:lnTo>
                    <a:lnTo>
                      <a:pt x="541" y="649"/>
                    </a:lnTo>
                    <a:lnTo>
                      <a:pt x="506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53" y="661"/>
                    </a:lnTo>
                    <a:lnTo>
                      <a:pt x="718" y="649"/>
                    </a:lnTo>
                    <a:lnTo>
                      <a:pt x="694" y="637"/>
                    </a:lnTo>
                    <a:lnTo>
                      <a:pt x="683" y="625"/>
                    </a:lnTo>
                    <a:lnTo>
                      <a:pt x="683" y="295"/>
                    </a:lnTo>
                    <a:lnTo>
                      <a:pt x="706" y="177"/>
                    </a:lnTo>
                    <a:lnTo>
                      <a:pt x="753" y="107"/>
                    </a:lnTo>
                    <a:lnTo>
                      <a:pt x="824" y="48"/>
                    </a:lnTo>
                    <a:lnTo>
                      <a:pt x="895" y="36"/>
                    </a:lnTo>
                    <a:lnTo>
                      <a:pt x="930" y="36"/>
                    </a:lnTo>
                    <a:lnTo>
                      <a:pt x="965" y="59"/>
                    </a:lnTo>
                    <a:lnTo>
                      <a:pt x="989" y="71"/>
                    </a:lnTo>
                    <a:lnTo>
                      <a:pt x="1012" y="142"/>
                    </a:lnTo>
                    <a:lnTo>
                      <a:pt x="1012" y="625"/>
                    </a:lnTo>
                    <a:lnTo>
                      <a:pt x="1001" y="649"/>
                    </a:lnTo>
                    <a:lnTo>
                      <a:pt x="989" y="649"/>
                    </a:lnTo>
                    <a:lnTo>
                      <a:pt x="942" y="661"/>
                    </a:lnTo>
                    <a:lnTo>
                      <a:pt x="895" y="661"/>
                    </a:lnTo>
                    <a:lnTo>
                      <a:pt x="895" y="708"/>
                    </a:lnTo>
                    <a:lnTo>
                      <a:pt x="1248" y="708"/>
                    </a:lnTo>
                    <a:lnTo>
                      <a:pt x="1248" y="661"/>
                    </a:lnTo>
                    <a:lnTo>
                      <a:pt x="1177" y="661"/>
                    </a:lnTo>
                    <a:lnTo>
                      <a:pt x="1130" y="637"/>
                    </a:lnTo>
                    <a:lnTo>
                      <a:pt x="1130" y="189"/>
                    </a:lnTo>
                    <a:lnTo>
                      <a:pt x="1118" y="118"/>
                    </a:lnTo>
                    <a:lnTo>
                      <a:pt x="1083" y="59"/>
                    </a:lnTo>
                    <a:lnTo>
                      <a:pt x="1059" y="48"/>
                    </a:lnTo>
                    <a:lnTo>
                      <a:pt x="1036" y="24"/>
                    </a:lnTo>
                    <a:lnTo>
                      <a:pt x="965" y="0"/>
                    </a:lnTo>
                    <a:lnTo>
                      <a:pt x="906" y="0"/>
                    </a:lnTo>
                    <a:lnTo>
                      <a:pt x="824" y="12"/>
                    </a:lnTo>
                    <a:lnTo>
                      <a:pt x="753" y="59"/>
                    </a:lnTo>
                    <a:lnTo>
                      <a:pt x="706" y="107"/>
                    </a:lnTo>
                    <a:lnTo>
                      <a:pt x="683" y="154"/>
                    </a:lnTo>
                    <a:lnTo>
                      <a:pt x="647" y="71"/>
                    </a:lnTo>
                    <a:lnTo>
                      <a:pt x="588" y="24"/>
                    </a:lnTo>
                    <a:lnTo>
                      <a:pt x="530" y="0"/>
                    </a:lnTo>
                    <a:lnTo>
                      <a:pt x="471" y="0"/>
                    </a:lnTo>
                    <a:lnTo>
                      <a:pt x="365" y="24"/>
                    </a:lnTo>
                    <a:lnTo>
                      <a:pt x="282" y="83"/>
                    </a:lnTo>
                    <a:lnTo>
                      <a:pt x="235" y="166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7" y="95"/>
                    </a:lnTo>
                    <a:lnTo>
                      <a:pt x="129" y="118"/>
                    </a:lnTo>
                    <a:lnTo>
                      <a:pt x="129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79" name="Freeform 83"/>
              <p:cNvSpPr>
                <a:spLocks noEditPoints="1"/>
              </p:cNvSpPr>
              <p:nvPr/>
            </p:nvSpPr>
            <p:spPr bwMode="auto">
              <a:xfrm>
                <a:off x="28186" y="7038"/>
                <a:ext cx="718" cy="731"/>
              </a:xfrm>
              <a:custGeom>
                <a:avLst/>
                <a:gdLst/>
                <a:ahLst/>
                <a:cxnLst>
                  <a:cxn ang="0">
                    <a:pos x="471" y="636"/>
                  </a:cxn>
                  <a:cxn ang="0">
                    <a:pos x="530" y="707"/>
                  </a:cxn>
                  <a:cxn ang="0">
                    <a:pos x="589" y="731"/>
                  </a:cxn>
                  <a:cxn ang="0">
                    <a:pos x="624" y="719"/>
                  </a:cxn>
                  <a:cxn ang="0">
                    <a:pos x="671" y="707"/>
                  </a:cxn>
                  <a:cxn ang="0">
                    <a:pos x="706" y="660"/>
                  </a:cxn>
                  <a:cxn ang="0">
                    <a:pos x="718" y="483"/>
                  </a:cxn>
                  <a:cxn ang="0">
                    <a:pos x="683" y="613"/>
                  </a:cxn>
                  <a:cxn ang="0">
                    <a:pos x="636" y="684"/>
                  </a:cxn>
                  <a:cxn ang="0">
                    <a:pos x="600" y="672"/>
                  </a:cxn>
                  <a:cxn ang="0">
                    <a:pos x="565" y="625"/>
                  </a:cxn>
                  <a:cxn ang="0">
                    <a:pos x="553" y="177"/>
                  </a:cxn>
                  <a:cxn ang="0">
                    <a:pos x="400" y="23"/>
                  </a:cxn>
                  <a:cxn ang="0">
                    <a:pos x="165" y="23"/>
                  </a:cxn>
                  <a:cxn ang="0">
                    <a:pos x="47" y="177"/>
                  </a:cxn>
                  <a:cxn ang="0">
                    <a:pos x="70" y="235"/>
                  </a:cxn>
                  <a:cxn ang="0">
                    <a:pos x="153" y="247"/>
                  </a:cxn>
                  <a:cxn ang="0">
                    <a:pos x="188" y="212"/>
                  </a:cxn>
                  <a:cxn ang="0">
                    <a:pos x="165" y="129"/>
                  </a:cxn>
                  <a:cxn ang="0">
                    <a:pos x="106" y="106"/>
                  </a:cxn>
                  <a:cxn ang="0">
                    <a:pos x="247" y="35"/>
                  </a:cxn>
                  <a:cxn ang="0">
                    <a:pos x="341" y="47"/>
                  </a:cxn>
                  <a:cxn ang="0">
                    <a:pos x="435" y="153"/>
                  </a:cxn>
                  <a:cxn ang="0">
                    <a:pos x="459" y="306"/>
                  </a:cxn>
                  <a:cxn ang="0">
                    <a:pos x="165" y="353"/>
                  </a:cxn>
                  <a:cxn ang="0">
                    <a:pos x="12" y="495"/>
                  </a:cxn>
                  <a:cxn ang="0">
                    <a:pos x="23" y="648"/>
                  </a:cxn>
                  <a:cxn ang="0">
                    <a:pos x="176" y="731"/>
                  </a:cxn>
                  <a:cxn ang="0">
                    <a:pos x="353" y="719"/>
                  </a:cxn>
                  <a:cxn ang="0">
                    <a:pos x="459" y="601"/>
                  </a:cxn>
                  <a:cxn ang="0">
                    <a:pos x="459" y="495"/>
                  </a:cxn>
                  <a:cxn ang="0">
                    <a:pos x="388" y="660"/>
                  </a:cxn>
                  <a:cxn ang="0">
                    <a:pos x="271" y="707"/>
                  </a:cxn>
                  <a:cxn ang="0">
                    <a:pos x="188" y="684"/>
                  </a:cxn>
                  <a:cxn ang="0">
                    <a:pos x="129" y="613"/>
                  </a:cxn>
                  <a:cxn ang="0">
                    <a:pos x="129" y="507"/>
                  </a:cxn>
                  <a:cxn ang="0">
                    <a:pos x="224" y="389"/>
                  </a:cxn>
                  <a:cxn ang="0">
                    <a:pos x="459" y="330"/>
                  </a:cxn>
                </a:cxnLst>
                <a:rect l="0" t="0" r="r" b="b"/>
                <a:pathLst>
                  <a:path w="718" h="731">
                    <a:moveTo>
                      <a:pt x="459" y="601"/>
                    </a:moveTo>
                    <a:lnTo>
                      <a:pt x="471" y="636"/>
                    </a:lnTo>
                    <a:lnTo>
                      <a:pt x="483" y="660"/>
                    </a:lnTo>
                    <a:lnTo>
                      <a:pt x="530" y="707"/>
                    </a:lnTo>
                    <a:lnTo>
                      <a:pt x="553" y="719"/>
                    </a:lnTo>
                    <a:lnTo>
                      <a:pt x="589" y="731"/>
                    </a:lnTo>
                    <a:lnTo>
                      <a:pt x="600" y="731"/>
                    </a:lnTo>
                    <a:lnTo>
                      <a:pt x="624" y="719"/>
                    </a:lnTo>
                    <a:lnTo>
                      <a:pt x="647" y="719"/>
                    </a:lnTo>
                    <a:lnTo>
                      <a:pt x="671" y="707"/>
                    </a:lnTo>
                    <a:lnTo>
                      <a:pt x="683" y="684"/>
                    </a:lnTo>
                    <a:lnTo>
                      <a:pt x="706" y="660"/>
                    </a:lnTo>
                    <a:lnTo>
                      <a:pt x="718" y="625"/>
                    </a:lnTo>
                    <a:lnTo>
                      <a:pt x="718" y="483"/>
                    </a:lnTo>
                    <a:lnTo>
                      <a:pt x="683" y="483"/>
                    </a:lnTo>
                    <a:lnTo>
                      <a:pt x="683" y="613"/>
                    </a:lnTo>
                    <a:lnTo>
                      <a:pt x="671" y="648"/>
                    </a:lnTo>
                    <a:lnTo>
                      <a:pt x="636" y="684"/>
                    </a:lnTo>
                    <a:lnTo>
                      <a:pt x="624" y="684"/>
                    </a:lnTo>
                    <a:lnTo>
                      <a:pt x="600" y="672"/>
                    </a:lnTo>
                    <a:lnTo>
                      <a:pt x="577" y="648"/>
                    </a:lnTo>
                    <a:lnTo>
                      <a:pt x="565" y="625"/>
                    </a:lnTo>
                    <a:lnTo>
                      <a:pt x="565" y="283"/>
                    </a:lnTo>
                    <a:lnTo>
                      <a:pt x="553" y="177"/>
                    </a:lnTo>
                    <a:lnTo>
                      <a:pt x="506" y="94"/>
                    </a:lnTo>
                    <a:lnTo>
                      <a:pt x="400" y="23"/>
                    </a:lnTo>
                    <a:lnTo>
                      <a:pt x="282" y="0"/>
                    </a:lnTo>
                    <a:lnTo>
                      <a:pt x="165" y="23"/>
                    </a:lnTo>
                    <a:lnTo>
                      <a:pt x="82" y="94"/>
                    </a:lnTo>
                    <a:lnTo>
                      <a:pt x="47" y="177"/>
                    </a:lnTo>
                    <a:lnTo>
                      <a:pt x="47" y="212"/>
                    </a:lnTo>
                    <a:lnTo>
                      <a:pt x="70" y="235"/>
                    </a:lnTo>
                    <a:lnTo>
                      <a:pt x="118" y="259"/>
                    </a:lnTo>
                    <a:lnTo>
                      <a:pt x="153" y="247"/>
                    </a:lnTo>
                    <a:lnTo>
                      <a:pt x="176" y="235"/>
                    </a:lnTo>
                    <a:lnTo>
                      <a:pt x="188" y="212"/>
                    </a:lnTo>
                    <a:lnTo>
                      <a:pt x="188" y="153"/>
                    </a:lnTo>
                    <a:lnTo>
                      <a:pt x="165" y="129"/>
                    </a:lnTo>
                    <a:lnTo>
                      <a:pt x="141" y="118"/>
                    </a:lnTo>
                    <a:lnTo>
                      <a:pt x="106" y="106"/>
                    </a:lnTo>
                    <a:lnTo>
                      <a:pt x="176" y="59"/>
                    </a:lnTo>
                    <a:lnTo>
                      <a:pt x="247" y="35"/>
                    </a:lnTo>
                    <a:lnTo>
                      <a:pt x="282" y="35"/>
                    </a:lnTo>
                    <a:lnTo>
                      <a:pt x="341" y="47"/>
                    </a:lnTo>
                    <a:lnTo>
                      <a:pt x="400" y="82"/>
                    </a:lnTo>
                    <a:lnTo>
                      <a:pt x="435" y="153"/>
                    </a:lnTo>
                    <a:lnTo>
                      <a:pt x="459" y="247"/>
                    </a:lnTo>
                    <a:lnTo>
                      <a:pt x="459" y="306"/>
                    </a:lnTo>
                    <a:lnTo>
                      <a:pt x="318" y="318"/>
                    </a:lnTo>
                    <a:lnTo>
                      <a:pt x="165" y="353"/>
                    </a:lnTo>
                    <a:lnTo>
                      <a:pt x="70" y="424"/>
                    </a:lnTo>
                    <a:lnTo>
                      <a:pt x="12" y="495"/>
                    </a:lnTo>
                    <a:lnTo>
                      <a:pt x="0" y="566"/>
                    </a:lnTo>
                    <a:lnTo>
                      <a:pt x="23" y="648"/>
                    </a:lnTo>
                    <a:lnTo>
                      <a:pt x="94" y="695"/>
                    </a:lnTo>
                    <a:lnTo>
                      <a:pt x="176" y="731"/>
                    </a:lnTo>
                    <a:lnTo>
                      <a:pt x="259" y="731"/>
                    </a:lnTo>
                    <a:lnTo>
                      <a:pt x="353" y="719"/>
                    </a:lnTo>
                    <a:lnTo>
                      <a:pt x="424" y="672"/>
                    </a:lnTo>
                    <a:lnTo>
                      <a:pt x="459" y="601"/>
                    </a:lnTo>
                    <a:close/>
                    <a:moveTo>
                      <a:pt x="459" y="330"/>
                    </a:moveTo>
                    <a:lnTo>
                      <a:pt x="459" y="495"/>
                    </a:lnTo>
                    <a:lnTo>
                      <a:pt x="435" y="589"/>
                    </a:lnTo>
                    <a:lnTo>
                      <a:pt x="388" y="660"/>
                    </a:lnTo>
                    <a:lnTo>
                      <a:pt x="330" y="695"/>
                    </a:lnTo>
                    <a:lnTo>
                      <a:pt x="271" y="707"/>
                    </a:lnTo>
                    <a:lnTo>
                      <a:pt x="224" y="695"/>
                    </a:lnTo>
                    <a:lnTo>
                      <a:pt x="188" y="684"/>
                    </a:lnTo>
                    <a:lnTo>
                      <a:pt x="153" y="648"/>
                    </a:lnTo>
                    <a:lnTo>
                      <a:pt x="129" y="613"/>
                    </a:lnTo>
                    <a:lnTo>
                      <a:pt x="118" y="566"/>
                    </a:lnTo>
                    <a:lnTo>
                      <a:pt x="129" y="507"/>
                    </a:lnTo>
                    <a:lnTo>
                      <a:pt x="165" y="448"/>
                    </a:lnTo>
                    <a:lnTo>
                      <a:pt x="224" y="389"/>
                    </a:lnTo>
                    <a:lnTo>
                      <a:pt x="318" y="353"/>
                    </a:lnTo>
                    <a:lnTo>
                      <a:pt x="459" y="3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80" name="Freeform 84"/>
              <p:cNvSpPr>
                <a:spLocks/>
              </p:cNvSpPr>
              <p:nvPr/>
            </p:nvSpPr>
            <p:spPr bwMode="auto">
              <a:xfrm>
                <a:off x="28951" y="6766"/>
                <a:ext cx="495" cy="1003"/>
              </a:xfrm>
              <a:custGeom>
                <a:avLst/>
                <a:gdLst/>
                <a:ahLst/>
                <a:cxnLst>
                  <a:cxn ang="0">
                    <a:pos x="247" y="354"/>
                  </a:cxn>
                  <a:cxn ang="0">
                    <a:pos x="471" y="354"/>
                  </a:cxn>
                  <a:cxn ang="0">
                    <a:pos x="471" y="295"/>
                  </a:cxn>
                  <a:cxn ang="0">
                    <a:pos x="247" y="295"/>
                  </a:cxn>
                  <a:cxn ang="0">
                    <a:pos x="247" y="0"/>
                  </a:cxn>
                  <a:cxn ang="0">
                    <a:pos x="200" y="0"/>
                  </a:cxn>
                  <a:cxn ang="0">
                    <a:pos x="200" y="83"/>
                  </a:cxn>
                  <a:cxn ang="0">
                    <a:pos x="177" y="165"/>
                  </a:cxn>
                  <a:cxn ang="0">
                    <a:pos x="141" y="236"/>
                  </a:cxn>
                  <a:cxn ang="0">
                    <a:pos x="83" y="295"/>
                  </a:cxn>
                  <a:cxn ang="0">
                    <a:pos x="0" y="319"/>
                  </a:cxn>
                  <a:cxn ang="0">
                    <a:pos x="0" y="354"/>
                  </a:cxn>
                  <a:cxn ang="0">
                    <a:pos x="130" y="354"/>
                  </a:cxn>
                  <a:cxn ang="0">
                    <a:pos x="130" y="791"/>
                  </a:cxn>
                  <a:cxn ang="0">
                    <a:pos x="141" y="885"/>
                  </a:cxn>
                  <a:cxn ang="0">
                    <a:pos x="189" y="956"/>
                  </a:cxn>
                  <a:cxn ang="0">
                    <a:pos x="236" y="991"/>
                  </a:cxn>
                  <a:cxn ang="0">
                    <a:pos x="295" y="1003"/>
                  </a:cxn>
                  <a:cxn ang="0">
                    <a:pos x="342" y="1003"/>
                  </a:cxn>
                  <a:cxn ang="0">
                    <a:pos x="412" y="991"/>
                  </a:cxn>
                  <a:cxn ang="0">
                    <a:pos x="459" y="944"/>
                  </a:cxn>
                  <a:cxn ang="0">
                    <a:pos x="495" y="873"/>
                  </a:cxn>
                  <a:cxn ang="0">
                    <a:pos x="495" y="696"/>
                  </a:cxn>
                  <a:cxn ang="0">
                    <a:pos x="459" y="696"/>
                  </a:cxn>
                  <a:cxn ang="0">
                    <a:pos x="459" y="849"/>
                  </a:cxn>
                  <a:cxn ang="0">
                    <a:pos x="448" y="885"/>
                  </a:cxn>
                  <a:cxn ang="0">
                    <a:pos x="424" y="920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5" y="944"/>
                  </a:cxn>
                  <a:cxn ang="0">
                    <a:pos x="271" y="932"/>
                  </a:cxn>
                  <a:cxn ang="0">
                    <a:pos x="259" y="908"/>
                  </a:cxn>
                  <a:cxn ang="0">
                    <a:pos x="247" y="873"/>
                  </a:cxn>
                  <a:cxn ang="0">
                    <a:pos x="247" y="791"/>
                  </a:cxn>
                  <a:cxn ang="0">
                    <a:pos x="247" y="354"/>
                  </a:cxn>
                </a:cxnLst>
                <a:rect l="0" t="0" r="r" b="b"/>
                <a:pathLst>
                  <a:path w="495" h="1003">
                    <a:moveTo>
                      <a:pt x="247" y="354"/>
                    </a:moveTo>
                    <a:lnTo>
                      <a:pt x="471" y="354"/>
                    </a:lnTo>
                    <a:lnTo>
                      <a:pt x="471" y="295"/>
                    </a:lnTo>
                    <a:lnTo>
                      <a:pt x="247" y="295"/>
                    </a:lnTo>
                    <a:lnTo>
                      <a:pt x="247" y="0"/>
                    </a:lnTo>
                    <a:lnTo>
                      <a:pt x="200" y="0"/>
                    </a:lnTo>
                    <a:lnTo>
                      <a:pt x="200" y="83"/>
                    </a:lnTo>
                    <a:lnTo>
                      <a:pt x="177" y="165"/>
                    </a:lnTo>
                    <a:lnTo>
                      <a:pt x="141" y="236"/>
                    </a:lnTo>
                    <a:lnTo>
                      <a:pt x="83" y="295"/>
                    </a:lnTo>
                    <a:lnTo>
                      <a:pt x="0" y="319"/>
                    </a:lnTo>
                    <a:lnTo>
                      <a:pt x="0" y="354"/>
                    </a:lnTo>
                    <a:lnTo>
                      <a:pt x="130" y="354"/>
                    </a:lnTo>
                    <a:lnTo>
                      <a:pt x="130" y="791"/>
                    </a:lnTo>
                    <a:lnTo>
                      <a:pt x="141" y="885"/>
                    </a:lnTo>
                    <a:lnTo>
                      <a:pt x="189" y="956"/>
                    </a:lnTo>
                    <a:lnTo>
                      <a:pt x="236" y="991"/>
                    </a:lnTo>
                    <a:lnTo>
                      <a:pt x="295" y="1003"/>
                    </a:lnTo>
                    <a:lnTo>
                      <a:pt x="342" y="1003"/>
                    </a:lnTo>
                    <a:lnTo>
                      <a:pt x="412" y="991"/>
                    </a:lnTo>
                    <a:lnTo>
                      <a:pt x="459" y="944"/>
                    </a:lnTo>
                    <a:lnTo>
                      <a:pt x="495" y="873"/>
                    </a:lnTo>
                    <a:lnTo>
                      <a:pt x="495" y="696"/>
                    </a:lnTo>
                    <a:lnTo>
                      <a:pt x="459" y="696"/>
                    </a:lnTo>
                    <a:lnTo>
                      <a:pt x="459" y="849"/>
                    </a:lnTo>
                    <a:lnTo>
                      <a:pt x="448" y="885"/>
                    </a:lnTo>
                    <a:lnTo>
                      <a:pt x="424" y="920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5" y="944"/>
                    </a:lnTo>
                    <a:lnTo>
                      <a:pt x="271" y="932"/>
                    </a:lnTo>
                    <a:lnTo>
                      <a:pt x="259" y="908"/>
                    </a:lnTo>
                    <a:lnTo>
                      <a:pt x="247" y="873"/>
                    </a:lnTo>
                    <a:lnTo>
                      <a:pt x="247" y="791"/>
                    </a:lnTo>
                    <a:lnTo>
                      <a:pt x="247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81" name="Freeform 85"/>
              <p:cNvSpPr>
                <a:spLocks/>
              </p:cNvSpPr>
              <p:nvPr/>
            </p:nvSpPr>
            <p:spPr bwMode="auto">
              <a:xfrm>
                <a:off x="29587" y="7049"/>
                <a:ext cx="530" cy="708"/>
              </a:xfrm>
              <a:custGeom>
                <a:avLst/>
                <a:gdLst/>
                <a:ahLst/>
                <a:cxnLst>
                  <a:cxn ang="0">
                    <a:pos x="224" y="578"/>
                  </a:cxn>
                  <a:cxn ang="0">
                    <a:pos x="224" y="331"/>
                  </a:cxn>
                  <a:cxn ang="0">
                    <a:pos x="236" y="224"/>
                  </a:cxn>
                  <a:cxn ang="0">
                    <a:pos x="271" y="130"/>
                  </a:cxn>
                  <a:cxn ang="0">
                    <a:pos x="342" y="59"/>
                  </a:cxn>
                  <a:cxn ang="0">
                    <a:pos x="412" y="36"/>
                  </a:cxn>
                  <a:cxn ang="0">
                    <a:pos x="436" y="36"/>
                  </a:cxn>
                  <a:cxn ang="0">
                    <a:pos x="424" y="36"/>
                  </a:cxn>
                  <a:cxn ang="0">
                    <a:pos x="412" y="48"/>
                  </a:cxn>
                  <a:cxn ang="0">
                    <a:pos x="400" y="71"/>
                  </a:cxn>
                  <a:cxn ang="0">
                    <a:pos x="400" y="130"/>
                  </a:cxn>
                  <a:cxn ang="0">
                    <a:pos x="436" y="166"/>
                  </a:cxn>
                  <a:cxn ang="0">
                    <a:pos x="483" y="166"/>
                  </a:cxn>
                  <a:cxn ang="0">
                    <a:pos x="506" y="154"/>
                  </a:cxn>
                  <a:cxn ang="0">
                    <a:pos x="530" y="130"/>
                  </a:cxn>
                  <a:cxn ang="0">
                    <a:pos x="530" y="71"/>
                  </a:cxn>
                  <a:cxn ang="0">
                    <a:pos x="506" y="36"/>
                  </a:cxn>
                  <a:cxn ang="0">
                    <a:pos x="483" y="24"/>
                  </a:cxn>
                  <a:cxn ang="0">
                    <a:pos x="459" y="0"/>
                  </a:cxn>
                  <a:cxn ang="0">
                    <a:pos x="412" y="0"/>
                  </a:cxn>
                  <a:cxn ang="0">
                    <a:pos x="342" y="12"/>
                  </a:cxn>
                  <a:cxn ang="0">
                    <a:pos x="283" y="59"/>
                  </a:cxn>
                  <a:cxn ang="0">
                    <a:pos x="247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18" y="625"/>
                  </a:cxn>
                  <a:cxn ang="0">
                    <a:pos x="106" y="649"/>
                  </a:cxn>
                  <a:cxn ang="0">
                    <a:pos x="82" y="649"/>
                  </a:cxn>
                  <a:cxn ang="0">
                    <a:pos x="47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89" y="708"/>
                  </a:cxn>
                  <a:cxn ang="0">
                    <a:pos x="389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24" y="614"/>
                  </a:cxn>
                  <a:cxn ang="0">
                    <a:pos x="224" y="578"/>
                  </a:cxn>
                </a:cxnLst>
                <a:rect l="0" t="0" r="r" b="b"/>
                <a:pathLst>
                  <a:path w="530" h="708">
                    <a:moveTo>
                      <a:pt x="224" y="578"/>
                    </a:moveTo>
                    <a:lnTo>
                      <a:pt x="224" y="331"/>
                    </a:lnTo>
                    <a:lnTo>
                      <a:pt x="236" y="224"/>
                    </a:lnTo>
                    <a:lnTo>
                      <a:pt x="271" y="130"/>
                    </a:lnTo>
                    <a:lnTo>
                      <a:pt x="342" y="59"/>
                    </a:lnTo>
                    <a:lnTo>
                      <a:pt x="412" y="36"/>
                    </a:lnTo>
                    <a:lnTo>
                      <a:pt x="436" y="36"/>
                    </a:lnTo>
                    <a:lnTo>
                      <a:pt x="424" y="36"/>
                    </a:lnTo>
                    <a:lnTo>
                      <a:pt x="412" y="48"/>
                    </a:lnTo>
                    <a:lnTo>
                      <a:pt x="400" y="71"/>
                    </a:lnTo>
                    <a:lnTo>
                      <a:pt x="400" y="130"/>
                    </a:lnTo>
                    <a:lnTo>
                      <a:pt x="436" y="166"/>
                    </a:lnTo>
                    <a:lnTo>
                      <a:pt x="483" y="166"/>
                    </a:lnTo>
                    <a:lnTo>
                      <a:pt x="506" y="154"/>
                    </a:lnTo>
                    <a:lnTo>
                      <a:pt x="530" y="130"/>
                    </a:lnTo>
                    <a:lnTo>
                      <a:pt x="530" y="71"/>
                    </a:lnTo>
                    <a:lnTo>
                      <a:pt x="506" y="36"/>
                    </a:lnTo>
                    <a:lnTo>
                      <a:pt x="483" y="24"/>
                    </a:lnTo>
                    <a:lnTo>
                      <a:pt x="459" y="0"/>
                    </a:lnTo>
                    <a:lnTo>
                      <a:pt x="412" y="0"/>
                    </a:lnTo>
                    <a:lnTo>
                      <a:pt x="342" y="12"/>
                    </a:lnTo>
                    <a:lnTo>
                      <a:pt x="283" y="59"/>
                    </a:lnTo>
                    <a:lnTo>
                      <a:pt x="247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18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89" y="708"/>
                    </a:lnTo>
                    <a:lnTo>
                      <a:pt x="389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24" y="614"/>
                    </a:lnTo>
                    <a:lnTo>
                      <a:pt x="224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82" name="Freeform 86"/>
              <p:cNvSpPr>
                <a:spLocks noEditPoints="1"/>
              </p:cNvSpPr>
              <p:nvPr/>
            </p:nvSpPr>
            <p:spPr bwMode="auto">
              <a:xfrm>
                <a:off x="30223" y="6684"/>
                <a:ext cx="341" cy="1073"/>
              </a:xfrm>
              <a:custGeom>
                <a:avLst/>
                <a:gdLst/>
                <a:ahLst/>
                <a:cxnLst>
                  <a:cxn ang="0">
                    <a:pos x="224" y="365"/>
                  </a:cxn>
                  <a:cxn ang="0">
                    <a:pos x="0" y="377"/>
                  </a:cxn>
                  <a:cxn ang="0">
                    <a:pos x="0" y="436"/>
                  </a:cxn>
                  <a:cxn ang="0">
                    <a:pos x="82" y="436"/>
                  </a:cxn>
                  <a:cxn ang="0">
                    <a:pos x="106" y="448"/>
                  </a:cxn>
                  <a:cxn ang="0">
                    <a:pos x="118" y="460"/>
                  </a:cxn>
                  <a:cxn ang="0">
                    <a:pos x="118" y="990"/>
                  </a:cxn>
                  <a:cxn ang="0">
                    <a:pos x="106" y="1014"/>
                  </a:cxn>
                  <a:cxn ang="0">
                    <a:pos x="82" y="1014"/>
                  </a:cxn>
                  <a:cxn ang="0">
                    <a:pos x="47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41" y="1073"/>
                  </a:cxn>
                  <a:cxn ang="0">
                    <a:pos x="341" y="1026"/>
                  </a:cxn>
                  <a:cxn ang="0">
                    <a:pos x="294" y="1026"/>
                  </a:cxn>
                  <a:cxn ang="0">
                    <a:pos x="259" y="1014"/>
                  </a:cxn>
                  <a:cxn ang="0">
                    <a:pos x="247" y="1014"/>
                  </a:cxn>
                  <a:cxn ang="0">
                    <a:pos x="235" y="1002"/>
                  </a:cxn>
                  <a:cxn ang="0">
                    <a:pos x="224" y="979"/>
                  </a:cxn>
                  <a:cxn ang="0">
                    <a:pos x="224" y="955"/>
                  </a:cxn>
                  <a:cxn ang="0">
                    <a:pos x="224" y="365"/>
                  </a:cxn>
                  <a:cxn ang="0">
                    <a:pos x="235" y="82"/>
                  </a:cxn>
                  <a:cxn ang="0">
                    <a:pos x="224" y="47"/>
                  </a:cxn>
                  <a:cxn ang="0">
                    <a:pos x="212" y="23"/>
                  </a:cxn>
                  <a:cxn ang="0">
                    <a:pos x="176" y="12"/>
                  </a:cxn>
                  <a:cxn ang="0">
                    <a:pos x="153" y="0"/>
                  </a:cxn>
                  <a:cxn ang="0">
                    <a:pos x="82" y="23"/>
                  </a:cxn>
                  <a:cxn ang="0">
                    <a:pos x="71" y="59"/>
                  </a:cxn>
                  <a:cxn ang="0">
                    <a:pos x="59" y="82"/>
                  </a:cxn>
                  <a:cxn ang="0">
                    <a:pos x="71" y="118"/>
                  </a:cxn>
                  <a:cxn ang="0">
                    <a:pos x="82" y="141"/>
                  </a:cxn>
                  <a:cxn ang="0">
                    <a:pos x="118" y="165"/>
                  </a:cxn>
                  <a:cxn ang="0">
                    <a:pos x="153" y="177"/>
                  </a:cxn>
                  <a:cxn ang="0">
                    <a:pos x="176" y="165"/>
                  </a:cxn>
                  <a:cxn ang="0">
                    <a:pos x="212" y="153"/>
                  </a:cxn>
                  <a:cxn ang="0">
                    <a:pos x="235" y="82"/>
                  </a:cxn>
                </a:cxnLst>
                <a:rect l="0" t="0" r="r" b="b"/>
                <a:pathLst>
                  <a:path w="341" h="1073">
                    <a:moveTo>
                      <a:pt x="224" y="365"/>
                    </a:moveTo>
                    <a:lnTo>
                      <a:pt x="0" y="377"/>
                    </a:lnTo>
                    <a:lnTo>
                      <a:pt x="0" y="436"/>
                    </a:lnTo>
                    <a:lnTo>
                      <a:pt x="82" y="436"/>
                    </a:lnTo>
                    <a:lnTo>
                      <a:pt x="106" y="448"/>
                    </a:lnTo>
                    <a:lnTo>
                      <a:pt x="118" y="460"/>
                    </a:lnTo>
                    <a:lnTo>
                      <a:pt x="118" y="990"/>
                    </a:lnTo>
                    <a:lnTo>
                      <a:pt x="106" y="1014"/>
                    </a:lnTo>
                    <a:lnTo>
                      <a:pt x="82" y="1014"/>
                    </a:lnTo>
                    <a:lnTo>
                      <a:pt x="47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41" y="1073"/>
                    </a:lnTo>
                    <a:lnTo>
                      <a:pt x="341" y="1026"/>
                    </a:lnTo>
                    <a:lnTo>
                      <a:pt x="294" y="1026"/>
                    </a:lnTo>
                    <a:lnTo>
                      <a:pt x="259" y="1014"/>
                    </a:lnTo>
                    <a:lnTo>
                      <a:pt x="247" y="1014"/>
                    </a:lnTo>
                    <a:lnTo>
                      <a:pt x="235" y="1002"/>
                    </a:lnTo>
                    <a:lnTo>
                      <a:pt x="224" y="979"/>
                    </a:lnTo>
                    <a:lnTo>
                      <a:pt x="224" y="955"/>
                    </a:lnTo>
                    <a:lnTo>
                      <a:pt x="224" y="365"/>
                    </a:lnTo>
                    <a:close/>
                    <a:moveTo>
                      <a:pt x="235" y="82"/>
                    </a:moveTo>
                    <a:lnTo>
                      <a:pt x="224" y="47"/>
                    </a:lnTo>
                    <a:lnTo>
                      <a:pt x="212" y="23"/>
                    </a:lnTo>
                    <a:lnTo>
                      <a:pt x="176" y="12"/>
                    </a:lnTo>
                    <a:lnTo>
                      <a:pt x="153" y="0"/>
                    </a:lnTo>
                    <a:lnTo>
                      <a:pt x="82" y="23"/>
                    </a:lnTo>
                    <a:lnTo>
                      <a:pt x="71" y="59"/>
                    </a:lnTo>
                    <a:lnTo>
                      <a:pt x="59" y="82"/>
                    </a:lnTo>
                    <a:lnTo>
                      <a:pt x="71" y="118"/>
                    </a:lnTo>
                    <a:lnTo>
                      <a:pt x="82" y="141"/>
                    </a:lnTo>
                    <a:lnTo>
                      <a:pt x="118" y="165"/>
                    </a:lnTo>
                    <a:lnTo>
                      <a:pt x="153" y="177"/>
                    </a:lnTo>
                    <a:lnTo>
                      <a:pt x="176" y="165"/>
                    </a:lnTo>
                    <a:lnTo>
                      <a:pt x="212" y="153"/>
                    </a:lnTo>
                    <a:lnTo>
                      <a:pt x="235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83" name="Freeform 87"/>
              <p:cNvSpPr>
                <a:spLocks/>
              </p:cNvSpPr>
              <p:nvPr/>
            </p:nvSpPr>
            <p:spPr bwMode="auto">
              <a:xfrm>
                <a:off x="30635" y="7061"/>
                <a:ext cx="801" cy="696"/>
              </a:xfrm>
              <a:custGeom>
                <a:avLst/>
                <a:gdLst/>
                <a:ahLst/>
                <a:cxnLst>
                  <a:cxn ang="0">
                    <a:pos x="506" y="224"/>
                  </a:cxn>
                  <a:cxn ang="0">
                    <a:pos x="577" y="142"/>
                  </a:cxn>
                  <a:cxn ang="0">
                    <a:pos x="777" y="59"/>
                  </a:cxn>
                  <a:cxn ang="0">
                    <a:pos x="706" y="12"/>
                  </a:cxn>
                  <a:cxn ang="0">
                    <a:pos x="483" y="0"/>
                  </a:cxn>
                  <a:cxn ang="0">
                    <a:pos x="506" y="59"/>
                  </a:cxn>
                  <a:cxn ang="0">
                    <a:pos x="530" y="130"/>
                  </a:cxn>
                  <a:cxn ang="0">
                    <a:pos x="506" y="165"/>
                  </a:cxn>
                  <a:cxn ang="0">
                    <a:pos x="283" y="130"/>
                  </a:cxn>
                  <a:cxn ang="0">
                    <a:pos x="271" y="95"/>
                  </a:cxn>
                  <a:cxn ang="0">
                    <a:pos x="294" y="59"/>
                  </a:cxn>
                  <a:cxn ang="0">
                    <a:pos x="330" y="0"/>
                  </a:cxn>
                  <a:cxn ang="0">
                    <a:pos x="259" y="12"/>
                  </a:cxn>
                  <a:cxn ang="0">
                    <a:pos x="0" y="0"/>
                  </a:cxn>
                  <a:cxn ang="0">
                    <a:pos x="71" y="59"/>
                  </a:cxn>
                  <a:cxn ang="0">
                    <a:pos x="141" y="95"/>
                  </a:cxn>
                  <a:cxn ang="0">
                    <a:pos x="353" y="354"/>
                  </a:cxn>
                  <a:cxn ang="0">
                    <a:pos x="271" y="460"/>
                  </a:cxn>
                  <a:cxn ang="0">
                    <a:pos x="200" y="554"/>
                  </a:cxn>
                  <a:cxn ang="0">
                    <a:pos x="47" y="637"/>
                  </a:cxn>
                  <a:cxn ang="0">
                    <a:pos x="0" y="696"/>
                  </a:cxn>
                  <a:cxn ang="0">
                    <a:pos x="283" y="649"/>
                  </a:cxn>
                  <a:cxn ang="0">
                    <a:pos x="235" y="613"/>
                  </a:cxn>
                  <a:cxn ang="0">
                    <a:pos x="247" y="554"/>
                  </a:cxn>
                  <a:cxn ang="0">
                    <a:pos x="377" y="389"/>
                  </a:cxn>
                  <a:cxn ang="0">
                    <a:pos x="412" y="448"/>
                  </a:cxn>
                  <a:cxn ang="0">
                    <a:pos x="447" y="496"/>
                  </a:cxn>
                  <a:cxn ang="0">
                    <a:pos x="495" y="554"/>
                  </a:cxn>
                  <a:cxn ang="0">
                    <a:pos x="530" y="602"/>
                  </a:cxn>
                  <a:cxn ang="0">
                    <a:pos x="506" y="637"/>
                  </a:cxn>
                  <a:cxn ang="0">
                    <a:pos x="471" y="696"/>
                  </a:cxn>
                  <a:cxn ang="0">
                    <a:pos x="801" y="649"/>
                  </a:cxn>
                  <a:cxn ang="0">
                    <a:pos x="671" y="625"/>
                  </a:cxn>
                  <a:cxn ang="0">
                    <a:pos x="436" y="319"/>
                  </a:cxn>
                </a:cxnLst>
                <a:rect l="0" t="0" r="r" b="b"/>
                <a:pathLst>
                  <a:path w="801" h="696">
                    <a:moveTo>
                      <a:pt x="436" y="319"/>
                    </a:moveTo>
                    <a:lnTo>
                      <a:pt x="506" y="224"/>
                    </a:lnTo>
                    <a:lnTo>
                      <a:pt x="553" y="177"/>
                    </a:lnTo>
                    <a:lnTo>
                      <a:pt x="577" y="142"/>
                    </a:lnTo>
                    <a:lnTo>
                      <a:pt x="671" y="71"/>
                    </a:lnTo>
                    <a:lnTo>
                      <a:pt x="777" y="59"/>
                    </a:lnTo>
                    <a:lnTo>
                      <a:pt x="777" y="0"/>
                    </a:lnTo>
                    <a:lnTo>
                      <a:pt x="706" y="12"/>
                    </a:lnTo>
                    <a:lnTo>
                      <a:pt x="506" y="12"/>
                    </a:lnTo>
                    <a:lnTo>
                      <a:pt x="483" y="0"/>
                    </a:lnTo>
                    <a:lnTo>
                      <a:pt x="483" y="59"/>
                    </a:lnTo>
                    <a:lnTo>
                      <a:pt x="506" y="59"/>
                    </a:lnTo>
                    <a:lnTo>
                      <a:pt x="530" y="83"/>
                    </a:lnTo>
                    <a:lnTo>
                      <a:pt x="530" y="130"/>
                    </a:lnTo>
                    <a:lnTo>
                      <a:pt x="518" y="154"/>
                    </a:lnTo>
                    <a:lnTo>
                      <a:pt x="506" y="165"/>
                    </a:lnTo>
                    <a:lnTo>
                      <a:pt x="412" y="283"/>
                    </a:lnTo>
                    <a:lnTo>
                      <a:pt x="283" y="130"/>
                    </a:lnTo>
                    <a:lnTo>
                      <a:pt x="271" y="118"/>
                    </a:lnTo>
                    <a:lnTo>
                      <a:pt x="271" y="95"/>
                    </a:lnTo>
                    <a:lnTo>
                      <a:pt x="283" y="71"/>
                    </a:lnTo>
                    <a:lnTo>
                      <a:pt x="294" y="59"/>
                    </a:lnTo>
                    <a:lnTo>
                      <a:pt x="330" y="59"/>
                    </a:lnTo>
                    <a:lnTo>
                      <a:pt x="330" y="0"/>
                    </a:lnTo>
                    <a:lnTo>
                      <a:pt x="294" y="0"/>
                    </a:lnTo>
                    <a:lnTo>
                      <a:pt x="259" y="12"/>
                    </a:lnTo>
                    <a:lnTo>
                      <a:pt x="35" y="12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71" y="59"/>
                    </a:lnTo>
                    <a:lnTo>
                      <a:pt x="106" y="71"/>
                    </a:lnTo>
                    <a:lnTo>
                      <a:pt x="141" y="95"/>
                    </a:lnTo>
                    <a:lnTo>
                      <a:pt x="188" y="154"/>
                    </a:lnTo>
                    <a:lnTo>
                      <a:pt x="353" y="354"/>
                    </a:lnTo>
                    <a:lnTo>
                      <a:pt x="306" y="413"/>
                    </a:lnTo>
                    <a:lnTo>
                      <a:pt x="271" y="460"/>
                    </a:lnTo>
                    <a:lnTo>
                      <a:pt x="247" y="496"/>
                    </a:lnTo>
                    <a:lnTo>
                      <a:pt x="200" y="554"/>
                    </a:lnTo>
                    <a:lnTo>
                      <a:pt x="118" y="613"/>
                    </a:lnTo>
                    <a:lnTo>
                      <a:pt x="47" y="637"/>
                    </a:lnTo>
                    <a:lnTo>
                      <a:pt x="0" y="649"/>
                    </a:lnTo>
                    <a:lnTo>
                      <a:pt x="0" y="696"/>
                    </a:lnTo>
                    <a:lnTo>
                      <a:pt x="283" y="696"/>
                    </a:lnTo>
                    <a:lnTo>
                      <a:pt x="283" y="649"/>
                    </a:lnTo>
                    <a:lnTo>
                      <a:pt x="259" y="637"/>
                    </a:lnTo>
                    <a:lnTo>
                      <a:pt x="235" y="613"/>
                    </a:lnTo>
                    <a:lnTo>
                      <a:pt x="235" y="602"/>
                    </a:lnTo>
                    <a:lnTo>
                      <a:pt x="247" y="554"/>
                    </a:lnTo>
                    <a:lnTo>
                      <a:pt x="294" y="484"/>
                    </a:lnTo>
                    <a:lnTo>
                      <a:pt x="377" y="389"/>
                    </a:lnTo>
                    <a:lnTo>
                      <a:pt x="400" y="425"/>
                    </a:lnTo>
                    <a:lnTo>
                      <a:pt x="412" y="448"/>
                    </a:lnTo>
                    <a:lnTo>
                      <a:pt x="436" y="472"/>
                    </a:lnTo>
                    <a:lnTo>
                      <a:pt x="447" y="496"/>
                    </a:lnTo>
                    <a:lnTo>
                      <a:pt x="471" y="519"/>
                    </a:lnTo>
                    <a:lnTo>
                      <a:pt x="495" y="554"/>
                    </a:lnTo>
                    <a:lnTo>
                      <a:pt x="518" y="578"/>
                    </a:lnTo>
                    <a:lnTo>
                      <a:pt x="530" y="602"/>
                    </a:lnTo>
                    <a:lnTo>
                      <a:pt x="530" y="613"/>
                    </a:lnTo>
                    <a:lnTo>
                      <a:pt x="506" y="637"/>
                    </a:lnTo>
                    <a:lnTo>
                      <a:pt x="471" y="649"/>
                    </a:lnTo>
                    <a:lnTo>
                      <a:pt x="471" y="696"/>
                    </a:lnTo>
                    <a:lnTo>
                      <a:pt x="801" y="696"/>
                    </a:lnTo>
                    <a:lnTo>
                      <a:pt x="801" y="649"/>
                    </a:lnTo>
                    <a:lnTo>
                      <a:pt x="742" y="649"/>
                    </a:lnTo>
                    <a:lnTo>
                      <a:pt x="671" y="625"/>
                    </a:lnTo>
                    <a:lnTo>
                      <a:pt x="648" y="602"/>
                    </a:lnTo>
                    <a:lnTo>
                      <a:pt x="436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84" name="Freeform 88"/>
              <p:cNvSpPr>
                <a:spLocks/>
              </p:cNvSpPr>
              <p:nvPr/>
            </p:nvSpPr>
            <p:spPr bwMode="auto">
              <a:xfrm>
                <a:off x="32060" y="6660"/>
                <a:ext cx="1601" cy="1097"/>
              </a:xfrm>
              <a:custGeom>
                <a:avLst/>
                <a:gdLst/>
                <a:ahLst/>
                <a:cxnLst>
                  <a:cxn ang="0">
                    <a:pos x="1413" y="106"/>
                  </a:cxn>
                  <a:cxn ang="0">
                    <a:pos x="1436" y="71"/>
                  </a:cxn>
                  <a:cxn ang="0">
                    <a:pos x="1495" y="59"/>
                  </a:cxn>
                  <a:cxn ang="0">
                    <a:pos x="1589" y="47"/>
                  </a:cxn>
                  <a:cxn ang="0">
                    <a:pos x="1601" y="24"/>
                  </a:cxn>
                  <a:cxn ang="0">
                    <a:pos x="1319" y="0"/>
                  </a:cxn>
                  <a:cxn ang="0">
                    <a:pos x="1295" y="12"/>
                  </a:cxn>
                  <a:cxn ang="0">
                    <a:pos x="694" y="944"/>
                  </a:cxn>
                  <a:cxn ang="0">
                    <a:pos x="577" y="12"/>
                  </a:cxn>
                  <a:cxn ang="0">
                    <a:pos x="553" y="0"/>
                  </a:cxn>
                  <a:cxn ang="0">
                    <a:pos x="271" y="12"/>
                  </a:cxn>
                  <a:cxn ang="0">
                    <a:pos x="259" y="47"/>
                  </a:cxn>
                  <a:cxn ang="0">
                    <a:pos x="377" y="59"/>
                  </a:cxn>
                  <a:cxn ang="0">
                    <a:pos x="412" y="83"/>
                  </a:cxn>
                  <a:cxn ang="0">
                    <a:pos x="400" y="106"/>
                  </a:cxn>
                  <a:cxn ang="0">
                    <a:pos x="165" y="1003"/>
                  </a:cxn>
                  <a:cxn ang="0">
                    <a:pos x="118" y="1038"/>
                  </a:cxn>
                  <a:cxn ang="0">
                    <a:pos x="23" y="1050"/>
                  </a:cxn>
                  <a:cxn ang="0">
                    <a:pos x="0" y="1062"/>
                  </a:cxn>
                  <a:cxn ang="0">
                    <a:pos x="12" y="1097"/>
                  </a:cxn>
                  <a:cxn ang="0">
                    <a:pos x="365" y="1085"/>
                  </a:cxn>
                  <a:cxn ang="0">
                    <a:pos x="365" y="1050"/>
                  </a:cxn>
                  <a:cxn ang="0">
                    <a:pos x="271" y="1038"/>
                  </a:cxn>
                  <a:cxn ang="0">
                    <a:pos x="235" y="991"/>
                  </a:cxn>
                  <a:cxn ang="0">
                    <a:pos x="459" y="71"/>
                  </a:cxn>
                  <a:cxn ang="0">
                    <a:pos x="600" y="1073"/>
                  </a:cxn>
                  <a:cxn ang="0">
                    <a:pos x="636" y="1097"/>
                  </a:cxn>
                  <a:cxn ang="0">
                    <a:pos x="1307" y="59"/>
                  </a:cxn>
                  <a:cxn ang="0">
                    <a:pos x="1071" y="991"/>
                  </a:cxn>
                  <a:cxn ang="0">
                    <a:pos x="1024" y="1038"/>
                  </a:cxn>
                  <a:cxn ang="0">
                    <a:pos x="895" y="1050"/>
                  </a:cxn>
                  <a:cxn ang="0">
                    <a:pos x="883" y="1073"/>
                  </a:cxn>
                  <a:cxn ang="0">
                    <a:pos x="895" y="1097"/>
                  </a:cxn>
                  <a:cxn ang="0">
                    <a:pos x="1330" y="1085"/>
                  </a:cxn>
                  <a:cxn ang="0">
                    <a:pos x="1330" y="1050"/>
                  </a:cxn>
                  <a:cxn ang="0">
                    <a:pos x="1213" y="1038"/>
                  </a:cxn>
                  <a:cxn ang="0">
                    <a:pos x="1189" y="1003"/>
                  </a:cxn>
                  <a:cxn ang="0">
                    <a:pos x="1413" y="130"/>
                  </a:cxn>
                </a:cxnLst>
                <a:rect l="0" t="0" r="r" b="b"/>
                <a:pathLst>
                  <a:path w="1601" h="1097">
                    <a:moveTo>
                      <a:pt x="1413" y="130"/>
                    </a:moveTo>
                    <a:lnTo>
                      <a:pt x="1413" y="106"/>
                    </a:lnTo>
                    <a:lnTo>
                      <a:pt x="1425" y="83"/>
                    </a:lnTo>
                    <a:lnTo>
                      <a:pt x="1436" y="71"/>
                    </a:lnTo>
                    <a:lnTo>
                      <a:pt x="1460" y="59"/>
                    </a:lnTo>
                    <a:lnTo>
                      <a:pt x="1495" y="59"/>
                    </a:lnTo>
                    <a:lnTo>
                      <a:pt x="1542" y="47"/>
                    </a:lnTo>
                    <a:lnTo>
                      <a:pt x="1589" y="47"/>
                    </a:lnTo>
                    <a:lnTo>
                      <a:pt x="1601" y="36"/>
                    </a:lnTo>
                    <a:lnTo>
                      <a:pt x="1601" y="24"/>
                    </a:lnTo>
                    <a:lnTo>
                      <a:pt x="1578" y="0"/>
                    </a:lnTo>
                    <a:lnTo>
                      <a:pt x="1319" y="0"/>
                    </a:lnTo>
                    <a:lnTo>
                      <a:pt x="1307" y="12"/>
                    </a:lnTo>
                    <a:lnTo>
                      <a:pt x="1295" y="12"/>
                    </a:lnTo>
                    <a:lnTo>
                      <a:pt x="1283" y="36"/>
                    </a:lnTo>
                    <a:lnTo>
                      <a:pt x="694" y="944"/>
                    </a:lnTo>
                    <a:lnTo>
                      <a:pt x="577" y="36"/>
                    </a:lnTo>
                    <a:lnTo>
                      <a:pt x="577" y="12"/>
                    </a:lnTo>
                    <a:lnTo>
                      <a:pt x="565" y="12"/>
                    </a:lnTo>
                    <a:lnTo>
                      <a:pt x="553" y="0"/>
                    </a:lnTo>
                    <a:lnTo>
                      <a:pt x="282" y="0"/>
                    </a:lnTo>
                    <a:lnTo>
                      <a:pt x="271" y="12"/>
                    </a:lnTo>
                    <a:lnTo>
                      <a:pt x="259" y="12"/>
                    </a:lnTo>
                    <a:lnTo>
                      <a:pt x="259" y="47"/>
                    </a:lnTo>
                    <a:lnTo>
                      <a:pt x="341" y="47"/>
                    </a:lnTo>
                    <a:lnTo>
                      <a:pt x="377" y="59"/>
                    </a:lnTo>
                    <a:lnTo>
                      <a:pt x="388" y="59"/>
                    </a:lnTo>
                    <a:lnTo>
                      <a:pt x="412" y="83"/>
                    </a:lnTo>
                    <a:lnTo>
                      <a:pt x="400" y="95"/>
                    </a:lnTo>
                    <a:lnTo>
                      <a:pt x="400" y="106"/>
                    </a:lnTo>
                    <a:lnTo>
                      <a:pt x="200" y="932"/>
                    </a:lnTo>
                    <a:lnTo>
                      <a:pt x="165" y="1003"/>
                    </a:lnTo>
                    <a:lnTo>
                      <a:pt x="141" y="1014"/>
                    </a:lnTo>
                    <a:lnTo>
                      <a:pt x="118" y="1038"/>
                    </a:lnTo>
                    <a:lnTo>
                      <a:pt x="70" y="1038"/>
                    </a:lnTo>
                    <a:lnTo>
                      <a:pt x="23" y="1050"/>
                    </a:lnTo>
                    <a:lnTo>
                      <a:pt x="12" y="1050"/>
                    </a:lnTo>
                    <a:lnTo>
                      <a:pt x="0" y="1062"/>
                    </a:lnTo>
                    <a:lnTo>
                      <a:pt x="0" y="1085"/>
                    </a:lnTo>
                    <a:lnTo>
                      <a:pt x="12" y="1097"/>
                    </a:lnTo>
                    <a:lnTo>
                      <a:pt x="365" y="1097"/>
                    </a:lnTo>
                    <a:lnTo>
                      <a:pt x="365" y="1085"/>
                    </a:lnTo>
                    <a:lnTo>
                      <a:pt x="377" y="1062"/>
                    </a:lnTo>
                    <a:lnTo>
                      <a:pt x="365" y="1050"/>
                    </a:lnTo>
                    <a:lnTo>
                      <a:pt x="306" y="1050"/>
                    </a:lnTo>
                    <a:lnTo>
                      <a:pt x="271" y="1038"/>
                    </a:lnTo>
                    <a:lnTo>
                      <a:pt x="247" y="1014"/>
                    </a:lnTo>
                    <a:lnTo>
                      <a:pt x="235" y="991"/>
                    </a:lnTo>
                    <a:lnTo>
                      <a:pt x="235" y="944"/>
                    </a:lnTo>
                    <a:lnTo>
                      <a:pt x="459" y="71"/>
                    </a:lnTo>
                    <a:lnTo>
                      <a:pt x="600" y="1062"/>
                    </a:lnTo>
                    <a:lnTo>
                      <a:pt x="600" y="1073"/>
                    </a:lnTo>
                    <a:lnTo>
                      <a:pt x="612" y="1097"/>
                    </a:lnTo>
                    <a:lnTo>
                      <a:pt x="636" y="1097"/>
                    </a:lnTo>
                    <a:lnTo>
                      <a:pt x="659" y="1073"/>
                    </a:lnTo>
                    <a:lnTo>
                      <a:pt x="1307" y="59"/>
                    </a:lnTo>
                    <a:lnTo>
                      <a:pt x="1071" y="967"/>
                    </a:lnTo>
                    <a:lnTo>
                      <a:pt x="1071" y="991"/>
                    </a:lnTo>
                    <a:lnTo>
                      <a:pt x="1048" y="1038"/>
                    </a:lnTo>
                    <a:lnTo>
                      <a:pt x="1024" y="1038"/>
                    </a:lnTo>
                    <a:lnTo>
                      <a:pt x="989" y="1050"/>
                    </a:lnTo>
                    <a:lnTo>
                      <a:pt x="895" y="1050"/>
                    </a:lnTo>
                    <a:lnTo>
                      <a:pt x="895" y="1062"/>
                    </a:lnTo>
                    <a:lnTo>
                      <a:pt x="883" y="1073"/>
                    </a:lnTo>
                    <a:lnTo>
                      <a:pt x="883" y="1085"/>
                    </a:lnTo>
                    <a:lnTo>
                      <a:pt x="895" y="1097"/>
                    </a:lnTo>
                    <a:lnTo>
                      <a:pt x="1330" y="1097"/>
                    </a:lnTo>
                    <a:lnTo>
                      <a:pt x="1330" y="1085"/>
                    </a:lnTo>
                    <a:lnTo>
                      <a:pt x="1342" y="1062"/>
                    </a:lnTo>
                    <a:lnTo>
                      <a:pt x="1330" y="1050"/>
                    </a:lnTo>
                    <a:lnTo>
                      <a:pt x="1236" y="1050"/>
                    </a:lnTo>
                    <a:lnTo>
                      <a:pt x="1213" y="1038"/>
                    </a:lnTo>
                    <a:lnTo>
                      <a:pt x="1189" y="1038"/>
                    </a:lnTo>
                    <a:lnTo>
                      <a:pt x="1189" y="1003"/>
                    </a:lnTo>
                    <a:lnTo>
                      <a:pt x="1201" y="979"/>
                    </a:lnTo>
                    <a:lnTo>
                      <a:pt x="1413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85" name="Freeform 89"/>
              <p:cNvSpPr>
                <a:spLocks noEditPoints="1"/>
              </p:cNvSpPr>
              <p:nvPr/>
            </p:nvSpPr>
            <p:spPr bwMode="auto">
              <a:xfrm>
                <a:off x="33626" y="7250"/>
                <a:ext cx="341" cy="755"/>
              </a:xfrm>
              <a:custGeom>
                <a:avLst/>
                <a:gdLst/>
                <a:ahLst/>
                <a:cxnLst>
                  <a:cxn ang="0">
                    <a:pos x="318" y="35"/>
                  </a:cxn>
                  <a:cxn ang="0">
                    <a:pos x="294" y="0"/>
                  </a:cxn>
                  <a:cxn ang="0">
                    <a:pos x="212" y="35"/>
                  </a:cxn>
                  <a:cxn ang="0">
                    <a:pos x="224" y="94"/>
                  </a:cxn>
                  <a:cxn ang="0">
                    <a:pos x="247" y="106"/>
                  </a:cxn>
                  <a:cxn ang="0">
                    <a:pos x="306" y="59"/>
                  </a:cxn>
                  <a:cxn ang="0">
                    <a:pos x="82" y="613"/>
                  </a:cxn>
                  <a:cxn ang="0">
                    <a:pos x="106" y="731"/>
                  </a:cxn>
                  <a:cxn ang="0">
                    <a:pos x="188" y="755"/>
                  </a:cxn>
                  <a:cxn ang="0">
                    <a:pos x="282" y="707"/>
                  </a:cxn>
                  <a:cxn ang="0">
                    <a:pos x="318" y="648"/>
                  </a:cxn>
                  <a:cxn ang="0">
                    <a:pos x="341" y="590"/>
                  </a:cxn>
                  <a:cxn ang="0">
                    <a:pos x="318" y="566"/>
                  </a:cxn>
                  <a:cxn ang="0">
                    <a:pos x="306" y="590"/>
                  </a:cxn>
                  <a:cxn ang="0">
                    <a:pos x="271" y="672"/>
                  </a:cxn>
                  <a:cxn ang="0">
                    <a:pos x="212" y="719"/>
                  </a:cxn>
                  <a:cxn ang="0">
                    <a:pos x="165" y="707"/>
                  </a:cxn>
                  <a:cxn ang="0">
                    <a:pos x="153" y="684"/>
                  </a:cxn>
                  <a:cxn ang="0">
                    <a:pos x="212" y="519"/>
                  </a:cxn>
                  <a:cxn ang="0">
                    <a:pos x="235" y="472"/>
                  </a:cxn>
                  <a:cxn ang="0">
                    <a:pos x="259" y="413"/>
                  </a:cxn>
                  <a:cxn ang="0">
                    <a:pos x="271" y="377"/>
                  </a:cxn>
                  <a:cxn ang="0">
                    <a:pos x="247" y="271"/>
                  </a:cxn>
                  <a:cxn ang="0">
                    <a:pos x="165" y="248"/>
                  </a:cxn>
                  <a:cxn ang="0">
                    <a:pos x="70" y="295"/>
                  </a:cxn>
                  <a:cxn ang="0">
                    <a:pos x="23" y="354"/>
                  </a:cxn>
                  <a:cxn ang="0">
                    <a:pos x="12" y="413"/>
                  </a:cxn>
                  <a:cxn ang="0">
                    <a:pos x="12" y="436"/>
                  </a:cxn>
                  <a:cxn ang="0">
                    <a:pos x="47" y="424"/>
                  </a:cxn>
                  <a:cxn ang="0">
                    <a:pos x="70" y="365"/>
                  </a:cxn>
                  <a:cxn ang="0">
                    <a:pos x="118" y="295"/>
                  </a:cxn>
                  <a:cxn ang="0">
                    <a:pos x="176" y="283"/>
                  </a:cxn>
                  <a:cxn ang="0">
                    <a:pos x="188" y="354"/>
                  </a:cxn>
                  <a:cxn ang="0">
                    <a:pos x="176" y="401"/>
                  </a:cxn>
                  <a:cxn ang="0">
                    <a:pos x="82" y="613"/>
                  </a:cxn>
                </a:cxnLst>
                <a:rect l="0" t="0" r="r" b="b"/>
                <a:pathLst>
                  <a:path w="341" h="755">
                    <a:moveTo>
                      <a:pt x="318" y="47"/>
                    </a:moveTo>
                    <a:lnTo>
                      <a:pt x="318" y="35"/>
                    </a:lnTo>
                    <a:lnTo>
                      <a:pt x="306" y="12"/>
                    </a:lnTo>
                    <a:lnTo>
                      <a:pt x="294" y="0"/>
                    </a:lnTo>
                    <a:lnTo>
                      <a:pt x="247" y="0"/>
                    </a:lnTo>
                    <a:lnTo>
                      <a:pt x="212" y="35"/>
                    </a:lnTo>
                    <a:lnTo>
                      <a:pt x="212" y="71"/>
                    </a:lnTo>
                    <a:lnTo>
                      <a:pt x="224" y="94"/>
                    </a:lnTo>
                    <a:lnTo>
                      <a:pt x="235" y="94"/>
                    </a:lnTo>
                    <a:lnTo>
                      <a:pt x="247" y="106"/>
                    </a:lnTo>
                    <a:lnTo>
                      <a:pt x="294" y="82"/>
                    </a:lnTo>
                    <a:lnTo>
                      <a:pt x="306" y="59"/>
                    </a:lnTo>
                    <a:lnTo>
                      <a:pt x="318" y="47"/>
                    </a:lnTo>
                    <a:close/>
                    <a:moveTo>
                      <a:pt x="82" y="613"/>
                    </a:moveTo>
                    <a:lnTo>
                      <a:pt x="82" y="696"/>
                    </a:lnTo>
                    <a:lnTo>
                      <a:pt x="106" y="731"/>
                    </a:lnTo>
                    <a:lnTo>
                      <a:pt x="141" y="743"/>
                    </a:lnTo>
                    <a:lnTo>
                      <a:pt x="188" y="755"/>
                    </a:lnTo>
                    <a:lnTo>
                      <a:pt x="259" y="731"/>
                    </a:lnTo>
                    <a:lnTo>
                      <a:pt x="282" y="707"/>
                    </a:lnTo>
                    <a:lnTo>
                      <a:pt x="306" y="672"/>
                    </a:lnTo>
                    <a:lnTo>
                      <a:pt x="318" y="648"/>
                    </a:lnTo>
                    <a:lnTo>
                      <a:pt x="330" y="613"/>
                    </a:lnTo>
                    <a:lnTo>
                      <a:pt x="341" y="590"/>
                    </a:lnTo>
                    <a:lnTo>
                      <a:pt x="341" y="566"/>
                    </a:lnTo>
                    <a:lnTo>
                      <a:pt x="318" y="566"/>
                    </a:lnTo>
                    <a:lnTo>
                      <a:pt x="306" y="578"/>
                    </a:lnTo>
                    <a:lnTo>
                      <a:pt x="306" y="590"/>
                    </a:lnTo>
                    <a:lnTo>
                      <a:pt x="282" y="637"/>
                    </a:lnTo>
                    <a:lnTo>
                      <a:pt x="271" y="672"/>
                    </a:lnTo>
                    <a:lnTo>
                      <a:pt x="235" y="696"/>
                    </a:lnTo>
                    <a:lnTo>
                      <a:pt x="212" y="719"/>
                    </a:lnTo>
                    <a:lnTo>
                      <a:pt x="176" y="719"/>
                    </a:lnTo>
                    <a:lnTo>
                      <a:pt x="165" y="707"/>
                    </a:lnTo>
                    <a:lnTo>
                      <a:pt x="165" y="696"/>
                    </a:lnTo>
                    <a:lnTo>
                      <a:pt x="153" y="684"/>
                    </a:lnTo>
                    <a:lnTo>
                      <a:pt x="176" y="613"/>
                    </a:lnTo>
                    <a:lnTo>
                      <a:pt x="212" y="519"/>
                    </a:lnTo>
                    <a:lnTo>
                      <a:pt x="224" y="507"/>
                    </a:lnTo>
                    <a:lnTo>
                      <a:pt x="235" y="472"/>
                    </a:lnTo>
                    <a:lnTo>
                      <a:pt x="247" y="448"/>
                    </a:lnTo>
                    <a:lnTo>
                      <a:pt x="259" y="413"/>
                    </a:lnTo>
                    <a:lnTo>
                      <a:pt x="259" y="389"/>
                    </a:lnTo>
                    <a:lnTo>
                      <a:pt x="271" y="377"/>
                    </a:lnTo>
                    <a:lnTo>
                      <a:pt x="271" y="342"/>
                    </a:lnTo>
                    <a:lnTo>
                      <a:pt x="247" y="271"/>
                    </a:lnTo>
                    <a:lnTo>
                      <a:pt x="212" y="259"/>
                    </a:lnTo>
                    <a:lnTo>
                      <a:pt x="165" y="248"/>
                    </a:lnTo>
                    <a:lnTo>
                      <a:pt x="94" y="271"/>
                    </a:lnTo>
                    <a:lnTo>
                      <a:pt x="70" y="295"/>
                    </a:lnTo>
                    <a:lnTo>
                      <a:pt x="47" y="330"/>
                    </a:lnTo>
                    <a:lnTo>
                      <a:pt x="23" y="354"/>
                    </a:lnTo>
                    <a:lnTo>
                      <a:pt x="12" y="389"/>
                    </a:lnTo>
                    <a:lnTo>
                      <a:pt x="12" y="413"/>
                    </a:lnTo>
                    <a:lnTo>
                      <a:pt x="0" y="424"/>
                    </a:lnTo>
                    <a:lnTo>
                      <a:pt x="12" y="436"/>
                    </a:lnTo>
                    <a:lnTo>
                      <a:pt x="35" y="436"/>
                    </a:lnTo>
                    <a:lnTo>
                      <a:pt x="47" y="424"/>
                    </a:lnTo>
                    <a:lnTo>
                      <a:pt x="47" y="413"/>
                    </a:lnTo>
                    <a:lnTo>
                      <a:pt x="70" y="365"/>
                    </a:lnTo>
                    <a:lnTo>
                      <a:pt x="82" y="330"/>
                    </a:lnTo>
                    <a:lnTo>
                      <a:pt x="118" y="295"/>
                    </a:lnTo>
                    <a:lnTo>
                      <a:pt x="141" y="283"/>
                    </a:lnTo>
                    <a:lnTo>
                      <a:pt x="176" y="283"/>
                    </a:lnTo>
                    <a:lnTo>
                      <a:pt x="188" y="295"/>
                    </a:lnTo>
                    <a:lnTo>
                      <a:pt x="188" y="354"/>
                    </a:lnTo>
                    <a:lnTo>
                      <a:pt x="176" y="365"/>
                    </a:lnTo>
                    <a:lnTo>
                      <a:pt x="176" y="401"/>
                    </a:lnTo>
                    <a:lnTo>
                      <a:pt x="153" y="436"/>
                    </a:lnTo>
                    <a:lnTo>
                      <a:pt x="82" y="6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86" name="Freeform 90"/>
              <p:cNvSpPr>
                <a:spLocks/>
              </p:cNvSpPr>
              <p:nvPr/>
            </p:nvSpPr>
            <p:spPr bwMode="auto">
              <a:xfrm>
                <a:off x="34250" y="7592"/>
                <a:ext cx="188" cy="472"/>
              </a:xfrm>
              <a:custGeom>
                <a:avLst/>
                <a:gdLst/>
                <a:ahLst/>
                <a:cxnLst>
                  <a:cxn ang="0">
                    <a:pos x="141" y="141"/>
                  </a:cxn>
                  <a:cxn ang="0">
                    <a:pos x="153" y="141"/>
                  </a:cxn>
                  <a:cxn ang="0">
                    <a:pos x="153" y="165"/>
                  </a:cxn>
                  <a:cxn ang="0">
                    <a:pos x="118" y="306"/>
                  </a:cxn>
                  <a:cxn ang="0">
                    <a:pos x="35" y="436"/>
                  </a:cxn>
                  <a:cxn ang="0">
                    <a:pos x="23" y="448"/>
                  </a:cxn>
                  <a:cxn ang="0">
                    <a:pos x="23" y="472"/>
                  </a:cxn>
                  <a:cxn ang="0">
                    <a:pos x="35" y="472"/>
                  </a:cxn>
                  <a:cxn ang="0">
                    <a:pos x="71" y="448"/>
                  </a:cxn>
                  <a:cxn ang="0">
                    <a:pos x="118" y="389"/>
                  </a:cxn>
                  <a:cxn ang="0">
                    <a:pos x="165" y="295"/>
                  </a:cxn>
                  <a:cxn ang="0">
                    <a:pos x="188" y="165"/>
                  </a:cxn>
                  <a:cxn ang="0">
                    <a:pos x="177" y="106"/>
                  </a:cxn>
                  <a:cxn ang="0">
                    <a:pos x="165" y="59"/>
                  </a:cxn>
                  <a:cxn ang="0">
                    <a:pos x="141" y="23"/>
                  </a:cxn>
                  <a:cxn ang="0">
                    <a:pos x="118" y="0"/>
                  </a:cxn>
                  <a:cxn ang="0">
                    <a:pos x="47" y="0"/>
                  </a:cxn>
                  <a:cxn ang="0">
                    <a:pos x="23" y="12"/>
                  </a:cxn>
                  <a:cxn ang="0">
                    <a:pos x="0" y="59"/>
                  </a:cxn>
                  <a:cxn ang="0">
                    <a:pos x="0" y="106"/>
                  </a:cxn>
                  <a:cxn ang="0">
                    <a:pos x="12" y="130"/>
                  </a:cxn>
                  <a:cxn ang="0">
                    <a:pos x="47" y="165"/>
                  </a:cxn>
                  <a:cxn ang="0">
                    <a:pos x="82" y="165"/>
                  </a:cxn>
                  <a:cxn ang="0">
                    <a:pos x="118" y="153"/>
                  </a:cxn>
                  <a:cxn ang="0">
                    <a:pos x="141" y="141"/>
                  </a:cxn>
                </a:cxnLst>
                <a:rect l="0" t="0" r="r" b="b"/>
                <a:pathLst>
                  <a:path w="188" h="472">
                    <a:moveTo>
                      <a:pt x="141" y="141"/>
                    </a:moveTo>
                    <a:lnTo>
                      <a:pt x="153" y="141"/>
                    </a:lnTo>
                    <a:lnTo>
                      <a:pt x="153" y="165"/>
                    </a:lnTo>
                    <a:lnTo>
                      <a:pt x="118" y="306"/>
                    </a:lnTo>
                    <a:lnTo>
                      <a:pt x="35" y="436"/>
                    </a:lnTo>
                    <a:lnTo>
                      <a:pt x="23" y="448"/>
                    </a:lnTo>
                    <a:lnTo>
                      <a:pt x="23" y="472"/>
                    </a:lnTo>
                    <a:lnTo>
                      <a:pt x="35" y="472"/>
                    </a:lnTo>
                    <a:lnTo>
                      <a:pt x="71" y="448"/>
                    </a:lnTo>
                    <a:lnTo>
                      <a:pt x="118" y="389"/>
                    </a:lnTo>
                    <a:lnTo>
                      <a:pt x="165" y="295"/>
                    </a:lnTo>
                    <a:lnTo>
                      <a:pt x="188" y="165"/>
                    </a:lnTo>
                    <a:lnTo>
                      <a:pt x="177" y="106"/>
                    </a:lnTo>
                    <a:lnTo>
                      <a:pt x="165" y="59"/>
                    </a:lnTo>
                    <a:lnTo>
                      <a:pt x="141" y="23"/>
                    </a:lnTo>
                    <a:lnTo>
                      <a:pt x="118" y="0"/>
                    </a:lnTo>
                    <a:lnTo>
                      <a:pt x="47" y="0"/>
                    </a:lnTo>
                    <a:lnTo>
                      <a:pt x="23" y="12"/>
                    </a:lnTo>
                    <a:lnTo>
                      <a:pt x="0" y="59"/>
                    </a:lnTo>
                    <a:lnTo>
                      <a:pt x="0" y="106"/>
                    </a:lnTo>
                    <a:lnTo>
                      <a:pt x="12" y="130"/>
                    </a:lnTo>
                    <a:lnTo>
                      <a:pt x="47" y="165"/>
                    </a:lnTo>
                    <a:lnTo>
                      <a:pt x="82" y="165"/>
                    </a:lnTo>
                    <a:lnTo>
                      <a:pt x="118" y="153"/>
                    </a:lnTo>
                    <a:lnTo>
                      <a:pt x="141" y="14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87" name="Freeform 91"/>
              <p:cNvSpPr>
                <a:spLocks noEditPoints="1"/>
              </p:cNvSpPr>
              <p:nvPr/>
            </p:nvSpPr>
            <p:spPr bwMode="auto">
              <a:xfrm>
                <a:off x="35157" y="7038"/>
                <a:ext cx="718" cy="731"/>
              </a:xfrm>
              <a:custGeom>
                <a:avLst/>
                <a:gdLst/>
                <a:ahLst/>
                <a:cxnLst>
                  <a:cxn ang="0">
                    <a:pos x="471" y="636"/>
                  </a:cxn>
                  <a:cxn ang="0">
                    <a:pos x="518" y="707"/>
                  </a:cxn>
                  <a:cxn ang="0">
                    <a:pos x="600" y="731"/>
                  </a:cxn>
                  <a:cxn ang="0">
                    <a:pos x="647" y="719"/>
                  </a:cxn>
                  <a:cxn ang="0">
                    <a:pos x="718" y="625"/>
                  </a:cxn>
                  <a:cxn ang="0">
                    <a:pos x="683" y="483"/>
                  </a:cxn>
                  <a:cxn ang="0">
                    <a:pos x="671" y="648"/>
                  </a:cxn>
                  <a:cxn ang="0">
                    <a:pos x="624" y="684"/>
                  </a:cxn>
                  <a:cxn ang="0">
                    <a:pos x="577" y="648"/>
                  </a:cxn>
                  <a:cxn ang="0">
                    <a:pos x="565" y="283"/>
                  </a:cxn>
                  <a:cxn ang="0">
                    <a:pos x="506" y="94"/>
                  </a:cxn>
                  <a:cxn ang="0">
                    <a:pos x="282" y="0"/>
                  </a:cxn>
                  <a:cxn ang="0">
                    <a:pos x="70" y="94"/>
                  </a:cxn>
                  <a:cxn ang="0">
                    <a:pos x="47" y="212"/>
                  </a:cxn>
                  <a:cxn ang="0">
                    <a:pos x="82" y="247"/>
                  </a:cxn>
                  <a:cxn ang="0">
                    <a:pos x="153" y="247"/>
                  </a:cxn>
                  <a:cxn ang="0">
                    <a:pos x="188" y="153"/>
                  </a:cxn>
                  <a:cxn ang="0">
                    <a:pos x="141" y="118"/>
                  </a:cxn>
                  <a:cxn ang="0">
                    <a:pos x="176" y="59"/>
                  </a:cxn>
                  <a:cxn ang="0">
                    <a:pos x="282" y="35"/>
                  </a:cxn>
                  <a:cxn ang="0">
                    <a:pos x="400" y="82"/>
                  </a:cxn>
                  <a:cxn ang="0">
                    <a:pos x="447" y="247"/>
                  </a:cxn>
                  <a:cxn ang="0">
                    <a:pos x="306" y="318"/>
                  </a:cxn>
                  <a:cxn ang="0">
                    <a:pos x="58" y="424"/>
                  </a:cxn>
                  <a:cxn ang="0">
                    <a:pos x="0" y="566"/>
                  </a:cxn>
                  <a:cxn ang="0">
                    <a:pos x="82" y="695"/>
                  </a:cxn>
                  <a:cxn ang="0">
                    <a:pos x="247" y="731"/>
                  </a:cxn>
                  <a:cxn ang="0">
                    <a:pos x="412" y="672"/>
                  </a:cxn>
                  <a:cxn ang="0">
                    <a:pos x="447" y="330"/>
                  </a:cxn>
                  <a:cxn ang="0">
                    <a:pos x="435" y="589"/>
                  </a:cxn>
                  <a:cxn ang="0">
                    <a:pos x="318" y="695"/>
                  </a:cxn>
                  <a:cxn ang="0">
                    <a:pos x="212" y="695"/>
                  </a:cxn>
                  <a:cxn ang="0">
                    <a:pos x="129" y="613"/>
                  </a:cxn>
                  <a:cxn ang="0">
                    <a:pos x="129" y="507"/>
                  </a:cxn>
                  <a:cxn ang="0">
                    <a:pos x="223" y="389"/>
                  </a:cxn>
                  <a:cxn ang="0">
                    <a:pos x="447" y="330"/>
                  </a:cxn>
                </a:cxnLst>
                <a:rect l="0" t="0" r="r" b="b"/>
                <a:pathLst>
                  <a:path w="718" h="731">
                    <a:moveTo>
                      <a:pt x="459" y="601"/>
                    </a:moveTo>
                    <a:lnTo>
                      <a:pt x="471" y="636"/>
                    </a:lnTo>
                    <a:lnTo>
                      <a:pt x="494" y="684"/>
                    </a:lnTo>
                    <a:lnTo>
                      <a:pt x="518" y="707"/>
                    </a:lnTo>
                    <a:lnTo>
                      <a:pt x="588" y="731"/>
                    </a:lnTo>
                    <a:lnTo>
                      <a:pt x="600" y="731"/>
                    </a:lnTo>
                    <a:lnTo>
                      <a:pt x="624" y="719"/>
                    </a:lnTo>
                    <a:lnTo>
                      <a:pt x="647" y="719"/>
                    </a:lnTo>
                    <a:lnTo>
                      <a:pt x="706" y="660"/>
                    </a:lnTo>
                    <a:lnTo>
                      <a:pt x="718" y="625"/>
                    </a:lnTo>
                    <a:lnTo>
                      <a:pt x="718" y="483"/>
                    </a:lnTo>
                    <a:lnTo>
                      <a:pt x="683" y="483"/>
                    </a:lnTo>
                    <a:lnTo>
                      <a:pt x="683" y="613"/>
                    </a:lnTo>
                    <a:lnTo>
                      <a:pt x="671" y="648"/>
                    </a:lnTo>
                    <a:lnTo>
                      <a:pt x="635" y="684"/>
                    </a:lnTo>
                    <a:lnTo>
                      <a:pt x="624" y="684"/>
                    </a:lnTo>
                    <a:lnTo>
                      <a:pt x="577" y="660"/>
                    </a:lnTo>
                    <a:lnTo>
                      <a:pt x="577" y="648"/>
                    </a:lnTo>
                    <a:lnTo>
                      <a:pt x="565" y="625"/>
                    </a:lnTo>
                    <a:lnTo>
                      <a:pt x="565" y="283"/>
                    </a:lnTo>
                    <a:lnTo>
                      <a:pt x="553" y="177"/>
                    </a:lnTo>
                    <a:lnTo>
                      <a:pt x="506" y="94"/>
                    </a:lnTo>
                    <a:lnTo>
                      <a:pt x="400" y="23"/>
                    </a:lnTo>
                    <a:lnTo>
                      <a:pt x="282" y="0"/>
                    </a:lnTo>
                    <a:lnTo>
                      <a:pt x="164" y="23"/>
                    </a:lnTo>
                    <a:lnTo>
                      <a:pt x="70" y="94"/>
                    </a:lnTo>
                    <a:lnTo>
                      <a:pt x="47" y="177"/>
                    </a:lnTo>
                    <a:lnTo>
                      <a:pt x="47" y="212"/>
                    </a:lnTo>
                    <a:lnTo>
                      <a:pt x="58" y="235"/>
                    </a:lnTo>
                    <a:lnTo>
                      <a:pt x="82" y="247"/>
                    </a:lnTo>
                    <a:lnTo>
                      <a:pt x="117" y="259"/>
                    </a:lnTo>
                    <a:lnTo>
                      <a:pt x="153" y="247"/>
                    </a:lnTo>
                    <a:lnTo>
                      <a:pt x="188" y="212"/>
                    </a:lnTo>
                    <a:lnTo>
                      <a:pt x="188" y="153"/>
                    </a:lnTo>
                    <a:lnTo>
                      <a:pt x="164" y="129"/>
                    </a:lnTo>
                    <a:lnTo>
                      <a:pt x="141" y="118"/>
                    </a:lnTo>
                    <a:lnTo>
                      <a:pt x="106" y="106"/>
                    </a:lnTo>
                    <a:lnTo>
                      <a:pt x="176" y="59"/>
                    </a:lnTo>
                    <a:lnTo>
                      <a:pt x="247" y="35"/>
                    </a:lnTo>
                    <a:lnTo>
                      <a:pt x="282" y="35"/>
                    </a:lnTo>
                    <a:lnTo>
                      <a:pt x="341" y="47"/>
                    </a:lnTo>
                    <a:lnTo>
                      <a:pt x="400" y="82"/>
                    </a:lnTo>
                    <a:lnTo>
                      <a:pt x="435" y="153"/>
                    </a:lnTo>
                    <a:lnTo>
                      <a:pt x="447" y="247"/>
                    </a:lnTo>
                    <a:lnTo>
                      <a:pt x="447" y="306"/>
                    </a:lnTo>
                    <a:lnTo>
                      <a:pt x="306" y="318"/>
                    </a:lnTo>
                    <a:lnTo>
                      <a:pt x="153" y="353"/>
                    </a:lnTo>
                    <a:lnTo>
                      <a:pt x="58" y="424"/>
                    </a:lnTo>
                    <a:lnTo>
                      <a:pt x="11" y="495"/>
                    </a:lnTo>
                    <a:lnTo>
                      <a:pt x="0" y="566"/>
                    </a:lnTo>
                    <a:lnTo>
                      <a:pt x="23" y="648"/>
                    </a:lnTo>
                    <a:lnTo>
                      <a:pt x="82" y="695"/>
                    </a:lnTo>
                    <a:lnTo>
                      <a:pt x="164" y="731"/>
                    </a:lnTo>
                    <a:lnTo>
                      <a:pt x="247" y="731"/>
                    </a:lnTo>
                    <a:lnTo>
                      <a:pt x="341" y="719"/>
                    </a:lnTo>
                    <a:lnTo>
                      <a:pt x="412" y="672"/>
                    </a:lnTo>
                    <a:lnTo>
                      <a:pt x="459" y="601"/>
                    </a:lnTo>
                    <a:close/>
                    <a:moveTo>
                      <a:pt x="447" y="330"/>
                    </a:moveTo>
                    <a:lnTo>
                      <a:pt x="447" y="495"/>
                    </a:lnTo>
                    <a:lnTo>
                      <a:pt x="435" y="589"/>
                    </a:lnTo>
                    <a:lnTo>
                      <a:pt x="388" y="660"/>
                    </a:lnTo>
                    <a:lnTo>
                      <a:pt x="318" y="695"/>
                    </a:lnTo>
                    <a:lnTo>
                      <a:pt x="259" y="707"/>
                    </a:lnTo>
                    <a:lnTo>
                      <a:pt x="212" y="695"/>
                    </a:lnTo>
                    <a:lnTo>
                      <a:pt x="176" y="684"/>
                    </a:lnTo>
                    <a:lnTo>
                      <a:pt x="129" y="613"/>
                    </a:lnTo>
                    <a:lnTo>
                      <a:pt x="117" y="566"/>
                    </a:lnTo>
                    <a:lnTo>
                      <a:pt x="129" y="507"/>
                    </a:lnTo>
                    <a:lnTo>
                      <a:pt x="164" y="448"/>
                    </a:lnTo>
                    <a:lnTo>
                      <a:pt x="223" y="389"/>
                    </a:lnTo>
                    <a:lnTo>
                      <a:pt x="318" y="353"/>
                    </a:lnTo>
                    <a:lnTo>
                      <a:pt x="447" y="3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88" name="Freeform 92"/>
              <p:cNvSpPr>
                <a:spLocks/>
              </p:cNvSpPr>
              <p:nvPr/>
            </p:nvSpPr>
            <p:spPr bwMode="auto">
              <a:xfrm>
                <a:off x="35934" y="7049"/>
                <a:ext cx="812" cy="708"/>
              </a:xfrm>
              <a:custGeom>
                <a:avLst/>
                <a:gdLst/>
                <a:ahLst/>
                <a:cxnLst>
                  <a:cxn ang="0">
                    <a:pos x="129" y="154"/>
                  </a:cxn>
                  <a:cxn ang="0">
                    <a:pos x="129" y="625"/>
                  </a:cxn>
                  <a:cxn ang="0">
                    <a:pos x="117" y="649"/>
                  </a:cxn>
                  <a:cxn ang="0">
                    <a:pos x="94" y="649"/>
                  </a:cxn>
                  <a:cxn ang="0">
                    <a:pos x="59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65" y="708"/>
                  </a:cxn>
                  <a:cxn ang="0">
                    <a:pos x="365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35" y="625"/>
                  </a:cxn>
                  <a:cxn ang="0">
                    <a:pos x="235" y="295"/>
                  </a:cxn>
                  <a:cxn ang="0">
                    <a:pos x="259" y="177"/>
                  </a:cxn>
                  <a:cxn ang="0">
                    <a:pos x="306" y="107"/>
                  </a:cxn>
                  <a:cxn ang="0">
                    <a:pos x="377" y="48"/>
                  </a:cxn>
                  <a:cxn ang="0">
                    <a:pos x="459" y="36"/>
                  </a:cxn>
                  <a:cxn ang="0">
                    <a:pos x="494" y="36"/>
                  </a:cxn>
                  <a:cxn ang="0">
                    <a:pos x="518" y="59"/>
                  </a:cxn>
                  <a:cxn ang="0">
                    <a:pos x="541" y="71"/>
                  </a:cxn>
                  <a:cxn ang="0">
                    <a:pos x="577" y="177"/>
                  </a:cxn>
                  <a:cxn ang="0">
                    <a:pos x="577" y="625"/>
                  </a:cxn>
                  <a:cxn ang="0">
                    <a:pos x="565" y="649"/>
                  </a:cxn>
                  <a:cxn ang="0">
                    <a:pos x="541" y="649"/>
                  </a:cxn>
                  <a:cxn ang="0">
                    <a:pos x="506" y="661"/>
                  </a:cxn>
                  <a:cxn ang="0">
                    <a:pos x="447" y="661"/>
                  </a:cxn>
                  <a:cxn ang="0">
                    <a:pos x="447" y="708"/>
                  </a:cxn>
                  <a:cxn ang="0">
                    <a:pos x="812" y="708"/>
                  </a:cxn>
                  <a:cxn ang="0">
                    <a:pos x="812" y="661"/>
                  </a:cxn>
                  <a:cxn ang="0">
                    <a:pos x="730" y="661"/>
                  </a:cxn>
                  <a:cxn ang="0">
                    <a:pos x="683" y="637"/>
                  </a:cxn>
                  <a:cxn ang="0">
                    <a:pos x="683" y="189"/>
                  </a:cxn>
                  <a:cxn ang="0">
                    <a:pos x="671" y="118"/>
                  </a:cxn>
                  <a:cxn ang="0">
                    <a:pos x="636" y="59"/>
                  </a:cxn>
                  <a:cxn ang="0">
                    <a:pos x="612" y="48"/>
                  </a:cxn>
                  <a:cxn ang="0">
                    <a:pos x="588" y="24"/>
                  </a:cxn>
                  <a:cxn ang="0">
                    <a:pos x="518" y="0"/>
                  </a:cxn>
                  <a:cxn ang="0">
                    <a:pos x="471" y="0"/>
                  </a:cxn>
                  <a:cxn ang="0">
                    <a:pos x="365" y="24"/>
                  </a:cxn>
                  <a:cxn ang="0">
                    <a:pos x="282" y="83"/>
                  </a:cxn>
                  <a:cxn ang="0">
                    <a:pos x="223" y="166"/>
                  </a:cxn>
                  <a:cxn ang="0">
                    <a:pos x="223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7" y="95"/>
                  </a:cxn>
                  <a:cxn ang="0">
                    <a:pos x="129" y="118"/>
                  </a:cxn>
                  <a:cxn ang="0">
                    <a:pos x="129" y="154"/>
                  </a:cxn>
                </a:cxnLst>
                <a:rect l="0" t="0" r="r" b="b"/>
                <a:pathLst>
                  <a:path w="812" h="708">
                    <a:moveTo>
                      <a:pt x="129" y="154"/>
                    </a:moveTo>
                    <a:lnTo>
                      <a:pt x="129" y="625"/>
                    </a:lnTo>
                    <a:lnTo>
                      <a:pt x="117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5" y="625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7"/>
                    </a:lnTo>
                    <a:lnTo>
                      <a:pt x="377" y="48"/>
                    </a:lnTo>
                    <a:lnTo>
                      <a:pt x="459" y="36"/>
                    </a:lnTo>
                    <a:lnTo>
                      <a:pt x="494" y="36"/>
                    </a:lnTo>
                    <a:lnTo>
                      <a:pt x="518" y="59"/>
                    </a:lnTo>
                    <a:lnTo>
                      <a:pt x="541" y="71"/>
                    </a:lnTo>
                    <a:lnTo>
                      <a:pt x="577" y="177"/>
                    </a:lnTo>
                    <a:lnTo>
                      <a:pt x="577" y="625"/>
                    </a:lnTo>
                    <a:lnTo>
                      <a:pt x="565" y="649"/>
                    </a:lnTo>
                    <a:lnTo>
                      <a:pt x="541" y="649"/>
                    </a:lnTo>
                    <a:lnTo>
                      <a:pt x="506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30" y="661"/>
                    </a:lnTo>
                    <a:lnTo>
                      <a:pt x="683" y="637"/>
                    </a:lnTo>
                    <a:lnTo>
                      <a:pt x="683" y="189"/>
                    </a:lnTo>
                    <a:lnTo>
                      <a:pt x="671" y="118"/>
                    </a:lnTo>
                    <a:lnTo>
                      <a:pt x="636" y="59"/>
                    </a:lnTo>
                    <a:lnTo>
                      <a:pt x="612" y="48"/>
                    </a:lnTo>
                    <a:lnTo>
                      <a:pt x="588" y="24"/>
                    </a:lnTo>
                    <a:lnTo>
                      <a:pt x="518" y="0"/>
                    </a:lnTo>
                    <a:lnTo>
                      <a:pt x="471" y="0"/>
                    </a:lnTo>
                    <a:lnTo>
                      <a:pt x="365" y="24"/>
                    </a:lnTo>
                    <a:lnTo>
                      <a:pt x="282" y="83"/>
                    </a:lnTo>
                    <a:lnTo>
                      <a:pt x="223" y="166"/>
                    </a:lnTo>
                    <a:lnTo>
                      <a:pt x="223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7" y="95"/>
                    </a:lnTo>
                    <a:lnTo>
                      <a:pt x="129" y="118"/>
                    </a:lnTo>
                    <a:lnTo>
                      <a:pt x="129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89" name="Freeform 93"/>
              <p:cNvSpPr>
                <a:spLocks noEditPoints="1"/>
              </p:cNvSpPr>
              <p:nvPr/>
            </p:nvSpPr>
            <p:spPr bwMode="auto">
              <a:xfrm>
                <a:off x="36829" y="6648"/>
                <a:ext cx="789" cy="1121"/>
              </a:xfrm>
              <a:custGeom>
                <a:avLst/>
                <a:gdLst/>
                <a:ahLst/>
                <a:cxnLst>
                  <a:cxn ang="0">
                    <a:pos x="553" y="1026"/>
                  </a:cxn>
                  <a:cxn ang="0">
                    <a:pos x="553" y="1121"/>
                  </a:cxn>
                  <a:cxn ang="0">
                    <a:pos x="789" y="1109"/>
                  </a:cxn>
                  <a:cxn ang="0">
                    <a:pos x="789" y="1062"/>
                  </a:cxn>
                  <a:cxn ang="0">
                    <a:pos x="741" y="1062"/>
                  </a:cxn>
                  <a:cxn ang="0">
                    <a:pos x="706" y="1050"/>
                  </a:cxn>
                  <a:cxn ang="0">
                    <a:pos x="683" y="1050"/>
                  </a:cxn>
                  <a:cxn ang="0">
                    <a:pos x="671" y="1026"/>
                  </a:cxn>
                  <a:cxn ang="0">
                    <a:pos x="671" y="1003"/>
                  </a:cxn>
                  <a:cxn ang="0">
                    <a:pos x="659" y="967"/>
                  </a:cxn>
                  <a:cxn ang="0">
                    <a:pos x="659" y="0"/>
                  </a:cxn>
                  <a:cxn ang="0">
                    <a:pos x="435" y="12"/>
                  </a:cxn>
                  <a:cxn ang="0">
                    <a:pos x="435" y="59"/>
                  </a:cxn>
                  <a:cxn ang="0">
                    <a:pos x="482" y="59"/>
                  </a:cxn>
                  <a:cxn ang="0">
                    <a:pos x="518" y="71"/>
                  </a:cxn>
                  <a:cxn ang="0">
                    <a:pos x="541" y="83"/>
                  </a:cxn>
                  <a:cxn ang="0">
                    <a:pos x="553" y="95"/>
                  </a:cxn>
                  <a:cxn ang="0">
                    <a:pos x="553" y="496"/>
                  </a:cxn>
                  <a:cxn ang="0">
                    <a:pos x="471" y="425"/>
                  </a:cxn>
                  <a:cxn ang="0">
                    <a:pos x="353" y="401"/>
                  </a:cxn>
                  <a:cxn ang="0">
                    <a:pos x="223" y="425"/>
                  </a:cxn>
                  <a:cxn ang="0">
                    <a:pos x="106" y="508"/>
                  </a:cxn>
                  <a:cxn ang="0">
                    <a:pos x="23" y="625"/>
                  </a:cxn>
                  <a:cxn ang="0">
                    <a:pos x="0" y="767"/>
                  </a:cxn>
                  <a:cxn ang="0">
                    <a:pos x="23" y="909"/>
                  </a:cxn>
                  <a:cxn ang="0">
                    <a:pos x="106" y="1026"/>
                  </a:cxn>
                  <a:cxn ang="0">
                    <a:pos x="212" y="1097"/>
                  </a:cxn>
                  <a:cxn ang="0">
                    <a:pos x="341" y="1121"/>
                  </a:cxn>
                  <a:cxn ang="0">
                    <a:pos x="435" y="1109"/>
                  </a:cxn>
                  <a:cxn ang="0">
                    <a:pos x="506" y="1074"/>
                  </a:cxn>
                  <a:cxn ang="0">
                    <a:pos x="553" y="1026"/>
                  </a:cxn>
                  <a:cxn ang="0">
                    <a:pos x="553" y="590"/>
                  </a:cxn>
                  <a:cxn ang="0">
                    <a:pos x="553" y="956"/>
                  </a:cxn>
                  <a:cxn ang="0">
                    <a:pos x="541" y="967"/>
                  </a:cxn>
                  <a:cxn ang="0">
                    <a:pos x="541" y="979"/>
                  </a:cxn>
                  <a:cxn ang="0">
                    <a:pos x="447" y="1062"/>
                  </a:cxn>
                  <a:cxn ang="0">
                    <a:pos x="353" y="1097"/>
                  </a:cxn>
                  <a:cxn ang="0">
                    <a:pos x="294" y="1085"/>
                  </a:cxn>
                  <a:cxn ang="0">
                    <a:pos x="247" y="1062"/>
                  </a:cxn>
                  <a:cxn ang="0">
                    <a:pos x="176" y="991"/>
                  </a:cxn>
                  <a:cxn ang="0">
                    <a:pos x="141" y="873"/>
                  </a:cxn>
                  <a:cxn ang="0">
                    <a:pos x="129" y="767"/>
                  </a:cxn>
                  <a:cxn ang="0">
                    <a:pos x="129" y="696"/>
                  </a:cxn>
                  <a:cxn ang="0">
                    <a:pos x="153" y="614"/>
                  </a:cxn>
                  <a:cxn ang="0">
                    <a:pos x="188" y="543"/>
                  </a:cxn>
                  <a:cxn ang="0">
                    <a:pos x="212" y="508"/>
                  </a:cxn>
                  <a:cxn ang="0">
                    <a:pos x="235" y="484"/>
                  </a:cxn>
                  <a:cxn ang="0">
                    <a:pos x="270" y="460"/>
                  </a:cxn>
                  <a:cxn ang="0">
                    <a:pos x="318" y="437"/>
                  </a:cxn>
                  <a:cxn ang="0">
                    <a:pos x="400" y="437"/>
                  </a:cxn>
                  <a:cxn ang="0">
                    <a:pos x="435" y="449"/>
                  </a:cxn>
                  <a:cxn ang="0">
                    <a:pos x="506" y="496"/>
                  </a:cxn>
                  <a:cxn ang="0">
                    <a:pos x="553" y="543"/>
                  </a:cxn>
                  <a:cxn ang="0">
                    <a:pos x="553" y="590"/>
                  </a:cxn>
                </a:cxnLst>
                <a:rect l="0" t="0" r="r" b="b"/>
                <a:pathLst>
                  <a:path w="789" h="1121">
                    <a:moveTo>
                      <a:pt x="553" y="1026"/>
                    </a:moveTo>
                    <a:lnTo>
                      <a:pt x="553" y="1121"/>
                    </a:lnTo>
                    <a:lnTo>
                      <a:pt x="789" y="1109"/>
                    </a:lnTo>
                    <a:lnTo>
                      <a:pt x="789" y="1062"/>
                    </a:lnTo>
                    <a:lnTo>
                      <a:pt x="741" y="1062"/>
                    </a:lnTo>
                    <a:lnTo>
                      <a:pt x="706" y="1050"/>
                    </a:lnTo>
                    <a:lnTo>
                      <a:pt x="683" y="1050"/>
                    </a:lnTo>
                    <a:lnTo>
                      <a:pt x="671" y="1026"/>
                    </a:lnTo>
                    <a:lnTo>
                      <a:pt x="671" y="1003"/>
                    </a:lnTo>
                    <a:lnTo>
                      <a:pt x="659" y="967"/>
                    </a:lnTo>
                    <a:lnTo>
                      <a:pt x="659" y="0"/>
                    </a:lnTo>
                    <a:lnTo>
                      <a:pt x="435" y="12"/>
                    </a:lnTo>
                    <a:lnTo>
                      <a:pt x="435" y="59"/>
                    </a:lnTo>
                    <a:lnTo>
                      <a:pt x="482" y="59"/>
                    </a:lnTo>
                    <a:lnTo>
                      <a:pt x="518" y="71"/>
                    </a:lnTo>
                    <a:lnTo>
                      <a:pt x="541" y="83"/>
                    </a:lnTo>
                    <a:lnTo>
                      <a:pt x="553" y="95"/>
                    </a:lnTo>
                    <a:lnTo>
                      <a:pt x="553" y="496"/>
                    </a:lnTo>
                    <a:lnTo>
                      <a:pt x="471" y="425"/>
                    </a:lnTo>
                    <a:lnTo>
                      <a:pt x="353" y="401"/>
                    </a:lnTo>
                    <a:lnTo>
                      <a:pt x="223" y="425"/>
                    </a:lnTo>
                    <a:lnTo>
                      <a:pt x="106" y="508"/>
                    </a:lnTo>
                    <a:lnTo>
                      <a:pt x="23" y="625"/>
                    </a:lnTo>
                    <a:lnTo>
                      <a:pt x="0" y="767"/>
                    </a:lnTo>
                    <a:lnTo>
                      <a:pt x="23" y="909"/>
                    </a:lnTo>
                    <a:lnTo>
                      <a:pt x="106" y="1026"/>
                    </a:lnTo>
                    <a:lnTo>
                      <a:pt x="212" y="1097"/>
                    </a:lnTo>
                    <a:lnTo>
                      <a:pt x="341" y="1121"/>
                    </a:lnTo>
                    <a:lnTo>
                      <a:pt x="435" y="1109"/>
                    </a:lnTo>
                    <a:lnTo>
                      <a:pt x="506" y="1074"/>
                    </a:lnTo>
                    <a:lnTo>
                      <a:pt x="553" y="1026"/>
                    </a:lnTo>
                    <a:close/>
                    <a:moveTo>
                      <a:pt x="553" y="590"/>
                    </a:moveTo>
                    <a:lnTo>
                      <a:pt x="553" y="956"/>
                    </a:lnTo>
                    <a:lnTo>
                      <a:pt x="541" y="967"/>
                    </a:lnTo>
                    <a:lnTo>
                      <a:pt x="541" y="979"/>
                    </a:lnTo>
                    <a:lnTo>
                      <a:pt x="447" y="1062"/>
                    </a:lnTo>
                    <a:lnTo>
                      <a:pt x="353" y="1097"/>
                    </a:lnTo>
                    <a:lnTo>
                      <a:pt x="294" y="1085"/>
                    </a:lnTo>
                    <a:lnTo>
                      <a:pt x="247" y="1062"/>
                    </a:lnTo>
                    <a:lnTo>
                      <a:pt x="176" y="991"/>
                    </a:lnTo>
                    <a:lnTo>
                      <a:pt x="141" y="873"/>
                    </a:lnTo>
                    <a:lnTo>
                      <a:pt x="129" y="767"/>
                    </a:lnTo>
                    <a:lnTo>
                      <a:pt x="129" y="696"/>
                    </a:lnTo>
                    <a:lnTo>
                      <a:pt x="153" y="614"/>
                    </a:lnTo>
                    <a:lnTo>
                      <a:pt x="188" y="543"/>
                    </a:lnTo>
                    <a:lnTo>
                      <a:pt x="212" y="508"/>
                    </a:lnTo>
                    <a:lnTo>
                      <a:pt x="235" y="484"/>
                    </a:lnTo>
                    <a:lnTo>
                      <a:pt x="270" y="460"/>
                    </a:lnTo>
                    <a:lnTo>
                      <a:pt x="318" y="437"/>
                    </a:lnTo>
                    <a:lnTo>
                      <a:pt x="400" y="437"/>
                    </a:lnTo>
                    <a:lnTo>
                      <a:pt x="435" y="449"/>
                    </a:lnTo>
                    <a:lnTo>
                      <a:pt x="506" y="496"/>
                    </a:lnTo>
                    <a:lnTo>
                      <a:pt x="553" y="543"/>
                    </a:lnTo>
                    <a:lnTo>
                      <a:pt x="553" y="59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90" name="Rectangle 94"/>
              <p:cNvSpPr>
                <a:spLocks noChangeArrowheads="1"/>
              </p:cNvSpPr>
              <p:nvPr/>
            </p:nvSpPr>
            <p:spPr bwMode="auto">
              <a:xfrm>
                <a:off x="4200" y="9844"/>
                <a:ext cx="919" cy="59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91" name="Freeform 95"/>
              <p:cNvSpPr>
                <a:spLocks noEditPoints="1"/>
              </p:cNvSpPr>
              <p:nvPr/>
            </p:nvSpPr>
            <p:spPr bwMode="auto">
              <a:xfrm>
                <a:off x="5931" y="9184"/>
                <a:ext cx="624" cy="1156"/>
              </a:xfrm>
              <a:custGeom>
                <a:avLst/>
                <a:gdLst/>
                <a:ahLst/>
                <a:cxnLst>
                  <a:cxn ang="0">
                    <a:pos x="0" y="990"/>
                  </a:cxn>
                  <a:cxn ang="0">
                    <a:pos x="35" y="1002"/>
                  </a:cxn>
                  <a:cxn ang="0">
                    <a:pos x="59" y="979"/>
                  </a:cxn>
                  <a:cxn ang="0">
                    <a:pos x="130" y="920"/>
                  </a:cxn>
                  <a:cxn ang="0">
                    <a:pos x="165" y="1002"/>
                  </a:cxn>
                  <a:cxn ang="0">
                    <a:pos x="247" y="1132"/>
                  </a:cxn>
                  <a:cxn ang="0">
                    <a:pos x="412" y="1132"/>
                  </a:cxn>
                  <a:cxn ang="0">
                    <a:pos x="483" y="1073"/>
                  </a:cxn>
                  <a:cxn ang="0">
                    <a:pos x="530" y="1038"/>
                  </a:cxn>
                  <a:cxn ang="0">
                    <a:pos x="565" y="1002"/>
                  </a:cxn>
                  <a:cxn ang="0">
                    <a:pos x="542" y="979"/>
                  </a:cxn>
                  <a:cxn ang="0">
                    <a:pos x="436" y="1073"/>
                  </a:cxn>
                  <a:cxn ang="0">
                    <a:pos x="318" y="1120"/>
                  </a:cxn>
                  <a:cxn ang="0">
                    <a:pos x="236" y="1014"/>
                  </a:cxn>
                  <a:cxn ang="0">
                    <a:pos x="224" y="849"/>
                  </a:cxn>
                  <a:cxn ang="0">
                    <a:pos x="236" y="802"/>
                  </a:cxn>
                  <a:cxn ang="0">
                    <a:pos x="271" y="778"/>
                  </a:cxn>
                  <a:cxn ang="0">
                    <a:pos x="495" y="495"/>
                  </a:cxn>
                  <a:cxn ang="0">
                    <a:pos x="624" y="130"/>
                  </a:cxn>
                  <a:cxn ang="0">
                    <a:pos x="612" y="71"/>
                  </a:cxn>
                  <a:cxn ang="0">
                    <a:pos x="589" y="23"/>
                  </a:cxn>
                  <a:cxn ang="0">
                    <a:pos x="530" y="0"/>
                  </a:cxn>
                  <a:cxn ang="0">
                    <a:pos x="389" y="94"/>
                  </a:cxn>
                  <a:cxn ang="0">
                    <a:pos x="283" y="259"/>
                  </a:cxn>
                  <a:cxn ang="0">
                    <a:pos x="177" y="578"/>
                  </a:cxn>
                  <a:cxn ang="0">
                    <a:pos x="12" y="979"/>
                  </a:cxn>
                  <a:cxn ang="0">
                    <a:pos x="247" y="707"/>
                  </a:cxn>
                  <a:cxn ang="0">
                    <a:pos x="306" y="460"/>
                  </a:cxn>
                  <a:cxn ang="0">
                    <a:pos x="400" y="189"/>
                  </a:cxn>
                  <a:cxn ang="0">
                    <a:pos x="483" y="71"/>
                  </a:cxn>
                  <a:cxn ang="0">
                    <a:pos x="530" y="35"/>
                  </a:cxn>
                  <a:cxn ang="0">
                    <a:pos x="565" y="47"/>
                  </a:cxn>
                  <a:cxn ang="0">
                    <a:pos x="589" y="82"/>
                  </a:cxn>
                  <a:cxn ang="0">
                    <a:pos x="554" y="283"/>
                  </a:cxn>
                  <a:cxn ang="0">
                    <a:pos x="400" y="566"/>
                  </a:cxn>
                  <a:cxn ang="0">
                    <a:pos x="236" y="755"/>
                  </a:cxn>
                </a:cxnLst>
                <a:rect l="0" t="0" r="r" b="b"/>
                <a:pathLst>
                  <a:path w="624" h="1156">
                    <a:moveTo>
                      <a:pt x="12" y="979"/>
                    </a:moveTo>
                    <a:lnTo>
                      <a:pt x="0" y="990"/>
                    </a:lnTo>
                    <a:lnTo>
                      <a:pt x="24" y="1014"/>
                    </a:lnTo>
                    <a:lnTo>
                      <a:pt x="35" y="1002"/>
                    </a:lnTo>
                    <a:lnTo>
                      <a:pt x="47" y="1002"/>
                    </a:lnTo>
                    <a:lnTo>
                      <a:pt x="59" y="979"/>
                    </a:lnTo>
                    <a:lnTo>
                      <a:pt x="106" y="931"/>
                    </a:lnTo>
                    <a:lnTo>
                      <a:pt x="130" y="920"/>
                    </a:lnTo>
                    <a:lnTo>
                      <a:pt x="141" y="908"/>
                    </a:lnTo>
                    <a:lnTo>
                      <a:pt x="165" y="1002"/>
                    </a:lnTo>
                    <a:lnTo>
                      <a:pt x="188" y="1073"/>
                    </a:lnTo>
                    <a:lnTo>
                      <a:pt x="247" y="1132"/>
                    </a:lnTo>
                    <a:lnTo>
                      <a:pt x="318" y="1156"/>
                    </a:lnTo>
                    <a:lnTo>
                      <a:pt x="412" y="1132"/>
                    </a:lnTo>
                    <a:lnTo>
                      <a:pt x="448" y="1108"/>
                    </a:lnTo>
                    <a:lnTo>
                      <a:pt x="483" y="1073"/>
                    </a:lnTo>
                    <a:lnTo>
                      <a:pt x="506" y="1061"/>
                    </a:lnTo>
                    <a:lnTo>
                      <a:pt x="530" y="1038"/>
                    </a:lnTo>
                    <a:lnTo>
                      <a:pt x="554" y="1026"/>
                    </a:lnTo>
                    <a:lnTo>
                      <a:pt x="565" y="1002"/>
                    </a:lnTo>
                    <a:lnTo>
                      <a:pt x="565" y="979"/>
                    </a:lnTo>
                    <a:lnTo>
                      <a:pt x="542" y="979"/>
                    </a:lnTo>
                    <a:lnTo>
                      <a:pt x="530" y="990"/>
                    </a:lnTo>
                    <a:lnTo>
                      <a:pt x="436" y="1073"/>
                    </a:lnTo>
                    <a:lnTo>
                      <a:pt x="377" y="1108"/>
                    </a:lnTo>
                    <a:lnTo>
                      <a:pt x="318" y="1120"/>
                    </a:lnTo>
                    <a:lnTo>
                      <a:pt x="259" y="1097"/>
                    </a:lnTo>
                    <a:lnTo>
                      <a:pt x="236" y="1014"/>
                    </a:lnTo>
                    <a:lnTo>
                      <a:pt x="224" y="908"/>
                    </a:lnTo>
                    <a:lnTo>
                      <a:pt x="224" y="849"/>
                    </a:lnTo>
                    <a:lnTo>
                      <a:pt x="236" y="825"/>
                    </a:lnTo>
                    <a:lnTo>
                      <a:pt x="236" y="802"/>
                    </a:lnTo>
                    <a:lnTo>
                      <a:pt x="247" y="790"/>
                    </a:lnTo>
                    <a:lnTo>
                      <a:pt x="271" y="778"/>
                    </a:lnTo>
                    <a:lnTo>
                      <a:pt x="377" y="660"/>
                    </a:lnTo>
                    <a:lnTo>
                      <a:pt x="495" y="495"/>
                    </a:lnTo>
                    <a:lnTo>
                      <a:pt x="589" y="318"/>
                    </a:lnTo>
                    <a:lnTo>
                      <a:pt x="624" y="130"/>
                    </a:lnTo>
                    <a:lnTo>
                      <a:pt x="624" y="94"/>
                    </a:lnTo>
                    <a:lnTo>
                      <a:pt x="612" y="71"/>
                    </a:lnTo>
                    <a:lnTo>
                      <a:pt x="612" y="47"/>
                    </a:lnTo>
                    <a:lnTo>
                      <a:pt x="589" y="23"/>
                    </a:lnTo>
                    <a:lnTo>
                      <a:pt x="565" y="12"/>
                    </a:lnTo>
                    <a:lnTo>
                      <a:pt x="530" y="0"/>
                    </a:lnTo>
                    <a:lnTo>
                      <a:pt x="448" y="23"/>
                    </a:lnTo>
                    <a:lnTo>
                      <a:pt x="389" y="94"/>
                    </a:lnTo>
                    <a:lnTo>
                      <a:pt x="330" y="177"/>
                    </a:lnTo>
                    <a:lnTo>
                      <a:pt x="283" y="259"/>
                    </a:lnTo>
                    <a:lnTo>
                      <a:pt x="259" y="306"/>
                    </a:lnTo>
                    <a:lnTo>
                      <a:pt x="177" y="578"/>
                    </a:lnTo>
                    <a:lnTo>
                      <a:pt x="141" y="861"/>
                    </a:lnTo>
                    <a:lnTo>
                      <a:pt x="12" y="979"/>
                    </a:lnTo>
                    <a:close/>
                    <a:moveTo>
                      <a:pt x="236" y="755"/>
                    </a:moveTo>
                    <a:lnTo>
                      <a:pt x="247" y="707"/>
                    </a:lnTo>
                    <a:lnTo>
                      <a:pt x="271" y="601"/>
                    </a:lnTo>
                    <a:lnTo>
                      <a:pt x="306" y="460"/>
                    </a:lnTo>
                    <a:lnTo>
                      <a:pt x="353" y="318"/>
                    </a:lnTo>
                    <a:lnTo>
                      <a:pt x="400" y="189"/>
                    </a:lnTo>
                    <a:lnTo>
                      <a:pt x="448" y="94"/>
                    </a:lnTo>
                    <a:lnTo>
                      <a:pt x="483" y="71"/>
                    </a:lnTo>
                    <a:lnTo>
                      <a:pt x="506" y="47"/>
                    </a:lnTo>
                    <a:lnTo>
                      <a:pt x="530" y="35"/>
                    </a:lnTo>
                    <a:lnTo>
                      <a:pt x="554" y="35"/>
                    </a:lnTo>
                    <a:lnTo>
                      <a:pt x="565" y="47"/>
                    </a:lnTo>
                    <a:lnTo>
                      <a:pt x="577" y="71"/>
                    </a:lnTo>
                    <a:lnTo>
                      <a:pt x="589" y="82"/>
                    </a:lnTo>
                    <a:lnTo>
                      <a:pt x="589" y="118"/>
                    </a:lnTo>
                    <a:lnTo>
                      <a:pt x="554" y="283"/>
                    </a:lnTo>
                    <a:lnTo>
                      <a:pt x="483" y="436"/>
                    </a:lnTo>
                    <a:lnTo>
                      <a:pt x="400" y="566"/>
                    </a:lnTo>
                    <a:lnTo>
                      <a:pt x="306" y="684"/>
                    </a:lnTo>
                    <a:lnTo>
                      <a:pt x="236" y="7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92" name="Freeform 96"/>
              <p:cNvSpPr>
                <a:spLocks noEditPoints="1"/>
              </p:cNvSpPr>
              <p:nvPr/>
            </p:nvSpPr>
            <p:spPr bwMode="auto">
              <a:xfrm>
                <a:off x="6626" y="9809"/>
                <a:ext cx="341" cy="755"/>
              </a:xfrm>
              <a:custGeom>
                <a:avLst/>
                <a:gdLst/>
                <a:ahLst/>
                <a:cxnLst>
                  <a:cxn ang="0">
                    <a:pos x="318" y="35"/>
                  </a:cxn>
                  <a:cxn ang="0">
                    <a:pos x="294" y="0"/>
                  </a:cxn>
                  <a:cxn ang="0">
                    <a:pos x="212" y="35"/>
                  </a:cxn>
                  <a:cxn ang="0">
                    <a:pos x="224" y="94"/>
                  </a:cxn>
                  <a:cxn ang="0">
                    <a:pos x="247" y="106"/>
                  </a:cxn>
                  <a:cxn ang="0">
                    <a:pos x="306" y="59"/>
                  </a:cxn>
                  <a:cxn ang="0">
                    <a:pos x="82" y="613"/>
                  </a:cxn>
                  <a:cxn ang="0">
                    <a:pos x="106" y="731"/>
                  </a:cxn>
                  <a:cxn ang="0">
                    <a:pos x="188" y="755"/>
                  </a:cxn>
                  <a:cxn ang="0">
                    <a:pos x="282" y="707"/>
                  </a:cxn>
                  <a:cxn ang="0">
                    <a:pos x="318" y="648"/>
                  </a:cxn>
                  <a:cxn ang="0">
                    <a:pos x="341" y="589"/>
                  </a:cxn>
                  <a:cxn ang="0">
                    <a:pos x="318" y="566"/>
                  </a:cxn>
                  <a:cxn ang="0">
                    <a:pos x="306" y="589"/>
                  </a:cxn>
                  <a:cxn ang="0">
                    <a:pos x="271" y="672"/>
                  </a:cxn>
                  <a:cxn ang="0">
                    <a:pos x="212" y="719"/>
                  </a:cxn>
                  <a:cxn ang="0">
                    <a:pos x="165" y="707"/>
                  </a:cxn>
                  <a:cxn ang="0">
                    <a:pos x="153" y="684"/>
                  </a:cxn>
                  <a:cxn ang="0">
                    <a:pos x="212" y="519"/>
                  </a:cxn>
                  <a:cxn ang="0">
                    <a:pos x="235" y="472"/>
                  </a:cxn>
                  <a:cxn ang="0">
                    <a:pos x="259" y="413"/>
                  </a:cxn>
                  <a:cxn ang="0">
                    <a:pos x="271" y="377"/>
                  </a:cxn>
                  <a:cxn ang="0">
                    <a:pos x="247" y="271"/>
                  </a:cxn>
                  <a:cxn ang="0">
                    <a:pos x="165" y="248"/>
                  </a:cxn>
                  <a:cxn ang="0">
                    <a:pos x="70" y="295"/>
                  </a:cxn>
                  <a:cxn ang="0">
                    <a:pos x="23" y="354"/>
                  </a:cxn>
                  <a:cxn ang="0">
                    <a:pos x="12" y="413"/>
                  </a:cxn>
                  <a:cxn ang="0">
                    <a:pos x="12" y="436"/>
                  </a:cxn>
                  <a:cxn ang="0">
                    <a:pos x="47" y="424"/>
                  </a:cxn>
                  <a:cxn ang="0">
                    <a:pos x="70" y="365"/>
                  </a:cxn>
                  <a:cxn ang="0">
                    <a:pos x="118" y="295"/>
                  </a:cxn>
                  <a:cxn ang="0">
                    <a:pos x="176" y="283"/>
                  </a:cxn>
                  <a:cxn ang="0">
                    <a:pos x="188" y="354"/>
                  </a:cxn>
                  <a:cxn ang="0">
                    <a:pos x="176" y="401"/>
                  </a:cxn>
                  <a:cxn ang="0">
                    <a:pos x="82" y="613"/>
                  </a:cxn>
                </a:cxnLst>
                <a:rect l="0" t="0" r="r" b="b"/>
                <a:pathLst>
                  <a:path w="341" h="755">
                    <a:moveTo>
                      <a:pt x="318" y="47"/>
                    </a:moveTo>
                    <a:lnTo>
                      <a:pt x="318" y="35"/>
                    </a:lnTo>
                    <a:lnTo>
                      <a:pt x="306" y="12"/>
                    </a:lnTo>
                    <a:lnTo>
                      <a:pt x="294" y="0"/>
                    </a:lnTo>
                    <a:lnTo>
                      <a:pt x="247" y="0"/>
                    </a:lnTo>
                    <a:lnTo>
                      <a:pt x="212" y="35"/>
                    </a:lnTo>
                    <a:lnTo>
                      <a:pt x="212" y="71"/>
                    </a:lnTo>
                    <a:lnTo>
                      <a:pt x="224" y="94"/>
                    </a:lnTo>
                    <a:lnTo>
                      <a:pt x="235" y="94"/>
                    </a:lnTo>
                    <a:lnTo>
                      <a:pt x="247" y="106"/>
                    </a:lnTo>
                    <a:lnTo>
                      <a:pt x="294" y="82"/>
                    </a:lnTo>
                    <a:lnTo>
                      <a:pt x="306" y="59"/>
                    </a:lnTo>
                    <a:lnTo>
                      <a:pt x="318" y="47"/>
                    </a:lnTo>
                    <a:close/>
                    <a:moveTo>
                      <a:pt x="82" y="613"/>
                    </a:moveTo>
                    <a:lnTo>
                      <a:pt x="82" y="696"/>
                    </a:lnTo>
                    <a:lnTo>
                      <a:pt x="106" y="731"/>
                    </a:lnTo>
                    <a:lnTo>
                      <a:pt x="141" y="743"/>
                    </a:lnTo>
                    <a:lnTo>
                      <a:pt x="188" y="755"/>
                    </a:lnTo>
                    <a:lnTo>
                      <a:pt x="259" y="731"/>
                    </a:lnTo>
                    <a:lnTo>
                      <a:pt x="282" y="707"/>
                    </a:lnTo>
                    <a:lnTo>
                      <a:pt x="306" y="672"/>
                    </a:lnTo>
                    <a:lnTo>
                      <a:pt x="318" y="648"/>
                    </a:lnTo>
                    <a:lnTo>
                      <a:pt x="330" y="613"/>
                    </a:lnTo>
                    <a:lnTo>
                      <a:pt x="341" y="589"/>
                    </a:lnTo>
                    <a:lnTo>
                      <a:pt x="341" y="566"/>
                    </a:lnTo>
                    <a:lnTo>
                      <a:pt x="318" y="566"/>
                    </a:lnTo>
                    <a:lnTo>
                      <a:pt x="306" y="578"/>
                    </a:lnTo>
                    <a:lnTo>
                      <a:pt x="306" y="589"/>
                    </a:lnTo>
                    <a:lnTo>
                      <a:pt x="282" y="637"/>
                    </a:lnTo>
                    <a:lnTo>
                      <a:pt x="271" y="672"/>
                    </a:lnTo>
                    <a:lnTo>
                      <a:pt x="235" y="696"/>
                    </a:lnTo>
                    <a:lnTo>
                      <a:pt x="212" y="719"/>
                    </a:lnTo>
                    <a:lnTo>
                      <a:pt x="176" y="719"/>
                    </a:lnTo>
                    <a:lnTo>
                      <a:pt x="165" y="707"/>
                    </a:lnTo>
                    <a:lnTo>
                      <a:pt x="165" y="696"/>
                    </a:lnTo>
                    <a:lnTo>
                      <a:pt x="153" y="684"/>
                    </a:lnTo>
                    <a:lnTo>
                      <a:pt x="176" y="613"/>
                    </a:lnTo>
                    <a:lnTo>
                      <a:pt x="212" y="519"/>
                    </a:lnTo>
                    <a:lnTo>
                      <a:pt x="224" y="507"/>
                    </a:lnTo>
                    <a:lnTo>
                      <a:pt x="235" y="472"/>
                    </a:lnTo>
                    <a:lnTo>
                      <a:pt x="247" y="448"/>
                    </a:lnTo>
                    <a:lnTo>
                      <a:pt x="259" y="413"/>
                    </a:lnTo>
                    <a:lnTo>
                      <a:pt x="259" y="389"/>
                    </a:lnTo>
                    <a:lnTo>
                      <a:pt x="271" y="377"/>
                    </a:lnTo>
                    <a:lnTo>
                      <a:pt x="271" y="342"/>
                    </a:lnTo>
                    <a:lnTo>
                      <a:pt x="247" y="271"/>
                    </a:lnTo>
                    <a:lnTo>
                      <a:pt x="212" y="259"/>
                    </a:lnTo>
                    <a:lnTo>
                      <a:pt x="165" y="248"/>
                    </a:lnTo>
                    <a:lnTo>
                      <a:pt x="94" y="271"/>
                    </a:lnTo>
                    <a:lnTo>
                      <a:pt x="70" y="295"/>
                    </a:lnTo>
                    <a:lnTo>
                      <a:pt x="47" y="330"/>
                    </a:lnTo>
                    <a:lnTo>
                      <a:pt x="23" y="354"/>
                    </a:lnTo>
                    <a:lnTo>
                      <a:pt x="12" y="389"/>
                    </a:lnTo>
                    <a:lnTo>
                      <a:pt x="12" y="413"/>
                    </a:lnTo>
                    <a:lnTo>
                      <a:pt x="0" y="424"/>
                    </a:lnTo>
                    <a:lnTo>
                      <a:pt x="12" y="436"/>
                    </a:lnTo>
                    <a:lnTo>
                      <a:pt x="35" y="436"/>
                    </a:lnTo>
                    <a:lnTo>
                      <a:pt x="47" y="424"/>
                    </a:lnTo>
                    <a:lnTo>
                      <a:pt x="47" y="413"/>
                    </a:lnTo>
                    <a:lnTo>
                      <a:pt x="70" y="365"/>
                    </a:lnTo>
                    <a:lnTo>
                      <a:pt x="82" y="330"/>
                    </a:lnTo>
                    <a:lnTo>
                      <a:pt x="118" y="295"/>
                    </a:lnTo>
                    <a:lnTo>
                      <a:pt x="141" y="283"/>
                    </a:lnTo>
                    <a:lnTo>
                      <a:pt x="176" y="283"/>
                    </a:lnTo>
                    <a:lnTo>
                      <a:pt x="188" y="295"/>
                    </a:lnTo>
                    <a:lnTo>
                      <a:pt x="188" y="354"/>
                    </a:lnTo>
                    <a:lnTo>
                      <a:pt x="176" y="365"/>
                    </a:lnTo>
                    <a:lnTo>
                      <a:pt x="176" y="401"/>
                    </a:lnTo>
                    <a:lnTo>
                      <a:pt x="153" y="436"/>
                    </a:lnTo>
                    <a:lnTo>
                      <a:pt x="82" y="6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93" name="Freeform 97"/>
              <p:cNvSpPr>
                <a:spLocks noEditPoints="1"/>
              </p:cNvSpPr>
              <p:nvPr/>
            </p:nvSpPr>
            <p:spPr bwMode="auto">
              <a:xfrm>
                <a:off x="7697" y="9243"/>
                <a:ext cx="354" cy="1073"/>
              </a:xfrm>
              <a:custGeom>
                <a:avLst/>
                <a:gdLst/>
                <a:ahLst/>
                <a:cxnLst>
                  <a:cxn ang="0">
                    <a:pos x="236" y="365"/>
                  </a:cxn>
                  <a:cxn ang="0">
                    <a:pos x="12" y="377"/>
                  </a:cxn>
                  <a:cxn ang="0">
                    <a:pos x="12" y="436"/>
                  </a:cxn>
                  <a:cxn ang="0">
                    <a:pos x="95" y="436"/>
                  </a:cxn>
                  <a:cxn ang="0">
                    <a:pos x="118" y="460"/>
                  </a:cxn>
                  <a:cxn ang="0">
                    <a:pos x="130" y="483"/>
                  </a:cxn>
                  <a:cxn ang="0">
                    <a:pos x="130" y="990"/>
                  </a:cxn>
                  <a:cxn ang="0">
                    <a:pos x="118" y="1014"/>
                  </a:cxn>
                  <a:cxn ang="0">
                    <a:pos x="95" y="1014"/>
                  </a:cxn>
                  <a:cxn ang="0">
                    <a:pos x="59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54" y="1073"/>
                  </a:cxn>
                  <a:cxn ang="0">
                    <a:pos x="354" y="1026"/>
                  </a:cxn>
                  <a:cxn ang="0">
                    <a:pos x="306" y="1026"/>
                  </a:cxn>
                  <a:cxn ang="0">
                    <a:pos x="271" y="1014"/>
                  </a:cxn>
                  <a:cxn ang="0">
                    <a:pos x="248" y="1014"/>
                  </a:cxn>
                  <a:cxn ang="0">
                    <a:pos x="248" y="1002"/>
                  </a:cxn>
                  <a:cxn ang="0">
                    <a:pos x="236" y="979"/>
                  </a:cxn>
                  <a:cxn ang="0">
                    <a:pos x="236" y="955"/>
                  </a:cxn>
                  <a:cxn ang="0">
                    <a:pos x="236" y="365"/>
                  </a:cxn>
                  <a:cxn ang="0">
                    <a:pos x="248" y="82"/>
                  </a:cxn>
                  <a:cxn ang="0">
                    <a:pos x="236" y="47"/>
                  </a:cxn>
                  <a:cxn ang="0">
                    <a:pos x="212" y="23"/>
                  </a:cxn>
                  <a:cxn ang="0">
                    <a:pos x="189" y="12"/>
                  </a:cxn>
                  <a:cxn ang="0">
                    <a:pos x="153" y="0"/>
                  </a:cxn>
                  <a:cxn ang="0">
                    <a:pos x="118" y="12"/>
                  </a:cxn>
                  <a:cxn ang="0">
                    <a:pos x="95" y="23"/>
                  </a:cxn>
                  <a:cxn ang="0">
                    <a:pos x="83" y="59"/>
                  </a:cxn>
                  <a:cxn ang="0">
                    <a:pos x="71" y="82"/>
                  </a:cxn>
                  <a:cxn ang="0">
                    <a:pos x="83" y="118"/>
                  </a:cxn>
                  <a:cxn ang="0">
                    <a:pos x="95" y="141"/>
                  </a:cxn>
                  <a:cxn ang="0">
                    <a:pos x="118" y="165"/>
                  </a:cxn>
                  <a:cxn ang="0">
                    <a:pos x="153" y="177"/>
                  </a:cxn>
                  <a:cxn ang="0">
                    <a:pos x="189" y="165"/>
                  </a:cxn>
                  <a:cxn ang="0">
                    <a:pos x="212" y="153"/>
                  </a:cxn>
                  <a:cxn ang="0">
                    <a:pos x="236" y="118"/>
                  </a:cxn>
                  <a:cxn ang="0">
                    <a:pos x="248" y="82"/>
                  </a:cxn>
                </a:cxnLst>
                <a:rect l="0" t="0" r="r" b="b"/>
                <a:pathLst>
                  <a:path w="354" h="1073">
                    <a:moveTo>
                      <a:pt x="236" y="365"/>
                    </a:moveTo>
                    <a:lnTo>
                      <a:pt x="12" y="377"/>
                    </a:lnTo>
                    <a:lnTo>
                      <a:pt x="12" y="436"/>
                    </a:lnTo>
                    <a:lnTo>
                      <a:pt x="95" y="436"/>
                    </a:lnTo>
                    <a:lnTo>
                      <a:pt x="118" y="460"/>
                    </a:lnTo>
                    <a:lnTo>
                      <a:pt x="130" y="483"/>
                    </a:lnTo>
                    <a:lnTo>
                      <a:pt x="130" y="990"/>
                    </a:lnTo>
                    <a:lnTo>
                      <a:pt x="118" y="1014"/>
                    </a:lnTo>
                    <a:lnTo>
                      <a:pt x="95" y="1014"/>
                    </a:lnTo>
                    <a:lnTo>
                      <a:pt x="59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54" y="1073"/>
                    </a:lnTo>
                    <a:lnTo>
                      <a:pt x="354" y="1026"/>
                    </a:lnTo>
                    <a:lnTo>
                      <a:pt x="306" y="1026"/>
                    </a:lnTo>
                    <a:lnTo>
                      <a:pt x="271" y="1014"/>
                    </a:lnTo>
                    <a:lnTo>
                      <a:pt x="248" y="1014"/>
                    </a:lnTo>
                    <a:lnTo>
                      <a:pt x="248" y="1002"/>
                    </a:lnTo>
                    <a:lnTo>
                      <a:pt x="236" y="979"/>
                    </a:lnTo>
                    <a:lnTo>
                      <a:pt x="236" y="955"/>
                    </a:lnTo>
                    <a:lnTo>
                      <a:pt x="236" y="365"/>
                    </a:lnTo>
                    <a:close/>
                    <a:moveTo>
                      <a:pt x="248" y="82"/>
                    </a:moveTo>
                    <a:lnTo>
                      <a:pt x="236" y="47"/>
                    </a:lnTo>
                    <a:lnTo>
                      <a:pt x="212" y="23"/>
                    </a:lnTo>
                    <a:lnTo>
                      <a:pt x="189" y="12"/>
                    </a:lnTo>
                    <a:lnTo>
                      <a:pt x="153" y="0"/>
                    </a:lnTo>
                    <a:lnTo>
                      <a:pt x="118" y="12"/>
                    </a:lnTo>
                    <a:lnTo>
                      <a:pt x="95" y="23"/>
                    </a:lnTo>
                    <a:lnTo>
                      <a:pt x="83" y="59"/>
                    </a:lnTo>
                    <a:lnTo>
                      <a:pt x="71" y="82"/>
                    </a:lnTo>
                    <a:lnTo>
                      <a:pt x="83" y="118"/>
                    </a:lnTo>
                    <a:lnTo>
                      <a:pt x="95" y="141"/>
                    </a:lnTo>
                    <a:lnTo>
                      <a:pt x="118" y="165"/>
                    </a:lnTo>
                    <a:lnTo>
                      <a:pt x="153" y="177"/>
                    </a:lnTo>
                    <a:lnTo>
                      <a:pt x="189" y="165"/>
                    </a:lnTo>
                    <a:lnTo>
                      <a:pt x="212" y="153"/>
                    </a:lnTo>
                    <a:lnTo>
                      <a:pt x="236" y="118"/>
                    </a:lnTo>
                    <a:lnTo>
                      <a:pt x="248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94" name="Freeform 98"/>
              <p:cNvSpPr>
                <a:spLocks/>
              </p:cNvSpPr>
              <p:nvPr/>
            </p:nvSpPr>
            <p:spPr bwMode="auto">
              <a:xfrm>
                <a:off x="8145" y="9597"/>
                <a:ext cx="530" cy="731"/>
              </a:xfrm>
              <a:custGeom>
                <a:avLst/>
                <a:gdLst/>
                <a:ahLst/>
                <a:cxnLst>
                  <a:cxn ang="0">
                    <a:pos x="294" y="412"/>
                  </a:cxn>
                  <a:cxn ang="0">
                    <a:pos x="353" y="424"/>
                  </a:cxn>
                  <a:cxn ang="0">
                    <a:pos x="424" y="483"/>
                  </a:cxn>
                  <a:cxn ang="0">
                    <a:pos x="447" y="589"/>
                  </a:cxn>
                  <a:cxn ang="0">
                    <a:pos x="365" y="684"/>
                  </a:cxn>
                  <a:cxn ang="0">
                    <a:pos x="271" y="707"/>
                  </a:cxn>
                  <a:cxn ang="0">
                    <a:pos x="118" y="636"/>
                  </a:cxn>
                  <a:cxn ang="0">
                    <a:pos x="47" y="471"/>
                  </a:cxn>
                  <a:cxn ang="0">
                    <a:pos x="35" y="448"/>
                  </a:cxn>
                  <a:cxn ang="0">
                    <a:pos x="0" y="460"/>
                  </a:cxn>
                  <a:cxn ang="0">
                    <a:pos x="12" y="731"/>
                  </a:cxn>
                  <a:cxn ang="0">
                    <a:pos x="70" y="695"/>
                  </a:cxn>
                  <a:cxn ang="0">
                    <a:pos x="94" y="672"/>
                  </a:cxn>
                  <a:cxn ang="0">
                    <a:pos x="176" y="719"/>
                  </a:cxn>
                  <a:cxn ang="0">
                    <a:pos x="271" y="731"/>
                  </a:cxn>
                  <a:cxn ang="0">
                    <a:pos x="471" y="672"/>
                  </a:cxn>
                  <a:cxn ang="0">
                    <a:pos x="530" y="518"/>
                  </a:cxn>
                  <a:cxn ang="0">
                    <a:pos x="494" y="401"/>
                  </a:cxn>
                  <a:cxn ang="0">
                    <a:pos x="412" y="330"/>
                  </a:cxn>
                  <a:cxn ang="0">
                    <a:pos x="329" y="294"/>
                  </a:cxn>
                  <a:cxn ang="0">
                    <a:pos x="200" y="271"/>
                  </a:cxn>
                  <a:cxn ang="0">
                    <a:pos x="94" y="212"/>
                  </a:cxn>
                  <a:cxn ang="0">
                    <a:pos x="82" y="129"/>
                  </a:cxn>
                  <a:cxn ang="0">
                    <a:pos x="129" y="59"/>
                  </a:cxn>
                  <a:cxn ang="0">
                    <a:pos x="259" y="35"/>
                  </a:cxn>
                  <a:cxn ang="0">
                    <a:pos x="400" y="82"/>
                  </a:cxn>
                  <a:cxn ang="0">
                    <a:pos x="447" y="188"/>
                  </a:cxn>
                  <a:cxn ang="0">
                    <a:pos x="483" y="235"/>
                  </a:cxn>
                  <a:cxn ang="0">
                    <a:pos x="459" y="0"/>
                  </a:cxn>
                  <a:cxn ang="0">
                    <a:pos x="412" y="35"/>
                  </a:cxn>
                  <a:cxn ang="0">
                    <a:pos x="365" y="23"/>
                  </a:cxn>
                  <a:cxn ang="0">
                    <a:pos x="282" y="0"/>
                  </a:cxn>
                  <a:cxn ang="0">
                    <a:pos x="141" y="23"/>
                  </a:cxn>
                  <a:cxn ang="0">
                    <a:pos x="12" y="129"/>
                  </a:cxn>
                  <a:cxn ang="0">
                    <a:pos x="12" y="247"/>
                  </a:cxn>
                  <a:cxn ang="0">
                    <a:pos x="70" y="330"/>
                  </a:cxn>
                  <a:cxn ang="0">
                    <a:pos x="188" y="389"/>
                  </a:cxn>
                </a:cxnLst>
                <a:rect l="0" t="0" r="r" b="b"/>
                <a:pathLst>
                  <a:path w="530" h="731">
                    <a:moveTo>
                      <a:pt x="282" y="412"/>
                    </a:moveTo>
                    <a:lnTo>
                      <a:pt x="294" y="412"/>
                    </a:lnTo>
                    <a:lnTo>
                      <a:pt x="318" y="424"/>
                    </a:lnTo>
                    <a:lnTo>
                      <a:pt x="353" y="424"/>
                    </a:lnTo>
                    <a:lnTo>
                      <a:pt x="377" y="436"/>
                    </a:lnTo>
                    <a:lnTo>
                      <a:pt x="424" y="483"/>
                    </a:lnTo>
                    <a:lnTo>
                      <a:pt x="447" y="518"/>
                    </a:lnTo>
                    <a:lnTo>
                      <a:pt x="447" y="589"/>
                    </a:lnTo>
                    <a:lnTo>
                      <a:pt x="400" y="660"/>
                    </a:lnTo>
                    <a:lnTo>
                      <a:pt x="365" y="684"/>
                    </a:lnTo>
                    <a:lnTo>
                      <a:pt x="329" y="695"/>
                    </a:lnTo>
                    <a:lnTo>
                      <a:pt x="271" y="707"/>
                    </a:lnTo>
                    <a:lnTo>
                      <a:pt x="176" y="684"/>
                    </a:lnTo>
                    <a:lnTo>
                      <a:pt x="118" y="636"/>
                    </a:lnTo>
                    <a:lnTo>
                      <a:pt x="70" y="566"/>
                    </a:lnTo>
                    <a:lnTo>
                      <a:pt x="47" y="471"/>
                    </a:lnTo>
                    <a:lnTo>
                      <a:pt x="47" y="460"/>
                    </a:lnTo>
                    <a:lnTo>
                      <a:pt x="35" y="448"/>
                    </a:lnTo>
                    <a:lnTo>
                      <a:pt x="12" y="448"/>
                    </a:lnTo>
                    <a:lnTo>
                      <a:pt x="0" y="460"/>
                    </a:lnTo>
                    <a:lnTo>
                      <a:pt x="0" y="719"/>
                    </a:lnTo>
                    <a:lnTo>
                      <a:pt x="12" y="731"/>
                    </a:lnTo>
                    <a:lnTo>
                      <a:pt x="35" y="731"/>
                    </a:lnTo>
                    <a:lnTo>
                      <a:pt x="70" y="695"/>
                    </a:lnTo>
                    <a:lnTo>
                      <a:pt x="70" y="684"/>
                    </a:lnTo>
                    <a:lnTo>
                      <a:pt x="94" y="672"/>
                    </a:lnTo>
                    <a:lnTo>
                      <a:pt x="129" y="707"/>
                    </a:lnTo>
                    <a:lnTo>
                      <a:pt x="176" y="719"/>
                    </a:lnTo>
                    <a:lnTo>
                      <a:pt x="212" y="731"/>
                    </a:lnTo>
                    <a:lnTo>
                      <a:pt x="271" y="731"/>
                    </a:lnTo>
                    <a:lnTo>
                      <a:pt x="388" y="719"/>
                    </a:lnTo>
                    <a:lnTo>
                      <a:pt x="471" y="672"/>
                    </a:lnTo>
                    <a:lnTo>
                      <a:pt x="506" y="601"/>
                    </a:lnTo>
                    <a:lnTo>
                      <a:pt x="530" y="518"/>
                    </a:lnTo>
                    <a:lnTo>
                      <a:pt x="518" y="471"/>
                    </a:lnTo>
                    <a:lnTo>
                      <a:pt x="494" y="401"/>
                    </a:lnTo>
                    <a:lnTo>
                      <a:pt x="459" y="365"/>
                    </a:lnTo>
                    <a:lnTo>
                      <a:pt x="412" y="330"/>
                    </a:lnTo>
                    <a:lnTo>
                      <a:pt x="377" y="306"/>
                    </a:lnTo>
                    <a:lnTo>
                      <a:pt x="329" y="294"/>
                    </a:lnTo>
                    <a:lnTo>
                      <a:pt x="271" y="283"/>
                    </a:lnTo>
                    <a:lnTo>
                      <a:pt x="200" y="271"/>
                    </a:lnTo>
                    <a:lnTo>
                      <a:pt x="141" y="247"/>
                    </a:lnTo>
                    <a:lnTo>
                      <a:pt x="94" y="212"/>
                    </a:lnTo>
                    <a:lnTo>
                      <a:pt x="82" y="153"/>
                    </a:lnTo>
                    <a:lnTo>
                      <a:pt x="82" y="129"/>
                    </a:lnTo>
                    <a:lnTo>
                      <a:pt x="106" y="82"/>
                    </a:lnTo>
                    <a:lnTo>
                      <a:pt x="129" y="59"/>
                    </a:lnTo>
                    <a:lnTo>
                      <a:pt x="200" y="35"/>
                    </a:lnTo>
                    <a:lnTo>
                      <a:pt x="259" y="35"/>
                    </a:lnTo>
                    <a:lnTo>
                      <a:pt x="341" y="47"/>
                    </a:lnTo>
                    <a:lnTo>
                      <a:pt x="400" y="82"/>
                    </a:lnTo>
                    <a:lnTo>
                      <a:pt x="424" y="141"/>
                    </a:lnTo>
                    <a:lnTo>
                      <a:pt x="447" y="188"/>
                    </a:lnTo>
                    <a:lnTo>
                      <a:pt x="447" y="235"/>
                    </a:lnTo>
                    <a:lnTo>
                      <a:pt x="483" y="235"/>
                    </a:lnTo>
                    <a:lnTo>
                      <a:pt x="483" y="0"/>
                    </a:lnTo>
                    <a:lnTo>
                      <a:pt x="459" y="0"/>
                    </a:lnTo>
                    <a:lnTo>
                      <a:pt x="424" y="35"/>
                    </a:lnTo>
                    <a:lnTo>
                      <a:pt x="412" y="35"/>
                    </a:lnTo>
                    <a:lnTo>
                      <a:pt x="412" y="47"/>
                    </a:lnTo>
                    <a:lnTo>
                      <a:pt x="365" y="23"/>
                    </a:lnTo>
                    <a:lnTo>
                      <a:pt x="318" y="11"/>
                    </a:lnTo>
                    <a:lnTo>
                      <a:pt x="282" y="0"/>
                    </a:lnTo>
                    <a:lnTo>
                      <a:pt x="259" y="0"/>
                    </a:lnTo>
                    <a:lnTo>
                      <a:pt x="141" y="23"/>
                    </a:lnTo>
                    <a:lnTo>
                      <a:pt x="59" y="70"/>
                    </a:lnTo>
                    <a:lnTo>
                      <a:pt x="12" y="129"/>
                    </a:lnTo>
                    <a:lnTo>
                      <a:pt x="0" y="200"/>
                    </a:lnTo>
                    <a:lnTo>
                      <a:pt x="12" y="247"/>
                    </a:lnTo>
                    <a:lnTo>
                      <a:pt x="35" y="294"/>
                    </a:lnTo>
                    <a:lnTo>
                      <a:pt x="70" y="330"/>
                    </a:lnTo>
                    <a:lnTo>
                      <a:pt x="118" y="365"/>
                    </a:lnTo>
                    <a:lnTo>
                      <a:pt x="188" y="389"/>
                    </a:lnTo>
                    <a:lnTo>
                      <a:pt x="282" y="4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95" name="Freeform 99"/>
              <p:cNvSpPr>
                <a:spLocks/>
              </p:cNvSpPr>
              <p:nvPr/>
            </p:nvSpPr>
            <p:spPr bwMode="auto">
              <a:xfrm>
                <a:off x="9287" y="9325"/>
                <a:ext cx="495" cy="1003"/>
              </a:xfrm>
              <a:custGeom>
                <a:avLst/>
                <a:gdLst/>
                <a:ahLst/>
                <a:cxnLst>
                  <a:cxn ang="0">
                    <a:pos x="247" y="354"/>
                  </a:cxn>
                  <a:cxn ang="0">
                    <a:pos x="471" y="354"/>
                  </a:cxn>
                  <a:cxn ang="0">
                    <a:pos x="471" y="295"/>
                  </a:cxn>
                  <a:cxn ang="0">
                    <a:pos x="247" y="295"/>
                  </a:cxn>
                  <a:cxn ang="0">
                    <a:pos x="247" y="0"/>
                  </a:cxn>
                  <a:cxn ang="0">
                    <a:pos x="200" y="0"/>
                  </a:cxn>
                  <a:cxn ang="0">
                    <a:pos x="177" y="165"/>
                  </a:cxn>
                  <a:cxn ang="0">
                    <a:pos x="129" y="236"/>
                  </a:cxn>
                  <a:cxn ang="0">
                    <a:pos x="82" y="295"/>
                  </a:cxn>
                  <a:cxn ang="0">
                    <a:pos x="0" y="319"/>
                  </a:cxn>
                  <a:cxn ang="0">
                    <a:pos x="0" y="354"/>
                  </a:cxn>
                  <a:cxn ang="0">
                    <a:pos x="129" y="354"/>
                  </a:cxn>
                  <a:cxn ang="0">
                    <a:pos x="129" y="790"/>
                  </a:cxn>
                  <a:cxn ang="0">
                    <a:pos x="141" y="885"/>
                  </a:cxn>
                  <a:cxn ang="0">
                    <a:pos x="188" y="956"/>
                  </a:cxn>
                  <a:cxn ang="0">
                    <a:pos x="235" y="991"/>
                  </a:cxn>
                  <a:cxn ang="0">
                    <a:pos x="294" y="1003"/>
                  </a:cxn>
                  <a:cxn ang="0">
                    <a:pos x="341" y="1003"/>
                  </a:cxn>
                  <a:cxn ang="0">
                    <a:pos x="412" y="991"/>
                  </a:cxn>
                  <a:cxn ang="0">
                    <a:pos x="459" y="944"/>
                  </a:cxn>
                  <a:cxn ang="0">
                    <a:pos x="483" y="873"/>
                  </a:cxn>
                  <a:cxn ang="0">
                    <a:pos x="495" y="790"/>
                  </a:cxn>
                  <a:cxn ang="0">
                    <a:pos x="495" y="696"/>
                  </a:cxn>
                  <a:cxn ang="0">
                    <a:pos x="459" y="696"/>
                  </a:cxn>
                  <a:cxn ang="0">
                    <a:pos x="459" y="849"/>
                  </a:cxn>
                  <a:cxn ang="0">
                    <a:pos x="447" y="885"/>
                  </a:cxn>
                  <a:cxn ang="0">
                    <a:pos x="424" y="920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4" y="944"/>
                  </a:cxn>
                  <a:cxn ang="0">
                    <a:pos x="271" y="932"/>
                  </a:cxn>
                  <a:cxn ang="0">
                    <a:pos x="259" y="908"/>
                  </a:cxn>
                  <a:cxn ang="0">
                    <a:pos x="247" y="873"/>
                  </a:cxn>
                  <a:cxn ang="0">
                    <a:pos x="247" y="790"/>
                  </a:cxn>
                  <a:cxn ang="0">
                    <a:pos x="247" y="354"/>
                  </a:cxn>
                </a:cxnLst>
                <a:rect l="0" t="0" r="r" b="b"/>
                <a:pathLst>
                  <a:path w="495" h="1003">
                    <a:moveTo>
                      <a:pt x="247" y="354"/>
                    </a:moveTo>
                    <a:lnTo>
                      <a:pt x="471" y="354"/>
                    </a:lnTo>
                    <a:lnTo>
                      <a:pt x="471" y="295"/>
                    </a:lnTo>
                    <a:lnTo>
                      <a:pt x="247" y="295"/>
                    </a:lnTo>
                    <a:lnTo>
                      <a:pt x="247" y="0"/>
                    </a:lnTo>
                    <a:lnTo>
                      <a:pt x="200" y="0"/>
                    </a:lnTo>
                    <a:lnTo>
                      <a:pt x="177" y="165"/>
                    </a:lnTo>
                    <a:lnTo>
                      <a:pt x="129" y="236"/>
                    </a:lnTo>
                    <a:lnTo>
                      <a:pt x="82" y="295"/>
                    </a:lnTo>
                    <a:lnTo>
                      <a:pt x="0" y="319"/>
                    </a:lnTo>
                    <a:lnTo>
                      <a:pt x="0" y="354"/>
                    </a:lnTo>
                    <a:lnTo>
                      <a:pt x="129" y="354"/>
                    </a:lnTo>
                    <a:lnTo>
                      <a:pt x="129" y="790"/>
                    </a:lnTo>
                    <a:lnTo>
                      <a:pt x="141" y="885"/>
                    </a:lnTo>
                    <a:lnTo>
                      <a:pt x="188" y="956"/>
                    </a:lnTo>
                    <a:lnTo>
                      <a:pt x="235" y="991"/>
                    </a:lnTo>
                    <a:lnTo>
                      <a:pt x="294" y="1003"/>
                    </a:lnTo>
                    <a:lnTo>
                      <a:pt x="341" y="1003"/>
                    </a:lnTo>
                    <a:lnTo>
                      <a:pt x="412" y="991"/>
                    </a:lnTo>
                    <a:lnTo>
                      <a:pt x="459" y="944"/>
                    </a:lnTo>
                    <a:lnTo>
                      <a:pt x="483" y="873"/>
                    </a:lnTo>
                    <a:lnTo>
                      <a:pt x="495" y="790"/>
                    </a:lnTo>
                    <a:lnTo>
                      <a:pt x="495" y="696"/>
                    </a:lnTo>
                    <a:lnTo>
                      <a:pt x="459" y="696"/>
                    </a:lnTo>
                    <a:lnTo>
                      <a:pt x="459" y="849"/>
                    </a:lnTo>
                    <a:lnTo>
                      <a:pt x="447" y="885"/>
                    </a:lnTo>
                    <a:lnTo>
                      <a:pt x="424" y="920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4" y="944"/>
                    </a:lnTo>
                    <a:lnTo>
                      <a:pt x="271" y="932"/>
                    </a:lnTo>
                    <a:lnTo>
                      <a:pt x="259" y="908"/>
                    </a:lnTo>
                    <a:lnTo>
                      <a:pt x="247" y="873"/>
                    </a:lnTo>
                    <a:lnTo>
                      <a:pt x="247" y="790"/>
                    </a:lnTo>
                    <a:lnTo>
                      <a:pt x="247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96" name="Freeform 100"/>
              <p:cNvSpPr>
                <a:spLocks/>
              </p:cNvSpPr>
              <p:nvPr/>
            </p:nvSpPr>
            <p:spPr bwMode="auto">
              <a:xfrm>
                <a:off x="9923" y="9207"/>
                <a:ext cx="812" cy="1109"/>
              </a:xfrm>
              <a:custGeom>
                <a:avLst/>
                <a:gdLst/>
                <a:ahLst/>
                <a:cxnLst>
                  <a:cxn ang="0">
                    <a:pos x="683" y="708"/>
                  </a:cxn>
                  <a:cxn ang="0">
                    <a:pos x="683" y="590"/>
                  </a:cxn>
                  <a:cxn ang="0">
                    <a:pos x="671" y="519"/>
                  </a:cxn>
                  <a:cxn ang="0">
                    <a:pos x="636" y="460"/>
                  </a:cxn>
                  <a:cxn ang="0">
                    <a:pos x="612" y="449"/>
                  </a:cxn>
                  <a:cxn ang="0">
                    <a:pos x="589" y="425"/>
                  </a:cxn>
                  <a:cxn ang="0">
                    <a:pos x="518" y="401"/>
                  </a:cxn>
                  <a:cxn ang="0">
                    <a:pos x="459" y="401"/>
                  </a:cxn>
                  <a:cxn ang="0">
                    <a:pos x="377" y="413"/>
                  </a:cxn>
                  <a:cxn ang="0">
                    <a:pos x="306" y="460"/>
                  </a:cxn>
                  <a:cxn ang="0">
                    <a:pos x="259" y="508"/>
                  </a:cxn>
                  <a:cxn ang="0">
                    <a:pos x="235" y="555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59"/>
                  </a:cxn>
                  <a:cxn ang="0">
                    <a:pos x="47" y="59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29" y="118"/>
                  </a:cxn>
                  <a:cxn ang="0">
                    <a:pos x="129" y="1026"/>
                  </a:cxn>
                  <a:cxn ang="0">
                    <a:pos x="118" y="1050"/>
                  </a:cxn>
                  <a:cxn ang="0">
                    <a:pos x="94" y="1050"/>
                  </a:cxn>
                  <a:cxn ang="0">
                    <a:pos x="59" y="1062"/>
                  </a:cxn>
                  <a:cxn ang="0">
                    <a:pos x="0" y="1062"/>
                  </a:cxn>
                  <a:cxn ang="0">
                    <a:pos x="0" y="1109"/>
                  </a:cxn>
                  <a:cxn ang="0">
                    <a:pos x="365" y="1109"/>
                  </a:cxn>
                  <a:cxn ang="0">
                    <a:pos x="365" y="1062"/>
                  </a:cxn>
                  <a:cxn ang="0">
                    <a:pos x="306" y="1062"/>
                  </a:cxn>
                  <a:cxn ang="0">
                    <a:pos x="271" y="1050"/>
                  </a:cxn>
                  <a:cxn ang="0">
                    <a:pos x="247" y="1038"/>
                  </a:cxn>
                  <a:cxn ang="0">
                    <a:pos x="235" y="1026"/>
                  </a:cxn>
                  <a:cxn ang="0">
                    <a:pos x="235" y="696"/>
                  </a:cxn>
                  <a:cxn ang="0">
                    <a:pos x="259" y="578"/>
                  </a:cxn>
                  <a:cxn ang="0">
                    <a:pos x="306" y="508"/>
                  </a:cxn>
                  <a:cxn ang="0">
                    <a:pos x="377" y="449"/>
                  </a:cxn>
                  <a:cxn ang="0">
                    <a:pos x="447" y="437"/>
                  </a:cxn>
                  <a:cxn ang="0">
                    <a:pos x="483" y="437"/>
                  </a:cxn>
                  <a:cxn ang="0">
                    <a:pos x="518" y="460"/>
                  </a:cxn>
                  <a:cxn ang="0">
                    <a:pos x="541" y="472"/>
                  </a:cxn>
                  <a:cxn ang="0">
                    <a:pos x="565" y="543"/>
                  </a:cxn>
                  <a:cxn ang="0">
                    <a:pos x="565" y="578"/>
                  </a:cxn>
                  <a:cxn ang="0">
                    <a:pos x="577" y="614"/>
                  </a:cxn>
                  <a:cxn ang="0">
                    <a:pos x="577" y="1026"/>
                  </a:cxn>
                  <a:cxn ang="0">
                    <a:pos x="565" y="1050"/>
                  </a:cxn>
                  <a:cxn ang="0">
                    <a:pos x="541" y="1050"/>
                  </a:cxn>
                  <a:cxn ang="0">
                    <a:pos x="506" y="1062"/>
                  </a:cxn>
                  <a:cxn ang="0">
                    <a:pos x="447" y="1062"/>
                  </a:cxn>
                  <a:cxn ang="0">
                    <a:pos x="447" y="1109"/>
                  </a:cxn>
                  <a:cxn ang="0">
                    <a:pos x="812" y="1109"/>
                  </a:cxn>
                  <a:cxn ang="0">
                    <a:pos x="812" y="1062"/>
                  </a:cxn>
                  <a:cxn ang="0">
                    <a:pos x="730" y="1062"/>
                  </a:cxn>
                  <a:cxn ang="0">
                    <a:pos x="683" y="1038"/>
                  </a:cxn>
                  <a:cxn ang="0">
                    <a:pos x="683" y="1015"/>
                  </a:cxn>
                  <a:cxn ang="0">
                    <a:pos x="683" y="708"/>
                  </a:cxn>
                </a:cxnLst>
                <a:rect l="0" t="0" r="r" b="b"/>
                <a:pathLst>
                  <a:path w="812" h="1109">
                    <a:moveTo>
                      <a:pt x="683" y="708"/>
                    </a:moveTo>
                    <a:lnTo>
                      <a:pt x="683" y="590"/>
                    </a:lnTo>
                    <a:lnTo>
                      <a:pt x="671" y="519"/>
                    </a:lnTo>
                    <a:lnTo>
                      <a:pt x="636" y="460"/>
                    </a:lnTo>
                    <a:lnTo>
                      <a:pt x="612" y="449"/>
                    </a:lnTo>
                    <a:lnTo>
                      <a:pt x="589" y="425"/>
                    </a:lnTo>
                    <a:lnTo>
                      <a:pt x="518" y="401"/>
                    </a:lnTo>
                    <a:lnTo>
                      <a:pt x="459" y="401"/>
                    </a:lnTo>
                    <a:lnTo>
                      <a:pt x="377" y="413"/>
                    </a:lnTo>
                    <a:lnTo>
                      <a:pt x="306" y="460"/>
                    </a:lnTo>
                    <a:lnTo>
                      <a:pt x="259" y="508"/>
                    </a:lnTo>
                    <a:lnTo>
                      <a:pt x="235" y="555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59"/>
                    </a:lnTo>
                    <a:lnTo>
                      <a:pt x="47" y="59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29" y="118"/>
                    </a:lnTo>
                    <a:lnTo>
                      <a:pt x="129" y="1026"/>
                    </a:lnTo>
                    <a:lnTo>
                      <a:pt x="118" y="1050"/>
                    </a:lnTo>
                    <a:lnTo>
                      <a:pt x="94" y="1050"/>
                    </a:lnTo>
                    <a:lnTo>
                      <a:pt x="59" y="1062"/>
                    </a:lnTo>
                    <a:lnTo>
                      <a:pt x="0" y="1062"/>
                    </a:lnTo>
                    <a:lnTo>
                      <a:pt x="0" y="1109"/>
                    </a:lnTo>
                    <a:lnTo>
                      <a:pt x="365" y="1109"/>
                    </a:lnTo>
                    <a:lnTo>
                      <a:pt x="365" y="1062"/>
                    </a:lnTo>
                    <a:lnTo>
                      <a:pt x="306" y="1062"/>
                    </a:lnTo>
                    <a:lnTo>
                      <a:pt x="271" y="1050"/>
                    </a:lnTo>
                    <a:lnTo>
                      <a:pt x="247" y="1038"/>
                    </a:lnTo>
                    <a:lnTo>
                      <a:pt x="235" y="1026"/>
                    </a:lnTo>
                    <a:lnTo>
                      <a:pt x="235" y="696"/>
                    </a:lnTo>
                    <a:lnTo>
                      <a:pt x="259" y="578"/>
                    </a:lnTo>
                    <a:lnTo>
                      <a:pt x="306" y="508"/>
                    </a:lnTo>
                    <a:lnTo>
                      <a:pt x="377" y="449"/>
                    </a:lnTo>
                    <a:lnTo>
                      <a:pt x="447" y="437"/>
                    </a:lnTo>
                    <a:lnTo>
                      <a:pt x="483" y="437"/>
                    </a:lnTo>
                    <a:lnTo>
                      <a:pt x="518" y="460"/>
                    </a:lnTo>
                    <a:lnTo>
                      <a:pt x="541" y="472"/>
                    </a:lnTo>
                    <a:lnTo>
                      <a:pt x="565" y="543"/>
                    </a:lnTo>
                    <a:lnTo>
                      <a:pt x="565" y="578"/>
                    </a:lnTo>
                    <a:lnTo>
                      <a:pt x="577" y="614"/>
                    </a:lnTo>
                    <a:lnTo>
                      <a:pt x="577" y="1026"/>
                    </a:lnTo>
                    <a:lnTo>
                      <a:pt x="565" y="1050"/>
                    </a:lnTo>
                    <a:lnTo>
                      <a:pt x="541" y="1050"/>
                    </a:lnTo>
                    <a:lnTo>
                      <a:pt x="506" y="1062"/>
                    </a:lnTo>
                    <a:lnTo>
                      <a:pt x="447" y="1062"/>
                    </a:lnTo>
                    <a:lnTo>
                      <a:pt x="447" y="1109"/>
                    </a:lnTo>
                    <a:lnTo>
                      <a:pt x="812" y="1109"/>
                    </a:lnTo>
                    <a:lnTo>
                      <a:pt x="812" y="1062"/>
                    </a:lnTo>
                    <a:lnTo>
                      <a:pt x="730" y="1062"/>
                    </a:lnTo>
                    <a:lnTo>
                      <a:pt x="683" y="1038"/>
                    </a:lnTo>
                    <a:lnTo>
                      <a:pt x="683" y="1015"/>
                    </a:lnTo>
                    <a:lnTo>
                      <a:pt x="683" y="7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97" name="Freeform 101"/>
              <p:cNvSpPr>
                <a:spLocks noEditPoints="1"/>
              </p:cNvSpPr>
              <p:nvPr/>
            </p:nvSpPr>
            <p:spPr bwMode="auto">
              <a:xfrm>
                <a:off x="10806" y="9597"/>
                <a:ext cx="624" cy="731"/>
              </a:xfrm>
              <a:custGeom>
                <a:avLst/>
                <a:gdLst/>
                <a:ahLst/>
                <a:cxnLst>
                  <a:cxn ang="0">
                    <a:pos x="577" y="353"/>
                  </a:cxn>
                  <a:cxn ang="0">
                    <a:pos x="600" y="353"/>
                  </a:cxn>
                  <a:cxn ang="0">
                    <a:pos x="624" y="330"/>
                  </a:cxn>
                  <a:cxn ang="0">
                    <a:pos x="624" y="318"/>
                  </a:cxn>
                  <a:cxn ang="0">
                    <a:pos x="612" y="224"/>
                  </a:cxn>
                  <a:cxn ang="0">
                    <a:pos x="577" y="141"/>
                  </a:cxn>
                  <a:cxn ang="0">
                    <a:pos x="518" y="70"/>
                  </a:cxn>
                  <a:cxn ang="0">
                    <a:pos x="436" y="23"/>
                  </a:cxn>
                  <a:cxn ang="0">
                    <a:pos x="330" y="0"/>
                  </a:cxn>
                  <a:cxn ang="0">
                    <a:pos x="200" y="35"/>
                  </a:cxn>
                  <a:cxn ang="0">
                    <a:pos x="94" y="106"/>
                  </a:cxn>
                  <a:cxn ang="0">
                    <a:pos x="23" y="224"/>
                  </a:cxn>
                  <a:cxn ang="0">
                    <a:pos x="0" y="365"/>
                  </a:cxn>
                  <a:cxn ang="0">
                    <a:pos x="35" y="518"/>
                  </a:cxn>
                  <a:cxn ang="0">
                    <a:pos x="106" y="636"/>
                  </a:cxn>
                  <a:cxn ang="0">
                    <a:pos x="224" y="707"/>
                  </a:cxn>
                  <a:cxn ang="0">
                    <a:pos x="353" y="731"/>
                  </a:cxn>
                  <a:cxn ang="0">
                    <a:pos x="459" y="719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12" y="566"/>
                  </a:cxn>
                  <a:cxn ang="0">
                    <a:pos x="624" y="530"/>
                  </a:cxn>
                  <a:cxn ang="0">
                    <a:pos x="612" y="518"/>
                  </a:cxn>
                  <a:cxn ang="0">
                    <a:pos x="612" y="507"/>
                  </a:cxn>
                  <a:cxn ang="0">
                    <a:pos x="589" y="507"/>
                  </a:cxn>
                  <a:cxn ang="0">
                    <a:pos x="577" y="518"/>
                  </a:cxn>
                  <a:cxn ang="0">
                    <a:pos x="577" y="530"/>
                  </a:cxn>
                  <a:cxn ang="0">
                    <a:pos x="530" y="613"/>
                  </a:cxn>
                  <a:cxn ang="0">
                    <a:pos x="483" y="660"/>
                  </a:cxn>
                  <a:cxn ang="0">
                    <a:pos x="424" y="684"/>
                  </a:cxn>
                  <a:cxn ang="0">
                    <a:pos x="388" y="695"/>
                  </a:cxn>
                  <a:cxn ang="0">
                    <a:pos x="318" y="695"/>
                  </a:cxn>
                  <a:cxn ang="0">
                    <a:pos x="271" y="672"/>
                  </a:cxn>
                  <a:cxn ang="0">
                    <a:pos x="235" y="648"/>
                  </a:cxn>
                  <a:cxn ang="0">
                    <a:pos x="177" y="589"/>
                  </a:cxn>
                  <a:cxn ang="0">
                    <a:pos x="141" y="507"/>
                  </a:cxn>
                  <a:cxn ang="0">
                    <a:pos x="141" y="424"/>
                  </a:cxn>
                  <a:cxn ang="0">
                    <a:pos x="129" y="353"/>
                  </a:cxn>
                  <a:cxn ang="0">
                    <a:pos x="577" y="353"/>
                  </a:cxn>
                  <a:cxn ang="0">
                    <a:pos x="141" y="318"/>
                  </a:cxn>
                  <a:cxn ang="0">
                    <a:pos x="153" y="200"/>
                  </a:cxn>
                  <a:cxn ang="0">
                    <a:pos x="200" y="118"/>
                  </a:cxn>
                  <a:cxn ang="0">
                    <a:pos x="247" y="70"/>
                  </a:cxn>
                  <a:cxn ang="0">
                    <a:pos x="294" y="47"/>
                  </a:cxn>
                  <a:cxn ang="0">
                    <a:pos x="330" y="35"/>
                  </a:cxn>
                  <a:cxn ang="0">
                    <a:pos x="412" y="59"/>
                  </a:cxn>
                  <a:cxn ang="0">
                    <a:pos x="471" y="118"/>
                  </a:cxn>
                  <a:cxn ang="0">
                    <a:pos x="494" y="188"/>
                  </a:cxn>
                  <a:cxn ang="0">
                    <a:pos x="506" y="259"/>
                  </a:cxn>
                  <a:cxn ang="0">
                    <a:pos x="518" y="318"/>
                  </a:cxn>
                  <a:cxn ang="0">
                    <a:pos x="141" y="318"/>
                  </a:cxn>
                </a:cxnLst>
                <a:rect l="0" t="0" r="r" b="b"/>
                <a:pathLst>
                  <a:path w="624" h="731">
                    <a:moveTo>
                      <a:pt x="577" y="353"/>
                    </a:moveTo>
                    <a:lnTo>
                      <a:pt x="600" y="353"/>
                    </a:lnTo>
                    <a:lnTo>
                      <a:pt x="624" y="330"/>
                    </a:lnTo>
                    <a:lnTo>
                      <a:pt x="624" y="318"/>
                    </a:lnTo>
                    <a:lnTo>
                      <a:pt x="612" y="224"/>
                    </a:lnTo>
                    <a:lnTo>
                      <a:pt x="577" y="141"/>
                    </a:lnTo>
                    <a:lnTo>
                      <a:pt x="518" y="70"/>
                    </a:lnTo>
                    <a:lnTo>
                      <a:pt x="436" y="23"/>
                    </a:lnTo>
                    <a:lnTo>
                      <a:pt x="330" y="0"/>
                    </a:lnTo>
                    <a:lnTo>
                      <a:pt x="200" y="35"/>
                    </a:lnTo>
                    <a:lnTo>
                      <a:pt x="94" y="106"/>
                    </a:lnTo>
                    <a:lnTo>
                      <a:pt x="23" y="224"/>
                    </a:lnTo>
                    <a:lnTo>
                      <a:pt x="0" y="365"/>
                    </a:lnTo>
                    <a:lnTo>
                      <a:pt x="35" y="518"/>
                    </a:lnTo>
                    <a:lnTo>
                      <a:pt x="106" y="636"/>
                    </a:lnTo>
                    <a:lnTo>
                      <a:pt x="224" y="707"/>
                    </a:lnTo>
                    <a:lnTo>
                      <a:pt x="353" y="731"/>
                    </a:lnTo>
                    <a:lnTo>
                      <a:pt x="459" y="719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12" y="566"/>
                    </a:lnTo>
                    <a:lnTo>
                      <a:pt x="624" y="530"/>
                    </a:lnTo>
                    <a:lnTo>
                      <a:pt x="612" y="518"/>
                    </a:lnTo>
                    <a:lnTo>
                      <a:pt x="612" y="507"/>
                    </a:lnTo>
                    <a:lnTo>
                      <a:pt x="589" y="507"/>
                    </a:lnTo>
                    <a:lnTo>
                      <a:pt x="577" y="518"/>
                    </a:lnTo>
                    <a:lnTo>
                      <a:pt x="577" y="530"/>
                    </a:lnTo>
                    <a:lnTo>
                      <a:pt x="530" y="613"/>
                    </a:lnTo>
                    <a:lnTo>
                      <a:pt x="483" y="660"/>
                    </a:lnTo>
                    <a:lnTo>
                      <a:pt x="424" y="684"/>
                    </a:lnTo>
                    <a:lnTo>
                      <a:pt x="388" y="695"/>
                    </a:lnTo>
                    <a:lnTo>
                      <a:pt x="318" y="695"/>
                    </a:lnTo>
                    <a:lnTo>
                      <a:pt x="271" y="672"/>
                    </a:lnTo>
                    <a:lnTo>
                      <a:pt x="235" y="648"/>
                    </a:lnTo>
                    <a:lnTo>
                      <a:pt x="177" y="589"/>
                    </a:lnTo>
                    <a:lnTo>
                      <a:pt x="141" y="507"/>
                    </a:lnTo>
                    <a:lnTo>
                      <a:pt x="141" y="424"/>
                    </a:lnTo>
                    <a:lnTo>
                      <a:pt x="129" y="353"/>
                    </a:lnTo>
                    <a:lnTo>
                      <a:pt x="577" y="353"/>
                    </a:lnTo>
                    <a:close/>
                    <a:moveTo>
                      <a:pt x="141" y="318"/>
                    </a:moveTo>
                    <a:lnTo>
                      <a:pt x="153" y="200"/>
                    </a:lnTo>
                    <a:lnTo>
                      <a:pt x="200" y="118"/>
                    </a:lnTo>
                    <a:lnTo>
                      <a:pt x="247" y="70"/>
                    </a:lnTo>
                    <a:lnTo>
                      <a:pt x="294" y="47"/>
                    </a:lnTo>
                    <a:lnTo>
                      <a:pt x="330" y="35"/>
                    </a:lnTo>
                    <a:lnTo>
                      <a:pt x="412" y="59"/>
                    </a:lnTo>
                    <a:lnTo>
                      <a:pt x="471" y="118"/>
                    </a:lnTo>
                    <a:lnTo>
                      <a:pt x="494" y="188"/>
                    </a:lnTo>
                    <a:lnTo>
                      <a:pt x="506" y="259"/>
                    </a:lnTo>
                    <a:lnTo>
                      <a:pt x="518" y="318"/>
                    </a:lnTo>
                    <a:lnTo>
                      <a:pt x="141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98" name="Freeform 102"/>
              <p:cNvSpPr>
                <a:spLocks/>
              </p:cNvSpPr>
              <p:nvPr/>
            </p:nvSpPr>
            <p:spPr bwMode="auto">
              <a:xfrm>
                <a:off x="12054" y="9608"/>
                <a:ext cx="813" cy="708"/>
              </a:xfrm>
              <a:custGeom>
                <a:avLst/>
                <a:gdLst/>
                <a:ahLst/>
                <a:cxnLst>
                  <a:cxn ang="0">
                    <a:pos x="130" y="154"/>
                  </a:cxn>
                  <a:cxn ang="0">
                    <a:pos x="130" y="625"/>
                  </a:cxn>
                  <a:cxn ang="0">
                    <a:pos x="118" y="649"/>
                  </a:cxn>
                  <a:cxn ang="0">
                    <a:pos x="94" y="649"/>
                  </a:cxn>
                  <a:cxn ang="0">
                    <a:pos x="59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65" y="708"/>
                  </a:cxn>
                  <a:cxn ang="0">
                    <a:pos x="365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47" y="625"/>
                  </a:cxn>
                  <a:cxn ang="0">
                    <a:pos x="236" y="590"/>
                  </a:cxn>
                  <a:cxn ang="0">
                    <a:pos x="236" y="295"/>
                  </a:cxn>
                  <a:cxn ang="0">
                    <a:pos x="259" y="177"/>
                  </a:cxn>
                  <a:cxn ang="0">
                    <a:pos x="306" y="107"/>
                  </a:cxn>
                  <a:cxn ang="0">
                    <a:pos x="377" y="48"/>
                  </a:cxn>
                  <a:cxn ang="0">
                    <a:pos x="459" y="36"/>
                  </a:cxn>
                  <a:cxn ang="0">
                    <a:pos x="495" y="36"/>
                  </a:cxn>
                  <a:cxn ang="0">
                    <a:pos x="530" y="59"/>
                  </a:cxn>
                  <a:cxn ang="0">
                    <a:pos x="542" y="71"/>
                  </a:cxn>
                  <a:cxn ang="0">
                    <a:pos x="577" y="177"/>
                  </a:cxn>
                  <a:cxn ang="0">
                    <a:pos x="577" y="625"/>
                  </a:cxn>
                  <a:cxn ang="0">
                    <a:pos x="565" y="649"/>
                  </a:cxn>
                  <a:cxn ang="0">
                    <a:pos x="542" y="649"/>
                  </a:cxn>
                  <a:cxn ang="0">
                    <a:pos x="506" y="661"/>
                  </a:cxn>
                  <a:cxn ang="0">
                    <a:pos x="448" y="661"/>
                  </a:cxn>
                  <a:cxn ang="0">
                    <a:pos x="448" y="708"/>
                  </a:cxn>
                  <a:cxn ang="0">
                    <a:pos x="813" y="708"/>
                  </a:cxn>
                  <a:cxn ang="0">
                    <a:pos x="813" y="661"/>
                  </a:cxn>
                  <a:cxn ang="0">
                    <a:pos x="730" y="661"/>
                  </a:cxn>
                  <a:cxn ang="0">
                    <a:pos x="707" y="649"/>
                  </a:cxn>
                  <a:cxn ang="0">
                    <a:pos x="695" y="637"/>
                  </a:cxn>
                  <a:cxn ang="0">
                    <a:pos x="683" y="614"/>
                  </a:cxn>
                  <a:cxn ang="0">
                    <a:pos x="683" y="189"/>
                  </a:cxn>
                  <a:cxn ang="0">
                    <a:pos x="671" y="118"/>
                  </a:cxn>
                  <a:cxn ang="0">
                    <a:pos x="636" y="59"/>
                  </a:cxn>
                  <a:cxn ang="0">
                    <a:pos x="612" y="48"/>
                  </a:cxn>
                  <a:cxn ang="0">
                    <a:pos x="589" y="24"/>
                  </a:cxn>
                  <a:cxn ang="0">
                    <a:pos x="518" y="0"/>
                  </a:cxn>
                  <a:cxn ang="0">
                    <a:pos x="471" y="0"/>
                  </a:cxn>
                  <a:cxn ang="0">
                    <a:pos x="365" y="24"/>
                  </a:cxn>
                  <a:cxn ang="0">
                    <a:pos x="283" y="83"/>
                  </a:cxn>
                  <a:cxn ang="0">
                    <a:pos x="236" y="165"/>
                  </a:cxn>
                  <a:cxn ang="0">
                    <a:pos x="236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30" y="118"/>
                  </a:cxn>
                  <a:cxn ang="0">
                    <a:pos x="130" y="154"/>
                  </a:cxn>
                </a:cxnLst>
                <a:rect l="0" t="0" r="r" b="b"/>
                <a:pathLst>
                  <a:path w="813" h="708">
                    <a:moveTo>
                      <a:pt x="130" y="154"/>
                    </a:moveTo>
                    <a:lnTo>
                      <a:pt x="130" y="625"/>
                    </a:lnTo>
                    <a:lnTo>
                      <a:pt x="118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47" y="625"/>
                    </a:lnTo>
                    <a:lnTo>
                      <a:pt x="236" y="590"/>
                    </a:lnTo>
                    <a:lnTo>
                      <a:pt x="236" y="295"/>
                    </a:lnTo>
                    <a:lnTo>
                      <a:pt x="259" y="177"/>
                    </a:lnTo>
                    <a:lnTo>
                      <a:pt x="306" y="107"/>
                    </a:lnTo>
                    <a:lnTo>
                      <a:pt x="377" y="48"/>
                    </a:lnTo>
                    <a:lnTo>
                      <a:pt x="459" y="36"/>
                    </a:lnTo>
                    <a:lnTo>
                      <a:pt x="495" y="36"/>
                    </a:lnTo>
                    <a:lnTo>
                      <a:pt x="530" y="59"/>
                    </a:lnTo>
                    <a:lnTo>
                      <a:pt x="542" y="71"/>
                    </a:lnTo>
                    <a:lnTo>
                      <a:pt x="577" y="177"/>
                    </a:lnTo>
                    <a:lnTo>
                      <a:pt x="577" y="625"/>
                    </a:lnTo>
                    <a:lnTo>
                      <a:pt x="565" y="649"/>
                    </a:lnTo>
                    <a:lnTo>
                      <a:pt x="542" y="649"/>
                    </a:lnTo>
                    <a:lnTo>
                      <a:pt x="506" y="661"/>
                    </a:lnTo>
                    <a:lnTo>
                      <a:pt x="448" y="661"/>
                    </a:lnTo>
                    <a:lnTo>
                      <a:pt x="448" y="708"/>
                    </a:lnTo>
                    <a:lnTo>
                      <a:pt x="813" y="708"/>
                    </a:lnTo>
                    <a:lnTo>
                      <a:pt x="813" y="661"/>
                    </a:lnTo>
                    <a:lnTo>
                      <a:pt x="730" y="661"/>
                    </a:lnTo>
                    <a:lnTo>
                      <a:pt x="707" y="649"/>
                    </a:lnTo>
                    <a:lnTo>
                      <a:pt x="695" y="637"/>
                    </a:lnTo>
                    <a:lnTo>
                      <a:pt x="683" y="614"/>
                    </a:lnTo>
                    <a:lnTo>
                      <a:pt x="683" y="189"/>
                    </a:lnTo>
                    <a:lnTo>
                      <a:pt x="671" y="118"/>
                    </a:lnTo>
                    <a:lnTo>
                      <a:pt x="636" y="59"/>
                    </a:lnTo>
                    <a:lnTo>
                      <a:pt x="612" y="48"/>
                    </a:lnTo>
                    <a:lnTo>
                      <a:pt x="589" y="24"/>
                    </a:lnTo>
                    <a:lnTo>
                      <a:pt x="518" y="0"/>
                    </a:lnTo>
                    <a:lnTo>
                      <a:pt x="471" y="0"/>
                    </a:lnTo>
                    <a:lnTo>
                      <a:pt x="365" y="24"/>
                    </a:lnTo>
                    <a:lnTo>
                      <a:pt x="283" y="83"/>
                    </a:lnTo>
                    <a:lnTo>
                      <a:pt x="236" y="165"/>
                    </a:lnTo>
                    <a:lnTo>
                      <a:pt x="236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30" y="118"/>
                    </a:lnTo>
                    <a:lnTo>
                      <a:pt x="130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399" name="Freeform 103"/>
              <p:cNvSpPr>
                <a:spLocks/>
              </p:cNvSpPr>
              <p:nvPr/>
            </p:nvSpPr>
            <p:spPr bwMode="auto">
              <a:xfrm>
                <a:off x="12890" y="9608"/>
                <a:ext cx="813" cy="720"/>
              </a:xfrm>
              <a:custGeom>
                <a:avLst/>
                <a:gdLst/>
                <a:ahLst/>
                <a:cxnLst>
                  <a:cxn ang="0">
                    <a:pos x="577" y="578"/>
                  </a:cxn>
                  <a:cxn ang="0">
                    <a:pos x="577" y="720"/>
                  </a:cxn>
                  <a:cxn ang="0">
                    <a:pos x="813" y="708"/>
                  </a:cxn>
                  <a:cxn ang="0">
                    <a:pos x="813" y="661"/>
                  </a:cxn>
                  <a:cxn ang="0">
                    <a:pos x="765" y="661"/>
                  </a:cxn>
                  <a:cxn ang="0">
                    <a:pos x="730" y="649"/>
                  </a:cxn>
                  <a:cxn ang="0">
                    <a:pos x="707" y="649"/>
                  </a:cxn>
                  <a:cxn ang="0">
                    <a:pos x="683" y="602"/>
                  </a:cxn>
                  <a:cxn ang="0">
                    <a:pos x="683" y="0"/>
                  </a:cxn>
                  <a:cxn ang="0">
                    <a:pos x="448" y="12"/>
                  </a:cxn>
                  <a:cxn ang="0">
                    <a:pos x="448" y="71"/>
                  </a:cxn>
                  <a:cxn ang="0">
                    <a:pos x="530" y="71"/>
                  </a:cxn>
                  <a:cxn ang="0">
                    <a:pos x="554" y="83"/>
                  </a:cxn>
                  <a:cxn ang="0">
                    <a:pos x="565" y="95"/>
                  </a:cxn>
                  <a:cxn ang="0">
                    <a:pos x="577" y="118"/>
                  </a:cxn>
                  <a:cxn ang="0">
                    <a:pos x="577" y="437"/>
                  </a:cxn>
                  <a:cxn ang="0">
                    <a:pos x="565" y="543"/>
                  </a:cxn>
                  <a:cxn ang="0">
                    <a:pos x="518" y="614"/>
                  </a:cxn>
                  <a:cxn ang="0">
                    <a:pos x="459" y="673"/>
                  </a:cxn>
                  <a:cxn ang="0">
                    <a:pos x="377" y="696"/>
                  </a:cxn>
                  <a:cxn ang="0">
                    <a:pos x="330" y="696"/>
                  </a:cxn>
                  <a:cxn ang="0">
                    <a:pos x="294" y="684"/>
                  </a:cxn>
                  <a:cxn ang="0">
                    <a:pos x="271" y="661"/>
                  </a:cxn>
                  <a:cxn ang="0">
                    <a:pos x="247" y="614"/>
                  </a:cxn>
                  <a:cxn ang="0">
                    <a:pos x="247" y="590"/>
                  </a:cxn>
                  <a:cxn ang="0">
                    <a:pos x="236" y="566"/>
                  </a:cxn>
                  <a:cxn ang="0">
                    <a:pos x="236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94" y="71"/>
                  </a:cxn>
                  <a:cxn ang="0">
                    <a:pos x="118" y="83"/>
                  </a:cxn>
                  <a:cxn ang="0">
                    <a:pos x="130" y="118"/>
                  </a:cxn>
                  <a:cxn ang="0">
                    <a:pos x="130" y="531"/>
                  </a:cxn>
                  <a:cxn ang="0">
                    <a:pos x="141" y="602"/>
                  </a:cxn>
                  <a:cxn ang="0">
                    <a:pos x="177" y="661"/>
                  </a:cxn>
                  <a:cxn ang="0">
                    <a:pos x="259" y="708"/>
                  </a:cxn>
                  <a:cxn ang="0">
                    <a:pos x="377" y="720"/>
                  </a:cxn>
                  <a:cxn ang="0">
                    <a:pos x="459" y="708"/>
                  </a:cxn>
                  <a:cxn ang="0">
                    <a:pos x="530" y="661"/>
                  </a:cxn>
                  <a:cxn ang="0">
                    <a:pos x="577" y="578"/>
                  </a:cxn>
                </a:cxnLst>
                <a:rect l="0" t="0" r="r" b="b"/>
                <a:pathLst>
                  <a:path w="813" h="720">
                    <a:moveTo>
                      <a:pt x="577" y="578"/>
                    </a:moveTo>
                    <a:lnTo>
                      <a:pt x="577" y="720"/>
                    </a:lnTo>
                    <a:lnTo>
                      <a:pt x="813" y="708"/>
                    </a:lnTo>
                    <a:lnTo>
                      <a:pt x="813" y="661"/>
                    </a:lnTo>
                    <a:lnTo>
                      <a:pt x="765" y="661"/>
                    </a:lnTo>
                    <a:lnTo>
                      <a:pt x="730" y="649"/>
                    </a:lnTo>
                    <a:lnTo>
                      <a:pt x="707" y="649"/>
                    </a:lnTo>
                    <a:lnTo>
                      <a:pt x="683" y="602"/>
                    </a:lnTo>
                    <a:lnTo>
                      <a:pt x="683" y="0"/>
                    </a:lnTo>
                    <a:lnTo>
                      <a:pt x="448" y="12"/>
                    </a:lnTo>
                    <a:lnTo>
                      <a:pt x="448" y="71"/>
                    </a:lnTo>
                    <a:lnTo>
                      <a:pt x="530" y="71"/>
                    </a:lnTo>
                    <a:lnTo>
                      <a:pt x="554" y="83"/>
                    </a:lnTo>
                    <a:lnTo>
                      <a:pt x="565" y="95"/>
                    </a:lnTo>
                    <a:lnTo>
                      <a:pt x="577" y="118"/>
                    </a:lnTo>
                    <a:lnTo>
                      <a:pt x="577" y="437"/>
                    </a:lnTo>
                    <a:lnTo>
                      <a:pt x="565" y="543"/>
                    </a:lnTo>
                    <a:lnTo>
                      <a:pt x="518" y="614"/>
                    </a:lnTo>
                    <a:lnTo>
                      <a:pt x="459" y="673"/>
                    </a:lnTo>
                    <a:lnTo>
                      <a:pt x="377" y="696"/>
                    </a:lnTo>
                    <a:lnTo>
                      <a:pt x="330" y="696"/>
                    </a:lnTo>
                    <a:lnTo>
                      <a:pt x="294" y="684"/>
                    </a:lnTo>
                    <a:lnTo>
                      <a:pt x="271" y="661"/>
                    </a:lnTo>
                    <a:lnTo>
                      <a:pt x="247" y="614"/>
                    </a:lnTo>
                    <a:lnTo>
                      <a:pt x="247" y="590"/>
                    </a:lnTo>
                    <a:lnTo>
                      <a:pt x="236" y="566"/>
                    </a:lnTo>
                    <a:lnTo>
                      <a:pt x="236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94" y="71"/>
                    </a:lnTo>
                    <a:lnTo>
                      <a:pt x="118" y="83"/>
                    </a:lnTo>
                    <a:lnTo>
                      <a:pt x="130" y="118"/>
                    </a:lnTo>
                    <a:lnTo>
                      <a:pt x="130" y="531"/>
                    </a:lnTo>
                    <a:lnTo>
                      <a:pt x="141" y="602"/>
                    </a:lnTo>
                    <a:lnTo>
                      <a:pt x="177" y="661"/>
                    </a:lnTo>
                    <a:lnTo>
                      <a:pt x="259" y="708"/>
                    </a:lnTo>
                    <a:lnTo>
                      <a:pt x="377" y="720"/>
                    </a:lnTo>
                    <a:lnTo>
                      <a:pt x="459" y="708"/>
                    </a:lnTo>
                    <a:lnTo>
                      <a:pt x="530" y="661"/>
                    </a:lnTo>
                    <a:lnTo>
                      <a:pt x="577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00" name="Freeform 104"/>
              <p:cNvSpPr>
                <a:spLocks/>
              </p:cNvSpPr>
              <p:nvPr/>
            </p:nvSpPr>
            <p:spPr bwMode="auto">
              <a:xfrm>
                <a:off x="13785" y="9608"/>
                <a:ext cx="1248" cy="708"/>
              </a:xfrm>
              <a:custGeom>
                <a:avLst/>
                <a:gdLst/>
                <a:ahLst/>
                <a:cxnLst>
                  <a:cxn ang="0">
                    <a:pos x="118" y="625"/>
                  </a:cxn>
                  <a:cxn ang="0">
                    <a:pos x="82" y="649"/>
                  </a:cxn>
                  <a:cxn ang="0">
                    <a:pos x="0" y="661"/>
                  </a:cxn>
                  <a:cxn ang="0">
                    <a:pos x="353" y="708"/>
                  </a:cxn>
                  <a:cxn ang="0">
                    <a:pos x="306" y="661"/>
                  </a:cxn>
                  <a:cxn ang="0">
                    <a:pos x="247" y="637"/>
                  </a:cxn>
                  <a:cxn ang="0">
                    <a:pos x="235" y="295"/>
                  </a:cxn>
                  <a:cxn ang="0">
                    <a:pos x="306" y="107"/>
                  </a:cxn>
                  <a:cxn ang="0">
                    <a:pos x="447" y="36"/>
                  </a:cxn>
                  <a:cxn ang="0">
                    <a:pos x="518" y="59"/>
                  </a:cxn>
                  <a:cxn ang="0">
                    <a:pos x="565" y="142"/>
                  </a:cxn>
                  <a:cxn ang="0">
                    <a:pos x="553" y="649"/>
                  </a:cxn>
                  <a:cxn ang="0">
                    <a:pos x="495" y="661"/>
                  </a:cxn>
                  <a:cxn ang="0">
                    <a:pos x="447" y="708"/>
                  </a:cxn>
                  <a:cxn ang="0">
                    <a:pos x="801" y="661"/>
                  </a:cxn>
                  <a:cxn ang="0">
                    <a:pos x="706" y="649"/>
                  </a:cxn>
                  <a:cxn ang="0">
                    <a:pos x="683" y="295"/>
                  </a:cxn>
                  <a:cxn ang="0">
                    <a:pos x="754" y="107"/>
                  </a:cxn>
                  <a:cxn ang="0">
                    <a:pos x="895" y="36"/>
                  </a:cxn>
                  <a:cxn ang="0">
                    <a:pos x="966" y="59"/>
                  </a:cxn>
                  <a:cxn ang="0">
                    <a:pos x="1001" y="107"/>
                  </a:cxn>
                  <a:cxn ang="0">
                    <a:pos x="1013" y="177"/>
                  </a:cxn>
                  <a:cxn ang="0">
                    <a:pos x="1001" y="649"/>
                  </a:cxn>
                  <a:cxn ang="0">
                    <a:pos x="942" y="661"/>
                  </a:cxn>
                  <a:cxn ang="0">
                    <a:pos x="883" y="708"/>
                  </a:cxn>
                  <a:cxn ang="0">
                    <a:pos x="1248" y="661"/>
                  </a:cxn>
                  <a:cxn ang="0">
                    <a:pos x="1142" y="649"/>
                  </a:cxn>
                  <a:cxn ang="0">
                    <a:pos x="1119" y="614"/>
                  </a:cxn>
                  <a:cxn ang="0">
                    <a:pos x="1107" y="118"/>
                  </a:cxn>
                  <a:cxn ang="0">
                    <a:pos x="1036" y="24"/>
                  </a:cxn>
                  <a:cxn ang="0">
                    <a:pos x="954" y="0"/>
                  </a:cxn>
                  <a:cxn ang="0">
                    <a:pos x="812" y="12"/>
                  </a:cxn>
                  <a:cxn ang="0">
                    <a:pos x="706" y="107"/>
                  </a:cxn>
                  <a:cxn ang="0">
                    <a:pos x="636" y="71"/>
                  </a:cxn>
                  <a:cxn ang="0">
                    <a:pos x="518" y="0"/>
                  </a:cxn>
                  <a:cxn ang="0">
                    <a:pos x="353" y="24"/>
                  </a:cxn>
                  <a:cxn ang="0">
                    <a:pos x="224" y="165"/>
                  </a:cxn>
                  <a:cxn ang="0">
                    <a:pos x="0" y="12"/>
                  </a:cxn>
                  <a:cxn ang="0">
                    <a:pos x="82" y="71"/>
                  </a:cxn>
                  <a:cxn ang="0">
                    <a:pos x="118" y="95"/>
                  </a:cxn>
                </a:cxnLst>
                <a:rect l="0" t="0" r="r" b="b"/>
                <a:pathLst>
                  <a:path w="1248" h="708">
                    <a:moveTo>
                      <a:pt x="118" y="154"/>
                    </a:moveTo>
                    <a:lnTo>
                      <a:pt x="118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53" y="708"/>
                    </a:lnTo>
                    <a:lnTo>
                      <a:pt x="353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5" y="625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7"/>
                    </a:lnTo>
                    <a:lnTo>
                      <a:pt x="377" y="48"/>
                    </a:lnTo>
                    <a:lnTo>
                      <a:pt x="447" y="36"/>
                    </a:lnTo>
                    <a:lnTo>
                      <a:pt x="483" y="36"/>
                    </a:lnTo>
                    <a:lnTo>
                      <a:pt x="518" y="59"/>
                    </a:lnTo>
                    <a:lnTo>
                      <a:pt x="542" y="71"/>
                    </a:lnTo>
                    <a:lnTo>
                      <a:pt x="565" y="142"/>
                    </a:lnTo>
                    <a:lnTo>
                      <a:pt x="565" y="625"/>
                    </a:lnTo>
                    <a:lnTo>
                      <a:pt x="553" y="649"/>
                    </a:lnTo>
                    <a:lnTo>
                      <a:pt x="530" y="649"/>
                    </a:lnTo>
                    <a:lnTo>
                      <a:pt x="495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01" y="708"/>
                    </a:lnTo>
                    <a:lnTo>
                      <a:pt x="801" y="661"/>
                    </a:lnTo>
                    <a:lnTo>
                      <a:pt x="742" y="661"/>
                    </a:lnTo>
                    <a:lnTo>
                      <a:pt x="706" y="649"/>
                    </a:lnTo>
                    <a:lnTo>
                      <a:pt x="683" y="625"/>
                    </a:lnTo>
                    <a:lnTo>
                      <a:pt x="683" y="295"/>
                    </a:lnTo>
                    <a:lnTo>
                      <a:pt x="695" y="177"/>
                    </a:lnTo>
                    <a:lnTo>
                      <a:pt x="754" y="107"/>
                    </a:lnTo>
                    <a:lnTo>
                      <a:pt x="812" y="48"/>
                    </a:lnTo>
                    <a:lnTo>
                      <a:pt x="895" y="36"/>
                    </a:lnTo>
                    <a:lnTo>
                      <a:pt x="930" y="36"/>
                    </a:lnTo>
                    <a:lnTo>
                      <a:pt x="966" y="59"/>
                    </a:lnTo>
                    <a:lnTo>
                      <a:pt x="977" y="71"/>
                    </a:lnTo>
                    <a:lnTo>
                      <a:pt x="1001" y="107"/>
                    </a:lnTo>
                    <a:lnTo>
                      <a:pt x="1001" y="142"/>
                    </a:lnTo>
                    <a:lnTo>
                      <a:pt x="1013" y="177"/>
                    </a:lnTo>
                    <a:lnTo>
                      <a:pt x="1013" y="625"/>
                    </a:lnTo>
                    <a:lnTo>
                      <a:pt x="1001" y="649"/>
                    </a:lnTo>
                    <a:lnTo>
                      <a:pt x="977" y="649"/>
                    </a:lnTo>
                    <a:lnTo>
                      <a:pt x="942" y="661"/>
                    </a:lnTo>
                    <a:lnTo>
                      <a:pt x="883" y="661"/>
                    </a:lnTo>
                    <a:lnTo>
                      <a:pt x="883" y="708"/>
                    </a:lnTo>
                    <a:lnTo>
                      <a:pt x="1248" y="708"/>
                    </a:lnTo>
                    <a:lnTo>
                      <a:pt x="1248" y="661"/>
                    </a:lnTo>
                    <a:lnTo>
                      <a:pt x="1166" y="661"/>
                    </a:lnTo>
                    <a:lnTo>
                      <a:pt x="1142" y="649"/>
                    </a:lnTo>
                    <a:lnTo>
                      <a:pt x="1130" y="637"/>
                    </a:lnTo>
                    <a:lnTo>
                      <a:pt x="1119" y="614"/>
                    </a:lnTo>
                    <a:lnTo>
                      <a:pt x="1119" y="189"/>
                    </a:lnTo>
                    <a:lnTo>
                      <a:pt x="1107" y="118"/>
                    </a:lnTo>
                    <a:lnTo>
                      <a:pt x="1072" y="59"/>
                    </a:lnTo>
                    <a:lnTo>
                      <a:pt x="1036" y="24"/>
                    </a:lnTo>
                    <a:lnTo>
                      <a:pt x="1001" y="12"/>
                    </a:lnTo>
                    <a:lnTo>
                      <a:pt x="954" y="0"/>
                    </a:lnTo>
                    <a:lnTo>
                      <a:pt x="907" y="0"/>
                    </a:lnTo>
                    <a:lnTo>
                      <a:pt x="812" y="12"/>
                    </a:lnTo>
                    <a:lnTo>
                      <a:pt x="754" y="59"/>
                    </a:lnTo>
                    <a:lnTo>
                      <a:pt x="706" y="107"/>
                    </a:lnTo>
                    <a:lnTo>
                      <a:pt x="671" y="154"/>
                    </a:lnTo>
                    <a:lnTo>
                      <a:pt x="636" y="71"/>
                    </a:lnTo>
                    <a:lnTo>
                      <a:pt x="589" y="24"/>
                    </a:lnTo>
                    <a:lnTo>
                      <a:pt x="518" y="0"/>
                    </a:lnTo>
                    <a:lnTo>
                      <a:pt x="459" y="0"/>
                    </a:lnTo>
                    <a:lnTo>
                      <a:pt x="353" y="24"/>
                    </a:lnTo>
                    <a:lnTo>
                      <a:pt x="283" y="83"/>
                    </a:lnTo>
                    <a:lnTo>
                      <a:pt x="224" y="165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18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01" name="Freeform 105"/>
              <p:cNvSpPr>
                <a:spLocks noEditPoints="1"/>
              </p:cNvSpPr>
              <p:nvPr/>
            </p:nvSpPr>
            <p:spPr bwMode="auto">
              <a:xfrm>
                <a:off x="15068" y="9207"/>
                <a:ext cx="789" cy="1121"/>
              </a:xfrm>
              <a:custGeom>
                <a:avLst/>
                <a:gdLst/>
                <a:ahLst/>
                <a:cxnLst>
                  <a:cxn ang="0">
                    <a:pos x="224" y="508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59"/>
                  </a:cxn>
                  <a:cxn ang="0">
                    <a:pos x="48" y="59"/>
                  </a:cxn>
                  <a:cxn ang="0">
                    <a:pos x="83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18" y="1109"/>
                  </a:cxn>
                  <a:cxn ang="0">
                    <a:pos x="165" y="1109"/>
                  </a:cxn>
                  <a:cxn ang="0">
                    <a:pos x="177" y="1097"/>
                  </a:cxn>
                  <a:cxn ang="0">
                    <a:pos x="177" y="1074"/>
                  </a:cxn>
                  <a:cxn ang="0">
                    <a:pos x="201" y="1050"/>
                  </a:cxn>
                  <a:cxn ang="0">
                    <a:pos x="224" y="1015"/>
                  </a:cxn>
                  <a:cxn ang="0">
                    <a:pos x="260" y="1062"/>
                  </a:cxn>
                  <a:cxn ang="0">
                    <a:pos x="330" y="1109"/>
                  </a:cxn>
                  <a:cxn ang="0">
                    <a:pos x="424" y="1121"/>
                  </a:cxn>
                  <a:cxn ang="0">
                    <a:pos x="566" y="1097"/>
                  </a:cxn>
                  <a:cxn ang="0">
                    <a:pos x="683" y="1026"/>
                  </a:cxn>
                  <a:cxn ang="0">
                    <a:pos x="754" y="908"/>
                  </a:cxn>
                  <a:cxn ang="0">
                    <a:pos x="789" y="767"/>
                  </a:cxn>
                  <a:cxn ang="0">
                    <a:pos x="766" y="625"/>
                  </a:cxn>
                  <a:cxn ang="0">
                    <a:pos x="683" y="508"/>
                  </a:cxn>
                  <a:cxn ang="0">
                    <a:pos x="577" y="425"/>
                  </a:cxn>
                  <a:cxn ang="0">
                    <a:pos x="448" y="401"/>
                  </a:cxn>
                  <a:cxn ang="0">
                    <a:pos x="342" y="425"/>
                  </a:cxn>
                  <a:cxn ang="0">
                    <a:pos x="271" y="460"/>
                  </a:cxn>
                  <a:cxn ang="0">
                    <a:pos x="224" y="508"/>
                  </a:cxn>
                  <a:cxn ang="0">
                    <a:pos x="236" y="932"/>
                  </a:cxn>
                  <a:cxn ang="0">
                    <a:pos x="236" y="555"/>
                  </a:cxn>
                  <a:cxn ang="0">
                    <a:pos x="318" y="472"/>
                  </a:cxn>
                  <a:cxn ang="0">
                    <a:pos x="389" y="449"/>
                  </a:cxn>
                  <a:cxn ang="0">
                    <a:pos x="436" y="437"/>
                  </a:cxn>
                  <a:cxn ang="0">
                    <a:pos x="495" y="449"/>
                  </a:cxn>
                  <a:cxn ang="0">
                    <a:pos x="530" y="460"/>
                  </a:cxn>
                  <a:cxn ang="0">
                    <a:pos x="577" y="496"/>
                  </a:cxn>
                  <a:cxn ang="0">
                    <a:pos x="613" y="543"/>
                  </a:cxn>
                  <a:cxn ang="0">
                    <a:pos x="648" y="649"/>
                  </a:cxn>
                  <a:cxn ang="0">
                    <a:pos x="660" y="767"/>
                  </a:cxn>
                  <a:cxn ang="0">
                    <a:pos x="636" y="908"/>
                  </a:cxn>
                  <a:cxn ang="0">
                    <a:pos x="601" y="991"/>
                  </a:cxn>
                  <a:cxn ang="0">
                    <a:pos x="577" y="1015"/>
                  </a:cxn>
                  <a:cxn ang="0">
                    <a:pos x="554" y="1050"/>
                  </a:cxn>
                  <a:cxn ang="0">
                    <a:pos x="519" y="1074"/>
                  </a:cxn>
                  <a:cxn ang="0">
                    <a:pos x="424" y="1097"/>
                  </a:cxn>
                  <a:cxn ang="0">
                    <a:pos x="377" y="1085"/>
                  </a:cxn>
                  <a:cxn ang="0">
                    <a:pos x="283" y="1038"/>
                  </a:cxn>
                  <a:cxn ang="0">
                    <a:pos x="248" y="967"/>
                  </a:cxn>
                  <a:cxn ang="0">
                    <a:pos x="236" y="956"/>
                  </a:cxn>
                  <a:cxn ang="0">
                    <a:pos x="236" y="932"/>
                  </a:cxn>
                </a:cxnLst>
                <a:rect l="0" t="0" r="r" b="b"/>
                <a:pathLst>
                  <a:path w="789" h="1121">
                    <a:moveTo>
                      <a:pt x="224" y="508"/>
                    </a:moveTo>
                    <a:lnTo>
                      <a:pt x="224" y="0"/>
                    </a:lnTo>
                    <a:lnTo>
                      <a:pt x="0" y="12"/>
                    </a:lnTo>
                    <a:lnTo>
                      <a:pt x="0" y="59"/>
                    </a:lnTo>
                    <a:lnTo>
                      <a:pt x="48" y="59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18" y="1109"/>
                    </a:lnTo>
                    <a:lnTo>
                      <a:pt x="165" y="1109"/>
                    </a:lnTo>
                    <a:lnTo>
                      <a:pt x="177" y="1097"/>
                    </a:lnTo>
                    <a:lnTo>
                      <a:pt x="177" y="1074"/>
                    </a:lnTo>
                    <a:lnTo>
                      <a:pt x="201" y="1050"/>
                    </a:lnTo>
                    <a:lnTo>
                      <a:pt x="224" y="1015"/>
                    </a:lnTo>
                    <a:lnTo>
                      <a:pt x="260" y="1062"/>
                    </a:lnTo>
                    <a:lnTo>
                      <a:pt x="330" y="1109"/>
                    </a:lnTo>
                    <a:lnTo>
                      <a:pt x="424" y="1121"/>
                    </a:lnTo>
                    <a:lnTo>
                      <a:pt x="566" y="1097"/>
                    </a:lnTo>
                    <a:lnTo>
                      <a:pt x="683" y="1026"/>
                    </a:lnTo>
                    <a:lnTo>
                      <a:pt x="754" y="908"/>
                    </a:lnTo>
                    <a:lnTo>
                      <a:pt x="789" y="767"/>
                    </a:lnTo>
                    <a:lnTo>
                      <a:pt x="766" y="625"/>
                    </a:lnTo>
                    <a:lnTo>
                      <a:pt x="683" y="508"/>
                    </a:lnTo>
                    <a:lnTo>
                      <a:pt x="577" y="425"/>
                    </a:lnTo>
                    <a:lnTo>
                      <a:pt x="448" y="401"/>
                    </a:lnTo>
                    <a:lnTo>
                      <a:pt x="342" y="425"/>
                    </a:lnTo>
                    <a:lnTo>
                      <a:pt x="271" y="460"/>
                    </a:lnTo>
                    <a:lnTo>
                      <a:pt x="224" y="508"/>
                    </a:lnTo>
                    <a:close/>
                    <a:moveTo>
                      <a:pt x="236" y="932"/>
                    </a:moveTo>
                    <a:lnTo>
                      <a:pt x="236" y="555"/>
                    </a:lnTo>
                    <a:lnTo>
                      <a:pt x="318" y="472"/>
                    </a:lnTo>
                    <a:lnTo>
                      <a:pt x="389" y="449"/>
                    </a:lnTo>
                    <a:lnTo>
                      <a:pt x="436" y="437"/>
                    </a:lnTo>
                    <a:lnTo>
                      <a:pt x="495" y="449"/>
                    </a:lnTo>
                    <a:lnTo>
                      <a:pt x="530" y="460"/>
                    </a:lnTo>
                    <a:lnTo>
                      <a:pt x="577" y="496"/>
                    </a:lnTo>
                    <a:lnTo>
                      <a:pt x="613" y="543"/>
                    </a:lnTo>
                    <a:lnTo>
                      <a:pt x="648" y="649"/>
                    </a:lnTo>
                    <a:lnTo>
                      <a:pt x="660" y="767"/>
                    </a:lnTo>
                    <a:lnTo>
                      <a:pt x="636" y="908"/>
                    </a:lnTo>
                    <a:lnTo>
                      <a:pt x="601" y="991"/>
                    </a:lnTo>
                    <a:lnTo>
                      <a:pt x="577" y="1015"/>
                    </a:lnTo>
                    <a:lnTo>
                      <a:pt x="554" y="1050"/>
                    </a:lnTo>
                    <a:lnTo>
                      <a:pt x="519" y="1074"/>
                    </a:lnTo>
                    <a:lnTo>
                      <a:pt x="424" y="1097"/>
                    </a:lnTo>
                    <a:lnTo>
                      <a:pt x="377" y="1085"/>
                    </a:lnTo>
                    <a:lnTo>
                      <a:pt x="283" y="1038"/>
                    </a:lnTo>
                    <a:lnTo>
                      <a:pt x="248" y="967"/>
                    </a:lnTo>
                    <a:lnTo>
                      <a:pt x="236" y="956"/>
                    </a:lnTo>
                    <a:lnTo>
                      <a:pt x="236" y="93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02" name="Freeform 106"/>
              <p:cNvSpPr>
                <a:spLocks noEditPoints="1"/>
              </p:cNvSpPr>
              <p:nvPr/>
            </p:nvSpPr>
            <p:spPr bwMode="auto">
              <a:xfrm>
                <a:off x="15999" y="9597"/>
                <a:ext cx="612" cy="731"/>
              </a:xfrm>
              <a:custGeom>
                <a:avLst/>
                <a:gdLst/>
                <a:ahLst/>
                <a:cxnLst>
                  <a:cxn ang="0">
                    <a:pos x="577" y="353"/>
                  </a:cxn>
                  <a:cxn ang="0">
                    <a:pos x="600" y="353"/>
                  </a:cxn>
                  <a:cxn ang="0">
                    <a:pos x="612" y="342"/>
                  </a:cxn>
                  <a:cxn ang="0">
                    <a:pos x="612" y="318"/>
                  </a:cxn>
                  <a:cxn ang="0">
                    <a:pos x="600" y="224"/>
                  </a:cxn>
                  <a:cxn ang="0">
                    <a:pos x="577" y="141"/>
                  </a:cxn>
                  <a:cxn ang="0">
                    <a:pos x="518" y="70"/>
                  </a:cxn>
                  <a:cxn ang="0">
                    <a:pos x="435" y="23"/>
                  </a:cxn>
                  <a:cxn ang="0">
                    <a:pos x="329" y="0"/>
                  </a:cxn>
                  <a:cxn ang="0">
                    <a:pos x="200" y="35"/>
                  </a:cxn>
                  <a:cxn ang="0">
                    <a:pos x="94" y="106"/>
                  </a:cxn>
                  <a:cxn ang="0">
                    <a:pos x="23" y="224"/>
                  </a:cxn>
                  <a:cxn ang="0">
                    <a:pos x="0" y="365"/>
                  </a:cxn>
                  <a:cxn ang="0">
                    <a:pos x="23" y="518"/>
                  </a:cxn>
                  <a:cxn ang="0">
                    <a:pos x="106" y="636"/>
                  </a:cxn>
                  <a:cxn ang="0">
                    <a:pos x="212" y="707"/>
                  </a:cxn>
                  <a:cxn ang="0">
                    <a:pos x="353" y="731"/>
                  </a:cxn>
                  <a:cxn ang="0">
                    <a:pos x="459" y="719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12" y="566"/>
                  </a:cxn>
                  <a:cxn ang="0">
                    <a:pos x="612" y="518"/>
                  </a:cxn>
                  <a:cxn ang="0">
                    <a:pos x="600" y="507"/>
                  </a:cxn>
                  <a:cxn ang="0">
                    <a:pos x="588" y="507"/>
                  </a:cxn>
                  <a:cxn ang="0">
                    <a:pos x="577" y="518"/>
                  </a:cxn>
                  <a:cxn ang="0">
                    <a:pos x="577" y="530"/>
                  </a:cxn>
                  <a:cxn ang="0">
                    <a:pos x="530" y="613"/>
                  </a:cxn>
                  <a:cxn ang="0">
                    <a:pos x="482" y="660"/>
                  </a:cxn>
                  <a:cxn ang="0">
                    <a:pos x="424" y="684"/>
                  </a:cxn>
                  <a:cxn ang="0">
                    <a:pos x="376" y="695"/>
                  </a:cxn>
                  <a:cxn ang="0">
                    <a:pos x="318" y="695"/>
                  </a:cxn>
                  <a:cxn ang="0">
                    <a:pos x="271" y="672"/>
                  </a:cxn>
                  <a:cxn ang="0">
                    <a:pos x="200" y="625"/>
                  </a:cxn>
                  <a:cxn ang="0">
                    <a:pos x="176" y="589"/>
                  </a:cxn>
                  <a:cxn ang="0">
                    <a:pos x="141" y="507"/>
                  </a:cxn>
                  <a:cxn ang="0">
                    <a:pos x="129" y="424"/>
                  </a:cxn>
                  <a:cxn ang="0">
                    <a:pos x="129" y="353"/>
                  </a:cxn>
                  <a:cxn ang="0">
                    <a:pos x="577" y="353"/>
                  </a:cxn>
                  <a:cxn ang="0">
                    <a:pos x="129" y="318"/>
                  </a:cxn>
                  <a:cxn ang="0">
                    <a:pos x="153" y="200"/>
                  </a:cxn>
                  <a:cxn ang="0">
                    <a:pos x="188" y="118"/>
                  </a:cxn>
                  <a:cxn ang="0">
                    <a:pos x="235" y="70"/>
                  </a:cxn>
                  <a:cxn ang="0">
                    <a:pos x="294" y="47"/>
                  </a:cxn>
                  <a:cxn ang="0">
                    <a:pos x="329" y="35"/>
                  </a:cxn>
                  <a:cxn ang="0">
                    <a:pos x="412" y="59"/>
                  </a:cxn>
                  <a:cxn ang="0">
                    <a:pos x="459" y="118"/>
                  </a:cxn>
                  <a:cxn ang="0">
                    <a:pos x="494" y="188"/>
                  </a:cxn>
                  <a:cxn ang="0">
                    <a:pos x="506" y="259"/>
                  </a:cxn>
                  <a:cxn ang="0">
                    <a:pos x="506" y="318"/>
                  </a:cxn>
                  <a:cxn ang="0">
                    <a:pos x="129" y="318"/>
                  </a:cxn>
                </a:cxnLst>
                <a:rect l="0" t="0" r="r" b="b"/>
                <a:pathLst>
                  <a:path w="612" h="731">
                    <a:moveTo>
                      <a:pt x="577" y="353"/>
                    </a:moveTo>
                    <a:lnTo>
                      <a:pt x="600" y="353"/>
                    </a:lnTo>
                    <a:lnTo>
                      <a:pt x="612" y="342"/>
                    </a:lnTo>
                    <a:lnTo>
                      <a:pt x="612" y="318"/>
                    </a:lnTo>
                    <a:lnTo>
                      <a:pt x="600" y="224"/>
                    </a:lnTo>
                    <a:lnTo>
                      <a:pt x="577" y="141"/>
                    </a:lnTo>
                    <a:lnTo>
                      <a:pt x="518" y="70"/>
                    </a:lnTo>
                    <a:lnTo>
                      <a:pt x="435" y="23"/>
                    </a:lnTo>
                    <a:lnTo>
                      <a:pt x="329" y="0"/>
                    </a:lnTo>
                    <a:lnTo>
                      <a:pt x="200" y="35"/>
                    </a:lnTo>
                    <a:lnTo>
                      <a:pt x="94" y="106"/>
                    </a:lnTo>
                    <a:lnTo>
                      <a:pt x="23" y="224"/>
                    </a:lnTo>
                    <a:lnTo>
                      <a:pt x="0" y="365"/>
                    </a:lnTo>
                    <a:lnTo>
                      <a:pt x="23" y="518"/>
                    </a:lnTo>
                    <a:lnTo>
                      <a:pt x="106" y="636"/>
                    </a:lnTo>
                    <a:lnTo>
                      <a:pt x="212" y="707"/>
                    </a:lnTo>
                    <a:lnTo>
                      <a:pt x="353" y="731"/>
                    </a:lnTo>
                    <a:lnTo>
                      <a:pt x="459" y="719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12" y="566"/>
                    </a:lnTo>
                    <a:lnTo>
                      <a:pt x="612" y="518"/>
                    </a:lnTo>
                    <a:lnTo>
                      <a:pt x="600" y="507"/>
                    </a:lnTo>
                    <a:lnTo>
                      <a:pt x="588" y="507"/>
                    </a:lnTo>
                    <a:lnTo>
                      <a:pt x="577" y="518"/>
                    </a:lnTo>
                    <a:lnTo>
                      <a:pt x="577" y="530"/>
                    </a:lnTo>
                    <a:lnTo>
                      <a:pt x="530" y="613"/>
                    </a:lnTo>
                    <a:lnTo>
                      <a:pt x="482" y="660"/>
                    </a:lnTo>
                    <a:lnTo>
                      <a:pt x="424" y="684"/>
                    </a:lnTo>
                    <a:lnTo>
                      <a:pt x="376" y="695"/>
                    </a:lnTo>
                    <a:lnTo>
                      <a:pt x="318" y="695"/>
                    </a:lnTo>
                    <a:lnTo>
                      <a:pt x="271" y="672"/>
                    </a:lnTo>
                    <a:lnTo>
                      <a:pt x="200" y="625"/>
                    </a:lnTo>
                    <a:lnTo>
                      <a:pt x="176" y="589"/>
                    </a:lnTo>
                    <a:lnTo>
                      <a:pt x="141" y="507"/>
                    </a:lnTo>
                    <a:lnTo>
                      <a:pt x="129" y="424"/>
                    </a:lnTo>
                    <a:lnTo>
                      <a:pt x="129" y="353"/>
                    </a:lnTo>
                    <a:lnTo>
                      <a:pt x="577" y="353"/>
                    </a:lnTo>
                    <a:close/>
                    <a:moveTo>
                      <a:pt x="129" y="318"/>
                    </a:moveTo>
                    <a:lnTo>
                      <a:pt x="153" y="200"/>
                    </a:lnTo>
                    <a:lnTo>
                      <a:pt x="188" y="118"/>
                    </a:lnTo>
                    <a:lnTo>
                      <a:pt x="235" y="70"/>
                    </a:lnTo>
                    <a:lnTo>
                      <a:pt x="294" y="47"/>
                    </a:lnTo>
                    <a:lnTo>
                      <a:pt x="329" y="35"/>
                    </a:lnTo>
                    <a:lnTo>
                      <a:pt x="412" y="59"/>
                    </a:lnTo>
                    <a:lnTo>
                      <a:pt x="459" y="118"/>
                    </a:lnTo>
                    <a:lnTo>
                      <a:pt x="494" y="188"/>
                    </a:lnTo>
                    <a:lnTo>
                      <a:pt x="506" y="259"/>
                    </a:lnTo>
                    <a:lnTo>
                      <a:pt x="506" y="318"/>
                    </a:lnTo>
                    <a:lnTo>
                      <a:pt x="129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03" name="Freeform 107"/>
              <p:cNvSpPr>
                <a:spLocks/>
              </p:cNvSpPr>
              <p:nvPr/>
            </p:nvSpPr>
            <p:spPr bwMode="auto">
              <a:xfrm>
                <a:off x="16705" y="9608"/>
                <a:ext cx="542" cy="708"/>
              </a:xfrm>
              <a:custGeom>
                <a:avLst/>
                <a:gdLst/>
                <a:ahLst/>
                <a:cxnLst>
                  <a:cxn ang="0">
                    <a:pos x="236" y="578"/>
                  </a:cxn>
                  <a:cxn ang="0">
                    <a:pos x="236" y="331"/>
                  </a:cxn>
                  <a:cxn ang="0">
                    <a:pos x="247" y="224"/>
                  </a:cxn>
                  <a:cxn ang="0">
                    <a:pos x="283" y="130"/>
                  </a:cxn>
                  <a:cxn ang="0">
                    <a:pos x="342" y="59"/>
                  </a:cxn>
                  <a:cxn ang="0">
                    <a:pos x="424" y="36"/>
                  </a:cxn>
                  <a:cxn ang="0">
                    <a:pos x="436" y="36"/>
                  </a:cxn>
                  <a:cxn ang="0">
                    <a:pos x="424" y="36"/>
                  </a:cxn>
                  <a:cxn ang="0">
                    <a:pos x="424" y="48"/>
                  </a:cxn>
                  <a:cxn ang="0">
                    <a:pos x="401" y="95"/>
                  </a:cxn>
                  <a:cxn ang="0">
                    <a:pos x="412" y="130"/>
                  </a:cxn>
                  <a:cxn ang="0">
                    <a:pos x="424" y="154"/>
                  </a:cxn>
                  <a:cxn ang="0">
                    <a:pos x="448" y="165"/>
                  </a:cxn>
                  <a:cxn ang="0">
                    <a:pos x="495" y="165"/>
                  </a:cxn>
                  <a:cxn ang="0">
                    <a:pos x="530" y="130"/>
                  </a:cxn>
                  <a:cxn ang="0">
                    <a:pos x="542" y="95"/>
                  </a:cxn>
                  <a:cxn ang="0">
                    <a:pos x="530" y="71"/>
                  </a:cxn>
                  <a:cxn ang="0">
                    <a:pos x="518" y="36"/>
                  </a:cxn>
                  <a:cxn ang="0">
                    <a:pos x="495" y="24"/>
                  </a:cxn>
                  <a:cxn ang="0">
                    <a:pos x="459" y="0"/>
                  </a:cxn>
                  <a:cxn ang="0">
                    <a:pos x="424" y="0"/>
                  </a:cxn>
                  <a:cxn ang="0">
                    <a:pos x="342" y="12"/>
                  </a:cxn>
                  <a:cxn ang="0">
                    <a:pos x="283" y="59"/>
                  </a:cxn>
                  <a:cxn ang="0">
                    <a:pos x="247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3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30" y="118"/>
                  </a:cxn>
                  <a:cxn ang="0">
                    <a:pos x="130" y="625"/>
                  </a:cxn>
                  <a:cxn ang="0">
                    <a:pos x="118" y="649"/>
                  </a:cxn>
                  <a:cxn ang="0">
                    <a:pos x="94" y="649"/>
                  </a:cxn>
                  <a:cxn ang="0">
                    <a:pos x="59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89" y="708"/>
                  </a:cxn>
                  <a:cxn ang="0">
                    <a:pos x="389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36" y="625"/>
                  </a:cxn>
                  <a:cxn ang="0">
                    <a:pos x="236" y="578"/>
                  </a:cxn>
                </a:cxnLst>
                <a:rect l="0" t="0" r="r" b="b"/>
                <a:pathLst>
                  <a:path w="542" h="708">
                    <a:moveTo>
                      <a:pt x="236" y="578"/>
                    </a:moveTo>
                    <a:lnTo>
                      <a:pt x="236" y="331"/>
                    </a:lnTo>
                    <a:lnTo>
                      <a:pt x="247" y="224"/>
                    </a:lnTo>
                    <a:lnTo>
                      <a:pt x="283" y="130"/>
                    </a:lnTo>
                    <a:lnTo>
                      <a:pt x="342" y="59"/>
                    </a:lnTo>
                    <a:lnTo>
                      <a:pt x="424" y="36"/>
                    </a:lnTo>
                    <a:lnTo>
                      <a:pt x="436" y="36"/>
                    </a:lnTo>
                    <a:lnTo>
                      <a:pt x="424" y="36"/>
                    </a:lnTo>
                    <a:lnTo>
                      <a:pt x="424" y="48"/>
                    </a:lnTo>
                    <a:lnTo>
                      <a:pt x="401" y="95"/>
                    </a:lnTo>
                    <a:lnTo>
                      <a:pt x="412" y="130"/>
                    </a:lnTo>
                    <a:lnTo>
                      <a:pt x="424" y="154"/>
                    </a:lnTo>
                    <a:lnTo>
                      <a:pt x="448" y="165"/>
                    </a:lnTo>
                    <a:lnTo>
                      <a:pt x="495" y="165"/>
                    </a:lnTo>
                    <a:lnTo>
                      <a:pt x="530" y="130"/>
                    </a:lnTo>
                    <a:lnTo>
                      <a:pt x="542" y="95"/>
                    </a:lnTo>
                    <a:lnTo>
                      <a:pt x="530" y="71"/>
                    </a:lnTo>
                    <a:lnTo>
                      <a:pt x="518" y="36"/>
                    </a:lnTo>
                    <a:lnTo>
                      <a:pt x="495" y="24"/>
                    </a:lnTo>
                    <a:lnTo>
                      <a:pt x="459" y="0"/>
                    </a:lnTo>
                    <a:lnTo>
                      <a:pt x="424" y="0"/>
                    </a:lnTo>
                    <a:lnTo>
                      <a:pt x="342" y="12"/>
                    </a:lnTo>
                    <a:lnTo>
                      <a:pt x="283" y="59"/>
                    </a:lnTo>
                    <a:lnTo>
                      <a:pt x="247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30" y="118"/>
                    </a:lnTo>
                    <a:lnTo>
                      <a:pt x="130" y="625"/>
                    </a:lnTo>
                    <a:lnTo>
                      <a:pt x="118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89" y="708"/>
                    </a:lnTo>
                    <a:lnTo>
                      <a:pt x="389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6" y="625"/>
                    </a:lnTo>
                    <a:lnTo>
                      <a:pt x="236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04" name="Freeform 108"/>
              <p:cNvSpPr>
                <a:spLocks noEditPoints="1"/>
              </p:cNvSpPr>
              <p:nvPr/>
            </p:nvSpPr>
            <p:spPr bwMode="auto">
              <a:xfrm>
                <a:off x="17871" y="9597"/>
                <a:ext cx="706" cy="731"/>
              </a:xfrm>
              <a:custGeom>
                <a:avLst/>
                <a:gdLst/>
                <a:ahLst/>
                <a:cxnLst>
                  <a:cxn ang="0">
                    <a:pos x="706" y="377"/>
                  </a:cxn>
                  <a:cxn ang="0">
                    <a:pos x="683" y="235"/>
                  </a:cxn>
                  <a:cxn ang="0">
                    <a:pos x="600" y="118"/>
                  </a:cxn>
                  <a:cxn ang="0">
                    <a:pos x="494" y="35"/>
                  </a:cxn>
                  <a:cxn ang="0">
                    <a:pos x="353" y="0"/>
                  </a:cxn>
                  <a:cxn ang="0">
                    <a:pos x="212" y="35"/>
                  </a:cxn>
                  <a:cxn ang="0">
                    <a:pos x="106" y="118"/>
                  </a:cxn>
                  <a:cxn ang="0">
                    <a:pos x="23" y="235"/>
                  </a:cxn>
                  <a:cxn ang="0">
                    <a:pos x="0" y="377"/>
                  </a:cxn>
                  <a:cxn ang="0">
                    <a:pos x="23" y="518"/>
                  </a:cxn>
                  <a:cxn ang="0">
                    <a:pos x="106" y="636"/>
                  </a:cxn>
                  <a:cxn ang="0">
                    <a:pos x="212" y="707"/>
                  </a:cxn>
                  <a:cxn ang="0">
                    <a:pos x="353" y="731"/>
                  </a:cxn>
                  <a:cxn ang="0">
                    <a:pos x="494" y="707"/>
                  </a:cxn>
                  <a:cxn ang="0">
                    <a:pos x="600" y="636"/>
                  </a:cxn>
                  <a:cxn ang="0">
                    <a:pos x="683" y="518"/>
                  </a:cxn>
                  <a:cxn ang="0">
                    <a:pos x="706" y="377"/>
                  </a:cxn>
                  <a:cxn ang="0">
                    <a:pos x="353" y="695"/>
                  </a:cxn>
                  <a:cxn ang="0">
                    <a:pos x="306" y="695"/>
                  </a:cxn>
                  <a:cxn ang="0">
                    <a:pos x="271" y="684"/>
                  </a:cxn>
                  <a:cxn ang="0">
                    <a:pos x="235" y="660"/>
                  </a:cxn>
                  <a:cxn ang="0">
                    <a:pos x="165" y="589"/>
                  </a:cxn>
                  <a:cxn ang="0">
                    <a:pos x="129" y="471"/>
                  </a:cxn>
                  <a:cxn ang="0">
                    <a:pos x="129" y="259"/>
                  </a:cxn>
                  <a:cxn ang="0">
                    <a:pos x="165" y="141"/>
                  </a:cxn>
                  <a:cxn ang="0">
                    <a:pos x="235" y="70"/>
                  </a:cxn>
                  <a:cxn ang="0">
                    <a:pos x="271" y="59"/>
                  </a:cxn>
                  <a:cxn ang="0">
                    <a:pos x="306" y="35"/>
                  </a:cxn>
                  <a:cxn ang="0">
                    <a:pos x="353" y="35"/>
                  </a:cxn>
                  <a:cxn ang="0">
                    <a:pos x="447" y="59"/>
                  </a:cxn>
                  <a:cxn ang="0">
                    <a:pos x="494" y="94"/>
                  </a:cxn>
                  <a:cxn ang="0">
                    <a:pos x="530" y="141"/>
                  </a:cxn>
                  <a:cxn ang="0">
                    <a:pos x="565" y="212"/>
                  </a:cxn>
                  <a:cxn ang="0">
                    <a:pos x="577" y="294"/>
                  </a:cxn>
                  <a:cxn ang="0">
                    <a:pos x="577" y="365"/>
                  </a:cxn>
                  <a:cxn ang="0">
                    <a:pos x="565" y="471"/>
                  </a:cxn>
                  <a:cxn ang="0">
                    <a:pos x="542" y="577"/>
                  </a:cxn>
                  <a:cxn ang="0">
                    <a:pos x="459" y="660"/>
                  </a:cxn>
                  <a:cxn ang="0">
                    <a:pos x="353" y="695"/>
                  </a:cxn>
                </a:cxnLst>
                <a:rect l="0" t="0" r="r" b="b"/>
                <a:pathLst>
                  <a:path w="706" h="731">
                    <a:moveTo>
                      <a:pt x="706" y="377"/>
                    </a:moveTo>
                    <a:lnTo>
                      <a:pt x="683" y="235"/>
                    </a:lnTo>
                    <a:lnTo>
                      <a:pt x="600" y="118"/>
                    </a:lnTo>
                    <a:lnTo>
                      <a:pt x="494" y="35"/>
                    </a:lnTo>
                    <a:lnTo>
                      <a:pt x="353" y="0"/>
                    </a:lnTo>
                    <a:lnTo>
                      <a:pt x="212" y="35"/>
                    </a:lnTo>
                    <a:lnTo>
                      <a:pt x="106" y="118"/>
                    </a:lnTo>
                    <a:lnTo>
                      <a:pt x="23" y="235"/>
                    </a:lnTo>
                    <a:lnTo>
                      <a:pt x="0" y="377"/>
                    </a:lnTo>
                    <a:lnTo>
                      <a:pt x="23" y="518"/>
                    </a:lnTo>
                    <a:lnTo>
                      <a:pt x="106" y="636"/>
                    </a:lnTo>
                    <a:lnTo>
                      <a:pt x="212" y="707"/>
                    </a:lnTo>
                    <a:lnTo>
                      <a:pt x="353" y="731"/>
                    </a:lnTo>
                    <a:lnTo>
                      <a:pt x="494" y="707"/>
                    </a:lnTo>
                    <a:lnTo>
                      <a:pt x="600" y="636"/>
                    </a:lnTo>
                    <a:lnTo>
                      <a:pt x="683" y="518"/>
                    </a:lnTo>
                    <a:lnTo>
                      <a:pt x="706" y="377"/>
                    </a:lnTo>
                    <a:close/>
                    <a:moveTo>
                      <a:pt x="353" y="695"/>
                    </a:moveTo>
                    <a:lnTo>
                      <a:pt x="306" y="695"/>
                    </a:lnTo>
                    <a:lnTo>
                      <a:pt x="271" y="684"/>
                    </a:lnTo>
                    <a:lnTo>
                      <a:pt x="235" y="660"/>
                    </a:lnTo>
                    <a:lnTo>
                      <a:pt x="165" y="589"/>
                    </a:lnTo>
                    <a:lnTo>
                      <a:pt x="129" y="471"/>
                    </a:lnTo>
                    <a:lnTo>
                      <a:pt x="129" y="259"/>
                    </a:lnTo>
                    <a:lnTo>
                      <a:pt x="165" y="141"/>
                    </a:lnTo>
                    <a:lnTo>
                      <a:pt x="235" y="70"/>
                    </a:lnTo>
                    <a:lnTo>
                      <a:pt x="271" y="59"/>
                    </a:lnTo>
                    <a:lnTo>
                      <a:pt x="306" y="35"/>
                    </a:lnTo>
                    <a:lnTo>
                      <a:pt x="353" y="35"/>
                    </a:lnTo>
                    <a:lnTo>
                      <a:pt x="447" y="59"/>
                    </a:lnTo>
                    <a:lnTo>
                      <a:pt x="494" y="94"/>
                    </a:lnTo>
                    <a:lnTo>
                      <a:pt x="530" y="141"/>
                    </a:lnTo>
                    <a:lnTo>
                      <a:pt x="565" y="212"/>
                    </a:lnTo>
                    <a:lnTo>
                      <a:pt x="577" y="294"/>
                    </a:lnTo>
                    <a:lnTo>
                      <a:pt x="577" y="365"/>
                    </a:lnTo>
                    <a:lnTo>
                      <a:pt x="565" y="471"/>
                    </a:lnTo>
                    <a:lnTo>
                      <a:pt x="542" y="577"/>
                    </a:lnTo>
                    <a:lnTo>
                      <a:pt x="459" y="660"/>
                    </a:lnTo>
                    <a:lnTo>
                      <a:pt x="353" y="6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05" name="Freeform 109"/>
              <p:cNvSpPr>
                <a:spLocks/>
              </p:cNvSpPr>
              <p:nvPr/>
            </p:nvSpPr>
            <p:spPr bwMode="auto">
              <a:xfrm>
                <a:off x="18672" y="9184"/>
                <a:ext cx="518" cy="1132"/>
              </a:xfrm>
              <a:custGeom>
                <a:avLst/>
                <a:gdLst/>
                <a:ahLst/>
                <a:cxnLst>
                  <a:cxn ang="0">
                    <a:pos x="235" y="495"/>
                  </a:cxn>
                  <a:cxn ang="0">
                    <a:pos x="424" y="495"/>
                  </a:cxn>
                  <a:cxn ang="0">
                    <a:pos x="424" y="436"/>
                  </a:cxn>
                  <a:cxn ang="0">
                    <a:pos x="235" y="436"/>
                  </a:cxn>
                  <a:cxn ang="0">
                    <a:pos x="235" y="259"/>
                  </a:cxn>
                  <a:cxn ang="0">
                    <a:pos x="247" y="165"/>
                  </a:cxn>
                  <a:cxn ang="0">
                    <a:pos x="282" y="94"/>
                  </a:cxn>
                  <a:cxn ang="0">
                    <a:pos x="329" y="47"/>
                  </a:cxn>
                  <a:cxn ang="0">
                    <a:pos x="376" y="35"/>
                  </a:cxn>
                  <a:cxn ang="0">
                    <a:pos x="412" y="35"/>
                  </a:cxn>
                  <a:cxn ang="0">
                    <a:pos x="435" y="47"/>
                  </a:cxn>
                  <a:cxn ang="0">
                    <a:pos x="412" y="59"/>
                  </a:cxn>
                  <a:cxn ang="0">
                    <a:pos x="400" y="71"/>
                  </a:cxn>
                  <a:cxn ang="0">
                    <a:pos x="388" y="94"/>
                  </a:cxn>
                  <a:cxn ang="0">
                    <a:pos x="388" y="141"/>
                  </a:cxn>
                  <a:cxn ang="0">
                    <a:pos x="400" y="165"/>
                  </a:cxn>
                  <a:cxn ang="0">
                    <a:pos x="447" y="189"/>
                  </a:cxn>
                  <a:cxn ang="0">
                    <a:pos x="482" y="177"/>
                  </a:cxn>
                  <a:cxn ang="0">
                    <a:pos x="506" y="165"/>
                  </a:cxn>
                  <a:cxn ang="0">
                    <a:pos x="518" y="141"/>
                  </a:cxn>
                  <a:cxn ang="0">
                    <a:pos x="518" y="82"/>
                  </a:cxn>
                  <a:cxn ang="0">
                    <a:pos x="494" y="47"/>
                  </a:cxn>
                  <a:cxn ang="0">
                    <a:pos x="471" y="23"/>
                  </a:cxn>
                  <a:cxn ang="0">
                    <a:pos x="376" y="0"/>
                  </a:cxn>
                  <a:cxn ang="0">
                    <a:pos x="294" y="12"/>
                  </a:cxn>
                  <a:cxn ang="0">
                    <a:pos x="212" y="71"/>
                  </a:cxn>
                  <a:cxn ang="0">
                    <a:pos x="153" y="141"/>
                  </a:cxn>
                  <a:cxn ang="0">
                    <a:pos x="129" y="259"/>
                  </a:cxn>
                  <a:cxn ang="0">
                    <a:pos x="129" y="436"/>
                  </a:cxn>
                  <a:cxn ang="0">
                    <a:pos x="0" y="436"/>
                  </a:cxn>
                  <a:cxn ang="0">
                    <a:pos x="0" y="495"/>
                  </a:cxn>
                  <a:cxn ang="0">
                    <a:pos x="129" y="495"/>
                  </a:cxn>
                  <a:cxn ang="0">
                    <a:pos x="129" y="1049"/>
                  </a:cxn>
                  <a:cxn ang="0">
                    <a:pos x="117" y="1073"/>
                  </a:cxn>
                  <a:cxn ang="0">
                    <a:pos x="94" y="1073"/>
                  </a:cxn>
                  <a:cxn ang="0">
                    <a:pos x="58" y="1085"/>
                  </a:cxn>
                  <a:cxn ang="0">
                    <a:pos x="11" y="1085"/>
                  </a:cxn>
                  <a:cxn ang="0">
                    <a:pos x="11" y="1132"/>
                  </a:cxn>
                  <a:cxn ang="0">
                    <a:pos x="388" y="1132"/>
                  </a:cxn>
                  <a:cxn ang="0">
                    <a:pos x="388" y="1085"/>
                  </a:cxn>
                  <a:cxn ang="0">
                    <a:pos x="306" y="1085"/>
                  </a:cxn>
                  <a:cxn ang="0">
                    <a:pos x="270" y="1073"/>
                  </a:cxn>
                  <a:cxn ang="0">
                    <a:pos x="247" y="1061"/>
                  </a:cxn>
                  <a:cxn ang="0">
                    <a:pos x="247" y="1049"/>
                  </a:cxn>
                  <a:cxn ang="0">
                    <a:pos x="235" y="1038"/>
                  </a:cxn>
                  <a:cxn ang="0">
                    <a:pos x="235" y="1002"/>
                  </a:cxn>
                  <a:cxn ang="0">
                    <a:pos x="235" y="495"/>
                  </a:cxn>
                </a:cxnLst>
                <a:rect l="0" t="0" r="r" b="b"/>
                <a:pathLst>
                  <a:path w="518" h="1132">
                    <a:moveTo>
                      <a:pt x="235" y="495"/>
                    </a:moveTo>
                    <a:lnTo>
                      <a:pt x="424" y="495"/>
                    </a:lnTo>
                    <a:lnTo>
                      <a:pt x="424" y="436"/>
                    </a:lnTo>
                    <a:lnTo>
                      <a:pt x="235" y="436"/>
                    </a:lnTo>
                    <a:lnTo>
                      <a:pt x="235" y="259"/>
                    </a:lnTo>
                    <a:lnTo>
                      <a:pt x="247" y="165"/>
                    </a:lnTo>
                    <a:lnTo>
                      <a:pt x="282" y="94"/>
                    </a:lnTo>
                    <a:lnTo>
                      <a:pt x="329" y="47"/>
                    </a:lnTo>
                    <a:lnTo>
                      <a:pt x="376" y="35"/>
                    </a:lnTo>
                    <a:lnTo>
                      <a:pt x="412" y="35"/>
                    </a:lnTo>
                    <a:lnTo>
                      <a:pt x="435" y="47"/>
                    </a:lnTo>
                    <a:lnTo>
                      <a:pt x="412" y="59"/>
                    </a:lnTo>
                    <a:lnTo>
                      <a:pt x="400" y="71"/>
                    </a:lnTo>
                    <a:lnTo>
                      <a:pt x="388" y="94"/>
                    </a:lnTo>
                    <a:lnTo>
                      <a:pt x="388" y="141"/>
                    </a:lnTo>
                    <a:lnTo>
                      <a:pt x="400" y="165"/>
                    </a:lnTo>
                    <a:lnTo>
                      <a:pt x="447" y="189"/>
                    </a:lnTo>
                    <a:lnTo>
                      <a:pt x="482" y="177"/>
                    </a:lnTo>
                    <a:lnTo>
                      <a:pt x="506" y="165"/>
                    </a:lnTo>
                    <a:lnTo>
                      <a:pt x="518" y="141"/>
                    </a:lnTo>
                    <a:lnTo>
                      <a:pt x="518" y="82"/>
                    </a:lnTo>
                    <a:lnTo>
                      <a:pt x="494" y="47"/>
                    </a:lnTo>
                    <a:lnTo>
                      <a:pt x="471" y="23"/>
                    </a:lnTo>
                    <a:lnTo>
                      <a:pt x="376" y="0"/>
                    </a:lnTo>
                    <a:lnTo>
                      <a:pt x="294" y="12"/>
                    </a:lnTo>
                    <a:lnTo>
                      <a:pt x="212" y="71"/>
                    </a:lnTo>
                    <a:lnTo>
                      <a:pt x="153" y="141"/>
                    </a:lnTo>
                    <a:lnTo>
                      <a:pt x="129" y="259"/>
                    </a:lnTo>
                    <a:lnTo>
                      <a:pt x="129" y="436"/>
                    </a:lnTo>
                    <a:lnTo>
                      <a:pt x="0" y="436"/>
                    </a:lnTo>
                    <a:lnTo>
                      <a:pt x="0" y="495"/>
                    </a:lnTo>
                    <a:lnTo>
                      <a:pt x="129" y="495"/>
                    </a:lnTo>
                    <a:lnTo>
                      <a:pt x="129" y="1049"/>
                    </a:lnTo>
                    <a:lnTo>
                      <a:pt x="117" y="1073"/>
                    </a:lnTo>
                    <a:lnTo>
                      <a:pt x="94" y="1073"/>
                    </a:lnTo>
                    <a:lnTo>
                      <a:pt x="58" y="1085"/>
                    </a:lnTo>
                    <a:lnTo>
                      <a:pt x="11" y="1085"/>
                    </a:lnTo>
                    <a:lnTo>
                      <a:pt x="11" y="1132"/>
                    </a:lnTo>
                    <a:lnTo>
                      <a:pt x="388" y="1132"/>
                    </a:lnTo>
                    <a:lnTo>
                      <a:pt x="388" y="1085"/>
                    </a:lnTo>
                    <a:lnTo>
                      <a:pt x="306" y="1085"/>
                    </a:lnTo>
                    <a:lnTo>
                      <a:pt x="270" y="1073"/>
                    </a:lnTo>
                    <a:lnTo>
                      <a:pt x="247" y="1061"/>
                    </a:lnTo>
                    <a:lnTo>
                      <a:pt x="247" y="1049"/>
                    </a:lnTo>
                    <a:lnTo>
                      <a:pt x="235" y="1038"/>
                    </a:lnTo>
                    <a:lnTo>
                      <a:pt x="235" y="1002"/>
                    </a:lnTo>
                    <a:lnTo>
                      <a:pt x="235" y="4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06" name="Freeform 110"/>
              <p:cNvSpPr>
                <a:spLocks/>
              </p:cNvSpPr>
              <p:nvPr/>
            </p:nvSpPr>
            <p:spPr bwMode="auto">
              <a:xfrm>
                <a:off x="19696" y="9597"/>
                <a:ext cx="601" cy="731"/>
              </a:xfrm>
              <a:custGeom>
                <a:avLst/>
                <a:gdLst/>
                <a:ahLst/>
                <a:cxnLst>
                  <a:cxn ang="0">
                    <a:pos x="518" y="106"/>
                  </a:cxn>
                  <a:cxn ang="0">
                    <a:pos x="483" y="106"/>
                  </a:cxn>
                  <a:cxn ang="0">
                    <a:pos x="459" y="129"/>
                  </a:cxn>
                  <a:cxn ang="0">
                    <a:pos x="447" y="153"/>
                  </a:cxn>
                  <a:cxn ang="0">
                    <a:pos x="436" y="165"/>
                  </a:cxn>
                  <a:cxn ang="0">
                    <a:pos x="436" y="176"/>
                  </a:cxn>
                  <a:cxn ang="0">
                    <a:pos x="459" y="224"/>
                  </a:cxn>
                  <a:cxn ang="0">
                    <a:pos x="483" y="247"/>
                  </a:cxn>
                  <a:cxn ang="0">
                    <a:pos x="542" y="247"/>
                  </a:cxn>
                  <a:cxn ang="0">
                    <a:pos x="565" y="224"/>
                  </a:cxn>
                  <a:cxn ang="0">
                    <a:pos x="589" y="176"/>
                  </a:cxn>
                  <a:cxn ang="0">
                    <a:pos x="565" y="106"/>
                  </a:cxn>
                  <a:cxn ang="0">
                    <a:pos x="506" y="47"/>
                  </a:cxn>
                  <a:cxn ang="0">
                    <a:pos x="436" y="11"/>
                  </a:cxn>
                  <a:cxn ang="0">
                    <a:pos x="342" y="0"/>
                  </a:cxn>
                  <a:cxn ang="0">
                    <a:pos x="200" y="35"/>
                  </a:cxn>
                  <a:cxn ang="0">
                    <a:pos x="94" y="118"/>
                  </a:cxn>
                  <a:cxn ang="0">
                    <a:pos x="24" y="235"/>
                  </a:cxn>
                  <a:cxn ang="0">
                    <a:pos x="0" y="377"/>
                  </a:cxn>
                  <a:cxn ang="0">
                    <a:pos x="24" y="518"/>
                  </a:cxn>
                  <a:cxn ang="0">
                    <a:pos x="94" y="636"/>
                  </a:cxn>
                  <a:cxn ang="0">
                    <a:pos x="212" y="707"/>
                  </a:cxn>
                  <a:cxn ang="0">
                    <a:pos x="342" y="731"/>
                  </a:cxn>
                  <a:cxn ang="0">
                    <a:pos x="447" y="719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01" y="554"/>
                  </a:cxn>
                  <a:cxn ang="0">
                    <a:pos x="601" y="518"/>
                  </a:cxn>
                  <a:cxn ang="0">
                    <a:pos x="589" y="507"/>
                  </a:cxn>
                  <a:cxn ang="0">
                    <a:pos x="577" y="518"/>
                  </a:cxn>
                  <a:cxn ang="0">
                    <a:pos x="565" y="518"/>
                  </a:cxn>
                  <a:cxn ang="0">
                    <a:pos x="565" y="530"/>
                  </a:cxn>
                  <a:cxn ang="0">
                    <a:pos x="518" y="613"/>
                  </a:cxn>
                  <a:cxn ang="0">
                    <a:pos x="459" y="672"/>
                  </a:cxn>
                  <a:cxn ang="0">
                    <a:pos x="400" y="695"/>
                  </a:cxn>
                  <a:cxn ang="0">
                    <a:pos x="353" y="695"/>
                  </a:cxn>
                  <a:cxn ang="0">
                    <a:pos x="294" y="684"/>
                  </a:cxn>
                  <a:cxn ang="0">
                    <a:pos x="236" y="660"/>
                  </a:cxn>
                  <a:cxn ang="0">
                    <a:pos x="188" y="601"/>
                  </a:cxn>
                  <a:cxn ang="0">
                    <a:pos x="141" y="507"/>
                  </a:cxn>
                  <a:cxn ang="0">
                    <a:pos x="130" y="365"/>
                  </a:cxn>
                  <a:cxn ang="0">
                    <a:pos x="141" y="235"/>
                  </a:cxn>
                  <a:cxn ang="0">
                    <a:pos x="177" y="141"/>
                  </a:cxn>
                  <a:cxn ang="0">
                    <a:pos x="236" y="82"/>
                  </a:cxn>
                  <a:cxn ang="0">
                    <a:pos x="294" y="47"/>
                  </a:cxn>
                  <a:cxn ang="0">
                    <a:pos x="412" y="47"/>
                  </a:cxn>
                  <a:cxn ang="0">
                    <a:pos x="483" y="70"/>
                  </a:cxn>
                  <a:cxn ang="0">
                    <a:pos x="518" y="106"/>
                  </a:cxn>
                </a:cxnLst>
                <a:rect l="0" t="0" r="r" b="b"/>
                <a:pathLst>
                  <a:path w="601" h="731">
                    <a:moveTo>
                      <a:pt x="518" y="106"/>
                    </a:moveTo>
                    <a:lnTo>
                      <a:pt x="483" y="106"/>
                    </a:lnTo>
                    <a:lnTo>
                      <a:pt x="459" y="129"/>
                    </a:lnTo>
                    <a:lnTo>
                      <a:pt x="447" y="153"/>
                    </a:lnTo>
                    <a:lnTo>
                      <a:pt x="436" y="165"/>
                    </a:lnTo>
                    <a:lnTo>
                      <a:pt x="436" y="176"/>
                    </a:lnTo>
                    <a:lnTo>
                      <a:pt x="459" y="224"/>
                    </a:lnTo>
                    <a:lnTo>
                      <a:pt x="483" y="247"/>
                    </a:lnTo>
                    <a:lnTo>
                      <a:pt x="542" y="247"/>
                    </a:lnTo>
                    <a:lnTo>
                      <a:pt x="565" y="224"/>
                    </a:lnTo>
                    <a:lnTo>
                      <a:pt x="589" y="176"/>
                    </a:lnTo>
                    <a:lnTo>
                      <a:pt x="565" y="106"/>
                    </a:lnTo>
                    <a:lnTo>
                      <a:pt x="506" y="47"/>
                    </a:lnTo>
                    <a:lnTo>
                      <a:pt x="436" y="11"/>
                    </a:lnTo>
                    <a:lnTo>
                      <a:pt x="342" y="0"/>
                    </a:lnTo>
                    <a:lnTo>
                      <a:pt x="200" y="35"/>
                    </a:lnTo>
                    <a:lnTo>
                      <a:pt x="94" y="118"/>
                    </a:lnTo>
                    <a:lnTo>
                      <a:pt x="24" y="235"/>
                    </a:lnTo>
                    <a:lnTo>
                      <a:pt x="0" y="377"/>
                    </a:lnTo>
                    <a:lnTo>
                      <a:pt x="24" y="518"/>
                    </a:lnTo>
                    <a:lnTo>
                      <a:pt x="94" y="636"/>
                    </a:lnTo>
                    <a:lnTo>
                      <a:pt x="212" y="707"/>
                    </a:lnTo>
                    <a:lnTo>
                      <a:pt x="342" y="731"/>
                    </a:lnTo>
                    <a:lnTo>
                      <a:pt x="447" y="719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01" y="554"/>
                    </a:lnTo>
                    <a:lnTo>
                      <a:pt x="601" y="518"/>
                    </a:lnTo>
                    <a:lnTo>
                      <a:pt x="589" y="507"/>
                    </a:lnTo>
                    <a:lnTo>
                      <a:pt x="577" y="518"/>
                    </a:lnTo>
                    <a:lnTo>
                      <a:pt x="565" y="518"/>
                    </a:lnTo>
                    <a:lnTo>
                      <a:pt x="565" y="530"/>
                    </a:lnTo>
                    <a:lnTo>
                      <a:pt x="518" y="613"/>
                    </a:lnTo>
                    <a:lnTo>
                      <a:pt x="459" y="672"/>
                    </a:lnTo>
                    <a:lnTo>
                      <a:pt x="400" y="695"/>
                    </a:lnTo>
                    <a:lnTo>
                      <a:pt x="353" y="695"/>
                    </a:lnTo>
                    <a:lnTo>
                      <a:pt x="294" y="684"/>
                    </a:lnTo>
                    <a:lnTo>
                      <a:pt x="236" y="660"/>
                    </a:lnTo>
                    <a:lnTo>
                      <a:pt x="188" y="601"/>
                    </a:lnTo>
                    <a:lnTo>
                      <a:pt x="141" y="507"/>
                    </a:lnTo>
                    <a:lnTo>
                      <a:pt x="130" y="365"/>
                    </a:lnTo>
                    <a:lnTo>
                      <a:pt x="141" y="235"/>
                    </a:lnTo>
                    <a:lnTo>
                      <a:pt x="177" y="141"/>
                    </a:lnTo>
                    <a:lnTo>
                      <a:pt x="236" y="82"/>
                    </a:lnTo>
                    <a:lnTo>
                      <a:pt x="294" y="47"/>
                    </a:lnTo>
                    <a:lnTo>
                      <a:pt x="412" y="47"/>
                    </a:lnTo>
                    <a:lnTo>
                      <a:pt x="483" y="70"/>
                    </a:lnTo>
                    <a:lnTo>
                      <a:pt x="518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07" name="Freeform 111"/>
              <p:cNvSpPr>
                <a:spLocks noEditPoints="1"/>
              </p:cNvSpPr>
              <p:nvPr/>
            </p:nvSpPr>
            <p:spPr bwMode="auto">
              <a:xfrm>
                <a:off x="20391" y="9597"/>
                <a:ext cx="706" cy="731"/>
              </a:xfrm>
              <a:custGeom>
                <a:avLst/>
                <a:gdLst/>
                <a:ahLst/>
                <a:cxnLst>
                  <a:cxn ang="0">
                    <a:pos x="706" y="377"/>
                  </a:cxn>
                  <a:cxn ang="0">
                    <a:pos x="683" y="235"/>
                  </a:cxn>
                  <a:cxn ang="0">
                    <a:pos x="600" y="118"/>
                  </a:cxn>
                  <a:cxn ang="0">
                    <a:pos x="494" y="35"/>
                  </a:cxn>
                  <a:cxn ang="0">
                    <a:pos x="353" y="0"/>
                  </a:cxn>
                  <a:cxn ang="0">
                    <a:pos x="212" y="35"/>
                  </a:cxn>
                  <a:cxn ang="0">
                    <a:pos x="106" y="118"/>
                  </a:cxn>
                  <a:cxn ang="0">
                    <a:pos x="35" y="235"/>
                  </a:cxn>
                  <a:cxn ang="0">
                    <a:pos x="0" y="377"/>
                  </a:cxn>
                  <a:cxn ang="0">
                    <a:pos x="35" y="518"/>
                  </a:cxn>
                  <a:cxn ang="0">
                    <a:pos x="106" y="636"/>
                  </a:cxn>
                  <a:cxn ang="0">
                    <a:pos x="223" y="707"/>
                  </a:cxn>
                  <a:cxn ang="0">
                    <a:pos x="353" y="731"/>
                  </a:cxn>
                  <a:cxn ang="0">
                    <a:pos x="494" y="707"/>
                  </a:cxn>
                  <a:cxn ang="0">
                    <a:pos x="600" y="636"/>
                  </a:cxn>
                  <a:cxn ang="0">
                    <a:pos x="683" y="518"/>
                  </a:cxn>
                  <a:cxn ang="0">
                    <a:pos x="706" y="377"/>
                  </a:cxn>
                  <a:cxn ang="0">
                    <a:pos x="353" y="695"/>
                  </a:cxn>
                  <a:cxn ang="0">
                    <a:pos x="318" y="695"/>
                  </a:cxn>
                  <a:cxn ang="0">
                    <a:pos x="271" y="684"/>
                  </a:cxn>
                  <a:cxn ang="0">
                    <a:pos x="235" y="660"/>
                  </a:cxn>
                  <a:cxn ang="0">
                    <a:pos x="200" y="625"/>
                  </a:cxn>
                  <a:cxn ang="0">
                    <a:pos x="176" y="589"/>
                  </a:cxn>
                  <a:cxn ang="0">
                    <a:pos x="153" y="507"/>
                  </a:cxn>
                  <a:cxn ang="0">
                    <a:pos x="129" y="365"/>
                  </a:cxn>
                  <a:cxn ang="0">
                    <a:pos x="141" y="259"/>
                  </a:cxn>
                  <a:cxn ang="0">
                    <a:pos x="176" y="141"/>
                  </a:cxn>
                  <a:cxn ang="0">
                    <a:pos x="200" y="106"/>
                  </a:cxn>
                  <a:cxn ang="0">
                    <a:pos x="235" y="70"/>
                  </a:cxn>
                  <a:cxn ang="0">
                    <a:pos x="271" y="59"/>
                  </a:cxn>
                  <a:cxn ang="0">
                    <a:pos x="318" y="35"/>
                  </a:cxn>
                  <a:cxn ang="0">
                    <a:pos x="353" y="35"/>
                  </a:cxn>
                  <a:cxn ang="0">
                    <a:pos x="412" y="47"/>
                  </a:cxn>
                  <a:cxn ang="0">
                    <a:pos x="459" y="59"/>
                  </a:cxn>
                  <a:cxn ang="0">
                    <a:pos x="506" y="94"/>
                  </a:cxn>
                  <a:cxn ang="0">
                    <a:pos x="541" y="141"/>
                  </a:cxn>
                  <a:cxn ang="0">
                    <a:pos x="577" y="259"/>
                  </a:cxn>
                  <a:cxn ang="0">
                    <a:pos x="577" y="471"/>
                  </a:cxn>
                  <a:cxn ang="0">
                    <a:pos x="541" y="577"/>
                  </a:cxn>
                  <a:cxn ang="0">
                    <a:pos x="506" y="625"/>
                  </a:cxn>
                  <a:cxn ang="0">
                    <a:pos x="471" y="660"/>
                  </a:cxn>
                  <a:cxn ang="0">
                    <a:pos x="412" y="684"/>
                  </a:cxn>
                  <a:cxn ang="0">
                    <a:pos x="353" y="695"/>
                  </a:cxn>
                </a:cxnLst>
                <a:rect l="0" t="0" r="r" b="b"/>
                <a:pathLst>
                  <a:path w="706" h="731">
                    <a:moveTo>
                      <a:pt x="706" y="377"/>
                    </a:moveTo>
                    <a:lnTo>
                      <a:pt x="683" y="235"/>
                    </a:lnTo>
                    <a:lnTo>
                      <a:pt x="600" y="118"/>
                    </a:lnTo>
                    <a:lnTo>
                      <a:pt x="494" y="35"/>
                    </a:lnTo>
                    <a:lnTo>
                      <a:pt x="353" y="0"/>
                    </a:lnTo>
                    <a:lnTo>
                      <a:pt x="212" y="35"/>
                    </a:lnTo>
                    <a:lnTo>
                      <a:pt x="106" y="118"/>
                    </a:lnTo>
                    <a:lnTo>
                      <a:pt x="35" y="235"/>
                    </a:lnTo>
                    <a:lnTo>
                      <a:pt x="0" y="377"/>
                    </a:lnTo>
                    <a:lnTo>
                      <a:pt x="35" y="518"/>
                    </a:lnTo>
                    <a:lnTo>
                      <a:pt x="106" y="636"/>
                    </a:lnTo>
                    <a:lnTo>
                      <a:pt x="223" y="707"/>
                    </a:lnTo>
                    <a:lnTo>
                      <a:pt x="353" y="731"/>
                    </a:lnTo>
                    <a:lnTo>
                      <a:pt x="494" y="707"/>
                    </a:lnTo>
                    <a:lnTo>
                      <a:pt x="600" y="636"/>
                    </a:lnTo>
                    <a:lnTo>
                      <a:pt x="683" y="518"/>
                    </a:lnTo>
                    <a:lnTo>
                      <a:pt x="706" y="377"/>
                    </a:lnTo>
                    <a:close/>
                    <a:moveTo>
                      <a:pt x="353" y="695"/>
                    </a:moveTo>
                    <a:lnTo>
                      <a:pt x="318" y="695"/>
                    </a:lnTo>
                    <a:lnTo>
                      <a:pt x="271" y="684"/>
                    </a:lnTo>
                    <a:lnTo>
                      <a:pt x="235" y="660"/>
                    </a:lnTo>
                    <a:lnTo>
                      <a:pt x="200" y="625"/>
                    </a:lnTo>
                    <a:lnTo>
                      <a:pt x="176" y="589"/>
                    </a:lnTo>
                    <a:lnTo>
                      <a:pt x="153" y="507"/>
                    </a:lnTo>
                    <a:lnTo>
                      <a:pt x="129" y="365"/>
                    </a:lnTo>
                    <a:lnTo>
                      <a:pt x="141" y="259"/>
                    </a:lnTo>
                    <a:lnTo>
                      <a:pt x="176" y="141"/>
                    </a:lnTo>
                    <a:lnTo>
                      <a:pt x="200" y="106"/>
                    </a:lnTo>
                    <a:lnTo>
                      <a:pt x="235" y="70"/>
                    </a:lnTo>
                    <a:lnTo>
                      <a:pt x="271" y="59"/>
                    </a:lnTo>
                    <a:lnTo>
                      <a:pt x="318" y="35"/>
                    </a:lnTo>
                    <a:lnTo>
                      <a:pt x="353" y="35"/>
                    </a:lnTo>
                    <a:lnTo>
                      <a:pt x="412" y="47"/>
                    </a:lnTo>
                    <a:lnTo>
                      <a:pt x="459" y="59"/>
                    </a:lnTo>
                    <a:lnTo>
                      <a:pt x="506" y="94"/>
                    </a:lnTo>
                    <a:lnTo>
                      <a:pt x="541" y="141"/>
                    </a:lnTo>
                    <a:lnTo>
                      <a:pt x="577" y="259"/>
                    </a:lnTo>
                    <a:lnTo>
                      <a:pt x="577" y="471"/>
                    </a:lnTo>
                    <a:lnTo>
                      <a:pt x="541" y="577"/>
                    </a:lnTo>
                    <a:lnTo>
                      <a:pt x="506" y="625"/>
                    </a:lnTo>
                    <a:lnTo>
                      <a:pt x="471" y="660"/>
                    </a:lnTo>
                    <a:lnTo>
                      <a:pt x="412" y="684"/>
                    </a:lnTo>
                    <a:lnTo>
                      <a:pt x="353" y="6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08" name="Freeform 112"/>
              <p:cNvSpPr>
                <a:spLocks/>
              </p:cNvSpPr>
              <p:nvPr/>
            </p:nvSpPr>
            <p:spPr bwMode="auto">
              <a:xfrm>
                <a:off x="21203" y="9207"/>
                <a:ext cx="353" cy="1109"/>
              </a:xfrm>
              <a:custGeom>
                <a:avLst/>
                <a:gdLst/>
                <a:ahLst/>
                <a:cxnLst>
                  <a:cxn ang="0">
                    <a:pos x="224" y="0"/>
                  </a:cxn>
                  <a:cxn ang="0">
                    <a:pos x="0" y="12"/>
                  </a:cxn>
                  <a:cxn ang="0">
                    <a:pos x="0" y="59"/>
                  </a:cxn>
                  <a:cxn ang="0">
                    <a:pos x="47" y="59"/>
                  </a:cxn>
                  <a:cxn ang="0">
                    <a:pos x="83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18" y="1026"/>
                  </a:cxn>
                  <a:cxn ang="0">
                    <a:pos x="106" y="1050"/>
                  </a:cxn>
                  <a:cxn ang="0">
                    <a:pos x="83" y="1050"/>
                  </a:cxn>
                  <a:cxn ang="0">
                    <a:pos x="47" y="1062"/>
                  </a:cxn>
                  <a:cxn ang="0">
                    <a:pos x="0" y="1062"/>
                  </a:cxn>
                  <a:cxn ang="0">
                    <a:pos x="0" y="1109"/>
                  </a:cxn>
                  <a:cxn ang="0">
                    <a:pos x="353" y="1109"/>
                  </a:cxn>
                  <a:cxn ang="0">
                    <a:pos x="353" y="1062"/>
                  </a:cxn>
                  <a:cxn ang="0">
                    <a:pos x="295" y="1062"/>
                  </a:cxn>
                  <a:cxn ang="0">
                    <a:pos x="259" y="1050"/>
                  </a:cxn>
                  <a:cxn ang="0">
                    <a:pos x="236" y="1038"/>
                  </a:cxn>
                  <a:cxn ang="0">
                    <a:pos x="236" y="1026"/>
                  </a:cxn>
                  <a:cxn ang="0">
                    <a:pos x="224" y="991"/>
                  </a:cxn>
                  <a:cxn ang="0">
                    <a:pos x="224" y="0"/>
                  </a:cxn>
                </a:cxnLst>
                <a:rect l="0" t="0" r="r" b="b"/>
                <a:pathLst>
                  <a:path w="353" h="1109">
                    <a:moveTo>
                      <a:pt x="224" y="0"/>
                    </a:moveTo>
                    <a:lnTo>
                      <a:pt x="0" y="12"/>
                    </a:lnTo>
                    <a:lnTo>
                      <a:pt x="0" y="59"/>
                    </a:lnTo>
                    <a:lnTo>
                      <a:pt x="47" y="59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18" y="1026"/>
                    </a:lnTo>
                    <a:lnTo>
                      <a:pt x="106" y="1050"/>
                    </a:lnTo>
                    <a:lnTo>
                      <a:pt x="83" y="1050"/>
                    </a:lnTo>
                    <a:lnTo>
                      <a:pt x="47" y="1062"/>
                    </a:lnTo>
                    <a:lnTo>
                      <a:pt x="0" y="1062"/>
                    </a:lnTo>
                    <a:lnTo>
                      <a:pt x="0" y="1109"/>
                    </a:lnTo>
                    <a:lnTo>
                      <a:pt x="353" y="1109"/>
                    </a:lnTo>
                    <a:lnTo>
                      <a:pt x="353" y="1062"/>
                    </a:lnTo>
                    <a:lnTo>
                      <a:pt x="295" y="1062"/>
                    </a:lnTo>
                    <a:lnTo>
                      <a:pt x="259" y="1050"/>
                    </a:lnTo>
                    <a:lnTo>
                      <a:pt x="236" y="1038"/>
                    </a:lnTo>
                    <a:lnTo>
                      <a:pt x="236" y="1026"/>
                    </a:lnTo>
                    <a:lnTo>
                      <a:pt x="224" y="991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09" name="Freeform 113"/>
              <p:cNvSpPr>
                <a:spLocks/>
              </p:cNvSpPr>
              <p:nvPr/>
            </p:nvSpPr>
            <p:spPr bwMode="auto">
              <a:xfrm>
                <a:off x="21639" y="9608"/>
                <a:ext cx="812" cy="720"/>
              </a:xfrm>
              <a:custGeom>
                <a:avLst/>
                <a:gdLst/>
                <a:ahLst/>
                <a:cxnLst>
                  <a:cxn ang="0">
                    <a:pos x="577" y="578"/>
                  </a:cxn>
                  <a:cxn ang="0">
                    <a:pos x="577" y="720"/>
                  </a:cxn>
                  <a:cxn ang="0">
                    <a:pos x="812" y="708"/>
                  </a:cxn>
                  <a:cxn ang="0">
                    <a:pos x="812" y="661"/>
                  </a:cxn>
                  <a:cxn ang="0">
                    <a:pos x="765" y="661"/>
                  </a:cxn>
                  <a:cxn ang="0">
                    <a:pos x="730" y="649"/>
                  </a:cxn>
                  <a:cxn ang="0">
                    <a:pos x="706" y="649"/>
                  </a:cxn>
                  <a:cxn ang="0">
                    <a:pos x="683" y="602"/>
                  </a:cxn>
                  <a:cxn ang="0">
                    <a:pos x="683" y="0"/>
                  </a:cxn>
                  <a:cxn ang="0">
                    <a:pos x="447" y="12"/>
                  </a:cxn>
                  <a:cxn ang="0">
                    <a:pos x="447" y="71"/>
                  </a:cxn>
                  <a:cxn ang="0">
                    <a:pos x="530" y="71"/>
                  </a:cxn>
                  <a:cxn ang="0">
                    <a:pos x="553" y="83"/>
                  </a:cxn>
                  <a:cxn ang="0">
                    <a:pos x="565" y="95"/>
                  </a:cxn>
                  <a:cxn ang="0">
                    <a:pos x="577" y="118"/>
                  </a:cxn>
                  <a:cxn ang="0">
                    <a:pos x="577" y="437"/>
                  </a:cxn>
                  <a:cxn ang="0">
                    <a:pos x="565" y="543"/>
                  </a:cxn>
                  <a:cxn ang="0">
                    <a:pos x="518" y="614"/>
                  </a:cxn>
                  <a:cxn ang="0">
                    <a:pos x="459" y="673"/>
                  </a:cxn>
                  <a:cxn ang="0">
                    <a:pos x="377" y="696"/>
                  </a:cxn>
                  <a:cxn ang="0">
                    <a:pos x="330" y="696"/>
                  </a:cxn>
                  <a:cxn ang="0">
                    <a:pos x="306" y="684"/>
                  </a:cxn>
                  <a:cxn ang="0">
                    <a:pos x="271" y="661"/>
                  </a:cxn>
                  <a:cxn ang="0">
                    <a:pos x="247" y="614"/>
                  </a:cxn>
                  <a:cxn ang="0">
                    <a:pos x="247" y="590"/>
                  </a:cxn>
                  <a:cxn ang="0">
                    <a:pos x="235" y="566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94" y="71"/>
                  </a:cxn>
                  <a:cxn ang="0">
                    <a:pos x="118" y="83"/>
                  </a:cxn>
                  <a:cxn ang="0">
                    <a:pos x="129" y="118"/>
                  </a:cxn>
                  <a:cxn ang="0">
                    <a:pos x="129" y="531"/>
                  </a:cxn>
                  <a:cxn ang="0">
                    <a:pos x="141" y="602"/>
                  </a:cxn>
                  <a:cxn ang="0">
                    <a:pos x="177" y="661"/>
                  </a:cxn>
                  <a:cxn ang="0">
                    <a:pos x="259" y="708"/>
                  </a:cxn>
                  <a:cxn ang="0">
                    <a:pos x="377" y="720"/>
                  </a:cxn>
                  <a:cxn ang="0">
                    <a:pos x="459" y="708"/>
                  </a:cxn>
                  <a:cxn ang="0">
                    <a:pos x="530" y="661"/>
                  </a:cxn>
                  <a:cxn ang="0">
                    <a:pos x="577" y="578"/>
                  </a:cxn>
                </a:cxnLst>
                <a:rect l="0" t="0" r="r" b="b"/>
                <a:pathLst>
                  <a:path w="812" h="720">
                    <a:moveTo>
                      <a:pt x="577" y="578"/>
                    </a:moveTo>
                    <a:lnTo>
                      <a:pt x="577" y="720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65" y="661"/>
                    </a:lnTo>
                    <a:lnTo>
                      <a:pt x="730" y="649"/>
                    </a:lnTo>
                    <a:lnTo>
                      <a:pt x="706" y="649"/>
                    </a:lnTo>
                    <a:lnTo>
                      <a:pt x="683" y="602"/>
                    </a:lnTo>
                    <a:lnTo>
                      <a:pt x="683" y="0"/>
                    </a:lnTo>
                    <a:lnTo>
                      <a:pt x="447" y="12"/>
                    </a:lnTo>
                    <a:lnTo>
                      <a:pt x="447" y="71"/>
                    </a:lnTo>
                    <a:lnTo>
                      <a:pt x="530" y="71"/>
                    </a:lnTo>
                    <a:lnTo>
                      <a:pt x="553" y="83"/>
                    </a:lnTo>
                    <a:lnTo>
                      <a:pt x="565" y="95"/>
                    </a:lnTo>
                    <a:lnTo>
                      <a:pt x="577" y="118"/>
                    </a:lnTo>
                    <a:lnTo>
                      <a:pt x="577" y="437"/>
                    </a:lnTo>
                    <a:lnTo>
                      <a:pt x="565" y="543"/>
                    </a:lnTo>
                    <a:lnTo>
                      <a:pt x="518" y="614"/>
                    </a:lnTo>
                    <a:lnTo>
                      <a:pt x="459" y="673"/>
                    </a:lnTo>
                    <a:lnTo>
                      <a:pt x="377" y="696"/>
                    </a:lnTo>
                    <a:lnTo>
                      <a:pt x="330" y="696"/>
                    </a:lnTo>
                    <a:lnTo>
                      <a:pt x="306" y="684"/>
                    </a:lnTo>
                    <a:lnTo>
                      <a:pt x="271" y="661"/>
                    </a:lnTo>
                    <a:lnTo>
                      <a:pt x="247" y="614"/>
                    </a:lnTo>
                    <a:lnTo>
                      <a:pt x="247" y="590"/>
                    </a:lnTo>
                    <a:lnTo>
                      <a:pt x="235" y="566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94" y="71"/>
                    </a:lnTo>
                    <a:lnTo>
                      <a:pt x="118" y="83"/>
                    </a:lnTo>
                    <a:lnTo>
                      <a:pt x="129" y="118"/>
                    </a:lnTo>
                    <a:lnTo>
                      <a:pt x="129" y="531"/>
                    </a:lnTo>
                    <a:lnTo>
                      <a:pt x="141" y="602"/>
                    </a:lnTo>
                    <a:lnTo>
                      <a:pt x="177" y="661"/>
                    </a:lnTo>
                    <a:lnTo>
                      <a:pt x="259" y="708"/>
                    </a:lnTo>
                    <a:lnTo>
                      <a:pt x="377" y="720"/>
                    </a:lnTo>
                    <a:lnTo>
                      <a:pt x="459" y="708"/>
                    </a:lnTo>
                    <a:lnTo>
                      <a:pt x="530" y="661"/>
                    </a:lnTo>
                    <a:lnTo>
                      <a:pt x="577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10" name="Freeform 114"/>
              <p:cNvSpPr>
                <a:spLocks/>
              </p:cNvSpPr>
              <p:nvPr/>
            </p:nvSpPr>
            <p:spPr bwMode="auto">
              <a:xfrm>
                <a:off x="22534" y="9608"/>
                <a:ext cx="1248" cy="708"/>
              </a:xfrm>
              <a:custGeom>
                <a:avLst/>
                <a:gdLst/>
                <a:ahLst/>
                <a:cxnLst>
                  <a:cxn ang="0">
                    <a:pos x="118" y="625"/>
                  </a:cxn>
                  <a:cxn ang="0">
                    <a:pos x="82" y="649"/>
                  </a:cxn>
                  <a:cxn ang="0">
                    <a:pos x="0" y="661"/>
                  </a:cxn>
                  <a:cxn ang="0">
                    <a:pos x="353" y="708"/>
                  </a:cxn>
                  <a:cxn ang="0">
                    <a:pos x="306" y="661"/>
                  </a:cxn>
                  <a:cxn ang="0">
                    <a:pos x="247" y="637"/>
                  </a:cxn>
                  <a:cxn ang="0">
                    <a:pos x="235" y="295"/>
                  </a:cxn>
                  <a:cxn ang="0">
                    <a:pos x="306" y="107"/>
                  </a:cxn>
                  <a:cxn ang="0">
                    <a:pos x="447" y="36"/>
                  </a:cxn>
                  <a:cxn ang="0">
                    <a:pos x="518" y="59"/>
                  </a:cxn>
                  <a:cxn ang="0">
                    <a:pos x="565" y="142"/>
                  </a:cxn>
                  <a:cxn ang="0">
                    <a:pos x="553" y="649"/>
                  </a:cxn>
                  <a:cxn ang="0">
                    <a:pos x="494" y="661"/>
                  </a:cxn>
                  <a:cxn ang="0">
                    <a:pos x="447" y="708"/>
                  </a:cxn>
                  <a:cxn ang="0">
                    <a:pos x="801" y="661"/>
                  </a:cxn>
                  <a:cxn ang="0">
                    <a:pos x="706" y="649"/>
                  </a:cxn>
                  <a:cxn ang="0">
                    <a:pos x="683" y="295"/>
                  </a:cxn>
                  <a:cxn ang="0">
                    <a:pos x="753" y="107"/>
                  </a:cxn>
                  <a:cxn ang="0">
                    <a:pos x="895" y="36"/>
                  </a:cxn>
                  <a:cxn ang="0">
                    <a:pos x="965" y="59"/>
                  </a:cxn>
                  <a:cxn ang="0">
                    <a:pos x="1012" y="142"/>
                  </a:cxn>
                  <a:cxn ang="0">
                    <a:pos x="1001" y="649"/>
                  </a:cxn>
                  <a:cxn ang="0">
                    <a:pos x="942" y="661"/>
                  </a:cxn>
                  <a:cxn ang="0">
                    <a:pos x="883" y="708"/>
                  </a:cxn>
                  <a:cxn ang="0">
                    <a:pos x="1248" y="661"/>
                  </a:cxn>
                  <a:cxn ang="0">
                    <a:pos x="1142" y="649"/>
                  </a:cxn>
                  <a:cxn ang="0">
                    <a:pos x="1118" y="614"/>
                  </a:cxn>
                  <a:cxn ang="0">
                    <a:pos x="1107" y="118"/>
                  </a:cxn>
                  <a:cxn ang="0">
                    <a:pos x="1036" y="24"/>
                  </a:cxn>
                  <a:cxn ang="0">
                    <a:pos x="954" y="0"/>
                  </a:cxn>
                  <a:cxn ang="0">
                    <a:pos x="812" y="12"/>
                  </a:cxn>
                  <a:cxn ang="0">
                    <a:pos x="706" y="107"/>
                  </a:cxn>
                  <a:cxn ang="0">
                    <a:pos x="636" y="71"/>
                  </a:cxn>
                  <a:cxn ang="0">
                    <a:pos x="518" y="0"/>
                  </a:cxn>
                  <a:cxn ang="0">
                    <a:pos x="353" y="24"/>
                  </a:cxn>
                  <a:cxn ang="0">
                    <a:pos x="224" y="165"/>
                  </a:cxn>
                  <a:cxn ang="0">
                    <a:pos x="0" y="12"/>
                  </a:cxn>
                  <a:cxn ang="0">
                    <a:pos x="82" y="71"/>
                  </a:cxn>
                  <a:cxn ang="0">
                    <a:pos x="118" y="95"/>
                  </a:cxn>
                </a:cxnLst>
                <a:rect l="0" t="0" r="r" b="b"/>
                <a:pathLst>
                  <a:path w="1248" h="708">
                    <a:moveTo>
                      <a:pt x="118" y="154"/>
                    </a:moveTo>
                    <a:lnTo>
                      <a:pt x="118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53" y="708"/>
                    </a:lnTo>
                    <a:lnTo>
                      <a:pt x="353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5" y="625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7"/>
                    </a:lnTo>
                    <a:lnTo>
                      <a:pt x="377" y="48"/>
                    </a:lnTo>
                    <a:lnTo>
                      <a:pt x="447" y="36"/>
                    </a:lnTo>
                    <a:lnTo>
                      <a:pt x="483" y="36"/>
                    </a:lnTo>
                    <a:lnTo>
                      <a:pt x="518" y="59"/>
                    </a:lnTo>
                    <a:lnTo>
                      <a:pt x="541" y="71"/>
                    </a:lnTo>
                    <a:lnTo>
                      <a:pt x="565" y="142"/>
                    </a:lnTo>
                    <a:lnTo>
                      <a:pt x="565" y="625"/>
                    </a:lnTo>
                    <a:lnTo>
                      <a:pt x="553" y="649"/>
                    </a:lnTo>
                    <a:lnTo>
                      <a:pt x="530" y="649"/>
                    </a:lnTo>
                    <a:lnTo>
                      <a:pt x="494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01" y="708"/>
                    </a:lnTo>
                    <a:lnTo>
                      <a:pt x="801" y="661"/>
                    </a:lnTo>
                    <a:lnTo>
                      <a:pt x="753" y="661"/>
                    </a:lnTo>
                    <a:lnTo>
                      <a:pt x="706" y="649"/>
                    </a:lnTo>
                    <a:lnTo>
                      <a:pt x="683" y="625"/>
                    </a:lnTo>
                    <a:lnTo>
                      <a:pt x="683" y="295"/>
                    </a:lnTo>
                    <a:lnTo>
                      <a:pt x="695" y="177"/>
                    </a:lnTo>
                    <a:lnTo>
                      <a:pt x="753" y="107"/>
                    </a:lnTo>
                    <a:lnTo>
                      <a:pt x="812" y="48"/>
                    </a:lnTo>
                    <a:lnTo>
                      <a:pt x="895" y="36"/>
                    </a:lnTo>
                    <a:lnTo>
                      <a:pt x="930" y="36"/>
                    </a:lnTo>
                    <a:lnTo>
                      <a:pt x="965" y="59"/>
                    </a:lnTo>
                    <a:lnTo>
                      <a:pt x="989" y="71"/>
                    </a:lnTo>
                    <a:lnTo>
                      <a:pt x="1012" y="142"/>
                    </a:lnTo>
                    <a:lnTo>
                      <a:pt x="1012" y="625"/>
                    </a:lnTo>
                    <a:lnTo>
                      <a:pt x="1001" y="649"/>
                    </a:lnTo>
                    <a:lnTo>
                      <a:pt x="977" y="649"/>
                    </a:lnTo>
                    <a:lnTo>
                      <a:pt x="942" y="661"/>
                    </a:lnTo>
                    <a:lnTo>
                      <a:pt x="883" y="661"/>
                    </a:lnTo>
                    <a:lnTo>
                      <a:pt x="883" y="708"/>
                    </a:lnTo>
                    <a:lnTo>
                      <a:pt x="1248" y="708"/>
                    </a:lnTo>
                    <a:lnTo>
                      <a:pt x="1248" y="661"/>
                    </a:lnTo>
                    <a:lnTo>
                      <a:pt x="1166" y="661"/>
                    </a:lnTo>
                    <a:lnTo>
                      <a:pt x="1142" y="649"/>
                    </a:lnTo>
                    <a:lnTo>
                      <a:pt x="1130" y="637"/>
                    </a:lnTo>
                    <a:lnTo>
                      <a:pt x="1118" y="614"/>
                    </a:lnTo>
                    <a:lnTo>
                      <a:pt x="1118" y="189"/>
                    </a:lnTo>
                    <a:lnTo>
                      <a:pt x="1107" y="118"/>
                    </a:lnTo>
                    <a:lnTo>
                      <a:pt x="1071" y="59"/>
                    </a:lnTo>
                    <a:lnTo>
                      <a:pt x="1036" y="24"/>
                    </a:lnTo>
                    <a:lnTo>
                      <a:pt x="1001" y="12"/>
                    </a:lnTo>
                    <a:lnTo>
                      <a:pt x="954" y="0"/>
                    </a:lnTo>
                    <a:lnTo>
                      <a:pt x="906" y="0"/>
                    </a:lnTo>
                    <a:lnTo>
                      <a:pt x="812" y="12"/>
                    </a:lnTo>
                    <a:lnTo>
                      <a:pt x="753" y="59"/>
                    </a:lnTo>
                    <a:lnTo>
                      <a:pt x="706" y="107"/>
                    </a:lnTo>
                    <a:lnTo>
                      <a:pt x="671" y="154"/>
                    </a:lnTo>
                    <a:lnTo>
                      <a:pt x="636" y="71"/>
                    </a:lnTo>
                    <a:lnTo>
                      <a:pt x="589" y="24"/>
                    </a:lnTo>
                    <a:lnTo>
                      <a:pt x="518" y="0"/>
                    </a:lnTo>
                    <a:lnTo>
                      <a:pt x="459" y="0"/>
                    </a:lnTo>
                    <a:lnTo>
                      <a:pt x="353" y="24"/>
                    </a:lnTo>
                    <a:lnTo>
                      <a:pt x="282" y="83"/>
                    </a:lnTo>
                    <a:lnTo>
                      <a:pt x="224" y="165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18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11" name="Freeform 115"/>
              <p:cNvSpPr>
                <a:spLocks/>
              </p:cNvSpPr>
              <p:nvPr/>
            </p:nvSpPr>
            <p:spPr bwMode="auto">
              <a:xfrm>
                <a:off x="23864" y="9608"/>
                <a:ext cx="801" cy="708"/>
              </a:xfrm>
              <a:custGeom>
                <a:avLst/>
                <a:gdLst/>
                <a:ahLst/>
                <a:cxnLst>
                  <a:cxn ang="0">
                    <a:pos x="130" y="154"/>
                  </a:cxn>
                  <a:cxn ang="0">
                    <a:pos x="130" y="625"/>
                  </a:cxn>
                  <a:cxn ang="0">
                    <a:pos x="118" y="649"/>
                  </a:cxn>
                  <a:cxn ang="0">
                    <a:pos x="95" y="649"/>
                  </a:cxn>
                  <a:cxn ang="0">
                    <a:pos x="59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65" y="708"/>
                  </a:cxn>
                  <a:cxn ang="0">
                    <a:pos x="365" y="661"/>
                  </a:cxn>
                  <a:cxn ang="0">
                    <a:pos x="307" y="661"/>
                  </a:cxn>
                  <a:cxn ang="0">
                    <a:pos x="271" y="649"/>
                  </a:cxn>
                  <a:cxn ang="0">
                    <a:pos x="248" y="637"/>
                  </a:cxn>
                  <a:cxn ang="0">
                    <a:pos x="236" y="625"/>
                  </a:cxn>
                  <a:cxn ang="0">
                    <a:pos x="236" y="295"/>
                  </a:cxn>
                  <a:cxn ang="0">
                    <a:pos x="259" y="177"/>
                  </a:cxn>
                  <a:cxn ang="0">
                    <a:pos x="307" y="107"/>
                  </a:cxn>
                  <a:cxn ang="0">
                    <a:pos x="377" y="48"/>
                  </a:cxn>
                  <a:cxn ang="0">
                    <a:pos x="448" y="36"/>
                  </a:cxn>
                  <a:cxn ang="0">
                    <a:pos x="483" y="36"/>
                  </a:cxn>
                  <a:cxn ang="0">
                    <a:pos x="518" y="59"/>
                  </a:cxn>
                  <a:cxn ang="0">
                    <a:pos x="542" y="71"/>
                  </a:cxn>
                  <a:cxn ang="0">
                    <a:pos x="566" y="142"/>
                  </a:cxn>
                  <a:cxn ang="0">
                    <a:pos x="566" y="625"/>
                  </a:cxn>
                  <a:cxn ang="0">
                    <a:pos x="554" y="649"/>
                  </a:cxn>
                  <a:cxn ang="0">
                    <a:pos x="530" y="649"/>
                  </a:cxn>
                  <a:cxn ang="0">
                    <a:pos x="495" y="661"/>
                  </a:cxn>
                  <a:cxn ang="0">
                    <a:pos x="448" y="661"/>
                  </a:cxn>
                  <a:cxn ang="0">
                    <a:pos x="448" y="708"/>
                  </a:cxn>
                  <a:cxn ang="0">
                    <a:pos x="801" y="708"/>
                  </a:cxn>
                  <a:cxn ang="0">
                    <a:pos x="801" y="661"/>
                  </a:cxn>
                  <a:cxn ang="0">
                    <a:pos x="730" y="661"/>
                  </a:cxn>
                  <a:cxn ang="0">
                    <a:pos x="683" y="637"/>
                  </a:cxn>
                  <a:cxn ang="0">
                    <a:pos x="683" y="189"/>
                  </a:cxn>
                  <a:cxn ang="0">
                    <a:pos x="672" y="118"/>
                  </a:cxn>
                  <a:cxn ang="0">
                    <a:pos x="636" y="59"/>
                  </a:cxn>
                  <a:cxn ang="0">
                    <a:pos x="613" y="48"/>
                  </a:cxn>
                  <a:cxn ang="0">
                    <a:pos x="589" y="24"/>
                  </a:cxn>
                  <a:cxn ang="0">
                    <a:pos x="518" y="0"/>
                  </a:cxn>
                  <a:cxn ang="0">
                    <a:pos x="460" y="0"/>
                  </a:cxn>
                  <a:cxn ang="0">
                    <a:pos x="354" y="24"/>
                  </a:cxn>
                  <a:cxn ang="0">
                    <a:pos x="283" y="83"/>
                  </a:cxn>
                  <a:cxn ang="0">
                    <a:pos x="224" y="165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3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30" y="118"/>
                  </a:cxn>
                  <a:cxn ang="0">
                    <a:pos x="130" y="154"/>
                  </a:cxn>
                </a:cxnLst>
                <a:rect l="0" t="0" r="r" b="b"/>
                <a:pathLst>
                  <a:path w="801" h="708">
                    <a:moveTo>
                      <a:pt x="130" y="154"/>
                    </a:moveTo>
                    <a:lnTo>
                      <a:pt x="130" y="625"/>
                    </a:lnTo>
                    <a:lnTo>
                      <a:pt x="118" y="649"/>
                    </a:lnTo>
                    <a:lnTo>
                      <a:pt x="95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1"/>
                    </a:lnTo>
                    <a:lnTo>
                      <a:pt x="307" y="661"/>
                    </a:lnTo>
                    <a:lnTo>
                      <a:pt x="271" y="649"/>
                    </a:lnTo>
                    <a:lnTo>
                      <a:pt x="248" y="637"/>
                    </a:lnTo>
                    <a:lnTo>
                      <a:pt x="236" y="625"/>
                    </a:lnTo>
                    <a:lnTo>
                      <a:pt x="236" y="295"/>
                    </a:lnTo>
                    <a:lnTo>
                      <a:pt x="259" y="177"/>
                    </a:lnTo>
                    <a:lnTo>
                      <a:pt x="307" y="107"/>
                    </a:lnTo>
                    <a:lnTo>
                      <a:pt x="377" y="48"/>
                    </a:lnTo>
                    <a:lnTo>
                      <a:pt x="448" y="36"/>
                    </a:lnTo>
                    <a:lnTo>
                      <a:pt x="483" y="36"/>
                    </a:lnTo>
                    <a:lnTo>
                      <a:pt x="518" y="59"/>
                    </a:lnTo>
                    <a:lnTo>
                      <a:pt x="542" y="71"/>
                    </a:lnTo>
                    <a:lnTo>
                      <a:pt x="566" y="142"/>
                    </a:lnTo>
                    <a:lnTo>
                      <a:pt x="566" y="625"/>
                    </a:lnTo>
                    <a:lnTo>
                      <a:pt x="554" y="649"/>
                    </a:lnTo>
                    <a:lnTo>
                      <a:pt x="530" y="649"/>
                    </a:lnTo>
                    <a:lnTo>
                      <a:pt x="495" y="661"/>
                    </a:lnTo>
                    <a:lnTo>
                      <a:pt x="448" y="661"/>
                    </a:lnTo>
                    <a:lnTo>
                      <a:pt x="448" y="708"/>
                    </a:lnTo>
                    <a:lnTo>
                      <a:pt x="801" y="708"/>
                    </a:lnTo>
                    <a:lnTo>
                      <a:pt x="801" y="661"/>
                    </a:lnTo>
                    <a:lnTo>
                      <a:pt x="730" y="661"/>
                    </a:lnTo>
                    <a:lnTo>
                      <a:pt x="683" y="637"/>
                    </a:lnTo>
                    <a:lnTo>
                      <a:pt x="683" y="189"/>
                    </a:lnTo>
                    <a:lnTo>
                      <a:pt x="672" y="118"/>
                    </a:lnTo>
                    <a:lnTo>
                      <a:pt x="636" y="59"/>
                    </a:lnTo>
                    <a:lnTo>
                      <a:pt x="613" y="48"/>
                    </a:lnTo>
                    <a:lnTo>
                      <a:pt x="589" y="24"/>
                    </a:lnTo>
                    <a:lnTo>
                      <a:pt x="518" y="0"/>
                    </a:lnTo>
                    <a:lnTo>
                      <a:pt x="460" y="0"/>
                    </a:lnTo>
                    <a:lnTo>
                      <a:pt x="354" y="24"/>
                    </a:lnTo>
                    <a:lnTo>
                      <a:pt x="283" y="83"/>
                    </a:lnTo>
                    <a:lnTo>
                      <a:pt x="224" y="165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30" y="118"/>
                    </a:lnTo>
                    <a:lnTo>
                      <a:pt x="130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12" name="Freeform 116"/>
              <p:cNvSpPr>
                <a:spLocks/>
              </p:cNvSpPr>
              <p:nvPr/>
            </p:nvSpPr>
            <p:spPr bwMode="auto">
              <a:xfrm>
                <a:off x="24759" y="9597"/>
                <a:ext cx="518" cy="731"/>
              </a:xfrm>
              <a:custGeom>
                <a:avLst/>
                <a:gdLst/>
                <a:ahLst/>
                <a:cxnLst>
                  <a:cxn ang="0">
                    <a:pos x="295" y="412"/>
                  </a:cxn>
                  <a:cxn ang="0">
                    <a:pos x="342" y="424"/>
                  </a:cxn>
                  <a:cxn ang="0">
                    <a:pos x="424" y="483"/>
                  </a:cxn>
                  <a:cxn ang="0">
                    <a:pos x="424" y="625"/>
                  </a:cxn>
                  <a:cxn ang="0">
                    <a:pos x="365" y="684"/>
                  </a:cxn>
                  <a:cxn ang="0">
                    <a:pos x="259" y="707"/>
                  </a:cxn>
                  <a:cxn ang="0">
                    <a:pos x="106" y="636"/>
                  </a:cxn>
                  <a:cxn ang="0">
                    <a:pos x="36" y="471"/>
                  </a:cxn>
                  <a:cxn ang="0">
                    <a:pos x="24" y="448"/>
                  </a:cxn>
                  <a:cxn ang="0">
                    <a:pos x="0" y="731"/>
                  </a:cxn>
                  <a:cxn ang="0">
                    <a:pos x="36" y="719"/>
                  </a:cxn>
                  <a:cxn ang="0">
                    <a:pos x="59" y="695"/>
                  </a:cxn>
                  <a:cxn ang="0">
                    <a:pos x="130" y="707"/>
                  </a:cxn>
                  <a:cxn ang="0">
                    <a:pos x="259" y="731"/>
                  </a:cxn>
                  <a:cxn ang="0">
                    <a:pos x="460" y="672"/>
                  </a:cxn>
                  <a:cxn ang="0">
                    <a:pos x="518" y="518"/>
                  </a:cxn>
                  <a:cxn ang="0">
                    <a:pos x="507" y="436"/>
                  </a:cxn>
                  <a:cxn ang="0">
                    <a:pos x="471" y="377"/>
                  </a:cxn>
                  <a:cxn ang="0">
                    <a:pos x="412" y="330"/>
                  </a:cxn>
                  <a:cxn ang="0">
                    <a:pos x="271" y="283"/>
                  </a:cxn>
                  <a:cxn ang="0">
                    <a:pos x="142" y="247"/>
                  </a:cxn>
                  <a:cxn ang="0">
                    <a:pos x="71" y="153"/>
                  </a:cxn>
                  <a:cxn ang="0">
                    <a:pos x="94" y="82"/>
                  </a:cxn>
                  <a:cxn ang="0">
                    <a:pos x="153" y="47"/>
                  </a:cxn>
                  <a:cxn ang="0">
                    <a:pos x="248" y="35"/>
                  </a:cxn>
                  <a:cxn ang="0">
                    <a:pos x="389" y="82"/>
                  </a:cxn>
                  <a:cxn ang="0">
                    <a:pos x="436" y="188"/>
                  </a:cxn>
                  <a:cxn ang="0">
                    <a:pos x="448" y="235"/>
                  </a:cxn>
                  <a:cxn ang="0">
                    <a:pos x="483" y="224"/>
                  </a:cxn>
                  <a:cxn ang="0">
                    <a:pos x="471" y="0"/>
                  </a:cxn>
                  <a:cxn ang="0">
                    <a:pos x="448" y="11"/>
                  </a:cxn>
                  <a:cxn ang="0">
                    <a:pos x="412" y="35"/>
                  </a:cxn>
                  <a:cxn ang="0">
                    <a:pos x="354" y="23"/>
                  </a:cxn>
                  <a:cxn ang="0">
                    <a:pos x="248" y="0"/>
                  </a:cxn>
                  <a:cxn ang="0">
                    <a:pos x="47" y="70"/>
                  </a:cxn>
                  <a:cxn ang="0">
                    <a:pos x="0" y="200"/>
                  </a:cxn>
                  <a:cxn ang="0">
                    <a:pos x="12" y="271"/>
                  </a:cxn>
                  <a:cxn ang="0">
                    <a:pos x="71" y="330"/>
                  </a:cxn>
                  <a:cxn ang="0">
                    <a:pos x="177" y="389"/>
                  </a:cxn>
                </a:cxnLst>
                <a:rect l="0" t="0" r="r" b="b"/>
                <a:pathLst>
                  <a:path w="518" h="731">
                    <a:moveTo>
                      <a:pt x="271" y="412"/>
                    </a:moveTo>
                    <a:lnTo>
                      <a:pt x="295" y="412"/>
                    </a:lnTo>
                    <a:lnTo>
                      <a:pt x="318" y="424"/>
                    </a:lnTo>
                    <a:lnTo>
                      <a:pt x="342" y="424"/>
                    </a:lnTo>
                    <a:lnTo>
                      <a:pt x="377" y="436"/>
                    </a:lnTo>
                    <a:lnTo>
                      <a:pt x="424" y="483"/>
                    </a:lnTo>
                    <a:lnTo>
                      <a:pt x="448" y="554"/>
                    </a:lnTo>
                    <a:lnTo>
                      <a:pt x="424" y="625"/>
                    </a:lnTo>
                    <a:lnTo>
                      <a:pt x="401" y="660"/>
                    </a:lnTo>
                    <a:lnTo>
                      <a:pt x="365" y="684"/>
                    </a:lnTo>
                    <a:lnTo>
                      <a:pt x="318" y="695"/>
                    </a:lnTo>
                    <a:lnTo>
                      <a:pt x="259" y="707"/>
                    </a:lnTo>
                    <a:lnTo>
                      <a:pt x="177" y="684"/>
                    </a:lnTo>
                    <a:lnTo>
                      <a:pt x="106" y="636"/>
                    </a:lnTo>
                    <a:lnTo>
                      <a:pt x="71" y="566"/>
                    </a:lnTo>
                    <a:lnTo>
                      <a:pt x="36" y="471"/>
                    </a:lnTo>
                    <a:lnTo>
                      <a:pt x="36" y="460"/>
                    </a:lnTo>
                    <a:lnTo>
                      <a:pt x="24" y="448"/>
                    </a:lnTo>
                    <a:lnTo>
                      <a:pt x="0" y="448"/>
                    </a:lnTo>
                    <a:lnTo>
                      <a:pt x="0" y="731"/>
                    </a:lnTo>
                    <a:lnTo>
                      <a:pt x="24" y="731"/>
                    </a:lnTo>
                    <a:lnTo>
                      <a:pt x="36" y="719"/>
                    </a:lnTo>
                    <a:lnTo>
                      <a:pt x="59" y="707"/>
                    </a:lnTo>
                    <a:lnTo>
                      <a:pt x="59" y="695"/>
                    </a:lnTo>
                    <a:lnTo>
                      <a:pt x="83" y="672"/>
                    </a:lnTo>
                    <a:lnTo>
                      <a:pt x="130" y="707"/>
                    </a:lnTo>
                    <a:lnTo>
                      <a:pt x="200" y="731"/>
                    </a:lnTo>
                    <a:lnTo>
                      <a:pt x="259" y="731"/>
                    </a:lnTo>
                    <a:lnTo>
                      <a:pt x="377" y="719"/>
                    </a:lnTo>
                    <a:lnTo>
                      <a:pt x="460" y="672"/>
                    </a:lnTo>
                    <a:lnTo>
                      <a:pt x="507" y="601"/>
                    </a:lnTo>
                    <a:lnTo>
                      <a:pt x="518" y="518"/>
                    </a:lnTo>
                    <a:lnTo>
                      <a:pt x="518" y="471"/>
                    </a:lnTo>
                    <a:lnTo>
                      <a:pt x="507" y="436"/>
                    </a:lnTo>
                    <a:lnTo>
                      <a:pt x="483" y="401"/>
                    </a:lnTo>
                    <a:lnTo>
                      <a:pt x="471" y="377"/>
                    </a:lnTo>
                    <a:lnTo>
                      <a:pt x="448" y="365"/>
                    </a:lnTo>
                    <a:lnTo>
                      <a:pt x="412" y="330"/>
                    </a:lnTo>
                    <a:lnTo>
                      <a:pt x="365" y="306"/>
                    </a:lnTo>
                    <a:lnTo>
                      <a:pt x="271" y="283"/>
                    </a:lnTo>
                    <a:lnTo>
                      <a:pt x="200" y="271"/>
                    </a:lnTo>
                    <a:lnTo>
                      <a:pt x="142" y="247"/>
                    </a:lnTo>
                    <a:lnTo>
                      <a:pt x="94" y="212"/>
                    </a:lnTo>
                    <a:lnTo>
                      <a:pt x="71" y="153"/>
                    </a:lnTo>
                    <a:lnTo>
                      <a:pt x="71" y="129"/>
                    </a:lnTo>
                    <a:lnTo>
                      <a:pt x="94" y="82"/>
                    </a:lnTo>
                    <a:lnTo>
                      <a:pt x="130" y="59"/>
                    </a:lnTo>
                    <a:lnTo>
                      <a:pt x="153" y="47"/>
                    </a:lnTo>
                    <a:lnTo>
                      <a:pt x="200" y="35"/>
                    </a:lnTo>
                    <a:lnTo>
                      <a:pt x="248" y="35"/>
                    </a:lnTo>
                    <a:lnTo>
                      <a:pt x="342" y="47"/>
                    </a:lnTo>
                    <a:lnTo>
                      <a:pt x="389" y="82"/>
                    </a:lnTo>
                    <a:lnTo>
                      <a:pt x="424" y="141"/>
                    </a:lnTo>
                    <a:lnTo>
                      <a:pt x="436" y="188"/>
                    </a:lnTo>
                    <a:lnTo>
                      <a:pt x="436" y="224"/>
                    </a:lnTo>
                    <a:lnTo>
                      <a:pt x="448" y="235"/>
                    </a:lnTo>
                    <a:lnTo>
                      <a:pt x="471" y="235"/>
                    </a:lnTo>
                    <a:lnTo>
                      <a:pt x="483" y="224"/>
                    </a:lnTo>
                    <a:lnTo>
                      <a:pt x="483" y="11"/>
                    </a:lnTo>
                    <a:lnTo>
                      <a:pt x="471" y="0"/>
                    </a:lnTo>
                    <a:lnTo>
                      <a:pt x="448" y="0"/>
                    </a:lnTo>
                    <a:lnTo>
                      <a:pt x="448" y="11"/>
                    </a:lnTo>
                    <a:lnTo>
                      <a:pt x="424" y="35"/>
                    </a:lnTo>
                    <a:lnTo>
                      <a:pt x="412" y="35"/>
                    </a:lnTo>
                    <a:lnTo>
                      <a:pt x="401" y="47"/>
                    </a:lnTo>
                    <a:lnTo>
                      <a:pt x="354" y="23"/>
                    </a:lnTo>
                    <a:lnTo>
                      <a:pt x="283" y="0"/>
                    </a:lnTo>
                    <a:lnTo>
                      <a:pt x="248" y="0"/>
                    </a:lnTo>
                    <a:lnTo>
                      <a:pt x="130" y="23"/>
                    </a:lnTo>
                    <a:lnTo>
                      <a:pt x="47" y="70"/>
                    </a:lnTo>
                    <a:lnTo>
                      <a:pt x="12" y="129"/>
                    </a:lnTo>
                    <a:lnTo>
                      <a:pt x="0" y="200"/>
                    </a:lnTo>
                    <a:lnTo>
                      <a:pt x="0" y="235"/>
                    </a:lnTo>
                    <a:lnTo>
                      <a:pt x="12" y="271"/>
                    </a:lnTo>
                    <a:lnTo>
                      <a:pt x="36" y="306"/>
                    </a:lnTo>
                    <a:lnTo>
                      <a:pt x="71" y="330"/>
                    </a:lnTo>
                    <a:lnTo>
                      <a:pt x="118" y="365"/>
                    </a:lnTo>
                    <a:lnTo>
                      <a:pt x="177" y="389"/>
                    </a:lnTo>
                    <a:lnTo>
                      <a:pt x="271" y="4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13" name="Freeform 117"/>
              <p:cNvSpPr>
                <a:spLocks noEditPoints="1"/>
              </p:cNvSpPr>
              <p:nvPr/>
            </p:nvSpPr>
            <p:spPr bwMode="auto">
              <a:xfrm>
                <a:off x="25913" y="9597"/>
                <a:ext cx="707" cy="731"/>
              </a:xfrm>
              <a:custGeom>
                <a:avLst/>
                <a:gdLst/>
                <a:ahLst/>
                <a:cxnLst>
                  <a:cxn ang="0">
                    <a:pos x="707" y="377"/>
                  </a:cxn>
                  <a:cxn ang="0">
                    <a:pos x="683" y="235"/>
                  </a:cxn>
                  <a:cxn ang="0">
                    <a:pos x="601" y="118"/>
                  </a:cxn>
                  <a:cxn ang="0">
                    <a:pos x="495" y="35"/>
                  </a:cxn>
                  <a:cxn ang="0">
                    <a:pos x="353" y="0"/>
                  </a:cxn>
                  <a:cxn ang="0">
                    <a:pos x="212" y="35"/>
                  </a:cxn>
                  <a:cxn ang="0">
                    <a:pos x="106" y="118"/>
                  </a:cxn>
                  <a:cxn ang="0">
                    <a:pos x="24" y="235"/>
                  </a:cxn>
                  <a:cxn ang="0">
                    <a:pos x="0" y="377"/>
                  </a:cxn>
                  <a:cxn ang="0">
                    <a:pos x="24" y="518"/>
                  </a:cxn>
                  <a:cxn ang="0">
                    <a:pos x="106" y="636"/>
                  </a:cxn>
                  <a:cxn ang="0">
                    <a:pos x="212" y="707"/>
                  </a:cxn>
                  <a:cxn ang="0">
                    <a:pos x="353" y="731"/>
                  </a:cxn>
                  <a:cxn ang="0">
                    <a:pos x="495" y="707"/>
                  </a:cxn>
                  <a:cxn ang="0">
                    <a:pos x="601" y="636"/>
                  </a:cxn>
                  <a:cxn ang="0">
                    <a:pos x="683" y="518"/>
                  </a:cxn>
                  <a:cxn ang="0">
                    <a:pos x="707" y="377"/>
                  </a:cxn>
                  <a:cxn ang="0">
                    <a:pos x="353" y="695"/>
                  </a:cxn>
                  <a:cxn ang="0">
                    <a:pos x="306" y="695"/>
                  </a:cxn>
                  <a:cxn ang="0">
                    <a:pos x="271" y="684"/>
                  </a:cxn>
                  <a:cxn ang="0">
                    <a:pos x="236" y="660"/>
                  </a:cxn>
                  <a:cxn ang="0">
                    <a:pos x="165" y="589"/>
                  </a:cxn>
                  <a:cxn ang="0">
                    <a:pos x="130" y="471"/>
                  </a:cxn>
                  <a:cxn ang="0">
                    <a:pos x="130" y="259"/>
                  </a:cxn>
                  <a:cxn ang="0">
                    <a:pos x="165" y="141"/>
                  </a:cxn>
                  <a:cxn ang="0">
                    <a:pos x="236" y="70"/>
                  </a:cxn>
                  <a:cxn ang="0">
                    <a:pos x="271" y="59"/>
                  </a:cxn>
                  <a:cxn ang="0">
                    <a:pos x="306" y="35"/>
                  </a:cxn>
                  <a:cxn ang="0">
                    <a:pos x="353" y="35"/>
                  </a:cxn>
                  <a:cxn ang="0">
                    <a:pos x="448" y="59"/>
                  </a:cxn>
                  <a:cxn ang="0">
                    <a:pos x="495" y="94"/>
                  </a:cxn>
                  <a:cxn ang="0">
                    <a:pos x="530" y="141"/>
                  </a:cxn>
                  <a:cxn ang="0">
                    <a:pos x="565" y="212"/>
                  </a:cxn>
                  <a:cxn ang="0">
                    <a:pos x="577" y="294"/>
                  </a:cxn>
                  <a:cxn ang="0">
                    <a:pos x="577" y="365"/>
                  </a:cxn>
                  <a:cxn ang="0">
                    <a:pos x="565" y="471"/>
                  </a:cxn>
                  <a:cxn ang="0">
                    <a:pos x="542" y="577"/>
                  </a:cxn>
                  <a:cxn ang="0">
                    <a:pos x="459" y="660"/>
                  </a:cxn>
                  <a:cxn ang="0">
                    <a:pos x="353" y="695"/>
                  </a:cxn>
                </a:cxnLst>
                <a:rect l="0" t="0" r="r" b="b"/>
                <a:pathLst>
                  <a:path w="707" h="731">
                    <a:moveTo>
                      <a:pt x="707" y="377"/>
                    </a:moveTo>
                    <a:lnTo>
                      <a:pt x="683" y="235"/>
                    </a:lnTo>
                    <a:lnTo>
                      <a:pt x="601" y="118"/>
                    </a:lnTo>
                    <a:lnTo>
                      <a:pt x="495" y="35"/>
                    </a:lnTo>
                    <a:lnTo>
                      <a:pt x="353" y="0"/>
                    </a:lnTo>
                    <a:lnTo>
                      <a:pt x="212" y="35"/>
                    </a:lnTo>
                    <a:lnTo>
                      <a:pt x="106" y="118"/>
                    </a:lnTo>
                    <a:lnTo>
                      <a:pt x="24" y="235"/>
                    </a:lnTo>
                    <a:lnTo>
                      <a:pt x="0" y="377"/>
                    </a:lnTo>
                    <a:lnTo>
                      <a:pt x="24" y="518"/>
                    </a:lnTo>
                    <a:lnTo>
                      <a:pt x="106" y="636"/>
                    </a:lnTo>
                    <a:lnTo>
                      <a:pt x="212" y="707"/>
                    </a:lnTo>
                    <a:lnTo>
                      <a:pt x="353" y="731"/>
                    </a:lnTo>
                    <a:lnTo>
                      <a:pt x="495" y="707"/>
                    </a:lnTo>
                    <a:lnTo>
                      <a:pt x="601" y="636"/>
                    </a:lnTo>
                    <a:lnTo>
                      <a:pt x="683" y="518"/>
                    </a:lnTo>
                    <a:lnTo>
                      <a:pt x="707" y="377"/>
                    </a:lnTo>
                    <a:close/>
                    <a:moveTo>
                      <a:pt x="353" y="695"/>
                    </a:moveTo>
                    <a:lnTo>
                      <a:pt x="306" y="695"/>
                    </a:lnTo>
                    <a:lnTo>
                      <a:pt x="271" y="684"/>
                    </a:lnTo>
                    <a:lnTo>
                      <a:pt x="236" y="660"/>
                    </a:lnTo>
                    <a:lnTo>
                      <a:pt x="165" y="589"/>
                    </a:lnTo>
                    <a:lnTo>
                      <a:pt x="130" y="471"/>
                    </a:lnTo>
                    <a:lnTo>
                      <a:pt x="130" y="259"/>
                    </a:lnTo>
                    <a:lnTo>
                      <a:pt x="165" y="141"/>
                    </a:lnTo>
                    <a:lnTo>
                      <a:pt x="236" y="70"/>
                    </a:lnTo>
                    <a:lnTo>
                      <a:pt x="271" y="59"/>
                    </a:lnTo>
                    <a:lnTo>
                      <a:pt x="306" y="35"/>
                    </a:lnTo>
                    <a:lnTo>
                      <a:pt x="353" y="35"/>
                    </a:lnTo>
                    <a:lnTo>
                      <a:pt x="448" y="59"/>
                    </a:lnTo>
                    <a:lnTo>
                      <a:pt x="495" y="94"/>
                    </a:lnTo>
                    <a:lnTo>
                      <a:pt x="530" y="141"/>
                    </a:lnTo>
                    <a:lnTo>
                      <a:pt x="565" y="212"/>
                    </a:lnTo>
                    <a:lnTo>
                      <a:pt x="577" y="294"/>
                    </a:lnTo>
                    <a:lnTo>
                      <a:pt x="577" y="365"/>
                    </a:lnTo>
                    <a:lnTo>
                      <a:pt x="565" y="471"/>
                    </a:lnTo>
                    <a:lnTo>
                      <a:pt x="542" y="577"/>
                    </a:lnTo>
                    <a:lnTo>
                      <a:pt x="459" y="660"/>
                    </a:lnTo>
                    <a:lnTo>
                      <a:pt x="353" y="6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14" name="Freeform 118"/>
              <p:cNvSpPr>
                <a:spLocks/>
              </p:cNvSpPr>
              <p:nvPr/>
            </p:nvSpPr>
            <p:spPr bwMode="auto">
              <a:xfrm>
                <a:off x="26714" y="9184"/>
                <a:ext cx="518" cy="1132"/>
              </a:xfrm>
              <a:custGeom>
                <a:avLst/>
                <a:gdLst/>
                <a:ahLst/>
                <a:cxnLst>
                  <a:cxn ang="0">
                    <a:pos x="235" y="495"/>
                  </a:cxn>
                  <a:cxn ang="0">
                    <a:pos x="424" y="495"/>
                  </a:cxn>
                  <a:cxn ang="0">
                    <a:pos x="424" y="436"/>
                  </a:cxn>
                  <a:cxn ang="0">
                    <a:pos x="235" y="436"/>
                  </a:cxn>
                  <a:cxn ang="0">
                    <a:pos x="235" y="259"/>
                  </a:cxn>
                  <a:cxn ang="0">
                    <a:pos x="247" y="165"/>
                  </a:cxn>
                  <a:cxn ang="0">
                    <a:pos x="283" y="94"/>
                  </a:cxn>
                  <a:cxn ang="0">
                    <a:pos x="330" y="47"/>
                  </a:cxn>
                  <a:cxn ang="0">
                    <a:pos x="377" y="35"/>
                  </a:cxn>
                  <a:cxn ang="0">
                    <a:pos x="412" y="35"/>
                  </a:cxn>
                  <a:cxn ang="0">
                    <a:pos x="436" y="47"/>
                  </a:cxn>
                  <a:cxn ang="0">
                    <a:pos x="412" y="59"/>
                  </a:cxn>
                  <a:cxn ang="0">
                    <a:pos x="400" y="71"/>
                  </a:cxn>
                  <a:cxn ang="0">
                    <a:pos x="389" y="94"/>
                  </a:cxn>
                  <a:cxn ang="0">
                    <a:pos x="389" y="141"/>
                  </a:cxn>
                  <a:cxn ang="0">
                    <a:pos x="400" y="165"/>
                  </a:cxn>
                  <a:cxn ang="0">
                    <a:pos x="447" y="189"/>
                  </a:cxn>
                  <a:cxn ang="0">
                    <a:pos x="483" y="177"/>
                  </a:cxn>
                  <a:cxn ang="0">
                    <a:pos x="506" y="165"/>
                  </a:cxn>
                  <a:cxn ang="0">
                    <a:pos x="518" y="141"/>
                  </a:cxn>
                  <a:cxn ang="0">
                    <a:pos x="518" y="82"/>
                  </a:cxn>
                  <a:cxn ang="0">
                    <a:pos x="494" y="47"/>
                  </a:cxn>
                  <a:cxn ang="0">
                    <a:pos x="471" y="23"/>
                  </a:cxn>
                  <a:cxn ang="0">
                    <a:pos x="377" y="0"/>
                  </a:cxn>
                  <a:cxn ang="0">
                    <a:pos x="294" y="12"/>
                  </a:cxn>
                  <a:cxn ang="0">
                    <a:pos x="212" y="71"/>
                  </a:cxn>
                  <a:cxn ang="0">
                    <a:pos x="153" y="141"/>
                  </a:cxn>
                  <a:cxn ang="0">
                    <a:pos x="129" y="259"/>
                  </a:cxn>
                  <a:cxn ang="0">
                    <a:pos x="129" y="436"/>
                  </a:cxn>
                  <a:cxn ang="0">
                    <a:pos x="0" y="436"/>
                  </a:cxn>
                  <a:cxn ang="0">
                    <a:pos x="0" y="495"/>
                  </a:cxn>
                  <a:cxn ang="0">
                    <a:pos x="129" y="495"/>
                  </a:cxn>
                  <a:cxn ang="0">
                    <a:pos x="129" y="1049"/>
                  </a:cxn>
                  <a:cxn ang="0">
                    <a:pos x="118" y="1073"/>
                  </a:cxn>
                  <a:cxn ang="0">
                    <a:pos x="94" y="1073"/>
                  </a:cxn>
                  <a:cxn ang="0">
                    <a:pos x="59" y="1085"/>
                  </a:cxn>
                  <a:cxn ang="0">
                    <a:pos x="12" y="1085"/>
                  </a:cxn>
                  <a:cxn ang="0">
                    <a:pos x="12" y="1132"/>
                  </a:cxn>
                  <a:cxn ang="0">
                    <a:pos x="389" y="1132"/>
                  </a:cxn>
                  <a:cxn ang="0">
                    <a:pos x="389" y="1085"/>
                  </a:cxn>
                  <a:cxn ang="0">
                    <a:pos x="306" y="1085"/>
                  </a:cxn>
                  <a:cxn ang="0">
                    <a:pos x="271" y="1073"/>
                  </a:cxn>
                  <a:cxn ang="0">
                    <a:pos x="247" y="1061"/>
                  </a:cxn>
                  <a:cxn ang="0">
                    <a:pos x="247" y="1049"/>
                  </a:cxn>
                  <a:cxn ang="0">
                    <a:pos x="235" y="1038"/>
                  </a:cxn>
                  <a:cxn ang="0">
                    <a:pos x="235" y="1002"/>
                  </a:cxn>
                  <a:cxn ang="0">
                    <a:pos x="235" y="495"/>
                  </a:cxn>
                </a:cxnLst>
                <a:rect l="0" t="0" r="r" b="b"/>
                <a:pathLst>
                  <a:path w="518" h="1132">
                    <a:moveTo>
                      <a:pt x="235" y="495"/>
                    </a:moveTo>
                    <a:lnTo>
                      <a:pt x="424" y="495"/>
                    </a:lnTo>
                    <a:lnTo>
                      <a:pt x="424" y="436"/>
                    </a:lnTo>
                    <a:lnTo>
                      <a:pt x="235" y="436"/>
                    </a:lnTo>
                    <a:lnTo>
                      <a:pt x="235" y="259"/>
                    </a:lnTo>
                    <a:lnTo>
                      <a:pt x="247" y="165"/>
                    </a:lnTo>
                    <a:lnTo>
                      <a:pt x="283" y="94"/>
                    </a:lnTo>
                    <a:lnTo>
                      <a:pt x="330" y="47"/>
                    </a:lnTo>
                    <a:lnTo>
                      <a:pt x="377" y="35"/>
                    </a:lnTo>
                    <a:lnTo>
                      <a:pt x="412" y="35"/>
                    </a:lnTo>
                    <a:lnTo>
                      <a:pt x="436" y="47"/>
                    </a:lnTo>
                    <a:lnTo>
                      <a:pt x="412" y="59"/>
                    </a:lnTo>
                    <a:lnTo>
                      <a:pt x="400" y="71"/>
                    </a:lnTo>
                    <a:lnTo>
                      <a:pt x="389" y="94"/>
                    </a:lnTo>
                    <a:lnTo>
                      <a:pt x="389" y="141"/>
                    </a:lnTo>
                    <a:lnTo>
                      <a:pt x="400" y="165"/>
                    </a:lnTo>
                    <a:lnTo>
                      <a:pt x="447" y="189"/>
                    </a:lnTo>
                    <a:lnTo>
                      <a:pt x="483" y="177"/>
                    </a:lnTo>
                    <a:lnTo>
                      <a:pt x="506" y="165"/>
                    </a:lnTo>
                    <a:lnTo>
                      <a:pt x="518" y="141"/>
                    </a:lnTo>
                    <a:lnTo>
                      <a:pt x="518" y="82"/>
                    </a:lnTo>
                    <a:lnTo>
                      <a:pt x="494" y="47"/>
                    </a:lnTo>
                    <a:lnTo>
                      <a:pt x="471" y="23"/>
                    </a:lnTo>
                    <a:lnTo>
                      <a:pt x="377" y="0"/>
                    </a:lnTo>
                    <a:lnTo>
                      <a:pt x="294" y="12"/>
                    </a:lnTo>
                    <a:lnTo>
                      <a:pt x="212" y="71"/>
                    </a:lnTo>
                    <a:lnTo>
                      <a:pt x="153" y="141"/>
                    </a:lnTo>
                    <a:lnTo>
                      <a:pt x="129" y="259"/>
                    </a:lnTo>
                    <a:lnTo>
                      <a:pt x="129" y="436"/>
                    </a:lnTo>
                    <a:lnTo>
                      <a:pt x="0" y="436"/>
                    </a:lnTo>
                    <a:lnTo>
                      <a:pt x="0" y="495"/>
                    </a:lnTo>
                    <a:lnTo>
                      <a:pt x="129" y="495"/>
                    </a:lnTo>
                    <a:lnTo>
                      <a:pt x="129" y="1049"/>
                    </a:lnTo>
                    <a:lnTo>
                      <a:pt x="118" y="1073"/>
                    </a:lnTo>
                    <a:lnTo>
                      <a:pt x="94" y="1073"/>
                    </a:lnTo>
                    <a:lnTo>
                      <a:pt x="59" y="1085"/>
                    </a:lnTo>
                    <a:lnTo>
                      <a:pt x="12" y="1085"/>
                    </a:lnTo>
                    <a:lnTo>
                      <a:pt x="12" y="1132"/>
                    </a:lnTo>
                    <a:lnTo>
                      <a:pt x="389" y="1132"/>
                    </a:lnTo>
                    <a:lnTo>
                      <a:pt x="389" y="1085"/>
                    </a:lnTo>
                    <a:lnTo>
                      <a:pt x="306" y="1085"/>
                    </a:lnTo>
                    <a:lnTo>
                      <a:pt x="271" y="1073"/>
                    </a:lnTo>
                    <a:lnTo>
                      <a:pt x="247" y="1061"/>
                    </a:lnTo>
                    <a:lnTo>
                      <a:pt x="247" y="1049"/>
                    </a:lnTo>
                    <a:lnTo>
                      <a:pt x="235" y="1038"/>
                    </a:lnTo>
                    <a:lnTo>
                      <a:pt x="235" y="1002"/>
                    </a:lnTo>
                    <a:lnTo>
                      <a:pt x="235" y="4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15" name="Freeform 119"/>
              <p:cNvSpPr>
                <a:spLocks/>
              </p:cNvSpPr>
              <p:nvPr/>
            </p:nvSpPr>
            <p:spPr bwMode="auto">
              <a:xfrm>
                <a:off x="27727" y="9608"/>
                <a:ext cx="1248" cy="708"/>
              </a:xfrm>
              <a:custGeom>
                <a:avLst/>
                <a:gdLst/>
                <a:ahLst/>
                <a:cxnLst>
                  <a:cxn ang="0">
                    <a:pos x="129" y="625"/>
                  </a:cxn>
                  <a:cxn ang="0">
                    <a:pos x="94" y="649"/>
                  </a:cxn>
                  <a:cxn ang="0">
                    <a:pos x="0" y="661"/>
                  </a:cxn>
                  <a:cxn ang="0">
                    <a:pos x="365" y="708"/>
                  </a:cxn>
                  <a:cxn ang="0">
                    <a:pos x="306" y="661"/>
                  </a:cxn>
                  <a:cxn ang="0">
                    <a:pos x="247" y="637"/>
                  </a:cxn>
                  <a:cxn ang="0">
                    <a:pos x="235" y="590"/>
                  </a:cxn>
                  <a:cxn ang="0">
                    <a:pos x="259" y="177"/>
                  </a:cxn>
                  <a:cxn ang="0">
                    <a:pos x="376" y="48"/>
                  </a:cxn>
                  <a:cxn ang="0">
                    <a:pos x="494" y="36"/>
                  </a:cxn>
                  <a:cxn ang="0">
                    <a:pos x="541" y="71"/>
                  </a:cxn>
                  <a:cxn ang="0">
                    <a:pos x="577" y="625"/>
                  </a:cxn>
                  <a:cxn ang="0">
                    <a:pos x="541" y="649"/>
                  </a:cxn>
                  <a:cxn ang="0">
                    <a:pos x="447" y="661"/>
                  </a:cxn>
                  <a:cxn ang="0">
                    <a:pos x="812" y="708"/>
                  </a:cxn>
                  <a:cxn ang="0">
                    <a:pos x="753" y="661"/>
                  </a:cxn>
                  <a:cxn ang="0">
                    <a:pos x="694" y="637"/>
                  </a:cxn>
                  <a:cxn ang="0">
                    <a:pos x="683" y="295"/>
                  </a:cxn>
                  <a:cxn ang="0">
                    <a:pos x="753" y="107"/>
                  </a:cxn>
                  <a:cxn ang="0">
                    <a:pos x="894" y="36"/>
                  </a:cxn>
                  <a:cxn ang="0">
                    <a:pos x="965" y="59"/>
                  </a:cxn>
                  <a:cxn ang="0">
                    <a:pos x="1012" y="142"/>
                  </a:cxn>
                  <a:cxn ang="0">
                    <a:pos x="1000" y="649"/>
                  </a:cxn>
                  <a:cxn ang="0">
                    <a:pos x="942" y="661"/>
                  </a:cxn>
                  <a:cxn ang="0">
                    <a:pos x="894" y="708"/>
                  </a:cxn>
                  <a:cxn ang="0">
                    <a:pos x="1248" y="661"/>
                  </a:cxn>
                  <a:cxn ang="0">
                    <a:pos x="1130" y="637"/>
                  </a:cxn>
                  <a:cxn ang="0">
                    <a:pos x="1118" y="118"/>
                  </a:cxn>
                  <a:cxn ang="0">
                    <a:pos x="1059" y="48"/>
                  </a:cxn>
                  <a:cxn ang="0">
                    <a:pos x="965" y="0"/>
                  </a:cxn>
                  <a:cxn ang="0">
                    <a:pos x="824" y="12"/>
                  </a:cxn>
                  <a:cxn ang="0">
                    <a:pos x="706" y="107"/>
                  </a:cxn>
                  <a:cxn ang="0">
                    <a:pos x="647" y="71"/>
                  </a:cxn>
                  <a:cxn ang="0">
                    <a:pos x="529" y="0"/>
                  </a:cxn>
                  <a:cxn ang="0">
                    <a:pos x="365" y="24"/>
                  </a:cxn>
                  <a:cxn ang="0">
                    <a:pos x="235" y="165"/>
                  </a:cxn>
                  <a:cxn ang="0">
                    <a:pos x="0" y="12"/>
                  </a:cxn>
                  <a:cxn ang="0">
                    <a:pos x="82" y="71"/>
                  </a:cxn>
                  <a:cxn ang="0">
                    <a:pos x="117" y="95"/>
                  </a:cxn>
                  <a:cxn ang="0">
                    <a:pos x="129" y="154"/>
                  </a:cxn>
                </a:cxnLst>
                <a:rect l="0" t="0" r="r" b="b"/>
                <a:pathLst>
                  <a:path w="1248" h="708">
                    <a:moveTo>
                      <a:pt x="129" y="154"/>
                    </a:moveTo>
                    <a:lnTo>
                      <a:pt x="129" y="625"/>
                    </a:lnTo>
                    <a:lnTo>
                      <a:pt x="117" y="649"/>
                    </a:lnTo>
                    <a:lnTo>
                      <a:pt x="94" y="649"/>
                    </a:lnTo>
                    <a:lnTo>
                      <a:pt x="58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1"/>
                    </a:lnTo>
                    <a:lnTo>
                      <a:pt x="306" y="661"/>
                    </a:lnTo>
                    <a:lnTo>
                      <a:pt x="270" y="649"/>
                    </a:lnTo>
                    <a:lnTo>
                      <a:pt x="247" y="637"/>
                    </a:lnTo>
                    <a:lnTo>
                      <a:pt x="247" y="625"/>
                    </a:lnTo>
                    <a:lnTo>
                      <a:pt x="235" y="590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7"/>
                    </a:lnTo>
                    <a:lnTo>
                      <a:pt x="376" y="48"/>
                    </a:lnTo>
                    <a:lnTo>
                      <a:pt x="459" y="36"/>
                    </a:lnTo>
                    <a:lnTo>
                      <a:pt x="494" y="36"/>
                    </a:lnTo>
                    <a:lnTo>
                      <a:pt x="529" y="59"/>
                    </a:lnTo>
                    <a:lnTo>
                      <a:pt x="541" y="71"/>
                    </a:lnTo>
                    <a:lnTo>
                      <a:pt x="577" y="177"/>
                    </a:lnTo>
                    <a:lnTo>
                      <a:pt x="577" y="625"/>
                    </a:lnTo>
                    <a:lnTo>
                      <a:pt x="565" y="649"/>
                    </a:lnTo>
                    <a:lnTo>
                      <a:pt x="541" y="649"/>
                    </a:lnTo>
                    <a:lnTo>
                      <a:pt x="506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53" y="661"/>
                    </a:lnTo>
                    <a:lnTo>
                      <a:pt x="718" y="649"/>
                    </a:lnTo>
                    <a:lnTo>
                      <a:pt x="694" y="637"/>
                    </a:lnTo>
                    <a:lnTo>
                      <a:pt x="683" y="625"/>
                    </a:lnTo>
                    <a:lnTo>
                      <a:pt x="683" y="295"/>
                    </a:lnTo>
                    <a:lnTo>
                      <a:pt x="706" y="177"/>
                    </a:lnTo>
                    <a:lnTo>
                      <a:pt x="753" y="107"/>
                    </a:lnTo>
                    <a:lnTo>
                      <a:pt x="824" y="48"/>
                    </a:lnTo>
                    <a:lnTo>
                      <a:pt x="894" y="36"/>
                    </a:lnTo>
                    <a:lnTo>
                      <a:pt x="930" y="36"/>
                    </a:lnTo>
                    <a:lnTo>
                      <a:pt x="965" y="59"/>
                    </a:lnTo>
                    <a:lnTo>
                      <a:pt x="989" y="71"/>
                    </a:lnTo>
                    <a:lnTo>
                      <a:pt x="1012" y="142"/>
                    </a:lnTo>
                    <a:lnTo>
                      <a:pt x="1012" y="625"/>
                    </a:lnTo>
                    <a:lnTo>
                      <a:pt x="1000" y="649"/>
                    </a:lnTo>
                    <a:lnTo>
                      <a:pt x="989" y="649"/>
                    </a:lnTo>
                    <a:lnTo>
                      <a:pt x="942" y="661"/>
                    </a:lnTo>
                    <a:lnTo>
                      <a:pt x="894" y="661"/>
                    </a:lnTo>
                    <a:lnTo>
                      <a:pt x="894" y="708"/>
                    </a:lnTo>
                    <a:lnTo>
                      <a:pt x="1248" y="708"/>
                    </a:lnTo>
                    <a:lnTo>
                      <a:pt x="1248" y="661"/>
                    </a:lnTo>
                    <a:lnTo>
                      <a:pt x="1177" y="661"/>
                    </a:lnTo>
                    <a:lnTo>
                      <a:pt x="1130" y="637"/>
                    </a:lnTo>
                    <a:lnTo>
                      <a:pt x="1130" y="189"/>
                    </a:lnTo>
                    <a:lnTo>
                      <a:pt x="1118" y="118"/>
                    </a:lnTo>
                    <a:lnTo>
                      <a:pt x="1083" y="59"/>
                    </a:lnTo>
                    <a:lnTo>
                      <a:pt x="1059" y="48"/>
                    </a:lnTo>
                    <a:lnTo>
                      <a:pt x="1036" y="24"/>
                    </a:lnTo>
                    <a:lnTo>
                      <a:pt x="965" y="0"/>
                    </a:lnTo>
                    <a:lnTo>
                      <a:pt x="906" y="0"/>
                    </a:lnTo>
                    <a:lnTo>
                      <a:pt x="824" y="12"/>
                    </a:lnTo>
                    <a:lnTo>
                      <a:pt x="753" y="59"/>
                    </a:lnTo>
                    <a:lnTo>
                      <a:pt x="706" y="107"/>
                    </a:lnTo>
                    <a:lnTo>
                      <a:pt x="683" y="154"/>
                    </a:lnTo>
                    <a:lnTo>
                      <a:pt x="647" y="71"/>
                    </a:lnTo>
                    <a:lnTo>
                      <a:pt x="588" y="24"/>
                    </a:lnTo>
                    <a:lnTo>
                      <a:pt x="529" y="0"/>
                    </a:lnTo>
                    <a:lnTo>
                      <a:pt x="471" y="0"/>
                    </a:lnTo>
                    <a:lnTo>
                      <a:pt x="365" y="24"/>
                    </a:lnTo>
                    <a:lnTo>
                      <a:pt x="282" y="83"/>
                    </a:lnTo>
                    <a:lnTo>
                      <a:pt x="235" y="165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7" y="95"/>
                    </a:lnTo>
                    <a:lnTo>
                      <a:pt x="129" y="118"/>
                    </a:lnTo>
                    <a:lnTo>
                      <a:pt x="129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16" name="Freeform 120"/>
              <p:cNvSpPr>
                <a:spLocks noEditPoints="1"/>
              </p:cNvSpPr>
              <p:nvPr/>
            </p:nvSpPr>
            <p:spPr bwMode="auto">
              <a:xfrm>
                <a:off x="29081" y="9597"/>
                <a:ext cx="718" cy="731"/>
              </a:xfrm>
              <a:custGeom>
                <a:avLst/>
                <a:gdLst/>
                <a:ahLst/>
                <a:cxnLst>
                  <a:cxn ang="0">
                    <a:pos x="471" y="636"/>
                  </a:cxn>
                  <a:cxn ang="0">
                    <a:pos x="530" y="707"/>
                  </a:cxn>
                  <a:cxn ang="0">
                    <a:pos x="588" y="731"/>
                  </a:cxn>
                  <a:cxn ang="0">
                    <a:pos x="624" y="719"/>
                  </a:cxn>
                  <a:cxn ang="0">
                    <a:pos x="671" y="707"/>
                  </a:cxn>
                  <a:cxn ang="0">
                    <a:pos x="706" y="660"/>
                  </a:cxn>
                  <a:cxn ang="0">
                    <a:pos x="718" y="483"/>
                  </a:cxn>
                  <a:cxn ang="0">
                    <a:pos x="683" y="613"/>
                  </a:cxn>
                  <a:cxn ang="0">
                    <a:pos x="636" y="684"/>
                  </a:cxn>
                  <a:cxn ang="0">
                    <a:pos x="600" y="672"/>
                  </a:cxn>
                  <a:cxn ang="0">
                    <a:pos x="565" y="625"/>
                  </a:cxn>
                  <a:cxn ang="0">
                    <a:pos x="553" y="176"/>
                  </a:cxn>
                  <a:cxn ang="0">
                    <a:pos x="400" y="23"/>
                  </a:cxn>
                  <a:cxn ang="0">
                    <a:pos x="165" y="23"/>
                  </a:cxn>
                  <a:cxn ang="0">
                    <a:pos x="47" y="176"/>
                  </a:cxn>
                  <a:cxn ang="0">
                    <a:pos x="70" y="235"/>
                  </a:cxn>
                  <a:cxn ang="0">
                    <a:pos x="153" y="247"/>
                  </a:cxn>
                  <a:cxn ang="0">
                    <a:pos x="188" y="212"/>
                  </a:cxn>
                  <a:cxn ang="0">
                    <a:pos x="165" y="129"/>
                  </a:cxn>
                  <a:cxn ang="0">
                    <a:pos x="106" y="106"/>
                  </a:cxn>
                  <a:cxn ang="0">
                    <a:pos x="247" y="35"/>
                  </a:cxn>
                  <a:cxn ang="0">
                    <a:pos x="341" y="47"/>
                  </a:cxn>
                  <a:cxn ang="0">
                    <a:pos x="435" y="153"/>
                  </a:cxn>
                  <a:cxn ang="0">
                    <a:pos x="459" y="306"/>
                  </a:cxn>
                  <a:cxn ang="0">
                    <a:pos x="165" y="353"/>
                  </a:cxn>
                  <a:cxn ang="0">
                    <a:pos x="11" y="495"/>
                  </a:cxn>
                  <a:cxn ang="0">
                    <a:pos x="23" y="648"/>
                  </a:cxn>
                  <a:cxn ang="0">
                    <a:pos x="176" y="731"/>
                  </a:cxn>
                  <a:cxn ang="0">
                    <a:pos x="353" y="719"/>
                  </a:cxn>
                  <a:cxn ang="0">
                    <a:pos x="459" y="601"/>
                  </a:cxn>
                  <a:cxn ang="0">
                    <a:pos x="459" y="495"/>
                  </a:cxn>
                  <a:cxn ang="0">
                    <a:pos x="388" y="660"/>
                  </a:cxn>
                  <a:cxn ang="0">
                    <a:pos x="271" y="707"/>
                  </a:cxn>
                  <a:cxn ang="0">
                    <a:pos x="188" y="684"/>
                  </a:cxn>
                  <a:cxn ang="0">
                    <a:pos x="129" y="613"/>
                  </a:cxn>
                  <a:cxn ang="0">
                    <a:pos x="129" y="507"/>
                  </a:cxn>
                  <a:cxn ang="0">
                    <a:pos x="223" y="389"/>
                  </a:cxn>
                  <a:cxn ang="0">
                    <a:pos x="459" y="330"/>
                  </a:cxn>
                </a:cxnLst>
                <a:rect l="0" t="0" r="r" b="b"/>
                <a:pathLst>
                  <a:path w="718" h="731">
                    <a:moveTo>
                      <a:pt x="459" y="601"/>
                    </a:moveTo>
                    <a:lnTo>
                      <a:pt x="471" y="636"/>
                    </a:lnTo>
                    <a:lnTo>
                      <a:pt x="482" y="660"/>
                    </a:lnTo>
                    <a:lnTo>
                      <a:pt x="530" y="707"/>
                    </a:lnTo>
                    <a:lnTo>
                      <a:pt x="553" y="719"/>
                    </a:lnTo>
                    <a:lnTo>
                      <a:pt x="588" y="731"/>
                    </a:lnTo>
                    <a:lnTo>
                      <a:pt x="600" y="731"/>
                    </a:lnTo>
                    <a:lnTo>
                      <a:pt x="624" y="719"/>
                    </a:lnTo>
                    <a:lnTo>
                      <a:pt x="647" y="719"/>
                    </a:lnTo>
                    <a:lnTo>
                      <a:pt x="671" y="707"/>
                    </a:lnTo>
                    <a:lnTo>
                      <a:pt x="683" y="684"/>
                    </a:lnTo>
                    <a:lnTo>
                      <a:pt x="706" y="660"/>
                    </a:lnTo>
                    <a:lnTo>
                      <a:pt x="718" y="625"/>
                    </a:lnTo>
                    <a:lnTo>
                      <a:pt x="718" y="483"/>
                    </a:lnTo>
                    <a:lnTo>
                      <a:pt x="683" y="483"/>
                    </a:lnTo>
                    <a:lnTo>
                      <a:pt x="683" y="613"/>
                    </a:lnTo>
                    <a:lnTo>
                      <a:pt x="671" y="648"/>
                    </a:lnTo>
                    <a:lnTo>
                      <a:pt x="636" y="684"/>
                    </a:lnTo>
                    <a:lnTo>
                      <a:pt x="624" y="684"/>
                    </a:lnTo>
                    <a:lnTo>
                      <a:pt x="600" y="672"/>
                    </a:lnTo>
                    <a:lnTo>
                      <a:pt x="577" y="648"/>
                    </a:lnTo>
                    <a:lnTo>
                      <a:pt x="565" y="625"/>
                    </a:lnTo>
                    <a:lnTo>
                      <a:pt x="565" y="283"/>
                    </a:lnTo>
                    <a:lnTo>
                      <a:pt x="553" y="176"/>
                    </a:lnTo>
                    <a:lnTo>
                      <a:pt x="506" y="94"/>
                    </a:lnTo>
                    <a:lnTo>
                      <a:pt x="400" y="23"/>
                    </a:lnTo>
                    <a:lnTo>
                      <a:pt x="282" y="0"/>
                    </a:lnTo>
                    <a:lnTo>
                      <a:pt x="165" y="23"/>
                    </a:lnTo>
                    <a:lnTo>
                      <a:pt x="82" y="94"/>
                    </a:lnTo>
                    <a:lnTo>
                      <a:pt x="47" y="176"/>
                    </a:lnTo>
                    <a:lnTo>
                      <a:pt x="47" y="212"/>
                    </a:lnTo>
                    <a:lnTo>
                      <a:pt x="70" y="235"/>
                    </a:lnTo>
                    <a:lnTo>
                      <a:pt x="117" y="259"/>
                    </a:lnTo>
                    <a:lnTo>
                      <a:pt x="153" y="247"/>
                    </a:lnTo>
                    <a:lnTo>
                      <a:pt x="176" y="235"/>
                    </a:lnTo>
                    <a:lnTo>
                      <a:pt x="188" y="212"/>
                    </a:lnTo>
                    <a:lnTo>
                      <a:pt x="188" y="153"/>
                    </a:lnTo>
                    <a:lnTo>
                      <a:pt x="165" y="129"/>
                    </a:lnTo>
                    <a:lnTo>
                      <a:pt x="141" y="118"/>
                    </a:lnTo>
                    <a:lnTo>
                      <a:pt x="106" y="106"/>
                    </a:lnTo>
                    <a:lnTo>
                      <a:pt x="176" y="59"/>
                    </a:lnTo>
                    <a:lnTo>
                      <a:pt x="247" y="35"/>
                    </a:lnTo>
                    <a:lnTo>
                      <a:pt x="282" y="35"/>
                    </a:lnTo>
                    <a:lnTo>
                      <a:pt x="341" y="47"/>
                    </a:lnTo>
                    <a:lnTo>
                      <a:pt x="400" y="82"/>
                    </a:lnTo>
                    <a:lnTo>
                      <a:pt x="435" y="153"/>
                    </a:lnTo>
                    <a:lnTo>
                      <a:pt x="459" y="247"/>
                    </a:lnTo>
                    <a:lnTo>
                      <a:pt x="459" y="306"/>
                    </a:lnTo>
                    <a:lnTo>
                      <a:pt x="318" y="318"/>
                    </a:lnTo>
                    <a:lnTo>
                      <a:pt x="165" y="353"/>
                    </a:lnTo>
                    <a:lnTo>
                      <a:pt x="70" y="424"/>
                    </a:lnTo>
                    <a:lnTo>
                      <a:pt x="11" y="495"/>
                    </a:lnTo>
                    <a:lnTo>
                      <a:pt x="0" y="566"/>
                    </a:lnTo>
                    <a:lnTo>
                      <a:pt x="23" y="648"/>
                    </a:lnTo>
                    <a:lnTo>
                      <a:pt x="94" y="695"/>
                    </a:lnTo>
                    <a:lnTo>
                      <a:pt x="176" y="731"/>
                    </a:lnTo>
                    <a:lnTo>
                      <a:pt x="259" y="731"/>
                    </a:lnTo>
                    <a:lnTo>
                      <a:pt x="353" y="719"/>
                    </a:lnTo>
                    <a:lnTo>
                      <a:pt x="424" y="672"/>
                    </a:lnTo>
                    <a:lnTo>
                      <a:pt x="459" y="601"/>
                    </a:lnTo>
                    <a:close/>
                    <a:moveTo>
                      <a:pt x="459" y="330"/>
                    </a:moveTo>
                    <a:lnTo>
                      <a:pt x="459" y="495"/>
                    </a:lnTo>
                    <a:lnTo>
                      <a:pt x="435" y="589"/>
                    </a:lnTo>
                    <a:lnTo>
                      <a:pt x="388" y="660"/>
                    </a:lnTo>
                    <a:lnTo>
                      <a:pt x="329" y="695"/>
                    </a:lnTo>
                    <a:lnTo>
                      <a:pt x="271" y="707"/>
                    </a:lnTo>
                    <a:lnTo>
                      <a:pt x="223" y="695"/>
                    </a:lnTo>
                    <a:lnTo>
                      <a:pt x="188" y="684"/>
                    </a:lnTo>
                    <a:lnTo>
                      <a:pt x="153" y="648"/>
                    </a:lnTo>
                    <a:lnTo>
                      <a:pt x="129" y="613"/>
                    </a:lnTo>
                    <a:lnTo>
                      <a:pt x="117" y="566"/>
                    </a:lnTo>
                    <a:lnTo>
                      <a:pt x="129" y="507"/>
                    </a:lnTo>
                    <a:lnTo>
                      <a:pt x="165" y="448"/>
                    </a:lnTo>
                    <a:lnTo>
                      <a:pt x="223" y="389"/>
                    </a:lnTo>
                    <a:lnTo>
                      <a:pt x="318" y="353"/>
                    </a:lnTo>
                    <a:lnTo>
                      <a:pt x="459" y="3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17" name="Freeform 121"/>
              <p:cNvSpPr>
                <a:spLocks/>
              </p:cNvSpPr>
              <p:nvPr/>
            </p:nvSpPr>
            <p:spPr bwMode="auto">
              <a:xfrm>
                <a:off x="29846" y="9325"/>
                <a:ext cx="495" cy="1003"/>
              </a:xfrm>
              <a:custGeom>
                <a:avLst/>
                <a:gdLst/>
                <a:ahLst/>
                <a:cxnLst>
                  <a:cxn ang="0">
                    <a:pos x="247" y="354"/>
                  </a:cxn>
                  <a:cxn ang="0">
                    <a:pos x="471" y="354"/>
                  </a:cxn>
                  <a:cxn ang="0">
                    <a:pos x="471" y="295"/>
                  </a:cxn>
                  <a:cxn ang="0">
                    <a:pos x="247" y="295"/>
                  </a:cxn>
                  <a:cxn ang="0">
                    <a:pos x="247" y="0"/>
                  </a:cxn>
                  <a:cxn ang="0">
                    <a:pos x="200" y="0"/>
                  </a:cxn>
                  <a:cxn ang="0">
                    <a:pos x="200" y="83"/>
                  </a:cxn>
                  <a:cxn ang="0">
                    <a:pos x="177" y="165"/>
                  </a:cxn>
                  <a:cxn ang="0">
                    <a:pos x="141" y="236"/>
                  </a:cxn>
                  <a:cxn ang="0">
                    <a:pos x="83" y="295"/>
                  </a:cxn>
                  <a:cxn ang="0">
                    <a:pos x="0" y="319"/>
                  </a:cxn>
                  <a:cxn ang="0">
                    <a:pos x="0" y="354"/>
                  </a:cxn>
                  <a:cxn ang="0">
                    <a:pos x="130" y="354"/>
                  </a:cxn>
                  <a:cxn ang="0">
                    <a:pos x="130" y="790"/>
                  </a:cxn>
                  <a:cxn ang="0">
                    <a:pos x="141" y="885"/>
                  </a:cxn>
                  <a:cxn ang="0">
                    <a:pos x="188" y="956"/>
                  </a:cxn>
                  <a:cxn ang="0">
                    <a:pos x="236" y="991"/>
                  </a:cxn>
                  <a:cxn ang="0">
                    <a:pos x="294" y="1003"/>
                  </a:cxn>
                  <a:cxn ang="0">
                    <a:pos x="342" y="1003"/>
                  </a:cxn>
                  <a:cxn ang="0">
                    <a:pos x="412" y="991"/>
                  </a:cxn>
                  <a:cxn ang="0">
                    <a:pos x="459" y="944"/>
                  </a:cxn>
                  <a:cxn ang="0">
                    <a:pos x="495" y="873"/>
                  </a:cxn>
                  <a:cxn ang="0">
                    <a:pos x="495" y="696"/>
                  </a:cxn>
                  <a:cxn ang="0">
                    <a:pos x="459" y="696"/>
                  </a:cxn>
                  <a:cxn ang="0">
                    <a:pos x="459" y="849"/>
                  </a:cxn>
                  <a:cxn ang="0">
                    <a:pos x="448" y="885"/>
                  </a:cxn>
                  <a:cxn ang="0">
                    <a:pos x="424" y="920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4" y="944"/>
                  </a:cxn>
                  <a:cxn ang="0">
                    <a:pos x="271" y="932"/>
                  </a:cxn>
                  <a:cxn ang="0">
                    <a:pos x="259" y="908"/>
                  </a:cxn>
                  <a:cxn ang="0">
                    <a:pos x="247" y="873"/>
                  </a:cxn>
                  <a:cxn ang="0">
                    <a:pos x="247" y="790"/>
                  </a:cxn>
                  <a:cxn ang="0">
                    <a:pos x="247" y="354"/>
                  </a:cxn>
                </a:cxnLst>
                <a:rect l="0" t="0" r="r" b="b"/>
                <a:pathLst>
                  <a:path w="495" h="1003">
                    <a:moveTo>
                      <a:pt x="247" y="354"/>
                    </a:moveTo>
                    <a:lnTo>
                      <a:pt x="471" y="354"/>
                    </a:lnTo>
                    <a:lnTo>
                      <a:pt x="471" y="295"/>
                    </a:lnTo>
                    <a:lnTo>
                      <a:pt x="247" y="295"/>
                    </a:lnTo>
                    <a:lnTo>
                      <a:pt x="247" y="0"/>
                    </a:lnTo>
                    <a:lnTo>
                      <a:pt x="200" y="0"/>
                    </a:lnTo>
                    <a:lnTo>
                      <a:pt x="200" y="83"/>
                    </a:lnTo>
                    <a:lnTo>
                      <a:pt x="177" y="165"/>
                    </a:lnTo>
                    <a:lnTo>
                      <a:pt x="141" y="236"/>
                    </a:lnTo>
                    <a:lnTo>
                      <a:pt x="83" y="295"/>
                    </a:lnTo>
                    <a:lnTo>
                      <a:pt x="0" y="319"/>
                    </a:lnTo>
                    <a:lnTo>
                      <a:pt x="0" y="354"/>
                    </a:lnTo>
                    <a:lnTo>
                      <a:pt x="130" y="354"/>
                    </a:lnTo>
                    <a:lnTo>
                      <a:pt x="130" y="790"/>
                    </a:lnTo>
                    <a:lnTo>
                      <a:pt x="141" y="885"/>
                    </a:lnTo>
                    <a:lnTo>
                      <a:pt x="188" y="956"/>
                    </a:lnTo>
                    <a:lnTo>
                      <a:pt x="236" y="991"/>
                    </a:lnTo>
                    <a:lnTo>
                      <a:pt x="294" y="1003"/>
                    </a:lnTo>
                    <a:lnTo>
                      <a:pt x="342" y="1003"/>
                    </a:lnTo>
                    <a:lnTo>
                      <a:pt x="412" y="991"/>
                    </a:lnTo>
                    <a:lnTo>
                      <a:pt x="459" y="944"/>
                    </a:lnTo>
                    <a:lnTo>
                      <a:pt x="495" y="873"/>
                    </a:lnTo>
                    <a:lnTo>
                      <a:pt x="495" y="696"/>
                    </a:lnTo>
                    <a:lnTo>
                      <a:pt x="459" y="696"/>
                    </a:lnTo>
                    <a:lnTo>
                      <a:pt x="459" y="849"/>
                    </a:lnTo>
                    <a:lnTo>
                      <a:pt x="448" y="885"/>
                    </a:lnTo>
                    <a:lnTo>
                      <a:pt x="424" y="920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4" y="944"/>
                    </a:lnTo>
                    <a:lnTo>
                      <a:pt x="271" y="932"/>
                    </a:lnTo>
                    <a:lnTo>
                      <a:pt x="259" y="908"/>
                    </a:lnTo>
                    <a:lnTo>
                      <a:pt x="247" y="873"/>
                    </a:lnTo>
                    <a:lnTo>
                      <a:pt x="247" y="790"/>
                    </a:lnTo>
                    <a:lnTo>
                      <a:pt x="247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18" name="Freeform 122"/>
              <p:cNvSpPr>
                <a:spLocks/>
              </p:cNvSpPr>
              <p:nvPr/>
            </p:nvSpPr>
            <p:spPr bwMode="auto">
              <a:xfrm>
                <a:off x="30482" y="9608"/>
                <a:ext cx="530" cy="708"/>
              </a:xfrm>
              <a:custGeom>
                <a:avLst/>
                <a:gdLst/>
                <a:ahLst/>
                <a:cxnLst>
                  <a:cxn ang="0">
                    <a:pos x="224" y="578"/>
                  </a:cxn>
                  <a:cxn ang="0">
                    <a:pos x="224" y="331"/>
                  </a:cxn>
                  <a:cxn ang="0">
                    <a:pos x="235" y="224"/>
                  </a:cxn>
                  <a:cxn ang="0">
                    <a:pos x="271" y="130"/>
                  </a:cxn>
                  <a:cxn ang="0">
                    <a:pos x="341" y="59"/>
                  </a:cxn>
                  <a:cxn ang="0">
                    <a:pos x="412" y="36"/>
                  </a:cxn>
                  <a:cxn ang="0">
                    <a:pos x="436" y="36"/>
                  </a:cxn>
                  <a:cxn ang="0">
                    <a:pos x="424" y="36"/>
                  </a:cxn>
                  <a:cxn ang="0">
                    <a:pos x="412" y="48"/>
                  </a:cxn>
                  <a:cxn ang="0">
                    <a:pos x="400" y="71"/>
                  </a:cxn>
                  <a:cxn ang="0">
                    <a:pos x="400" y="130"/>
                  </a:cxn>
                  <a:cxn ang="0">
                    <a:pos x="436" y="165"/>
                  </a:cxn>
                  <a:cxn ang="0">
                    <a:pos x="483" y="165"/>
                  </a:cxn>
                  <a:cxn ang="0">
                    <a:pos x="506" y="154"/>
                  </a:cxn>
                  <a:cxn ang="0">
                    <a:pos x="530" y="130"/>
                  </a:cxn>
                  <a:cxn ang="0">
                    <a:pos x="530" y="71"/>
                  </a:cxn>
                  <a:cxn ang="0">
                    <a:pos x="506" y="36"/>
                  </a:cxn>
                  <a:cxn ang="0">
                    <a:pos x="483" y="24"/>
                  </a:cxn>
                  <a:cxn ang="0">
                    <a:pos x="459" y="0"/>
                  </a:cxn>
                  <a:cxn ang="0">
                    <a:pos x="412" y="0"/>
                  </a:cxn>
                  <a:cxn ang="0">
                    <a:pos x="341" y="12"/>
                  </a:cxn>
                  <a:cxn ang="0">
                    <a:pos x="283" y="59"/>
                  </a:cxn>
                  <a:cxn ang="0">
                    <a:pos x="247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18" y="625"/>
                  </a:cxn>
                  <a:cxn ang="0">
                    <a:pos x="106" y="649"/>
                  </a:cxn>
                  <a:cxn ang="0">
                    <a:pos x="82" y="649"/>
                  </a:cxn>
                  <a:cxn ang="0">
                    <a:pos x="47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88" y="708"/>
                  </a:cxn>
                  <a:cxn ang="0">
                    <a:pos x="388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24" y="614"/>
                  </a:cxn>
                  <a:cxn ang="0">
                    <a:pos x="224" y="578"/>
                  </a:cxn>
                </a:cxnLst>
                <a:rect l="0" t="0" r="r" b="b"/>
                <a:pathLst>
                  <a:path w="530" h="708">
                    <a:moveTo>
                      <a:pt x="224" y="578"/>
                    </a:moveTo>
                    <a:lnTo>
                      <a:pt x="224" y="331"/>
                    </a:lnTo>
                    <a:lnTo>
                      <a:pt x="235" y="224"/>
                    </a:lnTo>
                    <a:lnTo>
                      <a:pt x="271" y="130"/>
                    </a:lnTo>
                    <a:lnTo>
                      <a:pt x="341" y="59"/>
                    </a:lnTo>
                    <a:lnTo>
                      <a:pt x="412" y="36"/>
                    </a:lnTo>
                    <a:lnTo>
                      <a:pt x="436" y="36"/>
                    </a:lnTo>
                    <a:lnTo>
                      <a:pt x="424" y="36"/>
                    </a:lnTo>
                    <a:lnTo>
                      <a:pt x="412" y="48"/>
                    </a:lnTo>
                    <a:lnTo>
                      <a:pt x="400" y="71"/>
                    </a:lnTo>
                    <a:lnTo>
                      <a:pt x="400" y="130"/>
                    </a:lnTo>
                    <a:lnTo>
                      <a:pt x="436" y="165"/>
                    </a:lnTo>
                    <a:lnTo>
                      <a:pt x="483" y="165"/>
                    </a:lnTo>
                    <a:lnTo>
                      <a:pt x="506" y="154"/>
                    </a:lnTo>
                    <a:lnTo>
                      <a:pt x="530" y="130"/>
                    </a:lnTo>
                    <a:lnTo>
                      <a:pt x="530" y="71"/>
                    </a:lnTo>
                    <a:lnTo>
                      <a:pt x="506" y="36"/>
                    </a:lnTo>
                    <a:lnTo>
                      <a:pt x="483" y="24"/>
                    </a:lnTo>
                    <a:lnTo>
                      <a:pt x="459" y="0"/>
                    </a:lnTo>
                    <a:lnTo>
                      <a:pt x="412" y="0"/>
                    </a:lnTo>
                    <a:lnTo>
                      <a:pt x="341" y="12"/>
                    </a:lnTo>
                    <a:lnTo>
                      <a:pt x="283" y="59"/>
                    </a:lnTo>
                    <a:lnTo>
                      <a:pt x="247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18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88" y="708"/>
                    </a:lnTo>
                    <a:lnTo>
                      <a:pt x="388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24" y="614"/>
                    </a:lnTo>
                    <a:lnTo>
                      <a:pt x="224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19" name="Freeform 123"/>
              <p:cNvSpPr>
                <a:spLocks noEditPoints="1"/>
              </p:cNvSpPr>
              <p:nvPr/>
            </p:nvSpPr>
            <p:spPr bwMode="auto">
              <a:xfrm>
                <a:off x="31118" y="9243"/>
                <a:ext cx="341" cy="1073"/>
              </a:xfrm>
              <a:custGeom>
                <a:avLst/>
                <a:gdLst/>
                <a:ahLst/>
                <a:cxnLst>
                  <a:cxn ang="0">
                    <a:pos x="223" y="365"/>
                  </a:cxn>
                  <a:cxn ang="0">
                    <a:pos x="0" y="377"/>
                  </a:cxn>
                  <a:cxn ang="0">
                    <a:pos x="0" y="436"/>
                  </a:cxn>
                  <a:cxn ang="0">
                    <a:pos x="82" y="436"/>
                  </a:cxn>
                  <a:cxn ang="0">
                    <a:pos x="106" y="448"/>
                  </a:cxn>
                  <a:cxn ang="0">
                    <a:pos x="118" y="460"/>
                  </a:cxn>
                  <a:cxn ang="0">
                    <a:pos x="118" y="990"/>
                  </a:cxn>
                  <a:cxn ang="0">
                    <a:pos x="106" y="1014"/>
                  </a:cxn>
                  <a:cxn ang="0">
                    <a:pos x="82" y="1014"/>
                  </a:cxn>
                  <a:cxn ang="0">
                    <a:pos x="47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41" y="1073"/>
                  </a:cxn>
                  <a:cxn ang="0">
                    <a:pos x="341" y="1026"/>
                  </a:cxn>
                  <a:cxn ang="0">
                    <a:pos x="294" y="1026"/>
                  </a:cxn>
                  <a:cxn ang="0">
                    <a:pos x="259" y="1014"/>
                  </a:cxn>
                  <a:cxn ang="0">
                    <a:pos x="247" y="1014"/>
                  </a:cxn>
                  <a:cxn ang="0">
                    <a:pos x="235" y="1002"/>
                  </a:cxn>
                  <a:cxn ang="0">
                    <a:pos x="223" y="979"/>
                  </a:cxn>
                  <a:cxn ang="0">
                    <a:pos x="223" y="955"/>
                  </a:cxn>
                  <a:cxn ang="0">
                    <a:pos x="223" y="365"/>
                  </a:cxn>
                  <a:cxn ang="0">
                    <a:pos x="235" y="82"/>
                  </a:cxn>
                  <a:cxn ang="0">
                    <a:pos x="223" y="47"/>
                  </a:cxn>
                  <a:cxn ang="0">
                    <a:pos x="212" y="23"/>
                  </a:cxn>
                  <a:cxn ang="0">
                    <a:pos x="176" y="12"/>
                  </a:cxn>
                  <a:cxn ang="0">
                    <a:pos x="153" y="0"/>
                  </a:cxn>
                  <a:cxn ang="0">
                    <a:pos x="82" y="23"/>
                  </a:cxn>
                  <a:cxn ang="0">
                    <a:pos x="70" y="59"/>
                  </a:cxn>
                  <a:cxn ang="0">
                    <a:pos x="59" y="82"/>
                  </a:cxn>
                  <a:cxn ang="0">
                    <a:pos x="70" y="118"/>
                  </a:cxn>
                  <a:cxn ang="0">
                    <a:pos x="82" y="141"/>
                  </a:cxn>
                  <a:cxn ang="0">
                    <a:pos x="118" y="165"/>
                  </a:cxn>
                  <a:cxn ang="0">
                    <a:pos x="153" y="177"/>
                  </a:cxn>
                  <a:cxn ang="0">
                    <a:pos x="176" y="165"/>
                  </a:cxn>
                  <a:cxn ang="0">
                    <a:pos x="212" y="153"/>
                  </a:cxn>
                  <a:cxn ang="0">
                    <a:pos x="235" y="82"/>
                  </a:cxn>
                </a:cxnLst>
                <a:rect l="0" t="0" r="r" b="b"/>
                <a:pathLst>
                  <a:path w="341" h="1073">
                    <a:moveTo>
                      <a:pt x="223" y="365"/>
                    </a:moveTo>
                    <a:lnTo>
                      <a:pt x="0" y="377"/>
                    </a:lnTo>
                    <a:lnTo>
                      <a:pt x="0" y="436"/>
                    </a:lnTo>
                    <a:lnTo>
                      <a:pt x="82" y="436"/>
                    </a:lnTo>
                    <a:lnTo>
                      <a:pt x="106" y="448"/>
                    </a:lnTo>
                    <a:lnTo>
                      <a:pt x="118" y="460"/>
                    </a:lnTo>
                    <a:lnTo>
                      <a:pt x="118" y="990"/>
                    </a:lnTo>
                    <a:lnTo>
                      <a:pt x="106" y="1014"/>
                    </a:lnTo>
                    <a:lnTo>
                      <a:pt x="82" y="1014"/>
                    </a:lnTo>
                    <a:lnTo>
                      <a:pt x="47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41" y="1073"/>
                    </a:lnTo>
                    <a:lnTo>
                      <a:pt x="341" y="1026"/>
                    </a:lnTo>
                    <a:lnTo>
                      <a:pt x="294" y="1026"/>
                    </a:lnTo>
                    <a:lnTo>
                      <a:pt x="259" y="1014"/>
                    </a:lnTo>
                    <a:lnTo>
                      <a:pt x="247" y="1014"/>
                    </a:lnTo>
                    <a:lnTo>
                      <a:pt x="235" y="1002"/>
                    </a:lnTo>
                    <a:lnTo>
                      <a:pt x="223" y="979"/>
                    </a:lnTo>
                    <a:lnTo>
                      <a:pt x="223" y="955"/>
                    </a:lnTo>
                    <a:lnTo>
                      <a:pt x="223" y="365"/>
                    </a:lnTo>
                    <a:close/>
                    <a:moveTo>
                      <a:pt x="235" y="82"/>
                    </a:moveTo>
                    <a:lnTo>
                      <a:pt x="223" y="47"/>
                    </a:lnTo>
                    <a:lnTo>
                      <a:pt x="212" y="23"/>
                    </a:lnTo>
                    <a:lnTo>
                      <a:pt x="176" y="12"/>
                    </a:lnTo>
                    <a:lnTo>
                      <a:pt x="153" y="0"/>
                    </a:lnTo>
                    <a:lnTo>
                      <a:pt x="82" y="23"/>
                    </a:lnTo>
                    <a:lnTo>
                      <a:pt x="70" y="59"/>
                    </a:lnTo>
                    <a:lnTo>
                      <a:pt x="59" y="82"/>
                    </a:lnTo>
                    <a:lnTo>
                      <a:pt x="70" y="118"/>
                    </a:lnTo>
                    <a:lnTo>
                      <a:pt x="82" y="141"/>
                    </a:lnTo>
                    <a:lnTo>
                      <a:pt x="118" y="165"/>
                    </a:lnTo>
                    <a:lnTo>
                      <a:pt x="153" y="177"/>
                    </a:lnTo>
                    <a:lnTo>
                      <a:pt x="176" y="165"/>
                    </a:lnTo>
                    <a:lnTo>
                      <a:pt x="212" y="153"/>
                    </a:lnTo>
                    <a:lnTo>
                      <a:pt x="235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20" name="Freeform 124"/>
              <p:cNvSpPr>
                <a:spLocks/>
              </p:cNvSpPr>
              <p:nvPr/>
            </p:nvSpPr>
            <p:spPr bwMode="auto">
              <a:xfrm>
                <a:off x="31530" y="9620"/>
                <a:ext cx="801" cy="696"/>
              </a:xfrm>
              <a:custGeom>
                <a:avLst/>
                <a:gdLst/>
                <a:ahLst/>
                <a:cxnLst>
                  <a:cxn ang="0">
                    <a:pos x="506" y="224"/>
                  </a:cxn>
                  <a:cxn ang="0">
                    <a:pos x="577" y="142"/>
                  </a:cxn>
                  <a:cxn ang="0">
                    <a:pos x="777" y="59"/>
                  </a:cxn>
                  <a:cxn ang="0">
                    <a:pos x="706" y="12"/>
                  </a:cxn>
                  <a:cxn ang="0">
                    <a:pos x="483" y="0"/>
                  </a:cxn>
                  <a:cxn ang="0">
                    <a:pos x="506" y="59"/>
                  </a:cxn>
                  <a:cxn ang="0">
                    <a:pos x="530" y="130"/>
                  </a:cxn>
                  <a:cxn ang="0">
                    <a:pos x="506" y="165"/>
                  </a:cxn>
                  <a:cxn ang="0">
                    <a:pos x="282" y="130"/>
                  </a:cxn>
                  <a:cxn ang="0">
                    <a:pos x="271" y="95"/>
                  </a:cxn>
                  <a:cxn ang="0">
                    <a:pos x="294" y="59"/>
                  </a:cxn>
                  <a:cxn ang="0">
                    <a:pos x="330" y="0"/>
                  </a:cxn>
                  <a:cxn ang="0">
                    <a:pos x="259" y="12"/>
                  </a:cxn>
                  <a:cxn ang="0">
                    <a:pos x="0" y="0"/>
                  </a:cxn>
                  <a:cxn ang="0">
                    <a:pos x="71" y="59"/>
                  </a:cxn>
                  <a:cxn ang="0">
                    <a:pos x="141" y="95"/>
                  </a:cxn>
                  <a:cxn ang="0">
                    <a:pos x="353" y="354"/>
                  </a:cxn>
                  <a:cxn ang="0">
                    <a:pos x="271" y="460"/>
                  </a:cxn>
                  <a:cxn ang="0">
                    <a:pos x="200" y="554"/>
                  </a:cxn>
                  <a:cxn ang="0">
                    <a:pos x="47" y="637"/>
                  </a:cxn>
                  <a:cxn ang="0">
                    <a:pos x="0" y="696"/>
                  </a:cxn>
                  <a:cxn ang="0">
                    <a:pos x="282" y="649"/>
                  </a:cxn>
                  <a:cxn ang="0">
                    <a:pos x="235" y="613"/>
                  </a:cxn>
                  <a:cxn ang="0">
                    <a:pos x="247" y="554"/>
                  </a:cxn>
                  <a:cxn ang="0">
                    <a:pos x="377" y="389"/>
                  </a:cxn>
                  <a:cxn ang="0">
                    <a:pos x="412" y="448"/>
                  </a:cxn>
                  <a:cxn ang="0">
                    <a:pos x="447" y="495"/>
                  </a:cxn>
                  <a:cxn ang="0">
                    <a:pos x="494" y="554"/>
                  </a:cxn>
                  <a:cxn ang="0">
                    <a:pos x="530" y="602"/>
                  </a:cxn>
                  <a:cxn ang="0">
                    <a:pos x="506" y="637"/>
                  </a:cxn>
                  <a:cxn ang="0">
                    <a:pos x="471" y="696"/>
                  </a:cxn>
                  <a:cxn ang="0">
                    <a:pos x="801" y="649"/>
                  </a:cxn>
                  <a:cxn ang="0">
                    <a:pos x="671" y="625"/>
                  </a:cxn>
                  <a:cxn ang="0">
                    <a:pos x="436" y="319"/>
                  </a:cxn>
                </a:cxnLst>
                <a:rect l="0" t="0" r="r" b="b"/>
                <a:pathLst>
                  <a:path w="801" h="696">
                    <a:moveTo>
                      <a:pt x="436" y="319"/>
                    </a:moveTo>
                    <a:lnTo>
                      <a:pt x="506" y="224"/>
                    </a:lnTo>
                    <a:lnTo>
                      <a:pt x="553" y="177"/>
                    </a:lnTo>
                    <a:lnTo>
                      <a:pt x="577" y="142"/>
                    </a:lnTo>
                    <a:lnTo>
                      <a:pt x="671" y="71"/>
                    </a:lnTo>
                    <a:lnTo>
                      <a:pt x="777" y="59"/>
                    </a:lnTo>
                    <a:lnTo>
                      <a:pt x="777" y="0"/>
                    </a:lnTo>
                    <a:lnTo>
                      <a:pt x="706" y="12"/>
                    </a:lnTo>
                    <a:lnTo>
                      <a:pt x="506" y="12"/>
                    </a:lnTo>
                    <a:lnTo>
                      <a:pt x="483" y="0"/>
                    </a:lnTo>
                    <a:lnTo>
                      <a:pt x="483" y="59"/>
                    </a:lnTo>
                    <a:lnTo>
                      <a:pt x="506" y="59"/>
                    </a:lnTo>
                    <a:lnTo>
                      <a:pt x="530" y="83"/>
                    </a:lnTo>
                    <a:lnTo>
                      <a:pt x="530" y="130"/>
                    </a:lnTo>
                    <a:lnTo>
                      <a:pt x="518" y="153"/>
                    </a:lnTo>
                    <a:lnTo>
                      <a:pt x="506" y="165"/>
                    </a:lnTo>
                    <a:lnTo>
                      <a:pt x="412" y="283"/>
                    </a:lnTo>
                    <a:lnTo>
                      <a:pt x="282" y="130"/>
                    </a:lnTo>
                    <a:lnTo>
                      <a:pt x="271" y="118"/>
                    </a:lnTo>
                    <a:lnTo>
                      <a:pt x="271" y="95"/>
                    </a:lnTo>
                    <a:lnTo>
                      <a:pt x="282" y="71"/>
                    </a:lnTo>
                    <a:lnTo>
                      <a:pt x="294" y="59"/>
                    </a:lnTo>
                    <a:lnTo>
                      <a:pt x="330" y="59"/>
                    </a:lnTo>
                    <a:lnTo>
                      <a:pt x="330" y="0"/>
                    </a:lnTo>
                    <a:lnTo>
                      <a:pt x="294" y="0"/>
                    </a:lnTo>
                    <a:lnTo>
                      <a:pt x="259" y="12"/>
                    </a:lnTo>
                    <a:lnTo>
                      <a:pt x="35" y="12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71" y="59"/>
                    </a:lnTo>
                    <a:lnTo>
                      <a:pt x="106" y="71"/>
                    </a:lnTo>
                    <a:lnTo>
                      <a:pt x="141" y="95"/>
                    </a:lnTo>
                    <a:lnTo>
                      <a:pt x="188" y="153"/>
                    </a:lnTo>
                    <a:lnTo>
                      <a:pt x="353" y="354"/>
                    </a:lnTo>
                    <a:lnTo>
                      <a:pt x="306" y="413"/>
                    </a:lnTo>
                    <a:lnTo>
                      <a:pt x="271" y="460"/>
                    </a:lnTo>
                    <a:lnTo>
                      <a:pt x="247" y="495"/>
                    </a:lnTo>
                    <a:lnTo>
                      <a:pt x="200" y="554"/>
                    </a:lnTo>
                    <a:lnTo>
                      <a:pt x="118" y="613"/>
                    </a:lnTo>
                    <a:lnTo>
                      <a:pt x="47" y="637"/>
                    </a:lnTo>
                    <a:lnTo>
                      <a:pt x="0" y="649"/>
                    </a:lnTo>
                    <a:lnTo>
                      <a:pt x="0" y="696"/>
                    </a:lnTo>
                    <a:lnTo>
                      <a:pt x="282" y="696"/>
                    </a:lnTo>
                    <a:lnTo>
                      <a:pt x="282" y="649"/>
                    </a:lnTo>
                    <a:lnTo>
                      <a:pt x="259" y="637"/>
                    </a:lnTo>
                    <a:lnTo>
                      <a:pt x="235" y="613"/>
                    </a:lnTo>
                    <a:lnTo>
                      <a:pt x="235" y="602"/>
                    </a:lnTo>
                    <a:lnTo>
                      <a:pt x="247" y="554"/>
                    </a:lnTo>
                    <a:lnTo>
                      <a:pt x="294" y="484"/>
                    </a:lnTo>
                    <a:lnTo>
                      <a:pt x="377" y="389"/>
                    </a:lnTo>
                    <a:lnTo>
                      <a:pt x="400" y="425"/>
                    </a:lnTo>
                    <a:lnTo>
                      <a:pt x="412" y="448"/>
                    </a:lnTo>
                    <a:lnTo>
                      <a:pt x="436" y="472"/>
                    </a:lnTo>
                    <a:lnTo>
                      <a:pt x="447" y="495"/>
                    </a:lnTo>
                    <a:lnTo>
                      <a:pt x="471" y="519"/>
                    </a:lnTo>
                    <a:lnTo>
                      <a:pt x="494" y="554"/>
                    </a:lnTo>
                    <a:lnTo>
                      <a:pt x="518" y="578"/>
                    </a:lnTo>
                    <a:lnTo>
                      <a:pt x="530" y="602"/>
                    </a:lnTo>
                    <a:lnTo>
                      <a:pt x="530" y="613"/>
                    </a:lnTo>
                    <a:lnTo>
                      <a:pt x="506" y="637"/>
                    </a:lnTo>
                    <a:lnTo>
                      <a:pt x="471" y="649"/>
                    </a:lnTo>
                    <a:lnTo>
                      <a:pt x="471" y="696"/>
                    </a:lnTo>
                    <a:lnTo>
                      <a:pt x="801" y="696"/>
                    </a:lnTo>
                    <a:lnTo>
                      <a:pt x="801" y="649"/>
                    </a:lnTo>
                    <a:lnTo>
                      <a:pt x="742" y="649"/>
                    </a:lnTo>
                    <a:lnTo>
                      <a:pt x="671" y="625"/>
                    </a:lnTo>
                    <a:lnTo>
                      <a:pt x="648" y="602"/>
                    </a:lnTo>
                    <a:lnTo>
                      <a:pt x="436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21" name="Freeform 125"/>
              <p:cNvSpPr>
                <a:spLocks/>
              </p:cNvSpPr>
              <p:nvPr/>
            </p:nvSpPr>
            <p:spPr bwMode="auto">
              <a:xfrm>
                <a:off x="32966" y="9219"/>
                <a:ext cx="1602" cy="1097"/>
              </a:xfrm>
              <a:custGeom>
                <a:avLst/>
                <a:gdLst/>
                <a:ahLst/>
                <a:cxnLst>
                  <a:cxn ang="0">
                    <a:pos x="1413" y="106"/>
                  </a:cxn>
                  <a:cxn ang="0">
                    <a:pos x="1437" y="71"/>
                  </a:cxn>
                  <a:cxn ang="0">
                    <a:pos x="1496" y="59"/>
                  </a:cxn>
                  <a:cxn ang="0">
                    <a:pos x="1590" y="47"/>
                  </a:cxn>
                  <a:cxn ang="0">
                    <a:pos x="1602" y="24"/>
                  </a:cxn>
                  <a:cxn ang="0">
                    <a:pos x="1319" y="0"/>
                  </a:cxn>
                  <a:cxn ang="0">
                    <a:pos x="1296" y="12"/>
                  </a:cxn>
                  <a:cxn ang="0">
                    <a:pos x="695" y="944"/>
                  </a:cxn>
                  <a:cxn ang="0">
                    <a:pos x="577" y="12"/>
                  </a:cxn>
                  <a:cxn ang="0">
                    <a:pos x="554" y="0"/>
                  </a:cxn>
                  <a:cxn ang="0">
                    <a:pos x="271" y="12"/>
                  </a:cxn>
                  <a:cxn ang="0">
                    <a:pos x="259" y="47"/>
                  </a:cxn>
                  <a:cxn ang="0">
                    <a:pos x="377" y="59"/>
                  </a:cxn>
                  <a:cxn ang="0">
                    <a:pos x="413" y="83"/>
                  </a:cxn>
                  <a:cxn ang="0">
                    <a:pos x="401" y="106"/>
                  </a:cxn>
                  <a:cxn ang="0">
                    <a:pos x="165" y="1003"/>
                  </a:cxn>
                  <a:cxn ang="0">
                    <a:pos x="118" y="1038"/>
                  </a:cxn>
                  <a:cxn ang="0">
                    <a:pos x="24" y="1050"/>
                  </a:cxn>
                  <a:cxn ang="0">
                    <a:pos x="0" y="1062"/>
                  </a:cxn>
                  <a:cxn ang="0">
                    <a:pos x="12" y="1097"/>
                  </a:cxn>
                  <a:cxn ang="0">
                    <a:pos x="365" y="1085"/>
                  </a:cxn>
                  <a:cxn ang="0">
                    <a:pos x="365" y="1050"/>
                  </a:cxn>
                  <a:cxn ang="0">
                    <a:pos x="271" y="1038"/>
                  </a:cxn>
                  <a:cxn ang="0">
                    <a:pos x="236" y="991"/>
                  </a:cxn>
                  <a:cxn ang="0">
                    <a:pos x="460" y="71"/>
                  </a:cxn>
                  <a:cxn ang="0">
                    <a:pos x="601" y="1073"/>
                  </a:cxn>
                  <a:cxn ang="0">
                    <a:pos x="636" y="1097"/>
                  </a:cxn>
                  <a:cxn ang="0">
                    <a:pos x="1307" y="59"/>
                  </a:cxn>
                  <a:cxn ang="0">
                    <a:pos x="1072" y="991"/>
                  </a:cxn>
                  <a:cxn ang="0">
                    <a:pos x="1025" y="1038"/>
                  </a:cxn>
                  <a:cxn ang="0">
                    <a:pos x="895" y="1050"/>
                  </a:cxn>
                  <a:cxn ang="0">
                    <a:pos x="884" y="1073"/>
                  </a:cxn>
                  <a:cxn ang="0">
                    <a:pos x="895" y="1097"/>
                  </a:cxn>
                  <a:cxn ang="0">
                    <a:pos x="1331" y="1085"/>
                  </a:cxn>
                  <a:cxn ang="0">
                    <a:pos x="1331" y="1050"/>
                  </a:cxn>
                  <a:cxn ang="0">
                    <a:pos x="1213" y="1038"/>
                  </a:cxn>
                  <a:cxn ang="0">
                    <a:pos x="1190" y="1003"/>
                  </a:cxn>
                  <a:cxn ang="0">
                    <a:pos x="1413" y="130"/>
                  </a:cxn>
                </a:cxnLst>
                <a:rect l="0" t="0" r="r" b="b"/>
                <a:pathLst>
                  <a:path w="1602" h="1097">
                    <a:moveTo>
                      <a:pt x="1413" y="130"/>
                    </a:moveTo>
                    <a:lnTo>
                      <a:pt x="1413" y="106"/>
                    </a:lnTo>
                    <a:lnTo>
                      <a:pt x="1425" y="83"/>
                    </a:lnTo>
                    <a:lnTo>
                      <a:pt x="1437" y="71"/>
                    </a:lnTo>
                    <a:lnTo>
                      <a:pt x="1461" y="59"/>
                    </a:lnTo>
                    <a:lnTo>
                      <a:pt x="1496" y="59"/>
                    </a:lnTo>
                    <a:lnTo>
                      <a:pt x="1543" y="47"/>
                    </a:lnTo>
                    <a:lnTo>
                      <a:pt x="1590" y="47"/>
                    </a:lnTo>
                    <a:lnTo>
                      <a:pt x="1602" y="36"/>
                    </a:lnTo>
                    <a:lnTo>
                      <a:pt x="1602" y="24"/>
                    </a:lnTo>
                    <a:lnTo>
                      <a:pt x="1578" y="0"/>
                    </a:lnTo>
                    <a:lnTo>
                      <a:pt x="1319" y="0"/>
                    </a:lnTo>
                    <a:lnTo>
                      <a:pt x="1307" y="12"/>
                    </a:lnTo>
                    <a:lnTo>
                      <a:pt x="1296" y="12"/>
                    </a:lnTo>
                    <a:lnTo>
                      <a:pt x="1284" y="36"/>
                    </a:lnTo>
                    <a:lnTo>
                      <a:pt x="695" y="944"/>
                    </a:lnTo>
                    <a:lnTo>
                      <a:pt x="577" y="36"/>
                    </a:lnTo>
                    <a:lnTo>
                      <a:pt x="577" y="12"/>
                    </a:lnTo>
                    <a:lnTo>
                      <a:pt x="566" y="12"/>
                    </a:lnTo>
                    <a:lnTo>
                      <a:pt x="554" y="0"/>
                    </a:lnTo>
                    <a:lnTo>
                      <a:pt x="283" y="0"/>
                    </a:lnTo>
                    <a:lnTo>
                      <a:pt x="271" y="12"/>
                    </a:lnTo>
                    <a:lnTo>
                      <a:pt x="259" y="12"/>
                    </a:lnTo>
                    <a:lnTo>
                      <a:pt x="259" y="47"/>
                    </a:lnTo>
                    <a:lnTo>
                      <a:pt x="342" y="47"/>
                    </a:lnTo>
                    <a:lnTo>
                      <a:pt x="377" y="59"/>
                    </a:lnTo>
                    <a:lnTo>
                      <a:pt x="389" y="59"/>
                    </a:lnTo>
                    <a:lnTo>
                      <a:pt x="413" y="83"/>
                    </a:lnTo>
                    <a:lnTo>
                      <a:pt x="401" y="95"/>
                    </a:lnTo>
                    <a:lnTo>
                      <a:pt x="401" y="106"/>
                    </a:lnTo>
                    <a:lnTo>
                      <a:pt x="201" y="932"/>
                    </a:lnTo>
                    <a:lnTo>
                      <a:pt x="165" y="1003"/>
                    </a:lnTo>
                    <a:lnTo>
                      <a:pt x="142" y="1014"/>
                    </a:lnTo>
                    <a:lnTo>
                      <a:pt x="118" y="1038"/>
                    </a:lnTo>
                    <a:lnTo>
                      <a:pt x="71" y="1038"/>
                    </a:lnTo>
                    <a:lnTo>
                      <a:pt x="24" y="1050"/>
                    </a:lnTo>
                    <a:lnTo>
                      <a:pt x="12" y="1050"/>
                    </a:lnTo>
                    <a:lnTo>
                      <a:pt x="0" y="1062"/>
                    </a:lnTo>
                    <a:lnTo>
                      <a:pt x="0" y="1085"/>
                    </a:lnTo>
                    <a:lnTo>
                      <a:pt x="12" y="1097"/>
                    </a:lnTo>
                    <a:lnTo>
                      <a:pt x="365" y="1097"/>
                    </a:lnTo>
                    <a:lnTo>
                      <a:pt x="365" y="1085"/>
                    </a:lnTo>
                    <a:lnTo>
                      <a:pt x="377" y="1062"/>
                    </a:lnTo>
                    <a:lnTo>
                      <a:pt x="365" y="1050"/>
                    </a:lnTo>
                    <a:lnTo>
                      <a:pt x="307" y="1050"/>
                    </a:lnTo>
                    <a:lnTo>
                      <a:pt x="271" y="1038"/>
                    </a:lnTo>
                    <a:lnTo>
                      <a:pt x="248" y="1014"/>
                    </a:lnTo>
                    <a:lnTo>
                      <a:pt x="236" y="991"/>
                    </a:lnTo>
                    <a:lnTo>
                      <a:pt x="236" y="944"/>
                    </a:lnTo>
                    <a:lnTo>
                      <a:pt x="460" y="71"/>
                    </a:lnTo>
                    <a:lnTo>
                      <a:pt x="601" y="1062"/>
                    </a:lnTo>
                    <a:lnTo>
                      <a:pt x="601" y="1073"/>
                    </a:lnTo>
                    <a:lnTo>
                      <a:pt x="613" y="1097"/>
                    </a:lnTo>
                    <a:lnTo>
                      <a:pt x="636" y="1097"/>
                    </a:lnTo>
                    <a:lnTo>
                      <a:pt x="660" y="1073"/>
                    </a:lnTo>
                    <a:lnTo>
                      <a:pt x="1307" y="59"/>
                    </a:lnTo>
                    <a:lnTo>
                      <a:pt x="1072" y="967"/>
                    </a:lnTo>
                    <a:lnTo>
                      <a:pt x="1072" y="991"/>
                    </a:lnTo>
                    <a:lnTo>
                      <a:pt x="1048" y="1038"/>
                    </a:lnTo>
                    <a:lnTo>
                      <a:pt x="1025" y="1038"/>
                    </a:lnTo>
                    <a:lnTo>
                      <a:pt x="990" y="1050"/>
                    </a:lnTo>
                    <a:lnTo>
                      <a:pt x="895" y="1050"/>
                    </a:lnTo>
                    <a:lnTo>
                      <a:pt x="895" y="1062"/>
                    </a:lnTo>
                    <a:lnTo>
                      <a:pt x="884" y="1073"/>
                    </a:lnTo>
                    <a:lnTo>
                      <a:pt x="884" y="1085"/>
                    </a:lnTo>
                    <a:lnTo>
                      <a:pt x="895" y="1097"/>
                    </a:lnTo>
                    <a:lnTo>
                      <a:pt x="1331" y="1097"/>
                    </a:lnTo>
                    <a:lnTo>
                      <a:pt x="1331" y="1085"/>
                    </a:lnTo>
                    <a:lnTo>
                      <a:pt x="1343" y="1062"/>
                    </a:lnTo>
                    <a:lnTo>
                      <a:pt x="1331" y="1050"/>
                    </a:lnTo>
                    <a:lnTo>
                      <a:pt x="1237" y="1050"/>
                    </a:lnTo>
                    <a:lnTo>
                      <a:pt x="1213" y="1038"/>
                    </a:lnTo>
                    <a:lnTo>
                      <a:pt x="1190" y="1038"/>
                    </a:lnTo>
                    <a:lnTo>
                      <a:pt x="1190" y="1003"/>
                    </a:lnTo>
                    <a:lnTo>
                      <a:pt x="1201" y="979"/>
                    </a:lnTo>
                    <a:lnTo>
                      <a:pt x="1413" y="1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22" name="Freeform 126"/>
              <p:cNvSpPr>
                <a:spLocks noEditPoints="1"/>
              </p:cNvSpPr>
              <p:nvPr/>
            </p:nvSpPr>
            <p:spPr bwMode="auto">
              <a:xfrm>
                <a:off x="34509" y="9809"/>
                <a:ext cx="341" cy="755"/>
              </a:xfrm>
              <a:custGeom>
                <a:avLst/>
                <a:gdLst/>
                <a:ahLst/>
                <a:cxnLst>
                  <a:cxn ang="0">
                    <a:pos x="318" y="35"/>
                  </a:cxn>
                  <a:cxn ang="0">
                    <a:pos x="294" y="0"/>
                  </a:cxn>
                  <a:cxn ang="0">
                    <a:pos x="212" y="35"/>
                  </a:cxn>
                  <a:cxn ang="0">
                    <a:pos x="224" y="94"/>
                  </a:cxn>
                  <a:cxn ang="0">
                    <a:pos x="247" y="106"/>
                  </a:cxn>
                  <a:cxn ang="0">
                    <a:pos x="306" y="59"/>
                  </a:cxn>
                  <a:cxn ang="0">
                    <a:pos x="82" y="613"/>
                  </a:cxn>
                  <a:cxn ang="0">
                    <a:pos x="106" y="731"/>
                  </a:cxn>
                  <a:cxn ang="0">
                    <a:pos x="188" y="755"/>
                  </a:cxn>
                  <a:cxn ang="0">
                    <a:pos x="283" y="707"/>
                  </a:cxn>
                  <a:cxn ang="0">
                    <a:pos x="318" y="648"/>
                  </a:cxn>
                  <a:cxn ang="0">
                    <a:pos x="341" y="589"/>
                  </a:cxn>
                  <a:cxn ang="0">
                    <a:pos x="318" y="566"/>
                  </a:cxn>
                  <a:cxn ang="0">
                    <a:pos x="306" y="589"/>
                  </a:cxn>
                  <a:cxn ang="0">
                    <a:pos x="271" y="672"/>
                  </a:cxn>
                  <a:cxn ang="0">
                    <a:pos x="212" y="719"/>
                  </a:cxn>
                  <a:cxn ang="0">
                    <a:pos x="165" y="707"/>
                  </a:cxn>
                  <a:cxn ang="0">
                    <a:pos x="153" y="684"/>
                  </a:cxn>
                  <a:cxn ang="0">
                    <a:pos x="212" y="519"/>
                  </a:cxn>
                  <a:cxn ang="0">
                    <a:pos x="235" y="472"/>
                  </a:cxn>
                  <a:cxn ang="0">
                    <a:pos x="259" y="413"/>
                  </a:cxn>
                  <a:cxn ang="0">
                    <a:pos x="271" y="377"/>
                  </a:cxn>
                  <a:cxn ang="0">
                    <a:pos x="247" y="271"/>
                  </a:cxn>
                  <a:cxn ang="0">
                    <a:pos x="165" y="248"/>
                  </a:cxn>
                  <a:cxn ang="0">
                    <a:pos x="71" y="295"/>
                  </a:cxn>
                  <a:cxn ang="0">
                    <a:pos x="24" y="354"/>
                  </a:cxn>
                  <a:cxn ang="0">
                    <a:pos x="12" y="413"/>
                  </a:cxn>
                  <a:cxn ang="0">
                    <a:pos x="12" y="436"/>
                  </a:cxn>
                  <a:cxn ang="0">
                    <a:pos x="47" y="424"/>
                  </a:cxn>
                  <a:cxn ang="0">
                    <a:pos x="71" y="365"/>
                  </a:cxn>
                  <a:cxn ang="0">
                    <a:pos x="118" y="295"/>
                  </a:cxn>
                  <a:cxn ang="0">
                    <a:pos x="177" y="283"/>
                  </a:cxn>
                  <a:cxn ang="0">
                    <a:pos x="188" y="354"/>
                  </a:cxn>
                  <a:cxn ang="0">
                    <a:pos x="177" y="401"/>
                  </a:cxn>
                  <a:cxn ang="0">
                    <a:pos x="82" y="613"/>
                  </a:cxn>
                </a:cxnLst>
                <a:rect l="0" t="0" r="r" b="b"/>
                <a:pathLst>
                  <a:path w="341" h="755">
                    <a:moveTo>
                      <a:pt x="318" y="47"/>
                    </a:moveTo>
                    <a:lnTo>
                      <a:pt x="318" y="35"/>
                    </a:lnTo>
                    <a:lnTo>
                      <a:pt x="306" y="12"/>
                    </a:lnTo>
                    <a:lnTo>
                      <a:pt x="294" y="0"/>
                    </a:lnTo>
                    <a:lnTo>
                      <a:pt x="247" y="0"/>
                    </a:lnTo>
                    <a:lnTo>
                      <a:pt x="212" y="35"/>
                    </a:lnTo>
                    <a:lnTo>
                      <a:pt x="212" y="71"/>
                    </a:lnTo>
                    <a:lnTo>
                      <a:pt x="224" y="94"/>
                    </a:lnTo>
                    <a:lnTo>
                      <a:pt x="235" y="94"/>
                    </a:lnTo>
                    <a:lnTo>
                      <a:pt x="247" y="106"/>
                    </a:lnTo>
                    <a:lnTo>
                      <a:pt x="294" y="82"/>
                    </a:lnTo>
                    <a:lnTo>
                      <a:pt x="306" y="59"/>
                    </a:lnTo>
                    <a:lnTo>
                      <a:pt x="318" y="47"/>
                    </a:lnTo>
                    <a:close/>
                    <a:moveTo>
                      <a:pt x="82" y="613"/>
                    </a:moveTo>
                    <a:lnTo>
                      <a:pt x="82" y="696"/>
                    </a:lnTo>
                    <a:lnTo>
                      <a:pt x="106" y="731"/>
                    </a:lnTo>
                    <a:lnTo>
                      <a:pt x="141" y="743"/>
                    </a:lnTo>
                    <a:lnTo>
                      <a:pt x="188" y="755"/>
                    </a:lnTo>
                    <a:lnTo>
                      <a:pt x="259" y="731"/>
                    </a:lnTo>
                    <a:lnTo>
                      <a:pt x="283" y="707"/>
                    </a:lnTo>
                    <a:lnTo>
                      <a:pt x="306" y="672"/>
                    </a:lnTo>
                    <a:lnTo>
                      <a:pt x="318" y="648"/>
                    </a:lnTo>
                    <a:lnTo>
                      <a:pt x="330" y="613"/>
                    </a:lnTo>
                    <a:lnTo>
                      <a:pt x="341" y="589"/>
                    </a:lnTo>
                    <a:lnTo>
                      <a:pt x="341" y="566"/>
                    </a:lnTo>
                    <a:lnTo>
                      <a:pt x="318" y="566"/>
                    </a:lnTo>
                    <a:lnTo>
                      <a:pt x="306" y="578"/>
                    </a:lnTo>
                    <a:lnTo>
                      <a:pt x="306" y="589"/>
                    </a:lnTo>
                    <a:lnTo>
                      <a:pt x="283" y="637"/>
                    </a:lnTo>
                    <a:lnTo>
                      <a:pt x="271" y="672"/>
                    </a:lnTo>
                    <a:lnTo>
                      <a:pt x="235" y="696"/>
                    </a:lnTo>
                    <a:lnTo>
                      <a:pt x="212" y="719"/>
                    </a:lnTo>
                    <a:lnTo>
                      <a:pt x="177" y="719"/>
                    </a:lnTo>
                    <a:lnTo>
                      <a:pt x="165" y="707"/>
                    </a:lnTo>
                    <a:lnTo>
                      <a:pt x="165" y="696"/>
                    </a:lnTo>
                    <a:lnTo>
                      <a:pt x="153" y="684"/>
                    </a:lnTo>
                    <a:lnTo>
                      <a:pt x="177" y="613"/>
                    </a:lnTo>
                    <a:lnTo>
                      <a:pt x="212" y="519"/>
                    </a:lnTo>
                    <a:lnTo>
                      <a:pt x="224" y="507"/>
                    </a:lnTo>
                    <a:lnTo>
                      <a:pt x="235" y="472"/>
                    </a:lnTo>
                    <a:lnTo>
                      <a:pt x="247" y="448"/>
                    </a:lnTo>
                    <a:lnTo>
                      <a:pt x="259" y="413"/>
                    </a:lnTo>
                    <a:lnTo>
                      <a:pt x="259" y="389"/>
                    </a:lnTo>
                    <a:lnTo>
                      <a:pt x="271" y="377"/>
                    </a:lnTo>
                    <a:lnTo>
                      <a:pt x="271" y="342"/>
                    </a:lnTo>
                    <a:lnTo>
                      <a:pt x="247" y="271"/>
                    </a:lnTo>
                    <a:lnTo>
                      <a:pt x="212" y="259"/>
                    </a:lnTo>
                    <a:lnTo>
                      <a:pt x="165" y="248"/>
                    </a:lnTo>
                    <a:lnTo>
                      <a:pt x="94" y="271"/>
                    </a:lnTo>
                    <a:lnTo>
                      <a:pt x="71" y="295"/>
                    </a:lnTo>
                    <a:lnTo>
                      <a:pt x="47" y="330"/>
                    </a:lnTo>
                    <a:lnTo>
                      <a:pt x="24" y="354"/>
                    </a:lnTo>
                    <a:lnTo>
                      <a:pt x="12" y="389"/>
                    </a:lnTo>
                    <a:lnTo>
                      <a:pt x="12" y="413"/>
                    </a:lnTo>
                    <a:lnTo>
                      <a:pt x="0" y="424"/>
                    </a:lnTo>
                    <a:lnTo>
                      <a:pt x="12" y="436"/>
                    </a:lnTo>
                    <a:lnTo>
                      <a:pt x="35" y="436"/>
                    </a:lnTo>
                    <a:lnTo>
                      <a:pt x="47" y="424"/>
                    </a:lnTo>
                    <a:lnTo>
                      <a:pt x="47" y="413"/>
                    </a:lnTo>
                    <a:lnTo>
                      <a:pt x="71" y="365"/>
                    </a:lnTo>
                    <a:lnTo>
                      <a:pt x="82" y="330"/>
                    </a:lnTo>
                    <a:lnTo>
                      <a:pt x="118" y="295"/>
                    </a:lnTo>
                    <a:lnTo>
                      <a:pt x="141" y="283"/>
                    </a:lnTo>
                    <a:lnTo>
                      <a:pt x="177" y="283"/>
                    </a:lnTo>
                    <a:lnTo>
                      <a:pt x="188" y="295"/>
                    </a:lnTo>
                    <a:lnTo>
                      <a:pt x="188" y="354"/>
                    </a:lnTo>
                    <a:lnTo>
                      <a:pt x="177" y="365"/>
                    </a:lnTo>
                    <a:lnTo>
                      <a:pt x="177" y="401"/>
                    </a:lnTo>
                    <a:lnTo>
                      <a:pt x="153" y="436"/>
                    </a:lnTo>
                    <a:lnTo>
                      <a:pt x="82" y="6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23" name="Freeform 127"/>
              <p:cNvSpPr>
                <a:spLocks/>
              </p:cNvSpPr>
              <p:nvPr/>
            </p:nvSpPr>
            <p:spPr bwMode="auto">
              <a:xfrm>
                <a:off x="35145" y="10151"/>
                <a:ext cx="165" cy="165"/>
              </a:xfrm>
              <a:custGeom>
                <a:avLst/>
                <a:gdLst/>
                <a:ahLst/>
                <a:cxnLst>
                  <a:cxn ang="0">
                    <a:pos x="165" y="82"/>
                  </a:cxn>
                  <a:cxn ang="0">
                    <a:pos x="153" y="47"/>
                  </a:cxn>
                  <a:cxn ang="0">
                    <a:pos x="141" y="23"/>
                  </a:cxn>
                  <a:cxn ang="0">
                    <a:pos x="118" y="0"/>
                  </a:cxn>
                  <a:cxn ang="0">
                    <a:pos x="47" y="0"/>
                  </a:cxn>
                  <a:cxn ang="0">
                    <a:pos x="0" y="47"/>
                  </a:cxn>
                  <a:cxn ang="0">
                    <a:pos x="0" y="118"/>
                  </a:cxn>
                  <a:cxn ang="0">
                    <a:pos x="23" y="141"/>
                  </a:cxn>
                  <a:cxn ang="0">
                    <a:pos x="47" y="153"/>
                  </a:cxn>
                  <a:cxn ang="0">
                    <a:pos x="82" y="165"/>
                  </a:cxn>
                  <a:cxn ang="0">
                    <a:pos x="118" y="153"/>
                  </a:cxn>
                  <a:cxn ang="0">
                    <a:pos x="141" y="141"/>
                  </a:cxn>
                  <a:cxn ang="0">
                    <a:pos x="165" y="118"/>
                  </a:cxn>
                  <a:cxn ang="0">
                    <a:pos x="165" y="82"/>
                  </a:cxn>
                </a:cxnLst>
                <a:rect l="0" t="0" r="r" b="b"/>
                <a:pathLst>
                  <a:path w="165" h="165">
                    <a:moveTo>
                      <a:pt x="165" y="82"/>
                    </a:moveTo>
                    <a:lnTo>
                      <a:pt x="153" y="47"/>
                    </a:lnTo>
                    <a:lnTo>
                      <a:pt x="141" y="23"/>
                    </a:lnTo>
                    <a:lnTo>
                      <a:pt x="118" y="0"/>
                    </a:lnTo>
                    <a:lnTo>
                      <a:pt x="47" y="0"/>
                    </a:lnTo>
                    <a:lnTo>
                      <a:pt x="0" y="47"/>
                    </a:lnTo>
                    <a:lnTo>
                      <a:pt x="0" y="118"/>
                    </a:lnTo>
                    <a:lnTo>
                      <a:pt x="23" y="141"/>
                    </a:lnTo>
                    <a:lnTo>
                      <a:pt x="47" y="153"/>
                    </a:lnTo>
                    <a:lnTo>
                      <a:pt x="82" y="165"/>
                    </a:lnTo>
                    <a:lnTo>
                      <a:pt x="118" y="153"/>
                    </a:lnTo>
                    <a:lnTo>
                      <a:pt x="141" y="141"/>
                    </a:lnTo>
                    <a:lnTo>
                      <a:pt x="165" y="118"/>
                    </a:lnTo>
                    <a:lnTo>
                      <a:pt x="165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24" name="Freeform 128"/>
              <p:cNvSpPr>
                <a:spLocks/>
              </p:cNvSpPr>
              <p:nvPr/>
            </p:nvSpPr>
            <p:spPr bwMode="auto">
              <a:xfrm>
                <a:off x="891" y="12816"/>
                <a:ext cx="613" cy="613"/>
              </a:xfrm>
              <a:custGeom>
                <a:avLst/>
                <a:gdLst/>
                <a:ahLst/>
                <a:cxnLst>
                  <a:cxn ang="0">
                    <a:pos x="613" y="307"/>
                  </a:cxn>
                  <a:cxn ang="0">
                    <a:pos x="589" y="189"/>
                  </a:cxn>
                  <a:cxn ang="0">
                    <a:pos x="518" y="83"/>
                  </a:cxn>
                  <a:cxn ang="0">
                    <a:pos x="424" y="24"/>
                  </a:cxn>
                  <a:cxn ang="0">
                    <a:pos x="307" y="0"/>
                  </a:cxn>
                  <a:cxn ang="0">
                    <a:pos x="189" y="24"/>
                  </a:cxn>
                  <a:cxn ang="0">
                    <a:pos x="83" y="94"/>
                  </a:cxn>
                  <a:cxn ang="0">
                    <a:pos x="24" y="189"/>
                  </a:cxn>
                  <a:cxn ang="0">
                    <a:pos x="0" y="307"/>
                  </a:cxn>
                  <a:cxn ang="0">
                    <a:pos x="24" y="424"/>
                  </a:cxn>
                  <a:cxn ang="0">
                    <a:pos x="83" y="531"/>
                  </a:cxn>
                  <a:cxn ang="0">
                    <a:pos x="189" y="590"/>
                  </a:cxn>
                  <a:cxn ang="0">
                    <a:pos x="307" y="613"/>
                  </a:cxn>
                  <a:cxn ang="0">
                    <a:pos x="424" y="590"/>
                  </a:cxn>
                  <a:cxn ang="0">
                    <a:pos x="530" y="531"/>
                  </a:cxn>
                  <a:cxn ang="0">
                    <a:pos x="589" y="424"/>
                  </a:cxn>
                  <a:cxn ang="0">
                    <a:pos x="613" y="307"/>
                  </a:cxn>
                </a:cxnLst>
                <a:rect l="0" t="0" r="r" b="b"/>
                <a:pathLst>
                  <a:path w="613" h="613">
                    <a:moveTo>
                      <a:pt x="613" y="307"/>
                    </a:moveTo>
                    <a:lnTo>
                      <a:pt x="589" y="189"/>
                    </a:lnTo>
                    <a:lnTo>
                      <a:pt x="518" y="83"/>
                    </a:lnTo>
                    <a:lnTo>
                      <a:pt x="424" y="24"/>
                    </a:lnTo>
                    <a:lnTo>
                      <a:pt x="307" y="0"/>
                    </a:lnTo>
                    <a:lnTo>
                      <a:pt x="189" y="24"/>
                    </a:lnTo>
                    <a:lnTo>
                      <a:pt x="83" y="94"/>
                    </a:lnTo>
                    <a:lnTo>
                      <a:pt x="24" y="189"/>
                    </a:lnTo>
                    <a:lnTo>
                      <a:pt x="0" y="307"/>
                    </a:lnTo>
                    <a:lnTo>
                      <a:pt x="24" y="424"/>
                    </a:lnTo>
                    <a:lnTo>
                      <a:pt x="83" y="531"/>
                    </a:lnTo>
                    <a:lnTo>
                      <a:pt x="189" y="590"/>
                    </a:lnTo>
                    <a:lnTo>
                      <a:pt x="307" y="613"/>
                    </a:lnTo>
                    <a:lnTo>
                      <a:pt x="424" y="590"/>
                    </a:lnTo>
                    <a:lnTo>
                      <a:pt x="530" y="531"/>
                    </a:lnTo>
                    <a:lnTo>
                      <a:pt x="589" y="424"/>
                    </a:lnTo>
                    <a:lnTo>
                      <a:pt x="613" y="30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25" name="Freeform 129"/>
              <p:cNvSpPr>
                <a:spLocks noEditPoints="1"/>
              </p:cNvSpPr>
              <p:nvPr/>
            </p:nvSpPr>
            <p:spPr bwMode="auto">
              <a:xfrm>
                <a:off x="2493" y="12391"/>
                <a:ext cx="1060" cy="1168"/>
              </a:xfrm>
              <a:custGeom>
                <a:avLst/>
                <a:gdLst/>
                <a:ahLst/>
                <a:cxnLst>
                  <a:cxn ang="0">
                    <a:pos x="1060" y="590"/>
                  </a:cxn>
                  <a:cxn ang="0">
                    <a:pos x="1036" y="401"/>
                  </a:cxn>
                  <a:cxn ang="0">
                    <a:pos x="954" y="236"/>
                  </a:cxn>
                  <a:cxn ang="0">
                    <a:pos x="836" y="118"/>
                  </a:cxn>
                  <a:cxn ang="0">
                    <a:pos x="695" y="36"/>
                  </a:cxn>
                  <a:cxn ang="0">
                    <a:pos x="530" y="0"/>
                  </a:cxn>
                  <a:cxn ang="0">
                    <a:pos x="365" y="36"/>
                  </a:cxn>
                  <a:cxn ang="0">
                    <a:pos x="212" y="118"/>
                  </a:cxn>
                  <a:cxn ang="0">
                    <a:pos x="94" y="236"/>
                  </a:cxn>
                  <a:cxn ang="0">
                    <a:pos x="23" y="401"/>
                  </a:cxn>
                  <a:cxn ang="0">
                    <a:pos x="0" y="590"/>
                  </a:cxn>
                  <a:cxn ang="0">
                    <a:pos x="23" y="779"/>
                  </a:cxn>
                  <a:cxn ang="0">
                    <a:pos x="106" y="932"/>
                  </a:cxn>
                  <a:cxn ang="0">
                    <a:pos x="212" y="1062"/>
                  </a:cxn>
                  <a:cxn ang="0">
                    <a:pos x="365" y="1144"/>
                  </a:cxn>
                  <a:cxn ang="0">
                    <a:pos x="530" y="1168"/>
                  </a:cxn>
                  <a:cxn ang="0">
                    <a:pos x="695" y="1144"/>
                  </a:cxn>
                  <a:cxn ang="0">
                    <a:pos x="836" y="1062"/>
                  </a:cxn>
                  <a:cxn ang="0">
                    <a:pos x="954" y="932"/>
                  </a:cxn>
                  <a:cxn ang="0">
                    <a:pos x="1036" y="779"/>
                  </a:cxn>
                  <a:cxn ang="0">
                    <a:pos x="1060" y="590"/>
                  </a:cxn>
                  <a:cxn ang="0">
                    <a:pos x="530" y="1121"/>
                  </a:cxn>
                  <a:cxn ang="0">
                    <a:pos x="447" y="1109"/>
                  </a:cxn>
                  <a:cxn ang="0">
                    <a:pos x="365" y="1074"/>
                  </a:cxn>
                  <a:cxn ang="0">
                    <a:pos x="282" y="1003"/>
                  </a:cxn>
                  <a:cxn ang="0">
                    <a:pos x="224" y="897"/>
                  </a:cxn>
                  <a:cxn ang="0">
                    <a:pos x="176" y="755"/>
                  </a:cxn>
                  <a:cxn ang="0">
                    <a:pos x="165" y="566"/>
                  </a:cxn>
                  <a:cxn ang="0">
                    <a:pos x="176" y="390"/>
                  </a:cxn>
                  <a:cxn ang="0">
                    <a:pos x="224" y="248"/>
                  </a:cxn>
                  <a:cxn ang="0">
                    <a:pos x="294" y="154"/>
                  </a:cxn>
                  <a:cxn ang="0">
                    <a:pos x="377" y="83"/>
                  </a:cxn>
                  <a:cxn ang="0">
                    <a:pos x="447" y="48"/>
                  </a:cxn>
                  <a:cxn ang="0">
                    <a:pos x="530" y="48"/>
                  </a:cxn>
                  <a:cxn ang="0">
                    <a:pos x="600" y="59"/>
                  </a:cxn>
                  <a:cxn ang="0">
                    <a:pos x="683" y="95"/>
                  </a:cxn>
                  <a:cxn ang="0">
                    <a:pos x="765" y="154"/>
                  </a:cxn>
                  <a:cxn ang="0">
                    <a:pos x="824" y="248"/>
                  </a:cxn>
                  <a:cxn ang="0">
                    <a:pos x="871" y="390"/>
                  </a:cxn>
                  <a:cxn ang="0">
                    <a:pos x="895" y="566"/>
                  </a:cxn>
                  <a:cxn ang="0">
                    <a:pos x="883" y="755"/>
                  </a:cxn>
                  <a:cxn ang="0">
                    <a:pos x="836" y="897"/>
                  </a:cxn>
                  <a:cxn ang="0">
                    <a:pos x="765" y="1003"/>
                  </a:cxn>
                  <a:cxn ang="0">
                    <a:pos x="683" y="1074"/>
                  </a:cxn>
                  <a:cxn ang="0">
                    <a:pos x="600" y="1109"/>
                  </a:cxn>
                  <a:cxn ang="0">
                    <a:pos x="530" y="1121"/>
                  </a:cxn>
                </a:cxnLst>
                <a:rect l="0" t="0" r="r" b="b"/>
                <a:pathLst>
                  <a:path w="1060" h="1168">
                    <a:moveTo>
                      <a:pt x="1060" y="590"/>
                    </a:moveTo>
                    <a:lnTo>
                      <a:pt x="1036" y="401"/>
                    </a:lnTo>
                    <a:lnTo>
                      <a:pt x="954" y="236"/>
                    </a:lnTo>
                    <a:lnTo>
                      <a:pt x="836" y="118"/>
                    </a:lnTo>
                    <a:lnTo>
                      <a:pt x="695" y="36"/>
                    </a:lnTo>
                    <a:lnTo>
                      <a:pt x="530" y="0"/>
                    </a:lnTo>
                    <a:lnTo>
                      <a:pt x="365" y="36"/>
                    </a:lnTo>
                    <a:lnTo>
                      <a:pt x="212" y="118"/>
                    </a:lnTo>
                    <a:lnTo>
                      <a:pt x="94" y="236"/>
                    </a:lnTo>
                    <a:lnTo>
                      <a:pt x="23" y="401"/>
                    </a:lnTo>
                    <a:lnTo>
                      <a:pt x="0" y="590"/>
                    </a:lnTo>
                    <a:lnTo>
                      <a:pt x="23" y="779"/>
                    </a:lnTo>
                    <a:lnTo>
                      <a:pt x="106" y="932"/>
                    </a:lnTo>
                    <a:lnTo>
                      <a:pt x="212" y="1062"/>
                    </a:lnTo>
                    <a:lnTo>
                      <a:pt x="365" y="1144"/>
                    </a:lnTo>
                    <a:lnTo>
                      <a:pt x="530" y="1168"/>
                    </a:lnTo>
                    <a:lnTo>
                      <a:pt x="695" y="1144"/>
                    </a:lnTo>
                    <a:lnTo>
                      <a:pt x="836" y="1062"/>
                    </a:lnTo>
                    <a:lnTo>
                      <a:pt x="954" y="932"/>
                    </a:lnTo>
                    <a:lnTo>
                      <a:pt x="1036" y="779"/>
                    </a:lnTo>
                    <a:lnTo>
                      <a:pt x="1060" y="590"/>
                    </a:lnTo>
                    <a:close/>
                    <a:moveTo>
                      <a:pt x="530" y="1121"/>
                    </a:moveTo>
                    <a:lnTo>
                      <a:pt x="447" y="1109"/>
                    </a:lnTo>
                    <a:lnTo>
                      <a:pt x="365" y="1074"/>
                    </a:lnTo>
                    <a:lnTo>
                      <a:pt x="282" y="1003"/>
                    </a:lnTo>
                    <a:lnTo>
                      <a:pt x="224" y="897"/>
                    </a:lnTo>
                    <a:lnTo>
                      <a:pt x="176" y="755"/>
                    </a:lnTo>
                    <a:lnTo>
                      <a:pt x="165" y="566"/>
                    </a:lnTo>
                    <a:lnTo>
                      <a:pt x="176" y="390"/>
                    </a:lnTo>
                    <a:lnTo>
                      <a:pt x="224" y="248"/>
                    </a:lnTo>
                    <a:lnTo>
                      <a:pt x="294" y="154"/>
                    </a:lnTo>
                    <a:lnTo>
                      <a:pt x="377" y="83"/>
                    </a:lnTo>
                    <a:lnTo>
                      <a:pt x="447" y="48"/>
                    </a:lnTo>
                    <a:lnTo>
                      <a:pt x="530" y="48"/>
                    </a:lnTo>
                    <a:lnTo>
                      <a:pt x="600" y="59"/>
                    </a:lnTo>
                    <a:lnTo>
                      <a:pt x="683" y="95"/>
                    </a:lnTo>
                    <a:lnTo>
                      <a:pt x="765" y="154"/>
                    </a:lnTo>
                    <a:lnTo>
                      <a:pt x="824" y="248"/>
                    </a:lnTo>
                    <a:lnTo>
                      <a:pt x="871" y="390"/>
                    </a:lnTo>
                    <a:lnTo>
                      <a:pt x="895" y="566"/>
                    </a:lnTo>
                    <a:lnTo>
                      <a:pt x="883" y="755"/>
                    </a:lnTo>
                    <a:lnTo>
                      <a:pt x="836" y="897"/>
                    </a:lnTo>
                    <a:lnTo>
                      <a:pt x="765" y="1003"/>
                    </a:lnTo>
                    <a:lnTo>
                      <a:pt x="683" y="1074"/>
                    </a:lnTo>
                    <a:lnTo>
                      <a:pt x="600" y="1109"/>
                    </a:lnTo>
                    <a:lnTo>
                      <a:pt x="530" y="112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26" name="Freeform 130"/>
              <p:cNvSpPr>
                <a:spLocks/>
              </p:cNvSpPr>
              <p:nvPr/>
            </p:nvSpPr>
            <p:spPr bwMode="auto">
              <a:xfrm>
                <a:off x="3694" y="12816"/>
                <a:ext cx="801" cy="719"/>
              </a:xfrm>
              <a:custGeom>
                <a:avLst/>
                <a:gdLst/>
                <a:ahLst/>
                <a:cxnLst>
                  <a:cxn ang="0">
                    <a:pos x="577" y="578"/>
                  </a:cxn>
                  <a:cxn ang="0">
                    <a:pos x="577" y="719"/>
                  </a:cxn>
                  <a:cxn ang="0">
                    <a:pos x="801" y="708"/>
                  </a:cxn>
                  <a:cxn ang="0">
                    <a:pos x="801" y="660"/>
                  </a:cxn>
                  <a:cxn ang="0">
                    <a:pos x="753" y="660"/>
                  </a:cxn>
                  <a:cxn ang="0">
                    <a:pos x="718" y="649"/>
                  </a:cxn>
                  <a:cxn ang="0">
                    <a:pos x="695" y="649"/>
                  </a:cxn>
                  <a:cxn ang="0">
                    <a:pos x="683" y="625"/>
                  </a:cxn>
                  <a:cxn ang="0">
                    <a:pos x="683" y="0"/>
                  </a:cxn>
                  <a:cxn ang="0">
                    <a:pos x="447" y="12"/>
                  </a:cxn>
                  <a:cxn ang="0">
                    <a:pos x="447" y="71"/>
                  </a:cxn>
                  <a:cxn ang="0">
                    <a:pos x="530" y="71"/>
                  </a:cxn>
                  <a:cxn ang="0">
                    <a:pos x="553" y="83"/>
                  </a:cxn>
                  <a:cxn ang="0">
                    <a:pos x="565" y="94"/>
                  </a:cxn>
                  <a:cxn ang="0">
                    <a:pos x="565" y="436"/>
                  </a:cxn>
                  <a:cxn ang="0">
                    <a:pos x="553" y="542"/>
                  </a:cxn>
                  <a:cxn ang="0">
                    <a:pos x="518" y="613"/>
                  </a:cxn>
                  <a:cxn ang="0">
                    <a:pos x="459" y="672"/>
                  </a:cxn>
                  <a:cxn ang="0">
                    <a:pos x="377" y="696"/>
                  </a:cxn>
                  <a:cxn ang="0">
                    <a:pos x="330" y="696"/>
                  </a:cxn>
                  <a:cxn ang="0">
                    <a:pos x="294" y="684"/>
                  </a:cxn>
                  <a:cxn ang="0">
                    <a:pos x="271" y="660"/>
                  </a:cxn>
                  <a:cxn ang="0">
                    <a:pos x="235" y="590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29" y="153"/>
                  </a:cxn>
                  <a:cxn ang="0">
                    <a:pos x="129" y="531"/>
                  </a:cxn>
                  <a:cxn ang="0">
                    <a:pos x="141" y="601"/>
                  </a:cxn>
                  <a:cxn ang="0">
                    <a:pos x="176" y="660"/>
                  </a:cxn>
                  <a:cxn ang="0">
                    <a:pos x="247" y="708"/>
                  </a:cxn>
                  <a:cxn ang="0">
                    <a:pos x="365" y="719"/>
                  </a:cxn>
                  <a:cxn ang="0">
                    <a:pos x="447" y="708"/>
                  </a:cxn>
                  <a:cxn ang="0">
                    <a:pos x="518" y="660"/>
                  </a:cxn>
                  <a:cxn ang="0">
                    <a:pos x="577" y="578"/>
                  </a:cxn>
                </a:cxnLst>
                <a:rect l="0" t="0" r="r" b="b"/>
                <a:pathLst>
                  <a:path w="801" h="719">
                    <a:moveTo>
                      <a:pt x="577" y="578"/>
                    </a:moveTo>
                    <a:lnTo>
                      <a:pt x="577" y="719"/>
                    </a:lnTo>
                    <a:lnTo>
                      <a:pt x="801" y="708"/>
                    </a:lnTo>
                    <a:lnTo>
                      <a:pt x="801" y="660"/>
                    </a:lnTo>
                    <a:lnTo>
                      <a:pt x="753" y="660"/>
                    </a:lnTo>
                    <a:lnTo>
                      <a:pt x="718" y="649"/>
                    </a:lnTo>
                    <a:lnTo>
                      <a:pt x="695" y="649"/>
                    </a:lnTo>
                    <a:lnTo>
                      <a:pt x="683" y="625"/>
                    </a:lnTo>
                    <a:lnTo>
                      <a:pt x="683" y="0"/>
                    </a:lnTo>
                    <a:lnTo>
                      <a:pt x="447" y="12"/>
                    </a:lnTo>
                    <a:lnTo>
                      <a:pt x="447" y="71"/>
                    </a:lnTo>
                    <a:lnTo>
                      <a:pt x="530" y="71"/>
                    </a:lnTo>
                    <a:lnTo>
                      <a:pt x="553" y="83"/>
                    </a:lnTo>
                    <a:lnTo>
                      <a:pt x="565" y="94"/>
                    </a:lnTo>
                    <a:lnTo>
                      <a:pt x="565" y="436"/>
                    </a:lnTo>
                    <a:lnTo>
                      <a:pt x="553" y="542"/>
                    </a:lnTo>
                    <a:lnTo>
                      <a:pt x="518" y="613"/>
                    </a:lnTo>
                    <a:lnTo>
                      <a:pt x="459" y="672"/>
                    </a:lnTo>
                    <a:lnTo>
                      <a:pt x="377" y="696"/>
                    </a:lnTo>
                    <a:lnTo>
                      <a:pt x="330" y="696"/>
                    </a:lnTo>
                    <a:lnTo>
                      <a:pt x="294" y="684"/>
                    </a:lnTo>
                    <a:lnTo>
                      <a:pt x="271" y="660"/>
                    </a:lnTo>
                    <a:lnTo>
                      <a:pt x="235" y="590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29" y="153"/>
                    </a:lnTo>
                    <a:lnTo>
                      <a:pt x="129" y="531"/>
                    </a:lnTo>
                    <a:lnTo>
                      <a:pt x="141" y="601"/>
                    </a:lnTo>
                    <a:lnTo>
                      <a:pt x="176" y="660"/>
                    </a:lnTo>
                    <a:lnTo>
                      <a:pt x="247" y="708"/>
                    </a:lnTo>
                    <a:lnTo>
                      <a:pt x="365" y="719"/>
                    </a:lnTo>
                    <a:lnTo>
                      <a:pt x="447" y="708"/>
                    </a:lnTo>
                    <a:lnTo>
                      <a:pt x="518" y="660"/>
                    </a:lnTo>
                    <a:lnTo>
                      <a:pt x="577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27" name="Freeform 131"/>
              <p:cNvSpPr>
                <a:spLocks/>
              </p:cNvSpPr>
              <p:nvPr/>
            </p:nvSpPr>
            <p:spPr bwMode="auto">
              <a:xfrm>
                <a:off x="4565" y="12533"/>
                <a:ext cx="495" cy="1002"/>
              </a:xfrm>
              <a:custGeom>
                <a:avLst/>
                <a:gdLst/>
                <a:ahLst/>
                <a:cxnLst>
                  <a:cxn ang="0">
                    <a:pos x="247" y="354"/>
                  </a:cxn>
                  <a:cxn ang="0">
                    <a:pos x="471" y="354"/>
                  </a:cxn>
                  <a:cxn ang="0">
                    <a:pos x="471" y="295"/>
                  </a:cxn>
                  <a:cxn ang="0">
                    <a:pos x="247" y="295"/>
                  </a:cxn>
                  <a:cxn ang="0">
                    <a:pos x="247" y="0"/>
                  </a:cxn>
                  <a:cxn ang="0">
                    <a:pos x="200" y="0"/>
                  </a:cxn>
                  <a:cxn ang="0">
                    <a:pos x="200" y="82"/>
                  </a:cxn>
                  <a:cxn ang="0">
                    <a:pos x="177" y="165"/>
                  </a:cxn>
                  <a:cxn ang="0">
                    <a:pos x="141" y="236"/>
                  </a:cxn>
                  <a:cxn ang="0">
                    <a:pos x="83" y="295"/>
                  </a:cxn>
                  <a:cxn ang="0">
                    <a:pos x="0" y="318"/>
                  </a:cxn>
                  <a:cxn ang="0">
                    <a:pos x="0" y="354"/>
                  </a:cxn>
                  <a:cxn ang="0">
                    <a:pos x="130" y="354"/>
                  </a:cxn>
                  <a:cxn ang="0">
                    <a:pos x="130" y="790"/>
                  </a:cxn>
                  <a:cxn ang="0">
                    <a:pos x="141" y="884"/>
                  </a:cxn>
                  <a:cxn ang="0">
                    <a:pos x="189" y="955"/>
                  </a:cxn>
                  <a:cxn ang="0">
                    <a:pos x="236" y="991"/>
                  </a:cxn>
                  <a:cxn ang="0">
                    <a:pos x="295" y="1002"/>
                  </a:cxn>
                  <a:cxn ang="0">
                    <a:pos x="342" y="1002"/>
                  </a:cxn>
                  <a:cxn ang="0">
                    <a:pos x="412" y="991"/>
                  </a:cxn>
                  <a:cxn ang="0">
                    <a:pos x="459" y="943"/>
                  </a:cxn>
                  <a:cxn ang="0">
                    <a:pos x="495" y="873"/>
                  </a:cxn>
                  <a:cxn ang="0">
                    <a:pos x="495" y="696"/>
                  </a:cxn>
                  <a:cxn ang="0">
                    <a:pos x="459" y="696"/>
                  </a:cxn>
                  <a:cxn ang="0">
                    <a:pos x="459" y="849"/>
                  </a:cxn>
                  <a:cxn ang="0">
                    <a:pos x="448" y="884"/>
                  </a:cxn>
                  <a:cxn ang="0">
                    <a:pos x="424" y="920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5" y="943"/>
                  </a:cxn>
                  <a:cxn ang="0">
                    <a:pos x="271" y="932"/>
                  </a:cxn>
                  <a:cxn ang="0">
                    <a:pos x="259" y="908"/>
                  </a:cxn>
                  <a:cxn ang="0">
                    <a:pos x="247" y="873"/>
                  </a:cxn>
                  <a:cxn ang="0">
                    <a:pos x="247" y="790"/>
                  </a:cxn>
                  <a:cxn ang="0">
                    <a:pos x="247" y="354"/>
                  </a:cxn>
                </a:cxnLst>
                <a:rect l="0" t="0" r="r" b="b"/>
                <a:pathLst>
                  <a:path w="495" h="1002">
                    <a:moveTo>
                      <a:pt x="247" y="354"/>
                    </a:moveTo>
                    <a:lnTo>
                      <a:pt x="471" y="354"/>
                    </a:lnTo>
                    <a:lnTo>
                      <a:pt x="471" y="295"/>
                    </a:lnTo>
                    <a:lnTo>
                      <a:pt x="247" y="295"/>
                    </a:lnTo>
                    <a:lnTo>
                      <a:pt x="247" y="0"/>
                    </a:lnTo>
                    <a:lnTo>
                      <a:pt x="200" y="0"/>
                    </a:lnTo>
                    <a:lnTo>
                      <a:pt x="200" y="82"/>
                    </a:lnTo>
                    <a:lnTo>
                      <a:pt x="177" y="165"/>
                    </a:lnTo>
                    <a:lnTo>
                      <a:pt x="141" y="236"/>
                    </a:lnTo>
                    <a:lnTo>
                      <a:pt x="83" y="295"/>
                    </a:lnTo>
                    <a:lnTo>
                      <a:pt x="0" y="318"/>
                    </a:lnTo>
                    <a:lnTo>
                      <a:pt x="0" y="354"/>
                    </a:lnTo>
                    <a:lnTo>
                      <a:pt x="130" y="354"/>
                    </a:lnTo>
                    <a:lnTo>
                      <a:pt x="130" y="790"/>
                    </a:lnTo>
                    <a:lnTo>
                      <a:pt x="141" y="884"/>
                    </a:lnTo>
                    <a:lnTo>
                      <a:pt x="189" y="955"/>
                    </a:lnTo>
                    <a:lnTo>
                      <a:pt x="236" y="991"/>
                    </a:lnTo>
                    <a:lnTo>
                      <a:pt x="295" y="1002"/>
                    </a:lnTo>
                    <a:lnTo>
                      <a:pt x="342" y="1002"/>
                    </a:lnTo>
                    <a:lnTo>
                      <a:pt x="412" y="991"/>
                    </a:lnTo>
                    <a:lnTo>
                      <a:pt x="459" y="943"/>
                    </a:lnTo>
                    <a:lnTo>
                      <a:pt x="495" y="873"/>
                    </a:lnTo>
                    <a:lnTo>
                      <a:pt x="495" y="696"/>
                    </a:lnTo>
                    <a:lnTo>
                      <a:pt x="459" y="696"/>
                    </a:lnTo>
                    <a:lnTo>
                      <a:pt x="459" y="849"/>
                    </a:lnTo>
                    <a:lnTo>
                      <a:pt x="448" y="884"/>
                    </a:lnTo>
                    <a:lnTo>
                      <a:pt x="424" y="920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5" y="943"/>
                    </a:lnTo>
                    <a:lnTo>
                      <a:pt x="271" y="932"/>
                    </a:lnTo>
                    <a:lnTo>
                      <a:pt x="259" y="908"/>
                    </a:lnTo>
                    <a:lnTo>
                      <a:pt x="247" y="873"/>
                    </a:lnTo>
                    <a:lnTo>
                      <a:pt x="247" y="790"/>
                    </a:lnTo>
                    <a:lnTo>
                      <a:pt x="247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28" name="Freeform 132"/>
              <p:cNvSpPr>
                <a:spLocks noEditPoints="1"/>
              </p:cNvSpPr>
              <p:nvPr/>
            </p:nvSpPr>
            <p:spPr bwMode="auto">
              <a:xfrm>
                <a:off x="5201" y="12816"/>
                <a:ext cx="789" cy="1014"/>
              </a:xfrm>
              <a:custGeom>
                <a:avLst/>
                <a:gdLst/>
                <a:ahLst/>
                <a:cxnLst>
                  <a:cxn ang="0">
                    <a:pos x="236" y="165"/>
                  </a:cxn>
                  <a:cxn ang="0">
                    <a:pos x="294" y="94"/>
                  </a:cxn>
                  <a:cxn ang="0">
                    <a:pos x="365" y="59"/>
                  </a:cxn>
                  <a:cxn ang="0">
                    <a:pos x="436" y="35"/>
                  </a:cxn>
                  <a:cxn ang="0">
                    <a:pos x="518" y="59"/>
                  </a:cxn>
                  <a:cxn ang="0">
                    <a:pos x="589" y="130"/>
                  </a:cxn>
                  <a:cxn ang="0">
                    <a:pos x="636" y="236"/>
                  </a:cxn>
                  <a:cxn ang="0">
                    <a:pos x="648" y="366"/>
                  </a:cxn>
                  <a:cxn ang="0">
                    <a:pos x="636" y="495"/>
                  </a:cxn>
                  <a:cxn ang="0">
                    <a:pos x="577" y="601"/>
                  </a:cxn>
                  <a:cxn ang="0">
                    <a:pos x="506" y="660"/>
                  </a:cxn>
                  <a:cxn ang="0">
                    <a:pos x="424" y="696"/>
                  </a:cxn>
                  <a:cxn ang="0">
                    <a:pos x="330" y="672"/>
                  </a:cxn>
                  <a:cxn ang="0">
                    <a:pos x="294" y="637"/>
                  </a:cxn>
                  <a:cxn ang="0">
                    <a:pos x="259" y="590"/>
                  </a:cxn>
                  <a:cxn ang="0">
                    <a:pos x="247" y="566"/>
                  </a:cxn>
                  <a:cxn ang="0">
                    <a:pos x="236" y="554"/>
                  </a:cxn>
                  <a:cxn ang="0">
                    <a:pos x="236" y="531"/>
                  </a:cxn>
                  <a:cxn ang="0">
                    <a:pos x="236" y="165"/>
                  </a:cxn>
                  <a:cxn ang="0">
                    <a:pos x="236" y="613"/>
                  </a:cxn>
                  <a:cxn ang="0">
                    <a:pos x="259" y="649"/>
                  </a:cxn>
                  <a:cxn ang="0">
                    <a:pos x="330" y="708"/>
                  </a:cxn>
                  <a:cxn ang="0">
                    <a:pos x="424" y="719"/>
                  </a:cxn>
                  <a:cxn ang="0">
                    <a:pos x="565" y="696"/>
                  </a:cxn>
                  <a:cxn ang="0">
                    <a:pos x="683" y="625"/>
                  </a:cxn>
                  <a:cxn ang="0">
                    <a:pos x="754" y="507"/>
                  </a:cxn>
                  <a:cxn ang="0">
                    <a:pos x="789" y="366"/>
                  </a:cxn>
                  <a:cxn ang="0">
                    <a:pos x="765" y="224"/>
                  </a:cxn>
                  <a:cxn ang="0">
                    <a:pos x="683" y="106"/>
                  </a:cxn>
                  <a:cxn ang="0">
                    <a:pos x="577" y="24"/>
                  </a:cxn>
                  <a:cxn ang="0">
                    <a:pos x="447" y="0"/>
                  </a:cxn>
                  <a:cxn ang="0">
                    <a:pos x="342" y="24"/>
                  </a:cxn>
                  <a:cxn ang="0">
                    <a:pos x="271" y="59"/>
                  </a:cxn>
                  <a:cxn ang="0">
                    <a:pos x="224" y="106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18" y="932"/>
                  </a:cxn>
                  <a:cxn ang="0">
                    <a:pos x="106" y="955"/>
                  </a:cxn>
                  <a:cxn ang="0">
                    <a:pos x="82" y="967"/>
                  </a:cxn>
                  <a:cxn ang="0">
                    <a:pos x="0" y="967"/>
                  </a:cxn>
                  <a:cxn ang="0">
                    <a:pos x="0" y="1014"/>
                  </a:cxn>
                  <a:cxn ang="0">
                    <a:pos x="353" y="1014"/>
                  </a:cxn>
                  <a:cxn ang="0">
                    <a:pos x="353" y="967"/>
                  </a:cxn>
                  <a:cxn ang="0">
                    <a:pos x="271" y="967"/>
                  </a:cxn>
                  <a:cxn ang="0">
                    <a:pos x="247" y="955"/>
                  </a:cxn>
                  <a:cxn ang="0">
                    <a:pos x="236" y="932"/>
                  </a:cxn>
                  <a:cxn ang="0">
                    <a:pos x="236" y="625"/>
                  </a:cxn>
                  <a:cxn ang="0">
                    <a:pos x="236" y="613"/>
                  </a:cxn>
                </a:cxnLst>
                <a:rect l="0" t="0" r="r" b="b"/>
                <a:pathLst>
                  <a:path w="789" h="1014">
                    <a:moveTo>
                      <a:pt x="236" y="165"/>
                    </a:moveTo>
                    <a:lnTo>
                      <a:pt x="294" y="94"/>
                    </a:lnTo>
                    <a:lnTo>
                      <a:pt x="365" y="59"/>
                    </a:lnTo>
                    <a:lnTo>
                      <a:pt x="436" y="35"/>
                    </a:lnTo>
                    <a:lnTo>
                      <a:pt x="518" y="59"/>
                    </a:lnTo>
                    <a:lnTo>
                      <a:pt x="589" y="130"/>
                    </a:lnTo>
                    <a:lnTo>
                      <a:pt x="636" y="236"/>
                    </a:lnTo>
                    <a:lnTo>
                      <a:pt x="648" y="366"/>
                    </a:lnTo>
                    <a:lnTo>
                      <a:pt x="636" y="495"/>
                    </a:lnTo>
                    <a:lnTo>
                      <a:pt x="577" y="601"/>
                    </a:lnTo>
                    <a:lnTo>
                      <a:pt x="506" y="660"/>
                    </a:lnTo>
                    <a:lnTo>
                      <a:pt x="424" y="696"/>
                    </a:lnTo>
                    <a:lnTo>
                      <a:pt x="330" y="672"/>
                    </a:lnTo>
                    <a:lnTo>
                      <a:pt x="294" y="637"/>
                    </a:lnTo>
                    <a:lnTo>
                      <a:pt x="259" y="590"/>
                    </a:lnTo>
                    <a:lnTo>
                      <a:pt x="247" y="566"/>
                    </a:lnTo>
                    <a:lnTo>
                      <a:pt x="236" y="554"/>
                    </a:lnTo>
                    <a:lnTo>
                      <a:pt x="236" y="531"/>
                    </a:lnTo>
                    <a:lnTo>
                      <a:pt x="236" y="165"/>
                    </a:lnTo>
                    <a:close/>
                    <a:moveTo>
                      <a:pt x="236" y="613"/>
                    </a:moveTo>
                    <a:lnTo>
                      <a:pt x="259" y="649"/>
                    </a:lnTo>
                    <a:lnTo>
                      <a:pt x="330" y="708"/>
                    </a:lnTo>
                    <a:lnTo>
                      <a:pt x="424" y="719"/>
                    </a:lnTo>
                    <a:lnTo>
                      <a:pt x="565" y="696"/>
                    </a:lnTo>
                    <a:lnTo>
                      <a:pt x="683" y="625"/>
                    </a:lnTo>
                    <a:lnTo>
                      <a:pt x="754" y="507"/>
                    </a:lnTo>
                    <a:lnTo>
                      <a:pt x="789" y="366"/>
                    </a:lnTo>
                    <a:lnTo>
                      <a:pt x="765" y="224"/>
                    </a:lnTo>
                    <a:lnTo>
                      <a:pt x="683" y="106"/>
                    </a:lnTo>
                    <a:lnTo>
                      <a:pt x="577" y="24"/>
                    </a:lnTo>
                    <a:lnTo>
                      <a:pt x="447" y="0"/>
                    </a:lnTo>
                    <a:lnTo>
                      <a:pt x="342" y="24"/>
                    </a:lnTo>
                    <a:lnTo>
                      <a:pt x="271" y="59"/>
                    </a:lnTo>
                    <a:lnTo>
                      <a:pt x="224" y="106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18" y="932"/>
                    </a:lnTo>
                    <a:lnTo>
                      <a:pt x="106" y="955"/>
                    </a:lnTo>
                    <a:lnTo>
                      <a:pt x="82" y="967"/>
                    </a:lnTo>
                    <a:lnTo>
                      <a:pt x="0" y="967"/>
                    </a:lnTo>
                    <a:lnTo>
                      <a:pt x="0" y="1014"/>
                    </a:lnTo>
                    <a:lnTo>
                      <a:pt x="353" y="1014"/>
                    </a:lnTo>
                    <a:lnTo>
                      <a:pt x="353" y="967"/>
                    </a:lnTo>
                    <a:lnTo>
                      <a:pt x="271" y="967"/>
                    </a:lnTo>
                    <a:lnTo>
                      <a:pt x="247" y="955"/>
                    </a:lnTo>
                    <a:lnTo>
                      <a:pt x="236" y="932"/>
                    </a:lnTo>
                    <a:lnTo>
                      <a:pt x="236" y="625"/>
                    </a:lnTo>
                    <a:lnTo>
                      <a:pt x="236" y="6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29" name="Freeform 133"/>
              <p:cNvSpPr>
                <a:spLocks/>
              </p:cNvSpPr>
              <p:nvPr/>
            </p:nvSpPr>
            <p:spPr bwMode="auto">
              <a:xfrm>
                <a:off x="6096" y="12816"/>
                <a:ext cx="801" cy="719"/>
              </a:xfrm>
              <a:custGeom>
                <a:avLst/>
                <a:gdLst/>
                <a:ahLst/>
                <a:cxnLst>
                  <a:cxn ang="0">
                    <a:pos x="577" y="578"/>
                  </a:cxn>
                  <a:cxn ang="0">
                    <a:pos x="577" y="719"/>
                  </a:cxn>
                  <a:cxn ang="0">
                    <a:pos x="801" y="708"/>
                  </a:cxn>
                  <a:cxn ang="0">
                    <a:pos x="801" y="660"/>
                  </a:cxn>
                  <a:cxn ang="0">
                    <a:pos x="754" y="660"/>
                  </a:cxn>
                  <a:cxn ang="0">
                    <a:pos x="718" y="649"/>
                  </a:cxn>
                  <a:cxn ang="0">
                    <a:pos x="695" y="649"/>
                  </a:cxn>
                  <a:cxn ang="0">
                    <a:pos x="683" y="625"/>
                  </a:cxn>
                  <a:cxn ang="0">
                    <a:pos x="683" y="0"/>
                  </a:cxn>
                  <a:cxn ang="0">
                    <a:pos x="447" y="12"/>
                  </a:cxn>
                  <a:cxn ang="0">
                    <a:pos x="447" y="71"/>
                  </a:cxn>
                  <a:cxn ang="0">
                    <a:pos x="530" y="71"/>
                  </a:cxn>
                  <a:cxn ang="0">
                    <a:pos x="542" y="83"/>
                  </a:cxn>
                  <a:cxn ang="0">
                    <a:pos x="565" y="94"/>
                  </a:cxn>
                  <a:cxn ang="0">
                    <a:pos x="565" y="436"/>
                  </a:cxn>
                  <a:cxn ang="0">
                    <a:pos x="553" y="542"/>
                  </a:cxn>
                  <a:cxn ang="0">
                    <a:pos x="518" y="613"/>
                  </a:cxn>
                  <a:cxn ang="0">
                    <a:pos x="447" y="672"/>
                  </a:cxn>
                  <a:cxn ang="0">
                    <a:pos x="377" y="696"/>
                  </a:cxn>
                  <a:cxn ang="0">
                    <a:pos x="330" y="696"/>
                  </a:cxn>
                  <a:cxn ang="0">
                    <a:pos x="294" y="684"/>
                  </a:cxn>
                  <a:cxn ang="0">
                    <a:pos x="247" y="637"/>
                  </a:cxn>
                  <a:cxn ang="0">
                    <a:pos x="247" y="613"/>
                  </a:cxn>
                  <a:cxn ang="0">
                    <a:pos x="235" y="590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118"/>
                  </a:cxn>
                  <a:cxn ang="0">
                    <a:pos x="118" y="531"/>
                  </a:cxn>
                  <a:cxn ang="0">
                    <a:pos x="141" y="601"/>
                  </a:cxn>
                  <a:cxn ang="0">
                    <a:pos x="177" y="660"/>
                  </a:cxn>
                  <a:cxn ang="0">
                    <a:pos x="247" y="708"/>
                  </a:cxn>
                  <a:cxn ang="0">
                    <a:pos x="365" y="719"/>
                  </a:cxn>
                  <a:cxn ang="0">
                    <a:pos x="447" y="708"/>
                  </a:cxn>
                  <a:cxn ang="0">
                    <a:pos x="518" y="660"/>
                  </a:cxn>
                  <a:cxn ang="0">
                    <a:pos x="577" y="578"/>
                  </a:cxn>
                </a:cxnLst>
                <a:rect l="0" t="0" r="r" b="b"/>
                <a:pathLst>
                  <a:path w="801" h="719">
                    <a:moveTo>
                      <a:pt x="577" y="578"/>
                    </a:moveTo>
                    <a:lnTo>
                      <a:pt x="577" y="719"/>
                    </a:lnTo>
                    <a:lnTo>
                      <a:pt x="801" y="708"/>
                    </a:lnTo>
                    <a:lnTo>
                      <a:pt x="801" y="660"/>
                    </a:lnTo>
                    <a:lnTo>
                      <a:pt x="754" y="660"/>
                    </a:lnTo>
                    <a:lnTo>
                      <a:pt x="718" y="649"/>
                    </a:lnTo>
                    <a:lnTo>
                      <a:pt x="695" y="649"/>
                    </a:lnTo>
                    <a:lnTo>
                      <a:pt x="683" y="625"/>
                    </a:lnTo>
                    <a:lnTo>
                      <a:pt x="683" y="0"/>
                    </a:lnTo>
                    <a:lnTo>
                      <a:pt x="447" y="12"/>
                    </a:lnTo>
                    <a:lnTo>
                      <a:pt x="447" y="71"/>
                    </a:lnTo>
                    <a:lnTo>
                      <a:pt x="530" y="71"/>
                    </a:lnTo>
                    <a:lnTo>
                      <a:pt x="542" y="83"/>
                    </a:lnTo>
                    <a:lnTo>
                      <a:pt x="565" y="94"/>
                    </a:lnTo>
                    <a:lnTo>
                      <a:pt x="565" y="436"/>
                    </a:lnTo>
                    <a:lnTo>
                      <a:pt x="553" y="542"/>
                    </a:lnTo>
                    <a:lnTo>
                      <a:pt x="518" y="613"/>
                    </a:lnTo>
                    <a:lnTo>
                      <a:pt x="447" y="672"/>
                    </a:lnTo>
                    <a:lnTo>
                      <a:pt x="377" y="696"/>
                    </a:lnTo>
                    <a:lnTo>
                      <a:pt x="330" y="696"/>
                    </a:lnTo>
                    <a:lnTo>
                      <a:pt x="294" y="684"/>
                    </a:lnTo>
                    <a:lnTo>
                      <a:pt x="247" y="637"/>
                    </a:lnTo>
                    <a:lnTo>
                      <a:pt x="247" y="613"/>
                    </a:lnTo>
                    <a:lnTo>
                      <a:pt x="235" y="590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118"/>
                    </a:lnTo>
                    <a:lnTo>
                      <a:pt x="118" y="531"/>
                    </a:lnTo>
                    <a:lnTo>
                      <a:pt x="141" y="601"/>
                    </a:lnTo>
                    <a:lnTo>
                      <a:pt x="177" y="660"/>
                    </a:lnTo>
                    <a:lnTo>
                      <a:pt x="247" y="708"/>
                    </a:lnTo>
                    <a:lnTo>
                      <a:pt x="365" y="719"/>
                    </a:lnTo>
                    <a:lnTo>
                      <a:pt x="447" y="708"/>
                    </a:lnTo>
                    <a:lnTo>
                      <a:pt x="518" y="660"/>
                    </a:lnTo>
                    <a:lnTo>
                      <a:pt x="577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30" name="Freeform 134"/>
              <p:cNvSpPr>
                <a:spLocks/>
              </p:cNvSpPr>
              <p:nvPr/>
            </p:nvSpPr>
            <p:spPr bwMode="auto">
              <a:xfrm>
                <a:off x="6967" y="12533"/>
                <a:ext cx="495" cy="1002"/>
              </a:xfrm>
              <a:custGeom>
                <a:avLst/>
                <a:gdLst/>
                <a:ahLst/>
                <a:cxnLst>
                  <a:cxn ang="0">
                    <a:pos x="236" y="354"/>
                  </a:cxn>
                  <a:cxn ang="0">
                    <a:pos x="471" y="354"/>
                  </a:cxn>
                  <a:cxn ang="0">
                    <a:pos x="471" y="295"/>
                  </a:cxn>
                  <a:cxn ang="0">
                    <a:pos x="236" y="295"/>
                  </a:cxn>
                  <a:cxn ang="0">
                    <a:pos x="236" y="0"/>
                  </a:cxn>
                  <a:cxn ang="0">
                    <a:pos x="200" y="0"/>
                  </a:cxn>
                  <a:cxn ang="0">
                    <a:pos x="177" y="165"/>
                  </a:cxn>
                  <a:cxn ang="0">
                    <a:pos x="130" y="236"/>
                  </a:cxn>
                  <a:cxn ang="0">
                    <a:pos x="71" y="295"/>
                  </a:cxn>
                  <a:cxn ang="0">
                    <a:pos x="0" y="318"/>
                  </a:cxn>
                  <a:cxn ang="0">
                    <a:pos x="0" y="354"/>
                  </a:cxn>
                  <a:cxn ang="0">
                    <a:pos x="130" y="354"/>
                  </a:cxn>
                  <a:cxn ang="0">
                    <a:pos x="130" y="790"/>
                  </a:cxn>
                  <a:cxn ang="0">
                    <a:pos x="142" y="884"/>
                  </a:cxn>
                  <a:cxn ang="0">
                    <a:pos x="189" y="955"/>
                  </a:cxn>
                  <a:cxn ang="0">
                    <a:pos x="236" y="991"/>
                  </a:cxn>
                  <a:cxn ang="0">
                    <a:pos x="295" y="1002"/>
                  </a:cxn>
                  <a:cxn ang="0">
                    <a:pos x="342" y="1002"/>
                  </a:cxn>
                  <a:cxn ang="0">
                    <a:pos x="412" y="991"/>
                  </a:cxn>
                  <a:cxn ang="0">
                    <a:pos x="460" y="943"/>
                  </a:cxn>
                  <a:cxn ang="0">
                    <a:pos x="483" y="873"/>
                  </a:cxn>
                  <a:cxn ang="0">
                    <a:pos x="495" y="790"/>
                  </a:cxn>
                  <a:cxn ang="0">
                    <a:pos x="495" y="696"/>
                  </a:cxn>
                  <a:cxn ang="0">
                    <a:pos x="460" y="696"/>
                  </a:cxn>
                  <a:cxn ang="0">
                    <a:pos x="460" y="849"/>
                  </a:cxn>
                  <a:cxn ang="0">
                    <a:pos x="436" y="884"/>
                  </a:cxn>
                  <a:cxn ang="0">
                    <a:pos x="424" y="920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5" y="943"/>
                  </a:cxn>
                  <a:cxn ang="0">
                    <a:pos x="271" y="932"/>
                  </a:cxn>
                  <a:cxn ang="0">
                    <a:pos x="259" y="908"/>
                  </a:cxn>
                  <a:cxn ang="0">
                    <a:pos x="248" y="873"/>
                  </a:cxn>
                  <a:cxn ang="0">
                    <a:pos x="248" y="825"/>
                  </a:cxn>
                  <a:cxn ang="0">
                    <a:pos x="236" y="814"/>
                  </a:cxn>
                  <a:cxn ang="0">
                    <a:pos x="236" y="790"/>
                  </a:cxn>
                  <a:cxn ang="0">
                    <a:pos x="236" y="354"/>
                  </a:cxn>
                </a:cxnLst>
                <a:rect l="0" t="0" r="r" b="b"/>
                <a:pathLst>
                  <a:path w="495" h="1002">
                    <a:moveTo>
                      <a:pt x="236" y="354"/>
                    </a:moveTo>
                    <a:lnTo>
                      <a:pt x="471" y="354"/>
                    </a:lnTo>
                    <a:lnTo>
                      <a:pt x="471" y="295"/>
                    </a:lnTo>
                    <a:lnTo>
                      <a:pt x="236" y="295"/>
                    </a:lnTo>
                    <a:lnTo>
                      <a:pt x="236" y="0"/>
                    </a:lnTo>
                    <a:lnTo>
                      <a:pt x="200" y="0"/>
                    </a:lnTo>
                    <a:lnTo>
                      <a:pt x="177" y="165"/>
                    </a:lnTo>
                    <a:lnTo>
                      <a:pt x="130" y="236"/>
                    </a:lnTo>
                    <a:lnTo>
                      <a:pt x="71" y="295"/>
                    </a:lnTo>
                    <a:lnTo>
                      <a:pt x="0" y="318"/>
                    </a:lnTo>
                    <a:lnTo>
                      <a:pt x="0" y="354"/>
                    </a:lnTo>
                    <a:lnTo>
                      <a:pt x="130" y="354"/>
                    </a:lnTo>
                    <a:lnTo>
                      <a:pt x="130" y="790"/>
                    </a:lnTo>
                    <a:lnTo>
                      <a:pt x="142" y="884"/>
                    </a:lnTo>
                    <a:lnTo>
                      <a:pt x="189" y="955"/>
                    </a:lnTo>
                    <a:lnTo>
                      <a:pt x="236" y="991"/>
                    </a:lnTo>
                    <a:lnTo>
                      <a:pt x="295" y="1002"/>
                    </a:lnTo>
                    <a:lnTo>
                      <a:pt x="342" y="1002"/>
                    </a:lnTo>
                    <a:lnTo>
                      <a:pt x="412" y="991"/>
                    </a:lnTo>
                    <a:lnTo>
                      <a:pt x="460" y="943"/>
                    </a:lnTo>
                    <a:lnTo>
                      <a:pt x="483" y="873"/>
                    </a:lnTo>
                    <a:lnTo>
                      <a:pt x="495" y="790"/>
                    </a:lnTo>
                    <a:lnTo>
                      <a:pt x="495" y="696"/>
                    </a:lnTo>
                    <a:lnTo>
                      <a:pt x="460" y="696"/>
                    </a:lnTo>
                    <a:lnTo>
                      <a:pt x="460" y="849"/>
                    </a:lnTo>
                    <a:lnTo>
                      <a:pt x="436" y="884"/>
                    </a:lnTo>
                    <a:lnTo>
                      <a:pt x="424" y="920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5" y="943"/>
                    </a:lnTo>
                    <a:lnTo>
                      <a:pt x="271" y="932"/>
                    </a:lnTo>
                    <a:lnTo>
                      <a:pt x="259" y="908"/>
                    </a:lnTo>
                    <a:lnTo>
                      <a:pt x="248" y="873"/>
                    </a:lnTo>
                    <a:lnTo>
                      <a:pt x="248" y="825"/>
                    </a:lnTo>
                    <a:lnTo>
                      <a:pt x="236" y="814"/>
                    </a:lnTo>
                    <a:lnTo>
                      <a:pt x="236" y="790"/>
                    </a:lnTo>
                    <a:lnTo>
                      <a:pt x="236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31" name="Freeform 135"/>
              <p:cNvSpPr>
                <a:spLocks noEditPoints="1"/>
              </p:cNvSpPr>
              <p:nvPr/>
            </p:nvSpPr>
            <p:spPr bwMode="auto">
              <a:xfrm>
                <a:off x="7686" y="12828"/>
                <a:ext cx="176" cy="696"/>
              </a:xfrm>
              <a:custGeom>
                <a:avLst/>
                <a:gdLst/>
                <a:ahLst/>
                <a:cxnLst>
                  <a:cxn ang="0">
                    <a:pos x="176" y="94"/>
                  </a:cxn>
                  <a:cxn ang="0">
                    <a:pos x="164" y="59"/>
                  </a:cxn>
                  <a:cxn ang="0">
                    <a:pos x="153" y="35"/>
                  </a:cxn>
                  <a:cxn ang="0">
                    <a:pos x="117" y="12"/>
                  </a:cxn>
                  <a:cxn ang="0">
                    <a:pos x="94" y="0"/>
                  </a:cxn>
                  <a:cxn ang="0">
                    <a:pos x="58" y="12"/>
                  </a:cxn>
                  <a:cxn ang="0">
                    <a:pos x="11" y="59"/>
                  </a:cxn>
                  <a:cxn ang="0">
                    <a:pos x="0" y="94"/>
                  </a:cxn>
                  <a:cxn ang="0">
                    <a:pos x="11" y="129"/>
                  </a:cxn>
                  <a:cxn ang="0">
                    <a:pos x="35" y="153"/>
                  </a:cxn>
                  <a:cxn ang="0">
                    <a:pos x="58" y="165"/>
                  </a:cxn>
                  <a:cxn ang="0">
                    <a:pos x="94" y="177"/>
                  </a:cxn>
                  <a:cxn ang="0">
                    <a:pos x="129" y="165"/>
                  </a:cxn>
                  <a:cxn ang="0">
                    <a:pos x="153" y="153"/>
                  </a:cxn>
                  <a:cxn ang="0">
                    <a:pos x="164" y="118"/>
                  </a:cxn>
                  <a:cxn ang="0">
                    <a:pos x="176" y="94"/>
                  </a:cxn>
                  <a:cxn ang="0">
                    <a:pos x="176" y="613"/>
                  </a:cxn>
                  <a:cxn ang="0">
                    <a:pos x="164" y="578"/>
                  </a:cxn>
                  <a:cxn ang="0">
                    <a:pos x="153" y="554"/>
                  </a:cxn>
                  <a:cxn ang="0">
                    <a:pos x="117" y="530"/>
                  </a:cxn>
                  <a:cxn ang="0">
                    <a:pos x="58" y="530"/>
                  </a:cxn>
                  <a:cxn ang="0">
                    <a:pos x="11" y="578"/>
                  </a:cxn>
                  <a:cxn ang="0">
                    <a:pos x="0" y="613"/>
                  </a:cxn>
                  <a:cxn ang="0">
                    <a:pos x="11" y="648"/>
                  </a:cxn>
                  <a:cxn ang="0">
                    <a:pos x="35" y="672"/>
                  </a:cxn>
                  <a:cxn ang="0">
                    <a:pos x="58" y="684"/>
                  </a:cxn>
                  <a:cxn ang="0">
                    <a:pos x="94" y="696"/>
                  </a:cxn>
                  <a:cxn ang="0">
                    <a:pos x="129" y="684"/>
                  </a:cxn>
                  <a:cxn ang="0">
                    <a:pos x="153" y="672"/>
                  </a:cxn>
                  <a:cxn ang="0">
                    <a:pos x="164" y="648"/>
                  </a:cxn>
                  <a:cxn ang="0">
                    <a:pos x="176" y="613"/>
                  </a:cxn>
                </a:cxnLst>
                <a:rect l="0" t="0" r="r" b="b"/>
                <a:pathLst>
                  <a:path w="176" h="696">
                    <a:moveTo>
                      <a:pt x="176" y="94"/>
                    </a:moveTo>
                    <a:lnTo>
                      <a:pt x="164" y="59"/>
                    </a:lnTo>
                    <a:lnTo>
                      <a:pt x="153" y="35"/>
                    </a:lnTo>
                    <a:lnTo>
                      <a:pt x="117" y="12"/>
                    </a:lnTo>
                    <a:lnTo>
                      <a:pt x="94" y="0"/>
                    </a:lnTo>
                    <a:lnTo>
                      <a:pt x="58" y="12"/>
                    </a:lnTo>
                    <a:lnTo>
                      <a:pt x="11" y="59"/>
                    </a:lnTo>
                    <a:lnTo>
                      <a:pt x="0" y="94"/>
                    </a:lnTo>
                    <a:lnTo>
                      <a:pt x="11" y="129"/>
                    </a:lnTo>
                    <a:lnTo>
                      <a:pt x="35" y="153"/>
                    </a:lnTo>
                    <a:lnTo>
                      <a:pt x="58" y="165"/>
                    </a:lnTo>
                    <a:lnTo>
                      <a:pt x="94" y="177"/>
                    </a:lnTo>
                    <a:lnTo>
                      <a:pt x="129" y="165"/>
                    </a:lnTo>
                    <a:lnTo>
                      <a:pt x="153" y="153"/>
                    </a:lnTo>
                    <a:lnTo>
                      <a:pt x="164" y="118"/>
                    </a:lnTo>
                    <a:lnTo>
                      <a:pt x="176" y="94"/>
                    </a:lnTo>
                    <a:close/>
                    <a:moveTo>
                      <a:pt x="176" y="613"/>
                    </a:moveTo>
                    <a:lnTo>
                      <a:pt x="164" y="578"/>
                    </a:lnTo>
                    <a:lnTo>
                      <a:pt x="153" y="554"/>
                    </a:lnTo>
                    <a:lnTo>
                      <a:pt x="117" y="530"/>
                    </a:lnTo>
                    <a:lnTo>
                      <a:pt x="58" y="530"/>
                    </a:lnTo>
                    <a:lnTo>
                      <a:pt x="11" y="578"/>
                    </a:lnTo>
                    <a:lnTo>
                      <a:pt x="0" y="613"/>
                    </a:lnTo>
                    <a:lnTo>
                      <a:pt x="11" y="648"/>
                    </a:lnTo>
                    <a:lnTo>
                      <a:pt x="35" y="672"/>
                    </a:lnTo>
                    <a:lnTo>
                      <a:pt x="58" y="684"/>
                    </a:lnTo>
                    <a:lnTo>
                      <a:pt x="94" y="696"/>
                    </a:lnTo>
                    <a:lnTo>
                      <a:pt x="129" y="684"/>
                    </a:lnTo>
                    <a:lnTo>
                      <a:pt x="153" y="672"/>
                    </a:lnTo>
                    <a:lnTo>
                      <a:pt x="164" y="648"/>
                    </a:lnTo>
                    <a:lnTo>
                      <a:pt x="176" y="6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32" name="Freeform 136"/>
              <p:cNvSpPr>
                <a:spLocks noEditPoints="1"/>
              </p:cNvSpPr>
              <p:nvPr/>
            </p:nvSpPr>
            <p:spPr bwMode="auto">
              <a:xfrm>
                <a:off x="8910" y="12380"/>
                <a:ext cx="1095" cy="1144"/>
              </a:xfrm>
              <a:custGeom>
                <a:avLst/>
                <a:gdLst/>
                <a:ahLst/>
                <a:cxnLst>
                  <a:cxn ang="0">
                    <a:pos x="589" y="23"/>
                  </a:cxn>
                  <a:cxn ang="0">
                    <a:pos x="577" y="11"/>
                  </a:cxn>
                  <a:cxn ang="0">
                    <a:pos x="577" y="0"/>
                  </a:cxn>
                  <a:cxn ang="0">
                    <a:pos x="530" y="0"/>
                  </a:cxn>
                  <a:cxn ang="0">
                    <a:pos x="518" y="11"/>
                  </a:cxn>
                  <a:cxn ang="0">
                    <a:pos x="518" y="23"/>
                  </a:cxn>
                  <a:cxn ang="0">
                    <a:pos x="189" y="990"/>
                  </a:cxn>
                  <a:cxn ang="0">
                    <a:pos x="165" y="1026"/>
                  </a:cxn>
                  <a:cxn ang="0">
                    <a:pos x="130" y="1061"/>
                  </a:cxn>
                  <a:cxn ang="0">
                    <a:pos x="94" y="1085"/>
                  </a:cxn>
                  <a:cxn ang="0">
                    <a:pos x="59" y="1085"/>
                  </a:cxn>
                  <a:cxn ang="0">
                    <a:pos x="0" y="1096"/>
                  </a:cxn>
                  <a:cxn ang="0">
                    <a:pos x="0" y="1144"/>
                  </a:cxn>
                  <a:cxn ang="0">
                    <a:pos x="353" y="1144"/>
                  </a:cxn>
                  <a:cxn ang="0">
                    <a:pos x="353" y="1096"/>
                  </a:cxn>
                  <a:cxn ang="0">
                    <a:pos x="306" y="1096"/>
                  </a:cxn>
                  <a:cxn ang="0">
                    <a:pos x="271" y="1073"/>
                  </a:cxn>
                  <a:cxn ang="0">
                    <a:pos x="247" y="1061"/>
                  </a:cxn>
                  <a:cxn ang="0">
                    <a:pos x="236" y="1037"/>
                  </a:cxn>
                  <a:cxn ang="0">
                    <a:pos x="236" y="990"/>
                  </a:cxn>
                  <a:cxn ang="0">
                    <a:pos x="306" y="778"/>
                  </a:cxn>
                  <a:cxn ang="0">
                    <a:pos x="707" y="778"/>
                  </a:cxn>
                  <a:cxn ang="0">
                    <a:pos x="789" y="1026"/>
                  </a:cxn>
                  <a:cxn ang="0">
                    <a:pos x="789" y="1073"/>
                  </a:cxn>
                  <a:cxn ang="0">
                    <a:pos x="766" y="1085"/>
                  </a:cxn>
                  <a:cxn ang="0">
                    <a:pos x="742" y="1085"/>
                  </a:cxn>
                  <a:cxn ang="0">
                    <a:pos x="718" y="1096"/>
                  </a:cxn>
                  <a:cxn ang="0">
                    <a:pos x="660" y="1096"/>
                  </a:cxn>
                  <a:cxn ang="0">
                    <a:pos x="660" y="1144"/>
                  </a:cxn>
                  <a:cxn ang="0">
                    <a:pos x="1095" y="1144"/>
                  </a:cxn>
                  <a:cxn ang="0">
                    <a:pos x="1095" y="1096"/>
                  </a:cxn>
                  <a:cxn ang="0">
                    <a:pos x="1025" y="1096"/>
                  </a:cxn>
                  <a:cxn ang="0">
                    <a:pos x="989" y="1085"/>
                  </a:cxn>
                  <a:cxn ang="0">
                    <a:pos x="942" y="1061"/>
                  </a:cxn>
                  <a:cxn ang="0">
                    <a:pos x="930" y="1026"/>
                  </a:cxn>
                  <a:cxn ang="0">
                    <a:pos x="589" y="23"/>
                  </a:cxn>
                  <a:cxn ang="0">
                    <a:pos x="506" y="212"/>
                  </a:cxn>
                  <a:cxn ang="0">
                    <a:pos x="683" y="731"/>
                  </a:cxn>
                  <a:cxn ang="0">
                    <a:pos x="330" y="731"/>
                  </a:cxn>
                  <a:cxn ang="0">
                    <a:pos x="506" y="212"/>
                  </a:cxn>
                </a:cxnLst>
                <a:rect l="0" t="0" r="r" b="b"/>
                <a:pathLst>
                  <a:path w="1095" h="1144">
                    <a:moveTo>
                      <a:pt x="589" y="23"/>
                    </a:moveTo>
                    <a:lnTo>
                      <a:pt x="577" y="11"/>
                    </a:lnTo>
                    <a:lnTo>
                      <a:pt x="577" y="0"/>
                    </a:lnTo>
                    <a:lnTo>
                      <a:pt x="530" y="0"/>
                    </a:lnTo>
                    <a:lnTo>
                      <a:pt x="518" y="11"/>
                    </a:lnTo>
                    <a:lnTo>
                      <a:pt x="518" y="23"/>
                    </a:lnTo>
                    <a:lnTo>
                      <a:pt x="189" y="990"/>
                    </a:lnTo>
                    <a:lnTo>
                      <a:pt x="165" y="1026"/>
                    </a:lnTo>
                    <a:lnTo>
                      <a:pt x="130" y="1061"/>
                    </a:lnTo>
                    <a:lnTo>
                      <a:pt x="94" y="1085"/>
                    </a:lnTo>
                    <a:lnTo>
                      <a:pt x="59" y="1085"/>
                    </a:lnTo>
                    <a:lnTo>
                      <a:pt x="0" y="1096"/>
                    </a:lnTo>
                    <a:lnTo>
                      <a:pt x="0" y="1144"/>
                    </a:lnTo>
                    <a:lnTo>
                      <a:pt x="353" y="1144"/>
                    </a:lnTo>
                    <a:lnTo>
                      <a:pt x="353" y="1096"/>
                    </a:lnTo>
                    <a:lnTo>
                      <a:pt x="306" y="1096"/>
                    </a:lnTo>
                    <a:lnTo>
                      <a:pt x="271" y="1073"/>
                    </a:lnTo>
                    <a:lnTo>
                      <a:pt x="247" y="1061"/>
                    </a:lnTo>
                    <a:lnTo>
                      <a:pt x="236" y="1037"/>
                    </a:lnTo>
                    <a:lnTo>
                      <a:pt x="236" y="990"/>
                    </a:lnTo>
                    <a:lnTo>
                      <a:pt x="306" y="778"/>
                    </a:lnTo>
                    <a:lnTo>
                      <a:pt x="707" y="778"/>
                    </a:lnTo>
                    <a:lnTo>
                      <a:pt x="789" y="1026"/>
                    </a:lnTo>
                    <a:lnTo>
                      <a:pt x="789" y="1073"/>
                    </a:lnTo>
                    <a:lnTo>
                      <a:pt x="766" y="1085"/>
                    </a:lnTo>
                    <a:lnTo>
                      <a:pt x="742" y="1085"/>
                    </a:lnTo>
                    <a:lnTo>
                      <a:pt x="718" y="1096"/>
                    </a:lnTo>
                    <a:lnTo>
                      <a:pt x="660" y="1096"/>
                    </a:lnTo>
                    <a:lnTo>
                      <a:pt x="660" y="1144"/>
                    </a:lnTo>
                    <a:lnTo>
                      <a:pt x="1095" y="1144"/>
                    </a:lnTo>
                    <a:lnTo>
                      <a:pt x="1095" y="1096"/>
                    </a:lnTo>
                    <a:lnTo>
                      <a:pt x="1025" y="1096"/>
                    </a:lnTo>
                    <a:lnTo>
                      <a:pt x="989" y="1085"/>
                    </a:lnTo>
                    <a:lnTo>
                      <a:pt x="942" y="1061"/>
                    </a:lnTo>
                    <a:lnTo>
                      <a:pt x="930" y="1026"/>
                    </a:lnTo>
                    <a:lnTo>
                      <a:pt x="589" y="23"/>
                    </a:lnTo>
                    <a:close/>
                    <a:moveTo>
                      <a:pt x="506" y="212"/>
                    </a:moveTo>
                    <a:lnTo>
                      <a:pt x="683" y="731"/>
                    </a:lnTo>
                    <a:lnTo>
                      <a:pt x="330" y="731"/>
                    </a:lnTo>
                    <a:lnTo>
                      <a:pt x="506" y="21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33" name="Freeform 137"/>
              <p:cNvSpPr>
                <a:spLocks/>
              </p:cNvSpPr>
              <p:nvPr/>
            </p:nvSpPr>
            <p:spPr bwMode="auto">
              <a:xfrm>
                <a:off x="10111" y="12816"/>
                <a:ext cx="813" cy="708"/>
              </a:xfrm>
              <a:custGeom>
                <a:avLst/>
                <a:gdLst/>
                <a:ahLst/>
                <a:cxnLst>
                  <a:cxn ang="0">
                    <a:pos x="130" y="153"/>
                  </a:cxn>
                  <a:cxn ang="0">
                    <a:pos x="130" y="625"/>
                  </a:cxn>
                  <a:cxn ang="0">
                    <a:pos x="118" y="649"/>
                  </a:cxn>
                  <a:cxn ang="0">
                    <a:pos x="94" y="649"/>
                  </a:cxn>
                  <a:cxn ang="0">
                    <a:pos x="59" y="660"/>
                  </a:cxn>
                  <a:cxn ang="0">
                    <a:pos x="0" y="660"/>
                  </a:cxn>
                  <a:cxn ang="0">
                    <a:pos x="0" y="708"/>
                  </a:cxn>
                  <a:cxn ang="0">
                    <a:pos x="365" y="708"/>
                  </a:cxn>
                  <a:cxn ang="0">
                    <a:pos x="365" y="660"/>
                  </a:cxn>
                  <a:cxn ang="0">
                    <a:pos x="306" y="660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36" y="625"/>
                  </a:cxn>
                  <a:cxn ang="0">
                    <a:pos x="236" y="295"/>
                  </a:cxn>
                  <a:cxn ang="0">
                    <a:pos x="259" y="177"/>
                  </a:cxn>
                  <a:cxn ang="0">
                    <a:pos x="306" y="106"/>
                  </a:cxn>
                  <a:cxn ang="0">
                    <a:pos x="377" y="47"/>
                  </a:cxn>
                  <a:cxn ang="0">
                    <a:pos x="459" y="35"/>
                  </a:cxn>
                  <a:cxn ang="0">
                    <a:pos x="495" y="35"/>
                  </a:cxn>
                  <a:cxn ang="0">
                    <a:pos x="518" y="59"/>
                  </a:cxn>
                  <a:cxn ang="0">
                    <a:pos x="542" y="71"/>
                  </a:cxn>
                  <a:cxn ang="0">
                    <a:pos x="565" y="141"/>
                  </a:cxn>
                  <a:cxn ang="0">
                    <a:pos x="565" y="177"/>
                  </a:cxn>
                  <a:cxn ang="0">
                    <a:pos x="577" y="212"/>
                  </a:cxn>
                  <a:cxn ang="0">
                    <a:pos x="577" y="625"/>
                  </a:cxn>
                  <a:cxn ang="0">
                    <a:pos x="565" y="649"/>
                  </a:cxn>
                  <a:cxn ang="0">
                    <a:pos x="542" y="649"/>
                  </a:cxn>
                  <a:cxn ang="0">
                    <a:pos x="507" y="660"/>
                  </a:cxn>
                  <a:cxn ang="0">
                    <a:pos x="448" y="660"/>
                  </a:cxn>
                  <a:cxn ang="0">
                    <a:pos x="448" y="708"/>
                  </a:cxn>
                  <a:cxn ang="0">
                    <a:pos x="813" y="708"/>
                  </a:cxn>
                  <a:cxn ang="0">
                    <a:pos x="813" y="660"/>
                  </a:cxn>
                  <a:cxn ang="0">
                    <a:pos x="730" y="660"/>
                  </a:cxn>
                  <a:cxn ang="0">
                    <a:pos x="683" y="637"/>
                  </a:cxn>
                  <a:cxn ang="0">
                    <a:pos x="683" y="189"/>
                  </a:cxn>
                  <a:cxn ang="0">
                    <a:pos x="671" y="118"/>
                  </a:cxn>
                  <a:cxn ang="0">
                    <a:pos x="636" y="59"/>
                  </a:cxn>
                  <a:cxn ang="0">
                    <a:pos x="612" y="47"/>
                  </a:cxn>
                  <a:cxn ang="0">
                    <a:pos x="589" y="24"/>
                  </a:cxn>
                  <a:cxn ang="0">
                    <a:pos x="518" y="0"/>
                  </a:cxn>
                  <a:cxn ang="0">
                    <a:pos x="459" y="0"/>
                  </a:cxn>
                  <a:cxn ang="0">
                    <a:pos x="365" y="24"/>
                  </a:cxn>
                  <a:cxn ang="0">
                    <a:pos x="283" y="83"/>
                  </a:cxn>
                  <a:cxn ang="0">
                    <a:pos x="224" y="165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3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30" y="118"/>
                  </a:cxn>
                  <a:cxn ang="0">
                    <a:pos x="130" y="153"/>
                  </a:cxn>
                </a:cxnLst>
                <a:rect l="0" t="0" r="r" b="b"/>
                <a:pathLst>
                  <a:path w="813" h="708">
                    <a:moveTo>
                      <a:pt x="130" y="153"/>
                    </a:moveTo>
                    <a:lnTo>
                      <a:pt x="130" y="625"/>
                    </a:lnTo>
                    <a:lnTo>
                      <a:pt x="118" y="649"/>
                    </a:lnTo>
                    <a:lnTo>
                      <a:pt x="94" y="649"/>
                    </a:lnTo>
                    <a:lnTo>
                      <a:pt x="59" y="660"/>
                    </a:lnTo>
                    <a:lnTo>
                      <a:pt x="0" y="660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0"/>
                    </a:lnTo>
                    <a:lnTo>
                      <a:pt x="306" y="660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6" y="625"/>
                    </a:lnTo>
                    <a:lnTo>
                      <a:pt x="236" y="295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7" y="47"/>
                    </a:lnTo>
                    <a:lnTo>
                      <a:pt x="459" y="35"/>
                    </a:lnTo>
                    <a:lnTo>
                      <a:pt x="495" y="35"/>
                    </a:lnTo>
                    <a:lnTo>
                      <a:pt x="518" y="59"/>
                    </a:lnTo>
                    <a:lnTo>
                      <a:pt x="542" y="71"/>
                    </a:lnTo>
                    <a:lnTo>
                      <a:pt x="565" y="141"/>
                    </a:lnTo>
                    <a:lnTo>
                      <a:pt x="565" y="177"/>
                    </a:lnTo>
                    <a:lnTo>
                      <a:pt x="577" y="212"/>
                    </a:lnTo>
                    <a:lnTo>
                      <a:pt x="577" y="625"/>
                    </a:lnTo>
                    <a:lnTo>
                      <a:pt x="565" y="649"/>
                    </a:lnTo>
                    <a:lnTo>
                      <a:pt x="542" y="649"/>
                    </a:lnTo>
                    <a:lnTo>
                      <a:pt x="507" y="660"/>
                    </a:lnTo>
                    <a:lnTo>
                      <a:pt x="448" y="660"/>
                    </a:lnTo>
                    <a:lnTo>
                      <a:pt x="448" y="708"/>
                    </a:lnTo>
                    <a:lnTo>
                      <a:pt x="813" y="708"/>
                    </a:lnTo>
                    <a:lnTo>
                      <a:pt x="813" y="660"/>
                    </a:lnTo>
                    <a:lnTo>
                      <a:pt x="730" y="660"/>
                    </a:lnTo>
                    <a:lnTo>
                      <a:pt x="683" y="637"/>
                    </a:lnTo>
                    <a:lnTo>
                      <a:pt x="683" y="189"/>
                    </a:lnTo>
                    <a:lnTo>
                      <a:pt x="671" y="118"/>
                    </a:lnTo>
                    <a:lnTo>
                      <a:pt x="636" y="59"/>
                    </a:lnTo>
                    <a:lnTo>
                      <a:pt x="612" y="47"/>
                    </a:lnTo>
                    <a:lnTo>
                      <a:pt x="589" y="24"/>
                    </a:lnTo>
                    <a:lnTo>
                      <a:pt x="518" y="0"/>
                    </a:lnTo>
                    <a:lnTo>
                      <a:pt x="459" y="0"/>
                    </a:lnTo>
                    <a:lnTo>
                      <a:pt x="365" y="24"/>
                    </a:lnTo>
                    <a:lnTo>
                      <a:pt x="283" y="83"/>
                    </a:lnTo>
                    <a:lnTo>
                      <a:pt x="224" y="165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30" y="118"/>
                    </a:lnTo>
                    <a:lnTo>
                      <a:pt x="130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34" name="Freeform 138"/>
              <p:cNvSpPr>
                <a:spLocks noEditPoints="1"/>
              </p:cNvSpPr>
              <p:nvPr/>
            </p:nvSpPr>
            <p:spPr bwMode="auto">
              <a:xfrm>
                <a:off x="11607" y="12804"/>
                <a:ext cx="706" cy="731"/>
              </a:xfrm>
              <a:custGeom>
                <a:avLst/>
                <a:gdLst/>
                <a:ahLst/>
                <a:cxnLst>
                  <a:cxn ang="0">
                    <a:pos x="706" y="378"/>
                  </a:cxn>
                  <a:cxn ang="0">
                    <a:pos x="683" y="236"/>
                  </a:cxn>
                  <a:cxn ang="0">
                    <a:pos x="600" y="118"/>
                  </a:cxn>
                  <a:cxn ang="0">
                    <a:pos x="494" y="36"/>
                  </a:cxn>
                  <a:cxn ang="0">
                    <a:pos x="353" y="0"/>
                  </a:cxn>
                  <a:cxn ang="0">
                    <a:pos x="212" y="36"/>
                  </a:cxn>
                  <a:cxn ang="0">
                    <a:pos x="106" y="118"/>
                  </a:cxn>
                  <a:cxn ang="0">
                    <a:pos x="23" y="236"/>
                  </a:cxn>
                  <a:cxn ang="0">
                    <a:pos x="0" y="378"/>
                  </a:cxn>
                  <a:cxn ang="0">
                    <a:pos x="23" y="519"/>
                  </a:cxn>
                  <a:cxn ang="0">
                    <a:pos x="106" y="637"/>
                  </a:cxn>
                  <a:cxn ang="0">
                    <a:pos x="212" y="708"/>
                  </a:cxn>
                  <a:cxn ang="0">
                    <a:pos x="353" y="731"/>
                  </a:cxn>
                  <a:cxn ang="0">
                    <a:pos x="494" y="708"/>
                  </a:cxn>
                  <a:cxn ang="0">
                    <a:pos x="600" y="637"/>
                  </a:cxn>
                  <a:cxn ang="0">
                    <a:pos x="683" y="519"/>
                  </a:cxn>
                  <a:cxn ang="0">
                    <a:pos x="706" y="378"/>
                  </a:cxn>
                  <a:cxn ang="0">
                    <a:pos x="353" y="696"/>
                  </a:cxn>
                  <a:cxn ang="0">
                    <a:pos x="306" y="696"/>
                  </a:cxn>
                  <a:cxn ang="0">
                    <a:pos x="270" y="684"/>
                  </a:cxn>
                  <a:cxn ang="0">
                    <a:pos x="235" y="661"/>
                  </a:cxn>
                  <a:cxn ang="0">
                    <a:pos x="164" y="590"/>
                  </a:cxn>
                  <a:cxn ang="0">
                    <a:pos x="129" y="472"/>
                  </a:cxn>
                  <a:cxn ang="0">
                    <a:pos x="129" y="260"/>
                  </a:cxn>
                  <a:cxn ang="0">
                    <a:pos x="164" y="142"/>
                  </a:cxn>
                  <a:cxn ang="0">
                    <a:pos x="235" y="71"/>
                  </a:cxn>
                  <a:cxn ang="0">
                    <a:pos x="270" y="59"/>
                  </a:cxn>
                  <a:cxn ang="0">
                    <a:pos x="306" y="36"/>
                  </a:cxn>
                  <a:cxn ang="0">
                    <a:pos x="353" y="36"/>
                  </a:cxn>
                  <a:cxn ang="0">
                    <a:pos x="447" y="59"/>
                  </a:cxn>
                  <a:cxn ang="0">
                    <a:pos x="494" y="95"/>
                  </a:cxn>
                  <a:cxn ang="0">
                    <a:pos x="529" y="142"/>
                  </a:cxn>
                  <a:cxn ang="0">
                    <a:pos x="565" y="212"/>
                  </a:cxn>
                  <a:cxn ang="0">
                    <a:pos x="577" y="295"/>
                  </a:cxn>
                  <a:cxn ang="0">
                    <a:pos x="577" y="366"/>
                  </a:cxn>
                  <a:cxn ang="0">
                    <a:pos x="565" y="472"/>
                  </a:cxn>
                  <a:cxn ang="0">
                    <a:pos x="541" y="578"/>
                  </a:cxn>
                  <a:cxn ang="0">
                    <a:pos x="459" y="661"/>
                  </a:cxn>
                  <a:cxn ang="0">
                    <a:pos x="353" y="696"/>
                  </a:cxn>
                </a:cxnLst>
                <a:rect l="0" t="0" r="r" b="b"/>
                <a:pathLst>
                  <a:path w="706" h="731">
                    <a:moveTo>
                      <a:pt x="706" y="378"/>
                    </a:moveTo>
                    <a:lnTo>
                      <a:pt x="683" y="236"/>
                    </a:lnTo>
                    <a:lnTo>
                      <a:pt x="600" y="118"/>
                    </a:lnTo>
                    <a:lnTo>
                      <a:pt x="494" y="36"/>
                    </a:lnTo>
                    <a:lnTo>
                      <a:pt x="353" y="0"/>
                    </a:lnTo>
                    <a:lnTo>
                      <a:pt x="212" y="36"/>
                    </a:lnTo>
                    <a:lnTo>
                      <a:pt x="106" y="118"/>
                    </a:lnTo>
                    <a:lnTo>
                      <a:pt x="23" y="236"/>
                    </a:lnTo>
                    <a:lnTo>
                      <a:pt x="0" y="378"/>
                    </a:lnTo>
                    <a:lnTo>
                      <a:pt x="23" y="519"/>
                    </a:lnTo>
                    <a:lnTo>
                      <a:pt x="106" y="637"/>
                    </a:lnTo>
                    <a:lnTo>
                      <a:pt x="212" y="708"/>
                    </a:lnTo>
                    <a:lnTo>
                      <a:pt x="353" y="731"/>
                    </a:lnTo>
                    <a:lnTo>
                      <a:pt x="494" y="708"/>
                    </a:lnTo>
                    <a:lnTo>
                      <a:pt x="600" y="637"/>
                    </a:lnTo>
                    <a:lnTo>
                      <a:pt x="683" y="519"/>
                    </a:lnTo>
                    <a:lnTo>
                      <a:pt x="706" y="378"/>
                    </a:lnTo>
                    <a:close/>
                    <a:moveTo>
                      <a:pt x="353" y="696"/>
                    </a:moveTo>
                    <a:lnTo>
                      <a:pt x="306" y="696"/>
                    </a:lnTo>
                    <a:lnTo>
                      <a:pt x="270" y="684"/>
                    </a:lnTo>
                    <a:lnTo>
                      <a:pt x="235" y="661"/>
                    </a:lnTo>
                    <a:lnTo>
                      <a:pt x="164" y="590"/>
                    </a:lnTo>
                    <a:lnTo>
                      <a:pt x="129" y="472"/>
                    </a:lnTo>
                    <a:lnTo>
                      <a:pt x="129" y="260"/>
                    </a:lnTo>
                    <a:lnTo>
                      <a:pt x="164" y="142"/>
                    </a:lnTo>
                    <a:lnTo>
                      <a:pt x="235" y="71"/>
                    </a:lnTo>
                    <a:lnTo>
                      <a:pt x="270" y="59"/>
                    </a:lnTo>
                    <a:lnTo>
                      <a:pt x="306" y="36"/>
                    </a:lnTo>
                    <a:lnTo>
                      <a:pt x="353" y="36"/>
                    </a:lnTo>
                    <a:lnTo>
                      <a:pt x="447" y="59"/>
                    </a:lnTo>
                    <a:lnTo>
                      <a:pt x="494" y="95"/>
                    </a:lnTo>
                    <a:lnTo>
                      <a:pt x="529" y="142"/>
                    </a:lnTo>
                    <a:lnTo>
                      <a:pt x="565" y="212"/>
                    </a:lnTo>
                    <a:lnTo>
                      <a:pt x="577" y="295"/>
                    </a:lnTo>
                    <a:lnTo>
                      <a:pt x="577" y="366"/>
                    </a:lnTo>
                    <a:lnTo>
                      <a:pt x="565" y="472"/>
                    </a:lnTo>
                    <a:lnTo>
                      <a:pt x="541" y="578"/>
                    </a:lnTo>
                    <a:lnTo>
                      <a:pt x="459" y="661"/>
                    </a:lnTo>
                    <a:lnTo>
                      <a:pt x="353" y="6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35" name="Freeform 139"/>
              <p:cNvSpPr>
                <a:spLocks/>
              </p:cNvSpPr>
              <p:nvPr/>
            </p:nvSpPr>
            <p:spPr bwMode="auto">
              <a:xfrm>
                <a:off x="12407" y="12816"/>
                <a:ext cx="530" cy="708"/>
              </a:xfrm>
              <a:custGeom>
                <a:avLst/>
                <a:gdLst/>
                <a:ahLst/>
                <a:cxnLst>
                  <a:cxn ang="0">
                    <a:pos x="224" y="578"/>
                  </a:cxn>
                  <a:cxn ang="0">
                    <a:pos x="224" y="330"/>
                  </a:cxn>
                  <a:cxn ang="0">
                    <a:pos x="236" y="224"/>
                  </a:cxn>
                  <a:cxn ang="0">
                    <a:pos x="271" y="130"/>
                  </a:cxn>
                  <a:cxn ang="0">
                    <a:pos x="330" y="59"/>
                  </a:cxn>
                  <a:cxn ang="0">
                    <a:pos x="412" y="35"/>
                  </a:cxn>
                  <a:cxn ang="0">
                    <a:pos x="436" y="35"/>
                  </a:cxn>
                  <a:cxn ang="0">
                    <a:pos x="424" y="35"/>
                  </a:cxn>
                  <a:cxn ang="0">
                    <a:pos x="412" y="47"/>
                  </a:cxn>
                  <a:cxn ang="0">
                    <a:pos x="401" y="71"/>
                  </a:cxn>
                  <a:cxn ang="0">
                    <a:pos x="401" y="130"/>
                  </a:cxn>
                  <a:cxn ang="0">
                    <a:pos x="436" y="165"/>
                  </a:cxn>
                  <a:cxn ang="0">
                    <a:pos x="483" y="165"/>
                  </a:cxn>
                  <a:cxn ang="0">
                    <a:pos x="507" y="153"/>
                  </a:cxn>
                  <a:cxn ang="0">
                    <a:pos x="530" y="130"/>
                  </a:cxn>
                  <a:cxn ang="0">
                    <a:pos x="530" y="71"/>
                  </a:cxn>
                  <a:cxn ang="0">
                    <a:pos x="507" y="35"/>
                  </a:cxn>
                  <a:cxn ang="0">
                    <a:pos x="483" y="24"/>
                  </a:cxn>
                  <a:cxn ang="0">
                    <a:pos x="460" y="0"/>
                  </a:cxn>
                  <a:cxn ang="0">
                    <a:pos x="412" y="0"/>
                  </a:cxn>
                  <a:cxn ang="0">
                    <a:pos x="342" y="12"/>
                  </a:cxn>
                  <a:cxn ang="0">
                    <a:pos x="283" y="59"/>
                  </a:cxn>
                  <a:cxn ang="0">
                    <a:pos x="248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3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18" y="625"/>
                  </a:cxn>
                  <a:cxn ang="0">
                    <a:pos x="106" y="649"/>
                  </a:cxn>
                  <a:cxn ang="0">
                    <a:pos x="83" y="649"/>
                  </a:cxn>
                  <a:cxn ang="0">
                    <a:pos x="47" y="660"/>
                  </a:cxn>
                  <a:cxn ang="0">
                    <a:pos x="0" y="660"/>
                  </a:cxn>
                  <a:cxn ang="0">
                    <a:pos x="0" y="708"/>
                  </a:cxn>
                  <a:cxn ang="0">
                    <a:pos x="377" y="708"/>
                  </a:cxn>
                  <a:cxn ang="0">
                    <a:pos x="377" y="660"/>
                  </a:cxn>
                  <a:cxn ang="0">
                    <a:pos x="306" y="660"/>
                  </a:cxn>
                  <a:cxn ang="0">
                    <a:pos x="271" y="649"/>
                  </a:cxn>
                  <a:cxn ang="0">
                    <a:pos x="248" y="637"/>
                  </a:cxn>
                  <a:cxn ang="0">
                    <a:pos x="224" y="613"/>
                  </a:cxn>
                  <a:cxn ang="0">
                    <a:pos x="224" y="578"/>
                  </a:cxn>
                </a:cxnLst>
                <a:rect l="0" t="0" r="r" b="b"/>
                <a:pathLst>
                  <a:path w="530" h="708">
                    <a:moveTo>
                      <a:pt x="224" y="578"/>
                    </a:moveTo>
                    <a:lnTo>
                      <a:pt x="224" y="330"/>
                    </a:lnTo>
                    <a:lnTo>
                      <a:pt x="236" y="224"/>
                    </a:lnTo>
                    <a:lnTo>
                      <a:pt x="271" y="130"/>
                    </a:lnTo>
                    <a:lnTo>
                      <a:pt x="330" y="59"/>
                    </a:lnTo>
                    <a:lnTo>
                      <a:pt x="412" y="35"/>
                    </a:lnTo>
                    <a:lnTo>
                      <a:pt x="436" y="35"/>
                    </a:lnTo>
                    <a:lnTo>
                      <a:pt x="424" y="35"/>
                    </a:lnTo>
                    <a:lnTo>
                      <a:pt x="412" y="47"/>
                    </a:lnTo>
                    <a:lnTo>
                      <a:pt x="401" y="71"/>
                    </a:lnTo>
                    <a:lnTo>
                      <a:pt x="401" y="130"/>
                    </a:lnTo>
                    <a:lnTo>
                      <a:pt x="436" y="165"/>
                    </a:lnTo>
                    <a:lnTo>
                      <a:pt x="483" y="165"/>
                    </a:lnTo>
                    <a:lnTo>
                      <a:pt x="507" y="153"/>
                    </a:lnTo>
                    <a:lnTo>
                      <a:pt x="530" y="130"/>
                    </a:lnTo>
                    <a:lnTo>
                      <a:pt x="530" y="71"/>
                    </a:lnTo>
                    <a:lnTo>
                      <a:pt x="507" y="35"/>
                    </a:lnTo>
                    <a:lnTo>
                      <a:pt x="483" y="24"/>
                    </a:lnTo>
                    <a:lnTo>
                      <a:pt x="460" y="0"/>
                    </a:lnTo>
                    <a:lnTo>
                      <a:pt x="412" y="0"/>
                    </a:lnTo>
                    <a:lnTo>
                      <a:pt x="342" y="12"/>
                    </a:lnTo>
                    <a:lnTo>
                      <a:pt x="283" y="59"/>
                    </a:lnTo>
                    <a:lnTo>
                      <a:pt x="248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18" y="625"/>
                    </a:lnTo>
                    <a:lnTo>
                      <a:pt x="106" y="649"/>
                    </a:lnTo>
                    <a:lnTo>
                      <a:pt x="83" y="649"/>
                    </a:lnTo>
                    <a:lnTo>
                      <a:pt x="47" y="660"/>
                    </a:lnTo>
                    <a:lnTo>
                      <a:pt x="0" y="660"/>
                    </a:lnTo>
                    <a:lnTo>
                      <a:pt x="0" y="708"/>
                    </a:lnTo>
                    <a:lnTo>
                      <a:pt x="377" y="708"/>
                    </a:lnTo>
                    <a:lnTo>
                      <a:pt x="377" y="660"/>
                    </a:lnTo>
                    <a:lnTo>
                      <a:pt x="306" y="660"/>
                    </a:lnTo>
                    <a:lnTo>
                      <a:pt x="271" y="649"/>
                    </a:lnTo>
                    <a:lnTo>
                      <a:pt x="248" y="637"/>
                    </a:lnTo>
                    <a:lnTo>
                      <a:pt x="224" y="613"/>
                    </a:lnTo>
                    <a:lnTo>
                      <a:pt x="224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36" name="Freeform 140"/>
              <p:cNvSpPr>
                <a:spLocks noEditPoints="1"/>
              </p:cNvSpPr>
              <p:nvPr/>
            </p:nvSpPr>
            <p:spPr bwMode="auto">
              <a:xfrm>
                <a:off x="13043" y="12415"/>
                <a:ext cx="789" cy="1120"/>
              </a:xfrm>
              <a:custGeom>
                <a:avLst/>
                <a:gdLst/>
                <a:ahLst/>
                <a:cxnLst>
                  <a:cxn ang="0">
                    <a:pos x="554" y="1026"/>
                  </a:cxn>
                  <a:cxn ang="0">
                    <a:pos x="554" y="1120"/>
                  </a:cxn>
                  <a:cxn ang="0">
                    <a:pos x="789" y="1109"/>
                  </a:cxn>
                  <a:cxn ang="0">
                    <a:pos x="789" y="1061"/>
                  </a:cxn>
                  <a:cxn ang="0">
                    <a:pos x="742" y="1061"/>
                  </a:cxn>
                  <a:cxn ang="0">
                    <a:pos x="707" y="1050"/>
                  </a:cxn>
                  <a:cxn ang="0">
                    <a:pos x="683" y="1050"/>
                  </a:cxn>
                  <a:cxn ang="0">
                    <a:pos x="660" y="1002"/>
                  </a:cxn>
                  <a:cxn ang="0">
                    <a:pos x="660" y="0"/>
                  </a:cxn>
                  <a:cxn ang="0">
                    <a:pos x="436" y="12"/>
                  </a:cxn>
                  <a:cxn ang="0">
                    <a:pos x="436" y="59"/>
                  </a:cxn>
                  <a:cxn ang="0">
                    <a:pos x="483" y="59"/>
                  </a:cxn>
                  <a:cxn ang="0">
                    <a:pos x="518" y="71"/>
                  </a:cxn>
                  <a:cxn ang="0">
                    <a:pos x="530" y="83"/>
                  </a:cxn>
                  <a:cxn ang="0">
                    <a:pos x="554" y="94"/>
                  </a:cxn>
                  <a:cxn ang="0">
                    <a:pos x="554" y="495"/>
                  </a:cxn>
                  <a:cxn ang="0">
                    <a:pos x="471" y="425"/>
                  </a:cxn>
                  <a:cxn ang="0">
                    <a:pos x="353" y="401"/>
                  </a:cxn>
                  <a:cxn ang="0">
                    <a:pos x="224" y="425"/>
                  </a:cxn>
                  <a:cxn ang="0">
                    <a:pos x="106" y="507"/>
                  </a:cxn>
                  <a:cxn ang="0">
                    <a:pos x="24" y="625"/>
                  </a:cxn>
                  <a:cxn ang="0">
                    <a:pos x="0" y="767"/>
                  </a:cxn>
                  <a:cxn ang="0">
                    <a:pos x="24" y="908"/>
                  </a:cxn>
                  <a:cxn ang="0">
                    <a:pos x="94" y="1026"/>
                  </a:cxn>
                  <a:cxn ang="0">
                    <a:pos x="212" y="1097"/>
                  </a:cxn>
                  <a:cxn ang="0">
                    <a:pos x="342" y="1120"/>
                  </a:cxn>
                  <a:cxn ang="0">
                    <a:pos x="436" y="1109"/>
                  </a:cxn>
                  <a:cxn ang="0">
                    <a:pos x="495" y="1073"/>
                  </a:cxn>
                  <a:cxn ang="0">
                    <a:pos x="554" y="1026"/>
                  </a:cxn>
                  <a:cxn ang="0">
                    <a:pos x="554" y="590"/>
                  </a:cxn>
                  <a:cxn ang="0">
                    <a:pos x="554" y="955"/>
                  </a:cxn>
                  <a:cxn ang="0">
                    <a:pos x="459" y="1050"/>
                  </a:cxn>
                  <a:cxn ang="0">
                    <a:pos x="424" y="1073"/>
                  </a:cxn>
                  <a:cxn ang="0">
                    <a:pos x="389" y="1085"/>
                  </a:cxn>
                  <a:cxn ang="0">
                    <a:pos x="342" y="1097"/>
                  </a:cxn>
                  <a:cxn ang="0">
                    <a:pos x="295" y="1085"/>
                  </a:cxn>
                  <a:cxn ang="0">
                    <a:pos x="247" y="1061"/>
                  </a:cxn>
                  <a:cxn ang="0">
                    <a:pos x="177" y="991"/>
                  </a:cxn>
                  <a:cxn ang="0">
                    <a:pos x="141" y="873"/>
                  </a:cxn>
                  <a:cxn ang="0">
                    <a:pos x="130" y="767"/>
                  </a:cxn>
                  <a:cxn ang="0">
                    <a:pos x="130" y="696"/>
                  </a:cxn>
                  <a:cxn ang="0">
                    <a:pos x="141" y="613"/>
                  </a:cxn>
                  <a:cxn ang="0">
                    <a:pos x="177" y="542"/>
                  </a:cxn>
                  <a:cxn ang="0">
                    <a:pos x="200" y="507"/>
                  </a:cxn>
                  <a:cxn ang="0">
                    <a:pos x="306" y="436"/>
                  </a:cxn>
                  <a:cxn ang="0">
                    <a:pos x="401" y="436"/>
                  </a:cxn>
                  <a:cxn ang="0">
                    <a:pos x="436" y="448"/>
                  </a:cxn>
                  <a:cxn ang="0">
                    <a:pos x="506" y="495"/>
                  </a:cxn>
                  <a:cxn ang="0">
                    <a:pos x="530" y="531"/>
                  </a:cxn>
                  <a:cxn ang="0">
                    <a:pos x="542" y="542"/>
                  </a:cxn>
                  <a:cxn ang="0">
                    <a:pos x="554" y="566"/>
                  </a:cxn>
                  <a:cxn ang="0">
                    <a:pos x="554" y="590"/>
                  </a:cxn>
                </a:cxnLst>
                <a:rect l="0" t="0" r="r" b="b"/>
                <a:pathLst>
                  <a:path w="789" h="1120">
                    <a:moveTo>
                      <a:pt x="554" y="1026"/>
                    </a:moveTo>
                    <a:lnTo>
                      <a:pt x="554" y="1120"/>
                    </a:lnTo>
                    <a:lnTo>
                      <a:pt x="789" y="1109"/>
                    </a:lnTo>
                    <a:lnTo>
                      <a:pt x="789" y="1061"/>
                    </a:lnTo>
                    <a:lnTo>
                      <a:pt x="742" y="1061"/>
                    </a:lnTo>
                    <a:lnTo>
                      <a:pt x="707" y="1050"/>
                    </a:lnTo>
                    <a:lnTo>
                      <a:pt x="683" y="1050"/>
                    </a:lnTo>
                    <a:lnTo>
                      <a:pt x="660" y="1002"/>
                    </a:lnTo>
                    <a:lnTo>
                      <a:pt x="660" y="0"/>
                    </a:lnTo>
                    <a:lnTo>
                      <a:pt x="436" y="12"/>
                    </a:lnTo>
                    <a:lnTo>
                      <a:pt x="436" y="59"/>
                    </a:lnTo>
                    <a:lnTo>
                      <a:pt x="483" y="59"/>
                    </a:lnTo>
                    <a:lnTo>
                      <a:pt x="518" y="71"/>
                    </a:lnTo>
                    <a:lnTo>
                      <a:pt x="530" y="83"/>
                    </a:lnTo>
                    <a:lnTo>
                      <a:pt x="554" y="94"/>
                    </a:lnTo>
                    <a:lnTo>
                      <a:pt x="554" y="495"/>
                    </a:lnTo>
                    <a:lnTo>
                      <a:pt x="471" y="425"/>
                    </a:lnTo>
                    <a:lnTo>
                      <a:pt x="353" y="401"/>
                    </a:lnTo>
                    <a:lnTo>
                      <a:pt x="224" y="425"/>
                    </a:lnTo>
                    <a:lnTo>
                      <a:pt x="106" y="507"/>
                    </a:lnTo>
                    <a:lnTo>
                      <a:pt x="24" y="625"/>
                    </a:lnTo>
                    <a:lnTo>
                      <a:pt x="0" y="767"/>
                    </a:lnTo>
                    <a:lnTo>
                      <a:pt x="24" y="908"/>
                    </a:lnTo>
                    <a:lnTo>
                      <a:pt x="94" y="1026"/>
                    </a:lnTo>
                    <a:lnTo>
                      <a:pt x="212" y="1097"/>
                    </a:lnTo>
                    <a:lnTo>
                      <a:pt x="342" y="1120"/>
                    </a:lnTo>
                    <a:lnTo>
                      <a:pt x="436" y="1109"/>
                    </a:lnTo>
                    <a:lnTo>
                      <a:pt x="495" y="1073"/>
                    </a:lnTo>
                    <a:lnTo>
                      <a:pt x="554" y="1026"/>
                    </a:lnTo>
                    <a:close/>
                    <a:moveTo>
                      <a:pt x="554" y="590"/>
                    </a:moveTo>
                    <a:lnTo>
                      <a:pt x="554" y="955"/>
                    </a:lnTo>
                    <a:lnTo>
                      <a:pt x="459" y="1050"/>
                    </a:lnTo>
                    <a:lnTo>
                      <a:pt x="424" y="1073"/>
                    </a:lnTo>
                    <a:lnTo>
                      <a:pt x="389" y="1085"/>
                    </a:lnTo>
                    <a:lnTo>
                      <a:pt x="342" y="1097"/>
                    </a:lnTo>
                    <a:lnTo>
                      <a:pt x="295" y="1085"/>
                    </a:lnTo>
                    <a:lnTo>
                      <a:pt x="247" y="1061"/>
                    </a:lnTo>
                    <a:lnTo>
                      <a:pt x="177" y="991"/>
                    </a:lnTo>
                    <a:lnTo>
                      <a:pt x="141" y="873"/>
                    </a:lnTo>
                    <a:lnTo>
                      <a:pt x="130" y="767"/>
                    </a:lnTo>
                    <a:lnTo>
                      <a:pt x="130" y="696"/>
                    </a:lnTo>
                    <a:lnTo>
                      <a:pt x="141" y="613"/>
                    </a:lnTo>
                    <a:lnTo>
                      <a:pt x="177" y="542"/>
                    </a:lnTo>
                    <a:lnTo>
                      <a:pt x="200" y="507"/>
                    </a:lnTo>
                    <a:lnTo>
                      <a:pt x="306" y="436"/>
                    </a:lnTo>
                    <a:lnTo>
                      <a:pt x="401" y="436"/>
                    </a:lnTo>
                    <a:lnTo>
                      <a:pt x="436" y="448"/>
                    </a:lnTo>
                    <a:lnTo>
                      <a:pt x="506" y="495"/>
                    </a:lnTo>
                    <a:lnTo>
                      <a:pt x="530" y="531"/>
                    </a:lnTo>
                    <a:lnTo>
                      <a:pt x="542" y="542"/>
                    </a:lnTo>
                    <a:lnTo>
                      <a:pt x="554" y="566"/>
                    </a:lnTo>
                    <a:lnTo>
                      <a:pt x="554" y="59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37" name="Freeform 141"/>
              <p:cNvSpPr>
                <a:spLocks noEditPoints="1"/>
              </p:cNvSpPr>
              <p:nvPr/>
            </p:nvSpPr>
            <p:spPr bwMode="auto">
              <a:xfrm>
                <a:off x="13915" y="12804"/>
                <a:ext cx="624" cy="731"/>
              </a:xfrm>
              <a:custGeom>
                <a:avLst/>
                <a:gdLst/>
                <a:ahLst/>
                <a:cxnLst>
                  <a:cxn ang="0">
                    <a:pos x="588" y="354"/>
                  </a:cxn>
                  <a:cxn ang="0">
                    <a:pos x="612" y="354"/>
                  </a:cxn>
                  <a:cxn ang="0">
                    <a:pos x="612" y="342"/>
                  </a:cxn>
                  <a:cxn ang="0">
                    <a:pos x="624" y="330"/>
                  </a:cxn>
                  <a:cxn ang="0">
                    <a:pos x="624" y="319"/>
                  </a:cxn>
                  <a:cxn ang="0">
                    <a:pos x="612" y="224"/>
                  </a:cxn>
                  <a:cxn ang="0">
                    <a:pos x="576" y="142"/>
                  </a:cxn>
                  <a:cxn ang="0">
                    <a:pos x="529" y="71"/>
                  </a:cxn>
                  <a:cxn ang="0">
                    <a:pos x="447" y="24"/>
                  </a:cxn>
                  <a:cxn ang="0">
                    <a:pos x="341" y="0"/>
                  </a:cxn>
                  <a:cxn ang="0">
                    <a:pos x="211" y="36"/>
                  </a:cxn>
                  <a:cxn ang="0">
                    <a:pos x="105" y="106"/>
                  </a:cxn>
                  <a:cxn ang="0">
                    <a:pos x="35" y="224"/>
                  </a:cxn>
                  <a:cxn ang="0">
                    <a:pos x="0" y="366"/>
                  </a:cxn>
                  <a:cxn ang="0">
                    <a:pos x="35" y="519"/>
                  </a:cxn>
                  <a:cxn ang="0">
                    <a:pos x="105" y="637"/>
                  </a:cxn>
                  <a:cxn ang="0">
                    <a:pos x="223" y="708"/>
                  </a:cxn>
                  <a:cxn ang="0">
                    <a:pos x="353" y="731"/>
                  </a:cxn>
                  <a:cxn ang="0">
                    <a:pos x="459" y="720"/>
                  </a:cxn>
                  <a:cxn ang="0">
                    <a:pos x="529" y="672"/>
                  </a:cxn>
                  <a:cxn ang="0">
                    <a:pos x="588" y="613"/>
                  </a:cxn>
                  <a:cxn ang="0">
                    <a:pos x="612" y="566"/>
                  </a:cxn>
                  <a:cxn ang="0">
                    <a:pos x="624" y="531"/>
                  </a:cxn>
                  <a:cxn ang="0">
                    <a:pos x="624" y="519"/>
                  </a:cxn>
                  <a:cxn ang="0">
                    <a:pos x="612" y="507"/>
                  </a:cxn>
                  <a:cxn ang="0">
                    <a:pos x="588" y="507"/>
                  </a:cxn>
                  <a:cxn ang="0">
                    <a:pos x="588" y="519"/>
                  </a:cxn>
                  <a:cxn ang="0">
                    <a:pos x="576" y="531"/>
                  </a:cxn>
                  <a:cxn ang="0">
                    <a:pos x="541" y="613"/>
                  </a:cxn>
                  <a:cxn ang="0">
                    <a:pos x="482" y="661"/>
                  </a:cxn>
                  <a:cxn ang="0">
                    <a:pos x="435" y="684"/>
                  </a:cxn>
                  <a:cxn ang="0">
                    <a:pos x="388" y="696"/>
                  </a:cxn>
                  <a:cxn ang="0">
                    <a:pos x="317" y="696"/>
                  </a:cxn>
                  <a:cxn ang="0">
                    <a:pos x="211" y="625"/>
                  </a:cxn>
                  <a:cxn ang="0">
                    <a:pos x="188" y="590"/>
                  </a:cxn>
                  <a:cxn ang="0">
                    <a:pos x="153" y="507"/>
                  </a:cxn>
                  <a:cxn ang="0">
                    <a:pos x="141" y="425"/>
                  </a:cxn>
                  <a:cxn ang="0">
                    <a:pos x="141" y="354"/>
                  </a:cxn>
                  <a:cxn ang="0">
                    <a:pos x="588" y="354"/>
                  </a:cxn>
                  <a:cxn ang="0">
                    <a:pos x="141" y="319"/>
                  </a:cxn>
                  <a:cxn ang="0">
                    <a:pos x="164" y="201"/>
                  </a:cxn>
                  <a:cxn ang="0">
                    <a:pos x="200" y="118"/>
                  </a:cxn>
                  <a:cxn ang="0">
                    <a:pos x="247" y="71"/>
                  </a:cxn>
                  <a:cxn ang="0">
                    <a:pos x="294" y="47"/>
                  </a:cxn>
                  <a:cxn ang="0">
                    <a:pos x="341" y="36"/>
                  </a:cxn>
                  <a:cxn ang="0">
                    <a:pos x="423" y="59"/>
                  </a:cxn>
                  <a:cxn ang="0">
                    <a:pos x="471" y="118"/>
                  </a:cxn>
                  <a:cxn ang="0">
                    <a:pos x="506" y="189"/>
                  </a:cxn>
                  <a:cxn ang="0">
                    <a:pos x="518" y="260"/>
                  </a:cxn>
                  <a:cxn ang="0">
                    <a:pos x="518" y="319"/>
                  </a:cxn>
                  <a:cxn ang="0">
                    <a:pos x="141" y="319"/>
                  </a:cxn>
                </a:cxnLst>
                <a:rect l="0" t="0" r="r" b="b"/>
                <a:pathLst>
                  <a:path w="624" h="731">
                    <a:moveTo>
                      <a:pt x="588" y="354"/>
                    </a:moveTo>
                    <a:lnTo>
                      <a:pt x="612" y="354"/>
                    </a:lnTo>
                    <a:lnTo>
                      <a:pt x="612" y="342"/>
                    </a:lnTo>
                    <a:lnTo>
                      <a:pt x="624" y="330"/>
                    </a:lnTo>
                    <a:lnTo>
                      <a:pt x="624" y="319"/>
                    </a:lnTo>
                    <a:lnTo>
                      <a:pt x="612" y="224"/>
                    </a:lnTo>
                    <a:lnTo>
                      <a:pt x="576" y="142"/>
                    </a:lnTo>
                    <a:lnTo>
                      <a:pt x="529" y="71"/>
                    </a:lnTo>
                    <a:lnTo>
                      <a:pt x="447" y="24"/>
                    </a:lnTo>
                    <a:lnTo>
                      <a:pt x="341" y="0"/>
                    </a:lnTo>
                    <a:lnTo>
                      <a:pt x="211" y="36"/>
                    </a:lnTo>
                    <a:lnTo>
                      <a:pt x="105" y="106"/>
                    </a:lnTo>
                    <a:lnTo>
                      <a:pt x="35" y="224"/>
                    </a:lnTo>
                    <a:lnTo>
                      <a:pt x="0" y="366"/>
                    </a:lnTo>
                    <a:lnTo>
                      <a:pt x="35" y="519"/>
                    </a:lnTo>
                    <a:lnTo>
                      <a:pt x="105" y="637"/>
                    </a:lnTo>
                    <a:lnTo>
                      <a:pt x="223" y="708"/>
                    </a:lnTo>
                    <a:lnTo>
                      <a:pt x="353" y="731"/>
                    </a:lnTo>
                    <a:lnTo>
                      <a:pt x="459" y="720"/>
                    </a:lnTo>
                    <a:lnTo>
                      <a:pt x="529" y="672"/>
                    </a:lnTo>
                    <a:lnTo>
                      <a:pt x="588" y="613"/>
                    </a:lnTo>
                    <a:lnTo>
                      <a:pt x="612" y="566"/>
                    </a:lnTo>
                    <a:lnTo>
                      <a:pt x="624" y="531"/>
                    </a:lnTo>
                    <a:lnTo>
                      <a:pt x="624" y="519"/>
                    </a:lnTo>
                    <a:lnTo>
                      <a:pt x="612" y="507"/>
                    </a:lnTo>
                    <a:lnTo>
                      <a:pt x="588" y="507"/>
                    </a:lnTo>
                    <a:lnTo>
                      <a:pt x="588" y="519"/>
                    </a:lnTo>
                    <a:lnTo>
                      <a:pt x="576" y="531"/>
                    </a:lnTo>
                    <a:lnTo>
                      <a:pt x="541" y="613"/>
                    </a:lnTo>
                    <a:lnTo>
                      <a:pt x="482" y="661"/>
                    </a:lnTo>
                    <a:lnTo>
                      <a:pt x="435" y="684"/>
                    </a:lnTo>
                    <a:lnTo>
                      <a:pt x="388" y="696"/>
                    </a:lnTo>
                    <a:lnTo>
                      <a:pt x="317" y="696"/>
                    </a:lnTo>
                    <a:lnTo>
                      <a:pt x="211" y="625"/>
                    </a:lnTo>
                    <a:lnTo>
                      <a:pt x="188" y="590"/>
                    </a:lnTo>
                    <a:lnTo>
                      <a:pt x="153" y="507"/>
                    </a:lnTo>
                    <a:lnTo>
                      <a:pt x="141" y="425"/>
                    </a:lnTo>
                    <a:lnTo>
                      <a:pt x="141" y="354"/>
                    </a:lnTo>
                    <a:lnTo>
                      <a:pt x="588" y="354"/>
                    </a:lnTo>
                    <a:close/>
                    <a:moveTo>
                      <a:pt x="141" y="319"/>
                    </a:moveTo>
                    <a:lnTo>
                      <a:pt x="164" y="201"/>
                    </a:lnTo>
                    <a:lnTo>
                      <a:pt x="200" y="118"/>
                    </a:lnTo>
                    <a:lnTo>
                      <a:pt x="247" y="71"/>
                    </a:lnTo>
                    <a:lnTo>
                      <a:pt x="294" y="47"/>
                    </a:lnTo>
                    <a:lnTo>
                      <a:pt x="341" y="36"/>
                    </a:lnTo>
                    <a:lnTo>
                      <a:pt x="423" y="59"/>
                    </a:lnTo>
                    <a:lnTo>
                      <a:pt x="471" y="118"/>
                    </a:lnTo>
                    <a:lnTo>
                      <a:pt x="506" y="189"/>
                    </a:lnTo>
                    <a:lnTo>
                      <a:pt x="518" y="260"/>
                    </a:lnTo>
                    <a:lnTo>
                      <a:pt x="518" y="319"/>
                    </a:lnTo>
                    <a:lnTo>
                      <a:pt x="141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38" name="Freeform 142"/>
              <p:cNvSpPr>
                <a:spLocks/>
              </p:cNvSpPr>
              <p:nvPr/>
            </p:nvSpPr>
            <p:spPr bwMode="auto">
              <a:xfrm>
                <a:off x="14633" y="12816"/>
                <a:ext cx="530" cy="708"/>
              </a:xfrm>
              <a:custGeom>
                <a:avLst/>
                <a:gdLst/>
                <a:ahLst/>
                <a:cxnLst>
                  <a:cxn ang="0">
                    <a:pos x="224" y="578"/>
                  </a:cxn>
                  <a:cxn ang="0">
                    <a:pos x="224" y="330"/>
                  </a:cxn>
                  <a:cxn ang="0">
                    <a:pos x="235" y="224"/>
                  </a:cxn>
                  <a:cxn ang="0">
                    <a:pos x="271" y="130"/>
                  </a:cxn>
                  <a:cxn ang="0">
                    <a:pos x="341" y="59"/>
                  </a:cxn>
                  <a:cxn ang="0">
                    <a:pos x="412" y="35"/>
                  </a:cxn>
                  <a:cxn ang="0">
                    <a:pos x="435" y="35"/>
                  </a:cxn>
                  <a:cxn ang="0">
                    <a:pos x="424" y="35"/>
                  </a:cxn>
                  <a:cxn ang="0">
                    <a:pos x="412" y="47"/>
                  </a:cxn>
                  <a:cxn ang="0">
                    <a:pos x="400" y="71"/>
                  </a:cxn>
                  <a:cxn ang="0">
                    <a:pos x="400" y="130"/>
                  </a:cxn>
                  <a:cxn ang="0">
                    <a:pos x="435" y="165"/>
                  </a:cxn>
                  <a:cxn ang="0">
                    <a:pos x="483" y="165"/>
                  </a:cxn>
                  <a:cxn ang="0">
                    <a:pos x="506" y="153"/>
                  </a:cxn>
                  <a:cxn ang="0">
                    <a:pos x="530" y="130"/>
                  </a:cxn>
                  <a:cxn ang="0">
                    <a:pos x="530" y="71"/>
                  </a:cxn>
                  <a:cxn ang="0">
                    <a:pos x="506" y="35"/>
                  </a:cxn>
                  <a:cxn ang="0">
                    <a:pos x="483" y="24"/>
                  </a:cxn>
                  <a:cxn ang="0">
                    <a:pos x="459" y="0"/>
                  </a:cxn>
                  <a:cxn ang="0">
                    <a:pos x="412" y="0"/>
                  </a:cxn>
                  <a:cxn ang="0">
                    <a:pos x="341" y="12"/>
                  </a:cxn>
                  <a:cxn ang="0">
                    <a:pos x="282" y="59"/>
                  </a:cxn>
                  <a:cxn ang="0">
                    <a:pos x="247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18" y="625"/>
                  </a:cxn>
                  <a:cxn ang="0">
                    <a:pos x="106" y="649"/>
                  </a:cxn>
                  <a:cxn ang="0">
                    <a:pos x="82" y="649"/>
                  </a:cxn>
                  <a:cxn ang="0">
                    <a:pos x="47" y="660"/>
                  </a:cxn>
                  <a:cxn ang="0">
                    <a:pos x="0" y="660"/>
                  </a:cxn>
                  <a:cxn ang="0">
                    <a:pos x="0" y="708"/>
                  </a:cxn>
                  <a:cxn ang="0">
                    <a:pos x="388" y="708"/>
                  </a:cxn>
                  <a:cxn ang="0">
                    <a:pos x="388" y="660"/>
                  </a:cxn>
                  <a:cxn ang="0">
                    <a:pos x="306" y="660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24" y="613"/>
                  </a:cxn>
                  <a:cxn ang="0">
                    <a:pos x="224" y="578"/>
                  </a:cxn>
                </a:cxnLst>
                <a:rect l="0" t="0" r="r" b="b"/>
                <a:pathLst>
                  <a:path w="530" h="708">
                    <a:moveTo>
                      <a:pt x="224" y="578"/>
                    </a:moveTo>
                    <a:lnTo>
                      <a:pt x="224" y="330"/>
                    </a:lnTo>
                    <a:lnTo>
                      <a:pt x="235" y="224"/>
                    </a:lnTo>
                    <a:lnTo>
                      <a:pt x="271" y="130"/>
                    </a:lnTo>
                    <a:lnTo>
                      <a:pt x="341" y="59"/>
                    </a:lnTo>
                    <a:lnTo>
                      <a:pt x="412" y="35"/>
                    </a:lnTo>
                    <a:lnTo>
                      <a:pt x="435" y="35"/>
                    </a:lnTo>
                    <a:lnTo>
                      <a:pt x="424" y="35"/>
                    </a:lnTo>
                    <a:lnTo>
                      <a:pt x="412" y="47"/>
                    </a:lnTo>
                    <a:lnTo>
                      <a:pt x="400" y="71"/>
                    </a:lnTo>
                    <a:lnTo>
                      <a:pt x="400" y="130"/>
                    </a:lnTo>
                    <a:lnTo>
                      <a:pt x="435" y="165"/>
                    </a:lnTo>
                    <a:lnTo>
                      <a:pt x="483" y="165"/>
                    </a:lnTo>
                    <a:lnTo>
                      <a:pt x="506" y="153"/>
                    </a:lnTo>
                    <a:lnTo>
                      <a:pt x="530" y="130"/>
                    </a:lnTo>
                    <a:lnTo>
                      <a:pt x="530" y="71"/>
                    </a:lnTo>
                    <a:lnTo>
                      <a:pt x="506" y="35"/>
                    </a:lnTo>
                    <a:lnTo>
                      <a:pt x="483" y="24"/>
                    </a:lnTo>
                    <a:lnTo>
                      <a:pt x="459" y="0"/>
                    </a:lnTo>
                    <a:lnTo>
                      <a:pt x="412" y="0"/>
                    </a:lnTo>
                    <a:lnTo>
                      <a:pt x="341" y="12"/>
                    </a:lnTo>
                    <a:lnTo>
                      <a:pt x="282" y="59"/>
                    </a:lnTo>
                    <a:lnTo>
                      <a:pt x="247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18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0"/>
                    </a:lnTo>
                    <a:lnTo>
                      <a:pt x="0" y="660"/>
                    </a:lnTo>
                    <a:lnTo>
                      <a:pt x="0" y="708"/>
                    </a:lnTo>
                    <a:lnTo>
                      <a:pt x="388" y="708"/>
                    </a:lnTo>
                    <a:lnTo>
                      <a:pt x="388" y="660"/>
                    </a:lnTo>
                    <a:lnTo>
                      <a:pt x="306" y="660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24" y="613"/>
                    </a:lnTo>
                    <a:lnTo>
                      <a:pt x="224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39" name="Freeform 143"/>
              <p:cNvSpPr>
                <a:spLocks noEditPoints="1"/>
              </p:cNvSpPr>
              <p:nvPr/>
            </p:nvSpPr>
            <p:spPr bwMode="auto">
              <a:xfrm>
                <a:off x="15869" y="12804"/>
                <a:ext cx="707" cy="731"/>
              </a:xfrm>
              <a:custGeom>
                <a:avLst/>
                <a:gdLst/>
                <a:ahLst/>
                <a:cxnLst>
                  <a:cxn ang="0">
                    <a:pos x="707" y="378"/>
                  </a:cxn>
                  <a:cxn ang="0">
                    <a:pos x="683" y="236"/>
                  </a:cxn>
                  <a:cxn ang="0">
                    <a:pos x="601" y="118"/>
                  </a:cxn>
                  <a:cxn ang="0">
                    <a:pos x="495" y="36"/>
                  </a:cxn>
                  <a:cxn ang="0">
                    <a:pos x="353" y="0"/>
                  </a:cxn>
                  <a:cxn ang="0">
                    <a:pos x="212" y="36"/>
                  </a:cxn>
                  <a:cxn ang="0">
                    <a:pos x="106" y="118"/>
                  </a:cxn>
                  <a:cxn ang="0">
                    <a:pos x="24" y="236"/>
                  </a:cxn>
                  <a:cxn ang="0">
                    <a:pos x="0" y="378"/>
                  </a:cxn>
                  <a:cxn ang="0">
                    <a:pos x="24" y="519"/>
                  </a:cxn>
                  <a:cxn ang="0">
                    <a:pos x="106" y="637"/>
                  </a:cxn>
                  <a:cxn ang="0">
                    <a:pos x="212" y="708"/>
                  </a:cxn>
                  <a:cxn ang="0">
                    <a:pos x="353" y="731"/>
                  </a:cxn>
                  <a:cxn ang="0">
                    <a:pos x="495" y="708"/>
                  </a:cxn>
                  <a:cxn ang="0">
                    <a:pos x="601" y="637"/>
                  </a:cxn>
                  <a:cxn ang="0">
                    <a:pos x="683" y="519"/>
                  </a:cxn>
                  <a:cxn ang="0">
                    <a:pos x="707" y="378"/>
                  </a:cxn>
                  <a:cxn ang="0">
                    <a:pos x="353" y="696"/>
                  </a:cxn>
                  <a:cxn ang="0">
                    <a:pos x="306" y="696"/>
                  </a:cxn>
                  <a:cxn ang="0">
                    <a:pos x="271" y="684"/>
                  </a:cxn>
                  <a:cxn ang="0">
                    <a:pos x="236" y="661"/>
                  </a:cxn>
                  <a:cxn ang="0">
                    <a:pos x="165" y="590"/>
                  </a:cxn>
                  <a:cxn ang="0">
                    <a:pos x="130" y="472"/>
                  </a:cxn>
                  <a:cxn ang="0">
                    <a:pos x="130" y="260"/>
                  </a:cxn>
                  <a:cxn ang="0">
                    <a:pos x="165" y="142"/>
                  </a:cxn>
                  <a:cxn ang="0">
                    <a:pos x="236" y="71"/>
                  </a:cxn>
                  <a:cxn ang="0">
                    <a:pos x="271" y="59"/>
                  </a:cxn>
                  <a:cxn ang="0">
                    <a:pos x="306" y="36"/>
                  </a:cxn>
                  <a:cxn ang="0">
                    <a:pos x="353" y="36"/>
                  </a:cxn>
                  <a:cxn ang="0">
                    <a:pos x="448" y="59"/>
                  </a:cxn>
                  <a:cxn ang="0">
                    <a:pos x="495" y="95"/>
                  </a:cxn>
                  <a:cxn ang="0">
                    <a:pos x="530" y="142"/>
                  </a:cxn>
                  <a:cxn ang="0">
                    <a:pos x="565" y="212"/>
                  </a:cxn>
                  <a:cxn ang="0">
                    <a:pos x="577" y="295"/>
                  </a:cxn>
                  <a:cxn ang="0">
                    <a:pos x="577" y="366"/>
                  </a:cxn>
                  <a:cxn ang="0">
                    <a:pos x="565" y="472"/>
                  </a:cxn>
                  <a:cxn ang="0">
                    <a:pos x="542" y="578"/>
                  </a:cxn>
                  <a:cxn ang="0">
                    <a:pos x="459" y="661"/>
                  </a:cxn>
                  <a:cxn ang="0">
                    <a:pos x="353" y="696"/>
                  </a:cxn>
                </a:cxnLst>
                <a:rect l="0" t="0" r="r" b="b"/>
                <a:pathLst>
                  <a:path w="707" h="731">
                    <a:moveTo>
                      <a:pt x="707" y="378"/>
                    </a:moveTo>
                    <a:lnTo>
                      <a:pt x="683" y="236"/>
                    </a:lnTo>
                    <a:lnTo>
                      <a:pt x="601" y="118"/>
                    </a:lnTo>
                    <a:lnTo>
                      <a:pt x="495" y="36"/>
                    </a:lnTo>
                    <a:lnTo>
                      <a:pt x="353" y="0"/>
                    </a:lnTo>
                    <a:lnTo>
                      <a:pt x="212" y="36"/>
                    </a:lnTo>
                    <a:lnTo>
                      <a:pt x="106" y="118"/>
                    </a:lnTo>
                    <a:lnTo>
                      <a:pt x="24" y="236"/>
                    </a:lnTo>
                    <a:lnTo>
                      <a:pt x="0" y="378"/>
                    </a:lnTo>
                    <a:lnTo>
                      <a:pt x="24" y="519"/>
                    </a:lnTo>
                    <a:lnTo>
                      <a:pt x="106" y="637"/>
                    </a:lnTo>
                    <a:lnTo>
                      <a:pt x="212" y="708"/>
                    </a:lnTo>
                    <a:lnTo>
                      <a:pt x="353" y="731"/>
                    </a:lnTo>
                    <a:lnTo>
                      <a:pt x="495" y="708"/>
                    </a:lnTo>
                    <a:lnTo>
                      <a:pt x="601" y="637"/>
                    </a:lnTo>
                    <a:lnTo>
                      <a:pt x="683" y="519"/>
                    </a:lnTo>
                    <a:lnTo>
                      <a:pt x="707" y="378"/>
                    </a:lnTo>
                    <a:close/>
                    <a:moveTo>
                      <a:pt x="353" y="696"/>
                    </a:moveTo>
                    <a:lnTo>
                      <a:pt x="306" y="696"/>
                    </a:lnTo>
                    <a:lnTo>
                      <a:pt x="271" y="684"/>
                    </a:lnTo>
                    <a:lnTo>
                      <a:pt x="236" y="661"/>
                    </a:lnTo>
                    <a:lnTo>
                      <a:pt x="165" y="590"/>
                    </a:lnTo>
                    <a:lnTo>
                      <a:pt x="130" y="472"/>
                    </a:lnTo>
                    <a:lnTo>
                      <a:pt x="130" y="260"/>
                    </a:lnTo>
                    <a:lnTo>
                      <a:pt x="165" y="142"/>
                    </a:lnTo>
                    <a:lnTo>
                      <a:pt x="236" y="71"/>
                    </a:lnTo>
                    <a:lnTo>
                      <a:pt x="271" y="59"/>
                    </a:lnTo>
                    <a:lnTo>
                      <a:pt x="306" y="36"/>
                    </a:lnTo>
                    <a:lnTo>
                      <a:pt x="353" y="36"/>
                    </a:lnTo>
                    <a:lnTo>
                      <a:pt x="448" y="59"/>
                    </a:lnTo>
                    <a:lnTo>
                      <a:pt x="495" y="95"/>
                    </a:lnTo>
                    <a:lnTo>
                      <a:pt x="530" y="142"/>
                    </a:lnTo>
                    <a:lnTo>
                      <a:pt x="565" y="212"/>
                    </a:lnTo>
                    <a:lnTo>
                      <a:pt x="577" y="295"/>
                    </a:lnTo>
                    <a:lnTo>
                      <a:pt x="577" y="366"/>
                    </a:lnTo>
                    <a:lnTo>
                      <a:pt x="565" y="472"/>
                    </a:lnTo>
                    <a:lnTo>
                      <a:pt x="542" y="578"/>
                    </a:lnTo>
                    <a:lnTo>
                      <a:pt x="459" y="661"/>
                    </a:lnTo>
                    <a:lnTo>
                      <a:pt x="353" y="6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40" name="Freeform 144"/>
              <p:cNvSpPr>
                <a:spLocks/>
              </p:cNvSpPr>
              <p:nvPr/>
            </p:nvSpPr>
            <p:spPr bwMode="auto">
              <a:xfrm>
                <a:off x="16670" y="12391"/>
                <a:ext cx="518" cy="1133"/>
              </a:xfrm>
              <a:custGeom>
                <a:avLst/>
                <a:gdLst/>
                <a:ahLst/>
                <a:cxnLst>
                  <a:cxn ang="0">
                    <a:pos x="235" y="496"/>
                  </a:cxn>
                  <a:cxn ang="0">
                    <a:pos x="424" y="496"/>
                  </a:cxn>
                  <a:cxn ang="0">
                    <a:pos x="424" y="437"/>
                  </a:cxn>
                  <a:cxn ang="0">
                    <a:pos x="235" y="437"/>
                  </a:cxn>
                  <a:cxn ang="0">
                    <a:pos x="235" y="260"/>
                  </a:cxn>
                  <a:cxn ang="0">
                    <a:pos x="247" y="166"/>
                  </a:cxn>
                  <a:cxn ang="0">
                    <a:pos x="282" y="95"/>
                  </a:cxn>
                  <a:cxn ang="0">
                    <a:pos x="330" y="48"/>
                  </a:cxn>
                  <a:cxn ang="0">
                    <a:pos x="377" y="36"/>
                  </a:cxn>
                  <a:cxn ang="0">
                    <a:pos x="412" y="36"/>
                  </a:cxn>
                  <a:cxn ang="0">
                    <a:pos x="436" y="48"/>
                  </a:cxn>
                  <a:cxn ang="0">
                    <a:pos x="412" y="59"/>
                  </a:cxn>
                  <a:cxn ang="0">
                    <a:pos x="400" y="71"/>
                  </a:cxn>
                  <a:cxn ang="0">
                    <a:pos x="388" y="95"/>
                  </a:cxn>
                  <a:cxn ang="0">
                    <a:pos x="388" y="142"/>
                  </a:cxn>
                  <a:cxn ang="0">
                    <a:pos x="400" y="166"/>
                  </a:cxn>
                  <a:cxn ang="0">
                    <a:pos x="447" y="189"/>
                  </a:cxn>
                  <a:cxn ang="0">
                    <a:pos x="483" y="177"/>
                  </a:cxn>
                  <a:cxn ang="0">
                    <a:pos x="506" y="166"/>
                  </a:cxn>
                  <a:cxn ang="0">
                    <a:pos x="518" y="142"/>
                  </a:cxn>
                  <a:cxn ang="0">
                    <a:pos x="518" y="83"/>
                  </a:cxn>
                  <a:cxn ang="0">
                    <a:pos x="494" y="48"/>
                  </a:cxn>
                  <a:cxn ang="0">
                    <a:pos x="471" y="24"/>
                  </a:cxn>
                  <a:cxn ang="0">
                    <a:pos x="377" y="0"/>
                  </a:cxn>
                  <a:cxn ang="0">
                    <a:pos x="294" y="12"/>
                  </a:cxn>
                  <a:cxn ang="0">
                    <a:pos x="212" y="71"/>
                  </a:cxn>
                  <a:cxn ang="0">
                    <a:pos x="153" y="142"/>
                  </a:cxn>
                  <a:cxn ang="0">
                    <a:pos x="129" y="260"/>
                  </a:cxn>
                  <a:cxn ang="0">
                    <a:pos x="129" y="437"/>
                  </a:cxn>
                  <a:cxn ang="0">
                    <a:pos x="0" y="437"/>
                  </a:cxn>
                  <a:cxn ang="0">
                    <a:pos x="0" y="496"/>
                  </a:cxn>
                  <a:cxn ang="0">
                    <a:pos x="129" y="496"/>
                  </a:cxn>
                  <a:cxn ang="0">
                    <a:pos x="129" y="1050"/>
                  </a:cxn>
                  <a:cxn ang="0">
                    <a:pos x="118" y="1074"/>
                  </a:cxn>
                  <a:cxn ang="0">
                    <a:pos x="94" y="1074"/>
                  </a:cxn>
                  <a:cxn ang="0">
                    <a:pos x="59" y="1085"/>
                  </a:cxn>
                  <a:cxn ang="0">
                    <a:pos x="12" y="1085"/>
                  </a:cxn>
                  <a:cxn ang="0">
                    <a:pos x="12" y="1133"/>
                  </a:cxn>
                  <a:cxn ang="0">
                    <a:pos x="388" y="1133"/>
                  </a:cxn>
                  <a:cxn ang="0">
                    <a:pos x="388" y="1085"/>
                  </a:cxn>
                  <a:cxn ang="0">
                    <a:pos x="306" y="1085"/>
                  </a:cxn>
                  <a:cxn ang="0">
                    <a:pos x="271" y="1074"/>
                  </a:cxn>
                  <a:cxn ang="0">
                    <a:pos x="247" y="1062"/>
                  </a:cxn>
                  <a:cxn ang="0">
                    <a:pos x="247" y="1050"/>
                  </a:cxn>
                  <a:cxn ang="0">
                    <a:pos x="235" y="1038"/>
                  </a:cxn>
                  <a:cxn ang="0">
                    <a:pos x="235" y="1003"/>
                  </a:cxn>
                  <a:cxn ang="0">
                    <a:pos x="235" y="496"/>
                  </a:cxn>
                </a:cxnLst>
                <a:rect l="0" t="0" r="r" b="b"/>
                <a:pathLst>
                  <a:path w="518" h="1133">
                    <a:moveTo>
                      <a:pt x="235" y="496"/>
                    </a:moveTo>
                    <a:lnTo>
                      <a:pt x="424" y="496"/>
                    </a:lnTo>
                    <a:lnTo>
                      <a:pt x="424" y="437"/>
                    </a:lnTo>
                    <a:lnTo>
                      <a:pt x="235" y="437"/>
                    </a:lnTo>
                    <a:lnTo>
                      <a:pt x="235" y="260"/>
                    </a:lnTo>
                    <a:lnTo>
                      <a:pt x="247" y="166"/>
                    </a:lnTo>
                    <a:lnTo>
                      <a:pt x="282" y="95"/>
                    </a:lnTo>
                    <a:lnTo>
                      <a:pt x="330" y="48"/>
                    </a:lnTo>
                    <a:lnTo>
                      <a:pt x="377" y="36"/>
                    </a:lnTo>
                    <a:lnTo>
                      <a:pt x="412" y="36"/>
                    </a:lnTo>
                    <a:lnTo>
                      <a:pt x="436" y="48"/>
                    </a:lnTo>
                    <a:lnTo>
                      <a:pt x="412" y="59"/>
                    </a:lnTo>
                    <a:lnTo>
                      <a:pt x="400" y="71"/>
                    </a:lnTo>
                    <a:lnTo>
                      <a:pt x="388" y="95"/>
                    </a:lnTo>
                    <a:lnTo>
                      <a:pt x="388" y="142"/>
                    </a:lnTo>
                    <a:lnTo>
                      <a:pt x="400" y="166"/>
                    </a:lnTo>
                    <a:lnTo>
                      <a:pt x="447" y="189"/>
                    </a:lnTo>
                    <a:lnTo>
                      <a:pt x="483" y="177"/>
                    </a:lnTo>
                    <a:lnTo>
                      <a:pt x="506" y="166"/>
                    </a:lnTo>
                    <a:lnTo>
                      <a:pt x="518" y="142"/>
                    </a:lnTo>
                    <a:lnTo>
                      <a:pt x="518" y="83"/>
                    </a:lnTo>
                    <a:lnTo>
                      <a:pt x="494" y="48"/>
                    </a:lnTo>
                    <a:lnTo>
                      <a:pt x="471" y="24"/>
                    </a:lnTo>
                    <a:lnTo>
                      <a:pt x="377" y="0"/>
                    </a:lnTo>
                    <a:lnTo>
                      <a:pt x="294" y="12"/>
                    </a:lnTo>
                    <a:lnTo>
                      <a:pt x="212" y="71"/>
                    </a:lnTo>
                    <a:lnTo>
                      <a:pt x="153" y="142"/>
                    </a:lnTo>
                    <a:lnTo>
                      <a:pt x="129" y="260"/>
                    </a:lnTo>
                    <a:lnTo>
                      <a:pt x="129" y="437"/>
                    </a:lnTo>
                    <a:lnTo>
                      <a:pt x="0" y="437"/>
                    </a:lnTo>
                    <a:lnTo>
                      <a:pt x="0" y="496"/>
                    </a:lnTo>
                    <a:lnTo>
                      <a:pt x="129" y="496"/>
                    </a:lnTo>
                    <a:lnTo>
                      <a:pt x="129" y="1050"/>
                    </a:lnTo>
                    <a:lnTo>
                      <a:pt x="118" y="1074"/>
                    </a:lnTo>
                    <a:lnTo>
                      <a:pt x="94" y="1074"/>
                    </a:lnTo>
                    <a:lnTo>
                      <a:pt x="59" y="1085"/>
                    </a:lnTo>
                    <a:lnTo>
                      <a:pt x="12" y="1085"/>
                    </a:lnTo>
                    <a:lnTo>
                      <a:pt x="12" y="1133"/>
                    </a:lnTo>
                    <a:lnTo>
                      <a:pt x="388" y="1133"/>
                    </a:lnTo>
                    <a:lnTo>
                      <a:pt x="388" y="1085"/>
                    </a:lnTo>
                    <a:lnTo>
                      <a:pt x="306" y="1085"/>
                    </a:lnTo>
                    <a:lnTo>
                      <a:pt x="271" y="1074"/>
                    </a:lnTo>
                    <a:lnTo>
                      <a:pt x="247" y="1062"/>
                    </a:lnTo>
                    <a:lnTo>
                      <a:pt x="247" y="1050"/>
                    </a:lnTo>
                    <a:lnTo>
                      <a:pt x="235" y="1038"/>
                    </a:lnTo>
                    <a:lnTo>
                      <a:pt x="235" y="1003"/>
                    </a:lnTo>
                    <a:lnTo>
                      <a:pt x="235" y="4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41" name="Freeform 145"/>
              <p:cNvSpPr>
                <a:spLocks noEditPoints="1"/>
              </p:cNvSpPr>
              <p:nvPr/>
            </p:nvSpPr>
            <p:spPr bwMode="auto">
              <a:xfrm>
                <a:off x="17765" y="12816"/>
                <a:ext cx="789" cy="1014"/>
              </a:xfrm>
              <a:custGeom>
                <a:avLst/>
                <a:gdLst/>
                <a:ahLst/>
                <a:cxnLst>
                  <a:cxn ang="0">
                    <a:pos x="235" y="165"/>
                  </a:cxn>
                  <a:cxn ang="0">
                    <a:pos x="294" y="94"/>
                  </a:cxn>
                  <a:cxn ang="0">
                    <a:pos x="365" y="59"/>
                  </a:cxn>
                  <a:cxn ang="0">
                    <a:pos x="436" y="35"/>
                  </a:cxn>
                  <a:cxn ang="0">
                    <a:pos x="518" y="59"/>
                  </a:cxn>
                  <a:cxn ang="0">
                    <a:pos x="589" y="130"/>
                  </a:cxn>
                  <a:cxn ang="0">
                    <a:pos x="636" y="236"/>
                  </a:cxn>
                  <a:cxn ang="0">
                    <a:pos x="659" y="366"/>
                  </a:cxn>
                  <a:cxn ang="0">
                    <a:pos x="636" y="495"/>
                  </a:cxn>
                  <a:cxn ang="0">
                    <a:pos x="589" y="601"/>
                  </a:cxn>
                  <a:cxn ang="0">
                    <a:pos x="506" y="660"/>
                  </a:cxn>
                  <a:cxn ang="0">
                    <a:pos x="424" y="696"/>
                  </a:cxn>
                  <a:cxn ang="0">
                    <a:pos x="330" y="672"/>
                  </a:cxn>
                  <a:cxn ang="0">
                    <a:pos x="294" y="637"/>
                  </a:cxn>
                  <a:cxn ang="0">
                    <a:pos x="259" y="590"/>
                  </a:cxn>
                  <a:cxn ang="0">
                    <a:pos x="247" y="566"/>
                  </a:cxn>
                  <a:cxn ang="0">
                    <a:pos x="235" y="554"/>
                  </a:cxn>
                  <a:cxn ang="0">
                    <a:pos x="235" y="531"/>
                  </a:cxn>
                  <a:cxn ang="0">
                    <a:pos x="235" y="165"/>
                  </a:cxn>
                  <a:cxn ang="0">
                    <a:pos x="235" y="613"/>
                  </a:cxn>
                  <a:cxn ang="0">
                    <a:pos x="259" y="649"/>
                  </a:cxn>
                  <a:cxn ang="0">
                    <a:pos x="330" y="708"/>
                  </a:cxn>
                  <a:cxn ang="0">
                    <a:pos x="424" y="719"/>
                  </a:cxn>
                  <a:cxn ang="0">
                    <a:pos x="565" y="696"/>
                  </a:cxn>
                  <a:cxn ang="0">
                    <a:pos x="683" y="625"/>
                  </a:cxn>
                  <a:cxn ang="0">
                    <a:pos x="754" y="507"/>
                  </a:cxn>
                  <a:cxn ang="0">
                    <a:pos x="789" y="366"/>
                  </a:cxn>
                  <a:cxn ang="0">
                    <a:pos x="765" y="224"/>
                  </a:cxn>
                  <a:cxn ang="0">
                    <a:pos x="683" y="106"/>
                  </a:cxn>
                  <a:cxn ang="0">
                    <a:pos x="577" y="24"/>
                  </a:cxn>
                  <a:cxn ang="0">
                    <a:pos x="447" y="0"/>
                  </a:cxn>
                  <a:cxn ang="0">
                    <a:pos x="341" y="24"/>
                  </a:cxn>
                  <a:cxn ang="0">
                    <a:pos x="271" y="59"/>
                  </a:cxn>
                  <a:cxn ang="0">
                    <a:pos x="224" y="106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18" y="932"/>
                  </a:cxn>
                  <a:cxn ang="0">
                    <a:pos x="106" y="955"/>
                  </a:cxn>
                  <a:cxn ang="0">
                    <a:pos x="82" y="967"/>
                  </a:cxn>
                  <a:cxn ang="0">
                    <a:pos x="0" y="967"/>
                  </a:cxn>
                  <a:cxn ang="0">
                    <a:pos x="0" y="1014"/>
                  </a:cxn>
                  <a:cxn ang="0">
                    <a:pos x="353" y="1014"/>
                  </a:cxn>
                  <a:cxn ang="0">
                    <a:pos x="353" y="967"/>
                  </a:cxn>
                  <a:cxn ang="0">
                    <a:pos x="271" y="967"/>
                  </a:cxn>
                  <a:cxn ang="0">
                    <a:pos x="247" y="955"/>
                  </a:cxn>
                  <a:cxn ang="0">
                    <a:pos x="235" y="932"/>
                  </a:cxn>
                  <a:cxn ang="0">
                    <a:pos x="235" y="625"/>
                  </a:cxn>
                  <a:cxn ang="0">
                    <a:pos x="235" y="613"/>
                  </a:cxn>
                </a:cxnLst>
                <a:rect l="0" t="0" r="r" b="b"/>
                <a:pathLst>
                  <a:path w="789" h="1014">
                    <a:moveTo>
                      <a:pt x="235" y="165"/>
                    </a:moveTo>
                    <a:lnTo>
                      <a:pt x="294" y="94"/>
                    </a:lnTo>
                    <a:lnTo>
                      <a:pt x="365" y="59"/>
                    </a:lnTo>
                    <a:lnTo>
                      <a:pt x="436" y="35"/>
                    </a:lnTo>
                    <a:lnTo>
                      <a:pt x="518" y="59"/>
                    </a:lnTo>
                    <a:lnTo>
                      <a:pt x="589" y="130"/>
                    </a:lnTo>
                    <a:lnTo>
                      <a:pt x="636" y="236"/>
                    </a:lnTo>
                    <a:lnTo>
                      <a:pt x="659" y="366"/>
                    </a:lnTo>
                    <a:lnTo>
                      <a:pt x="636" y="495"/>
                    </a:lnTo>
                    <a:lnTo>
                      <a:pt x="589" y="601"/>
                    </a:lnTo>
                    <a:lnTo>
                      <a:pt x="506" y="660"/>
                    </a:lnTo>
                    <a:lnTo>
                      <a:pt x="424" y="696"/>
                    </a:lnTo>
                    <a:lnTo>
                      <a:pt x="330" y="672"/>
                    </a:lnTo>
                    <a:lnTo>
                      <a:pt x="294" y="637"/>
                    </a:lnTo>
                    <a:lnTo>
                      <a:pt x="259" y="590"/>
                    </a:lnTo>
                    <a:lnTo>
                      <a:pt x="247" y="566"/>
                    </a:lnTo>
                    <a:lnTo>
                      <a:pt x="235" y="554"/>
                    </a:lnTo>
                    <a:lnTo>
                      <a:pt x="235" y="531"/>
                    </a:lnTo>
                    <a:lnTo>
                      <a:pt x="235" y="165"/>
                    </a:lnTo>
                    <a:close/>
                    <a:moveTo>
                      <a:pt x="235" y="613"/>
                    </a:moveTo>
                    <a:lnTo>
                      <a:pt x="259" y="649"/>
                    </a:lnTo>
                    <a:lnTo>
                      <a:pt x="330" y="708"/>
                    </a:lnTo>
                    <a:lnTo>
                      <a:pt x="424" y="719"/>
                    </a:lnTo>
                    <a:lnTo>
                      <a:pt x="565" y="696"/>
                    </a:lnTo>
                    <a:lnTo>
                      <a:pt x="683" y="625"/>
                    </a:lnTo>
                    <a:lnTo>
                      <a:pt x="754" y="507"/>
                    </a:lnTo>
                    <a:lnTo>
                      <a:pt x="789" y="366"/>
                    </a:lnTo>
                    <a:lnTo>
                      <a:pt x="765" y="224"/>
                    </a:lnTo>
                    <a:lnTo>
                      <a:pt x="683" y="106"/>
                    </a:lnTo>
                    <a:lnTo>
                      <a:pt x="577" y="24"/>
                    </a:lnTo>
                    <a:lnTo>
                      <a:pt x="447" y="0"/>
                    </a:lnTo>
                    <a:lnTo>
                      <a:pt x="341" y="24"/>
                    </a:lnTo>
                    <a:lnTo>
                      <a:pt x="271" y="59"/>
                    </a:lnTo>
                    <a:lnTo>
                      <a:pt x="224" y="106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18" y="932"/>
                    </a:lnTo>
                    <a:lnTo>
                      <a:pt x="106" y="955"/>
                    </a:lnTo>
                    <a:lnTo>
                      <a:pt x="82" y="967"/>
                    </a:lnTo>
                    <a:lnTo>
                      <a:pt x="0" y="967"/>
                    </a:lnTo>
                    <a:lnTo>
                      <a:pt x="0" y="1014"/>
                    </a:lnTo>
                    <a:lnTo>
                      <a:pt x="353" y="1014"/>
                    </a:lnTo>
                    <a:lnTo>
                      <a:pt x="353" y="967"/>
                    </a:lnTo>
                    <a:lnTo>
                      <a:pt x="271" y="967"/>
                    </a:lnTo>
                    <a:lnTo>
                      <a:pt x="247" y="955"/>
                    </a:lnTo>
                    <a:lnTo>
                      <a:pt x="235" y="932"/>
                    </a:lnTo>
                    <a:lnTo>
                      <a:pt x="235" y="625"/>
                    </a:lnTo>
                    <a:lnTo>
                      <a:pt x="235" y="6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42" name="Freeform 146"/>
              <p:cNvSpPr>
                <a:spLocks noEditPoints="1"/>
              </p:cNvSpPr>
              <p:nvPr/>
            </p:nvSpPr>
            <p:spPr bwMode="auto">
              <a:xfrm>
                <a:off x="18695" y="12804"/>
                <a:ext cx="612" cy="731"/>
              </a:xfrm>
              <a:custGeom>
                <a:avLst/>
                <a:gdLst/>
                <a:ahLst/>
                <a:cxnLst>
                  <a:cxn ang="0">
                    <a:pos x="577" y="354"/>
                  </a:cxn>
                  <a:cxn ang="0">
                    <a:pos x="601" y="354"/>
                  </a:cxn>
                  <a:cxn ang="0">
                    <a:pos x="612" y="342"/>
                  </a:cxn>
                  <a:cxn ang="0">
                    <a:pos x="612" y="319"/>
                  </a:cxn>
                  <a:cxn ang="0">
                    <a:pos x="601" y="224"/>
                  </a:cxn>
                  <a:cxn ang="0">
                    <a:pos x="577" y="142"/>
                  </a:cxn>
                  <a:cxn ang="0">
                    <a:pos x="518" y="71"/>
                  </a:cxn>
                  <a:cxn ang="0">
                    <a:pos x="436" y="24"/>
                  </a:cxn>
                  <a:cxn ang="0">
                    <a:pos x="330" y="0"/>
                  </a:cxn>
                  <a:cxn ang="0">
                    <a:pos x="200" y="36"/>
                  </a:cxn>
                  <a:cxn ang="0">
                    <a:pos x="94" y="106"/>
                  </a:cxn>
                  <a:cxn ang="0">
                    <a:pos x="24" y="224"/>
                  </a:cxn>
                  <a:cxn ang="0">
                    <a:pos x="0" y="366"/>
                  </a:cxn>
                  <a:cxn ang="0">
                    <a:pos x="24" y="519"/>
                  </a:cxn>
                  <a:cxn ang="0">
                    <a:pos x="106" y="637"/>
                  </a:cxn>
                  <a:cxn ang="0">
                    <a:pos x="212" y="708"/>
                  </a:cxn>
                  <a:cxn ang="0">
                    <a:pos x="353" y="731"/>
                  </a:cxn>
                  <a:cxn ang="0">
                    <a:pos x="459" y="720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12" y="566"/>
                  </a:cxn>
                  <a:cxn ang="0">
                    <a:pos x="612" y="519"/>
                  </a:cxn>
                  <a:cxn ang="0">
                    <a:pos x="601" y="507"/>
                  </a:cxn>
                  <a:cxn ang="0">
                    <a:pos x="589" y="507"/>
                  </a:cxn>
                  <a:cxn ang="0">
                    <a:pos x="577" y="519"/>
                  </a:cxn>
                  <a:cxn ang="0">
                    <a:pos x="577" y="531"/>
                  </a:cxn>
                  <a:cxn ang="0">
                    <a:pos x="530" y="613"/>
                  </a:cxn>
                  <a:cxn ang="0">
                    <a:pos x="483" y="661"/>
                  </a:cxn>
                  <a:cxn ang="0">
                    <a:pos x="424" y="684"/>
                  </a:cxn>
                  <a:cxn ang="0">
                    <a:pos x="377" y="696"/>
                  </a:cxn>
                  <a:cxn ang="0">
                    <a:pos x="318" y="696"/>
                  </a:cxn>
                  <a:cxn ang="0">
                    <a:pos x="271" y="672"/>
                  </a:cxn>
                  <a:cxn ang="0">
                    <a:pos x="200" y="625"/>
                  </a:cxn>
                  <a:cxn ang="0">
                    <a:pos x="177" y="590"/>
                  </a:cxn>
                  <a:cxn ang="0">
                    <a:pos x="141" y="507"/>
                  </a:cxn>
                  <a:cxn ang="0">
                    <a:pos x="130" y="425"/>
                  </a:cxn>
                  <a:cxn ang="0">
                    <a:pos x="130" y="354"/>
                  </a:cxn>
                  <a:cxn ang="0">
                    <a:pos x="577" y="354"/>
                  </a:cxn>
                  <a:cxn ang="0">
                    <a:pos x="130" y="319"/>
                  </a:cxn>
                  <a:cxn ang="0">
                    <a:pos x="153" y="201"/>
                  </a:cxn>
                  <a:cxn ang="0">
                    <a:pos x="189" y="118"/>
                  </a:cxn>
                  <a:cxn ang="0">
                    <a:pos x="236" y="71"/>
                  </a:cxn>
                  <a:cxn ang="0">
                    <a:pos x="295" y="47"/>
                  </a:cxn>
                  <a:cxn ang="0">
                    <a:pos x="330" y="36"/>
                  </a:cxn>
                  <a:cxn ang="0">
                    <a:pos x="412" y="59"/>
                  </a:cxn>
                  <a:cxn ang="0">
                    <a:pos x="459" y="118"/>
                  </a:cxn>
                  <a:cxn ang="0">
                    <a:pos x="495" y="189"/>
                  </a:cxn>
                  <a:cxn ang="0">
                    <a:pos x="506" y="260"/>
                  </a:cxn>
                  <a:cxn ang="0">
                    <a:pos x="506" y="319"/>
                  </a:cxn>
                  <a:cxn ang="0">
                    <a:pos x="130" y="319"/>
                  </a:cxn>
                </a:cxnLst>
                <a:rect l="0" t="0" r="r" b="b"/>
                <a:pathLst>
                  <a:path w="612" h="731">
                    <a:moveTo>
                      <a:pt x="577" y="354"/>
                    </a:moveTo>
                    <a:lnTo>
                      <a:pt x="601" y="354"/>
                    </a:lnTo>
                    <a:lnTo>
                      <a:pt x="612" y="342"/>
                    </a:lnTo>
                    <a:lnTo>
                      <a:pt x="612" y="319"/>
                    </a:lnTo>
                    <a:lnTo>
                      <a:pt x="601" y="224"/>
                    </a:lnTo>
                    <a:lnTo>
                      <a:pt x="577" y="142"/>
                    </a:lnTo>
                    <a:lnTo>
                      <a:pt x="518" y="71"/>
                    </a:lnTo>
                    <a:lnTo>
                      <a:pt x="436" y="24"/>
                    </a:lnTo>
                    <a:lnTo>
                      <a:pt x="330" y="0"/>
                    </a:lnTo>
                    <a:lnTo>
                      <a:pt x="200" y="36"/>
                    </a:lnTo>
                    <a:lnTo>
                      <a:pt x="94" y="106"/>
                    </a:lnTo>
                    <a:lnTo>
                      <a:pt x="24" y="224"/>
                    </a:lnTo>
                    <a:lnTo>
                      <a:pt x="0" y="366"/>
                    </a:lnTo>
                    <a:lnTo>
                      <a:pt x="24" y="519"/>
                    </a:lnTo>
                    <a:lnTo>
                      <a:pt x="106" y="637"/>
                    </a:lnTo>
                    <a:lnTo>
                      <a:pt x="212" y="708"/>
                    </a:lnTo>
                    <a:lnTo>
                      <a:pt x="353" y="731"/>
                    </a:lnTo>
                    <a:lnTo>
                      <a:pt x="459" y="720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12" y="566"/>
                    </a:lnTo>
                    <a:lnTo>
                      <a:pt x="612" y="519"/>
                    </a:lnTo>
                    <a:lnTo>
                      <a:pt x="601" y="507"/>
                    </a:lnTo>
                    <a:lnTo>
                      <a:pt x="589" y="507"/>
                    </a:lnTo>
                    <a:lnTo>
                      <a:pt x="577" y="519"/>
                    </a:lnTo>
                    <a:lnTo>
                      <a:pt x="577" y="531"/>
                    </a:lnTo>
                    <a:lnTo>
                      <a:pt x="530" y="613"/>
                    </a:lnTo>
                    <a:lnTo>
                      <a:pt x="483" y="661"/>
                    </a:lnTo>
                    <a:lnTo>
                      <a:pt x="424" y="684"/>
                    </a:lnTo>
                    <a:lnTo>
                      <a:pt x="377" y="696"/>
                    </a:lnTo>
                    <a:lnTo>
                      <a:pt x="318" y="696"/>
                    </a:lnTo>
                    <a:lnTo>
                      <a:pt x="271" y="672"/>
                    </a:lnTo>
                    <a:lnTo>
                      <a:pt x="200" y="625"/>
                    </a:lnTo>
                    <a:lnTo>
                      <a:pt x="177" y="590"/>
                    </a:lnTo>
                    <a:lnTo>
                      <a:pt x="141" y="507"/>
                    </a:lnTo>
                    <a:lnTo>
                      <a:pt x="130" y="425"/>
                    </a:lnTo>
                    <a:lnTo>
                      <a:pt x="130" y="354"/>
                    </a:lnTo>
                    <a:lnTo>
                      <a:pt x="577" y="354"/>
                    </a:lnTo>
                    <a:close/>
                    <a:moveTo>
                      <a:pt x="130" y="319"/>
                    </a:moveTo>
                    <a:lnTo>
                      <a:pt x="153" y="201"/>
                    </a:lnTo>
                    <a:lnTo>
                      <a:pt x="189" y="118"/>
                    </a:lnTo>
                    <a:lnTo>
                      <a:pt x="236" y="71"/>
                    </a:lnTo>
                    <a:lnTo>
                      <a:pt x="295" y="47"/>
                    </a:lnTo>
                    <a:lnTo>
                      <a:pt x="330" y="36"/>
                    </a:lnTo>
                    <a:lnTo>
                      <a:pt x="412" y="59"/>
                    </a:lnTo>
                    <a:lnTo>
                      <a:pt x="459" y="118"/>
                    </a:lnTo>
                    <a:lnTo>
                      <a:pt x="495" y="189"/>
                    </a:lnTo>
                    <a:lnTo>
                      <a:pt x="506" y="260"/>
                    </a:lnTo>
                    <a:lnTo>
                      <a:pt x="506" y="319"/>
                    </a:lnTo>
                    <a:lnTo>
                      <a:pt x="130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43" name="Freeform 147"/>
              <p:cNvSpPr>
                <a:spLocks/>
              </p:cNvSpPr>
              <p:nvPr/>
            </p:nvSpPr>
            <p:spPr bwMode="auto">
              <a:xfrm>
                <a:off x="19402" y="12816"/>
                <a:ext cx="541" cy="708"/>
              </a:xfrm>
              <a:custGeom>
                <a:avLst/>
                <a:gdLst/>
                <a:ahLst/>
                <a:cxnLst>
                  <a:cxn ang="0">
                    <a:pos x="235" y="578"/>
                  </a:cxn>
                  <a:cxn ang="0">
                    <a:pos x="235" y="330"/>
                  </a:cxn>
                  <a:cxn ang="0">
                    <a:pos x="247" y="224"/>
                  </a:cxn>
                  <a:cxn ang="0">
                    <a:pos x="282" y="130"/>
                  </a:cxn>
                  <a:cxn ang="0">
                    <a:pos x="341" y="59"/>
                  </a:cxn>
                  <a:cxn ang="0">
                    <a:pos x="424" y="35"/>
                  </a:cxn>
                  <a:cxn ang="0">
                    <a:pos x="435" y="35"/>
                  </a:cxn>
                  <a:cxn ang="0">
                    <a:pos x="424" y="35"/>
                  </a:cxn>
                  <a:cxn ang="0">
                    <a:pos x="424" y="47"/>
                  </a:cxn>
                  <a:cxn ang="0">
                    <a:pos x="400" y="94"/>
                  </a:cxn>
                  <a:cxn ang="0">
                    <a:pos x="412" y="130"/>
                  </a:cxn>
                  <a:cxn ang="0">
                    <a:pos x="424" y="153"/>
                  </a:cxn>
                  <a:cxn ang="0">
                    <a:pos x="447" y="165"/>
                  </a:cxn>
                  <a:cxn ang="0">
                    <a:pos x="494" y="165"/>
                  </a:cxn>
                  <a:cxn ang="0">
                    <a:pos x="530" y="130"/>
                  </a:cxn>
                  <a:cxn ang="0">
                    <a:pos x="541" y="94"/>
                  </a:cxn>
                  <a:cxn ang="0">
                    <a:pos x="530" y="71"/>
                  </a:cxn>
                  <a:cxn ang="0">
                    <a:pos x="518" y="35"/>
                  </a:cxn>
                  <a:cxn ang="0">
                    <a:pos x="494" y="24"/>
                  </a:cxn>
                  <a:cxn ang="0">
                    <a:pos x="459" y="0"/>
                  </a:cxn>
                  <a:cxn ang="0">
                    <a:pos x="424" y="0"/>
                  </a:cxn>
                  <a:cxn ang="0">
                    <a:pos x="341" y="12"/>
                  </a:cxn>
                  <a:cxn ang="0">
                    <a:pos x="282" y="59"/>
                  </a:cxn>
                  <a:cxn ang="0">
                    <a:pos x="247" y="118"/>
                  </a:cxn>
                  <a:cxn ang="0">
                    <a:pos x="223" y="177"/>
                  </a:cxn>
                  <a:cxn ang="0">
                    <a:pos x="223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7" y="94"/>
                  </a:cxn>
                  <a:cxn ang="0">
                    <a:pos x="129" y="118"/>
                  </a:cxn>
                  <a:cxn ang="0">
                    <a:pos x="129" y="625"/>
                  </a:cxn>
                  <a:cxn ang="0">
                    <a:pos x="117" y="649"/>
                  </a:cxn>
                  <a:cxn ang="0">
                    <a:pos x="94" y="649"/>
                  </a:cxn>
                  <a:cxn ang="0">
                    <a:pos x="59" y="660"/>
                  </a:cxn>
                  <a:cxn ang="0">
                    <a:pos x="0" y="660"/>
                  </a:cxn>
                  <a:cxn ang="0">
                    <a:pos x="0" y="708"/>
                  </a:cxn>
                  <a:cxn ang="0">
                    <a:pos x="388" y="708"/>
                  </a:cxn>
                  <a:cxn ang="0">
                    <a:pos x="388" y="660"/>
                  </a:cxn>
                  <a:cxn ang="0">
                    <a:pos x="306" y="660"/>
                  </a:cxn>
                  <a:cxn ang="0">
                    <a:pos x="270" y="649"/>
                  </a:cxn>
                  <a:cxn ang="0">
                    <a:pos x="247" y="637"/>
                  </a:cxn>
                  <a:cxn ang="0">
                    <a:pos x="235" y="625"/>
                  </a:cxn>
                  <a:cxn ang="0">
                    <a:pos x="235" y="578"/>
                  </a:cxn>
                </a:cxnLst>
                <a:rect l="0" t="0" r="r" b="b"/>
                <a:pathLst>
                  <a:path w="541" h="708">
                    <a:moveTo>
                      <a:pt x="235" y="578"/>
                    </a:moveTo>
                    <a:lnTo>
                      <a:pt x="235" y="330"/>
                    </a:lnTo>
                    <a:lnTo>
                      <a:pt x="247" y="224"/>
                    </a:lnTo>
                    <a:lnTo>
                      <a:pt x="282" y="130"/>
                    </a:lnTo>
                    <a:lnTo>
                      <a:pt x="341" y="59"/>
                    </a:lnTo>
                    <a:lnTo>
                      <a:pt x="424" y="35"/>
                    </a:lnTo>
                    <a:lnTo>
                      <a:pt x="435" y="35"/>
                    </a:lnTo>
                    <a:lnTo>
                      <a:pt x="424" y="35"/>
                    </a:lnTo>
                    <a:lnTo>
                      <a:pt x="424" y="47"/>
                    </a:lnTo>
                    <a:lnTo>
                      <a:pt x="400" y="94"/>
                    </a:lnTo>
                    <a:lnTo>
                      <a:pt x="412" y="130"/>
                    </a:lnTo>
                    <a:lnTo>
                      <a:pt x="424" y="153"/>
                    </a:lnTo>
                    <a:lnTo>
                      <a:pt x="447" y="165"/>
                    </a:lnTo>
                    <a:lnTo>
                      <a:pt x="494" y="165"/>
                    </a:lnTo>
                    <a:lnTo>
                      <a:pt x="530" y="130"/>
                    </a:lnTo>
                    <a:lnTo>
                      <a:pt x="541" y="94"/>
                    </a:lnTo>
                    <a:lnTo>
                      <a:pt x="530" y="71"/>
                    </a:lnTo>
                    <a:lnTo>
                      <a:pt x="518" y="35"/>
                    </a:lnTo>
                    <a:lnTo>
                      <a:pt x="494" y="24"/>
                    </a:lnTo>
                    <a:lnTo>
                      <a:pt x="459" y="0"/>
                    </a:lnTo>
                    <a:lnTo>
                      <a:pt x="424" y="0"/>
                    </a:lnTo>
                    <a:lnTo>
                      <a:pt x="341" y="12"/>
                    </a:lnTo>
                    <a:lnTo>
                      <a:pt x="282" y="59"/>
                    </a:lnTo>
                    <a:lnTo>
                      <a:pt x="247" y="118"/>
                    </a:lnTo>
                    <a:lnTo>
                      <a:pt x="223" y="177"/>
                    </a:lnTo>
                    <a:lnTo>
                      <a:pt x="223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7" y="94"/>
                    </a:lnTo>
                    <a:lnTo>
                      <a:pt x="129" y="118"/>
                    </a:lnTo>
                    <a:lnTo>
                      <a:pt x="129" y="625"/>
                    </a:lnTo>
                    <a:lnTo>
                      <a:pt x="117" y="649"/>
                    </a:lnTo>
                    <a:lnTo>
                      <a:pt x="94" y="649"/>
                    </a:lnTo>
                    <a:lnTo>
                      <a:pt x="59" y="660"/>
                    </a:lnTo>
                    <a:lnTo>
                      <a:pt x="0" y="660"/>
                    </a:lnTo>
                    <a:lnTo>
                      <a:pt x="0" y="708"/>
                    </a:lnTo>
                    <a:lnTo>
                      <a:pt x="388" y="708"/>
                    </a:lnTo>
                    <a:lnTo>
                      <a:pt x="388" y="660"/>
                    </a:lnTo>
                    <a:lnTo>
                      <a:pt x="306" y="660"/>
                    </a:lnTo>
                    <a:lnTo>
                      <a:pt x="270" y="649"/>
                    </a:lnTo>
                    <a:lnTo>
                      <a:pt x="247" y="637"/>
                    </a:lnTo>
                    <a:lnTo>
                      <a:pt x="235" y="625"/>
                    </a:lnTo>
                    <a:lnTo>
                      <a:pt x="235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44" name="Freeform 148"/>
              <p:cNvSpPr>
                <a:spLocks/>
              </p:cNvSpPr>
              <p:nvPr/>
            </p:nvSpPr>
            <p:spPr bwMode="auto">
              <a:xfrm>
                <a:off x="20038" y="12391"/>
                <a:ext cx="518" cy="1133"/>
              </a:xfrm>
              <a:custGeom>
                <a:avLst/>
                <a:gdLst/>
                <a:ahLst/>
                <a:cxnLst>
                  <a:cxn ang="0">
                    <a:pos x="235" y="496"/>
                  </a:cxn>
                  <a:cxn ang="0">
                    <a:pos x="412" y="496"/>
                  </a:cxn>
                  <a:cxn ang="0">
                    <a:pos x="412" y="437"/>
                  </a:cxn>
                  <a:cxn ang="0">
                    <a:pos x="223" y="437"/>
                  </a:cxn>
                  <a:cxn ang="0">
                    <a:pos x="223" y="260"/>
                  </a:cxn>
                  <a:cxn ang="0">
                    <a:pos x="247" y="142"/>
                  </a:cxn>
                  <a:cxn ang="0">
                    <a:pos x="306" y="59"/>
                  </a:cxn>
                  <a:cxn ang="0">
                    <a:pos x="376" y="36"/>
                  </a:cxn>
                  <a:cxn ang="0">
                    <a:pos x="400" y="36"/>
                  </a:cxn>
                  <a:cxn ang="0">
                    <a:pos x="423" y="48"/>
                  </a:cxn>
                  <a:cxn ang="0">
                    <a:pos x="400" y="71"/>
                  </a:cxn>
                  <a:cxn ang="0">
                    <a:pos x="376" y="118"/>
                  </a:cxn>
                  <a:cxn ang="0">
                    <a:pos x="400" y="166"/>
                  </a:cxn>
                  <a:cxn ang="0">
                    <a:pos x="447" y="189"/>
                  </a:cxn>
                  <a:cxn ang="0">
                    <a:pos x="482" y="177"/>
                  </a:cxn>
                  <a:cxn ang="0">
                    <a:pos x="506" y="166"/>
                  </a:cxn>
                  <a:cxn ang="0">
                    <a:pos x="518" y="142"/>
                  </a:cxn>
                  <a:cxn ang="0">
                    <a:pos x="518" y="118"/>
                  </a:cxn>
                  <a:cxn ang="0">
                    <a:pos x="494" y="48"/>
                  </a:cxn>
                  <a:cxn ang="0">
                    <a:pos x="459" y="24"/>
                  </a:cxn>
                  <a:cxn ang="0">
                    <a:pos x="423" y="12"/>
                  </a:cxn>
                  <a:cxn ang="0">
                    <a:pos x="376" y="0"/>
                  </a:cxn>
                  <a:cxn ang="0">
                    <a:pos x="294" y="12"/>
                  </a:cxn>
                  <a:cxn ang="0">
                    <a:pos x="211" y="71"/>
                  </a:cxn>
                  <a:cxn ang="0">
                    <a:pos x="153" y="142"/>
                  </a:cxn>
                  <a:cxn ang="0">
                    <a:pos x="129" y="260"/>
                  </a:cxn>
                  <a:cxn ang="0">
                    <a:pos x="129" y="437"/>
                  </a:cxn>
                  <a:cxn ang="0">
                    <a:pos x="0" y="437"/>
                  </a:cxn>
                  <a:cxn ang="0">
                    <a:pos x="0" y="496"/>
                  </a:cxn>
                  <a:cxn ang="0">
                    <a:pos x="129" y="496"/>
                  </a:cxn>
                  <a:cxn ang="0">
                    <a:pos x="129" y="1050"/>
                  </a:cxn>
                  <a:cxn ang="0">
                    <a:pos x="117" y="1074"/>
                  </a:cxn>
                  <a:cxn ang="0">
                    <a:pos x="94" y="1074"/>
                  </a:cxn>
                  <a:cxn ang="0">
                    <a:pos x="58" y="1085"/>
                  </a:cxn>
                  <a:cxn ang="0">
                    <a:pos x="0" y="1085"/>
                  </a:cxn>
                  <a:cxn ang="0">
                    <a:pos x="0" y="1133"/>
                  </a:cxn>
                  <a:cxn ang="0">
                    <a:pos x="388" y="1133"/>
                  </a:cxn>
                  <a:cxn ang="0">
                    <a:pos x="388" y="1085"/>
                  </a:cxn>
                  <a:cxn ang="0">
                    <a:pos x="306" y="1085"/>
                  </a:cxn>
                  <a:cxn ang="0">
                    <a:pos x="270" y="1074"/>
                  </a:cxn>
                  <a:cxn ang="0">
                    <a:pos x="247" y="1062"/>
                  </a:cxn>
                  <a:cxn ang="0">
                    <a:pos x="235" y="1050"/>
                  </a:cxn>
                  <a:cxn ang="0">
                    <a:pos x="235" y="1003"/>
                  </a:cxn>
                  <a:cxn ang="0">
                    <a:pos x="235" y="496"/>
                  </a:cxn>
                </a:cxnLst>
                <a:rect l="0" t="0" r="r" b="b"/>
                <a:pathLst>
                  <a:path w="518" h="1133">
                    <a:moveTo>
                      <a:pt x="235" y="496"/>
                    </a:moveTo>
                    <a:lnTo>
                      <a:pt x="412" y="496"/>
                    </a:lnTo>
                    <a:lnTo>
                      <a:pt x="412" y="437"/>
                    </a:lnTo>
                    <a:lnTo>
                      <a:pt x="223" y="437"/>
                    </a:lnTo>
                    <a:lnTo>
                      <a:pt x="223" y="260"/>
                    </a:lnTo>
                    <a:lnTo>
                      <a:pt x="247" y="142"/>
                    </a:lnTo>
                    <a:lnTo>
                      <a:pt x="306" y="59"/>
                    </a:lnTo>
                    <a:lnTo>
                      <a:pt x="376" y="36"/>
                    </a:lnTo>
                    <a:lnTo>
                      <a:pt x="400" y="36"/>
                    </a:lnTo>
                    <a:lnTo>
                      <a:pt x="423" y="48"/>
                    </a:lnTo>
                    <a:lnTo>
                      <a:pt x="400" y="71"/>
                    </a:lnTo>
                    <a:lnTo>
                      <a:pt x="376" y="118"/>
                    </a:lnTo>
                    <a:lnTo>
                      <a:pt x="400" y="166"/>
                    </a:lnTo>
                    <a:lnTo>
                      <a:pt x="447" y="189"/>
                    </a:lnTo>
                    <a:lnTo>
                      <a:pt x="482" y="177"/>
                    </a:lnTo>
                    <a:lnTo>
                      <a:pt x="506" y="166"/>
                    </a:lnTo>
                    <a:lnTo>
                      <a:pt x="518" y="142"/>
                    </a:lnTo>
                    <a:lnTo>
                      <a:pt x="518" y="118"/>
                    </a:lnTo>
                    <a:lnTo>
                      <a:pt x="494" y="48"/>
                    </a:lnTo>
                    <a:lnTo>
                      <a:pt x="459" y="24"/>
                    </a:lnTo>
                    <a:lnTo>
                      <a:pt x="423" y="12"/>
                    </a:lnTo>
                    <a:lnTo>
                      <a:pt x="376" y="0"/>
                    </a:lnTo>
                    <a:lnTo>
                      <a:pt x="294" y="12"/>
                    </a:lnTo>
                    <a:lnTo>
                      <a:pt x="211" y="71"/>
                    </a:lnTo>
                    <a:lnTo>
                      <a:pt x="153" y="142"/>
                    </a:lnTo>
                    <a:lnTo>
                      <a:pt x="129" y="260"/>
                    </a:lnTo>
                    <a:lnTo>
                      <a:pt x="129" y="437"/>
                    </a:lnTo>
                    <a:lnTo>
                      <a:pt x="0" y="437"/>
                    </a:lnTo>
                    <a:lnTo>
                      <a:pt x="0" y="496"/>
                    </a:lnTo>
                    <a:lnTo>
                      <a:pt x="129" y="496"/>
                    </a:lnTo>
                    <a:lnTo>
                      <a:pt x="129" y="1050"/>
                    </a:lnTo>
                    <a:lnTo>
                      <a:pt x="117" y="1074"/>
                    </a:lnTo>
                    <a:lnTo>
                      <a:pt x="94" y="1074"/>
                    </a:lnTo>
                    <a:lnTo>
                      <a:pt x="58" y="1085"/>
                    </a:lnTo>
                    <a:lnTo>
                      <a:pt x="0" y="1085"/>
                    </a:lnTo>
                    <a:lnTo>
                      <a:pt x="0" y="1133"/>
                    </a:lnTo>
                    <a:lnTo>
                      <a:pt x="388" y="1133"/>
                    </a:lnTo>
                    <a:lnTo>
                      <a:pt x="388" y="1085"/>
                    </a:lnTo>
                    <a:lnTo>
                      <a:pt x="306" y="1085"/>
                    </a:lnTo>
                    <a:lnTo>
                      <a:pt x="270" y="1074"/>
                    </a:lnTo>
                    <a:lnTo>
                      <a:pt x="247" y="1062"/>
                    </a:lnTo>
                    <a:lnTo>
                      <a:pt x="235" y="1050"/>
                    </a:lnTo>
                    <a:lnTo>
                      <a:pt x="235" y="1003"/>
                    </a:lnTo>
                    <a:lnTo>
                      <a:pt x="235" y="4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45" name="Freeform 149"/>
              <p:cNvSpPr>
                <a:spLocks noEditPoints="1"/>
              </p:cNvSpPr>
              <p:nvPr/>
            </p:nvSpPr>
            <p:spPr bwMode="auto">
              <a:xfrm>
                <a:off x="20520" y="12804"/>
                <a:ext cx="707" cy="731"/>
              </a:xfrm>
              <a:custGeom>
                <a:avLst/>
                <a:gdLst/>
                <a:ahLst/>
                <a:cxnLst>
                  <a:cxn ang="0">
                    <a:pos x="707" y="378"/>
                  </a:cxn>
                  <a:cxn ang="0">
                    <a:pos x="683" y="236"/>
                  </a:cxn>
                  <a:cxn ang="0">
                    <a:pos x="601" y="118"/>
                  </a:cxn>
                  <a:cxn ang="0">
                    <a:pos x="495" y="36"/>
                  </a:cxn>
                  <a:cxn ang="0">
                    <a:pos x="354" y="0"/>
                  </a:cxn>
                  <a:cxn ang="0">
                    <a:pos x="212" y="36"/>
                  </a:cxn>
                  <a:cxn ang="0">
                    <a:pos x="106" y="118"/>
                  </a:cxn>
                  <a:cxn ang="0">
                    <a:pos x="24" y="236"/>
                  </a:cxn>
                  <a:cxn ang="0">
                    <a:pos x="0" y="378"/>
                  </a:cxn>
                  <a:cxn ang="0">
                    <a:pos x="24" y="519"/>
                  </a:cxn>
                  <a:cxn ang="0">
                    <a:pos x="106" y="637"/>
                  </a:cxn>
                  <a:cxn ang="0">
                    <a:pos x="224" y="708"/>
                  </a:cxn>
                  <a:cxn ang="0">
                    <a:pos x="354" y="731"/>
                  </a:cxn>
                  <a:cxn ang="0">
                    <a:pos x="495" y="708"/>
                  </a:cxn>
                  <a:cxn ang="0">
                    <a:pos x="601" y="637"/>
                  </a:cxn>
                  <a:cxn ang="0">
                    <a:pos x="683" y="519"/>
                  </a:cxn>
                  <a:cxn ang="0">
                    <a:pos x="707" y="378"/>
                  </a:cxn>
                  <a:cxn ang="0">
                    <a:pos x="354" y="696"/>
                  </a:cxn>
                  <a:cxn ang="0">
                    <a:pos x="318" y="696"/>
                  </a:cxn>
                  <a:cxn ang="0">
                    <a:pos x="271" y="684"/>
                  </a:cxn>
                  <a:cxn ang="0">
                    <a:pos x="236" y="661"/>
                  </a:cxn>
                  <a:cxn ang="0">
                    <a:pos x="200" y="625"/>
                  </a:cxn>
                  <a:cxn ang="0">
                    <a:pos x="177" y="590"/>
                  </a:cxn>
                  <a:cxn ang="0">
                    <a:pos x="142" y="507"/>
                  </a:cxn>
                  <a:cxn ang="0">
                    <a:pos x="130" y="436"/>
                  </a:cxn>
                  <a:cxn ang="0">
                    <a:pos x="130" y="366"/>
                  </a:cxn>
                  <a:cxn ang="0">
                    <a:pos x="142" y="260"/>
                  </a:cxn>
                  <a:cxn ang="0">
                    <a:pos x="165" y="142"/>
                  </a:cxn>
                  <a:cxn ang="0">
                    <a:pos x="236" y="71"/>
                  </a:cxn>
                  <a:cxn ang="0">
                    <a:pos x="271" y="59"/>
                  </a:cxn>
                  <a:cxn ang="0">
                    <a:pos x="318" y="36"/>
                  </a:cxn>
                  <a:cxn ang="0">
                    <a:pos x="354" y="36"/>
                  </a:cxn>
                  <a:cxn ang="0">
                    <a:pos x="401" y="47"/>
                  </a:cxn>
                  <a:cxn ang="0">
                    <a:pos x="460" y="59"/>
                  </a:cxn>
                  <a:cxn ang="0">
                    <a:pos x="495" y="95"/>
                  </a:cxn>
                  <a:cxn ang="0">
                    <a:pos x="530" y="142"/>
                  </a:cxn>
                  <a:cxn ang="0">
                    <a:pos x="565" y="212"/>
                  </a:cxn>
                  <a:cxn ang="0">
                    <a:pos x="577" y="295"/>
                  </a:cxn>
                  <a:cxn ang="0">
                    <a:pos x="577" y="366"/>
                  </a:cxn>
                  <a:cxn ang="0">
                    <a:pos x="565" y="472"/>
                  </a:cxn>
                  <a:cxn ang="0">
                    <a:pos x="542" y="578"/>
                  </a:cxn>
                  <a:cxn ang="0">
                    <a:pos x="507" y="625"/>
                  </a:cxn>
                  <a:cxn ang="0">
                    <a:pos x="460" y="661"/>
                  </a:cxn>
                  <a:cxn ang="0">
                    <a:pos x="412" y="684"/>
                  </a:cxn>
                  <a:cxn ang="0">
                    <a:pos x="354" y="696"/>
                  </a:cxn>
                </a:cxnLst>
                <a:rect l="0" t="0" r="r" b="b"/>
                <a:pathLst>
                  <a:path w="707" h="731">
                    <a:moveTo>
                      <a:pt x="707" y="378"/>
                    </a:moveTo>
                    <a:lnTo>
                      <a:pt x="683" y="236"/>
                    </a:lnTo>
                    <a:lnTo>
                      <a:pt x="601" y="118"/>
                    </a:lnTo>
                    <a:lnTo>
                      <a:pt x="495" y="36"/>
                    </a:lnTo>
                    <a:lnTo>
                      <a:pt x="354" y="0"/>
                    </a:lnTo>
                    <a:lnTo>
                      <a:pt x="212" y="36"/>
                    </a:lnTo>
                    <a:lnTo>
                      <a:pt x="106" y="118"/>
                    </a:lnTo>
                    <a:lnTo>
                      <a:pt x="24" y="236"/>
                    </a:lnTo>
                    <a:lnTo>
                      <a:pt x="0" y="378"/>
                    </a:lnTo>
                    <a:lnTo>
                      <a:pt x="24" y="519"/>
                    </a:lnTo>
                    <a:lnTo>
                      <a:pt x="106" y="637"/>
                    </a:lnTo>
                    <a:lnTo>
                      <a:pt x="224" y="708"/>
                    </a:lnTo>
                    <a:lnTo>
                      <a:pt x="354" y="731"/>
                    </a:lnTo>
                    <a:lnTo>
                      <a:pt x="495" y="708"/>
                    </a:lnTo>
                    <a:lnTo>
                      <a:pt x="601" y="637"/>
                    </a:lnTo>
                    <a:lnTo>
                      <a:pt x="683" y="519"/>
                    </a:lnTo>
                    <a:lnTo>
                      <a:pt x="707" y="378"/>
                    </a:lnTo>
                    <a:close/>
                    <a:moveTo>
                      <a:pt x="354" y="696"/>
                    </a:moveTo>
                    <a:lnTo>
                      <a:pt x="318" y="696"/>
                    </a:lnTo>
                    <a:lnTo>
                      <a:pt x="271" y="684"/>
                    </a:lnTo>
                    <a:lnTo>
                      <a:pt x="236" y="661"/>
                    </a:lnTo>
                    <a:lnTo>
                      <a:pt x="200" y="625"/>
                    </a:lnTo>
                    <a:lnTo>
                      <a:pt x="177" y="590"/>
                    </a:lnTo>
                    <a:lnTo>
                      <a:pt x="142" y="507"/>
                    </a:lnTo>
                    <a:lnTo>
                      <a:pt x="130" y="436"/>
                    </a:lnTo>
                    <a:lnTo>
                      <a:pt x="130" y="366"/>
                    </a:lnTo>
                    <a:lnTo>
                      <a:pt x="142" y="260"/>
                    </a:lnTo>
                    <a:lnTo>
                      <a:pt x="165" y="142"/>
                    </a:lnTo>
                    <a:lnTo>
                      <a:pt x="236" y="71"/>
                    </a:lnTo>
                    <a:lnTo>
                      <a:pt x="271" y="59"/>
                    </a:lnTo>
                    <a:lnTo>
                      <a:pt x="318" y="36"/>
                    </a:lnTo>
                    <a:lnTo>
                      <a:pt x="354" y="36"/>
                    </a:lnTo>
                    <a:lnTo>
                      <a:pt x="401" y="47"/>
                    </a:lnTo>
                    <a:lnTo>
                      <a:pt x="460" y="59"/>
                    </a:lnTo>
                    <a:lnTo>
                      <a:pt x="495" y="95"/>
                    </a:lnTo>
                    <a:lnTo>
                      <a:pt x="530" y="142"/>
                    </a:lnTo>
                    <a:lnTo>
                      <a:pt x="565" y="212"/>
                    </a:lnTo>
                    <a:lnTo>
                      <a:pt x="577" y="295"/>
                    </a:lnTo>
                    <a:lnTo>
                      <a:pt x="577" y="366"/>
                    </a:lnTo>
                    <a:lnTo>
                      <a:pt x="565" y="472"/>
                    </a:lnTo>
                    <a:lnTo>
                      <a:pt x="542" y="578"/>
                    </a:lnTo>
                    <a:lnTo>
                      <a:pt x="507" y="625"/>
                    </a:lnTo>
                    <a:lnTo>
                      <a:pt x="460" y="661"/>
                    </a:lnTo>
                    <a:lnTo>
                      <a:pt x="412" y="684"/>
                    </a:lnTo>
                    <a:lnTo>
                      <a:pt x="354" y="6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46" name="Freeform 150"/>
              <p:cNvSpPr>
                <a:spLocks/>
              </p:cNvSpPr>
              <p:nvPr/>
            </p:nvSpPr>
            <p:spPr bwMode="auto">
              <a:xfrm>
                <a:off x="21321" y="12816"/>
                <a:ext cx="530" cy="708"/>
              </a:xfrm>
              <a:custGeom>
                <a:avLst/>
                <a:gdLst/>
                <a:ahLst/>
                <a:cxnLst>
                  <a:cxn ang="0">
                    <a:pos x="224" y="578"/>
                  </a:cxn>
                  <a:cxn ang="0">
                    <a:pos x="224" y="330"/>
                  </a:cxn>
                  <a:cxn ang="0">
                    <a:pos x="235" y="224"/>
                  </a:cxn>
                  <a:cxn ang="0">
                    <a:pos x="271" y="130"/>
                  </a:cxn>
                  <a:cxn ang="0">
                    <a:pos x="341" y="59"/>
                  </a:cxn>
                  <a:cxn ang="0">
                    <a:pos x="412" y="35"/>
                  </a:cxn>
                  <a:cxn ang="0">
                    <a:pos x="436" y="35"/>
                  </a:cxn>
                  <a:cxn ang="0">
                    <a:pos x="424" y="35"/>
                  </a:cxn>
                  <a:cxn ang="0">
                    <a:pos x="412" y="47"/>
                  </a:cxn>
                  <a:cxn ang="0">
                    <a:pos x="400" y="71"/>
                  </a:cxn>
                  <a:cxn ang="0">
                    <a:pos x="400" y="130"/>
                  </a:cxn>
                  <a:cxn ang="0">
                    <a:pos x="436" y="165"/>
                  </a:cxn>
                  <a:cxn ang="0">
                    <a:pos x="483" y="165"/>
                  </a:cxn>
                  <a:cxn ang="0">
                    <a:pos x="506" y="153"/>
                  </a:cxn>
                  <a:cxn ang="0">
                    <a:pos x="530" y="130"/>
                  </a:cxn>
                  <a:cxn ang="0">
                    <a:pos x="530" y="71"/>
                  </a:cxn>
                  <a:cxn ang="0">
                    <a:pos x="518" y="35"/>
                  </a:cxn>
                  <a:cxn ang="0">
                    <a:pos x="483" y="24"/>
                  </a:cxn>
                  <a:cxn ang="0">
                    <a:pos x="459" y="0"/>
                  </a:cxn>
                  <a:cxn ang="0">
                    <a:pos x="412" y="0"/>
                  </a:cxn>
                  <a:cxn ang="0">
                    <a:pos x="341" y="12"/>
                  </a:cxn>
                  <a:cxn ang="0">
                    <a:pos x="283" y="59"/>
                  </a:cxn>
                  <a:cxn ang="0">
                    <a:pos x="247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18" y="625"/>
                  </a:cxn>
                  <a:cxn ang="0">
                    <a:pos x="106" y="649"/>
                  </a:cxn>
                  <a:cxn ang="0">
                    <a:pos x="82" y="649"/>
                  </a:cxn>
                  <a:cxn ang="0">
                    <a:pos x="47" y="660"/>
                  </a:cxn>
                  <a:cxn ang="0">
                    <a:pos x="0" y="660"/>
                  </a:cxn>
                  <a:cxn ang="0">
                    <a:pos x="0" y="708"/>
                  </a:cxn>
                  <a:cxn ang="0">
                    <a:pos x="389" y="708"/>
                  </a:cxn>
                  <a:cxn ang="0">
                    <a:pos x="389" y="660"/>
                  </a:cxn>
                  <a:cxn ang="0">
                    <a:pos x="306" y="660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24" y="613"/>
                  </a:cxn>
                  <a:cxn ang="0">
                    <a:pos x="224" y="578"/>
                  </a:cxn>
                </a:cxnLst>
                <a:rect l="0" t="0" r="r" b="b"/>
                <a:pathLst>
                  <a:path w="530" h="708">
                    <a:moveTo>
                      <a:pt x="224" y="578"/>
                    </a:moveTo>
                    <a:lnTo>
                      <a:pt x="224" y="330"/>
                    </a:lnTo>
                    <a:lnTo>
                      <a:pt x="235" y="224"/>
                    </a:lnTo>
                    <a:lnTo>
                      <a:pt x="271" y="130"/>
                    </a:lnTo>
                    <a:lnTo>
                      <a:pt x="341" y="59"/>
                    </a:lnTo>
                    <a:lnTo>
                      <a:pt x="412" y="35"/>
                    </a:lnTo>
                    <a:lnTo>
                      <a:pt x="436" y="35"/>
                    </a:lnTo>
                    <a:lnTo>
                      <a:pt x="424" y="35"/>
                    </a:lnTo>
                    <a:lnTo>
                      <a:pt x="412" y="47"/>
                    </a:lnTo>
                    <a:lnTo>
                      <a:pt x="400" y="71"/>
                    </a:lnTo>
                    <a:lnTo>
                      <a:pt x="400" y="130"/>
                    </a:lnTo>
                    <a:lnTo>
                      <a:pt x="436" y="165"/>
                    </a:lnTo>
                    <a:lnTo>
                      <a:pt x="483" y="165"/>
                    </a:lnTo>
                    <a:lnTo>
                      <a:pt x="506" y="153"/>
                    </a:lnTo>
                    <a:lnTo>
                      <a:pt x="530" y="130"/>
                    </a:lnTo>
                    <a:lnTo>
                      <a:pt x="530" y="71"/>
                    </a:lnTo>
                    <a:lnTo>
                      <a:pt x="518" y="35"/>
                    </a:lnTo>
                    <a:lnTo>
                      <a:pt x="483" y="24"/>
                    </a:lnTo>
                    <a:lnTo>
                      <a:pt x="459" y="0"/>
                    </a:lnTo>
                    <a:lnTo>
                      <a:pt x="412" y="0"/>
                    </a:lnTo>
                    <a:lnTo>
                      <a:pt x="341" y="12"/>
                    </a:lnTo>
                    <a:lnTo>
                      <a:pt x="283" y="59"/>
                    </a:lnTo>
                    <a:lnTo>
                      <a:pt x="247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18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0"/>
                    </a:lnTo>
                    <a:lnTo>
                      <a:pt x="0" y="660"/>
                    </a:lnTo>
                    <a:lnTo>
                      <a:pt x="0" y="708"/>
                    </a:lnTo>
                    <a:lnTo>
                      <a:pt x="389" y="708"/>
                    </a:lnTo>
                    <a:lnTo>
                      <a:pt x="389" y="660"/>
                    </a:lnTo>
                    <a:lnTo>
                      <a:pt x="306" y="660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24" y="613"/>
                    </a:lnTo>
                    <a:lnTo>
                      <a:pt x="224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47" name="Freeform 151"/>
              <p:cNvSpPr>
                <a:spLocks/>
              </p:cNvSpPr>
              <p:nvPr/>
            </p:nvSpPr>
            <p:spPr bwMode="auto">
              <a:xfrm>
                <a:off x="21957" y="12816"/>
                <a:ext cx="1248" cy="708"/>
              </a:xfrm>
              <a:custGeom>
                <a:avLst/>
                <a:gdLst/>
                <a:ahLst/>
                <a:cxnLst>
                  <a:cxn ang="0">
                    <a:pos x="118" y="625"/>
                  </a:cxn>
                  <a:cxn ang="0">
                    <a:pos x="82" y="649"/>
                  </a:cxn>
                  <a:cxn ang="0">
                    <a:pos x="0" y="660"/>
                  </a:cxn>
                  <a:cxn ang="0">
                    <a:pos x="353" y="708"/>
                  </a:cxn>
                  <a:cxn ang="0">
                    <a:pos x="294" y="660"/>
                  </a:cxn>
                  <a:cxn ang="0">
                    <a:pos x="235" y="625"/>
                  </a:cxn>
                  <a:cxn ang="0">
                    <a:pos x="247" y="177"/>
                  </a:cxn>
                  <a:cxn ang="0">
                    <a:pos x="365" y="47"/>
                  </a:cxn>
                  <a:cxn ang="0">
                    <a:pos x="483" y="35"/>
                  </a:cxn>
                  <a:cxn ang="0">
                    <a:pos x="530" y="71"/>
                  </a:cxn>
                  <a:cxn ang="0">
                    <a:pos x="553" y="141"/>
                  </a:cxn>
                  <a:cxn ang="0">
                    <a:pos x="565" y="625"/>
                  </a:cxn>
                  <a:cxn ang="0">
                    <a:pos x="530" y="649"/>
                  </a:cxn>
                  <a:cxn ang="0">
                    <a:pos x="436" y="660"/>
                  </a:cxn>
                  <a:cxn ang="0">
                    <a:pos x="801" y="708"/>
                  </a:cxn>
                  <a:cxn ang="0">
                    <a:pos x="742" y="660"/>
                  </a:cxn>
                  <a:cxn ang="0">
                    <a:pos x="683" y="637"/>
                  </a:cxn>
                  <a:cxn ang="0">
                    <a:pos x="671" y="590"/>
                  </a:cxn>
                  <a:cxn ang="0">
                    <a:pos x="695" y="177"/>
                  </a:cxn>
                  <a:cxn ang="0">
                    <a:pos x="812" y="47"/>
                  </a:cxn>
                  <a:cxn ang="0">
                    <a:pos x="930" y="35"/>
                  </a:cxn>
                  <a:cxn ang="0">
                    <a:pos x="977" y="71"/>
                  </a:cxn>
                  <a:cxn ang="0">
                    <a:pos x="1012" y="625"/>
                  </a:cxn>
                  <a:cxn ang="0">
                    <a:pos x="977" y="649"/>
                  </a:cxn>
                  <a:cxn ang="0">
                    <a:pos x="883" y="660"/>
                  </a:cxn>
                  <a:cxn ang="0">
                    <a:pos x="1248" y="708"/>
                  </a:cxn>
                  <a:cxn ang="0">
                    <a:pos x="1166" y="660"/>
                  </a:cxn>
                  <a:cxn ang="0">
                    <a:pos x="1130" y="637"/>
                  </a:cxn>
                  <a:cxn ang="0">
                    <a:pos x="1118" y="189"/>
                  </a:cxn>
                  <a:cxn ang="0">
                    <a:pos x="1071" y="59"/>
                  </a:cxn>
                  <a:cxn ang="0">
                    <a:pos x="1024" y="24"/>
                  </a:cxn>
                  <a:cxn ang="0">
                    <a:pos x="907" y="0"/>
                  </a:cxn>
                  <a:cxn ang="0">
                    <a:pos x="742" y="59"/>
                  </a:cxn>
                  <a:cxn ang="0">
                    <a:pos x="671" y="153"/>
                  </a:cxn>
                  <a:cxn ang="0">
                    <a:pos x="577" y="24"/>
                  </a:cxn>
                  <a:cxn ang="0">
                    <a:pos x="459" y="0"/>
                  </a:cxn>
                  <a:cxn ang="0">
                    <a:pos x="271" y="83"/>
                  </a:cxn>
                  <a:cxn ang="0">
                    <a:pos x="224" y="0"/>
                  </a:cxn>
                  <a:cxn ang="0">
                    <a:pos x="0" y="71"/>
                  </a:cxn>
                  <a:cxn ang="0">
                    <a:pos x="106" y="83"/>
                  </a:cxn>
                  <a:cxn ang="0">
                    <a:pos x="118" y="153"/>
                  </a:cxn>
                </a:cxnLst>
                <a:rect l="0" t="0" r="r" b="b"/>
                <a:pathLst>
                  <a:path w="1248" h="708">
                    <a:moveTo>
                      <a:pt x="118" y="153"/>
                    </a:moveTo>
                    <a:lnTo>
                      <a:pt x="118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0"/>
                    </a:lnTo>
                    <a:lnTo>
                      <a:pt x="0" y="660"/>
                    </a:lnTo>
                    <a:lnTo>
                      <a:pt x="0" y="708"/>
                    </a:lnTo>
                    <a:lnTo>
                      <a:pt x="353" y="708"/>
                    </a:lnTo>
                    <a:lnTo>
                      <a:pt x="353" y="660"/>
                    </a:lnTo>
                    <a:lnTo>
                      <a:pt x="294" y="660"/>
                    </a:lnTo>
                    <a:lnTo>
                      <a:pt x="259" y="649"/>
                    </a:lnTo>
                    <a:lnTo>
                      <a:pt x="235" y="625"/>
                    </a:lnTo>
                    <a:lnTo>
                      <a:pt x="235" y="295"/>
                    </a:lnTo>
                    <a:lnTo>
                      <a:pt x="247" y="177"/>
                    </a:lnTo>
                    <a:lnTo>
                      <a:pt x="306" y="106"/>
                    </a:lnTo>
                    <a:lnTo>
                      <a:pt x="365" y="47"/>
                    </a:lnTo>
                    <a:lnTo>
                      <a:pt x="447" y="35"/>
                    </a:lnTo>
                    <a:lnTo>
                      <a:pt x="483" y="35"/>
                    </a:lnTo>
                    <a:lnTo>
                      <a:pt x="518" y="59"/>
                    </a:lnTo>
                    <a:lnTo>
                      <a:pt x="530" y="71"/>
                    </a:lnTo>
                    <a:lnTo>
                      <a:pt x="553" y="106"/>
                    </a:lnTo>
                    <a:lnTo>
                      <a:pt x="553" y="141"/>
                    </a:lnTo>
                    <a:lnTo>
                      <a:pt x="565" y="177"/>
                    </a:lnTo>
                    <a:lnTo>
                      <a:pt x="565" y="625"/>
                    </a:lnTo>
                    <a:lnTo>
                      <a:pt x="553" y="649"/>
                    </a:lnTo>
                    <a:lnTo>
                      <a:pt x="530" y="649"/>
                    </a:lnTo>
                    <a:lnTo>
                      <a:pt x="494" y="660"/>
                    </a:lnTo>
                    <a:lnTo>
                      <a:pt x="436" y="660"/>
                    </a:lnTo>
                    <a:lnTo>
                      <a:pt x="436" y="708"/>
                    </a:lnTo>
                    <a:lnTo>
                      <a:pt x="801" y="708"/>
                    </a:lnTo>
                    <a:lnTo>
                      <a:pt x="801" y="660"/>
                    </a:lnTo>
                    <a:lnTo>
                      <a:pt x="742" y="660"/>
                    </a:lnTo>
                    <a:lnTo>
                      <a:pt x="706" y="649"/>
                    </a:lnTo>
                    <a:lnTo>
                      <a:pt x="683" y="637"/>
                    </a:lnTo>
                    <a:lnTo>
                      <a:pt x="683" y="625"/>
                    </a:lnTo>
                    <a:lnTo>
                      <a:pt x="671" y="590"/>
                    </a:lnTo>
                    <a:lnTo>
                      <a:pt x="671" y="295"/>
                    </a:lnTo>
                    <a:lnTo>
                      <a:pt x="695" y="177"/>
                    </a:lnTo>
                    <a:lnTo>
                      <a:pt x="742" y="106"/>
                    </a:lnTo>
                    <a:lnTo>
                      <a:pt x="812" y="47"/>
                    </a:lnTo>
                    <a:lnTo>
                      <a:pt x="895" y="35"/>
                    </a:lnTo>
                    <a:lnTo>
                      <a:pt x="930" y="35"/>
                    </a:lnTo>
                    <a:lnTo>
                      <a:pt x="965" y="59"/>
                    </a:lnTo>
                    <a:lnTo>
                      <a:pt x="977" y="71"/>
                    </a:lnTo>
                    <a:lnTo>
                      <a:pt x="1012" y="177"/>
                    </a:lnTo>
                    <a:lnTo>
                      <a:pt x="1012" y="625"/>
                    </a:lnTo>
                    <a:lnTo>
                      <a:pt x="1001" y="649"/>
                    </a:lnTo>
                    <a:lnTo>
                      <a:pt x="977" y="649"/>
                    </a:lnTo>
                    <a:lnTo>
                      <a:pt x="942" y="660"/>
                    </a:lnTo>
                    <a:lnTo>
                      <a:pt x="883" y="660"/>
                    </a:lnTo>
                    <a:lnTo>
                      <a:pt x="883" y="708"/>
                    </a:lnTo>
                    <a:lnTo>
                      <a:pt x="1248" y="708"/>
                    </a:lnTo>
                    <a:lnTo>
                      <a:pt x="1248" y="660"/>
                    </a:lnTo>
                    <a:lnTo>
                      <a:pt x="1166" y="660"/>
                    </a:lnTo>
                    <a:lnTo>
                      <a:pt x="1142" y="649"/>
                    </a:lnTo>
                    <a:lnTo>
                      <a:pt x="1130" y="637"/>
                    </a:lnTo>
                    <a:lnTo>
                      <a:pt x="1118" y="613"/>
                    </a:lnTo>
                    <a:lnTo>
                      <a:pt x="1118" y="189"/>
                    </a:lnTo>
                    <a:lnTo>
                      <a:pt x="1107" y="118"/>
                    </a:lnTo>
                    <a:lnTo>
                      <a:pt x="1071" y="59"/>
                    </a:lnTo>
                    <a:lnTo>
                      <a:pt x="1048" y="47"/>
                    </a:lnTo>
                    <a:lnTo>
                      <a:pt x="1024" y="24"/>
                    </a:lnTo>
                    <a:lnTo>
                      <a:pt x="954" y="0"/>
                    </a:lnTo>
                    <a:lnTo>
                      <a:pt x="907" y="0"/>
                    </a:lnTo>
                    <a:lnTo>
                      <a:pt x="812" y="12"/>
                    </a:lnTo>
                    <a:lnTo>
                      <a:pt x="742" y="59"/>
                    </a:lnTo>
                    <a:lnTo>
                      <a:pt x="695" y="106"/>
                    </a:lnTo>
                    <a:lnTo>
                      <a:pt x="671" y="153"/>
                    </a:lnTo>
                    <a:lnTo>
                      <a:pt x="636" y="71"/>
                    </a:lnTo>
                    <a:lnTo>
                      <a:pt x="577" y="24"/>
                    </a:lnTo>
                    <a:lnTo>
                      <a:pt x="518" y="0"/>
                    </a:lnTo>
                    <a:lnTo>
                      <a:pt x="459" y="0"/>
                    </a:lnTo>
                    <a:lnTo>
                      <a:pt x="353" y="24"/>
                    </a:lnTo>
                    <a:lnTo>
                      <a:pt x="271" y="83"/>
                    </a:lnTo>
                    <a:lnTo>
                      <a:pt x="224" y="165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18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48" name="Freeform 152"/>
              <p:cNvSpPr>
                <a:spLocks noEditPoints="1"/>
              </p:cNvSpPr>
              <p:nvPr/>
            </p:nvSpPr>
            <p:spPr bwMode="auto">
              <a:xfrm>
                <a:off x="23287" y="12450"/>
                <a:ext cx="342" cy="1074"/>
              </a:xfrm>
              <a:custGeom>
                <a:avLst/>
                <a:gdLst/>
                <a:ahLst/>
                <a:cxnLst>
                  <a:cxn ang="0">
                    <a:pos x="224" y="366"/>
                  </a:cxn>
                  <a:cxn ang="0">
                    <a:pos x="0" y="378"/>
                  </a:cxn>
                  <a:cxn ang="0">
                    <a:pos x="0" y="437"/>
                  </a:cxn>
                  <a:cxn ang="0">
                    <a:pos x="83" y="437"/>
                  </a:cxn>
                  <a:cxn ang="0">
                    <a:pos x="106" y="449"/>
                  </a:cxn>
                  <a:cxn ang="0">
                    <a:pos x="118" y="460"/>
                  </a:cxn>
                  <a:cxn ang="0">
                    <a:pos x="118" y="484"/>
                  </a:cxn>
                  <a:cxn ang="0">
                    <a:pos x="130" y="519"/>
                  </a:cxn>
                  <a:cxn ang="0">
                    <a:pos x="130" y="991"/>
                  </a:cxn>
                  <a:cxn ang="0">
                    <a:pos x="118" y="1015"/>
                  </a:cxn>
                  <a:cxn ang="0">
                    <a:pos x="95" y="1015"/>
                  </a:cxn>
                  <a:cxn ang="0">
                    <a:pos x="59" y="1026"/>
                  </a:cxn>
                  <a:cxn ang="0">
                    <a:pos x="0" y="1026"/>
                  </a:cxn>
                  <a:cxn ang="0">
                    <a:pos x="0" y="1074"/>
                  </a:cxn>
                  <a:cxn ang="0">
                    <a:pos x="342" y="1074"/>
                  </a:cxn>
                  <a:cxn ang="0">
                    <a:pos x="342" y="1026"/>
                  </a:cxn>
                  <a:cxn ang="0">
                    <a:pos x="295" y="1026"/>
                  </a:cxn>
                  <a:cxn ang="0">
                    <a:pos x="271" y="1015"/>
                  </a:cxn>
                  <a:cxn ang="0">
                    <a:pos x="248" y="1015"/>
                  </a:cxn>
                  <a:cxn ang="0">
                    <a:pos x="236" y="1003"/>
                  </a:cxn>
                  <a:cxn ang="0">
                    <a:pos x="236" y="979"/>
                  </a:cxn>
                  <a:cxn ang="0">
                    <a:pos x="224" y="956"/>
                  </a:cxn>
                  <a:cxn ang="0">
                    <a:pos x="224" y="366"/>
                  </a:cxn>
                  <a:cxn ang="0">
                    <a:pos x="236" y="83"/>
                  </a:cxn>
                  <a:cxn ang="0">
                    <a:pos x="224" y="48"/>
                  </a:cxn>
                  <a:cxn ang="0">
                    <a:pos x="212" y="24"/>
                  </a:cxn>
                  <a:cxn ang="0">
                    <a:pos x="189" y="12"/>
                  </a:cxn>
                  <a:cxn ang="0">
                    <a:pos x="153" y="0"/>
                  </a:cxn>
                  <a:cxn ang="0">
                    <a:pos x="118" y="12"/>
                  </a:cxn>
                  <a:cxn ang="0">
                    <a:pos x="95" y="24"/>
                  </a:cxn>
                  <a:cxn ang="0">
                    <a:pos x="71" y="59"/>
                  </a:cxn>
                  <a:cxn ang="0">
                    <a:pos x="71" y="118"/>
                  </a:cxn>
                  <a:cxn ang="0">
                    <a:pos x="118" y="165"/>
                  </a:cxn>
                  <a:cxn ang="0">
                    <a:pos x="153" y="177"/>
                  </a:cxn>
                  <a:cxn ang="0">
                    <a:pos x="189" y="165"/>
                  </a:cxn>
                  <a:cxn ang="0">
                    <a:pos x="212" y="154"/>
                  </a:cxn>
                  <a:cxn ang="0">
                    <a:pos x="236" y="83"/>
                  </a:cxn>
                </a:cxnLst>
                <a:rect l="0" t="0" r="r" b="b"/>
                <a:pathLst>
                  <a:path w="342" h="1074">
                    <a:moveTo>
                      <a:pt x="224" y="366"/>
                    </a:moveTo>
                    <a:lnTo>
                      <a:pt x="0" y="378"/>
                    </a:lnTo>
                    <a:lnTo>
                      <a:pt x="0" y="437"/>
                    </a:lnTo>
                    <a:lnTo>
                      <a:pt x="83" y="437"/>
                    </a:lnTo>
                    <a:lnTo>
                      <a:pt x="106" y="449"/>
                    </a:lnTo>
                    <a:lnTo>
                      <a:pt x="118" y="460"/>
                    </a:lnTo>
                    <a:lnTo>
                      <a:pt x="118" y="484"/>
                    </a:lnTo>
                    <a:lnTo>
                      <a:pt x="130" y="519"/>
                    </a:lnTo>
                    <a:lnTo>
                      <a:pt x="130" y="991"/>
                    </a:lnTo>
                    <a:lnTo>
                      <a:pt x="118" y="1015"/>
                    </a:lnTo>
                    <a:lnTo>
                      <a:pt x="95" y="1015"/>
                    </a:lnTo>
                    <a:lnTo>
                      <a:pt x="59" y="1026"/>
                    </a:lnTo>
                    <a:lnTo>
                      <a:pt x="0" y="1026"/>
                    </a:lnTo>
                    <a:lnTo>
                      <a:pt x="0" y="1074"/>
                    </a:lnTo>
                    <a:lnTo>
                      <a:pt x="342" y="1074"/>
                    </a:lnTo>
                    <a:lnTo>
                      <a:pt x="342" y="1026"/>
                    </a:lnTo>
                    <a:lnTo>
                      <a:pt x="295" y="1026"/>
                    </a:lnTo>
                    <a:lnTo>
                      <a:pt x="271" y="1015"/>
                    </a:lnTo>
                    <a:lnTo>
                      <a:pt x="248" y="1015"/>
                    </a:lnTo>
                    <a:lnTo>
                      <a:pt x="236" y="1003"/>
                    </a:lnTo>
                    <a:lnTo>
                      <a:pt x="236" y="979"/>
                    </a:lnTo>
                    <a:lnTo>
                      <a:pt x="224" y="956"/>
                    </a:lnTo>
                    <a:lnTo>
                      <a:pt x="224" y="366"/>
                    </a:lnTo>
                    <a:close/>
                    <a:moveTo>
                      <a:pt x="236" y="83"/>
                    </a:moveTo>
                    <a:lnTo>
                      <a:pt x="224" y="48"/>
                    </a:lnTo>
                    <a:lnTo>
                      <a:pt x="212" y="24"/>
                    </a:lnTo>
                    <a:lnTo>
                      <a:pt x="189" y="12"/>
                    </a:lnTo>
                    <a:lnTo>
                      <a:pt x="153" y="0"/>
                    </a:lnTo>
                    <a:lnTo>
                      <a:pt x="118" y="12"/>
                    </a:lnTo>
                    <a:lnTo>
                      <a:pt x="95" y="24"/>
                    </a:lnTo>
                    <a:lnTo>
                      <a:pt x="71" y="59"/>
                    </a:lnTo>
                    <a:lnTo>
                      <a:pt x="71" y="118"/>
                    </a:lnTo>
                    <a:lnTo>
                      <a:pt x="118" y="165"/>
                    </a:lnTo>
                    <a:lnTo>
                      <a:pt x="153" y="177"/>
                    </a:lnTo>
                    <a:lnTo>
                      <a:pt x="189" y="165"/>
                    </a:lnTo>
                    <a:lnTo>
                      <a:pt x="212" y="154"/>
                    </a:lnTo>
                    <a:lnTo>
                      <a:pt x="236" y="8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49" name="Freeform 153"/>
              <p:cNvSpPr>
                <a:spLocks/>
              </p:cNvSpPr>
              <p:nvPr/>
            </p:nvSpPr>
            <p:spPr bwMode="auto">
              <a:xfrm>
                <a:off x="23735" y="12816"/>
                <a:ext cx="801" cy="708"/>
              </a:xfrm>
              <a:custGeom>
                <a:avLst/>
                <a:gdLst/>
                <a:ahLst/>
                <a:cxnLst>
                  <a:cxn ang="0">
                    <a:pos x="118" y="153"/>
                  </a:cxn>
                  <a:cxn ang="0">
                    <a:pos x="118" y="625"/>
                  </a:cxn>
                  <a:cxn ang="0">
                    <a:pos x="106" y="649"/>
                  </a:cxn>
                  <a:cxn ang="0">
                    <a:pos x="82" y="649"/>
                  </a:cxn>
                  <a:cxn ang="0">
                    <a:pos x="47" y="660"/>
                  </a:cxn>
                  <a:cxn ang="0">
                    <a:pos x="0" y="660"/>
                  </a:cxn>
                  <a:cxn ang="0">
                    <a:pos x="0" y="708"/>
                  </a:cxn>
                  <a:cxn ang="0">
                    <a:pos x="353" y="708"/>
                  </a:cxn>
                  <a:cxn ang="0">
                    <a:pos x="353" y="660"/>
                  </a:cxn>
                  <a:cxn ang="0">
                    <a:pos x="294" y="660"/>
                  </a:cxn>
                  <a:cxn ang="0">
                    <a:pos x="259" y="649"/>
                  </a:cxn>
                  <a:cxn ang="0">
                    <a:pos x="235" y="625"/>
                  </a:cxn>
                  <a:cxn ang="0">
                    <a:pos x="235" y="295"/>
                  </a:cxn>
                  <a:cxn ang="0">
                    <a:pos x="247" y="177"/>
                  </a:cxn>
                  <a:cxn ang="0">
                    <a:pos x="294" y="106"/>
                  </a:cxn>
                  <a:cxn ang="0">
                    <a:pos x="365" y="47"/>
                  </a:cxn>
                  <a:cxn ang="0">
                    <a:pos x="447" y="35"/>
                  </a:cxn>
                  <a:cxn ang="0">
                    <a:pos x="483" y="35"/>
                  </a:cxn>
                  <a:cxn ang="0">
                    <a:pos x="518" y="59"/>
                  </a:cxn>
                  <a:cxn ang="0">
                    <a:pos x="530" y="71"/>
                  </a:cxn>
                  <a:cxn ang="0">
                    <a:pos x="553" y="106"/>
                  </a:cxn>
                  <a:cxn ang="0">
                    <a:pos x="553" y="141"/>
                  </a:cxn>
                  <a:cxn ang="0">
                    <a:pos x="565" y="177"/>
                  </a:cxn>
                  <a:cxn ang="0">
                    <a:pos x="565" y="625"/>
                  </a:cxn>
                  <a:cxn ang="0">
                    <a:pos x="553" y="649"/>
                  </a:cxn>
                  <a:cxn ang="0">
                    <a:pos x="530" y="649"/>
                  </a:cxn>
                  <a:cxn ang="0">
                    <a:pos x="494" y="660"/>
                  </a:cxn>
                  <a:cxn ang="0">
                    <a:pos x="436" y="660"/>
                  </a:cxn>
                  <a:cxn ang="0">
                    <a:pos x="436" y="708"/>
                  </a:cxn>
                  <a:cxn ang="0">
                    <a:pos x="801" y="708"/>
                  </a:cxn>
                  <a:cxn ang="0">
                    <a:pos x="801" y="660"/>
                  </a:cxn>
                  <a:cxn ang="0">
                    <a:pos x="718" y="660"/>
                  </a:cxn>
                  <a:cxn ang="0">
                    <a:pos x="695" y="649"/>
                  </a:cxn>
                  <a:cxn ang="0">
                    <a:pos x="683" y="637"/>
                  </a:cxn>
                  <a:cxn ang="0">
                    <a:pos x="671" y="613"/>
                  </a:cxn>
                  <a:cxn ang="0">
                    <a:pos x="671" y="189"/>
                  </a:cxn>
                  <a:cxn ang="0">
                    <a:pos x="659" y="118"/>
                  </a:cxn>
                  <a:cxn ang="0">
                    <a:pos x="624" y="59"/>
                  </a:cxn>
                  <a:cxn ang="0">
                    <a:pos x="612" y="47"/>
                  </a:cxn>
                  <a:cxn ang="0">
                    <a:pos x="577" y="24"/>
                  </a:cxn>
                  <a:cxn ang="0">
                    <a:pos x="553" y="12"/>
                  </a:cxn>
                  <a:cxn ang="0">
                    <a:pos x="506" y="0"/>
                  </a:cxn>
                  <a:cxn ang="0">
                    <a:pos x="459" y="0"/>
                  </a:cxn>
                  <a:cxn ang="0">
                    <a:pos x="353" y="24"/>
                  </a:cxn>
                  <a:cxn ang="0">
                    <a:pos x="271" y="83"/>
                  </a:cxn>
                  <a:cxn ang="0">
                    <a:pos x="224" y="165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94" y="83"/>
                  </a:cxn>
                  <a:cxn ang="0">
                    <a:pos x="118" y="94"/>
                  </a:cxn>
                  <a:cxn ang="0">
                    <a:pos x="118" y="153"/>
                  </a:cxn>
                </a:cxnLst>
                <a:rect l="0" t="0" r="r" b="b"/>
                <a:pathLst>
                  <a:path w="801" h="708">
                    <a:moveTo>
                      <a:pt x="118" y="153"/>
                    </a:moveTo>
                    <a:lnTo>
                      <a:pt x="118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0"/>
                    </a:lnTo>
                    <a:lnTo>
                      <a:pt x="0" y="660"/>
                    </a:lnTo>
                    <a:lnTo>
                      <a:pt x="0" y="708"/>
                    </a:lnTo>
                    <a:lnTo>
                      <a:pt x="353" y="708"/>
                    </a:lnTo>
                    <a:lnTo>
                      <a:pt x="353" y="660"/>
                    </a:lnTo>
                    <a:lnTo>
                      <a:pt x="294" y="660"/>
                    </a:lnTo>
                    <a:lnTo>
                      <a:pt x="259" y="649"/>
                    </a:lnTo>
                    <a:lnTo>
                      <a:pt x="235" y="625"/>
                    </a:lnTo>
                    <a:lnTo>
                      <a:pt x="235" y="295"/>
                    </a:lnTo>
                    <a:lnTo>
                      <a:pt x="247" y="177"/>
                    </a:lnTo>
                    <a:lnTo>
                      <a:pt x="294" y="106"/>
                    </a:lnTo>
                    <a:lnTo>
                      <a:pt x="365" y="47"/>
                    </a:lnTo>
                    <a:lnTo>
                      <a:pt x="447" y="35"/>
                    </a:lnTo>
                    <a:lnTo>
                      <a:pt x="483" y="35"/>
                    </a:lnTo>
                    <a:lnTo>
                      <a:pt x="518" y="59"/>
                    </a:lnTo>
                    <a:lnTo>
                      <a:pt x="530" y="71"/>
                    </a:lnTo>
                    <a:lnTo>
                      <a:pt x="553" y="106"/>
                    </a:lnTo>
                    <a:lnTo>
                      <a:pt x="553" y="141"/>
                    </a:lnTo>
                    <a:lnTo>
                      <a:pt x="565" y="177"/>
                    </a:lnTo>
                    <a:lnTo>
                      <a:pt x="565" y="625"/>
                    </a:lnTo>
                    <a:lnTo>
                      <a:pt x="553" y="649"/>
                    </a:lnTo>
                    <a:lnTo>
                      <a:pt x="530" y="649"/>
                    </a:lnTo>
                    <a:lnTo>
                      <a:pt x="494" y="660"/>
                    </a:lnTo>
                    <a:lnTo>
                      <a:pt x="436" y="660"/>
                    </a:lnTo>
                    <a:lnTo>
                      <a:pt x="436" y="708"/>
                    </a:lnTo>
                    <a:lnTo>
                      <a:pt x="801" y="708"/>
                    </a:lnTo>
                    <a:lnTo>
                      <a:pt x="801" y="660"/>
                    </a:lnTo>
                    <a:lnTo>
                      <a:pt x="718" y="660"/>
                    </a:lnTo>
                    <a:lnTo>
                      <a:pt x="695" y="649"/>
                    </a:lnTo>
                    <a:lnTo>
                      <a:pt x="683" y="637"/>
                    </a:lnTo>
                    <a:lnTo>
                      <a:pt x="671" y="613"/>
                    </a:lnTo>
                    <a:lnTo>
                      <a:pt x="671" y="189"/>
                    </a:lnTo>
                    <a:lnTo>
                      <a:pt x="659" y="118"/>
                    </a:lnTo>
                    <a:lnTo>
                      <a:pt x="624" y="59"/>
                    </a:lnTo>
                    <a:lnTo>
                      <a:pt x="612" y="47"/>
                    </a:lnTo>
                    <a:lnTo>
                      <a:pt x="577" y="24"/>
                    </a:lnTo>
                    <a:lnTo>
                      <a:pt x="553" y="12"/>
                    </a:lnTo>
                    <a:lnTo>
                      <a:pt x="506" y="0"/>
                    </a:lnTo>
                    <a:lnTo>
                      <a:pt x="459" y="0"/>
                    </a:lnTo>
                    <a:lnTo>
                      <a:pt x="353" y="24"/>
                    </a:lnTo>
                    <a:lnTo>
                      <a:pt x="271" y="83"/>
                    </a:lnTo>
                    <a:lnTo>
                      <a:pt x="224" y="165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94" y="83"/>
                    </a:lnTo>
                    <a:lnTo>
                      <a:pt x="118" y="94"/>
                    </a:lnTo>
                    <a:lnTo>
                      <a:pt x="118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50" name="Freeform 154"/>
              <p:cNvSpPr>
                <a:spLocks noEditPoints="1"/>
              </p:cNvSpPr>
              <p:nvPr/>
            </p:nvSpPr>
            <p:spPr bwMode="auto">
              <a:xfrm>
                <a:off x="24606" y="12792"/>
                <a:ext cx="742" cy="1062"/>
              </a:xfrm>
              <a:custGeom>
                <a:avLst/>
                <a:gdLst/>
                <a:ahLst/>
                <a:cxnLst>
                  <a:cxn ang="0">
                    <a:pos x="247" y="437"/>
                  </a:cxn>
                  <a:cxn ang="0">
                    <a:pos x="189" y="342"/>
                  </a:cxn>
                  <a:cxn ang="0">
                    <a:pos x="177" y="213"/>
                  </a:cxn>
                  <a:cxn ang="0">
                    <a:pos x="200" y="130"/>
                  </a:cxn>
                  <a:cxn ang="0">
                    <a:pos x="224" y="95"/>
                  </a:cxn>
                  <a:cxn ang="0">
                    <a:pos x="283" y="59"/>
                  </a:cxn>
                  <a:cxn ang="0">
                    <a:pos x="389" y="71"/>
                  </a:cxn>
                  <a:cxn ang="0">
                    <a:pos x="448" y="177"/>
                  </a:cxn>
                  <a:cxn ang="0">
                    <a:pos x="459" y="307"/>
                  </a:cxn>
                  <a:cxn ang="0">
                    <a:pos x="424" y="390"/>
                  </a:cxn>
                  <a:cxn ang="0">
                    <a:pos x="401" y="425"/>
                  </a:cxn>
                  <a:cxn ang="0">
                    <a:pos x="318" y="460"/>
                  </a:cxn>
                  <a:cxn ang="0">
                    <a:pos x="200" y="472"/>
                  </a:cxn>
                  <a:cxn ang="0">
                    <a:pos x="283" y="496"/>
                  </a:cxn>
                  <a:cxn ang="0">
                    <a:pos x="424" y="472"/>
                  </a:cxn>
                  <a:cxn ang="0">
                    <a:pos x="554" y="342"/>
                  </a:cxn>
                  <a:cxn ang="0">
                    <a:pos x="577" y="213"/>
                  </a:cxn>
                  <a:cxn ang="0">
                    <a:pos x="542" y="130"/>
                  </a:cxn>
                  <a:cxn ang="0">
                    <a:pos x="554" y="71"/>
                  </a:cxn>
                  <a:cxn ang="0">
                    <a:pos x="624" y="48"/>
                  </a:cxn>
                  <a:cxn ang="0">
                    <a:pos x="660" y="36"/>
                  </a:cxn>
                  <a:cxn ang="0">
                    <a:pos x="648" y="71"/>
                  </a:cxn>
                  <a:cxn ang="0">
                    <a:pos x="671" y="130"/>
                  </a:cxn>
                  <a:cxn ang="0">
                    <a:pos x="730" y="107"/>
                  </a:cxn>
                  <a:cxn ang="0">
                    <a:pos x="742" y="59"/>
                  </a:cxn>
                  <a:cxn ang="0">
                    <a:pos x="660" y="0"/>
                  </a:cxn>
                  <a:cxn ang="0">
                    <a:pos x="589" y="24"/>
                  </a:cxn>
                  <a:cxn ang="0">
                    <a:pos x="483" y="83"/>
                  </a:cxn>
                  <a:cxn ang="0">
                    <a:pos x="389" y="36"/>
                  </a:cxn>
                  <a:cxn ang="0">
                    <a:pos x="318" y="24"/>
                  </a:cxn>
                  <a:cxn ang="0">
                    <a:pos x="130" y="95"/>
                  </a:cxn>
                  <a:cxn ang="0">
                    <a:pos x="59" y="260"/>
                  </a:cxn>
                  <a:cxn ang="0">
                    <a:pos x="83" y="354"/>
                  </a:cxn>
                  <a:cxn ang="0">
                    <a:pos x="118" y="448"/>
                  </a:cxn>
                  <a:cxn ang="0">
                    <a:pos x="83" y="519"/>
                  </a:cxn>
                  <a:cxn ang="0">
                    <a:pos x="94" y="637"/>
                  </a:cxn>
                  <a:cxn ang="0">
                    <a:pos x="153" y="696"/>
                  </a:cxn>
                  <a:cxn ang="0">
                    <a:pos x="12" y="814"/>
                  </a:cxn>
                  <a:cxn ang="0">
                    <a:pos x="36" y="944"/>
                  </a:cxn>
                  <a:cxn ang="0">
                    <a:pos x="224" y="1050"/>
                  </a:cxn>
                  <a:cxn ang="0">
                    <a:pos x="495" y="1050"/>
                  </a:cxn>
                  <a:cxn ang="0">
                    <a:pos x="683" y="944"/>
                  </a:cxn>
                  <a:cxn ang="0">
                    <a:pos x="718" y="814"/>
                  </a:cxn>
                  <a:cxn ang="0">
                    <a:pos x="683" y="743"/>
                  </a:cxn>
                  <a:cxn ang="0">
                    <a:pos x="483" y="637"/>
                  </a:cxn>
                  <a:cxn ang="0">
                    <a:pos x="212" y="625"/>
                  </a:cxn>
                  <a:cxn ang="0">
                    <a:pos x="153" y="590"/>
                  </a:cxn>
                  <a:cxn ang="0">
                    <a:pos x="130" y="507"/>
                  </a:cxn>
                  <a:cxn ang="0">
                    <a:pos x="153" y="448"/>
                  </a:cxn>
                  <a:cxn ang="0">
                    <a:pos x="224" y="1003"/>
                  </a:cxn>
                  <a:cxn ang="0">
                    <a:pos x="94" y="861"/>
                  </a:cxn>
                  <a:cxn ang="0">
                    <a:pos x="118" y="779"/>
                  </a:cxn>
                  <a:cxn ang="0">
                    <a:pos x="177" y="732"/>
                  </a:cxn>
                  <a:cxn ang="0">
                    <a:pos x="401" y="720"/>
                  </a:cxn>
                  <a:cxn ang="0">
                    <a:pos x="554" y="755"/>
                  </a:cxn>
                  <a:cxn ang="0">
                    <a:pos x="636" y="861"/>
                  </a:cxn>
                  <a:cxn ang="0">
                    <a:pos x="507" y="1003"/>
                  </a:cxn>
                </a:cxnLst>
                <a:rect l="0" t="0" r="r" b="b"/>
                <a:pathLst>
                  <a:path w="742" h="1062">
                    <a:moveTo>
                      <a:pt x="318" y="460"/>
                    </a:moveTo>
                    <a:lnTo>
                      <a:pt x="247" y="437"/>
                    </a:lnTo>
                    <a:lnTo>
                      <a:pt x="212" y="401"/>
                    </a:lnTo>
                    <a:lnTo>
                      <a:pt x="189" y="342"/>
                    </a:lnTo>
                    <a:lnTo>
                      <a:pt x="177" y="295"/>
                    </a:lnTo>
                    <a:lnTo>
                      <a:pt x="177" y="213"/>
                    </a:lnTo>
                    <a:lnTo>
                      <a:pt x="189" y="165"/>
                    </a:lnTo>
                    <a:lnTo>
                      <a:pt x="200" y="130"/>
                    </a:lnTo>
                    <a:lnTo>
                      <a:pt x="212" y="118"/>
                    </a:lnTo>
                    <a:lnTo>
                      <a:pt x="224" y="95"/>
                    </a:lnTo>
                    <a:lnTo>
                      <a:pt x="247" y="83"/>
                    </a:lnTo>
                    <a:lnTo>
                      <a:pt x="283" y="59"/>
                    </a:lnTo>
                    <a:lnTo>
                      <a:pt x="318" y="59"/>
                    </a:lnTo>
                    <a:lnTo>
                      <a:pt x="389" y="71"/>
                    </a:lnTo>
                    <a:lnTo>
                      <a:pt x="424" y="118"/>
                    </a:lnTo>
                    <a:lnTo>
                      <a:pt x="448" y="177"/>
                    </a:lnTo>
                    <a:lnTo>
                      <a:pt x="459" y="224"/>
                    </a:lnTo>
                    <a:lnTo>
                      <a:pt x="459" y="307"/>
                    </a:lnTo>
                    <a:lnTo>
                      <a:pt x="448" y="354"/>
                    </a:lnTo>
                    <a:lnTo>
                      <a:pt x="424" y="390"/>
                    </a:lnTo>
                    <a:lnTo>
                      <a:pt x="412" y="401"/>
                    </a:lnTo>
                    <a:lnTo>
                      <a:pt x="401" y="425"/>
                    </a:lnTo>
                    <a:lnTo>
                      <a:pt x="353" y="448"/>
                    </a:lnTo>
                    <a:lnTo>
                      <a:pt x="318" y="460"/>
                    </a:lnTo>
                    <a:close/>
                    <a:moveTo>
                      <a:pt x="153" y="448"/>
                    </a:moveTo>
                    <a:lnTo>
                      <a:pt x="200" y="472"/>
                    </a:lnTo>
                    <a:lnTo>
                      <a:pt x="247" y="484"/>
                    </a:lnTo>
                    <a:lnTo>
                      <a:pt x="283" y="496"/>
                    </a:lnTo>
                    <a:lnTo>
                      <a:pt x="318" y="496"/>
                    </a:lnTo>
                    <a:lnTo>
                      <a:pt x="424" y="472"/>
                    </a:lnTo>
                    <a:lnTo>
                      <a:pt x="507" y="425"/>
                    </a:lnTo>
                    <a:lnTo>
                      <a:pt x="554" y="342"/>
                    </a:lnTo>
                    <a:lnTo>
                      <a:pt x="577" y="260"/>
                    </a:lnTo>
                    <a:lnTo>
                      <a:pt x="577" y="213"/>
                    </a:lnTo>
                    <a:lnTo>
                      <a:pt x="554" y="177"/>
                    </a:lnTo>
                    <a:lnTo>
                      <a:pt x="542" y="130"/>
                    </a:lnTo>
                    <a:lnTo>
                      <a:pt x="507" y="107"/>
                    </a:lnTo>
                    <a:lnTo>
                      <a:pt x="554" y="71"/>
                    </a:lnTo>
                    <a:lnTo>
                      <a:pt x="589" y="48"/>
                    </a:lnTo>
                    <a:lnTo>
                      <a:pt x="624" y="48"/>
                    </a:lnTo>
                    <a:lnTo>
                      <a:pt x="648" y="36"/>
                    </a:lnTo>
                    <a:lnTo>
                      <a:pt x="660" y="36"/>
                    </a:lnTo>
                    <a:lnTo>
                      <a:pt x="671" y="48"/>
                    </a:lnTo>
                    <a:lnTo>
                      <a:pt x="648" y="71"/>
                    </a:lnTo>
                    <a:lnTo>
                      <a:pt x="648" y="107"/>
                    </a:lnTo>
                    <a:lnTo>
                      <a:pt x="671" y="130"/>
                    </a:lnTo>
                    <a:lnTo>
                      <a:pt x="707" y="130"/>
                    </a:lnTo>
                    <a:lnTo>
                      <a:pt x="730" y="107"/>
                    </a:lnTo>
                    <a:lnTo>
                      <a:pt x="742" y="83"/>
                    </a:lnTo>
                    <a:lnTo>
                      <a:pt x="742" y="59"/>
                    </a:lnTo>
                    <a:lnTo>
                      <a:pt x="707" y="24"/>
                    </a:lnTo>
                    <a:lnTo>
                      <a:pt x="660" y="0"/>
                    </a:lnTo>
                    <a:lnTo>
                      <a:pt x="624" y="0"/>
                    </a:lnTo>
                    <a:lnTo>
                      <a:pt x="589" y="24"/>
                    </a:lnTo>
                    <a:lnTo>
                      <a:pt x="542" y="36"/>
                    </a:lnTo>
                    <a:lnTo>
                      <a:pt x="483" y="83"/>
                    </a:lnTo>
                    <a:lnTo>
                      <a:pt x="436" y="48"/>
                    </a:lnTo>
                    <a:lnTo>
                      <a:pt x="389" y="36"/>
                    </a:lnTo>
                    <a:lnTo>
                      <a:pt x="353" y="24"/>
                    </a:lnTo>
                    <a:lnTo>
                      <a:pt x="318" y="24"/>
                    </a:lnTo>
                    <a:lnTo>
                      <a:pt x="212" y="48"/>
                    </a:lnTo>
                    <a:lnTo>
                      <a:pt x="130" y="95"/>
                    </a:lnTo>
                    <a:lnTo>
                      <a:pt x="71" y="165"/>
                    </a:lnTo>
                    <a:lnTo>
                      <a:pt x="59" y="260"/>
                    </a:lnTo>
                    <a:lnTo>
                      <a:pt x="59" y="307"/>
                    </a:lnTo>
                    <a:lnTo>
                      <a:pt x="83" y="354"/>
                    </a:lnTo>
                    <a:lnTo>
                      <a:pt x="130" y="425"/>
                    </a:lnTo>
                    <a:lnTo>
                      <a:pt x="118" y="448"/>
                    </a:lnTo>
                    <a:lnTo>
                      <a:pt x="94" y="472"/>
                    </a:lnTo>
                    <a:lnTo>
                      <a:pt x="83" y="519"/>
                    </a:lnTo>
                    <a:lnTo>
                      <a:pt x="83" y="590"/>
                    </a:lnTo>
                    <a:lnTo>
                      <a:pt x="94" y="637"/>
                    </a:lnTo>
                    <a:lnTo>
                      <a:pt x="118" y="673"/>
                    </a:lnTo>
                    <a:lnTo>
                      <a:pt x="153" y="696"/>
                    </a:lnTo>
                    <a:lnTo>
                      <a:pt x="59" y="743"/>
                    </a:lnTo>
                    <a:lnTo>
                      <a:pt x="12" y="814"/>
                    </a:lnTo>
                    <a:lnTo>
                      <a:pt x="0" y="861"/>
                    </a:lnTo>
                    <a:lnTo>
                      <a:pt x="36" y="944"/>
                    </a:lnTo>
                    <a:lnTo>
                      <a:pt x="106" y="1003"/>
                    </a:lnTo>
                    <a:lnTo>
                      <a:pt x="224" y="1050"/>
                    </a:lnTo>
                    <a:lnTo>
                      <a:pt x="353" y="1062"/>
                    </a:lnTo>
                    <a:lnTo>
                      <a:pt x="495" y="1050"/>
                    </a:lnTo>
                    <a:lnTo>
                      <a:pt x="613" y="1003"/>
                    </a:lnTo>
                    <a:lnTo>
                      <a:pt x="683" y="944"/>
                    </a:lnTo>
                    <a:lnTo>
                      <a:pt x="718" y="849"/>
                    </a:lnTo>
                    <a:lnTo>
                      <a:pt x="718" y="814"/>
                    </a:lnTo>
                    <a:lnTo>
                      <a:pt x="707" y="779"/>
                    </a:lnTo>
                    <a:lnTo>
                      <a:pt x="683" y="743"/>
                    </a:lnTo>
                    <a:lnTo>
                      <a:pt x="613" y="673"/>
                    </a:lnTo>
                    <a:lnTo>
                      <a:pt x="483" y="637"/>
                    </a:lnTo>
                    <a:lnTo>
                      <a:pt x="330" y="625"/>
                    </a:lnTo>
                    <a:lnTo>
                      <a:pt x="212" y="625"/>
                    </a:lnTo>
                    <a:lnTo>
                      <a:pt x="177" y="614"/>
                    </a:lnTo>
                    <a:lnTo>
                      <a:pt x="153" y="590"/>
                    </a:lnTo>
                    <a:lnTo>
                      <a:pt x="130" y="519"/>
                    </a:lnTo>
                    <a:lnTo>
                      <a:pt x="130" y="507"/>
                    </a:lnTo>
                    <a:lnTo>
                      <a:pt x="142" y="472"/>
                    </a:lnTo>
                    <a:lnTo>
                      <a:pt x="153" y="448"/>
                    </a:lnTo>
                    <a:close/>
                    <a:moveTo>
                      <a:pt x="365" y="1026"/>
                    </a:moveTo>
                    <a:lnTo>
                      <a:pt x="224" y="1003"/>
                    </a:lnTo>
                    <a:lnTo>
                      <a:pt x="118" y="944"/>
                    </a:lnTo>
                    <a:lnTo>
                      <a:pt x="94" y="861"/>
                    </a:lnTo>
                    <a:lnTo>
                      <a:pt x="94" y="814"/>
                    </a:lnTo>
                    <a:lnTo>
                      <a:pt x="118" y="779"/>
                    </a:lnTo>
                    <a:lnTo>
                      <a:pt x="142" y="755"/>
                    </a:lnTo>
                    <a:lnTo>
                      <a:pt x="177" y="732"/>
                    </a:lnTo>
                    <a:lnTo>
                      <a:pt x="224" y="720"/>
                    </a:lnTo>
                    <a:lnTo>
                      <a:pt x="401" y="720"/>
                    </a:lnTo>
                    <a:lnTo>
                      <a:pt x="483" y="732"/>
                    </a:lnTo>
                    <a:lnTo>
                      <a:pt x="554" y="755"/>
                    </a:lnTo>
                    <a:lnTo>
                      <a:pt x="613" y="790"/>
                    </a:lnTo>
                    <a:lnTo>
                      <a:pt x="636" y="861"/>
                    </a:lnTo>
                    <a:lnTo>
                      <a:pt x="601" y="944"/>
                    </a:lnTo>
                    <a:lnTo>
                      <a:pt x="507" y="1003"/>
                    </a:lnTo>
                    <a:lnTo>
                      <a:pt x="365" y="102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51" name="Freeform 155"/>
              <p:cNvSpPr>
                <a:spLocks/>
              </p:cNvSpPr>
              <p:nvPr/>
            </p:nvSpPr>
            <p:spPr bwMode="auto">
              <a:xfrm>
                <a:off x="26019" y="12533"/>
                <a:ext cx="495" cy="1002"/>
              </a:xfrm>
              <a:custGeom>
                <a:avLst/>
                <a:gdLst/>
                <a:ahLst/>
                <a:cxnLst>
                  <a:cxn ang="0">
                    <a:pos x="247" y="354"/>
                  </a:cxn>
                  <a:cxn ang="0">
                    <a:pos x="471" y="354"/>
                  </a:cxn>
                  <a:cxn ang="0">
                    <a:pos x="471" y="295"/>
                  </a:cxn>
                  <a:cxn ang="0">
                    <a:pos x="247" y="295"/>
                  </a:cxn>
                  <a:cxn ang="0">
                    <a:pos x="247" y="0"/>
                  </a:cxn>
                  <a:cxn ang="0">
                    <a:pos x="200" y="0"/>
                  </a:cxn>
                  <a:cxn ang="0">
                    <a:pos x="177" y="165"/>
                  </a:cxn>
                  <a:cxn ang="0">
                    <a:pos x="130" y="236"/>
                  </a:cxn>
                  <a:cxn ang="0">
                    <a:pos x="83" y="295"/>
                  </a:cxn>
                  <a:cxn ang="0">
                    <a:pos x="0" y="318"/>
                  </a:cxn>
                  <a:cxn ang="0">
                    <a:pos x="0" y="354"/>
                  </a:cxn>
                  <a:cxn ang="0">
                    <a:pos x="130" y="354"/>
                  </a:cxn>
                  <a:cxn ang="0">
                    <a:pos x="130" y="790"/>
                  </a:cxn>
                  <a:cxn ang="0">
                    <a:pos x="142" y="884"/>
                  </a:cxn>
                  <a:cxn ang="0">
                    <a:pos x="189" y="955"/>
                  </a:cxn>
                  <a:cxn ang="0">
                    <a:pos x="236" y="991"/>
                  </a:cxn>
                  <a:cxn ang="0">
                    <a:pos x="295" y="1002"/>
                  </a:cxn>
                  <a:cxn ang="0">
                    <a:pos x="342" y="1002"/>
                  </a:cxn>
                  <a:cxn ang="0">
                    <a:pos x="412" y="991"/>
                  </a:cxn>
                  <a:cxn ang="0">
                    <a:pos x="459" y="943"/>
                  </a:cxn>
                  <a:cxn ang="0">
                    <a:pos x="483" y="873"/>
                  </a:cxn>
                  <a:cxn ang="0">
                    <a:pos x="495" y="790"/>
                  </a:cxn>
                  <a:cxn ang="0">
                    <a:pos x="495" y="696"/>
                  </a:cxn>
                  <a:cxn ang="0">
                    <a:pos x="459" y="696"/>
                  </a:cxn>
                  <a:cxn ang="0">
                    <a:pos x="459" y="849"/>
                  </a:cxn>
                  <a:cxn ang="0">
                    <a:pos x="448" y="884"/>
                  </a:cxn>
                  <a:cxn ang="0">
                    <a:pos x="424" y="920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5" y="943"/>
                  </a:cxn>
                  <a:cxn ang="0">
                    <a:pos x="271" y="932"/>
                  </a:cxn>
                  <a:cxn ang="0">
                    <a:pos x="259" y="908"/>
                  </a:cxn>
                  <a:cxn ang="0">
                    <a:pos x="247" y="873"/>
                  </a:cxn>
                  <a:cxn ang="0">
                    <a:pos x="247" y="790"/>
                  </a:cxn>
                  <a:cxn ang="0">
                    <a:pos x="247" y="354"/>
                  </a:cxn>
                </a:cxnLst>
                <a:rect l="0" t="0" r="r" b="b"/>
                <a:pathLst>
                  <a:path w="495" h="1002">
                    <a:moveTo>
                      <a:pt x="247" y="354"/>
                    </a:moveTo>
                    <a:lnTo>
                      <a:pt x="471" y="354"/>
                    </a:lnTo>
                    <a:lnTo>
                      <a:pt x="471" y="295"/>
                    </a:lnTo>
                    <a:lnTo>
                      <a:pt x="247" y="295"/>
                    </a:lnTo>
                    <a:lnTo>
                      <a:pt x="247" y="0"/>
                    </a:lnTo>
                    <a:lnTo>
                      <a:pt x="200" y="0"/>
                    </a:lnTo>
                    <a:lnTo>
                      <a:pt x="177" y="165"/>
                    </a:lnTo>
                    <a:lnTo>
                      <a:pt x="130" y="236"/>
                    </a:lnTo>
                    <a:lnTo>
                      <a:pt x="83" y="295"/>
                    </a:lnTo>
                    <a:lnTo>
                      <a:pt x="0" y="318"/>
                    </a:lnTo>
                    <a:lnTo>
                      <a:pt x="0" y="354"/>
                    </a:lnTo>
                    <a:lnTo>
                      <a:pt x="130" y="354"/>
                    </a:lnTo>
                    <a:lnTo>
                      <a:pt x="130" y="790"/>
                    </a:lnTo>
                    <a:lnTo>
                      <a:pt x="142" y="884"/>
                    </a:lnTo>
                    <a:lnTo>
                      <a:pt x="189" y="955"/>
                    </a:lnTo>
                    <a:lnTo>
                      <a:pt x="236" y="991"/>
                    </a:lnTo>
                    <a:lnTo>
                      <a:pt x="295" y="1002"/>
                    </a:lnTo>
                    <a:lnTo>
                      <a:pt x="342" y="1002"/>
                    </a:lnTo>
                    <a:lnTo>
                      <a:pt x="412" y="991"/>
                    </a:lnTo>
                    <a:lnTo>
                      <a:pt x="459" y="943"/>
                    </a:lnTo>
                    <a:lnTo>
                      <a:pt x="483" y="873"/>
                    </a:lnTo>
                    <a:lnTo>
                      <a:pt x="495" y="790"/>
                    </a:lnTo>
                    <a:lnTo>
                      <a:pt x="495" y="696"/>
                    </a:lnTo>
                    <a:lnTo>
                      <a:pt x="459" y="696"/>
                    </a:lnTo>
                    <a:lnTo>
                      <a:pt x="459" y="849"/>
                    </a:lnTo>
                    <a:lnTo>
                      <a:pt x="448" y="884"/>
                    </a:lnTo>
                    <a:lnTo>
                      <a:pt x="424" y="920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5" y="943"/>
                    </a:lnTo>
                    <a:lnTo>
                      <a:pt x="271" y="932"/>
                    </a:lnTo>
                    <a:lnTo>
                      <a:pt x="259" y="908"/>
                    </a:lnTo>
                    <a:lnTo>
                      <a:pt x="247" y="873"/>
                    </a:lnTo>
                    <a:lnTo>
                      <a:pt x="247" y="790"/>
                    </a:lnTo>
                    <a:lnTo>
                      <a:pt x="247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52" name="Freeform 156"/>
              <p:cNvSpPr>
                <a:spLocks/>
              </p:cNvSpPr>
              <p:nvPr/>
            </p:nvSpPr>
            <p:spPr bwMode="auto">
              <a:xfrm>
                <a:off x="26655" y="12415"/>
                <a:ext cx="813" cy="1109"/>
              </a:xfrm>
              <a:custGeom>
                <a:avLst/>
                <a:gdLst/>
                <a:ahLst/>
                <a:cxnLst>
                  <a:cxn ang="0">
                    <a:pos x="683" y="708"/>
                  </a:cxn>
                  <a:cxn ang="0">
                    <a:pos x="683" y="590"/>
                  </a:cxn>
                  <a:cxn ang="0">
                    <a:pos x="671" y="519"/>
                  </a:cxn>
                  <a:cxn ang="0">
                    <a:pos x="636" y="460"/>
                  </a:cxn>
                  <a:cxn ang="0">
                    <a:pos x="612" y="448"/>
                  </a:cxn>
                  <a:cxn ang="0">
                    <a:pos x="589" y="425"/>
                  </a:cxn>
                  <a:cxn ang="0">
                    <a:pos x="518" y="401"/>
                  </a:cxn>
                  <a:cxn ang="0">
                    <a:pos x="459" y="401"/>
                  </a:cxn>
                  <a:cxn ang="0">
                    <a:pos x="377" y="413"/>
                  </a:cxn>
                  <a:cxn ang="0">
                    <a:pos x="306" y="460"/>
                  </a:cxn>
                  <a:cxn ang="0">
                    <a:pos x="259" y="507"/>
                  </a:cxn>
                  <a:cxn ang="0">
                    <a:pos x="236" y="554"/>
                  </a:cxn>
                  <a:cxn ang="0">
                    <a:pos x="236" y="0"/>
                  </a:cxn>
                  <a:cxn ang="0">
                    <a:pos x="0" y="12"/>
                  </a:cxn>
                  <a:cxn ang="0">
                    <a:pos x="0" y="59"/>
                  </a:cxn>
                  <a:cxn ang="0">
                    <a:pos x="47" y="59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30" y="118"/>
                  </a:cxn>
                  <a:cxn ang="0">
                    <a:pos x="130" y="1026"/>
                  </a:cxn>
                  <a:cxn ang="0">
                    <a:pos x="118" y="1050"/>
                  </a:cxn>
                  <a:cxn ang="0">
                    <a:pos x="94" y="1050"/>
                  </a:cxn>
                  <a:cxn ang="0">
                    <a:pos x="59" y="1061"/>
                  </a:cxn>
                  <a:cxn ang="0">
                    <a:pos x="0" y="1061"/>
                  </a:cxn>
                  <a:cxn ang="0">
                    <a:pos x="0" y="1109"/>
                  </a:cxn>
                  <a:cxn ang="0">
                    <a:pos x="365" y="1109"/>
                  </a:cxn>
                  <a:cxn ang="0">
                    <a:pos x="365" y="1061"/>
                  </a:cxn>
                  <a:cxn ang="0">
                    <a:pos x="306" y="1061"/>
                  </a:cxn>
                  <a:cxn ang="0">
                    <a:pos x="271" y="1050"/>
                  </a:cxn>
                  <a:cxn ang="0">
                    <a:pos x="247" y="1038"/>
                  </a:cxn>
                  <a:cxn ang="0">
                    <a:pos x="236" y="1026"/>
                  </a:cxn>
                  <a:cxn ang="0">
                    <a:pos x="236" y="696"/>
                  </a:cxn>
                  <a:cxn ang="0">
                    <a:pos x="259" y="578"/>
                  </a:cxn>
                  <a:cxn ang="0">
                    <a:pos x="306" y="507"/>
                  </a:cxn>
                  <a:cxn ang="0">
                    <a:pos x="377" y="448"/>
                  </a:cxn>
                  <a:cxn ang="0">
                    <a:pos x="448" y="436"/>
                  </a:cxn>
                  <a:cxn ang="0">
                    <a:pos x="483" y="436"/>
                  </a:cxn>
                  <a:cxn ang="0">
                    <a:pos x="518" y="460"/>
                  </a:cxn>
                  <a:cxn ang="0">
                    <a:pos x="542" y="472"/>
                  </a:cxn>
                  <a:cxn ang="0">
                    <a:pos x="565" y="542"/>
                  </a:cxn>
                  <a:cxn ang="0">
                    <a:pos x="565" y="578"/>
                  </a:cxn>
                  <a:cxn ang="0">
                    <a:pos x="577" y="613"/>
                  </a:cxn>
                  <a:cxn ang="0">
                    <a:pos x="577" y="1026"/>
                  </a:cxn>
                  <a:cxn ang="0">
                    <a:pos x="565" y="1050"/>
                  </a:cxn>
                  <a:cxn ang="0">
                    <a:pos x="542" y="1050"/>
                  </a:cxn>
                  <a:cxn ang="0">
                    <a:pos x="506" y="1061"/>
                  </a:cxn>
                  <a:cxn ang="0">
                    <a:pos x="448" y="1061"/>
                  </a:cxn>
                  <a:cxn ang="0">
                    <a:pos x="448" y="1109"/>
                  </a:cxn>
                  <a:cxn ang="0">
                    <a:pos x="813" y="1109"/>
                  </a:cxn>
                  <a:cxn ang="0">
                    <a:pos x="813" y="1061"/>
                  </a:cxn>
                  <a:cxn ang="0">
                    <a:pos x="730" y="1061"/>
                  </a:cxn>
                  <a:cxn ang="0">
                    <a:pos x="683" y="1038"/>
                  </a:cxn>
                  <a:cxn ang="0">
                    <a:pos x="683" y="1014"/>
                  </a:cxn>
                  <a:cxn ang="0">
                    <a:pos x="683" y="708"/>
                  </a:cxn>
                </a:cxnLst>
                <a:rect l="0" t="0" r="r" b="b"/>
                <a:pathLst>
                  <a:path w="813" h="1109">
                    <a:moveTo>
                      <a:pt x="683" y="708"/>
                    </a:moveTo>
                    <a:lnTo>
                      <a:pt x="683" y="590"/>
                    </a:lnTo>
                    <a:lnTo>
                      <a:pt x="671" y="519"/>
                    </a:lnTo>
                    <a:lnTo>
                      <a:pt x="636" y="460"/>
                    </a:lnTo>
                    <a:lnTo>
                      <a:pt x="612" y="448"/>
                    </a:lnTo>
                    <a:lnTo>
                      <a:pt x="589" y="425"/>
                    </a:lnTo>
                    <a:lnTo>
                      <a:pt x="518" y="401"/>
                    </a:lnTo>
                    <a:lnTo>
                      <a:pt x="459" y="401"/>
                    </a:lnTo>
                    <a:lnTo>
                      <a:pt x="377" y="413"/>
                    </a:lnTo>
                    <a:lnTo>
                      <a:pt x="306" y="460"/>
                    </a:lnTo>
                    <a:lnTo>
                      <a:pt x="259" y="507"/>
                    </a:lnTo>
                    <a:lnTo>
                      <a:pt x="236" y="554"/>
                    </a:lnTo>
                    <a:lnTo>
                      <a:pt x="236" y="0"/>
                    </a:lnTo>
                    <a:lnTo>
                      <a:pt x="0" y="12"/>
                    </a:lnTo>
                    <a:lnTo>
                      <a:pt x="0" y="59"/>
                    </a:lnTo>
                    <a:lnTo>
                      <a:pt x="47" y="59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30" y="118"/>
                    </a:lnTo>
                    <a:lnTo>
                      <a:pt x="130" y="1026"/>
                    </a:lnTo>
                    <a:lnTo>
                      <a:pt x="118" y="1050"/>
                    </a:lnTo>
                    <a:lnTo>
                      <a:pt x="94" y="1050"/>
                    </a:lnTo>
                    <a:lnTo>
                      <a:pt x="59" y="1061"/>
                    </a:lnTo>
                    <a:lnTo>
                      <a:pt x="0" y="1061"/>
                    </a:lnTo>
                    <a:lnTo>
                      <a:pt x="0" y="1109"/>
                    </a:lnTo>
                    <a:lnTo>
                      <a:pt x="365" y="1109"/>
                    </a:lnTo>
                    <a:lnTo>
                      <a:pt x="365" y="1061"/>
                    </a:lnTo>
                    <a:lnTo>
                      <a:pt x="306" y="1061"/>
                    </a:lnTo>
                    <a:lnTo>
                      <a:pt x="271" y="1050"/>
                    </a:lnTo>
                    <a:lnTo>
                      <a:pt x="247" y="1038"/>
                    </a:lnTo>
                    <a:lnTo>
                      <a:pt x="236" y="1026"/>
                    </a:lnTo>
                    <a:lnTo>
                      <a:pt x="236" y="696"/>
                    </a:lnTo>
                    <a:lnTo>
                      <a:pt x="259" y="578"/>
                    </a:lnTo>
                    <a:lnTo>
                      <a:pt x="306" y="507"/>
                    </a:lnTo>
                    <a:lnTo>
                      <a:pt x="377" y="448"/>
                    </a:lnTo>
                    <a:lnTo>
                      <a:pt x="448" y="436"/>
                    </a:lnTo>
                    <a:lnTo>
                      <a:pt x="483" y="436"/>
                    </a:lnTo>
                    <a:lnTo>
                      <a:pt x="518" y="460"/>
                    </a:lnTo>
                    <a:lnTo>
                      <a:pt x="542" y="472"/>
                    </a:lnTo>
                    <a:lnTo>
                      <a:pt x="565" y="542"/>
                    </a:lnTo>
                    <a:lnTo>
                      <a:pt x="565" y="578"/>
                    </a:lnTo>
                    <a:lnTo>
                      <a:pt x="577" y="613"/>
                    </a:lnTo>
                    <a:lnTo>
                      <a:pt x="577" y="1026"/>
                    </a:lnTo>
                    <a:lnTo>
                      <a:pt x="565" y="1050"/>
                    </a:lnTo>
                    <a:lnTo>
                      <a:pt x="542" y="1050"/>
                    </a:lnTo>
                    <a:lnTo>
                      <a:pt x="506" y="1061"/>
                    </a:lnTo>
                    <a:lnTo>
                      <a:pt x="448" y="1061"/>
                    </a:lnTo>
                    <a:lnTo>
                      <a:pt x="448" y="1109"/>
                    </a:lnTo>
                    <a:lnTo>
                      <a:pt x="813" y="1109"/>
                    </a:lnTo>
                    <a:lnTo>
                      <a:pt x="813" y="1061"/>
                    </a:lnTo>
                    <a:lnTo>
                      <a:pt x="730" y="1061"/>
                    </a:lnTo>
                    <a:lnTo>
                      <a:pt x="683" y="1038"/>
                    </a:lnTo>
                    <a:lnTo>
                      <a:pt x="683" y="1014"/>
                    </a:lnTo>
                    <a:lnTo>
                      <a:pt x="683" y="7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53" name="Freeform 157"/>
              <p:cNvSpPr>
                <a:spLocks noEditPoints="1"/>
              </p:cNvSpPr>
              <p:nvPr/>
            </p:nvSpPr>
            <p:spPr bwMode="auto">
              <a:xfrm>
                <a:off x="27538" y="12804"/>
                <a:ext cx="707" cy="731"/>
              </a:xfrm>
              <a:custGeom>
                <a:avLst/>
                <a:gdLst/>
                <a:ahLst/>
                <a:cxnLst>
                  <a:cxn ang="0">
                    <a:pos x="707" y="378"/>
                  </a:cxn>
                  <a:cxn ang="0">
                    <a:pos x="683" y="236"/>
                  </a:cxn>
                  <a:cxn ang="0">
                    <a:pos x="601" y="118"/>
                  </a:cxn>
                  <a:cxn ang="0">
                    <a:pos x="495" y="36"/>
                  </a:cxn>
                  <a:cxn ang="0">
                    <a:pos x="353" y="0"/>
                  </a:cxn>
                  <a:cxn ang="0">
                    <a:pos x="212" y="36"/>
                  </a:cxn>
                  <a:cxn ang="0">
                    <a:pos x="106" y="118"/>
                  </a:cxn>
                  <a:cxn ang="0">
                    <a:pos x="24" y="236"/>
                  </a:cxn>
                  <a:cxn ang="0">
                    <a:pos x="0" y="378"/>
                  </a:cxn>
                  <a:cxn ang="0">
                    <a:pos x="36" y="519"/>
                  </a:cxn>
                  <a:cxn ang="0">
                    <a:pos x="106" y="637"/>
                  </a:cxn>
                  <a:cxn ang="0">
                    <a:pos x="224" y="708"/>
                  </a:cxn>
                  <a:cxn ang="0">
                    <a:pos x="353" y="731"/>
                  </a:cxn>
                  <a:cxn ang="0">
                    <a:pos x="495" y="708"/>
                  </a:cxn>
                  <a:cxn ang="0">
                    <a:pos x="601" y="637"/>
                  </a:cxn>
                  <a:cxn ang="0">
                    <a:pos x="683" y="519"/>
                  </a:cxn>
                  <a:cxn ang="0">
                    <a:pos x="707" y="378"/>
                  </a:cxn>
                  <a:cxn ang="0">
                    <a:pos x="353" y="696"/>
                  </a:cxn>
                  <a:cxn ang="0">
                    <a:pos x="318" y="696"/>
                  </a:cxn>
                  <a:cxn ang="0">
                    <a:pos x="271" y="684"/>
                  </a:cxn>
                  <a:cxn ang="0">
                    <a:pos x="236" y="661"/>
                  </a:cxn>
                  <a:cxn ang="0">
                    <a:pos x="200" y="625"/>
                  </a:cxn>
                  <a:cxn ang="0">
                    <a:pos x="177" y="590"/>
                  </a:cxn>
                  <a:cxn ang="0">
                    <a:pos x="141" y="507"/>
                  </a:cxn>
                  <a:cxn ang="0">
                    <a:pos x="141" y="436"/>
                  </a:cxn>
                  <a:cxn ang="0">
                    <a:pos x="130" y="366"/>
                  </a:cxn>
                  <a:cxn ang="0">
                    <a:pos x="141" y="260"/>
                  </a:cxn>
                  <a:cxn ang="0">
                    <a:pos x="177" y="142"/>
                  </a:cxn>
                  <a:cxn ang="0">
                    <a:pos x="200" y="106"/>
                  </a:cxn>
                  <a:cxn ang="0">
                    <a:pos x="236" y="71"/>
                  </a:cxn>
                  <a:cxn ang="0">
                    <a:pos x="271" y="59"/>
                  </a:cxn>
                  <a:cxn ang="0">
                    <a:pos x="318" y="36"/>
                  </a:cxn>
                  <a:cxn ang="0">
                    <a:pos x="353" y="36"/>
                  </a:cxn>
                  <a:cxn ang="0">
                    <a:pos x="412" y="47"/>
                  </a:cxn>
                  <a:cxn ang="0">
                    <a:pos x="459" y="59"/>
                  </a:cxn>
                  <a:cxn ang="0">
                    <a:pos x="495" y="95"/>
                  </a:cxn>
                  <a:cxn ang="0">
                    <a:pos x="530" y="142"/>
                  </a:cxn>
                  <a:cxn ang="0">
                    <a:pos x="565" y="212"/>
                  </a:cxn>
                  <a:cxn ang="0">
                    <a:pos x="577" y="295"/>
                  </a:cxn>
                  <a:cxn ang="0">
                    <a:pos x="577" y="472"/>
                  </a:cxn>
                  <a:cxn ang="0">
                    <a:pos x="542" y="578"/>
                  </a:cxn>
                  <a:cxn ang="0">
                    <a:pos x="507" y="625"/>
                  </a:cxn>
                  <a:cxn ang="0">
                    <a:pos x="471" y="661"/>
                  </a:cxn>
                  <a:cxn ang="0">
                    <a:pos x="412" y="684"/>
                  </a:cxn>
                  <a:cxn ang="0">
                    <a:pos x="353" y="696"/>
                  </a:cxn>
                </a:cxnLst>
                <a:rect l="0" t="0" r="r" b="b"/>
                <a:pathLst>
                  <a:path w="707" h="731">
                    <a:moveTo>
                      <a:pt x="707" y="378"/>
                    </a:moveTo>
                    <a:lnTo>
                      <a:pt x="683" y="236"/>
                    </a:lnTo>
                    <a:lnTo>
                      <a:pt x="601" y="118"/>
                    </a:lnTo>
                    <a:lnTo>
                      <a:pt x="495" y="36"/>
                    </a:lnTo>
                    <a:lnTo>
                      <a:pt x="353" y="0"/>
                    </a:lnTo>
                    <a:lnTo>
                      <a:pt x="212" y="36"/>
                    </a:lnTo>
                    <a:lnTo>
                      <a:pt x="106" y="118"/>
                    </a:lnTo>
                    <a:lnTo>
                      <a:pt x="24" y="236"/>
                    </a:lnTo>
                    <a:lnTo>
                      <a:pt x="0" y="378"/>
                    </a:lnTo>
                    <a:lnTo>
                      <a:pt x="36" y="519"/>
                    </a:lnTo>
                    <a:lnTo>
                      <a:pt x="106" y="637"/>
                    </a:lnTo>
                    <a:lnTo>
                      <a:pt x="224" y="708"/>
                    </a:lnTo>
                    <a:lnTo>
                      <a:pt x="353" y="731"/>
                    </a:lnTo>
                    <a:lnTo>
                      <a:pt x="495" y="708"/>
                    </a:lnTo>
                    <a:lnTo>
                      <a:pt x="601" y="637"/>
                    </a:lnTo>
                    <a:lnTo>
                      <a:pt x="683" y="519"/>
                    </a:lnTo>
                    <a:lnTo>
                      <a:pt x="707" y="378"/>
                    </a:lnTo>
                    <a:close/>
                    <a:moveTo>
                      <a:pt x="353" y="696"/>
                    </a:moveTo>
                    <a:lnTo>
                      <a:pt x="318" y="696"/>
                    </a:lnTo>
                    <a:lnTo>
                      <a:pt x="271" y="684"/>
                    </a:lnTo>
                    <a:lnTo>
                      <a:pt x="236" y="661"/>
                    </a:lnTo>
                    <a:lnTo>
                      <a:pt x="200" y="625"/>
                    </a:lnTo>
                    <a:lnTo>
                      <a:pt x="177" y="590"/>
                    </a:lnTo>
                    <a:lnTo>
                      <a:pt x="141" y="507"/>
                    </a:lnTo>
                    <a:lnTo>
                      <a:pt x="141" y="436"/>
                    </a:lnTo>
                    <a:lnTo>
                      <a:pt x="130" y="366"/>
                    </a:lnTo>
                    <a:lnTo>
                      <a:pt x="141" y="260"/>
                    </a:lnTo>
                    <a:lnTo>
                      <a:pt x="177" y="142"/>
                    </a:lnTo>
                    <a:lnTo>
                      <a:pt x="200" y="106"/>
                    </a:lnTo>
                    <a:lnTo>
                      <a:pt x="236" y="71"/>
                    </a:lnTo>
                    <a:lnTo>
                      <a:pt x="271" y="59"/>
                    </a:lnTo>
                    <a:lnTo>
                      <a:pt x="318" y="36"/>
                    </a:lnTo>
                    <a:lnTo>
                      <a:pt x="353" y="36"/>
                    </a:lnTo>
                    <a:lnTo>
                      <a:pt x="412" y="47"/>
                    </a:lnTo>
                    <a:lnTo>
                      <a:pt x="459" y="59"/>
                    </a:lnTo>
                    <a:lnTo>
                      <a:pt x="495" y="95"/>
                    </a:lnTo>
                    <a:lnTo>
                      <a:pt x="530" y="142"/>
                    </a:lnTo>
                    <a:lnTo>
                      <a:pt x="565" y="212"/>
                    </a:lnTo>
                    <a:lnTo>
                      <a:pt x="577" y="295"/>
                    </a:lnTo>
                    <a:lnTo>
                      <a:pt x="577" y="472"/>
                    </a:lnTo>
                    <a:lnTo>
                      <a:pt x="542" y="578"/>
                    </a:lnTo>
                    <a:lnTo>
                      <a:pt x="507" y="625"/>
                    </a:lnTo>
                    <a:lnTo>
                      <a:pt x="471" y="661"/>
                    </a:lnTo>
                    <a:lnTo>
                      <a:pt x="412" y="684"/>
                    </a:lnTo>
                    <a:lnTo>
                      <a:pt x="353" y="6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54" name="Freeform 158"/>
              <p:cNvSpPr>
                <a:spLocks/>
              </p:cNvSpPr>
              <p:nvPr/>
            </p:nvSpPr>
            <p:spPr bwMode="auto">
              <a:xfrm>
                <a:off x="28351" y="12804"/>
                <a:ext cx="518" cy="731"/>
              </a:xfrm>
              <a:custGeom>
                <a:avLst/>
                <a:gdLst/>
                <a:ahLst/>
                <a:cxnLst>
                  <a:cxn ang="0">
                    <a:pos x="294" y="413"/>
                  </a:cxn>
                  <a:cxn ang="0">
                    <a:pos x="341" y="425"/>
                  </a:cxn>
                  <a:cxn ang="0">
                    <a:pos x="424" y="484"/>
                  </a:cxn>
                  <a:cxn ang="0">
                    <a:pos x="424" y="625"/>
                  </a:cxn>
                  <a:cxn ang="0">
                    <a:pos x="365" y="684"/>
                  </a:cxn>
                  <a:cxn ang="0">
                    <a:pos x="259" y="708"/>
                  </a:cxn>
                  <a:cxn ang="0">
                    <a:pos x="106" y="637"/>
                  </a:cxn>
                  <a:cxn ang="0">
                    <a:pos x="35" y="472"/>
                  </a:cxn>
                  <a:cxn ang="0">
                    <a:pos x="23" y="448"/>
                  </a:cxn>
                  <a:cxn ang="0">
                    <a:pos x="0" y="731"/>
                  </a:cxn>
                  <a:cxn ang="0">
                    <a:pos x="35" y="720"/>
                  </a:cxn>
                  <a:cxn ang="0">
                    <a:pos x="59" y="696"/>
                  </a:cxn>
                  <a:cxn ang="0">
                    <a:pos x="129" y="708"/>
                  </a:cxn>
                  <a:cxn ang="0">
                    <a:pos x="259" y="731"/>
                  </a:cxn>
                  <a:cxn ang="0">
                    <a:pos x="459" y="672"/>
                  </a:cxn>
                  <a:cxn ang="0">
                    <a:pos x="518" y="519"/>
                  </a:cxn>
                  <a:cxn ang="0">
                    <a:pos x="506" y="436"/>
                  </a:cxn>
                  <a:cxn ang="0">
                    <a:pos x="471" y="378"/>
                  </a:cxn>
                  <a:cxn ang="0">
                    <a:pos x="412" y="330"/>
                  </a:cxn>
                  <a:cxn ang="0">
                    <a:pos x="270" y="283"/>
                  </a:cxn>
                  <a:cxn ang="0">
                    <a:pos x="141" y="248"/>
                  </a:cxn>
                  <a:cxn ang="0">
                    <a:pos x="70" y="153"/>
                  </a:cxn>
                  <a:cxn ang="0">
                    <a:pos x="82" y="106"/>
                  </a:cxn>
                  <a:cxn ang="0">
                    <a:pos x="153" y="47"/>
                  </a:cxn>
                  <a:cxn ang="0">
                    <a:pos x="247" y="36"/>
                  </a:cxn>
                  <a:cxn ang="0">
                    <a:pos x="388" y="83"/>
                  </a:cxn>
                  <a:cxn ang="0">
                    <a:pos x="435" y="189"/>
                  </a:cxn>
                  <a:cxn ang="0">
                    <a:pos x="447" y="236"/>
                  </a:cxn>
                  <a:cxn ang="0">
                    <a:pos x="482" y="224"/>
                  </a:cxn>
                  <a:cxn ang="0">
                    <a:pos x="471" y="0"/>
                  </a:cxn>
                  <a:cxn ang="0">
                    <a:pos x="447" y="12"/>
                  </a:cxn>
                  <a:cxn ang="0">
                    <a:pos x="412" y="36"/>
                  </a:cxn>
                  <a:cxn ang="0">
                    <a:pos x="353" y="24"/>
                  </a:cxn>
                  <a:cxn ang="0">
                    <a:pos x="247" y="0"/>
                  </a:cxn>
                  <a:cxn ang="0">
                    <a:pos x="47" y="71"/>
                  </a:cxn>
                  <a:cxn ang="0">
                    <a:pos x="0" y="201"/>
                  </a:cxn>
                  <a:cxn ang="0">
                    <a:pos x="11" y="271"/>
                  </a:cxn>
                  <a:cxn ang="0">
                    <a:pos x="70" y="330"/>
                  </a:cxn>
                  <a:cxn ang="0">
                    <a:pos x="176" y="389"/>
                  </a:cxn>
                </a:cxnLst>
                <a:rect l="0" t="0" r="r" b="b"/>
                <a:pathLst>
                  <a:path w="518" h="731">
                    <a:moveTo>
                      <a:pt x="270" y="413"/>
                    </a:moveTo>
                    <a:lnTo>
                      <a:pt x="294" y="413"/>
                    </a:lnTo>
                    <a:lnTo>
                      <a:pt x="318" y="425"/>
                    </a:lnTo>
                    <a:lnTo>
                      <a:pt x="341" y="425"/>
                    </a:lnTo>
                    <a:lnTo>
                      <a:pt x="376" y="436"/>
                    </a:lnTo>
                    <a:lnTo>
                      <a:pt x="424" y="484"/>
                    </a:lnTo>
                    <a:lnTo>
                      <a:pt x="447" y="554"/>
                    </a:lnTo>
                    <a:lnTo>
                      <a:pt x="424" y="625"/>
                    </a:lnTo>
                    <a:lnTo>
                      <a:pt x="400" y="661"/>
                    </a:lnTo>
                    <a:lnTo>
                      <a:pt x="365" y="684"/>
                    </a:lnTo>
                    <a:lnTo>
                      <a:pt x="318" y="696"/>
                    </a:lnTo>
                    <a:lnTo>
                      <a:pt x="259" y="708"/>
                    </a:lnTo>
                    <a:lnTo>
                      <a:pt x="176" y="684"/>
                    </a:lnTo>
                    <a:lnTo>
                      <a:pt x="106" y="637"/>
                    </a:lnTo>
                    <a:lnTo>
                      <a:pt x="70" y="566"/>
                    </a:lnTo>
                    <a:lnTo>
                      <a:pt x="35" y="472"/>
                    </a:lnTo>
                    <a:lnTo>
                      <a:pt x="35" y="460"/>
                    </a:lnTo>
                    <a:lnTo>
                      <a:pt x="23" y="448"/>
                    </a:lnTo>
                    <a:lnTo>
                      <a:pt x="0" y="448"/>
                    </a:lnTo>
                    <a:lnTo>
                      <a:pt x="0" y="731"/>
                    </a:lnTo>
                    <a:lnTo>
                      <a:pt x="23" y="731"/>
                    </a:lnTo>
                    <a:lnTo>
                      <a:pt x="35" y="720"/>
                    </a:lnTo>
                    <a:lnTo>
                      <a:pt x="59" y="708"/>
                    </a:lnTo>
                    <a:lnTo>
                      <a:pt x="59" y="696"/>
                    </a:lnTo>
                    <a:lnTo>
                      <a:pt x="82" y="672"/>
                    </a:lnTo>
                    <a:lnTo>
                      <a:pt x="129" y="708"/>
                    </a:lnTo>
                    <a:lnTo>
                      <a:pt x="200" y="731"/>
                    </a:lnTo>
                    <a:lnTo>
                      <a:pt x="259" y="731"/>
                    </a:lnTo>
                    <a:lnTo>
                      <a:pt x="376" y="720"/>
                    </a:lnTo>
                    <a:lnTo>
                      <a:pt x="459" y="672"/>
                    </a:lnTo>
                    <a:lnTo>
                      <a:pt x="506" y="602"/>
                    </a:lnTo>
                    <a:lnTo>
                      <a:pt x="518" y="519"/>
                    </a:lnTo>
                    <a:lnTo>
                      <a:pt x="518" y="472"/>
                    </a:lnTo>
                    <a:lnTo>
                      <a:pt x="506" y="436"/>
                    </a:lnTo>
                    <a:lnTo>
                      <a:pt x="482" y="401"/>
                    </a:lnTo>
                    <a:lnTo>
                      <a:pt x="471" y="378"/>
                    </a:lnTo>
                    <a:lnTo>
                      <a:pt x="447" y="366"/>
                    </a:lnTo>
                    <a:lnTo>
                      <a:pt x="412" y="330"/>
                    </a:lnTo>
                    <a:lnTo>
                      <a:pt x="365" y="307"/>
                    </a:lnTo>
                    <a:lnTo>
                      <a:pt x="270" y="283"/>
                    </a:lnTo>
                    <a:lnTo>
                      <a:pt x="200" y="271"/>
                    </a:lnTo>
                    <a:lnTo>
                      <a:pt x="141" y="248"/>
                    </a:lnTo>
                    <a:lnTo>
                      <a:pt x="94" y="212"/>
                    </a:lnTo>
                    <a:lnTo>
                      <a:pt x="70" y="153"/>
                    </a:lnTo>
                    <a:lnTo>
                      <a:pt x="70" y="130"/>
                    </a:lnTo>
                    <a:lnTo>
                      <a:pt x="82" y="106"/>
                    </a:lnTo>
                    <a:lnTo>
                      <a:pt x="129" y="59"/>
                    </a:lnTo>
                    <a:lnTo>
                      <a:pt x="153" y="47"/>
                    </a:lnTo>
                    <a:lnTo>
                      <a:pt x="200" y="36"/>
                    </a:lnTo>
                    <a:lnTo>
                      <a:pt x="247" y="36"/>
                    </a:lnTo>
                    <a:lnTo>
                      <a:pt x="341" y="47"/>
                    </a:lnTo>
                    <a:lnTo>
                      <a:pt x="388" y="83"/>
                    </a:lnTo>
                    <a:lnTo>
                      <a:pt x="424" y="142"/>
                    </a:lnTo>
                    <a:lnTo>
                      <a:pt x="435" y="189"/>
                    </a:lnTo>
                    <a:lnTo>
                      <a:pt x="435" y="224"/>
                    </a:lnTo>
                    <a:lnTo>
                      <a:pt x="447" y="236"/>
                    </a:lnTo>
                    <a:lnTo>
                      <a:pt x="471" y="236"/>
                    </a:lnTo>
                    <a:lnTo>
                      <a:pt x="482" y="224"/>
                    </a:lnTo>
                    <a:lnTo>
                      <a:pt x="482" y="12"/>
                    </a:lnTo>
                    <a:lnTo>
                      <a:pt x="471" y="0"/>
                    </a:lnTo>
                    <a:lnTo>
                      <a:pt x="447" y="0"/>
                    </a:lnTo>
                    <a:lnTo>
                      <a:pt x="447" y="12"/>
                    </a:lnTo>
                    <a:lnTo>
                      <a:pt x="424" y="36"/>
                    </a:lnTo>
                    <a:lnTo>
                      <a:pt x="412" y="36"/>
                    </a:lnTo>
                    <a:lnTo>
                      <a:pt x="400" y="47"/>
                    </a:lnTo>
                    <a:lnTo>
                      <a:pt x="353" y="24"/>
                    </a:lnTo>
                    <a:lnTo>
                      <a:pt x="282" y="0"/>
                    </a:lnTo>
                    <a:lnTo>
                      <a:pt x="247" y="0"/>
                    </a:lnTo>
                    <a:lnTo>
                      <a:pt x="129" y="24"/>
                    </a:lnTo>
                    <a:lnTo>
                      <a:pt x="47" y="71"/>
                    </a:lnTo>
                    <a:lnTo>
                      <a:pt x="11" y="130"/>
                    </a:lnTo>
                    <a:lnTo>
                      <a:pt x="0" y="201"/>
                    </a:lnTo>
                    <a:lnTo>
                      <a:pt x="0" y="236"/>
                    </a:lnTo>
                    <a:lnTo>
                      <a:pt x="11" y="271"/>
                    </a:lnTo>
                    <a:lnTo>
                      <a:pt x="35" y="307"/>
                    </a:lnTo>
                    <a:lnTo>
                      <a:pt x="70" y="330"/>
                    </a:lnTo>
                    <a:lnTo>
                      <a:pt x="117" y="366"/>
                    </a:lnTo>
                    <a:lnTo>
                      <a:pt x="176" y="389"/>
                    </a:lnTo>
                    <a:lnTo>
                      <a:pt x="270" y="4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55" name="Freeform 159"/>
              <p:cNvSpPr>
                <a:spLocks noEditPoints="1"/>
              </p:cNvSpPr>
              <p:nvPr/>
            </p:nvSpPr>
            <p:spPr bwMode="auto">
              <a:xfrm>
                <a:off x="28975" y="12804"/>
                <a:ext cx="612" cy="731"/>
              </a:xfrm>
              <a:custGeom>
                <a:avLst/>
                <a:gdLst/>
                <a:ahLst/>
                <a:cxnLst>
                  <a:cxn ang="0">
                    <a:pos x="577" y="354"/>
                  </a:cxn>
                  <a:cxn ang="0">
                    <a:pos x="600" y="354"/>
                  </a:cxn>
                  <a:cxn ang="0">
                    <a:pos x="612" y="342"/>
                  </a:cxn>
                  <a:cxn ang="0">
                    <a:pos x="612" y="319"/>
                  </a:cxn>
                  <a:cxn ang="0">
                    <a:pos x="600" y="224"/>
                  </a:cxn>
                  <a:cxn ang="0">
                    <a:pos x="565" y="142"/>
                  </a:cxn>
                  <a:cxn ang="0">
                    <a:pos x="518" y="71"/>
                  </a:cxn>
                  <a:cxn ang="0">
                    <a:pos x="435" y="24"/>
                  </a:cxn>
                  <a:cxn ang="0">
                    <a:pos x="329" y="0"/>
                  </a:cxn>
                  <a:cxn ang="0">
                    <a:pos x="200" y="36"/>
                  </a:cxn>
                  <a:cxn ang="0">
                    <a:pos x="94" y="106"/>
                  </a:cxn>
                  <a:cxn ang="0">
                    <a:pos x="23" y="224"/>
                  </a:cxn>
                  <a:cxn ang="0">
                    <a:pos x="0" y="366"/>
                  </a:cxn>
                  <a:cxn ang="0">
                    <a:pos x="23" y="519"/>
                  </a:cxn>
                  <a:cxn ang="0">
                    <a:pos x="106" y="637"/>
                  </a:cxn>
                  <a:cxn ang="0">
                    <a:pos x="212" y="708"/>
                  </a:cxn>
                  <a:cxn ang="0">
                    <a:pos x="353" y="731"/>
                  </a:cxn>
                  <a:cxn ang="0">
                    <a:pos x="447" y="720"/>
                  </a:cxn>
                  <a:cxn ang="0">
                    <a:pos x="530" y="672"/>
                  </a:cxn>
                  <a:cxn ang="0">
                    <a:pos x="577" y="613"/>
                  </a:cxn>
                  <a:cxn ang="0">
                    <a:pos x="600" y="566"/>
                  </a:cxn>
                  <a:cxn ang="0">
                    <a:pos x="612" y="531"/>
                  </a:cxn>
                  <a:cxn ang="0">
                    <a:pos x="612" y="519"/>
                  </a:cxn>
                  <a:cxn ang="0">
                    <a:pos x="600" y="507"/>
                  </a:cxn>
                  <a:cxn ang="0">
                    <a:pos x="588" y="507"/>
                  </a:cxn>
                  <a:cxn ang="0">
                    <a:pos x="577" y="519"/>
                  </a:cxn>
                  <a:cxn ang="0">
                    <a:pos x="577" y="531"/>
                  </a:cxn>
                  <a:cxn ang="0">
                    <a:pos x="518" y="625"/>
                  </a:cxn>
                  <a:cxn ang="0">
                    <a:pos x="447" y="672"/>
                  </a:cxn>
                  <a:cxn ang="0">
                    <a:pos x="388" y="696"/>
                  </a:cxn>
                  <a:cxn ang="0">
                    <a:pos x="353" y="696"/>
                  </a:cxn>
                  <a:cxn ang="0">
                    <a:pos x="294" y="684"/>
                  </a:cxn>
                  <a:cxn ang="0">
                    <a:pos x="247" y="661"/>
                  </a:cxn>
                  <a:cxn ang="0">
                    <a:pos x="212" y="637"/>
                  </a:cxn>
                  <a:cxn ang="0">
                    <a:pos x="176" y="590"/>
                  </a:cxn>
                  <a:cxn ang="0">
                    <a:pos x="141" y="507"/>
                  </a:cxn>
                  <a:cxn ang="0">
                    <a:pos x="129" y="425"/>
                  </a:cxn>
                  <a:cxn ang="0">
                    <a:pos x="129" y="354"/>
                  </a:cxn>
                  <a:cxn ang="0">
                    <a:pos x="577" y="354"/>
                  </a:cxn>
                  <a:cxn ang="0">
                    <a:pos x="129" y="319"/>
                  </a:cxn>
                  <a:cxn ang="0">
                    <a:pos x="153" y="201"/>
                  </a:cxn>
                  <a:cxn ang="0">
                    <a:pos x="188" y="118"/>
                  </a:cxn>
                  <a:cxn ang="0">
                    <a:pos x="235" y="71"/>
                  </a:cxn>
                  <a:cxn ang="0">
                    <a:pos x="282" y="47"/>
                  </a:cxn>
                  <a:cxn ang="0">
                    <a:pos x="329" y="36"/>
                  </a:cxn>
                  <a:cxn ang="0">
                    <a:pos x="412" y="59"/>
                  </a:cxn>
                  <a:cxn ang="0">
                    <a:pos x="459" y="118"/>
                  </a:cxn>
                  <a:cxn ang="0">
                    <a:pos x="494" y="189"/>
                  </a:cxn>
                  <a:cxn ang="0">
                    <a:pos x="506" y="260"/>
                  </a:cxn>
                  <a:cxn ang="0">
                    <a:pos x="506" y="319"/>
                  </a:cxn>
                  <a:cxn ang="0">
                    <a:pos x="129" y="319"/>
                  </a:cxn>
                </a:cxnLst>
                <a:rect l="0" t="0" r="r" b="b"/>
                <a:pathLst>
                  <a:path w="612" h="731">
                    <a:moveTo>
                      <a:pt x="577" y="354"/>
                    </a:moveTo>
                    <a:lnTo>
                      <a:pt x="600" y="354"/>
                    </a:lnTo>
                    <a:lnTo>
                      <a:pt x="612" y="342"/>
                    </a:lnTo>
                    <a:lnTo>
                      <a:pt x="612" y="319"/>
                    </a:lnTo>
                    <a:lnTo>
                      <a:pt x="600" y="224"/>
                    </a:lnTo>
                    <a:lnTo>
                      <a:pt x="565" y="142"/>
                    </a:lnTo>
                    <a:lnTo>
                      <a:pt x="518" y="71"/>
                    </a:lnTo>
                    <a:lnTo>
                      <a:pt x="435" y="24"/>
                    </a:lnTo>
                    <a:lnTo>
                      <a:pt x="329" y="0"/>
                    </a:lnTo>
                    <a:lnTo>
                      <a:pt x="200" y="36"/>
                    </a:lnTo>
                    <a:lnTo>
                      <a:pt x="94" y="106"/>
                    </a:lnTo>
                    <a:lnTo>
                      <a:pt x="23" y="224"/>
                    </a:lnTo>
                    <a:lnTo>
                      <a:pt x="0" y="366"/>
                    </a:lnTo>
                    <a:lnTo>
                      <a:pt x="23" y="519"/>
                    </a:lnTo>
                    <a:lnTo>
                      <a:pt x="106" y="637"/>
                    </a:lnTo>
                    <a:lnTo>
                      <a:pt x="212" y="708"/>
                    </a:lnTo>
                    <a:lnTo>
                      <a:pt x="353" y="731"/>
                    </a:lnTo>
                    <a:lnTo>
                      <a:pt x="447" y="720"/>
                    </a:lnTo>
                    <a:lnTo>
                      <a:pt x="530" y="672"/>
                    </a:lnTo>
                    <a:lnTo>
                      <a:pt x="577" y="613"/>
                    </a:lnTo>
                    <a:lnTo>
                      <a:pt x="600" y="566"/>
                    </a:lnTo>
                    <a:lnTo>
                      <a:pt x="612" y="531"/>
                    </a:lnTo>
                    <a:lnTo>
                      <a:pt x="612" y="519"/>
                    </a:lnTo>
                    <a:lnTo>
                      <a:pt x="600" y="507"/>
                    </a:lnTo>
                    <a:lnTo>
                      <a:pt x="588" y="507"/>
                    </a:lnTo>
                    <a:lnTo>
                      <a:pt x="577" y="519"/>
                    </a:lnTo>
                    <a:lnTo>
                      <a:pt x="577" y="531"/>
                    </a:lnTo>
                    <a:lnTo>
                      <a:pt x="518" y="625"/>
                    </a:lnTo>
                    <a:lnTo>
                      <a:pt x="447" y="672"/>
                    </a:lnTo>
                    <a:lnTo>
                      <a:pt x="388" y="696"/>
                    </a:lnTo>
                    <a:lnTo>
                      <a:pt x="353" y="696"/>
                    </a:lnTo>
                    <a:lnTo>
                      <a:pt x="294" y="684"/>
                    </a:lnTo>
                    <a:lnTo>
                      <a:pt x="247" y="661"/>
                    </a:lnTo>
                    <a:lnTo>
                      <a:pt x="212" y="637"/>
                    </a:lnTo>
                    <a:lnTo>
                      <a:pt x="176" y="590"/>
                    </a:lnTo>
                    <a:lnTo>
                      <a:pt x="141" y="507"/>
                    </a:lnTo>
                    <a:lnTo>
                      <a:pt x="129" y="425"/>
                    </a:lnTo>
                    <a:lnTo>
                      <a:pt x="129" y="354"/>
                    </a:lnTo>
                    <a:lnTo>
                      <a:pt x="577" y="354"/>
                    </a:lnTo>
                    <a:close/>
                    <a:moveTo>
                      <a:pt x="129" y="319"/>
                    </a:moveTo>
                    <a:lnTo>
                      <a:pt x="153" y="201"/>
                    </a:lnTo>
                    <a:lnTo>
                      <a:pt x="188" y="118"/>
                    </a:lnTo>
                    <a:lnTo>
                      <a:pt x="235" y="71"/>
                    </a:lnTo>
                    <a:lnTo>
                      <a:pt x="282" y="47"/>
                    </a:lnTo>
                    <a:lnTo>
                      <a:pt x="329" y="36"/>
                    </a:lnTo>
                    <a:lnTo>
                      <a:pt x="412" y="59"/>
                    </a:lnTo>
                    <a:lnTo>
                      <a:pt x="459" y="118"/>
                    </a:lnTo>
                    <a:lnTo>
                      <a:pt x="494" y="189"/>
                    </a:lnTo>
                    <a:lnTo>
                      <a:pt x="506" y="260"/>
                    </a:lnTo>
                    <a:lnTo>
                      <a:pt x="506" y="319"/>
                    </a:lnTo>
                    <a:lnTo>
                      <a:pt x="129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56" name="Freeform 160"/>
              <p:cNvSpPr>
                <a:spLocks/>
              </p:cNvSpPr>
              <p:nvPr/>
            </p:nvSpPr>
            <p:spPr bwMode="auto">
              <a:xfrm>
                <a:off x="30294" y="12816"/>
                <a:ext cx="871" cy="719"/>
              </a:xfrm>
              <a:custGeom>
                <a:avLst/>
                <a:gdLst/>
                <a:ahLst/>
                <a:cxnLst>
                  <a:cxn ang="0">
                    <a:pos x="94" y="637"/>
                  </a:cxn>
                  <a:cxn ang="0">
                    <a:pos x="82" y="708"/>
                  </a:cxn>
                  <a:cxn ang="0">
                    <a:pos x="153" y="719"/>
                  </a:cxn>
                  <a:cxn ang="0">
                    <a:pos x="188" y="649"/>
                  </a:cxn>
                  <a:cxn ang="0">
                    <a:pos x="211" y="590"/>
                  </a:cxn>
                  <a:cxn ang="0">
                    <a:pos x="235" y="495"/>
                  </a:cxn>
                  <a:cxn ang="0">
                    <a:pos x="259" y="366"/>
                  </a:cxn>
                  <a:cxn ang="0">
                    <a:pos x="282" y="283"/>
                  </a:cxn>
                  <a:cxn ang="0">
                    <a:pos x="294" y="236"/>
                  </a:cxn>
                  <a:cxn ang="0">
                    <a:pos x="376" y="118"/>
                  </a:cxn>
                  <a:cxn ang="0">
                    <a:pos x="553" y="35"/>
                  </a:cxn>
                  <a:cxn ang="0">
                    <a:pos x="612" y="47"/>
                  </a:cxn>
                  <a:cxn ang="0">
                    <a:pos x="647" y="141"/>
                  </a:cxn>
                  <a:cxn ang="0">
                    <a:pos x="529" y="554"/>
                  </a:cxn>
                  <a:cxn ang="0">
                    <a:pos x="553" y="672"/>
                  </a:cxn>
                  <a:cxn ang="0">
                    <a:pos x="612" y="719"/>
                  </a:cxn>
                  <a:cxn ang="0">
                    <a:pos x="741" y="696"/>
                  </a:cxn>
                  <a:cxn ang="0">
                    <a:pos x="836" y="566"/>
                  </a:cxn>
                  <a:cxn ang="0">
                    <a:pos x="871" y="483"/>
                  </a:cxn>
                  <a:cxn ang="0">
                    <a:pos x="859" y="460"/>
                  </a:cxn>
                  <a:cxn ang="0">
                    <a:pos x="824" y="472"/>
                  </a:cxn>
                  <a:cxn ang="0">
                    <a:pos x="788" y="590"/>
                  </a:cxn>
                  <a:cxn ang="0">
                    <a:pos x="659" y="696"/>
                  </a:cxn>
                  <a:cxn ang="0">
                    <a:pos x="624" y="672"/>
                  </a:cxn>
                  <a:cxn ang="0">
                    <a:pos x="635" y="554"/>
                  </a:cxn>
                  <a:cxn ang="0">
                    <a:pos x="682" y="448"/>
                  </a:cxn>
                  <a:cxn ang="0">
                    <a:pos x="741" y="248"/>
                  </a:cxn>
                  <a:cxn ang="0">
                    <a:pos x="730" y="83"/>
                  </a:cxn>
                  <a:cxn ang="0">
                    <a:pos x="565" y="0"/>
                  </a:cxn>
                  <a:cxn ang="0">
                    <a:pos x="400" y="59"/>
                  </a:cxn>
                  <a:cxn ang="0">
                    <a:pos x="317" y="141"/>
                  </a:cxn>
                  <a:cxn ang="0">
                    <a:pos x="282" y="47"/>
                  </a:cxn>
                  <a:cxn ang="0">
                    <a:pos x="129" y="0"/>
                  </a:cxn>
                  <a:cxn ang="0">
                    <a:pos x="82" y="35"/>
                  </a:cxn>
                  <a:cxn ang="0">
                    <a:pos x="58" y="71"/>
                  </a:cxn>
                  <a:cxn ang="0">
                    <a:pos x="11" y="189"/>
                  </a:cxn>
                  <a:cxn ang="0">
                    <a:pos x="0" y="236"/>
                  </a:cxn>
                  <a:cxn ang="0">
                    <a:pos x="35" y="259"/>
                  </a:cxn>
                  <a:cxn ang="0">
                    <a:pos x="47" y="224"/>
                  </a:cxn>
                  <a:cxn ang="0">
                    <a:pos x="117" y="59"/>
                  </a:cxn>
                  <a:cxn ang="0">
                    <a:pos x="188" y="35"/>
                  </a:cxn>
                  <a:cxn ang="0">
                    <a:pos x="211" y="71"/>
                  </a:cxn>
                  <a:cxn ang="0">
                    <a:pos x="200" y="165"/>
                  </a:cxn>
                  <a:cxn ang="0">
                    <a:pos x="188" y="248"/>
                  </a:cxn>
                </a:cxnLst>
                <a:rect l="0" t="0" r="r" b="b"/>
                <a:pathLst>
                  <a:path w="871" h="719">
                    <a:moveTo>
                      <a:pt x="94" y="613"/>
                    </a:moveTo>
                    <a:lnTo>
                      <a:pt x="94" y="637"/>
                    </a:lnTo>
                    <a:lnTo>
                      <a:pt x="82" y="649"/>
                    </a:lnTo>
                    <a:lnTo>
                      <a:pt x="82" y="708"/>
                    </a:lnTo>
                    <a:lnTo>
                      <a:pt x="94" y="719"/>
                    </a:lnTo>
                    <a:lnTo>
                      <a:pt x="153" y="719"/>
                    </a:lnTo>
                    <a:lnTo>
                      <a:pt x="188" y="684"/>
                    </a:lnTo>
                    <a:lnTo>
                      <a:pt x="188" y="649"/>
                    </a:lnTo>
                    <a:lnTo>
                      <a:pt x="200" y="625"/>
                    </a:lnTo>
                    <a:lnTo>
                      <a:pt x="211" y="590"/>
                    </a:lnTo>
                    <a:lnTo>
                      <a:pt x="211" y="566"/>
                    </a:lnTo>
                    <a:lnTo>
                      <a:pt x="235" y="495"/>
                    </a:lnTo>
                    <a:lnTo>
                      <a:pt x="247" y="413"/>
                    </a:lnTo>
                    <a:lnTo>
                      <a:pt x="259" y="366"/>
                    </a:lnTo>
                    <a:lnTo>
                      <a:pt x="282" y="307"/>
                    </a:lnTo>
                    <a:lnTo>
                      <a:pt x="282" y="283"/>
                    </a:lnTo>
                    <a:lnTo>
                      <a:pt x="294" y="259"/>
                    </a:lnTo>
                    <a:lnTo>
                      <a:pt x="294" y="236"/>
                    </a:lnTo>
                    <a:lnTo>
                      <a:pt x="329" y="177"/>
                    </a:lnTo>
                    <a:lnTo>
                      <a:pt x="376" y="118"/>
                    </a:lnTo>
                    <a:lnTo>
                      <a:pt x="459" y="59"/>
                    </a:lnTo>
                    <a:lnTo>
                      <a:pt x="553" y="35"/>
                    </a:lnTo>
                    <a:lnTo>
                      <a:pt x="588" y="35"/>
                    </a:lnTo>
                    <a:lnTo>
                      <a:pt x="612" y="47"/>
                    </a:lnTo>
                    <a:lnTo>
                      <a:pt x="647" y="118"/>
                    </a:lnTo>
                    <a:lnTo>
                      <a:pt x="647" y="141"/>
                    </a:lnTo>
                    <a:lnTo>
                      <a:pt x="635" y="236"/>
                    </a:lnTo>
                    <a:lnTo>
                      <a:pt x="529" y="554"/>
                    </a:lnTo>
                    <a:lnTo>
                      <a:pt x="529" y="637"/>
                    </a:lnTo>
                    <a:lnTo>
                      <a:pt x="553" y="672"/>
                    </a:lnTo>
                    <a:lnTo>
                      <a:pt x="576" y="696"/>
                    </a:lnTo>
                    <a:lnTo>
                      <a:pt x="612" y="719"/>
                    </a:lnTo>
                    <a:lnTo>
                      <a:pt x="659" y="719"/>
                    </a:lnTo>
                    <a:lnTo>
                      <a:pt x="741" y="696"/>
                    </a:lnTo>
                    <a:lnTo>
                      <a:pt x="800" y="637"/>
                    </a:lnTo>
                    <a:lnTo>
                      <a:pt x="836" y="566"/>
                    </a:lnTo>
                    <a:lnTo>
                      <a:pt x="859" y="507"/>
                    </a:lnTo>
                    <a:lnTo>
                      <a:pt x="871" y="483"/>
                    </a:lnTo>
                    <a:lnTo>
                      <a:pt x="859" y="472"/>
                    </a:lnTo>
                    <a:lnTo>
                      <a:pt x="859" y="460"/>
                    </a:lnTo>
                    <a:lnTo>
                      <a:pt x="836" y="460"/>
                    </a:lnTo>
                    <a:lnTo>
                      <a:pt x="824" y="472"/>
                    </a:lnTo>
                    <a:lnTo>
                      <a:pt x="824" y="495"/>
                    </a:lnTo>
                    <a:lnTo>
                      <a:pt x="788" y="590"/>
                    </a:lnTo>
                    <a:lnTo>
                      <a:pt x="730" y="660"/>
                    </a:lnTo>
                    <a:lnTo>
                      <a:pt x="659" y="696"/>
                    </a:lnTo>
                    <a:lnTo>
                      <a:pt x="635" y="684"/>
                    </a:lnTo>
                    <a:lnTo>
                      <a:pt x="624" y="672"/>
                    </a:lnTo>
                    <a:lnTo>
                      <a:pt x="624" y="601"/>
                    </a:lnTo>
                    <a:lnTo>
                      <a:pt x="635" y="554"/>
                    </a:lnTo>
                    <a:lnTo>
                      <a:pt x="647" y="519"/>
                    </a:lnTo>
                    <a:lnTo>
                      <a:pt x="682" y="448"/>
                    </a:lnTo>
                    <a:lnTo>
                      <a:pt x="706" y="354"/>
                    </a:lnTo>
                    <a:lnTo>
                      <a:pt x="741" y="248"/>
                    </a:lnTo>
                    <a:lnTo>
                      <a:pt x="753" y="165"/>
                    </a:lnTo>
                    <a:lnTo>
                      <a:pt x="730" y="83"/>
                    </a:lnTo>
                    <a:lnTo>
                      <a:pt x="659" y="24"/>
                    </a:lnTo>
                    <a:lnTo>
                      <a:pt x="565" y="0"/>
                    </a:lnTo>
                    <a:lnTo>
                      <a:pt x="471" y="12"/>
                    </a:lnTo>
                    <a:lnTo>
                      <a:pt x="400" y="59"/>
                    </a:lnTo>
                    <a:lnTo>
                      <a:pt x="341" y="106"/>
                    </a:lnTo>
                    <a:lnTo>
                      <a:pt x="317" y="141"/>
                    </a:lnTo>
                    <a:lnTo>
                      <a:pt x="306" y="94"/>
                    </a:lnTo>
                    <a:lnTo>
                      <a:pt x="282" y="47"/>
                    </a:lnTo>
                    <a:lnTo>
                      <a:pt x="211" y="0"/>
                    </a:lnTo>
                    <a:lnTo>
                      <a:pt x="129" y="0"/>
                    </a:lnTo>
                    <a:lnTo>
                      <a:pt x="105" y="12"/>
                    </a:lnTo>
                    <a:lnTo>
                      <a:pt x="82" y="35"/>
                    </a:lnTo>
                    <a:lnTo>
                      <a:pt x="70" y="59"/>
                    </a:lnTo>
                    <a:lnTo>
                      <a:pt x="58" y="71"/>
                    </a:lnTo>
                    <a:lnTo>
                      <a:pt x="35" y="118"/>
                    </a:lnTo>
                    <a:lnTo>
                      <a:pt x="11" y="189"/>
                    </a:lnTo>
                    <a:lnTo>
                      <a:pt x="11" y="212"/>
                    </a:lnTo>
                    <a:lnTo>
                      <a:pt x="0" y="236"/>
                    </a:lnTo>
                    <a:lnTo>
                      <a:pt x="0" y="259"/>
                    </a:lnTo>
                    <a:lnTo>
                      <a:pt x="35" y="259"/>
                    </a:lnTo>
                    <a:lnTo>
                      <a:pt x="35" y="248"/>
                    </a:lnTo>
                    <a:lnTo>
                      <a:pt x="47" y="224"/>
                    </a:lnTo>
                    <a:lnTo>
                      <a:pt x="70" y="130"/>
                    </a:lnTo>
                    <a:lnTo>
                      <a:pt x="117" y="59"/>
                    </a:lnTo>
                    <a:lnTo>
                      <a:pt x="164" y="35"/>
                    </a:lnTo>
                    <a:lnTo>
                      <a:pt x="188" y="35"/>
                    </a:lnTo>
                    <a:lnTo>
                      <a:pt x="200" y="47"/>
                    </a:lnTo>
                    <a:lnTo>
                      <a:pt x="211" y="71"/>
                    </a:lnTo>
                    <a:lnTo>
                      <a:pt x="211" y="141"/>
                    </a:lnTo>
                    <a:lnTo>
                      <a:pt x="200" y="165"/>
                    </a:lnTo>
                    <a:lnTo>
                      <a:pt x="200" y="200"/>
                    </a:lnTo>
                    <a:lnTo>
                      <a:pt x="188" y="248"/>
                    </a:lnTo>
                    <a:lnTo>
                      <a:pt x="94" y="6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57" name="Freeform 161"/>
              <p:cNvSpPr>
                <a:spLocks/>
              </p:cNvSpPr>
              <p:nvPr/>
            </p:nvSpPr>
            <p:spPr bwMode="auto">
              <a:xfrm>
                <a:off x="31754" y="13087"/>
                <a:ext cx="977" cy="71"/>
              </a:xfrm>
              <a:custGeom>
                <a:avLst/>
                <a:gdLst/>
                <a:ahLst/>
                <a:cxnLst>
                  <a:cxn ang="0">
                    <a:pos x="930" y="71"/>
                  </a:cxn>
                  <a:cxn ang="0">
                    <a:pos x="942" y="71"/>
                  </a:cxn>
                  <a:cxn ang="0">
                    <a:pos x="965" y="59"/>
                  </a:cxn>
                  <a:cxn ang="0">
                    <a:pos x="977" y="59"/>
                  </a:cxn>
                  <a:cxn ang="0">
                    <a:pos x="977" y="24"/>
                  </a:cxn>
                  <a:cxn ang="0">
                    <a:pos x="953" y="0"/>
                  </a:cxn>
                  <a:cxn ang="0">
                    <a:pos x="35" y="0"/>
                  </a:cxn>
                  <a:cxn ang="0">
                    <a:pos x="23" y="12"/>
                  </a:cxn>
                  <a:cxn ang="0">
                    <a:pos x="11" y="12"/>
                  </a:cxn>
                  <a:cxn ang="0">
                    <a:pos x="0" y="36"/>
                  </a:cxn>
                  <a:cxn ang="0">
                    <a:pos x="11" y="59"/>
                  </a:cxn>
                  <a:cxn ang="0">
                    <a:pos x="23" y="59"/>
                  </a:cxn>
                  <a:cxn ang="0">
                    <a:pos x="35" y="71"/>
                  </a:cxn>
                  <a:cxn ang="0">
                    <a:pos x="58" y="71"/>
                  </a:cxn>
                  <a:cxn ang="0">
                    <a:pos x="930" y="71"/>
                  </a:cxn>
                </a:cxnLst>
                <a:rect l="0" t="0" r="r" b="b"/>
                <a:pathLst>
                  <a:path w="977" h="71">
                    <a:moveTo>
                      <a:pt x="930" y="71"/>
                    </a:moveTo>
                    <a:lnTo>
                      <a:pt x="942" y="71"/>
                    </a:lnTo>
                    <a:lnTo>
                      <a:pt x="965" y="59"/>
                    </a:lnTo>
                    <a:lnTo>
                      <a:pt x="977" y="59"/>
                    </a:lnTo>
                    <a:lnTo>
                      <a:pt x="977" y="24"/>
                    </a:lnTo>
                    <a:lnTo>
                      <a:pt x="953" y="0"/>
                    </a:lnTo>
                    <a:lnTo>
                      <a:pt x="35" y="0"/>
                    </a:lnTo>
                    <a:lnTo>
                      <a:pt x="23" y="12"/>
                    </a:lnTo>
                    <a:lnTo>
                      <a:pt x="11" y="12"/>
                    </a:lnTo>
                    <a:lnTo>
                      <a:pt x="0" y="36"/>
                    </a:lnTo>
                    <a:lnTo>
                      <a:pt x="11" y="59"/>
                    </a:lnTo>
                    <a:lnTo>
                      <a:pt x="23" y="59"/>
                    </a:lnTo>
                    <a:lnTo>
                      <a:pt x="35" y="71"/>
                    </a:lnTo>
                    <a:lnTo>
                      <a:pt x="58" y="71"/>
                    </a:lnTo>
                    <a:lnTo>
                      <a:pt x="930" y="7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58" name="Freeform 162"/>
              <p:cNvSpPr>
                <a:spLocks/>
              </p:cNvSpPr>
              <p:nvPr/>
            </p:nvSpPr>
            <p:spPr bwMode="auto">
              <a:xfrm>
                <a:off x="33426" y="12462"/>
                <a:ext cx="530" cy="1062"/>
              </a:xfrm>
              <a:custGeom>
                <a:avLst/>
                <a:gdLst/>
                <a:ahLst/>
                <a:cxnLst>
                  <a:cxn ang="0">
                    <a:pos x="329" y="36"/>
                  </a:cxn>
                  <a:cxn ang="0">
                    <a:pos x="329" y="0"/>
                  </a:cxn>
                  <a:cxn ang="0">
                    <a:pos x="294" y="0"/>
                  </a:cxn>
                  <a:cxn ang="0">
                    <a:pos x="188" y="71"/>
                  </a:cxn>
                  <a:cxn ang="0">
                    <a:pos x="82" y="95"/>
                  </a:cxn>
                  <a:cxn ang="0">
                    <a:pos x="0" y="95"/>
                  </a:cxn>
                  <a:cxn ang="0">
                    <a:pos x="0" y="142"/>
                  </a:cxn>
                  <a:cxn ang="0">
                    <a:pos x="47" y="142"/>
                  </a:cxn>
                  <a:cxn ang="0">
                    <a:pos x="129" y="130"/>
                  </a:cxn>
                  <a:cxn ang="0">
                    <a:pos x="212" y="106"/>
                  </a:cxn>
                  <a:cxn ang="0">
                    <a:pos x="212" y="979"/>
                  </a:cxn>
                  <a:cxn ang="0">
                    <a:pos x="200" y="991"/>
                  </a:cxn>
                  <a:cxn ang="0">
                    <a:pos x="176" y="1003"/>
                  </a:cxn>
                  <a:cxn ang="0">
                    <a:pos x="153" y="1003"/>
                  </a:cxn>
                  <a:cxn ang="0">
                    <a:pos x="117" y="1014"/>
                  </a:cxn>
                  <a:cxn ang="0">
                    <a:pos x="11" y="1014"/>
                  </a:cxn>
                  <a:cxn ang="0">
                    <a:pos x="11" y="1062"/>
                  </a:cxn>
                  <a:cxn ang="0">
                    <a:pos x="530" y="1062"/>
                  </a:cxn>
                  <a:cxn ang="0">
                    <a:pos x="530" y="1014"/>
                  </a:cxn>
                  <a:cxn ang="0">
                    <a:pos x="424" y="1014"/>
                  </a:cxn>
                  <a:cxn ang="0">
                    <a:pos x="388" y="1003"/>
                  </a:cxn>
                  <a:cxn ang="0">
                    <a:pos x="365" y="1003"/>
                  </a:cxn>
                  <a:cxn ang="0">
                    <a:pos x="341" y="991"/>
                  </a:cxn>
                  <a:cxn ang="0">
                    <a:pos x="329" y="979"/>
                  </a:cxn>
                  <a:cxn ang="0">
                    <a:pos x="329" y="932"/>
                  </a:cxn>
                  <a:cxn ang="0">
                    <a:pos x="329" y="36"/>
                  </a:cxn>
                </a:cxnLst>
                <a:rect l="0" t="0" r="r" b="b"/>
                <a:pathLst>
                  <a:path w="530" h="1062">
                    <a:moveTo>
                      <a:pt x="329" y="36"/>
                    </a:moveTo>
                    <a:lnTo>
                      <a:pt x="329" y="0"/>
                    </a:lnTo>
                    <a:lnTo>
                      <a:pt x="294" y="0"/>
                    </a:lnTo>
                    <a:lnTo>
                      <a:pt x="188" y="71"/>
                    </a:lnTo>
                    <a:lnTo>
                      <a:pt x="82" y="95"/>
                    </a:lnTo>
                    <a:lnTo>
                      <a:pt x="0" y="95"/>
                    </a:lnTo>
                    <a:lnTo>
                      <a:pt x="0" y="142"/>
                    </a:lnTo>
                    <a:lnTo>
                      <a:pt x="47" y="142"/>
                    </a:lnTo>
                    <a:lnTo>
                      <a:pt x="129" y="130"/>
                    </a:lnTo>
                    <a:lnTo>
                      <a:pt x="212" y="106"/>
                    </a:lnTo>
                    <a:lnTo>
                      <a:pt x="212" y="979"/>
                    </a:lnTo>
                    <a:lnTo>
                      <a:pt x="200" y="991"/>
                    </a:lnTo>
                    <a:lnTo>
                      <a:pt x="176" y="1003"/>
                    </a:lnTo>
                    <a:lnTo>
                      <a:pt x="153" y="1003"/>
                    </a:lnTo>
                    <a:lnTo>
                      <a:pt x="117" y="1014"/>
                    </a:lnTo>
                    <a:lnTo>
                      <a:pt x="11" y="1014"/>
                    </a:lnTo>
                    <a:lnTo>
                      <a:pt x="11" y="1062"/>
                    </a:lnTo>
                    <a:lnTo>
                      <a:pt x="530" y="1062"/>
                    </a:lnTo>
                    <a:lnTo>
                      <a:pt x="530" y="1014"/>
                    </a:lnTo>
                    <a:lnTo>
                      <a:pt x="424" y="1014"/>
                    </a:lnTo>
                    <a:lnTo>
                      <a:pt x="388" y="1003"/>
                    </a:lnTo>
                    <a:lnTo>
                      <a:pt x="365" y="1003"/>
                    </a:lnTo>
                    <a:lnTo>
                      <a:pt x="341" y="991"/>
                    </a:lnTo>
                    <a:lnTo>
                      <a:pt x="329" y="979"/>
                    </a:lnTo>
                    <a:lnTo>
                      <a:pt x="329" y="932"/>
                    </a:lnTo>
                    <a:lnTo>
                      <a:pt x="329" y="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59" name="Freeform 163"/>
              <p:cNvSpPr>
                <a:spLocks/>
              </p:cNvSpPr>
              <p:nvPr/>
            </p:nvSpPr>
            <p:spPr bwMode="auto">
              <a:xfrm>
                <a:off x="34744" y="12816"/>
                <a:ext cx="1249" cy="708"/>
              </a:xfrm>
              <a:custGeom>
                <a:avLst/>
                <a:gdLst/>
                <a:ahLst/>
                <a:cxnLst>
                  <a:cxn ang="0">
                    <a:pos x="130" y="625"/>
                  </a:cxn>
                  <a:cxn ang="0">
                    <a:pos x="95" y="649"/>
                  </a:cxn>
                  <a:cxn ang="0">
                    <a:pos x="0" y="660"/>
                  </a:cxn>
                  <a:cxn ang="0">
                    <a:pos x="365" y="708"/>
                  </a:cxn>
                  <a:cxn ang="0">
                    <a:pos x="307" y="660"/>
                  </a:cxn>
                  <a:cxn ang="0">
                    <a:pos x="248" y="637"/>
                  </a:cxn>
                  <a:cxn ang="0">
                    <a:pos x="236" y="590"/>
                  </a:cxn>
                  <a:cxn ang="0">
                    <a:pos x="260" y="177"/>
                  </a:cxn>
                  <a:cxn ang="0">
                    <a:pos x="377" y="47"/>
                  </a:cxn>
                  <a:cxn ang="0">
                    <a:pos x="495" y="35"/>
                  </a:cxn>
                  <a:cxn ang="0">
                    <a:pos x="542" y="71"/>
                  </a:cxn>
                  <a:cxn ang="0">
                    <a:pos x="577" y="625"/>
                  </a:cxn>
                  <a:cxn ang="0">
                    <a:pos x="542" y="649"/>
                  </a:cxn>
                  <a:cxn ang="0">
                    <a:pos x="448" y="660"/>
                  </a:cxn>
                  <a:cxn ang="0">
                    <a:pos x="813" y="708"/>
                  </a:cxn>
                  <a:cxn ang="0">
                    <a:pos x="754" y="660"/>
                  </a:cxn>
                  <a:cxn ang="0">
                    <a:pos x="695" y="637"/>
                  </a:cxn>
                  <a:cxn ang="0">
                    <a:pos x="683" y="295"/>
                  </a:cxn>
                  <a:cxn ang="0">
                    <a:pos x="754" y="106"/>
                  </a:cxn>
                  <a:cxn ang="0">
                    <a:pos x="895" y="35"/>
                  </a:cxn>
                  <a:cxn ang="0">
                    <a:pos x="966" y="59"/>
                  </a:cxn>
                  <a:cxn ang="0">
                    <a:pos x="1013" y="141"/>
                  </a:cxn>
                  <a:cxn ang="0">
                    <a:pos x="1001" y="649"/>
                  </a:cxn>
                  <a:cxn ang="0">
                    <a:pos x="942" y="660"/>
                  </a:cxn>
                  <a:cxn ang="0">
                    <a:pos x="895" y="708"/>
                  </a:cxn>
                  <a:cxn ang="0">
                    <a:pos x="1249" y="660"/>
                  </a:cxn>
                  <a:cxn ang="0">
                    <a:pos x="1131" y="637"/>
                  </a:cxn>
                  <a:cxn ang="0">
                    <a:pos x="1119" y="118"/>
                  </a:cxn>
                  <a:cxn ang="0">
                    <a:pos x="1060" y="47"/>
                  </a:cxn>
                  <a:cxn ang="0">
                    <a:pos x="966" y="0"/>
                  </a:cxn>
                  <a:cxn ang="0">
                    <a:pos x="825" y="12"/>
                  </a:cxn>
                  <a:cxn ang="0">
                    <a:pos x="707" y="106"/>
                  </a:cxn>
                  <a:cxn ang="0">
                    <a:pos x="648" y="71"/>
                  </a:cxn>
                  <a:cxn ang="0">
                    <a:pos x="530" y="0"/>
                  </a:cxn>
                  <a:cxn ang="0">
                    <a:pos x="365" y="24"/>
                  </a:cxn>
                  <a:cxn ang="0">
                    <a:pos x="236" y="165"/>
                  </a:cxn>
                  <a:cxn ang="0">
                    <a:pos x="0" y="12"/>
                  </a:cxn>
                  <a:cxn ang="0">
                    <a:pos x="83" y="71"/>
                  </a:cxn>
                  <a:cxn ang="0">
                    <a:pos x="118" y="94"/>
                  </a:cxn>
                  <a:cxn ang="0">
                    <a:pos x="130" y="153"/>
                  </a:cxn>
                </a:cxnLst>
                <a:rect l="0" t="0" r="r" b="b"/>
                <a:pathLst>
                  <a:path w="1249" h="708">
                    <a:moveTo>
                      <a:pt x="130" y="153"/>
                    </a:moveTo>
                    <a:lnTo>
                      <a:pt x="130" y="625"/>
                    </a:lnTo>
                    <a:lnTo>
                      <a:pt x="118" y="649"/>
                    </a:lnTo>
                    <a:lnTo>
                      <a:pt x="95" y="649"/>
                    </a:lnTo>
                    <a:lnTo>
                      <a:pt x="59" y="660"/>
                    </a:lnTo>
                    <a:lnTo>
                      <a:pt x="0" y="660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0"/>
                    </a:lnTo>
                    <a:lnTo>
                      <a:pt x="307" y="660"/>
                    </a:lnTo>
                    <a:lnTo>
                      <a:pt x="271" y="649"/>
                    </a:lnTo>
                    <a:lnTo>
                      <a:pt x="248" y="637"/>
                    </a:lnTo>
                    <a:lnTo>
                      <a:pt x="248" y="625"/>
                    </a:lnTo>
                    <a:lnTo>
                      <a:pt x="236" y="590"/>
                    </a:lnTo>
                    <a:lnTo>
                      <a:pt x="236" y="295"/>
                    </a:lnTo>
                    <a:lnTo>
                      <a:pt x="260" y="177"/>
                    </a:lnTo>
                    <a:lnTo>
                      <a:pt x="307" y="106"/>
                    </a:lnTo>
                    <a:lnTo>
                      <a:pt x="377" y="47"/>
                    </a:lnTo>
                    <a:lnTo>
                      <a:pt x="460" y="35"/>
                    </a:lnTo>
                    <a:lnTo>
                      <a:pt x="495" y="35"/>
                    </a:lnTo>
                    <a:lnTo>
                      <a:pt x="530" y="59"/>
                    </a:lnTo>
                    <a:lnTo>
                      <a:pt x="542" y="71"/>
                    </a:lnTo>
                    <a:lnTo>
                      <a:pt x="577" y="177"/>
                    </a:lnTo>
                    <a:lnTo>
                      <a:pt x="577" y="625"/>
                    </a:lnTo>
                    <a:lnTo>
                      <a:pt x="566" y="649"/>
                    </a:lnTo>
                    <a:lnTo>
                      <a:pt x="542" y="649"/>
                    </a:lnTo>
                    <a:lnTo>
                      <a:pt x="507" y="660"/>
                    </a:lnTo>
                    <a:lnTo>
                      <a:pt x="448" y="660"/>
                    </a:lnTo>
                    <a:lnTo>
                      <a:pt x="448" y="708"/>
                    </a:lnTo>
                    <a:lnTo>
                      <a:pt x="813" y="708"/>
                    </a:lnTo>
                    <a:lnTo>
                      <a:pt x="813" y="660"/>
                    </a:lnTo>
                    <a:lnTo>
                      <a:pt x="754" y="660"/>
                    </a:lnTo>
                    <a:lnTo>
                      <a:pt x="719" y="649"/>
                    </a:lnTo>
                    <a:lnTo>
                      <a:pt x="695" y="637"/>
                    </a:lnTo>
                    <a:lnTo>
                      <a:pt x="683" y="625"/>
                    </a:lnTo>
                    <a:lnTo>
                      <a:pt x="683" y="295"/>
                    </a:lnTo>
                    <a:lnTo>
                      <a:pt x="707" y="177"/>
                    </a:lnTo>
                    <a:lnTo>
                      <a:pt x="754" y="106"/>
                    </a:lnTo>
                    <a:lnTo>
                      <a:pt x="825" y="47"/>
                    </a:lnTo>
                    <a:lnTo>
                      <a:pt x="895" y="35"/>
                    </a:lnTo>
                    <a:lnTo>
                      <a:pt x="931" y="35"/>
                    </a:lnTo>
                    <a:lnTo>
                      <a:pt x="966" y="59"/>
                    </a:lnTo>
                    <a:lnTo>
                      <a:pt x="990" y="71"/>
                    </a:lnTo>
                    <a:lnTo>
                      <a:pt x="1013" y="141"/>
                    </a:lnTo>
                    <a:lnTo>
                      <a:pt x="1013" y="625"/>
                    </a:lnTo>
                    <a:lnTo>
                      <a:pt x="1001" y="649"/>
                    </a:lnTo>
                    <a:lnTo>
                      <a:pt x="990" y="649"/>
                    </a:lnTo>
                    <a:lnTo>
                      <a:pt x="942" y="660"/>
                    </a:lnTo>
                    <a:lnTo>
                      <a:pt x="895" y="660"/>
                    </a:lnTo>
                    <a:lnTo>
                      <a:pt x="895" y="708"/>
                    </a:lnTo>
                    <a:lnTo>
                      <a:pt x="1249" y="708"/>
                    </a:lnTo>
                    <a:lnTo>
                      <a:pt x="1249" y="660"/>
                    </a:lnTo>
                    <a:lnTo>
                      <a:pt x="1178" y="660"/>
                    </a:lnTo>
                    <a:lnTo>
                      <a:pt x="1131" y="637"/>
                    </a:lnTo>
                    <a:lnTo>
                      <a:pt x="1131" y="189"/>
                    </a:lnTo>
                    <a:lnTo>
                      <a:pt x="1119" y="118"/>
                    </a:lnTo>
                    <a:lnTo>
                      <a:pt x="1084" y="59"/>
                    </a:lnTo>
                    <a:lnTo>
                      <a:pt x="1060" y="47"/>
                    </a:lnTo>
                    <a:lnTo>
                      <a:pt x="1037" y="24"/>
                    </a:lnTo>
                    <a:lnTo>
                      <a:pt x="966" y="0"/>
                    </a:lnTo>
                    <a:lnTo>
                      <a:pt x="907" y="0"/>
                    </a:lnTo>
                    <a:lnTo>
                      <a:pt x="825" y="12"/>
                    </a:lnTo>
                    <a:lnTo>
                      <a:pt x="754" y="59"/>
                    </a:lnTo>
                    <a:lnTo>
                      <a:pt x="707" y="106"/>
                    </a:lnTo>
                    <a:lnTo>
                      <a:pt x="683" y="153"/>
                    </a:lnTo>
                    <a:lnTo>
                      <a:pt x="648" y="71"/>
                    </a:lnTo>
                    <a:lnTo>
                      <a:pt x="589" y="24"/>
                    </a:lnTo>
                    <a:lnTo>
                      <a:pt x="530" y="0"/>
                    </a:lnTo>
                    <a:lnTo>
                      <a:pt x="471" y="0"/>
                    </a:lnTo>
                    <a:lnTo>
                      <a:pt x="365" y="24"/>
                    </a:lnTo>
                    <a:lnTo>
                      <a:pt x="283" y="83"/>
                    </a:lnTo>
                    <a:lnTo>
                      <a:pt x="236" y="165"/>
                    </a:lnTo>
                    <a:lnTo>
                      <a:pt x="236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30" y="118"/>
                    </a:lnTo>
                    <a:lnTo>
                      <a:pt x="130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60" name="Freeform 164"/>
              <p:cNvSpPr>
                <a:spLocks noEditPoints="1"/>
              </p:cNvSpPr>
              <p:nvPr/>
            </p:nvSpPr>
            <p:spPr bwMode="auto">
              <a:xfrm>
                <a:off x="36099" y="12804"/>
                <a:ext cx="718" cy="731"/>
              </a:xfrm>
              <a:custGeom>
                <a:avLst/>
                <a:gdLst/>
                <a:ahLst/>
                <a:cxnLst>
                  <a:cxn ang="0">
                    <a:pos x="471" y="637"/>
                  </a:cxn>
                  <a:cxn ang="0">
                    <a:pos x="529" y="708"/>
                  </a:cxn>
                  <a:cxn ang="0">
                    <a:pos x="588" y="731"/>
                  </a:cxn>
                  <a:cxn ang="0">
                    <a:pos x="624" y="720"/>
                  </a:cxn>
                  <a:cxn ang="0">
                    <a:pos x="671" y="708"/>
                  </a:cxn>
                  <a:cxn ang="0">
                    <a:pos x="706" y="661"/>
                  </a:cxn>
                  <a:cxn ang="0">
                    <a:pos x="718" y="484"/>
                  </a:cxn>
                  <a:cxn ang="0">
                    <a:pos x="683" y="613"/>
                  </a:cxn>
                  <a:cxn ang="0">
                    <a:pos x="635" y="684"/>
                  </a:cxn>
                  <a:cxn ang="0">
                    <a:pos x="600" y="672"/>
                  </a:cxn>
                  <a:cxn ang="0">
                    <a:pos x="565" y="625"/>
                  </a:cxn>
                  <a:cxn ang="0">
                    <a:pos x="553" y="177"/>
                  </a:cxn>
                  <a:cxn ang="0">
                    <a:pos x="400" y="24"/>
                  </a:cxn>
                  <a:cxn ang="0">
                    <a:pos x="164" y="24"/>
                  </a:cxn>
                  <a:cxn ang="0">
                    <a:pos x="47" y="177"/>
                  </a:cxn>
                  <a:cxn ang="0">
                    <a:pos x="70" y="236"/>
                  </a:cxn>
                  <a:cxn ang="0">
                    <a:pos x="153" y="248"/>
                  </a:cxn>
                  <a:cxn ang="0">
                    <a:pos x="188" y="212"/>
                  </a:cxn>
                  <a:cxn ang="0">
                    <a:pos x="164" y="130"/>
                  </a:cxn>
                  <a:cxn ang="0">
                    <a:pos x="106" y="106"/>
                  </a:cxn>
                  <a:cxn ang="0">
                    <a:pos x="247" y="36"/>
                  </a:cxn>
                  <a:cxn ang="0">
                    <a:pos x="341" y="47"/>
                  </a:cxn>
                  <a:cxn ang="0">
                    <a:pos x="435" y="153"/>
                  </a:cxn>
                  <a:cxn ang="0">
                    <a:pos x="459" y="307"/>
                  </a:cxn>
                  <a:cxn ang="0">
                    <a:pos x="164" y="354"/>
                  </a:cxn>
                  <a:cxn ang="0">
                    <a:pos x="11" y="495"/>
                  </a:cxn>
                  <a:cxn ang="0">
                    <a:pos x="23" y="649"/>
                  </a:cxn>
                  <a:cxn ang="0">
                    <a:pos x="176" y="731"/>
                  </a:cxn>
                  <a:cxn ang="0">
                    <a:pos x="353" y="720"/>
                  </a:cxn>
                  <a:cxn ang="0">
                    <a:pos x="459" y="602"/>
                  </a:cxn>
                  <a:cxn ang="0">
                    <a:pos x="459" y="495"/>
                  </a:cxn>
                  <a:cxn ang="0">
                    <a:pos x="388" y="661"/>
                  </a:cxn>
                  <a:cxn ang="0">
                    <a:pos x="270" y="708"/>
                  </a:cxn>
                  <a:cxn ang="0">
                    <a:pos x="188" y="684"/>
                  </a:cxn>
                  <a:cxn ang="0">
                    <a:pos x="129" y="613"/>
                  </a:cxn>
                  <a:cxn ang="0">
                    <a:pos x="129" y="507"/>
                  </a:cxn>
                  <a:cxn ang="0">
                    <a:pos x="223" y="389"/>
                  </a:cxn>
                  <a:cxn ang="0">
                    <a:pos x="459" y="330"/>
                  </a:cxn>
                </a:cxnLst>
                <a:rect l="0" t="0" r="r" b="b"/>
                <a:pathLst>
                  <a:path w="718" h="731">
                    <a:moveTo>
                      <a:pt x="459" y="602"/>
                    </a:moveTo>
                    <a:lnTo>
                      <a:pt x="471" y="637"/>
                    </a:lnTo>
                    <a:lnTo>
                      <a:pt x="482" y="661"/>
                    </a:lnTo>
                    <a:lnTo>
                      <a:pt x="529" y="708"/>
                    </a:lnTo>
                    <a:lnTo>
                      <a:pt x="553" y="720"/>
                    </a:lnTo>
                    <a:lnTo>
                      <a:pt x="588" y="731"/>
                    </a:lnTo>
                    <a:lnTo>
                      <a:pt x="600" y="731"/>
                    </a:lnTo>
                    <a:lnTo>
                      <a:pt x="624" y="720"/>
                    </a:lnTo>
                    <a:lnTo>
                      <a:pt x="647" y="720"/>
                    </a:lnTo>
                    <a:lnTo>
                      <a:pt x="671" y="708"/>
                    </a:lnTo>
                    <a:lnTo>
                      <a:pt x="683" y="684"/>
                    </a:lnTo>
                    <a:lnTo>
                      <a:pt x="706" y="661"/>
                    </a:lnTo>
                    <a:lnTo>
                      <a:pt x="718" y="625"/>
                    </a:lnTo>
                    <a:lnTo>
                      <a:pt x="718" y="484"/>
                    </a:lnTo>
                    <a:lnTo>
                      <a:pt x="683" y="484"/>
                    </a:lnTo>
                    <a:lnTo>
                      <a:pt x="683" y="613"/>
                    </a:lnTo>
                    <a:lnTo>
                      <a:pt x="671" y="649"/>
                    </a:lnTo>
                    <a:lnTo>
                      <a:pt x="635" y="684"/>
                    </a:lnTo>
                    <a:lnTo>
                      <a:pt x="624" y="684"/>
                    </a:lnTo>
                    <a:lnTo>
                      <a:pt x="600" y="672"/>
                    </a:lnTo>
                    <a:lnTo>
                      <a:pt x="577" y="649"/>
                    </a:lnTo>
                    <a:lnTo>
                      <a:pt x="565" y="625"/>
                    </a:lnTo>
                    <a:lnTo>
                      <a:pt x="565" y="283"/>
                    </a:lnTo>
                    <a:lnTo>
                      <a:pt x="553" y="177"/>
                    </a:lnTo>
                    <a:lnTo>
                      <a:pt x="506" y="95"/>
                    </a:lnTo>
                    <a:lnTo>
                      <a:pt x="400" y="24"/>
                    </a:lnTo>
                    <a:lnTo>
                      <a:pt x="282" y="0"/>
                    </a:lnTo>
                    <a:lnTo>
                      <a:pt x="164" y="24"/>
                    </a:lnTo>
                    <a:lnTo>
                      <a:pt x="82" y="95"/>
                    </a:lnTo>
                    <a:lnTo>
                      <a:pt x="47" y="177"/>
                    </a:lnTo>
                    <a:lnTo>
                      <a:pt x="47" y="212"/>
                    </a:lnTo>
                    <a:lnTo>
                      <a:pt x="70" y="236"/>
                    </a:lnTo>
                    <a:lnTo>
                      <a:pt x="117" y="260"/>
                    </a:lnTo>
                    <a:lnTo>
                      <a:pt x="153" y="248"/>
                    </a:lnTo>
                    <a:lnTo>
                      <a:pt x="176" y="236"/>
                    </a:lnTo>
                    <a:lnTo>
                      <a:pt x="188" y="212"/>
                    </a:lnTo>
                    <a:lnTo>
                      <a:pt x="188" y="153"/>
                    </a:lnTo>
                    <a:lnTo>
                      <a:pt x="164" y="130"/>
                    </a:lnTo>
                    <a:lnTo>
                      <a:pt x="141" y="118"/>
                    </a:lnTo>
                    <a:lnTo>
                      <a:pt x="106" y="106"/>
                    </a:lnTo>
                    <a:lnTo>
                      <a:pt x="176" y="59"/>
                    </a:lnTo>
                    <a:lnTo>
                      <a:pt x="247" y="36"/>
                    </a:lnTo>
                    <a:lnTo>
                      <a:pt x="282" y="36"/>
                    </a:lnTo>
                    <a:lnTo>
                      <a:pt x="341" y="47"/>
                    </a:lnTo>
                    <a:lnTo>
                      <a:pt x="400" y="83"/>
                    </a:lnTo>
                    <a:lnTo>
                      <a:pt x="435" y="153"/>
                    </a:lnTo>
                    <a:lnTo>
                      <a:pt x="459" y="248"/>
                    </a:lnTo>
                    <a:lnTo>
                      <a:pt x="459" y="307"/>
                    </a:lnTo>
                    <a:lnTo>
                      <a:pt x="318" y="319"/>
                    </a:lnTo>
                    <a:lnTo>
                      <a:pt x="164" y="354"/>
                    </a:lnTo>
                    <a:lnTo>
                      <a:pt x="70" y="425"/>
                    </a:lnTo>
                    <a:lnTo>
                      <a:pt x="11" y="495"/>
                    </a:lnTo>
                    <a:lnTo>
                      <a:pt x="0" y="566"/>
                    </a:lnTo>
                    <a:lnTo>
                      <a:pt x="23" y="649"/>
                    </a:lnTo>
                    <a:lnTo>
                      <a:pt x="94" y="696"/>
                    </a:lnTo>
                    <a:lnTo>
                      <a:pt x="176" y="731"/>
                    </a:lnTo>
                    <a:lnTo>
                      <a:pt x="259" y="731"/>
                    </a:lnTo>
                    <a:lnTo>
                      <a:pt x="353" y="720"/>
                    </a:lnTo>
                    <a:lnTo>
                      <a:pt x="423" y="672"/>
                    </a:lnTo>
                    <a:lnTo>
                      <a:pt x="459" y="602"/>
                    </a:lnTo>
                    <a:close/>
                    <a:moveTo>
                      <a:pt x="459" y="330"/>
                    </a:moveTo>
                    <a:lnTo>
                      <a:pt x="459" y="495"/>
                    </a:lnTo>
                    <a:lnTo>
                      <a:pt x="435" y="590"/>
                    </a:lnTo>
                    <a:lnTo>
                      <a:pt x="388" y="661"/>
                    </a:lnTo>
                    <a:lnTo>
                      <a:pt x="329" y="696"/>
                    </a:lnTo>
                    <a:lnTo>
                      <a:pt x="270" y="708"/>
                    </a:lnTo>
                    <a:lnTo>
                      <a:pt x="223" y="696"/>
                    </a:lnTo>
                    <a:lnTo>
                      <a:pt x="188" y="684"/>
                    </a:lnTo>
                    <a:lnTo>
                      <a:pt x="153" y="649"/>
                    </a:lnTo>
                    <a:lnTo>
                      <a:pt x="129" y="613"/>
                    </a:lnTo>
                    <a:lnTo>
                      <a:pt x="117" y="566"/>
                    </a:lnTo>
                    <a:lnTo>
                      <a:pt x="129" y="507"/>
                    </a:lnTo>
                    <a:lnTo>
                      <a:pt x="164" y="448"/>
                    </a:lnTo>
                    <a:lnTo>
                      <a:pt x="223" y="389"/>
                    </a:lnTo>
                    <a:lnTo>
                      <a:pt x="318" y="354"/>
                    </a:lnTo>
                    <a:lnTo>
                      <a:pt x="459" y="33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61" name="Freeform 165"/>
              <p:cNvSpPr>
                <a:spLocks/>
              </p:cNvSpPr>
              <p:nvPr/>
            </p:nvSpPr>
            <p:spPr bwMode="auto">
              <a:xfrm>
                <a:off x="36864" y="12533"/>
                <a:ext cx="495" cy="1002"/>
              </a:xfrm>
              <a:custGeom>
                <a:avLst/>
                <a:gdLst/>
                <a:ahLst/>
                <a:cxnLst>
                  <a:cxn ang="0">
                    <a:pos x="247" y="354"/>
                  </a:cxn>
                  <a:cxn ang="0">
                    <a:pos x="471" y="354"/>
                  </a:cxn>
                  <a:cxn ang="0">
                    <a:pos x="471" y="295"/>
                  </a:cxn>
                  <a:cxn ang="0">
                    <a:pos x="247" y="295"/>
                  </a:cxn>
                  <a:cxn ang="0">
                    <a:pos x="247" y="0"/>
                  </a:cxn>
                  <a:cxn ang="0">
                    <a:pos x="200" y="0"/>
                  </a:cxn>
                  <a:cxn ang="0">
                    <a:pos x="200" y="82"/>
                  </a:cxn>
                  <a:cxn ang="0">
                    <a:pos x="177" y="165"/>
                  </a:cxn>
                  <a:cxn ang="0">
                    <a:pos x="141" y="236"/>
                  </a:cxn>
                  <a:cxn ang="0">
                    <a:pos x="82" y="295"/>
                  </a:cxn>
                  <a:cxn ang="0">
                    <a:pos x="0" y="318"/>
                  </a:cxn>
                  <a:cxn ang="0">
                    <a:pos x="0" y="354"/>
                  </a:cxn>
                  <a:cxn ang="0">
                    <a:pos x="129" y="354"/>
                  </a:cxn>
                  <a:cxn ang="0">
                    <a:pos x="129" y="790"/>
                  </a:cxn>
                  <a:cxn ang="0">
                    <a:pos x="141" y="884"/>
                  </a:cxn>
                  <a:cxn ang="0">
                    <a:pos x="188" y="955"/>
                  </a:cxn>
                  <a:cxn ang="0">
                    <a:pos x="235" y="991"/>
                  </a:cxn>
                  <a:cxn ang="0">
                    <a:pos x="294" y="1002"/>
                  </a:cxn>
                  <a:cxn ang="0">
                    <a:pos x="341" y="1002"/>
                  </a:cxn>
                  <a:cxn ang="0">
                    <a:pos x="412" y="991"/>
                  </a:cxn>
                  <a:cxn ang="0">
                    <a:pos x="459" y="943"/>
                  </a:cxn>
                  <a:cxn ang="0">
                    <a:pos x="495" y="873"/>
                  </a:cxn>
                  <a:cxn ang="0">
                    <a:pos x="495" y="696"/>
                  </a:cxn>
                  <a:cxn ang="0">
                    <a:pos x="459" y="696"/>
                  </a:cxn>
                  <a:cxn ang="0">
                    <a:pos x="459" y="849"/>
                  </a:cxn>
                  <a:cxn ang="0">
                    <a:pos x="447" y="884"/>
                  </a:cxn>
                  <a:cxn ang="0">
                    <a:pos x="424" y="920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4" y="943"/>
                  </a:cxn>
                  <a:cxn ang="0">
                    <a:pos x="271" y="932"/>
                  </a:cxn>
                  <a:cxn ang="0">
                    <a:pos x="259" y="908"/>
                  </a:cxn>
                  <a:cxn ang="0">
                    <a:pos x="247" y="873"/>
                  </a:cxn>
                  <a:cxn ang="0">
                    <a:pos x="247" y="790"/>
                  </a:cxn>
                  <a:cxn ang="0">
                    <a:pos x="247" y="354"/>
                  </a:cxn>
                </a:cxnLst>
                <a:rect l="0" t="0" r="r" b="b"/>
                <a:pathLst>
                  <a:path w="495" h="1002">
                    <a:moveTo>
                      <a:pt x="247" y="354"/>
                    </a:moveTo>
                    <a:lnTo>
                      <a:pt x="471" y="354"/>
                    </a:lnTo>
                    <a:lnTo>
                      <a:pt x="471" y="295"/>
                    </a:lnTo>
                    <a:lnTo>
                      <a:pt x="247" y="295"/>
                    </a:lnTo>
                    <a:lnTo>
                      <a:pt x="247" y="0"/>
                    </a:lnTo>
                    <a:lnTo>
                      <a:pt x="200" y="0"/>
                    </a:lnTo>
                    <a:lnTo>
                      <a:pt x="200" y="82"/>
                    </a:lnTo>
                    <a:lnTo>
                      <a:pt x="177" y="165"/>
                    </a:lnTo>
                    <a:lnTo>
                      <a:pt x="141" y="236"/>
                    </a:lnTo>
                    <a:lnTo>
                      <a:pt x="82" y="295"/>
                    </a:lnTo>
                    <a:lnTo>
                      <a:pt x="0" y="318"/>
                    </a:lnTo>
                    <a:lnTo>
                      <a:pt x="0" y="354"/>
                    </a:lnTo>
                    <a:lnTo>
                      <a:pt x="129" y="354"/>
                    </a:lnTo>
                    <a:lnTo>
                      <a:pt x="129" y="790"/>
                    </a:lnTo>
                    <a:lnTo>
                      <a:pt x="141" y="884"/>
                    </a:lnTo>
                    <a:lnTo>
                      <a:pt x="188" y="955"/>
                    </a:lnTo>
                    <a:lnTo>
                      <a:pt x="235" y="991"/>
                    </a:lnTo>
                    <a:lnTo>
                      <a:pt x="294" y="1002"/>
                    </a:lnTo>
                    <a:lnTo>
                      <a:pt x="341" y="1002"/>
                    </a:lnTo>
                    <a:lnTo>
                      <a:pt x="412" y="991"/>
                    </a:lnTo>
                    <a:lnTo>
                      <a:pt x="459" y="943"/>
                    </a:lnTo>
                    <a:lnTo>
                      <a:pt x="495" y="873"/>
                    </a:lnTo>
                    <a:lnTo>
                      <a:pt x="495" y="696"/>
                    </a:lnTo>
                    <a:lnTo>
                      <a:pt x="459" y="696"/>
                    </a:lnTo>
                    <a:lnTo>
                      <a:pt x="459" y="849"/>
                    </a:lnTo>
                    <a:lnTo>
                      <a:pt x="447" y="884"/>
                    </a:lnTo>
                    <a:lnTo>
                      <a:pt x="424" y="920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4" y="943"/>
                    </a:lnTo>
                    <a:lnTo>
                      <a:pt x="271" y="932"/>
                    </a:lnTo>
                    <a:lnTo>
                      <a:pt x="259" y="908"/>
                    </a:lnTo>
                    <a:lnTo>
                      <a:pt x="247" y="873"/>
                    </a:lnTo>
                    <a:lnTo>
                      <a:pt x="247" y="790"/>
                    </a:lnTo>
                    <a:lnTo>
                      <a:pt x="247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62" name="Freeform 166"/>
              <p:cNvSpPr>
                <a:spLocks/>
              </p:cNvSpPr>
              <p:nvPr/>
            </p:nvSpPr>
            <p:spPr bwMode="auto">
              <a:xfrm>
                <a:off x="37500" y="12816"/>
                <a:ext cx="530" cy="708"/>
              </a:xfrm>
              <a:custGeom>
                <a:avLst/>
                <a:gdLst/>
                <a:ahLst/>
                <a:cxnLst>
                  <a:cxn ang="0">
                    <a:pos x="224" y="578"/>
                  </a:cxn>
                  <a:cxn ang="0">
                    <a:pos x="224" y="330"/>
                  </a:cxn>
                  <a:cxn ang="0">
                    <a:pos x="235" y="224"/>
                  </a:cxn>
                  <a:cxn ang="0">
                    <a:pos x="271" y="130"/>
                  </a:cxn>
                  <a:cxn ang="0">
                    <a:pos x="341" y="59"/>
                  </a:cxn>
                  <a:cxn ang="0">
                    <a:pos x="412" y="35"/>
                  </a:cxn>
                  <a:cxn ang="0">
                    <a:pos x="435" y="35"/>
                  </a:cxn>
                  <a:cxn ang="0">
                    <a:pos x="424" y="35"/>
                  </a:cxn>
                  <a:cxn ang="0">
                    <a:pos x="412" y="47"/>
                  </a:cxn>
                  <a:cxn ang="0">
                    <a:pos x="400" y="71"/>
                  </a:cxn>
                  <a:cxn ang="0">
                    <a:pos x="400" y="130"/>
                  </a:cxn>
                  <a:cxn ang="0">
                    <a:pos x="435" y="165"/>
                  </a:cxn>
                  <a:cxn ang="0">
                    <a:pos x="483" y="165"/>
                  </a:cxn>
                  <a:cxn ang="0">
                    <a:pos x="506" y="153"/>
                  </a:cxn>
                  <a:cxn ang="0">
                    <a:pos x="530" y="130"/>
                  </a:cxn>
                  <a:cxn ang="0">
                    <a:pos x="530" y="71"/>
                  </a:cxn>
                  <a:cxn ang="0">
                    <a:pos x="506" y="35"/>
                  </a:cxn>
                  <a:cxn ang="0">
                    <a:pos x="483" y="24"/>
                  </a:cxn>
                  <a:cxn ang="0">
                    <a:pos x="459" y="0"/>
                  </a:cxn>
                  <a:cxn ang="0">
                    <a:pos x="412" y="0"/>
                  </a:cxn>
                  <a:cxn ang="0">
                    <a:pos x="341" y="12"/>
                  </a:cxn>
                  <a:cxn ang="0">
                    <a:pos x="282" y="59"/>
                  </a:cxn>
                  <a:cxn ang="0">
                    <a:pos x="247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18" y="625"/>
                  </a:cxn>
                  <a:cxn ang="0">
                    <a:pos x="106" y="649"/>
                  </a:cxn>
                  <a:cxn ang="0">
                    <a:pos x="82" y="649"/>
                  </a:cxn>
                  <a:cxn ang="0">
                    <a:pos x="47" y="660"/>
                  </a:cxn>
                  <a:cxn ang="0">
                    <a:pos x="0" y="660"/>
                  </a:cxn>
                  <a:cxn ang="0">
                    <a:pos x="0" y="708"/>
                  </a:cxn>
                  <a:cxn ang="0">
                    <a:pos x="388" y="708"/>
                  </a:cxn>
                  <a:cxn ang="0">
                    <a:pos x="388" y="660"/>
                  </a:cxn>
                  <a:cxn ang="0">
                    <a:pos x="306" y="660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24" y="613"/>
                  </a:cxn>
                  <a:cxn ang="0">
                    <a:pos x="224" y="578"/>
                  </a:cxn>
                </a:cxnLst>
                <a:rect l="0" t="0" r="r" b="b"/>
                <a:pathLst>
                  <a:path w="530" h="708">
                    <a:moveTo>
                      <a:pt x="224" y="578"/>
                    </a:moveTo>
                    <a:lnTo>
                      <a:pt x="224" y="330"/>
                    </a:lnTo>
                    <a:lnTo>
                      <a:pt x="235" y="224"/>
                    </a:lnTo>
                    <a:lnTo>
                      <a:pt x="271" y="130"/>
                    </a:lnTo>
                    <a:lnTo>
                      <a:pt x="341" y="59"/>
                    </a:lnTo>
                    <a:lnTo>
                      <a:pt x="412" y="35"/>
                    </a:lnTo>
                    <a:lnTo>
                      <a:pt x="435" y="35"/>
                    </a:lnTo>
                    <a:lnTo>
                      <a:pt x="424" y="35"/>
                    </a:lnTo>
                    <a:lnTo>
                      <a:pt x="412" y="47"/>
                    </a:lnTo>
                    <a:lnTo>
                      <a:pt x="400" y="71"/>
                    </a:lnTo>
                    <a:lnTo>
                      <a:pt x="400" y="130"/>
                    </a:lnTo>
                    <a:lnTo>
                      <a:pt x="435" y="165"/>
                    </a:lnTo>
                    <a:lnTo>
                      <a:pt x="483" y="165"/>
                    </a:lnTo>
                    <a:lnTo>
                      <a:pt x="506" y="153"/>
                    </a:lnTo>
                    <a:lnTo>
                      <a:pt x="530" y="130"/>
                    </a:lnTo>
                    <a:lnTo>
                      <a:pt x="530" y="71"/>
                    </a:lnTo>
                    <a:lnTo>
                      <a:pt x="506" y="35"/>
                    </a:lnTo>
                    <a:lnTo>
                      <a:pt x="483" y="24"/>
                    </a:lnTo>
                    <a:lnTo>
                      <a:pt x="459" y="0"/>
                    </a:lnTo>
                    <a:lnTo>
                      <a:pt x="412" y="0"/>
                    </a:lnTo>
                    <a:lnTo>
                      <a:pt x="341" y="12"/>
                    </a:lnTo>
                    <a:lnTo>
                      <a:pt x="282" y="59"/>
                    </a:lnTo>
                    <a:lnTo>
                      <a:pt x="247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18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0"/>
                    </a:lnTo>
                    <a:lnTo>
                      <a:pt x="0" y="660"/>
                    </a:lnTo>
                    <a:lnTo>
                      <a:pt x="0" y="708"/>
                    </a:lnTo>
                    <a:lnTo>
                      <a:pt x="388" y="708"/>
                    </a:lnTo>
                    <a:lnTo>
                      <a:pt x="388" y="660"/>
                    </a:lnTo>
                    <a:lnTo>
                      <a:pt x="306" y="660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24" y="613"/>
                    </a:lnTo>
                    <a:lnTo>
                      <a:pt x="224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63" name="Freeform 167"/>
              <p:cNvSpPr>
                <a:spLocks noEditPoints="1"/>
              </p:cNvSpPr>
              <p:nvPr/>
            </p:nvSpPr>
            <p:spPr bwMode="auto">
              <a:xfrm>
                <a:off x="38136" y="12450"/>
                <a:ext cx="341" cy="1074"/>
              </a:xfrm>
              <a:custGeom>
                <a:avLst/>
                <a:gdLst/>
                <a:ahLst/>
                <a:cxnLst>
                  <a:cxn ang="0">
                    <a:pos x="223" y="366"/>
                  </a:cxn>
                  <a:cxn ang="0">
                    <a:pos x="0" y="378"/>
                  </a:cxn>
                  <a:cxn ang="0">
                    <a:pos x="0" y="437"/>
                  </a:cxn>
                  <a:cxn ang="0">
                    <a:pos x="82" y="437"/>
                  </a:cxn>
                  <a:cxn ang="0">
                    <a:pos x="106" y="449"/>
                  </a:cxn>
                  <a:cxn ang="0">
                    <a:pos x="117" y="460"/>
                  </a:cxn>
                  <a:cxn ang="0">
                    <a:pos x="117" y="991"/>
                  </a:cxn>
                  <a:cxn ang="0">
                    <a:pos x="106" y="1015"/>
                  </a:cxn>
                  <a:cxn ang="0">
                    <a:pos x="82" y="1015"/>
                  </a:cxn>
                  <a:cxn ang="0">
                    <a:pos x="47" y="1026"/>
                  </a:cxn>
                  <a:cxn ang="0">
                    <a:pos x="0" y="1026"/>
                  </a:cxn>
                  <a:cxn ang="0">
                    <a:pos x="0" y="1074"/>
                  </a:cxn>
                  <a:cxn ang="0">
                    <a:pos x="341" y="1074"/>
                  </a:cxn>
                  <a:cxn ang="0">
                    <a:pos x="341" y="1026"/>
                  </a:cxn>
                  <a:cxn ang="0">
                    <a:pos x="294" y="1026"/>
                  </a:cxn>
                  <a:cxn ang="0">
                    <a:pos x="259" y="1015"/>
                  </a:cxn>
                  <a:cxn ang="0">
                    <a:pos x="247" y="1015"/>
                  </a:cxn>
                  <a:cxn ang="0">
                    <a:pos x="235" y="1003"/>
                  </a:cxn>
                  <a:cxn ang="0">
                    <a:pos x="223" y="979"/>
                  </a:cxn>
                  <a:cxn ang="0">
                    <a:pos x="223" y="956"/>
                  </a:cxn>
                  <a:cxn ang="0">
                    <a:pos x="223" y="366"/>
                  </a:cxn>
                  <a:cxn ang="0">
                    <a:pos x="235" y="83"/>
                  </a:cxn>
                  <a:cxn ang="0">
                    <a:pos x="223" y="48"/>
                  </a:cxn>
                  <a:cxn ang="0">
                    <a:pos x="212" y="24"/>
                  </a:cxn>
                  <a:cxn ang="0">
                    <a:pos x="176" y="12"/>
                  </a:cxn>
                  <a:cxn ang="0">
                    <a:pos x="153" y="0"/>
                  </a:cxn>
                  <a:cxn ang="0">
                    <a:pos x="82" y="24"/>
                  </a:cxn>
                  <a:cxn ang="0">
                    <a:pos x="70" y="59"/>
                  </a:cxn>
                  <a:cxn ang="0">
                    <a:pos x="59" y="83"/>
                  </a:cxn>
                  <a:cxn ang="0">
                    <a:pos x="70" y="118"/>
                  </a:cxn>
                  <a:cxn ang="0">
                    <a:pos x="82" y="142"/>
                  </a:cxn>
                  <a:cxn ang="0">
                    <a:pos x="117" y="165"/>
                  </a:cxn>
                  <a:cxn ang="0">
                    <a:pos x="153" y="177"/>
                  </a:cxn>
                  <a:cxn ang="0">
                    <a:pos x="176" y="165"/>
                  </a:cxn>
                  <a:cxn ang="0">
                    <a:pos x="212" y="154"/>
                  </a:cxn>
                  <a:cxn ang="0">
                    <a:pos x="235" y="83"/>
                  </a:cxn>
                </a:cxnLst>
                <a:rect l="0" t="0" r="r" b="b"/>
                <a:pathLst>
                  <a:path w="341" h="1074">
                    <a:moveTo>
                      <a:pt x="223" y="366"/>
                    </a:moveTo>
                    <a:lnTo>
                      <a:pt x="0" y="378"/>
                    </a:lnTo>
                    <a:lnTo>
                      <a:pt x="0" y="437"/>
                    </a:lnTo>
                    <a:lnTo>
                      <a:pt x="82" y="437"/>
                    </a:lnTo>
                    <a:lnTo>
                      <a:pt x="106" y="449"/>
                    </a:lnTo>
                    <a:lnTo>
                      <a:pt x="117" y="460"/>
                    </a:lnTo>
                    <a:lnTo>
                      <a:pt x="117" y="991"/>
                    </a:lnTo>
                    <a:lnTo>
                      <a:pt x="106" y="1015"/>
                    </a:lnTo>
                    <a:lnTo>
                      <a:pt x="82" y="1015"/>
                    </a:lnTo>
                    <a:lnTo>
                      <a:pt x="47" y="1026"/>
                    </a:lnTo>
                    <a:lnTo>
                      <a:pt x="0" y="1026"/>
                    </a:lnTo>
                    <a:lnTo>
                      <a:pt x="0" y="1074"/>
                    </a:lnTo>
                    <a:lnTo>
                      <a:pt x="341" y="1074"/>
                    </a:lnTo>
                    <a:lnTo>
                      <a:pt x="341" y="1026"/>
                    </a:lnTo>
                    <a:lnTo>
                      <a:pt x="294" y="1026"/>
                    </a:lnTo>
                    <a:lnTo>
                      <a:pt x="259" y="1015"/>
                    </a:lnTo>
                    <a:lnTo>
                      <a:pt x="247" y="1015"/>
                    </a:lnTo>
                    <a:lnTo>
                      <a:pt x="235" y="1003"/>
                    </a:lnTo>
                    <a:lnTo>
                      <a:pt x="223" y="979"/>
                    </a:lnTo>
                    <a:lnTo>
                      <a:pt x="223" y="956"/>
                    </a:lnTo>
                    <a:lnTo>
                      <a:pt x="223" y="366"/>
                    </a:lnTo>
                    <a:close/>
                    <a:moveTo>
                      <a:pt x="235" y="83"/>
                    </a:moveTo>
                    <a:lnTo>
                      <a:pt x="223" y="48"/>
                    </a:lnTo>
                    <a:lnTo>
                      <a:pt x="212" y="24"/>
                    </a:lnTo>
                    <a:lnTo>
                      <a:pt x="176" y="12"/>
                    </a:lnTo>
                    <a:lnTo>
                      <a:pt x="153" y="0"/>
                    </a:lnTo>
                    <a:lnTo>
                      <a:pt x="82" y="24"/>
                    </a:lnTo>
                    <a:lnTo>
                      <a:pt x="70" y="59"/>
                    </a:lnTo>
                    <a:lnTo>
                      <a:pt x="59" y="83"/>
                    </a:lnTo>
                    <a:lnTo>
                      <a:pt x="70" y="118"/>
                    </a:lnTo>
                    <a:lnTo>
                      <a:pt x="82" y="142"/>
                    </a:lnTo>
                    <a:lnTo>
                      <a:pt x="117" y="165"/>
                    </a:lnTo>
                    <a:lnTo>
                      <a:pt x="153" y="177"/>
                    </a:lnTo>
                    <a:lnTo>
                      <a:pt x="176" y="165"/>
                    </a:lnTo>
                    <a:lnTo>
                      <a:pt x="212" y="154"/>
                    </a:lnTo>
                    <a:lnTo>
                      <a:pt x="235" y="8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64" name="Freeform 168"/>
              <p:cNvSpPr>
                <a:spLocks/>
              </p:cNvSpPr>
              <p:nvPr/>
            </p:nvSpPr>
            <p:spPr bwMode="auto">
              <a:xfrm>
                <a:off x="38548" y="12828"/>
                <a:ext cx="800" cy="696"/>
              </a:xfrm>
              <a:custGeom>
                <a:avLst/>
                <a:gdLst/>
                <a:ahLst/>
                <a:cxnLst>
                  <a:cxn ang="0">
                    <a:pos x="506" y="224"/>
                  </a:cxn>
                  <a:cxn ang="0">
                    <a:pos x="577" y="141"/>
                  </a:cxn>
                  <a:cxn ang="0">
                    <a:pos x="777" y="59"/>
                  </a:cxn>
                  <a:cxn ang="0">
                    <a:pos x="706" y="12"/>
                  </a:cxn>
                  <a:cxn ang="0">
                    <a:pos x="483" y="0"/>
                  </a:cxn>
                  <a:cxn ang="0">
                    <a:pos x="506" y="59"/>
                  </a:cxn>
                  <a:cxn ang="0">
                    <a:pos x="530" y="129"/>
                  </a:cxn>
                  <a:cxn ang="0">
                    <a:pos x="506" y="165"/>
                  </a:cxn>
                  <a:cxn ang="0">
                    <a:pos x="282" y="129"/>
                  </a:cxn>
                  <a:cxn ang="0">
                    <a:pos x="271" y="94"/>
                  </a:cxn>
                  <a:cxn ang="0">
                    <a:pos x="294" y="59"/>
                  </a:cxn>
                  <a:cxn ang="0">
                    <a:pos x="329" y="0"/>
                  </a:cxn>
                  <a:cxn ang="0">
                    <a:pos x="259" y="12"/>
                  </a:cxn>
                  <a:cxn ang="0">
                    <a:pos x="0" y="0"/>
                  </a:cxn>
                  <a:cxn ang="0">
                    <a:pos x="70" y="59"/>
                  </a:cxn>
                  <a:cxn ang="0">
                    <a:pos x="141" y="94"/>
                  </a:cxn>
                  <a:cxn ang="0">
                    <a:pos x="353" y="354"/>
                  </a:cxn>
                  <a:cxn ang="0">
                    <a:pos x="271" y="460"/>
                  </a:cxn>
                  <a:cxn ang="0">
                    <a:pos x="200" y="554"/>
                  </a:cxn>
                  <a:cxn ang="0">
                    <a:pos x="47" y="637"/>
                  </a:cxn>
                  <a:cxn ang="0">
                    <a:pos x="0" y="696"/>
                  </a:cxn>
                  <a:cxn ang="0">
                    <a:pos x="282" y="648"/>
                  </a:cxn>
                  <a:cxn ang="0">
                    <a:pos x="235" y="613"/>
                  </a:cxn>
                  <a:cxn ang="0">
                    <a:pos x="247" y="554"/>
                  </a:cxn>
                  <a:cxn ang="0">
                    <a:pos x="377" y="389"/>
                  </a:cxn>
                  <a:cxn ang="0">
                    <a:pos x="412" y="448"/>
                  </a:cxn>
                  <a:cxn ang="0">
                    <a:pos x="447" y="495"/>
                  </a:cxn>
                  <a:cxn ang="0">
                    <a:pos x="494" y="554"/>
                  </a:cxn>
                  <a:cxn ang="0">
                    <a:pos x="530" y="601"/>
                  </a:cxn>
                  <a:cxn ang="0">
                    <a:pos x="506" y="637"/>
                  </a:cxn>
                  <a:cxn ang="0">
                    <a:pos x="471" y="696"/>
                  </a:cxn>
                  <a:cxn ang="0">
                    <a:pos x="800" y="648"/>
                  </a:cxn>
                  <a:cxn ang="0">
                    <a:pos x="671" y="625"/>
                  </a:cxn>
                  <a:cxn ang="0">
                    <a:pos x="435" y="318"/>
                  </a:cxn>
                </a:cxnLst>
                <a:rect l="0" t="0" r="r" b="b"/>
                <a:pathLst>
                  <a:path w="800" h="696">
                    <a:moveTo>
                      <a:pt x="435" y="318"/>
                    </a:moveTo>
                    <a:lnTo>
                      <a:pt x="506" y="224"/>
                    </a:lnTo>
                    <a:lnTo>
                      <a:pt x="553" y="177"/>
                    </a:lnTo>
                    <a:lnTo>
                      <a:pt x="577" y="141"/>
                    </a:lnTo>
                    <a:lnTo>
                      <a:pt x="671" y="71"/>
                    </a:lnTo>
                    <a:lnTo>
                      <a:pt x="777" y="59"/>
                    </a:lnTo>
                    <a:lnTo>
                      <a:pt x="777" y="0"/>
                    </a:lnTo>
                    <a:lnTo>
                      <a:pt x="706" y="12"/>
                    </a:lnTo>
                    <a:lnTo>
                      <a:pt x="506" y="12"/>
                    </a:lnTo>
                    <a:lnTo>
                      <a:pt x="483" y="0"/>
                    </a:lnTo>
                    <a:lnTo>
                      <a:pt x="483" y="59"/>
                    </a:lnTo>
                    <a:lnTo>
                      <a:pt x="506" y="59"/>
                    </a:lnTo>
                    <a:lnTo>
                      <a:pt x="530" y="82"/>
                    </a:lnTo>
                    <a:lnTo>
                      <a:pt x="530" y="129"/>
                    </a:lnTo>
                    <a:lnTo>
                      <a:pt x="518" y="153"/>
                    </a:lnTo>
                    <a:lnTo>
                      <a:pt x="506" y="165"/>
                    </a:lnTo>
                    <a:lnTo>
                      <a:pt x="412" y="283"/>
                    </a:lnTo>
                    <a:lnTo>
                      <a:pt x="282" y="129"/>
                    </a:lnTo>
                    <a:lnTo>
                      <a:pt x="271" y="118"/>
                    </a:lnTo>
                    <a:lnTo>
                      <a:pt x="271" y="94"/>
                    </a:lnTo>
                    <a:lnTo>
                      <a:pt x="282" y="71"/>
                    </a:lnTo>
                    <a:lnTo>
                      <a:pt x="294" y="59"/>
                    </a:lnTo>
                    <a:lnTo>
                      <a:pt x="329" y="59"/>
                    </a:lnTo>
                    <a:lnTo>
                      <a:pt x="329" y="0"/>
                    </a:lnTo>
                    <a:lnTo>
                      <a:pt x="294" y="0"/>
                    </a:lnTo>
                    <a:lnTo>
                      <a:pt x="259" y="12"/>
                    </a:lnTo>
                    <a:lnTo>
                      <a:pt x="35" y="12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70" y="59"/>
                    </a:lnTo>
                    <a:lnTo>
                      <a:pt x="106" y="71"/>
                    </a:lnTo>
                    <a:lnTo>
                      <a:pt x="141" y="94"/>
                    </a:lnTo>
                    <a:lnTo>
                      <a:pt x="188" y="153"/>
                    </a:lnTo>
                    <a:lnTo>
                      <a:pt x="353" y="354"/>
                    </a:lnTo>
                    <a:lnTo>
                      <a:pt x="306" y="412"/>
                    </a:lnTo>
                    <a:lnTo>
                      <a:pt x="271" y="460"/>
                    </a:lnTo>
                    <a:lnTo>
                      <a:pt x="247" y="495"/>
                    </a:lnTo>
                    <a:lnTo>
                      <a:pt x="200" y="554"/>
                    </a:lnTo>
                    <a:lnTo>
                      <a:pt x="118" y="613"/>
                    </a:lnTo>
                    <a:lnTo>
                      <a:pt x="47" y="637"/>
                    </a:lnTo>
                    <a:lnTo>
                      <a:pt x="0" y="648"/>
                    </a:lnTo>
                    <a:lnTo>
                      <a:pt x="0" y="696"/>
                    </a:lnTo>
                    <a:lnTo>
                      <a:pt x="282" y="696"/>
                    </a:lnTo>
                    <a:lnTo>
                      <a:pt x="282" y="648"/>
                    </a:lnTo>
                    <a:lnTo>
                      <a:pt x="259" y="637"/>
                    </a:lnTo>
                    <a:lnTo>
                      <a:pt x="235" y="613"/>
                    </a:lnTo>
                    <a:lnTo>
                      <a:pt x="235" y="601"/>
                    </a:lnTo>
                    <a:lnTo>
                      <a:pt x="247" y="554"/>
                    </a:lnTo>
                    <a:lnTo>
                      <a:pt x="294" y="483"/>
                    </a:lnTo>
                    <a:lnTo>
                      <a:pt x="377" y="389"/>
                    </a:lnTo>
                    <a:lnTo>
                      <a:pt x="400" y="424"/>
                    </a:lnTo>
                    <a:lnTo>
                      <a:pt x="412" y="448"/>
                    </a:lnTo>
                    <a:lnTo>
                      <a:pt x="435" y="471"/>
                    </a:lnTo>
                    <a:lnTo>
                      <a:pt x="447" y="495"/>
                    </a:lnTo>
                    <a:lnTo>
                      <a:pt x="471" y="519"/>
                    </a:lnTo>
                    <a:lnTo>
                      <a:pt x="494" y="554"/>
                    </a:lnTo>
                    <a:lnTo>
                      <a:pt x="518" y="578"/>
                    </a:lnTo>
                    <a:lnTo>
                      <a:pt x="530" y="601"/>
                    </a:lnTo>
                    <a:lnTo>
                      <a:pt x="530" y="613"/>
                    </a:lnTo>
                    <a:lnTo>
                      <a:pt x="506" y="637"/>
                    </a:lnTo>
                    <a:lnTo>
                      <a:pt x="471" y="648"/>
                    </a:lnTo>
                    <a:lnTo>
                      <a:pt x="471" y="696"/>
                    </a:lnTo>
                    <a:lnTo>
                      <a:pt x="800" y="696"/>
                    </a:lnTo>
                    <a:lnTo>
                      <a:pt x="800" y="648"/>
                    </a:lnTo>
                    <a:lnTo>
                      <a:pt x="742" y="648"/>
                    </a:lnTo>
                    <a:lnTo>
                      <a:pt x="671" y="625"/>
                    </a:lnTo>
                    <a:lnTo>
                      <a:pt x="647" y="601"/>
                    </a:lnTo>
                    <a:lnTo>
                      <a:pt x="435" y="31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65" name="Freeform 169"/>
              <p:cNvSpPr>
                <a:spLocks/>
              </p:cNvSpPr>
              <p:nvPr/>
            </p:nvSpPr>
            <p:spPr bwMode="auto">
              <a:xfrm>
                <a:off x="2446" y="14738"/>
                <a:ext cx="1248" cy="708"/>
              </a:xfrm>
              <a:custGeom>
                <a:avLst/>
                <a:gdLst/>
                <a:ahLst/>
                <a:cxnLst>
                  <a:cxn ang="0">
                    <a:pos x="129" y="625"/>
                  </a:cxn>
                  <a:cxn ang="0">
                    <a:pos x="94" y="649"/>
                  </a:cxn>
                  <a:cxn ang="0">
                    <a:pos x="0" y="661"/>
                  </a:cxn>
                  <a:cxn ang="0">
                    <a:pos x="365" y="708"/>
                  </a:cxn>
                  <a:cxn ang="0">
                    <a:pos x="306" y="661"/>
                  </a:cxn>
                  <a:cxn ang="0">
                    <a:pos x="247" y="637"/>
                  </a:cxn>
                  <a:cxn ang="0">
                    <a:pos x="235" y="590"/>
                  </a:cxn>
                  <a:cxn ang="0">
                    <a:pos x="259" y="177"/>
                  </a:cxn>
                  <a:cxn ang="0">
                    <a:pos x="376" y="47"/>
                  </a:cxn>
                  <a:cxn ang="0">
                    <a:pos x="494" y="36"/>
                  </a:cxn>
                  <a:cxn ang="0">
                    <a:pos x="541" y="71"/>
                  </a:cxn>
                  <a:cxn ang="0">
                    <a:pos x="577" y="625"/>
                  </a:cxn>
                  <a:cxn ang="0">
                    <a:pos x="541" y="649"/>
                  </a:cxn>
                  <a:cxn ang="0">
                    <a:pos x="447" y="661"/>
                  </a:cxn>
                  <a:cxn ang="0">
                    <a:pos x="812" y="708"/>
                  </a:cxn>
                  <a:cxn ang="0">
                    <a:pos x="753" y="661"/>
                  </a:cxn>
                  <a:cxn ang="0">
                    <a:pos x="694" y="637"/>
                  </a:cxn>
                  <a:cxn ang="0">
                    <a:pos x="683" y="295"/>
                  </a:cxn>
                  <a:cxn ang="0">
                    <a:pos x="753" y="106"/>
                  </a:cxn>
                  <a:cxn ang="0">
                    <a:pos x="895" y="36"/>
                  </a:cxn>
                  <a:cxn ang="0">
                    <a:pos x="965" y="59"/>
                  </a:cxn>
                  <a:cxn ang="0">
                    <a:pos x="1012" y="142"/>
                  </a:cxn>
                  <a:cxn ang="0">
                    <a:pos x="1001" y="649"/>
                  </a:cxn>
                  <a:cxn ang="0">
                    <a:pos x="942" y="661"/>
                  </a:cxn>
                  <a:cxn ang="0">
                    <a:pos x="895" y="708"/>
                  </a:cxn>
                  <a:cxn ang="0">
                    <a:pos x="1248" y="661"/>
                  </a:cxn>
                  <a:cxn ang="0">
                    <a:pos x="1130" y="637"/>
                  </a:cxn>
                  <a:cxn ang="0">
                    <a:pos x="1118" y="118"/>
                  </a:cxn>
                  <a:cxn ang="0">
                    <a:pos x="1059" y="47"/>
                  </a:cxn>
                  <a:cxn ang="0">
                    <a:pos x="965" y="0"/>
                  </a:cxn>
                  <a:cxn ang="0">
                    <a:pos x="824" y="12"/>
                  </a:cxn>
                  <a:cxn ang="0">
                    <a:pos x="706" y="106"/>
                  </a:cxn>
                  <a:cxn ang="0">
                    <a:pos x="647" y="71"/>
                  </a:cxn>
                  <a:cxn ang="0">
                    <a:pos x="530" y="0"/>
                  </a:cxn>
                  <a:cxn ang="0">
                    <a:pos x="365" y="24"/>
                  </a:cxn>
                  <a:cxn ang="0">
                    <a:pos x="235" y="165"/>
                  </a:cxn>
                  <a:cxn ang="0">
                    <a:pos x="0" y="12"/>
                  </a:cxn>
                  <a:cxn ang="0">
                    <a:pos x="82" y="71"/>
                  </a:cxn>
                  <a:cxn ang="0">
                    <a:pos x="117" y="94"/>
                  </a:cxn>
                  <a:cxn ang="0">
                    <a:pos x="129" y="153"/>
                  </a:cxn>
                </a:cxnLst>
                <a:rect l="0" t="0" r="r" b="b"/>
                <a:pathLst>
                  <a:path w="1248" h="708">
                    <a:moveTo>
                      <a:pt x="129" y="153"/>
                    </a:moveTo>
                    <a:lnTo>
                      <a:pt x="129" y="625"/>
                    </a:lnTo>
                    <a:lnTo>
                      <a:pt x="117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47" y="625"/>
                    </a:lnTo>
                    <a:lnTo>
                      <a:pt x="235" y="590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6" y="47"/>
                    </a:lnTo>
                    <a:lnTo>
                      <a:pt x="459" y="36"/>
                    </a:lnTo>
                    <a:lnTo>
                      <a:pt x="494" y="36"/>
                    </a:lnTo>
                    <a:lnTo>
                      <a:pt x="530" y="59"/>
                    </a:lnTo>
                    <a:lnTo>
                      <a:pt x="541" y="71"/>
                    </a:lnTo>
                    <a:lnTo>
                      <a:pt x="577" y="177"/>
                    </a:lnTo>
                    <a:lnTo>
                      <a:pt x="577" y="625"/>
                    </a:lnTo>
                    <a:lnTo>
                      <a:pt x="565" y="649"/>
                    </a:lnTo>
                    <a:lnTo>
                      <a:pt x="541" y="649"/>
                    </a:lnTo>
                    <a:lnTo>
                      <a:pt x="506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53" y="661"/>
                    </a:lnTo>
                    <a:lnTo>
                      <a:pt x="718" y="649"/>
                    </a:lnTo>
                    <a:lnTo>
                      <a:pt x="694" y="637"/>
                    </a:lnTo>
                    <a:lnTo>
                      <a:pt x="683" y="625"/>
                    </a:lnTo>
                    <a:lnTo>
                      <a:pt x="683" y="295"/>
                    </a:lnTo>
                    <a:lnTo>
                      <a:pt x="706" y="177"/>
                    </a:lnTo>
                    <a:lnTo>
                      <a:pt x="753" y="106"/>
                    </a:lnTo>
                    <a:lnTo>
                      <a:pt x="824" y="47"/>
                    </a:lnTo>
                    <a:lnTo>
                      <a:pt x="895" y="36"/>
                    </a:lnTo>
                    <a:lnTo>
                      <a:pt x="930" y="36"/>
                    </a:lnTo>
                    <a:lnTo>
                      <a:pt x="965" y="59"/>
                    </a:lnTo>
                    <a:lnTo>
                      <a:pt x="989" y="71"/>
                    </a:lnTo>
                    <a:lnTo>
                      <a:pt x="1012" y="142"/>
                    </a:lnTo>
                    <a:lnTo>
                      <a:pt x="1012" y="625"/>
                    </a:lnTo>
                    <a:lnTo>
                      <a:pt x="1001" y="649"/>
                    </a:lnTo>
                    <a:lnTo>
                      <a:pt x="989" y="649"/>
                    </a:lnTo>
                    <a:lnTo>
                      <a:pt x="942" y="661"/>
                    </a:lnTo>
                    <a:lnTo>
                      <a:pt x="895" y="661"/>
                    </a:lnTo>
                    <a:lnTo>
                      <a:pt x="895" y="708"/>
                    </a:lnTo>
                    <a:lnTo>
                      <a:pt x="1248" y="708"/>
                    </a:lnTo>
                    <a:lnTo>
                      <a:pt x="1248" y="661"/>
                    </a:lnTo>
                    <a:lnTo>
                      <a:pt x="1177" y="661"/>
                    </a:lnTo>
                    <a:lnTo>
                      <a:pt x="1130" y="637"/>
                    </a:lnTo>
                    <a:lnTo>
                      <a:pt x="1130" y="189"/>
                    </a:lnTo>
                    <a:lnTo>
                      <a:pt x="1118" y="118"/>
                    </a:lnTo>
                    <a:lnTo>
                      <a:pt x="1083" y="59"/>
                    </a:lnTo>
                    <a:lnTo>
                      <a:pt x="1059" y="47"/>
                    </a:lnTo>
                    <a:lnTo>
                      <a:pt x="1036" y="24"/>
                    </a:lnTo>
                    <a:lnTo>
                      <a:pt x="965" y="0"/>
                    </a:lnTo>
                    <a:lnTo>
                      <a:pt x="906" y="0"/>
                    </a:lnTo>
                    <a:lnTo>
                      <a:pt x="824" y="12"/>
                    </a:lnTo>
                    <a:lnTo>
                      <a:pt x="753" y="59"/>
                    </a:lnTo>
                    <a:lnTo>
                      <a:pt x="706" y="106"/>
                    </a:lnTo>
                    <a:lnTo>
                      <a:pt x="683" y="153"/>
                    </a:lnTo>
                    <a:lnTo>
                      <a:pt x="647" y="71"/>
                    </a:lnTo>
                    <a:lnTo>
                      <a:pt x="588" y="24"/>
                    </a:lnTo>
                    <a:lnTo>
                      <a:pt x="530" y="0"/>
                    </a:lnTo>
                    <a:lnTo>
                      <a:pt x="471" y="0"/>
                    </a:lnTo>
                    <a:lnTo>
                      <a:pt x="365" y="24"/>
                    </a:lnTo>
                    <a:lnTo>
                      <a:pt x="282" y="83"/>
                    </a:lnTo>
                    <a:lnTo>
                      <a:pt x="235" y="165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7" y="94"/>
                    </a:lnTo>
                    <a:lnTo>
                      <a:pt x="129" y="118"/>
                    </a:lnTo>
                    <a:lnTo>
                      <a:pt x="129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66" name="Freeform 170"/>
              <p:cNvSpPr>
                <a:spLocks/>
              </p:cNvSpPr>
              <p:nvPr/>
            </p:nvSpPr>
            <p:spPr bwMode="auto">
              <a:xfrm>
                <a:off x="3729" y="14738"/>
                <a:ext cx="813" cy="719"/>
              </a:xfrm>
              <a:custGeom>
                <a:avLst/>
                <a:gdLst/>
                <a:ahLst/>
                <a:cxnLst>
                  <a:cxn ang="0">
                    <a:pos x="577" y="578"/>
                  </a:cxn>
                  <a:cxn ang="0">
                    <a:pos x="577" y="719"/>
                  </a:cxn>
                  <a:cxn ang="0">
                    <a:pos x="813" y="708"/>
                  </a:cxn>
                  <a:cxn ang="0">
                    <a:pos x="813" y="661"/>
                  </a:cxn>
                  <a:cxn ang="0">
                    <a:pos x="766" y="661"/>
                  </a:cxn>
                  <a:cxn ang="0">
                    <a:pos x="730" y="649"/>
                  </a:cxn>
                  <a:cxn ang="0">
                    <a:pos x="707" y="649"/>
                  </a:cxn>
                  <a:cxn ang="0">
                    <a:pos x="683" y="602"/>
                  </a:cxn>
                  <a:cxn ang="0">
                    <a:pos x="683" y="0"/>
                  </a:cxn>
                  <a:cxn ang="0">
                    <a:pos x="448" y="12"/>
                  </a:cxn>
                  <a:cxn ang="0">
                    <a:pos x="448" y="71"/>
                  </a:cxn>
                  <a:cxn ang="0">
                    <a:pos x="530" y="71"/>
                  </a:cxn>
                  <a:cxn ang="0">
                    <a:pos x="554" y="83"/>
                  </a:cxn>
                  <a:cxn ang="0">
                    <a:pos x="565" y="94"/>
                  </a:cxn>
                  <a:cxn ang="0">
                    <a:pos x="577" y="118"/>
                  </a:cxn>
                  <a:cxn ang="0">
                    <a:pos x="577" y="436"/>
                  </a:cxn>
                  <a:cxn ang="0">
                    <a:pos x="565" y="543"/>
                  </a:cxn>
                  <a:cxn ang="0">
                    <a:pos x="518" y="613"/>
                  </a:cxn>
                  <a:cxn ang="0">
                    <a:pos x="459" y="672"/>
                  </a:cxn>
                  <a:cxn ang="0">
                    <a:pos x="377" y="696"/>
                  </a:cxn>
                  <a:cxn ang="0">
                    <a:pos x="330" y="696"/>
                  </a:cxn>
                  <a:cxn ang="0">
                    <a:pos x="295" y="684"/>
                  </a:cxn>
                  <a:cxn ang="0">
                    <a:pos x="271" y="661"/>
                  </a:cxn>
                  <a:cxn ang="0">
                    <a:pos x="247" y="613"/>
                  </a:cxn>
                  <a:cxn ang="0">
                    <a:pos x="247" y="590"/>
                  </a:cxn>
                  <a:cxn ang="0">
                    <a:pos x="236" y="566"/>
                  </a:cxn>
                  <a:cxn ang="0">
                    <a:pos x="236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94" y="71"/>
                  </a:cxn>
                  <a:cxn ang="0">
                    <a:pos x="118" y="83"/>
                  </a:cxn>
                  <a:cxn ang="0">
                    <a:pos x="130" y="118"/>
                  </a:cxn>
                  <a:cxn ang="0">
                    <a:pos x="130" y="531"/>
                  </a:cxn>
                  <a:cxn ang="0">
                    <a:pos x="141" y="602"/>
                  </a:cxn>
                  <a:cxn ang="0">
                    <a:pos x="177" y="661"/>
                  </a:cxn>
                  <a:cxn ang="0">
                    <a:pos x="259" y="708"/>
                  </a:cxn>
                  <a:cxn ang="0">
                    <a:pos x="377" y="719"/>
                  </a:cxn>
                  <a:cxn ang="0">
                    <a:pos x="459" y="708"/>
                  </a:cxn>
                  <a:cxn ang="0">
                    <a:pos x="530" y="661"/>
                  </a:cxn>
                  <a:cxn ang="0">
                    <a:pos x="577" y="578"/>
                  </a:cxn>
                </a:cxnLst>
                <a:rect l="0" t="0" r="r" b="b"/>
                <a:pathLst>
                  <a:path w="813" h="719">
                    <a:moveTo>
                      <a:pt x="577" y="578"/>
                    </a:moveTo>
                    <a:lnTo>
                      <a:pt x="577" y="719"/>
                    </a:lnTo>
                    <a:lnTo>
                      <a:pt x="813" y="708"/>
                    </a:lnTo>
                    <a:lnTo>
                      <a:pt x="813" y="661"/>
                    </a:lnTo>
                    <a:lnTo>
                      <a:pt x="766" y="661"/>
                    </a:lnTo>
                    <a:lnTo>
                      <a:pt x="730" y="649"/>
                    </a:lnTo>
                    <a:lnTo>
                      <a:pt x="707" y="649"/>
                    </a:lnTo>
                    <a:lnTo>
                      <a:pt x="683" y="602"/>
                    </a:lnTo>
                    <a:lnTo>
                      <a:pt x="683" y="0"/>
                    </a:lnTo>
                    <a:lnTo>
                      <a:pt x="448" y="12"/>
                    </a:lnTo>
                    <a:lnTo>
                      <a:pt x="448" y="71"/>
                    </a:lnTo>
                    <a:lnTo>
                      <a:pt x="530" y="71"/>
                    </a:lnTo>
                    <a:lnTo>
                      <a:pt x="554" y="83"/>
                    </a:lnTo>
                    <a:lnTo>
                      <a:pt x="565" y="94"/>
                    </a:lnTo>
                    <a:lnTo>
                      <a:pt x="577" y="118"/>
                    </a:lnTo>
                    <a:lnTo>
                      <a:pt x="577" y="436"/>
                    </a:lnTo>
                    <a:lnTo>
                      <a:pt x="565" y="543"/>
                    </a:lnTo>
                    <a:lnTo>
                      <a:pt x="518" y="613"/>
                    </a:lnTo>
                    <a:lnTo>
                      <a:pt x="459" y="672"/>
                    </a:lnTo>
                    <a:lnTo>
                      <a:pt x="377" y="696"/>
                    </a:lnTo>
                    <a:lnTo>
                      <a:pt x="330" y="696"/>
                    </a:lnTo>
                    <a:lnTo>
                      <a:pt x="295" y="684"/>
                    </a:lnTo>
                    <a:lnTo>
                      <a:pt x="271" y="661"/>
                    </a:lnTo>
                    <a:lnTo>
                      <a:pt x="247" y="613"/>
                    </a:lnTo>
                    <a:lnTo>
                      <a:pt x="247" y="590"/>
                    </a:lnTo>
                    <a:lnTo>
                      <a:pt x="236" y="566"/>
                    </a:lnTo>
                    <a:lnTo>
                      <a:pt x="236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94" y="71"/>
                    </a:lnTo>
                    <a:lnTo>
                      <a:pt x="118" y="83"/>
                    </a:lnTo>
                    <a:lnTo>
                      <a:pt x="130" y="118"/>
                    </a:lnTo>
                    <a:lnTo>
                      <a:pt x="130" y="531"/>
                    </a:lnTo>
                    <a:lnTo>
                      <a:pt x="141" y="602"/>
                    </a:lnTo>
                    <a:lnTo>
                      <a:pt x="177" y="661"/>
                    </a:lnTo>
                    <a:lnTo>
                      <a:pt x="259" y="708"/>
                    </a:lnTo>
                    <a:lnTo>
                      <a:pt x="377" y="719"/>
                    </a:lnTo>
                    <a:lnTo>
                      <a:pt x="459" y="708"/>
                    </a:lnTo>
                    <a:lnTo>
                      <a:pt x="530" y="661"/>
                    </a:lnTo>
                    <a:lnTo>
                      <a:pt x="577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67" name="Freeform 171"/>
              <p:cNvSpPr>
                <a:spLocks/>
              </p:cNvSpPr>
              <p:nvPr/>
            </p:nvSpPr>
            <p:spPr bwMode="auto">
              <a:xfrm>
                <a:off x="4624" y="14337"/>
                <a:ext cx="353" cy="1109"/>
              </a:xfrm>
              <a:custGeom>
                <a:avLst/>
                <a:gdLst/>
                <a:ahLst/>
                <a:cxnLst>
                  <a:cxn ang="0">
                    <a:pos x="236" y="0"/>
                  </a:cxn>
                  <a:cxn ang="0">
                    <a:pos x="0" y="12"/>
                  </a:cxn>
                  <a:cxn ang="0">
                    <a:pos x="0" y="59"/>
                  </a:cxn>
                  <a:cxn ang="0">
                    <a:pos x="47" y="59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18" y="118"/>
                  </a:cxn>
                  <a:cxn ang="0">
                    <a:pos x="130" y="153"/>
                  </a:cxn>
                  <a:cxn ang="0">
                    <a:pos x="130" y="1026"/>
                  </a:cxn>
                  <a:cxn ang="0">
                    <a:pos x="118" y="1050"/>
                  </a:cxn>
                  <a:cxn ang="0">
                    <a:pos x="94" y="1050"/>
                  </a:cxn>
                  <a:cxn ang="0">
                    <a:pos x="59" y="1062"/>
                  </a:cxn>
                  <a:cxn ang="0">
                    <a:pos x="0" y="1062"/>
                  </a:cxn>
                  <a:cxn ang="0">
                    <a:pos x="0" y="1109"/>
                  </a:cxn>
                  <a:cxn ang="0">
                    <a:pos x="353" y="1109"/>
                  </a:cxn>
                  <a:cxn ang="0">
                    <a:pos x="353" y="1062"/>
                  </a:cxn>
                  <a:cxn ang="0">
                    <a:pos x="294" y="1062"/>
                  </a:cxn>
                  <a:cxn ang="0">
                    <a:pos x="259" y="1050"/>
                  </a:cxn>
                  <a:cxn ang="0">
                    <a:pos x="236" y="1026"/>
                  </a:cxn>
                  <a:cxn ang="0">
                    <a:pos x="236" y="991"/>
                  </a:cxn>
                  <a:cxn ang="0">
                    <a:pos x="236" y="0"/>
                  </a:cxn>
                </a:cxnLst>
                <a:rect l="0" t="0" r="r" b="b"/>
                <a:pathLst>
                  <a:path w="353" h="1109">
                    <a:moveTo>
                      <a:pt x="236" y="0"/>
                    </a:moveTo>
                    <a:lnTo>
                      <a:pt x="0" y="12"/>
                    </a:lnTo>
                    <a:lnTo>
                      <a:pt x="0" y="59"/>
                    </a:lnTo>
                    <a:lnTo>
                      <a:pt x="47" y="59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18" y="118"/>
                    </a:lnTo>
                    <a:lnTo>
                      <a:pt x="130" y="153"/>
                    </a:lnTo>
                    <a:lnTo>
                      <a:pt x="130" y="1026"/>
                    </a:lnTo>
                    <a:lnTo>
                      <a:pt x="118" y="1050"/>
                    </a:lnTo>
                    <a:lnTo>
                      <a:pt x="94" y="1050"/>
                    </a:lnTo>
                    <a:lnTo>
                      <a:pt x="59" y="1062"/>
                    </a:lnTo>
                    <a:lnTo>
                      <a:pt x="0" y="1062"/>
                    </a:lnTo>
                    <a:lnTo>
                      <a:pt x="0" y="1109"/>
                    </a:lnTo>
                    <a:lnTo>
                      <a:pt x="353" y="1109"/>
                    </a:lnTo>
                    <a:lnTo>
                      <a:pt x="353" y="1062"/>
                    </a:lnTo>
                    <a:lnTo>
                      <a:pt x="294" y="1062"/>
                    </a:lnTo>
                    <a:lnTo>
                      <a:pt x="259" y="1050"/>
                    </a:lnTo>
                    <a:lnTo>
                      <a:pt x="236" y="1026"/>
                    </a:lnTo>
                    <a:lnTo>
                      <a:pt x="236" y="991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68" name="Freeform 172"/>
              <p:cNvSpPr>
                <a:spLocks/>
              </p:cNvSpPr>
              <p:nvPr/>
            </p:nvSpPr>
            <p:spPr bwMode="auto">
              <a:xfrm>
                <a:off x="5048" y="14455"/>
                <a:ext cx="495" cy="1002"/>
              </a:xfrm>
              <a:custGeom>
                <a:avLst/>
                <a:gdLst/>
                <a:ahLst/>
                <a:cxnLst>
                  <a:cxn ang="0">
                    <a:pos x="247" y="354"/>
                  </a:cxn>
                  <a:cxn ang="0">
                    <a:pos x="471" y="354"/>
                  </a:cxn>
                  <a:cxn ang="0">
                    <a:pos x="471" y="295"/>
                  </a:cxn>
                  <a:cxn ang="0">
                    <a:pos x="247" y="295"/>
                  </a:cxn>
                  <a:cxn ang="0">
                    <a:pos x="247" y="0"/>
                  </a:cxn>
                  <a:cxn ang="0">
                    <a:pos x="200" y="0"/>
                  </a:cxn>
                  <a:cxn ang="0">
                    <a:pos x="200" y="83"/>
                  </a:cxn>
                  <a:cxn ang="0">
                    <a:pos x="177" y="165"/>
                  </a:cxn>
                  <a:cxn ang="0">
                    <a:pos x="141" y="236"/>
                  </a:cxn>
                  <a:cxn ang="0">
                    <a:pos x="82" y="295"/>
                  </a:cxn>
                  <a:cxn ang="0">
                    <a:pos x="0" y="319"/>
                  </a:cxn>
                  <a:cxn ang="0">
                    <a:pos x="0" y="354"/>
                  </a:cxn>
                  <a:cxn ang="0">
                    <a:pos x="129" y="354"/>
                  </a:cxn>
                  <a:cxn ang="0">
                    <a:pos x="129" y="790"/>
                  </a:cxn>
                  <a:cxn ang="0">
                    <a:pos x="153" y="885"/>
                  </a:cxn>
                  <a:cxn ang="0">
                    <a:pos x="188" y="955"/>
                  </a:cxn>
                  <a:cxn ang="0">
                    <a:pos x="247" y="991"/>
                  </a:cxn>
                  <a:cxn ang="0">
                    <a:pos x="294" y="1002"/>
                  </a:cxn>
                  <a:cxn ang="0">
                    <a:pos x="341" y="1002"/>
                  </a:cxn>
                  <a:cxn ang="0">
                    <a:pos x="412" y="991"/>
                  </a:cxn>
                  <a:cxn ang="0">
                    <a:pos x="459" y="944"/>
                  </a:cxn>
                  <a:cxn ang="0">
                    <a:pos x="495" y="873"/>
                  </a:cxn>
                  <a:cxn ang="0">
                    <a:pos x="495" y="696"/>
                  </a:cxn>
                  <a:cxn ang="0">
                    <a:pos x="459" y="696"/>
                  </a:cxn>
                  <a:cxn ang="0">
                    <a:pos x="459" y="849"/>
                  </a:cxn>
                  <a:cxn ang="0">
                    <a:pos x="447" y="885"/>
                  </a:cxn>
                  <a:cxn ang="0">
                    <a:pos x="424" y="920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4" y="944"/>
                  </a:cxn>
                  <a:cxn ang="0">
                    <a:pos x="271" y="932"/>
                  </a:cxn>
                  <a:cxn ang="0">
                    <a:pos x="259" y="908"/>
                  </a:cxn>
                  <a:cxn ang="0">
                    <a:pos x="259" y="873"/>
                  </a:cxn>
                  <a:cxn ang="0">
                    <a:pos x="247" y="849"/>
                  </a:cxn>
                  <a:cxn ang="0">
                    <a:pos x="247" y="790"/>
                  </a:cxn>
                  <a:cxn ang="0">
                    <a:pos x="247" y="354"/>
                  </a:cxn>
                </a:cxnLst>
                <a:rect l="0" t="0" r="r" b="b"/>
                <a:pathLst>
                  <a:path w="495" h="1002">
                    <a:moveTo>
                      <a:pt x="247" y="354"/>
                    </a:moveTo>
                    <a:lnTo>
                      <a:pt x="471" y="354"/>
                    </a:lnTo>
                    <a:lnTo>
                      <a:pt x="471" y="295"/>
                    </a:lnTo>
                    <a:lnTo>
                      <a:pt x="247" y="295"/>
                    </a:lnTo>
                    <a:lnTo>
                      <a:pt x="247" y="0"/>
                    </a:lnTo>
                    <a:lnTo>
                      <a:pt x="200" y="0"/>
                    </a:lnTo>
                    <a:lnTo>
                      <a:pt x="200" y="83"/>
                    </a:lnTo>
                    <a:lnTo>
                      <a:pt x="177" y="165"/>
                    </a:lnTo>
                    <a:lnTo>
                      <a:pt x="141" y="236"/>
                    </a:lnTo>
                    <a:lnTo>
                      <a:pt x="82" y="295"/>
                    </a:lnTo>
                    <a:lnTo>
                      <a:pt x="0" y="319"/>
                    </a:lnTo>
                    <a:lnTo>
                      <a:pt x="0" y="354"/>
                    </a:lnTo>
                    <a:lnTo>
                      <a:pt x="129" y="354"/>
                    </a:lnTo>
                    <a:lnTo>
                      <a:pt x="129" y="790"/>
                    </a:lnTo>
                    <a:lnTo>
                      <a:pt x="153" y="885"/>
                    </a:lnTo>
                    <a:lnTo>
                      <a:pt x="188" y="955"/>
                    </a:lnTo>
                    <a:lnTo>
                      <a:pt x="247" y="991"/>
                    </a:lnTo>
                    <a:lnTo>
                      <a:pt x="294" y="1002"/>
                    </a:lnTo>
                    <a:lnTo>
                      <a:pt x="341" y="1002"/>
                    </a:lnTo>
                    <a:lnTo>
                      <a:pt x="412" y="991"/>
                    </a:lnTo>
                    <a:lnTo>
                      <a:pt x="459" y="944"/>
                    </a:lnTo>
                    <a:lnTo>
                      <a:pt x="495" y="873"/>
                    </a:lnTo>
                    <a:lnTo>
                      <a:pt x="495" y="696"/>
                    </a:lnTo>
                    <a:lnTo>
                      <a:pt x="459" y="696"/>
                    </a:lnTo>
                    <a:lnTo>
                      <a:pt x="459" y="849"/>
                    </a:lnTo>
                    <a:lnTo>
                      <a:pt x="447" y="885"/>
                    </a:lnTo>
                    <a:lnTo>
                      <a:pt x="424" y="920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4" y="944"/>
                    </a:lnTo>
                    <a:lnTo>
                      <a:pt x="271" y="932"/>
                    </a:lnTo>
                    <a:lnTo>
                      <a:pt x="259" y="908"/>
                    </a:lnTo>
                    <a:lnTo>
                      <a:pt x="259" y="873"/>
                    </a:lnTo>
                    <a:lnTo>
                      <a:pt x="247" y="849"/>
                    </a:lnTo>
                    <a:lnTo>
                      <a:pt x="247" y="790"/>
                    </a:lnTo>
                    <a:lnTo>
                      <a:pt x="247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69" name="Freeform 173"/>
              <p:cNvSpPr>
                <a:spLocks noEditPoints="1"/>
              </p:cNvSpPr>
              <p:nvPr/>
            </p:nvSpPr>
            <p:spPr bwMode="auto">
              <a:xfrm>
                <a:off x="5696" y="14373"/>
                <a:ext cx="341" cy="1073"/>
              </a:xfrm>
              <a:custGeom>
                <a:avLst/>
                <a:gdLst/>
                <a:ahLst/>
                <a:cxnLst>
                  <a:cxn ang="0">
                    <a:pos x="223" y="365"/>
                  </a:cxn>
                  <a:cxn ang="0">
                    <a:pos x="0" y="377"/>
                  </a:cxn>
                  <a:cxn ang="0">
                    <a:pos x="0" y="436"/>
                  </a:cxn>
                  <a:cxn ang="0">
                    <a:pos x="82" y="436"/>
                  </a:cxn>
                  <a:cxn ang="0">
                    <a:pos x="106" y="459"/>
                  </a:cxn>
                  <a:cxn ang="0">
                    <a:pos x="117" y="483"/>
                  </a:cxn>
                  <a:cxn ang="0">
                    <a:pos x="117" y="990"/>
                  </a:cxn>
                  <a:cxn ang="0">
                    <a:pos x="106" y="1014"/>
                  </a:cxn>
                  <a:cxn ang="0">
                    <a:pos x="82" y="1014"/>
                  </a:cxn>
                  <a:cxn ang="0">
                    <a:pos x="47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41" y="1073"/>
                  </a:cxn>
                  <a:cxn ang="0">
                    <a:pos x="341" y="1026"/>
                  </a:cxn>
                  <a:cxn ang="0">
                    <a:pos x="294" y="1026"/>
                  </a:cxn>
                  <a:cxn ang="0">
                    <a:pos x="259" y="1014"/>
                  </a:cxn>
                  <a:cxn ang="0">
                    <a:pos x="247" y="1014"/>
                  </a:cxn>
                  <a:cxn ang="0">
                    <a:pos x="235" y="1002"/>
                  </a:cxn>
                  <a:cxn ang="0">
                    <a:pos x="223" y="978"/>
                  </a:cxn>
                  <a:cxn ang="0">
                    <a:pos x="223" y="955"/>
                  </a:cxn>
                  <a:cxn ang="0">
                    <a:pos x="223" y="365"/>
                  </a:cxn>
                  <a:cxn ang="0">
                    <a:pos x="235" y="82"/>
                  </a:cxn>
                  <a:cxn ang="0">
                    <a:pos x="223" y="47"/>
                  </a:cxn>
                  <a:cxn ang="0">
                    <a:pos x="212" y="23"/>
                  </a:cxn>
                  <a:cxn ang="0">
                    <a:pos x="141" y="0"/>
                  </a:cxn>
                  <a:cxn ang="0">
                    <a:pos x="106" y="11"/>
                  </a:cxn>
                  <a:cxn ang="0">
                    <a:pos x="82" y="23"/>
                  </a:cxn>
                  <a:cxn ang="0">
                    <a:pos x="70" y="59"/>
                  </a:cxn>
                  <a:cxn ang="0">
                    <a:pos x="58" y="82"/>
                  </a:cxn>
                  <a:cxn ang="0">
                    <a:pos x="70" y="117"/>
                  </a:cxn>
                  <a:cxn ang="0">
                    <a:pos x="82" y="141"/>
                  </a:cxn>
                  <a:cxn ang="0">
                    <a:pos x="117" y="165"/>
                  </a:cxn>
                  <a:cxn ang="0">
                    <a:pos x="141" y="176"/>
                  </a:cxn>
                  <a:cxn ang="0">
                    <a:pos x="176" y="165"/>
                  </a:cxn>
                  <a:cxn ang="0">
                    <a:pos x="200" y="153"/>
                  </a:cxn>
                  <a:cxn ang="0">
                    <a:pos x="223" y="117"/>
                  </a:cxn>
                  <a:cxn ang="0">
                    <a:pos x="235" y="82"/>
                  </a:cxn>
                </a:cxnLst>
                <a:rect l="0" t="0" r="r" b="b"/>
                <a:pathLst>
                  <a:path w="341" h="1073">
                    <a:moveTo>
                      <a:pt x="223" y="365"/>
                    </a:moveTo>
                    <a:lnTo>
                      <a:pt x="0" y="377"/>
                    </a:lnTo>
                    <a:lnTo>
                      <a:pt x="0" y="436"/>
                    </a:lnTo>
                    <a:lnTo>
                      <a:pt x="82" y="436"/>
                    </a:lnTo>
                    <a:lnTo>
                      <a:pt x="106" y="459"/>
                    </a:lnTo>
                    <a:lnTo>
                      <a:pt x="117" y="483"/>
                    </a:lnTo>
                    <a:lnTo>
                      <a:pt x="117" y="990"/>
                    </a:lnTo>
                    <a:lnTo>
                      <a:pt x="106" y="1014"/>
                    </a:lnTo>
                    <a:lnTo>
                      <a:pt x="82" y="1014"/>
                    </a:lnTo>
                    <a:lnTo>
                      <a:pt x="47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41" y="1073"/>
                    </a:lnTo>
                    <a:lnTo>
                      <a:pt x="341" y="1026"/>
                    </a:lnTo>
                    <a:lnTo>
                      <a:pt x="294" y="1026"/>
                    </a:lnTo>
                    <a:lnTo>
                      <a:pt x="259" y="1014"/>
                    </a:lnTo>
                    <a:lnTo>
                      <a:pt x="247" y="1014"/>
                    </a:lnTo>
                    <a:lnTo>
                      <a:pt x="235" y="1002"/>
                    </a:lnTo>
                    <a:lnTo>
                      <a:pt x="223" y="978"/>
                    </a:lnTo>
                    <a:lnTo>
                      <a:pt x="223" y="955"/>
                    </a:lnTo>
                    <a:lnTo>
                      <a:pt x="223" y="365"/>
                    </a:lnTo>
                    <a:close/>
                    <a:moveTo>
                      <a:pt x="235" y="82"/>
                    </a:moveTo>
                    <a:lnTo>
                      <a:pt x="223" y="47"/>
                    </a:lnTo>
                    <a:lnTo>
                      <a:pt x="212" y="23"/>
                    </a:lnTo>
                    <a:lnTo>
                      <a:pt x="141" y="0"/>
                    </a:lnTo>
                    <a:lnTo>
                      <a:pt x="106" y="11"/>
                    </a:lnTo>
                    <a:lnTo>
                      <a:pt x="82" y="23"/>
                    </a:lnTo>
                    <a:lnTo>
                      <a:pt x="70" y="59"/>
                    </a:lnTo>
                    <a:lnTo>
                      <a:pt x="58" y="82"/>
                    </a:lnTo>
                    <a:lnTo>
                      <a:pt x="70" y="117"/>
                    </a:lnTo>
                    <a:lnTo>
                      <a:pt x="82" y="141"/>
                    </a:lnTo>
                    <a:lnTo>
                      <a:pt x="117" y="165"/>
                    </a:lnTo>
                    <a:lnTo>
                      <a:pt x="141" y="176"/>
                    </a:lnTo>
                    <a:lnTo>
                      <a:pt x="176" y="165"/>
                    </a:lnTo>
                    <a:lnTo>
                      <a:pt x="200" y="153"/>
                    </a:lnTo>
                    <a:lnTo>
                      <a:pt x="223" y="117"/>
                    </a:lnTo>
                    <a:lnTo>
                      <a:pt x="235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70" name="Freeform 174"/>
              <p:cNvSpPr>
                <a:spLocks noEditPoints="1"/>
              </p:cNvSpPr>
              <p:nvPr/>
            </p:nvSpPr>
            <p:spPr bwMode="auto">
              <a:xfrm>
                <a:off x="6131" y="14738"/>
                <a:ext cx="789" cy="1014"/>
              </a:xfrm>
              <a:custGeom>
                <a:avLst/>
                <a:gdLst/>
                <a:ahLst/>
                <a:cxnLst>
                  <a:cxn ang="0">
                    <a:pos x="236" y="165"/>
                  </a:cxn>
                  <a:cxn ang="0">
                    <a:pos x="283" y="94"/>
                  </a:cxn>
                  <a:cxn ang="0">
                    <a:pos x="354" y="59"/>
                  </a:cxn>
                  <a:cxn ang="0">
                    <a:pos x="436" y="36"/>
                  </a:cxn>
                  <a:cxn ang="0">
                    <a:pos x="518" y="59"/>
                  </a:cxn>
                  <a:cxn ang="0">
                    <a:pos x="589" y="130"/>
                  </a:cxn>
                  <a:cxn ang="0">
                    <a:pos x="636" y="236"/>
                  </a:cxn>
                  <a:cxn ang="0">
                    <a:pos x="648" y="366"/>
                  </a:cxn>
                  <a:cxn ang="0">
                    <a:pos x="636" y="495"/>
                  </a:cxn>
                  <a:cxn ang="0">
                    <a:pos x="577" y="602"/>
                  </a:cxn>
                  <a:cxn ang="0">
                    <a:pos x="507" y="661"/>
                  </a:cxn>
                  <a:cxn ang="0">
                    <a:pos x="424" y="696"/>
                  </a:cxn>
                  <a:cxn ang="0">
                    <a:pos x="330" y="672"/>
                  </a:cxn>
                  <a:cxn ang="0">
                    <a:pos x="283" y="637"/>
                  </a:cxn>
                  <a:cxn ang="0">
                    <a:pos x="248" y="590"/>
                  </a:cxn>
                  <a:cxn ang="0">
                    <a:pos x="236" y="566"/>
                  </a:cxn>
                  <a:cxn ang="0">
                    <a:pos x="236" y="531"/>
                  </a:cxn>
                  <a:cxn ang="0">
                    <a:pos x="236" y="165"/>
                  </a:cxn>
                  <a:cxn ang="0">
                    <a:pos x="236" y="613"/>
                  </a:cxn>
                  <a:cxn ang="0">
                    <a:pos x="259" y="649"/>
                  </a:cxn>
                  <a:cxn ang="0">
                    <a:pos x="330" y="708"/>
                  </a:cxn>
                  <a:cxn ang="0">
                    <a:pos x="424" y="719"/>
                  </a:cxn>
                  <a:cxn ang="0">
                    <a:pos x="565" y="696"/>
                  </a:cxn>
                  <a:cxn ang="0">
                    <a:pos x="671" y="625"/>
                  </a:cxn>
                  <a:cxn ang="0">
                    <a:pos x="754" y="507"/>
                  </a:cxn>
                  <a:cxn ang="0">
                    <a:pos x="789" y="366"/>
                  </a:cxn>
                  <a:cxn ang="0">
                    <a:pos x="754" y="224"/>
                  </a:cxn>
                  <a:cxn ang="0">
                    <a:pos x="683" y="106"/>
                  </a:cxn>
                  <a:cxn ang="0">
                    <a:pos x="577" y="24"/>
                  </a:cxn>
                  <a:cxn ang="0">
                    <a:pos x="448" y="0"/>
                  </a:cxn>
                  <a:cxn ang="0">
                    <a:pos x="342" y="24"/>
                  </a:cxn>
                  <a:cxn ang="0">
                    <a:pos x="271" y="59"/>
                  </a:cxn>
                  <a:cxn ang="0">
                    <a:pos x="224" y="106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3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18" y="932"/>
                  </a:cxn>
                  <a:cxn ang="0">
                    <a:pos x="106" y="955"/>
                  </a:cxn>
                  <a:cxn ang="0">
                    <a:pos x="83" y="967"/>
                  </a:cxn>
                  <a:cxn ang="0">
                    <a:pos x="0" y="967"/>
                  </a:cxn>
                  <a:cxn ang="0">
                    <a:pos x="0" y="1014"/>
                  </a:cxn>
                  <a:cxn ang="0">
                    <a:pos x="354" y="1014"/>
                  </a:cxn>
                  <a:cxn ang="0">
                    <a:pos x="354" y="967"/>
                  </a:cxn>
                  <a:cxn ang="0">
                    <a:pos x="259" y="967"/>
                  </a:cxn>
                  <a:cxn ang="0">
                    <a:pos x="248" y="955"/>
                  </a:cxn>
                  <a:cxn ang="0">
                    <a:pos x="236" y="932"/>
                  </a:cxn>
                  <a:cxn ang="0">
                    <a:pos x="236" y="625"/>
                  </a:cxn>
                  <a:cxn ang="0">
                    <a:pos x="236" y="613"/>
                  </a:cxn>
                </a:cxnLst>
                <a:rect l="0" t="0" r="r" b="b"/>
                <a:pathLst>
                  <a:path w="789" h="1014">
                    <a:moveTo>
                      <a:pt x="236" y="165"/>
                    </a:moveTo>
                    <a:lnTo>
                      <a:pt x="283" y="94"/>
                    </a:lnTo>
                    <a:lnTo>
                      <a:pt x="354" y="59"/>
                    </a:lnTo>
                    <a:lnTo>
                      <a:pt x="436" y="36"/>
                    </a:lnTo>
                    <a:lnTo>
                      <a:pt x="518" y="59"/>
                    </a:lnTo>
                    <a:lnTo>
                      <a:pt x="589" y="130"/>
                    </a:lnTo>
                    <a:lnTo>
                      <a:pt x="636" y="236"/>
                    </a:lnTo>
                    <a:lnTo>
                      <a:pt x="648" y="366"/>
                    </a:lnTo>
                    <a:lnTo>
                      <a:pt x="636" y="495"/>
                    </a:lnTo>
                    <a:lnTo>
                      <a:pt x="577" y="602"/>
                    </a:lnTo>
                    <a:lnTo>
                      <a:pt x="507" y="661"/>
                    </a:lnTo>
                    <a:lnTo>
                      <a:pt x="424" y="696"/>
                    </a:lnTo>
                    <a:lnTo>
                      <a:pt x="330" y="672"/>
                    </a:lnTo>
                    <a:lnTo>
                      <a:pt x="283" y="637"/>
                    </a:lnTo>
                    <a:lnTo>
                      <a:pt x="248" y="590"/>
                    </a:lnTo>
                    <a:lnTo>
                      <a:pt x="236" y="566"/>
                    </a:lnTo>
                    <a:lnTo>
                      <a:pt x="236" y="531"/>
                    </a:lnTo>
                    <a:lnTo>
                      <a:pt x="236" y="165"/>
                    </a:lnTo>
                    <a:close/>
                    <a:moveTo>
                      <a:pt x="236" y="613"/>
                    </a:moveTo>
                    <a:lnTo>
                      <a:pt x="259" y="649"/>
                    </a:lnTo>
                    <a:lnTo>
                      <a:pt x="330" y="708"/>
                    </a:lnTo>
                    <a:lnTo>
                      <a:pt x="424" y="719"/>
                    </a:lnTo>
                    <a:lnTo>
                      <a:pt x="565" y="696"/>
                    </a:lnTo>
                    <a:lnTo>
                      <a:pt x="671" y="625"/>
                    </a:lnTo>
                    <a:lnTo>
                      <a:pt x="754" y="507"/>
                    </a:lnTo>
                    <a:lnTo>
                      <a:pt x="789" y="366"/>
                    </a:lnTo>
                    <a:lnTo>
                      <a:pt x="754" y="224"/>
                    </a:lnTo>
                    <a:lnTo>
                      <a:pt x="683" y="106"/>
                    </a:lnTo>
                    <a:lnTo>
                      <a:pt x="577" y="24"/>
                    </a:lnTo>
                    <a:lnTo>
                      <a:pt x="448" y="0"/>
                    </a:lnTo>
                    <a:lnTo>
                      <a:pt x="342" y="24"/>
                    </a:lnTo>
                    <a:lnTo>
                      <a:pt x="271" y="59"/>
                    </a:lnTo>
                    <a:lnTo>
                      <a:pt x="224" y="106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18" y="932"/>
                    </a:lnTo>
                    <a:lnTo>
                      <a:pt x="106" y="955"/>
                    </a:lnTo>
                    <a:lnTo>
                      <a:pt x="83" y="967"/>
                    </a:lnTo>
                    <a:lnTo>
                      <a:pt x="0" y="967"/>
                    </a:lnTo>
                    <a:lnTo>
                      <a:pt x="0" y="1014"/>
                    </a:lnTo>
                    <a:lnTo>
                      <a:pt x="354" y="1014"/>
                    </a:lnTo>
                    <a:lnTo>
                      <a:pt x="354" y="967"/>
                    </a:lnTo>
                    <a:lnTo>
                      <a:pt x="259" y="967"/>
                    </a:lnTo>
                    <a:lnTo>
                      <a:pt x="248" y="955"/>
                    </a:lnTo>
                    <a:lnTo>
                      <a:pt x="236" y="932"/>
                    </a:lnTo>
                    <a:lnTo>
                      <a:pt x="236" y="625"/>
                    </a:lnTo>
                    <a:lnTo>
                      <a:pt x="236" y="6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71" name="Freeform 175"/>
              <p:cNvSpPr>
                <a:spLocks/>
              </p:cNvSpPr>
              <p:nvPr/>
            </p:nvSpPr>
            <p:spPr bwMode="auto">
              <a:xfrm>
                <a:off x="7026" y="14337"/>
                <a:ext cx="353" cy="1109"/>
              </a:xfrm>
              <a:custGeom>
                <a:avLst/>
                <a:gdLst/>
                <a:ahLst/>
                <a:cxnLst>
                  <a:cxn ang="0">
                    <a:pos x="224" y="0"/>
                  </a:cxn>
                  <a:cxn ang="0">
                    <a:pos x="0" y="12"/>
                  </a:cxn>
                  <a:cxn ang="0">
                    <a:pos x="0" y="59"/>
                  </a:cxn>
                  <a:cxn ang="0">
                    <a:pos x="47" y="59"/>
                  </a:cxn>
                  <a:cxn ang="0">
                    <a:pos x="83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18" y="1026"/>
                  </a:cxn>
                  <a:cxn ang="0">
                    <a:pos x="106" y="1050"/>
                  </a:cxn>
                  <a:cxn ang="0">
                    <a:pos x="83" y="1050"/>
                  </a:cxn>
                  <a:cxn ang="0">
                    <a:pos x="47" y="1062"/>
                  </a:cxn>
                  <a:cxn ang="0">
                    <a:pos x="0" y="1062"/>
                  </a:cxn>
                  <a:cxn ang="0">
                    <a:pos x="0" y="1109"/>
                  </a:cxn>
                  <a:cxn ang="0">
                    <a:pos x="353" y="1109"/>
                  </a:cxn>
                  <a:cxn ang="0">
                    <a:pos x="353" y="1062"/>
                  </a:cxn>
                  <a:cxn ang="0">
                    <a:pos x="295" y="1062"/>
                  </a:cxn>
                  <a:cxn ang="0">
                    <a:pos x="259" y="1050"/>
                  </a:cxn>
                  <a:cxn ang="0">
                    <a:pos x="236" y="1038"/>
                  </a:cxn>
                  <a:cxn ang="0">
                    <a:pos x="236" y="1026"/>
                  </a:cxn>
                  <a:cxn ang="0">
                    <a:pos x="224" y="991"/>
                  </a:cxn>
                  <a:cxn ang="0">
                    <a:pos x="224" y="0"/>
                  </a:cxn>
                </a:cxnLst>
                <a:rect l="0" t="0" r="r" b="b"/>
                <a:pathLst>
                  <a:path w="353" h="1109">
                    <a:moveTo>
                      <a:pt x="224" y="0"/>
                    </a:moveTo>
                    <a:lnTo>
                      <a:pt x="0" y="12"/>
                    </a:lnTo>
                    <a:lnTo>
                      <a:pt x="0" y="59"/>
                    </a:lnTo>
                    <a:lnTo>
                      <a:pt x="47" y="59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18" y="1026"/>
                    </a:lnTo>
                    <a:lnTo>
                      <a:pt x="106" y="1050"/>
                    </a:lnTo>
                    <a:lnTo>
                      <a:pt x="83" y="1050"/>
                    </a:lnTo>
                    <a:lnTo>
                      <a:pt x="47" y="1062"/>
                    </a:lnTo>
                    <a:lnTo>
                      <a:pt x="0" y="1062"/>
                    </a:lnTo>
                    <a:lnTo>
                      <a:pt x="0" y="1109"/>
                    </a:lnTo>
                    <a:lnTo>
                      <a:pt x="353" y="1109"/>
                    </a:lnTo>
                    <a:lnTo>
                      <a:pt x="353" y="1062"/>
                    </a:lnTo>
                    <a:lnTo>
                      <a:pt x="295" y="1062"/>
                    </a:lnTo>
                    <a:lnTo>
                      <a:pt x="259" y="1050"/>
                    </a:lnTo>
                    <a:lnTo>
                      <a:pt x="236" y="1038"/>
                    </a:lnTo>
                    <a:lnTo>
                      <a:pt x="236" y="1026"/>
                    </a:lnTo>
                    <a:lnTo>
                      <a:pt x="224" y="991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72" name="Freeform 176"/>
              <p:cNvSpPr>
                <a:spLocks noEditPoints="1"/>
              </p:cNvSpPr>
              <p:nvPr/>
            </p:nvSpPr>
            <p:spPr bwMode="auto">
              <a:xfrm>
                <a:off x="7462" y="14373"/>
                <a:ext cx="353" cy="1073"/>
              </a:xfrm>
              <a:custGeom>
                <a:avLst/>
                <a:gdLst/>
                <a:ahLst/>
                <a:cxnLst>
                  <a:cxn ang="0">
                    <a:pos x="235" y="365"/>
                  </a:cxn>
                  <a:cxn ang="0">
                    <a:pos x="12" y="377"/>
                  </a:cxn>
                  <a:cxn ang="0">
                    <a:pos x="12" y="436"/>
                  </a:cxn>
                  <a:cxn ang="0">
                    <a:pos x="94" y="436"/>
                  </a:cxn>
                  <a:cxn ang="0">
                    <a:pos x="118" y="459"/>
                  </a:cxn>
                  <a:cxn ang="0">
                    <a:pos x="129" y="483"/>
                  </a:cxn>
                  <a:cxn ang="0">
                    <a:pos x="129" y="990"/>
                  </a:cxn>
                  <a:cxn ang="0">
                    <a:pos x="118" y="1014"/>
                  </a:cxn>
                  <a:cxn ang="0">
                    <a:pos x="94" y="1014"/>
                  </a:cxn>
                  <a:cxn ang="0">
                    <a:pos x="59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53" y="1073"/>
                  </a:cxn>
                  <a:cxn ang="0">
                    <a:pos x="353" y="1026"/>
                  </a:cxn>
                  <a:cxn ang="0">
                    <a:pos x="306" y="1026"/>
                  </a:cxn>
                  <a:cxn ang="0">
                    <a:pos x="271" y="1014"/>
                  </a:cxn>
                  <a:cxn ang="0">
                    <a:pos x="247" y="1014"/>
                  </a:cxn>
                  <a:cxn ang="0">
                    <a:pos x="247" y="1002"/>
                  </a:cxn>
                  <a:cxn ang="0">
                    <a:pos x="235" y="978"/>
                  </a:cxn>
                  <a:cxn ang="0">
                    <a:pos x="235" y="955"/>
                  </a:cxn>
                  <a:cxn ang="0">
                    <a:pos x="235" y="365"/>
                  </a:cxn>
                  <a:cxn ang="0">
                    <a:pos x="247" y="82"/>
                  </a:cxn>
                  <a:cxn ang="0">
                    <a:pos x="235" y="47"/>
                  </a:cxn>
                  <a:cxn ang="0">
                    <a:pos x="212" y="23"/>
                  </a:cxn>
                  <a:cxn ang="0">
                    <a:pos x="188" y="11"/>
                  </a:cxn>
                  <a:cxn ang="0">
                    <a:pos x="153" y="0"/>
                  </a:cxn>
                  <a:cxn ang="0">
                    <a:pos x="118" y="11"/>
                  </a:cxn>
                  <a:cxn ang="0">
                    <a:pos x="94" y="23"/>
                  </a:cxn>
                  <a:cxn ang="0">
                    <a:pos x="82" y="59"/>
                  </a:cxn>
                  <a:cxn ang="0">
                    <a:pos x="70" y="82"/>
                  </a:cxn>
                  <a:cxn ang="0">
                    <a:pos x="82" y="117"/>
                  </a:cxn>
                  <a:cxn ang="0">
                    <a:pos x="94" y="141"/>
                  </a:cxn>
                  <a:cxn ang="0">
                    <a:pos x="118" y="165"/>
                  </a:cxn>
                  <a:cxn ang="0">
                    <a:pos x="153" y="176"/>
                  </a:cxn>
                  <a:cxn ang="0">
                    <a:pos x="188" y="165"/>
                  </a:cxn>
                  <a:cxn ang="0">
                    <a:pos x="212" y="153"/>
                  </a:cxn>
                  <a:cxn ang="0">
                    <a:pos x="235" y="117"/>
                  </a:cxn>
                  <a:cxn ang="0">
                    <a:pos x="247" y="82"/>
                  </a:cxn>
                </a:cxnLst>
                <a:rect l="0" t="0" r="r" b="b"/>
                <a:pathLst>
                  <a:path w="353" h="1073">
                    <a:moveTo>
                      <a:pt x="235" y="365"/>
                    </a:moveTo>
                    <a:lnTo>
                      <a:pt x="12" y="377"/>
                    </a:lnTo>
                    <a:lnTo>
                      <a:pt x="12" y="436"/>
                    </a:lnTo>
                    <a:lnTo>
                      <a:pt x="94" y="436"/>
                    </a:lnTo>
                    <a:lnTo>
                      <a:pt x="118" y="459"/>
                    </a:lnTo>
                    <a:lnTo>
                      <a:pt x="129" y="483"/>
                    </a:lnTo>
                    <a:lnTo>
                      <a:pt x="129" y="990"/>
                    </a:lnTo>
                    <a:lnTo>
                      <a:pt x="118" y="1014"/>
                    </a:lnTo>
                    <a:lnTo>
                      <a:pt x="94" y="1014"/>
                    </a:lnTo>
                    <a:lnTo>
                      <a:pt x="59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53" y="1073"/>
                    </a:lnTo>
                    <a:lnTo>
                      <a:pt x="353" y="1026"/>
                    </a:lnTo>
                    <a:lnTo>
                      <a:pt x="306" y="1026"/>
                    </a:lnTo>
                    <a:lnTo>
                      <a:pt x="271" y="1014"/>
                    </a:lnTo>
                    <a:lnTo>
                      <a:pt x="247" y="1014"/>
                    </a:lnTo>
                    <a:lnTo>
                      <a:pt x="247" y="1002"/>
                    </a:lnTo>
                    <a:lnTo>
                      <a:pt x="235" y="978"/>
                    </a:lnTo>
                    <a:lnTo>
                      <a:pt x="235" y="955"/>
                    </a:lnTo>
                    <a:lnTo>
                      <a:pt x="235" y="365"/>
                    </a:lnTo>
                    <a:close/>
                    <a:moveTo>
                      <a:pt x="247" y="82"/>
                    </a:moveTo>
                    <a:lnTo>
                      <a:pt x="235" y="47"/>
                    </a:lnTo>
                    <a:lnTo>
                      <a:pt x="212" y="23"/>
                    </a:lnTo>
                    <a:lnTo>
                      <a:pt x="188" y="11"/>
                    </a:lnTo>
                    <a:lnTo>
                      <a:pt x="153" y="0"/>
                    </a:lnTo>
                    <a:lnTo>
                      <a:pt x="118" y="11"/>
                    </a:lnTo>
                    <a:lnTo>
                      <a:pt x="94" y="23"/>
                    </a:lnTo>
                    <a:lnTo>
                      <a:pt x="82" y="59"/>
                    </a:lnTo>
                    <a:lnTo>
                      <a:pt x="70" y="82"/>
                    </a:lnTo>
                    <a:lnTo>
                      <a:pt x="82" y="117"/>
                    </a:lnTo>
                    <a:lnTo>
                      <a:pt x="94" y="141"/>
                    </a:lnTo>
                    <a:lnTo>
                      <a:pt x="118" y="165"/>
                    </a:lnTo>
                    <a:lnTo>
                      <a:pt x="153" y="176"/>
                    </a:lnTo>
                    <a:lnTo>
                      <a:pt x="188" y="165"/>
                    </a:lnTo>
                    <a:lnTo>
                      <a:pt x="212" y="153"/>
                    </a:lnTo>
                    <a:lnTo>
                      <a:pt x="235" y="117"/>
                    </a:lnTo>
                    <a:lnTo>
                      <a:pt x="247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73" name="Freeform 177"/>
              <p:cNvSpPr>
                <a:spLocks/>
              </p:cNvSpPr>
              <p:nvPr/>
            </p:nvSpPr>
            <p:spPr bwMode="auto">
              <a:xfrm>
                <a:off x="7909" y="14726"/>
                <a:ext cx="613" cy="731"/>
              </a:xfrm>
              <a:custGeom>
                <a:avLst/>
                <a:gdLst/>
                <a:ahLst/>
                <a:cxnLst>
                  <a:cxn ang="0">
                    <a:pos x="530" y="106"/>
                  </a:cxn>
                  <a:cxn ang="0">
                    <a:pos x="495" y="106"/>
                  </a:cxn>
                  <a:cxn ang="0">
                    <a:pos x="483" y="118"/>
                  </a:cxn>
                  <a:cxn ang="0">
                    <a:pos x="460" y="130"/>
                  </a:cxn>
                  <a:cxn ang="0">
                    <a:pos x="460" y="154"/>
                  </a:cxn>
                  <a:cxn ang="0">
                    <a:pos x="448" y="165"/>
                  </a:cxn>
                  <a:cxn ang="0">
                    <a:pos x="448" y="177"/>
                  </a:cxn>
                  <a:cxn ang="0">
                    <a:pos x="471" y="224"/>
                  </a:cxn>
                  <a:cxn ang="0">
                    <a:pos x="495" y="248"/>
                  </a:cxn>
                  <a:cxn ang="0">
                    <a:pos x="554" y="248"/>
                  </a:cxn>
                  <a:cxn ang="0">
                    <a:pos x="577" y="224"/>
                  </a:cxn>
                  <a:cxn ang="0">
                    <a:pos x="601" y="177"/>
                  </a:cxn>
                  <a:cxn ang="0">
                    <a:pos x="577" y="106"/>
                  </a:cxn>
                  <a:cxn ang="0">
                    <a:pos x="518" y="48"/>
                  </a:cxn>
                  <a:cxn ang="0">
                    <a:pos x="436" y="12"/>
                  </a:cxn>
                  <a:cxn ang="0">
                    <a:pos x="354" y="0"/>
                  </a:cxn>
                  <a:cxn ang="0">
                    <a:pos x="212" y="36"/>
                  </a:cxn>
                  <a:cxn ang="0">
                    <a:pos x="106" y="118"/>
                  </a:cxn>
                  <a:cxn ang="0">
                    <a:pos x="36" y="236"/>
                  </a:cxn>
                  <a:cxn ang="0">
                    <a:pos x="0" y="378"/>
                  </a:cxn>
                  <a:cxn ang="0">
                    <a:pos x="36" y="519"/>
                  </a:cxn>
                  <a:cxn ang="0">
                    <a:pos x="106" y="637"/>
                  </a:cxn>
                  <a:cxn ang="0">
                    <a:pos x="212" y="708"/>
                  </a:cxn>
                  <a:cxn ang="0">
                    <a:pos x="354" y="731"/>
                  </a:cxn>
                  <a:cxn ang="0">
                    <a:pos x="460" y="720"/>
                  </a:cxn>
                  <a:cxn ang="0">
                    <a:pos x="530" y="673"/>
                  </a:cxn>
                  <a:cxn ang="0">
                    <a:pos x="577" y="614"/>
                  </a:cxn>
                  <a:cxn ang="0">
                    <a:pos x="613" y="555"/>
                  </a:cxn>
                  <a:cxn ang="0">
                    <a:pos x="613" y="519"/>
                  </a:cxn>
                  <a:cxn ang="0">
                    <a:pos x="601" y="519"/>
                  </a:cxn>
                  <a:cxn ang="0">
                    <a:pos x="589" y="507"/>
                  </a:cxn>
                  <a:cxn ang="0">
                    <a:pos x="577" y="519"/>
                  </a:cxn>
                  <a:cxn ang="0">
                    <a:pos x="577" y="531"/>
                  </a:cxn>
                  <a:cxn ang="0">
                    <a:pos x="530" y="614"/>
                  </a:cxn>
                  <a:cxn ang="0">
                    <a:pos x="471" y="673"/>
                  </a:cxn>
                  <a:cxn ang="0">
                    <a:pos x="412" y="696"/>
                  </a:cxn>
                  <a:cxn ang="0">
                    <a:pos x="365" y="696"/>
                  </a:cxn>
                  <a:cxn ang="0">
                    <a:pos x="306" y="684"/>
                  </a:cxn>
                  <a:cxn ang="0">
                    <a:pos x="248" y="661"/>
                  </a:cxn>
                  <a:cxn ang="0">
                    <a:pos x="189" y="602"/>
                  </a:cxn>
                  <a:cxn ang="0">
                    <a:pos x="153" y="507"/>
                  </a:cxn>
                  <a:cxn ang="0">
                    <a:pos x="142" y="366"/>
                  </a:cxn>
                  <a:cxn ang="0">
                    <a:pos x="153" y="236"/>
                  </a:cxn>
                  <a:cxn ang="0">
                    <a:pos x="189" y="142"/>
                  </a:cxn>
                  <a:cxn ang="0">
                    <a:pos x="236" y="83"/>
                  </a:cxn>
                  <a:cxn ang="0">
                    <a:pos x="295" y="48"/>
                  </a:cxn>
                  <a:cxn ang="0">
                    <a:pos x="424" y="48"/>
                  </a:cxn>
                  <a:cxn ang="0">
                    <a:pos x="495" y="71"/>
                  </a:cxn>
                  <a:cxn ang="0">
                    <a:pos x="530" y="106"/>
                  </a:cxn>
                </a:cxnLst>
                <a:rect l="0" t="0" r="r" b="b"/>
                <a:pathLst>
                  <a:path w="613" h="731">
                    <a:moveTo>
                      <a:pt x="530" y="106"/>
                    </a:moveTo>
                    <a:lnTo>
                      <a:pt x="495" y="106"/>
                    </a:lnTo>
                    <a:lnTo>
                      <a:pt x="483" y="118"/>
                    </a:lnTo>
                    <a:lnTo>
                      <a:pt x="460" y="130"/>
                    </a:lnTo>
                    <a:lnTo>
                      <a:pt x="460" y="154"/>
                    </a:lnTo>
                    <a:lnTo>
                      <a:pt x="448" y="165"/>
                    </a:lnTo>
                    <a:lnTo>
                      <a:pt x="448" y="177"/>
                    </a:lnTo>
                    <a:lnTo>
                      <a:pt x="471" y="224"/>
                    </a:lnTo>
                    <a:lnTo>
                      <a:pt x="495" y="248"/>
                    </a:lnTo>
                    <a:lnTo>
                      <a:pt x="554" y="248"/>
                    </a:lnTo>
                    <a:lnTo>
                      <a:pt x="577" y="224"/>
                    </a:lnTo>
                    <a:lnTo>
                      <a:pt x="601" y="177"/>
                    </a:lnTo>
                    <a:lnTo>
                      <a:pt x="577" y="106"/>
                    </a:lnTo>
                    <a:lnTo>
                      <a:pt x="518" y="48"/>
                    </a:lnTo>
                    <a:lnTo>
                      <a:pt x="436" y="12"/>
                    </a:lnTo>
                    <a:lnTo>
                      <a:pt x="354" y="0"/>
                    </a:lnTo>
                    <a:lnTo>
                      <a:pt x="212" y="36"/>
                    </a:lnTo>
                    <a:lnTo>
                      <a:pt x="106" y="118"/>
                    </a:lnTo>
                    <a:lnTo>
                      <a:pt x="36" y="236"/>
                    </a:lnTo>
                    <a:lnTo>
                      <a:pt x="0" y="378"/>
                    </a:lnTo>
                    <a:lnTo>
                      <a:pt x="36" y="519"/>
                    </a:lnTo>
                    <a:lnTo>
                      <a:pt x="106" y="637"/>
                    </a:lnTo>
                    <a:lnTo>
                      <a:pt x="212" y="708"/>
                    </a:lnTo>
                    <a:lnTo>
                      <a:pt x="354" y="731"/>
                    </a:lnTo>
                    <a:lnTo>
                      <a:pt x="460" y="720"/>
                    </a:lnTo>
                    <a:lnTo>
                      <a:pt x="530" y="673"/>
                    </a:lnTo>
                    <a:lnTo>
                      <a:pt x="577" y="614"/>
                    </a:lnTo>
                    <a:lnTo>
                      <a:pt x="613" y="555"/>
                    </a:lnTo>
                    <a:lnTo>
                      <a:pt x="613" y="519"/>
                    </a:lnTo>
                    <a:lnTo>
                      <a:pt x="601" y="519"/>
                    </a:lnTo>
                    <a:lnTo>
                      <a:pt x="589" y="507"/>
                    </a:lnTo>
                    <a:lnTo>
                      <a:pt x="577" y="519"/>
                    </a:lnTo>
                    <a:lnTo>
                      <a:pt x="577" y="531"/>
                    </a:lnTo>
                    <a:lnTo>
                      <a:pt x="530" y="614"/>
                    </a:lnTo>
                    <a:lnTo>
                      <a:pt x="471" y="673"/>
                    </a:lnTo>
                    <a:lnTo>
                      <a:pt x="412" y="696"/>
                    </a:lnTo>
                    <a:lnTo>
                      <a:pt x="365" y="696"/>
                    </a:lnTo>
                    <a:lnTo>
                      <a:pt x="306" y="684"/>
                    </a:lnTo>
                    <a:lnTo>
                      <a:pt x="248" y="661"/>
                    </a:lnTo>
                    <a:lnTo>
                      <a:pt x="189" y="602"/>
                    </a:lnTo>
                    <a:lnTo>
                      <a:pt x="153" y="507"/>
                    </a:lnTo>
                    <a:lnTo>
                      <a:pt x="142" y="366"/>
                    </a:lnTo>
                    <a:lnTo>
                      <a:pt x="153" y="236"/>
                    </a:lnTo>
                    <a:lnTo>
                      <a:pt x="189" y="142"/>
                    </a:lnTo>
                    <a:lnTo>
                      <a:pt x="236" y="83"/>
                    </a:lnTo>
                    <a:lnTo>
                      <a:pt x="295" y="48"/>
                    </a:lnTo>
                    <a:lnTo>
                      <a:pt x="424" y="48"/>
                    </a:lnTo>
                    <a:lnTo>
                      <a:pt x="495" y="71"/>
                    </a:lnTo>
                    <a:lnTo>
                      <a:pt x="530" y="10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74" name="Freeform 178"/>
              <p:cNvSpPr>
                <a:spLocks noEditPoints="1"/>
              </p:cNvSpPr>
              <p:nvPr/>
            </p:nvSpPr>
            <p:spPr bwMode="auto">
              <a:xfrm>
                <a:off x="8639" y="14726"/>
                <a:ext cx="719" cy="731"/>
              </a:xfrm>
              <a:custGeom>
                <a:avLst/>
                <a:gdLst/>
                <a:ahLst/>
                <a:cxnLst>
                  <a:cxn ang="0">
                    <a:pos x="471" y="637"/>
                  </a:cxn>
                  <a:cxn ang="0">
                    <a:pos x="518" y="708"/>
                  </a:cxn>
                  <a:cxn ang="0">
                    <a:pos x="601" y="731"/>
                  </a:cxn>
                  <a:cxn ang="0">
                    <a:pos x="648" y="720"/>
                  </a:cxn>
                  <a:cxn ang="0">
                    <a:pos x="683" y="684"/>
                  </a:cxn>
                  <a:cxn ang="0">
                    <a:pos x="719" y="625"/>
                  </a:cxn>
                  <a:cxn ang="0">
                    <a:pos x="683" y="484"/>
                  </a:cxn>
                  <a:cxn ang="0">
                    <a:pos x="672" y="649"/>
                  </a:cxn>
                  <a:cxn ang="0">
                    <a:pos x="624" y="684"/>
                  </a:cxn>
                  <a:cxn ang="0">
                    <a:pos x="577" y="649"/>
                  </a:cxn>
                  <a:cxn ang="0">
                    <a:pos x="566" y="283"/>
                  </a:cxn>
                  <a:cxn ang="0">
                    <a:pos x="507" y="95"/>
                  </a:cxn>
                  <a:cxn ang="0">
                    <a:pos x="283" y="0"/>
                  </a:cxn>
                  <a:cxn ang="0">
                    <a:pos x="83" y="95"/>
                  </a:cxn>
                  <a:cxn ang="0">
                    <a:pos x="47" y="213"/>
                  </a:cxn>
                  <a:cxn ang="0">
                    <a:pos x="118" y="260"/>
                  </a:cxn>
                  <a:cxn ang="0">
                    <a:pos x="177" y="236"/>
                  </a:cxn>
                  <a:cxn ang="0">
                    <a:pos x="189" y="154"/>
                  </a:cxn>
                  <a:cxn ang="0">
                    <a:pos x="142" y="118"/>
                  </a:cxn>
                  <a:cxn ang="0">
                    <a:pos x="177" y="59"/>
                  </a:cxn>
                  <a:cxn ang="0">
                    <a:pos x="283" y="36"/>
                  </a:cxn>
                  <a:cxn ang="0">
                    <a:pos x="401" y="83"/>
                  </a:cxn>
                  <a:cxn ang="0">
                    <a:pos x="448" y="248"/>
                  </a:cxn>
                  <a:cxn ang="0">
                    <a:pos x="306" y="319"/>
                  </a:cxn>
                  <a:cxn ang="0">
                    <a:pos x="59" y="425"/>
                  </a:cxn>
                  <a:cxn ang="0">
                    <a:pos x="0" y="566"/>
                  </a:cxn>
                  <a:cxn ang="0">
                    <a:pos x="83" y="696"/>
                  </a:cxn>
                  <a:cxn ang="0">
                    <a:pos x="259" y="731"/>
                  </a:cxn>
                  <a:cxn ang="0">
                    <a:pos x="424" y="673"/>
                  </a:cxn>
                  <a:cxn ang="0">
                    <a:pos x="448" y="331"/>
                  </a:cxn>
                  <a:cxn ang="0">
                    <a:pos x="436" y="590"/>
                  </a:cxn>
                  <a:cxn ang="0">
                    <a:pos x="330" y="696"/>
                  </a:cxn>
                  <a:cxn ang="0">
                    <a:pos x="177" y="684"/>
                  </a:cxn>
                  <a:cxn ang="0">
                    <a:pos x="118" y="566"/>
                  </a:cxn>
                  <a:cxn ang="0">
                    <a:pos x="165" y="448"/>
                  </a:cxn>
                  <a:cxn ang="0">
                    <a:pos x="318" y="354"/>
                  </a:cxn>
                </a:cxnLst>
                <a:rect l="0" t="0" r="r" b="b"/>
                <a:pathLst>
                  <a:path w="719" h="731">
                    <a:moveTo>
                      <a:pt x="460" y="602"/>
                    </a:moveTo>
                    <a:lnTo>
                      <a:pt x="471" y="637"/>
                    </a:lnTo>
                    <a:lnTo>
                      <a:pt x="495" y="684"/>
                    </a:lnTo>
                    <a:lnTo>
                      <a:pt x="518" y="708"/>
                    </a:lnTo>
                    <a:lnTo>
                      <a:pt x="589" y="731"/>
                    </a:lnTo>
                    <a:lnTo>
                      <a:pt x="601" y="731"/>
                    </a:lnTo>
                    <a:lnTo>
                      <a:pt x="624" y="720"/>
                    </a:lnTo>
                    <a:lnTo>
                      <a:pt x="648" y="720"/>
                    </a:lnTo>
                    <a:lnTo>
                      <a:pt x="672" y="708"/>
                    </a:lnTo>
                    <a:lnTo>
                      <a:pt x="683" y="684"/>
                    </a:lnTo>
                    <a:lnTo>
                      <a:pt x="707" y="661"/>
                    </a:lnTo>
                    <a:lnTo>
                      <a:pt x="719" y="625"/>
                    </a:lnTo>
                    <a:lnTo>
                      <a:pt x="719" y="484"/>
                    </a:lnTo>
                    <a:lnTo>
                      <a:pt x="683" y="484"/>
                    </a:lnTo>
                    <a:lnTo>
                      <a:pt x="683" y="614"/>
                    </a:lnTo>
                    <a:lnTo>
                      <a:pt x="672" y="649"/>
                    </a:lnTo>
                    <a:lnTo>
                      <a:pt x="636" y="684"/>
                    </a:lnTo>
                    <a:lnTo>
                      <a:pt x="624" y="684"/>
                    </a:lnTo>
                    <a:lnTo>
                      <a:pt x="601" y="673"/>
                    </a:lnTo>
                    <a:lnTo>
                      <a:pt x="577" y="649"/>
                    </a:lnTo>
                    <a:lnTo>
                      <a:pt x="566" y="625"/>
                    </a:lnTo>
                    <a:lnTo>
                      <a:pt x="566" y="283"/>
                    </a:lnTo>
                    <a:lnTo>
                      <a:pt x="554" y="177"/>
                    </a:lnTo>
                    <a:lnTo>
                      <a:pt x="507" y="95"/>
                    </a:lnTo>
                    <a:lnTo>
                      <a:pt x="401" y="24"/>
                    </a:lnTo>
                    <a:lnTo>
                      <a:pt x="283" y="0"/>
                    </a:lnTo>
                    <a:lnTo>
                      <a:pt x="165" y="24"/>
                    </a:lnTo>
                    <a:lnTo>
                      <a:pt x="83" y="95"/>
                    </a:lnTo>
                    <a:lnTo>
                      <a:pt x="47" y="177"/>
                    </a:lnTo>
                    <a:lnTo>
                      <a:pt x="47" y="213"/>
                    </a:lnTo>
                    <a:lnTo>
                      <a:pt x="71" y="236"/>
                    </a:lnTo>
                    <a:lnTo>
                      <a:pt x="118" y="260"/>
                    </a:lnTo>
                    <a:lnTo>
                      <a:pt x="153" y="248"/>
                    </a:lnTo>
                    <a:lnTo>
                      <a:pt x="177" y="236"/>
                    </a:lnTo>
                    <a:lnTo>
                      <a:pt x="189" y="213"/>
                    </a:lnTo>
                    <a:lnTo>
                      <a:pt x="189" y="154"/>
                    </a:lnTo>
                    <a:lnTo>
                      <a:pt x="165" y="130"/>
                    </a:lnTo>
                    <a:lnTo>
                      <a:pt x="142" y="118"/>
                    </a:lnTo>
                    <a:lnTo>
                      <a:pt x="106" y="106"/>
                    </a:lnTo>
                    <a:lnTo>
                      <a:pt x="177" y="59"/>
                    </a:lnTo>
                    <a:lnTo>
                      <a:pt x="248" y="36"/>
                    </a:lnTo>
                    <a:lnTo>
                      <a:pt x="283" y="36"/>
                    </a:lnTo>
                    <a:lnTo>
                      <a:pt x="342" y="48"/>
                    </a:lnTo>
                    <a:lnTo>
                      <a:pt x="401" y="83"/>
                    </a:lnTo>
                    <a:lnTo>
                      <a:pt x="436" y="154"/>
                    </a:lnTo>
                    <a:lnTo>
                      <a:pt x="448" y="248"/>
                    </a:lnTo>
                    <a:lnTo>
                      <a:pt x="448" y="307"/>
                    </a:lnTo>
                    <a:lnTo>
                      <a:pt x="306" y="319"/>
                    </a:lnTo>
                    <a:lnTo>
                      <a:pt x="153" y="354"/>
                    </a:lnTo>
                    <a:lnTo>
                      <a:pt x="59" y="425"/>
                    </a:lnTo>
                    <a:lnTo>
                      <a:pt x="12" y="496"/>
                    </a:lnTo>
                    <a:lnTo>
                      <a:pt x="0" y="566"/>
                    </a:lnTo>
                    <a:lnTo>
                      <a:pt x="24" y="649"/>
                    </a:lnTo>
                    <a:lnTo>
                      <a:pt x="83" y="696"/>
                    </a:lnTo>
                    <a:lnTo>
                      <a:pt x="177" y="731"/>
                    </a:lnTo>
                    <a:lnTo>
                      <a:pt x="259" y="731"/>
                    </a:lnTo>
                    <a:lnTo>
                      <a:pt x="354" y="720"/>
                    </a:lnTo>
                    <a:lnTo>
                      <a:pt x="424" y="673"/>
                    </a:lnTo>
                    <a:lnTo>
                      <a:pt x="460" y="602"/>
                    </a:lnTo>
                    <a:close/>
                    <a:moveTo>
                      <a:pt x="448" y="331"/>
                    </a:moveTo>
                    <a:lnTo>
                      <a:pt x="448" y="496"/>
                    </a:lnTo>
                    <a:lnTo>
                      <a:pt x="436" y="590"/>
                    </a:lnTo>
                    <a:lnTo>
                      <a:pt x="389" y="661"/>
                    </a:lnTo>
                    <a:lnTo>
                      <a:pt x="330" y="696"/>
                    </a:lnTo>
                    <a:lnTo>
                      <a:pt x="271" y="708"/>
                    </a:lnTo>
                    <a:lnTo>
                      <a:pt x="177" y="684"/>
                    </a:lnTo>
                    <a:lnTo>
                      <a:pt x="130" y="614"/>
                    </a:lnTo>
                    <a:lnTo>
                      <a:pt x="118" y="566"/>
                    </a:lnTo>
                    <a:lnTo>
                      <a:pt x="130" y="507"/>
                    </a:lnTo>
                    <a:lnTo>
                      <a:pt x="165" y="448"/>
                    </a:lnTo>
                    <a:lnTo>
                      <a:pt x="224" y="389"/>
                    </a:lnTo>
                    <a:lnTo>
                      <a:pt x="318" y="354"/>
                    </a:lnTo>
                    <a:lnTo>
                      <a:pt x="448" y="33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75" name="Freeform 179"/>
              <p:cNvSpPr>
                <a:spLocks/>
              </p:cNvSpPr>
              <p:nvPr/>
            </p:nvSpPr>
            <p:spPr bwMode="auto">
              <a:xfrm>
                <a:off x="9405" y="14455"/>
                <a:ext cx="494" cy="1002"/>
              </a:xfrm>
              <a:custGeom>
                <a:avLst/>
                <a:gdLst/>
                <a:ahLst/>
                <a:cxnLst>
                  <a:cxn ang="0">
                    <a:pos x="247" y="354"/>
                  </a:cxn>
                  <a:cxn ang="0">
                    <a:pos x="471" y="354"/>
                  </a:cxn>
                  <a:cxn ang="0">
                    <a:pos x="471" y="295"/>
                  </a:cxn>
                  <a:cxn ang="0">
                    <a:pos x="247" y="295"/>
                  </a:cxn>
                  <a:cxn ang="0">
                    <a:pos x="247" y="0"/>
                  </a:cxn>
                  <a:cxn ang="0">
                    <a:pos x="200" y="0"/>
                  </a:cxn>
                  <a:cxn ang="0">
                    <a:pos x="176" y="165"/>
                  </a:cxn>
                  <a:cxn ang="0">
                    <a:pos x="129" y="236"/>
                  </a:cxn>
                  <a:cxn ang="0">
                    <a:pos x="82" y="295"/>
                  </a:cxn>
                  <a:cxn ang="0">
                    <a:pos x="0" y="319"/>
                  </a:cxn>
                  <a:cxn ang="0">
                    <a:pos x="0" y="354"/>
                  </a:cxn>
                  <a:cxn ang="0">
                    <a:pos x="129" y="354"/>
                  </a:cxn>
                  <a:cxn ang="0">
                    <a:pos x="129" y="790"/>
                  </a:cxn>
                  <a:cxn ang="0">
                    <a:pos x="141" y="885"/>
                  </a:cxn>
                  <a:cxn ang="0">
                    <a:pos x="188" y="955"/>
                  </a:cxn>
                  <a:cxn ang="0">
                    <a:pos x="235" y="991"/>
                  </a:cxn>
                  <a:cxn ang="0">
                    <a:pos x="294" y="1002"/>
                  </a:cxn>
                  <a:cxn ang="0">
                    <a:pos x="341" y="1002"/>
                  </a:cxn>
                  <a:cxn ang="0">
                    <a:pos x="412" y="991"/>
                  </a:cxn>
                  <a:cxn ang="0">
                    <a:pos x="459" y="944"/>
                  </a:cxn>
                  <a:cxn ang="0">
                    <a:pos x="482" y="873"/>
                  </a:cxn>
                  <a:cxn ang="0">
                    <a:pos x="494" y="790"/>
                  </a:cxn>
                  <a:cxn ang="0">
                    <a:pos x="494" y="696"/>
                  </a:cxn>
                  <a:cxn ang="0">
                    <a:pos x="459" y="696"/>
                  </a:cxn>
                  <a:cxn ang="0">
                    <a:pos x="459" y="849"/>
                  </a:cxn>
                  <a:cxn ang="0">
                    <a:pos x="447" y="885"/>
                  </a:cxn>
                  <a:cxn ang="0">
                    <a:pos x="424" y="920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4" y="944"/>
                  </a:cxn>
                  <a:cxn ang="0">
                    <a:pos x="271" y="932"/>
                  </a:cxn>
                  <a:cxn ang="0">
                    <a:pos x="259" y="908"/>
                  </a:cxn>
                  <a:cxn ang="0">
                    <a:pos x="247" y="873"/>
                  </a:cxn>
                  <a:cxn ang="0">
                    <a:pos x="247" y="790"/>
                  </a:cxn>
                  <a:cxn ang="0">
                    <a:pos x="247" y="354"/>
                  </a:cxn>
                </a:cxnLst>
                <a:rect l="0" t="0" r="r" b="b"/>
                <a:pathLst>
                  <a:path w="494" h="1002">
                    <a:moveTo>
                      <a:pt x="247" y="354"/>
                    </a:moveTo>
                    <a:lnTo>
                      <a:pt x="471" y="354"/>
                    </a:lnTo>
                    <a:lnTo>
                      <a:pt x="471" y="295"/>
                    </a:lnTo>
                    <a:lnTo>
                      <a:pt x="247" y="295"/>
                    </a:lnTo>
                    <a:lnTo>
                      <a:pt x="247" y="0"/>
                    </a:lnTo>
                    <a:lnTo>
                      <a:pt x="200" y="0"/>
                    </a:lnTo>
                    <a:lnTo>
                      <a:pt x="176" y="165"/>
                    </a:lnTo>
                    <a:lnTo>
                      <a:pt x="129" y="236"/>
                    </a:lnTo>
                    <a:lnTo>
                      <a:pt x="82" y="295"/>
                    </a:lnTo>
                    <a:lnTo>
                      <a:pt x="0" y="319"/>
                    </a:lnTo>
                    <a:lnTo>
                      <a:pt x="0" y="354"/>
                    </a:lnTo>
                    <a:lnTo>
                      <a:pt x="129" y="354"/>
                    </a:lnTo>
                    <a:lnTo>
                      <a:pt x="129" y="790"/>
                    </a:lnTo>
                    <a:lnTo>
                      <a:pt x="141" y="885"/>
                    </a:lnTo>
                    <a:lnTo>
                      <a:pt x="188" y="955"/>
                    </a:lnTo>
                    <a:lnTo>
                      <a:pt x="235" y="991"/>
                    </a:lnTo>
                    <a:lnTo>
                      <a:pt x="294" y="1002"/>
                    </a:lnTo>
                    <a:lnTo>
                      <a:pt x="341" y="1002"/>
                    </a:lnTo>
                    <a:lnTo>
                      <a:pt x="412" y="991"/>
                    </a:lnTo>
                    <a:lnTo>
                      <a:pt x="459" y="944"/>
                    </a:lnTo>
                    <a:lnTo>
                      <a:pt x="482" y="873"/>
                    </a:lnTo>
                    <a:lnTo>
                      <a:pt x="494" y="790"/>
                    </a:lnTo>
                    <a:lnTo>
                      <a:pt x="494" y="696"/>
                    </a:lnTo>
                    <a:lnTo>
                      <a:pt x="459" y="696"/>
                    </a:lnTo>
                    <a:lnTo>
                      <a:pt x="459" y="849"/>
                    </a:lnTo>
                    <a:lnTo>
                      <a:pt x="447" y="885"/>
                    </a:lnTo>
                    <a:lnTo>
                      <a:pt x="424" y="920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4" y="944"/>
                    </a:lnTo>
                    <a:lnTo>
                      <a:pt x="271" y="932"/>
                    </a:lnTo>
                    <a:lnTo>
                      <a:pt x="259" y="908"/>
                    </a:lnTo>
                    <a:lnTo>
                      <a:pt x="247" y="873"/>
                    </a:lnTo>
                    <a:lnTo>
                      <a:pt x="247" y="790"/>
                    </a:lnTo>
                    <a:lnTo>
                      <a:pt x="247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76" name="Freeform 180"/>
              <p:cNvSpPr>
                <a:spLocks noEditPoints="1"/>
              </p:cNvSpPr>
              <p:nvPr/>
            </p:nvSpPr>
            <p:spPr bwMode="auto">
              <a:xfrm>
                <a:off x="10041" y="14373"/>
                <a:ext cx="341" cy="1073"/>
              </a:xfrm>
              <a:custGeom>
                <a:avLst/>
                <a:gdLst/>
                <a:ahLst/>
                <a:cxnLst>
                  <a:cxn ang="0">
                    <a:pos x="235" y="365"/>
                  </a:cxn>
                  <a:cxn ang="0">
                    <a:pos x="11" y="377"/>
                  </a:cxn>
                  <a:cxn ang="0">
                    <a:pos x="11" y="436"/>
                  </a:cxn>
                  <a:cxn ang="0">
                    <a:pos x="82" y="436"/>
                  </a:cxn>
                  <a:cxn ang="0">
                    <a:pos x="106" y="448"/>
                  </a:cxn>
                  <a:cxn ang="0">
                    <a:pos x="117" y="459"/>
                  </a:cxn>
                  <a:cxn ang="0">
                    <a:pos x="129" y="483"/>
                  </a:cxn>
                  <a:cxn ang="0">
                    <a:pos x="129" y="990"/>
                  </a:cxn>
                  <a:cxn ang="0">
                    <a:pos x="117" y="1014"/>
                  </a:cxn>
                  <a:cxn ang="0">
                    <a:pos x="94" y="1014"/>
                  </a:cxn>
                  <a:cxn ang="0">
                    <a:pos x="58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41" y="1073"/>
                  </a:cxn>
                  <a:cxn ang="0">
                    <a:pos x="341" y="1026"/>
                  </a:cxn>
                  <a:cxn ang="0">
                    <a:pos x="294" y="1026"/>
                  </a:cxn>
                  <a:cxn ang="0">
                    <a:pos x="270" y="1014"/>
                  </a:cxn>
                  <a:cxn ang="0">
                    <a:pos x="247" y="1014"/>
                  </a:cxn>
                  <a:cxn ang="0">
                    <a:pos x="235" y="1002"/>
                  </a:cxn>
                  <a:cxn ang="0">
                    <a:pos x="235" y="955"/>
                  </a:cxn>
                  <a:cxn ang="0">
                    <a:pos x="235" y="365"/>
                  </a:cxn>
                  <a:cxn ang="0">
                    <a:pos x="235" y="82"/>
                  </a:cxn>
                  <a:cxn ang="0">
                    <a:pos x="235" y="47"/>
                  </a:cxn>
                  <a:cxn ang="0">
                    <a:pos x="211" y="23"/>
                  </a:cxn>
                  <a:cxn ang="0">
                    <a:pos x="188" y="11"/>
                  </a:cxn>
                  <a:cxn ang="0">
                    <a:pos x="153" y="0"/>
                  </a:cxn>
                  <a:cxn ang="0">
                    <a:pos x="117" y="11"/>
                  </a:cxn>
                  <a:cxn ang="0">
                    <a:pos x="94" y="23"/>
                  </a:cxn>
                  <a:cxn ang="0">
                    <a:pos x="82" y="59"/>
                  </a:cxn>
                  <a:cxn ang="0">
                    <a:pos x="70" y="82"/>
                  </a:cxn>
                  <a:cxn ang="0">
                    <a:pos x="82" y="117"/>
                  </a:cxn>
                  <a:cxn ang="0">
                    <a:pos x="94" y="141"/>
                  </a:cxn>
                  <a:cxn ang="0">
                    <a:pos x="117" y="165"/>
                  </a:cxn>
                  <a:cxn ang="0">
                    <a:pos x="153" y="176"/>
                  </a:cxn>
                  <a:cxn ang="0">
                    <a:pos x="188" y="165"/>
                  </a:cxn>
                  <a:cxn ang="0">
                    <a:pos x="211" y="153"/>
                  </a:cxn>
                  <a:cxn ang="0">
                    <a:pos x="235" y="117"/>
                  </a:cxn>
                  <a:cxn ang="0">
                    <a:pos x="235" y="82"/>
                  </a:cxn>
                </a:cxnLst>
                <a:rect l="0" t="0" r="r" b="b"/>
                <a:pathLst>
                  <a:path w="341" h="1073">
                    <a:moveTo>
                      <a:pt x="235" y="365"/>
                    </a:moveTo>
                    <a:lnTo>
                      <a:pt x="11" y="377"/>
                    </a:lnTo>
                    <a:lnTo>
                      <a:pt x="11" y="436"/>
                    </a:lnTo>
                    <a:lnTo>
                      <a:pt x="82" y="436"/>
                    </a:lnTo>
                    <a:lnTo>
                      <a:pt x="106" y="448"/>
                    </a:lnTo>
                    <a:lnTo>
                      <a:pt x="117" y="459"/>
                    </a:lnTo>
                    <a:lnTo>
                      <a:pt x="129" y="483"/>
                    </a:lnTo>
                    <a:lnTo>
                      <a:pt x="129" y="990"/>
                    </a:lnTo>
                    <a:lnTo>
                      <a:pt x="117" y="1014"/>
                    </a:lnTo>
                    <a:lnTo>
                      <a:pt x="94" y="1014"/>
                    </a:lnTo>
                    <a:lnTo>
                      <a:pt x="58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41" y="1073"/>
                    </a:lnTo>
                    <a:lnTo>
                      <a:pt x="341" y="1026"/>
                    </a:lnTo>
                    <a:lnTo>
                      <a:pt x="294" y="1026"/>
                    </a:lnTo>
                    <a:lnTo>
                      <a:pt x="270" y="1014"/>
                    </a:lnTo>
                    <a:lnTo>
                      <a:pt x="247" y="1014"/>
                    </a:lnTo>
                    <a:lnTo>
                      <a:pt x="235" y="1002"/>
                    </a:lnTo>
                    <a:lnTo>
                      <a:pt x="235" y="955"/>
                    </a:lnTo>
                    <a:lnTo>
                      <a:pt x="235" y="365"/>
                    </a:lnTo>
                    <a:close/>
                    <a:moveTo>
                      <a:pt x="235" y="82"/>
                    </a:moveTo>
                    <a:lnTo>
                      <a:pt x="235" y="47"/>
                    </a:lnTo>
                    <a:lnTo>
                      <a:pt x="211" y="23"/>
                    </a:lnTo>
                    <a:lnTo>
                      <a:pt x="188" y="11"/>
                    </a:lnTo>
                    <a:lnTo>
                      <a:pt x="153" y="0"/>
                    </a:lnTo>
                    <a:lnTo>
                      <a:pt x="117" y="11"/>
                    </a:lnTo>
                    <a:lnTo>
                      <a:pt x="94" y="23"/>
                    </a:lnTo>
                    <a:lnTo>
                      <a:pt x="82" y="59"/>
                    </a:lnTo>
                    <a:lnTo>
                      <a:pt x="70" y="82"/>
                    </a:lnTo>
                    <a:lnTo>
                      <a:pt x="82" y="117"/>
                    </a:lnTo>
                    <a:lnTo>
                      <a:pt x="94" y="141"/>
                    </a:lnTo>
                    <a:lnTo>
                      <a:pt x="117" y="165"/>
                    </a:lnTo>
                    <a:lnTo>
                      <a:pt x="153" y="176"/>
                    </a:lnTo>
                    <a:lnTo>
                      <a:pt x="188" y="165"/>
                    </a:lnTo>
                    <a:lnTo>
                      <a:pt x="211" y="153"/>
                    </a:lnTo>
                    <a:lnTo>
                      <a:pt x="235" y="117"/>
                    </a:lnTo>
                    <a:lnTo>
                      <a:pt x="235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77" name="Freeform 181"/>
              <p:cNvSpPr>
                <a:spLocks noEditPoints="1"/>
              </p:cNvSpPr>
              <p:nvPr/>
            </p:nvSpPr>
            <p:spPr bwMode="auto">
              <a:xfrm>
                <a:off x="10476" y="14726"/>
                <a:ext cx="718" cy="731"/>
              </a:xfrm>
              <a:custGeom>
                <a:avLst/>
                <a:gdLst/>
                <a:ahLst/>
                <a:cxnLst>
                  <a:cxn ang="0">
                    <a:pos x="718" y="378"/>
                  </a:cxn>
                  <a:cxn ang="0">
                    <a:pos x="683" y="236"/>
                  </a:cxn>
                  <a:cxn ang="0">
                    <a:pos x="613" y="118"/>
                  </a:cxn>
                  <a:cxn ang="0">
                    <a:pos x="495" y="36"/>
                  </a:cxn>
                  <a:cxn ang="0">
                    <a:pos x="365" y="0"/>
                  </a:cxn>
                  <a:cxn ang="0">
                    <a:pos x="224" y="36"/>
                  </a:cxn>
                  <a:cxn ang="0">
                    <a:pos x="106" y="118"/>
                  </a:cxn>
                  <a:cxn ang="0">
                    <a:pos x="36" y="236"/>
                  </a:cxn>
                  <a:cxn ang="0">
                    <a:pos x="0" y="378"/>
                  </a:cxn>
                  <a:cxn ang="0">
                    <a:pos x="36" y="519"/>
                  </a:cxn>
                  <a:cxn ang="0">
                    <a:pos x="106" y="637"/>
                  </a:cxn>
                  <a:cxn ang="0">
                    <a:pos x="224" y="708"/>
                  </a:cxn>
                  <a:cxn ang="0">
                    <a:pos x="353" y="731"/>
                  </a:cxn>
                  <a:cxn ang="0">
                    <a:pos x="495" y="708"/>
                  </a:cxn>
                  <a:cxn ang="0">
                    <a:pos x="613" y="637"/>
                  </a:cxn>
                  <a:cxn ang="0">
                    <a:pos x="683" y="519"/>
                  </a:cxn>
                  <a:cxn ang="0">
                    <a:pos x="718" y="378"/>
                  </a:cxn>
                  <a:cxn ang="0">
                    <a:pos x="365" y="696"/>
                  </a:cxn>
                  <a:cxn ang="0">
                    <a:pos x="318" y="696"/>
                  </a:cxn>
                  <a:cxn ang="0">
                    <a:pos x="283" y="684"/>
                  </a:cxn>
                  <a:cxn ang="0">
                    <a:pos x="236" y="661"/>
                  </a:cxn>
                  <a:cxn ang="0">
                    <a:pos x="212" y="625"/>
                  </a:cxn>
                  <a:cxn ang="0">
                    <a:pos x="177" y="590"/>
                  </a:cxn>
                  <a:cxn ang="0">
                    <a:pos x="153" y="507"/>
                  </a:cxn>
                  <a:cxn ang="0">
                    <a:pos x="142" y="437"/>
                  </a:cxn>
                  <a:cxn ang="0">
                    <a:pos x="142" y="260"/>
                  </a:cxn>
                  <a:cxn ang="0">
                    <a:pos x="177" y="142"/>
                  </a:cxn>
                  <a:cxn ang="0">
                    <a:pos x="200" y="106"/>
                  </a:cxn>
                  <a:cxn ang="0">
                    <a:pos x="236" y="71"/>
                  </a:cxn>
                  <a:cxn ang="0">
                    <a:pos x="283" y="59"/>
                  </a:cxn>
                  <a:cxn ang="0">
                    <a:pos x="318" y="36"/>
                  </a:cxn>
                  <a:cxn ang="0">
                    <a:pos x="353" y="36"/>
                  </a:cxn>
                  <a:cxn ang="0">
                    <a:pos x="412" y="48"/>
                  </a:cxn>
                  <a:cxn ang="0">
                    <a:pos x="459" y="59"/>
                  </a:cxn>
                  <a:cxn ang="0">
                    <a:pos x="507" y="95"/>
                  </a:cxn>
                  <a:cxn ang="0">
                    <a:pos x="542" y="142"/>
                  </a:cxn>
                  <a:cxn ang="0">
                    <a:pos x="565" y="213"/>
                  </a:cxn>
                  <a:cxn ang="0">
                    <a:pos x="577" y="295"/>
                  </a:cxn>
                  <a:cxn ang="0">
                    <a:pos x="577" y="472"/>
                  </a:cxn>
                  <a:cxn ang="0">
                    <a:pos x="542" y="578"/>
                  </a:cxn>
                  <a:cxn ang="0">
                    <a:pos x="518" y="614"/>
                  </a:cxn>
                  <a:cxn ang="0">
                    <a:pos x="483" y="649"/>
                  </a:cxn>
                  <a:cxn ang="0">
                    <a:pos x="412" y="696"/>
                  </a:cxn>
                  <a:cxn ang="0">
                    <a:pos x="365" y="696"/>
                  </a:cxn>
                </a:cxnLst>
                <a:rect l="0" t="0" r="r" b="b"/>
                <a:pathLst>
                  <a:path w="718" h="731">
                    <a:moveTo>
                      <a:pt x="718" y="378"/>
                    </a:moveTo>
                    <a:lnTo>
                      <a:pt x="683" y="236"/>
                    </a:lnTo>
                    <a:lnTo>
                      <a:pt x="613" y="118"/>
                    </a:lnTo>
                    <a:lnTo>
                      <a:pt x="495" y="36"/>
                    </a:lnTo>
                    <a:lnTo>
                      <a:pt x="365" y="0"/>
                    </a:lnTo>
                    <a:lnTo>
                      <a:pt x="224" y="36"/>
                    </a:lnTo>
                    <a:lnTo>
                      <a:pt x="106" y="118"/>
                    </a:lnTo>
                    <a:lnTo>
                      <a:pt x="36" y="236"/>
                    </a:lnTo>
                    <a:lnTo>
                      <a:pt x="0" y="378"/>
                    </a:lnTo>
                    <a:lnTo>
                      <a:pt x="36" y="519"/>
                    </a:lnTo>
                    <a:lnTo>
                      <a:pt x="106" y="637"/>
                    </a:lnTo>
                    <a:lnTo>
                      <a:pt x="224" y="708"/>
                    </a:lnTo>
                    <a:lnTo>
                      <a:pt x="353" y="731"/>
                    </a:lnTo>
                    <a:lnTo>
                      <a:pt x="495" y="708"/>
                    </a:lnTo>
                    <a:lnTo>
                      <a:pt x="613" y="637"/>
                    </a:lnTo>
                    <a:lnTo>
                      <a:pt x="683" y="519"/>
                    </a:lnTo>
                    <a:lnTo>
                      <a:pt x="718" y="378"/>
                    </a:lnTo>
                    <a:close/>
                    <a:moveTo>
                      <a:pt x="365" y="696"/>
                    </a:moveTo>
                    <a:lnTo>
                      <a:pt x="318" y="696"/>
                    </a:lnTo>
                    <a:lnTo>
                      <a:pt x="283" y="684"/>
                    </a:lnTo>
                    <a:lnTo>
                      <a:pt x="236" y="661"/>
                    </a:lnTo>
                    <a:lnTo>
                      <a:pt x="212" y="625"/>
                    </a:lnTo>
                    <a:lnTo>
                      <a:pt x="177" y="590"/>
                    </a:lnTo>
                    <a:lnTo>
                      <a:pt x="153" y="507"/>
                    </a:lnTo>
                    <a:lnTo>
                      <a:pt x="142" y="437"/>
                    </a:lnTo>
                    <a:lnTo>
                      <a:pt x="142" y="260"/>
                    </a:lnTo>
                    <a:lnTo>
                      <a:pt x="177" y="142"/>
                    </a:lnTo>
                    <a:lnTo>
                      <a:pt x="200" y="106"/>
                    </a:lnTo>
                    <a:lnTo>
                      <a:pt x="236" y="71"/>
                    </a:lnTo>
                    <a:lnTo>
                      <a:pt x="283" y="59"/>
                    </a:lnTo>
                    <a:lnTo>
                      <a:pt x="318" y="36"/>
                    </a:lnTo>
                    <a:lnTo>
                      <a:pt x="353" y="36"/>
                    </a:lnTo>
                    <a:lnTo>
                      <a:pt x="412" y="48"/>
                    </a:lnTo>
                    <a:lnTo>
                      <a:pt x="459" y="59"/>
                    </a:lnTo>
                    <a:lnTo>
                      <a:pt x="507" y="95"/>
                    </a:lnTo>
                    <a:lnTo>
                      <a:pt x="542" y="142"/>
                    </a:lnTo>
                    <a:lnTo>
                      <a:pt x="565" y="213"/>
                    </a:lnTo>
                    <a:lnTo>
                      <a:pt x="577" y="295"/>
                    </a:lnTo>
                    <a:lnTo>
                      <a:pt x="577" y="472"/>
                    </a:lnTo>
                    <a:lnTo>
                      <a:pt x="542" y="578"/>
                    </a:lnTo>
                    <a:lnTo>
                      <a:pt x="518" y="614"/>
                    </a:lnTo>
                    <a:lnTo>
                      <a:pt x="483" y="649"/>
                    </a:lnTo>
                    <a:lnTo>
                      <a:pt x="412" y="696"/>
                    </a:lnTo>
                    <a:lnTo>
                      <a:pt x="365" y="6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78" name="Freeform 182"/>
              <p:cNvSpPr>
                <a:spLocks/>
              </p:cNvSpPr>
              <p:nvPr/>
            </p:nvSpPr>
            <p:spPr bwMode="auto">
              <a:xfrm>
                <a:off x="11289" y="14738"/>
                <a:ext cx="800" cy="708"/>
              </a:xfrm>
              <a:custGeom>
                <a:avLst/>
                <a:gdLst/>
                <a:ahLst/>
                <a:cxnLst>
                  <a:cxn ang="0">
                    <a:pos x="117" y="153"/>
                  </a:cxn>
                  <a:cxn ang="0">
                    <a:pos x="117" y="625"/>
                  </a:cxn>
                  <a:cxn ang="0">
                    <a:pos x="106" y="649"/>
                  </a:cxn>
                  <a:cxn ang="0">
                    <a:pos x="94" y="649"/>
                  </a:cxn>
                  <a:cxn ang="0">
                    <a:pos x="47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53" y="708"/>
                  </a:cxn>
                  <a:cxn ang="0">
                    <a:pos x="353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35" y="625"/>
                  </a:cxn>
                  <a:cxn ang="0">
                    <a:pos x="235" y="295"/>
                  </a:cxn>
                  <a:cxn ang="0">
                    <a:pos x="259" y="177"/>
                  </a:cxn>
                  <a:cxn ang="0">
                    <a:pos x="306" y="106"/>
                  </a:cxn>
                  <a:cxn ang="0">
                    <a:pos x="376" y="47"/>
                  </a:cxn>
                  <a:cxn ang="0">
                    <a:pos x="447" y="36"/>
                  </a:cxn>
                  <a:cxn ang="0">
                    <a:pos x="482" y="36"/>
                  </a:cxn>
                  <a:cxn ang="0">
                    <a:pos x="518" y="59"/>
                  </a:cxn>
                  <a:cxn ang="0">
                    <a:pos x="541" y="71"/>
                  </a:cxn>
                  <a:cxn ang="0">
                    <a:pos x="565" y="142"/>
                  </a:cxn>
                  <a:cxn ang="0">
                    <a:pos x="565" y="625"/>
                  </a:cxn>
                  <a:cxn ang="0">
                    <a:pos x="553" y="649"/>
                  </a:cxn>
                  <a:cxn ang="0">
                    <a:pos x="530" y="649"/>
                  </a:cxn>
                  <a:cxn ang="0">
                    <a:pos x="494" y="661"/>
                  </a:cxn>
                  <a:cxn ang="0">
                    <a:pos x="447" y="661"/>
                  </a:cxn>
                  <a:cxn ang="0">
                    <a:pos x="447" y="708"/>
                  </a:cxn>
                  <a:cxn ang="0">
                    <a:pos x="800" y="708"/>
                  </a:cxn>
                  <a:cxn ang="0">
                    <a:pos x="800" y="661"/>
                  </a:cxn>
                  <a:cxn ang="0">
                    <a:pos x="718" y="661"/>
                  </a:cxn>
                  <a:cxn ang="0">
                    <a:pos x="694" y="649"/>
                  </a:cxn>
                  <a:cxn ang="0">
                    <a:pos x="683" y="637"/>
                  </a:cxn>
                  <a:cxn ang="0">
                    <a:pos x="683" y="189"/>
                  </a:cxn>
                  <a:cxn ang="0">
                    <a:pos x="659" y="118"/>
                  </a:cxn>
                  <a:cxn ang="0">
                    <a:pos x="624" y="59"/>
                  </a:cxn>
                  <a:cxn ang="0">
                    <a:pos x="588" y="24"/>
                  </a:cxn>
                  <a:cxn ang="0">
                    <a:pos x="553" y="12"/>
                  </a:cxn>
                  <a:cxn ang="0">
                    <a:pos x="506" y="0"/>
                  </a:cxn>
                  <a:cxn ang="0">
                    <a:pos x="459" y="0"/>
                  </a:cxn>
                  <a:cxn ang="0">
                    <a:pos x="353" y="24"/>
                  </a:cxn>
                  <a:cxn ang="0">
                    <a:pos x="282" y="83"/>
                  </a:cxn>
                  <a:cxn ang="0">
                    <a:pos x="223" y="165"/>
                  </a:cxn>
                  <a:cxn ang="0">
                    <a:pos x="223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7" y="94"/>
                  </a:cxn>
                  <a:cxn ang="0">
                    <a:pos x="117" y="153"/>
                  </a:cxn>
                </a:cxnLst>
                <a:rect l="0" t="0" r="r" b="b"/>
                <a:pathLst>
                  <a:path w="800" h="708">
                    <a:moveTo>
                      <a:pt x="117" y="153"/>
                    </a:moveTo>
                    <a:lnTo>
                      <a:pt x="117" y="625"/>
                    </a:lnTo>
                    <a:lnTo>
                      <a:pt x="106" y="649"/>
                    </a:lnTo>
                    <a:lnTo>
                      <a:pt x="94" y="649"/>
                    </a:lnTo>
                    <a:lnTo>
                      <a:pt x="47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53" y="708"/>
                    </a:lnTo>
                    <a:lnTo>
                      <a:pt x="353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5" y="625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6" y="47"/>
                    </a:lnTo>
                    <a:lnTo>
                      <a:pt x="447" y="36"/>
                    </a:lnTo>
                    <a:lnTo>
                      <a:pt x="482" y="36"/>
                    </a:lnTo>
                    <a:lnTo>
                      <a:pt x="518" y="59"/>
                    </a:lnTo>
                    <a:lnTo>
                      <a:pt x="541" y="71"/>
                    </a:lnTo>
                    <a:lnTo>
                      <a:pt x="565" y="142"/>
                    </a:lnTo>
                    <a:lnTo>
                      <a:pt x="565" y="625"/>
                    </a:lnTo>
                    <a:lnTo>
                      <a:pt x="553" y="649"/>
                    </a:lnTo>
                    <a:lnTo>
                      <a:pt x="530" y="649"/>
                    </a:lnTo>
                    <a:lnTo>
                      <a:pt x="494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00" y="708"/>
                    </a:lnTo>
                    <a:lnTo>
                      <a:pt x="800" y="661"/>
                    </a:lnTo>
                    <a:lnTo>
                      <a:pt x="718" y="661"/>
                    </a:lnTo>
                    <a:lnTo>
                      <a:pt x="694" y="649"/>
                    </a:lnTo>
                    <a:lnTo>
                      <a:pt x="683" y="637"/>
                    </a:lnTo>
                    <a:lnTo>
                      <a:pt x="683" y="189"/>
                    </a:lnTo>
                    <a:lnTo>
                      <a:pt x="659" y="118"/>
                    </a:lnTo>
                    <a:lnTo>
                      <a:pt x="624" y="59"/>
                    </a:lnTo>
                    <a:lnTo>
                      <a:pt x="588" y="24"/>
                    </a:lnTo>
                    <a:lnTo>
                      <a:pt x="553" y="12"/>
                    </a:lnTo>
                    <a:lnTo>
                      <a:pt x="506" y="0"/>
                    </a:lnTo>
                    <a:lnTo>
                      <a:pt x="459" y="0"/>
                    </a:lnTo>
                    <a:lnTo>
                      <a:pt x="353" y="24"/>
                    </a:lnTo>
                    <a:lnTo>
                      <a:pt x="282" y="83"/>
                    </a:lnTo>
                    <a:lnTo>
                      <a:pt x="223" y="165"/>
                    </a:lnTo>
                    <a:lnTo>
                      <a:pt x="223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7" y="94"/>
                    </a:lnTo>
                    <a:lnTo>
                      <a:pt x="117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79" name="Freeform 183"/>
              <p:cNvSpPr>
                <a:spLocks/>
              </p:cNvSpPr>
              <p:nvPr/>
            </p:nvSpPr>
            <p:spPr bwMode="auto">
              <a:xfrm>
                <a:off x="12172" y="14726"/>
                <a:ext cx="530" cy="731"/>
              </a:xfrm>
              <a:custGeom>
                <a:avLst/>
                <a:gdLst/>
                <a:ahLst/>
                <a:cxnLst>
                  <a:cxn ang="0">
                    <a:pos x="306" y="413"/>
                  </a:cxn>
                  <a:cxn ang="0">
                    <a:pos x="353" y="425"/>
                  </a:cxn>
                  <a:cxn ang="0">
                    <a:pos x="412" y="460"/>
                  </a:cxn>
                  <a:cxn ang="0">
                    <a:pos x="447" y="519"/>
                  </a:cxn>
                  <a:cxn ang="0">
                    <a:pos x="435" y="625"/>
                  </a:cxn>
                  <a:cxn ang="0">
                    <a:pos x="377" y="684"/>
                  </a:cxn>
                  <a:cxn ang="0">
                    <a:pos x="271" y="708"/>
                  </a:cxn>
                  <a:cxn ang="0">
                    <a:pos x="118" y="637"/>
                  </a:cxn>
                  <a:cxn ang="0">
                    <a:pos x="47" y="472"/>
                  </a:cxn>
                  <a:cxn ang="0">
                    <a:pos x="35" y="448"/>
                  </a:cxn>
                  <a:cxn ang="0">
                    <a:pos x="12" y="460"/>
                  </a:cxn>
                  <a:cxn ang="0">
                    <a:pos x="0" y="720"/>
                  </a:cxn>
                  <a:cxn ang="0">
                    <a:pos x="35" y="731"/>
                  </a:cxn>
                  <a:cxn ang="0">
                    <a:pos x="153" y="708"/>
                  </a:cxn>
                  <a:cxn ang="0">
                    <a:pos x="271" y="731"/>
                  </a:cxn>
                  <a:cxn ang="0">
                    <a:pos x="471" y="673"/>
                  </a:cxn>
                  <a:cxn ang="0">
                    <a:pos x="530" y="519"/>
                  </a:cxn>
                  <a:cxn ang="0">
                    <a:pos x="506" y="437"/>
                  </a:cxn>
                  <a:cxn ang="0">
                    <a:pos x="424" y="331"/>
                  </a:cxn>
                  <a:cxn ang="0">
                    <a:pos x="282" y="283"/>
                  </a:cxn>
                  <a:cxn ang="0">
                    <a:pos x="153" y="248"/>
                  </a:cxn>
                  <a:cxn ang="0">
                    <a:pos x="82" y="154"/>
                  </a:cxn>
                  <a:cxn ang="0">
                    <a:pos x="106" y="83"/>
                  </a:cxn>
                  <a:cxn ang="0">
                    <a:pos x="165" y="48"/>
                  </a:cxn>
                  <a:cxn ang="0">
                    <a:pos x="259" y="36"/>
                  </a:cxn>
                  <a:cxn ang="0">
                    <a:pos x="400" y="83"/>
                  </a:cxn>
                  <a:cxn ang="0">
                    <a:pos x="447" y="189"/>
                  </a:cxn>
                  <a:cxn ang="0">
                    <a:pos x="459" y="236"/>
                  </a:cxn>
                  <a:cxn ang="0">
                    <a:pos x="483" y="224"/>
                  </a:cxn>
                  <a:cxn ang="0">
                    <a:pos x="494" y="12"/>
                  </a:cxn>
                  <a:cxn ang="0">
                    <a:pos x="459" y="0"/>
                  </a:cxn>
                  <a:cxn ang="0">
                    <a:pos x="435" y="36"/>
                  </a:cxn>
                  <a:cxn ang="0">
                    <a:pos x="412" y="48"/>
                  </a:cxn>
                  <a:cxn ang="0">
                    <a:pos x="318" y="12"/>
                  </a:cxn>
                  <a:cxn ang="0">
                    <a:pos x="259" y="0"/>
                  </a:cxn>
                  <a:cxn ang="0">
                    <a:pos x="59" y="71"/>
                  </a:cxn>
                  <a:cxn ang="0">
                    <a:pos x="0" y="201"/>
                  </a:cxn>
                  <a:cxn ang="0">
                    <a:pos x="35" y="295"/>
                  </a:cxn>
                  <a:cxn ang="0">
                    <a:pos x="129" y="366"/>
                  </a:cxn>
                  <a:cxn ang="0">
                    <a:pos x="282" y="413"/>
                  </a:cxn>
                </a:cxnLst>
                <a:rect l="0" t="0" r="r" b="b"/>
                <a:pathLst>
                  <a:path w="530" h="731">
                    <a:moveTo>
                      <a:pt x="282" y="413"/>
                    </a:moveTo>
                    <a:lnTo>
                      <a:pt x="306" y="413"/>
                    </a:lnTo>
                    <a:lnTo>
                      <a:pt x="330" y="425"/>
                    </a:lnTo>
                    <a:lnTo>
                      <a:pt x="353" y="425"/>
                    </a:lnTo>
                    <a:lnTo>
                      <a:pt x="377" y="437"/>
                    </a:lnTo>
                    <a:lnTo>
                      <a:pt x="412" y="460"/>
                    </a:lnTo>
                    <a:lnTo>
                      <a:pt x="435" y="484"/>
                    </a:lnTo>
                    <a:lnTo>
                      <a:pt x="447" y="519"/>
                    </a:lnTo>
                    <a:lnTo>
                      <a:pt x="447" y="590"/>
                    </a:lnTo>
                    <a:lnTo>
                      <a:pt x="435" y="625"/>
                    </a:lnTo>
                    <a:lnTo>
                      <a:pt x="412" y="661"/>
                    </a:lnTo>
                    <a:lnTo>
                      <a:pt x="377" y="684"/>
                    </a:lnTo>
                    <a:lnTo>
                      <a:pt x="330" y="696"/>
                    </a:lnTo>
                    <a:lnTo>
                      <a:pt x="271" y="708"/>
                    </a:lnTo>
                    <a:lnTo>
                      <a:pt x="188" y="684"/>
                    </a:lnTo>
                    <a:lnTo>
                      <a:pt x="118" y="637"/>
                    </a:lnTo>
                    <a:lnTo>
                      <a:pt x="82" y="566"/>
                    </a:lnTo>
                    <a:lnTo>
                      <a:pt x="47" y="472"/>
                    </a:lnTo>
                    <a:lnTo>
                      <a:pt x="47" y="460"/>
                    </a:lnTo>
                    <a:lnTo>
                      <a:pt x="35" y="448"/>
                    </a:lnTo>
                    <a:lnTo>
                      <a:pt x="12" y="448"/>
                    </a:lnTo>
                    <a:lnTo>
                      <a:pt x="12" y="460"/>
                    </a:lnTo>
                    <a:lnTo>
                      <a:pt x="0" y="484"/>
                    </a:lnTo>
                    <a:lnTo>
                      <a:pt x="0" y="720"/>
                    </a:lnTo>
                    <a:lnTo>
                      <a:pt x="12" y="731"/>
                    </a:lnTo>
                    <a:lnTo>
                      <a:pt x="35" y="731"/>
                    </a:lnTo>
                    <a:lnTo>
                      <a:pt x="94" y="673"/>
                    </a:lnTo>
                    <a:lnTo>
                      <a:pt x="153" y="708"/>
                    </a:lnTo>
                    <a:lnTo>
                      <a:pt x="200" y="731"/>
                    </a:lnTo>
                    <a:lnTo>
                      <a:pt x="271" y="731"/>
                    </a:lnTo>
                    <a:lnTo>
                      <a:pt x="388" y="720"/>
                    </a:lnTo>
                    <a:lnTo>
                      <a:pt x="471" y="673"/>
                    </a:lnTo>
                    <a:lnTo>
                      <a:pt x="518" y="602"/>
                    </a:lnTo>
                    <a:lnTo>
                      <a:pt x="530" y="519"/>
                    </a:lnTo>
                    <a:lnTo>
                      <a:pt x="530" y="472"/>
                    </a:lnTo>
                    <a:lnTo>
                      <a:pt x="506" y="437"/>
                    </a:lnTo>
                    <a:lnTo>
                      <a:pt x="494" y="401"/>
                    </a:lnTo>
                    <a:lnTo>
                      <a:pt x="424" y="331"/>
                    </a:lnTo>
                    <a:lnTo>
                      <a:pt x="377" y="307"/>
                    </a:lnTo>
                    <a:lnTo>
                      <a:pt x="282" y="283"/>
                    </a:lnTo>
                    <a:lnTo>
                      <a:pt x="212" y="272"/>
                    </a:lnTo>
                    <a:lnTo>
                      <a:pt x="153" y="248"/>
                    </a:lnTo>
                    <a:lnTo>
                      <a:pt x="106" y="213"/>
                    </a:lnTo>
                    <a:lnTo>
                      <a:pt x="82" y="154"/>
                    </a:lnTo>
                    <a:lnTo>
                      <a:pt x="82" y="130"/>
                    </a:lnTo>
                    <a:lnTo>
                      <a:pt x="106" y="83"/>
                    </a:lnTo>
                    <a:lnTo>
                      <a:pt x="129" y="59"/>
                    </a:lnTo>
                    <a:lnTo>
                      <a:pt x="165" y="48"/>
                    </a:lnTo>
                    <a:lnTo>
                      <a:pt x="212" y="36"/>
                    </a:lnTo>
                    <a:lnTo>
                      <a:pt x="259" y="36"/>
                    </a:lnTo>
                    <a:lnTo>
                      <a:pt x="341" y="48"/>
                    </a:lnTo>
                    <a:lnTo>
                      <a:pt x="400" y="83"/>
                    </a:lnTo>
                    <a:lnTo>
                      <a:pt x="435" y="142"/>
                    </a:lnTo>
                    <a:lnTo>
                      <a:pt x="447" y="189"/>
                    </a:lnTo>
                    <a:lnTo>
                      <a:pt x="447" y="224"/>
                    </a:lnTo>
                    <a:lnTo>
                      <a:pt x="459" y="236"/>
                    </a:lnTo>
                    <a:lnTo>
                      <a:pt x="483" y="236"/>
                    </a:lnTo>
                    <a:lnTo>
                      <a:pt x="483" y="224"/>
                    </a:lnTo>
                    <a:lnTo>
                      <a:pt x="494" y="201"/>
                    </a:lnTo>
                    <a:lnTo>
                      <a:pt x="494" y="12"/>
                    </a:lnTo>
                    <a:lnTo>
                      <a:pt x="483" y="0"/>
                    </a:lnTo>
                    <a:lnTo>
                      <a:pt x="459" y="0"/>
                    </a:lnTo>
                    <a:lnTo>
                      <a:pt x="435" y="24"/>
                    </a:lnTo>
                    <a:lnTo>
                      <a:pt x="435" y="36"/>
                    </a:lnTo>
                    <a:lnTo>
                      <a:pt x="424" y="36"/>
                    </a:lnTo>
                    <a:lnTo>
                      <a:pt x="412" y="48"/>
                    </a:lnTo>
                    <a:lnTo>
                      <a:pt x="365" y="24"/>
                    </a:lnTo>
                    <a:lnTo>
                      <a:pt x="318" y="12"/>
                    </a:lnTo>
                    <a:lnTo>
                      <a:pt x="282" y="0"/>
                    </a:lnTo>
                    <a:lnTo>
                      <a:pt x="259" y="0"/>
                    </a:lnTo>
                    <a:lnTo>
                      <a:pt x="141" y="24"/>
                    </a:lnTo>
                    <a:lnTo>
                      <a:pt x="59" y="71"/>
                    </a:lnTo>
                    <a:lnTo>
                      <a:pt x="23" y="130"/>
                    </a:lnTo>
                    <a:lnTo>
                      <a:pt x="0" y="201"/>
                    </a:lnTo>
                    <a:lnTo>
                      <a:pt x="12" y="248"/>
                    </a:lnTo>
                    <a:lnTo>
                      <a:pt x="35" y="295"/>
                    </a:lnTo>
                    <a:lnTo>
                      <a:pt x="70" y="331"/>
                    </a:lnTo>
                    <a:lnTo>
                      <a:pt x="129" y="366"/>
                    </a:lnTo>
                    <a:lnTo>
                      <a:pt x="188" y="389"/>
                    </a:lnTo>
                    <a:lnTo>
                      <a:pt x="282" y="41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80" name="Freeform 184"/>
              <p:cNvSpPr>
                <a:spLocks noEditPoints="1"/>
              </p:cNvSpPr>
              <p:nvPr/>
            </p:nvSpPr>
            <p:spPr bwMode="auto">
              <a:xfrm>
                <a:off x="13243" y="14373"/>
                <a:ext cx="354" cy="1073"/>
              </a:xfrm>
              <a:custGeom>
                <a:avLst/>
                <a:gdLst/>
                <a:ahLst/>
                <a:cxnLst>
                  <a:cxn ang="0">
                    <a:pos x="236" y="365"/>
                  </a:cxn>
                  <a:cxn ang="0">
                    <a:pos x="12" y="377"/>
                  </a:cxn>
                  <a:cxn ang="0">
                    <a:pos x="12" y="436"/>
                  </a:cxn>
                  <a:cxn ang="0">
                    <a:pos x="95" y="436"/>
                  </a:cxn>
                  <a:cxn ang="0">
                    <a:pos x="118" y="459"/>
                  </a:cxn>
                  <a:cxn ang="0">
                    <a:pos x="130" y="483"/>
                  </a:cxn>
                  <a:cxn ang="0">
                    <a:pos x="130" y="990"/>
                  </a:cxn>
                  <a:cxn ang="0">
                    <a:pos x="118" y="1014"/>
                  </a:cxn>
                  <a:cxn ang="0">
                    <a:pos x="95" y="1014"/>
                  </a:cxn>
                  <a:cxn ang="0">
                    <a:pos x="59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54" y="1073"/>
                  </a:cxn>
                  <a:cxn ang="0">
                    <a:pos x="354" y="1026"/>
                  </a:cxn>
                  <a:cxn ang="0">
                    <a:pos x="306" y="1026"/>
                  </a:cxn>
                  <a:cxn ang="0">
                    <a:pos x="271" y="1014"/>
                  </a:cxn>
                  <a:cxn ang="0">
                    <a:pos x="248" y="1014"/>
                  </a:cxn>
                  <a:cxn ang="0">
                    <a:pos x="248" y="1002"/>
                  </a:cxn>
                  <a:cxn ang="0">
                    <a:pos x="236" y="978"/>
                  </a:cxn>
                  <a:cxn ang="0">
                    <a:pos x="236" y="955"/>
                  </a:cxn>
                  <a:cxn ang="0">
                    <a:pos x="236" y="365"/>
                  </a:cxn>
                  <a:cxn ang="0">
                    <a:pos x="248" y="82"/>
                  </a:cxn>
                  <a:cxn ang="0">
                    <a:pos x="236" y="47"/>
                  </a:cxn>
                  <a:cxn ang="0">
                    <a:pos x="212" y="23"/>
                  </a:cxn>
                  <a:cxn ang="0">
                    <a:pos x="189" y="11"/>
                  </a:cxn>
                  <a:cxn ang="0">
                    <a:pos x="153" y="0"/>
                  </a:cxn>
                  <a:cxn ang="0">
                    <a:pos x="118" y="11"/>
                  </a:cxn>
                  <a:cxn ang="0">
                    <a:pos x="95" y="23"/>
                  </a:cxn>
                  <a:cxn ang="0">
                    <a:pos x="83" y="59"/>
                  </a:cxn>
                  <a:cxn ang="0">
                    <a:pos x="71" y="82"/>
                  </a:cxn>
                  <a:cxn ang="0">
                    <a:pos x="83" y="117"/>
                  </a:cxn>
                  <a:cxn ang="0">
                    <a:pos x="95" y="141"/>
                  </a:cxn>
                  <a:cxn ang="0">
                    <a:pos x="118" y="165"/>
                  </a:cxn>
                  <a:cxn ang="0">
                    <a:pos x="153" y="176"/>
                  </a:cxn>
                  <a:cxn ang="0">
                    <a:pos x="189" y="165"/>
                  </a:cxn>
                  <a:cxn ang="0">
                    <a:pos x="212" y="153"/>
                  </a:cxn>
                  <a:cxn ang="0">
                    <a:pos x="236" y="117"/>
                  </a:cxn>
                  <a:cxn ang="0">
                    <a:pos x="248" y="82"/>
                  </a:cxn>
                </a:cxnLst>
                <a:rect l="0" t="0" r="r" b="b"/>
                <a:pathLst>
                  <a:path w="354" h="1073">
                    <a:moveTo>
                      <a:pt x="236" y="365"/>
                    </a:moveTo>
                    <a:lnTo>
                      <a:pt x="12" y="377"/>
                    </a:lnTo>
                    <a:lnTo>
                      <a:pt x="12" y="436"/>
                    </a:lnTo>
                    <a:lnTo>
                      <a:pt x="95" y="436"/>
                    </a:lnTo>
                    <a:lnTo>
                      <a:pt x="118" y="459"/>
                    </a:lnTo>
                    <a:lnTo>
                      <a:pt x="130" y="483"/>
                    </a:lnTo>
                    <a:lnTo>
                      <a:pt x="130" y="990"/>
                    </a:lnTo>
                    <a:lnTo>
                      <a:pt x="118" y="1014"/>
                    </a:lnTo>
                    <a:lnTo>
                      <a:pt x="95" y="1014"/>
                    </a:lnTo>
                    <a:lnTo>
                      <a:pt x="59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54" y="1073"/>
                    </a:lnTo>
                    <a:lnTo>
                      <a:pt x="354" y="1026"/>
                    </a:lnTo>
                    <a:lnTo>
                      <a:pt x="306" y="1026"/>
                    </a:lnTo>
                    <a:lnTo>
                      <a:pt x="271" y="1014"/>
                    </a:lnTo>
                    <a:lnTo>
                      <a:pt x="248" y="1014"/>
                    </a:lnTo>
                    <a:lnTo>
                      <a:pt x="248" y="1002"/>
                    </a:lnTo>
                    <a:lnTo>
                      <a:pt x="236" y="978"/>
                    </a:lnTo>
                    <a:lnTo>
                      <a:pt x="236" y="955"/>
                    </a:lnTo>
                    <a:lnTo>
                      <a:pt x="236" y="365"/>
                    </a:lnTo>
                    <a:close/>
                    <a:moveTo>
                      <a:pt x="248" y="82"/>
                    </a:moveTo>
                    <a:lnTo>
                      <a:pt x="236" y="47"/>
                    </a:lnTo>
                    <a:lnTo>
                      <a:pt x="212" y="23"/>
                    </a:lnTo>
                    <a:lnTo>
                      <a:pt x="189" y="11"/>
                    </a:lnTo>
                    <a:lnTo>
                      <a:pt x="153" y="0"/>
                    </a:lnTo>
                    <a:lnTo>
                      <a:pt x="118" y="11"/>
                    </a:lnTo>
                    <a:lnTo>
                      <a:pt x="95" y="23"/>
                    </a:lnTo>
                    <a:lnTo>
                      <a:pt x="83" y="59"/>
                    </a:lnTo>
                    <a:lnTo>
                      <a:pt x="71" y="82"/>
                    </a:lnTo>
                    <a:lnTo>
                      <a:pt x="83" y="117"/>
                    </a:lnTo>
                    <a:lnTo>
                      <a:pt x="95" y="141"/>
                    </a:lnTo>
                    <a:lnTo>
                      <a:pt x="118" y="165"/>
                    </a:lnTo>
                    <a:lnTo>
                      <a:pt x="153" y="176"/>
                    </a:lnTo>
                    <a:lnTo>
                      <a:pt x="189" y="165"/>
                    </a:lnTo>
                    <a:lnTo>
                      <a:pt x="212" y="153"/>
                    </a:lnTo>
                    <a:lnTo>
                      <a:pt x="236" y="117"/>
                    </a:lnTo>
                    <a:lnTo>
                      <a:pt x="248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81" name="Freeform 185"/>
              <p:cNvSpPr>
                <a:spLocks/>
              </p:cNvSpPr>
              <p:nvPr/>
            </p:nvSpPr>
            <p:spPr bwMode="auto">
              <a:xfrm>
                <a:off x="13691" y="14738"/>
                <a:ext cx="800" cy="708"/>
              </a:xfrm>
              <a:custGeom>
                <a:avLst/>
                <a:gdLst/>
                <a:ahLst/>
                <a:cxnLst>
                  <a:cxn ang="0">
                    <a:pos x="129" y="153"/>
                  </a:cxn>
                  <a:cxn ang="0">
                    <a:pos x="129" y="625"/>
                  </a:cxn>
                  <a:cxn ang="0">
                    <a:pos x="118" y="649"/>
                  </a:cxn>
                  <a:cxn ang="0">
                    <a:pos x="94" y="649"/>
                  </a:cxn>
                  <a:cxn ang="0">
                    <a:pos x="59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65" y="708"/>
                  </a:cxn>
                  <a:cxn ang="0">
                    <a:pos x="365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35" y="625"/>
                  </a:cxn>
                  <a:cxn ang="0">
                    <a:pos x="235" y="295"/>
                  </a:cxn>
                  <a:cxn ang="0">
                    <a:pos x="259" y="177"/>
                  </a:cxn>
                  <a:cxn ang="0">
                    <a:pos x="306" y="106"/>
                  </a:cxn>
                  <a:cxn ang="0">
                    <a:pos x="377" y="47"/>
                  </a:cxn>
                  <a:cxn ang="0">
                    <a:pos x="447" y="36"/>
                  </a:cxn>
                  <a:cxn ang="0">
                    <a:pos x="483" y="36"/>
                  </a:cxn>
                  <a:cxn ang="0">
                    <a:pos x="518" y="59"/>
                  </a:cxn>
                  <a:cxn ang="0">
                    <a:pos x="541" y="71"/>
                  </a:cxn>
                  <a:cxn ang="0">
                    <a:pos x="565" y="142"/>
                  </a:cxn>
                  <a:cxn ang="0">
                    <a:pos x="565" y="625"/>
                  </a:cxn>
                  <a:cxn ang="0">
                    <a:pos x="553" y="649"/>
                  </a:cxn>
                  <a:cxn ang="0">
                    <a:pos x="530" y="649"/>
                  </a:cxn>
                  <a:cxn ang="0">
                    <a:pos x="494" y="661"/>
                  </a:cxn>
                  <a:cxn ang="0">
                    <a:pos x="447" y="661"/>
                  </a:cxn>
                  <a:cxn ang="0">
                    <a:pos x="447" y="708"/>
                  </a:cxn>
                  <a:cxn ang="0">
                    <a:pos x="800" y="708"/>
                  </a:cxn>
                  <a:cxn ang="0">
                    <a:pos x="800" y="661"/>
                  </a:cxn>
                  <a:cxn ang="0">
                    <a:pos x="730" y="661"/>
                  </a:cxn>
                  <a:cxn ang="0">
                    <a:pos x="683" y="637"/>
                  </a:cxn>
                  <a:cxn ang="0">
                    <a:pos x="683" y="189"/>
                  </a:cxn>
                  <a:cxn ang="0">
                    <a:pos x="671" y="118"/>
                  </a:cxn>
                  <a:cxn ang="0">
                    <a:pos x="636" y="59"/>
                  </a:cxn>
                  <a:cxn ang="0">
                    <a:pos x="612" y="47"/>
                  </a:cxn>
                  <a:cxn ang="0">
                    <a:pos x="589" y="24"/>
                  </a:cxn>
                  <a:cxn ang="0">
                    <a:pos x="518" y="0"/>
                  </a:cxn>
                  <a:cxn ang="0">
                    <a:pos x="459" y="0"/>
                  </a:cxn>
                  <a:cxn ang="0">
                    <a:pos x="353" y="24"/>
                  </a:cxn>
                  <a:cxn ang="0">
                    <a:pos x="282" y="83"/>
                  </a:cxn>
                  <a:cxn ang="0">
                    <a:pos x="224" y="165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29" y="118"/>
                  </a:cxn>
                  <a:cxn ang="0">
                    <a:pos x="129" y="153"/>
                  </a:cxn>
                </a:cxnLst>
                <a:rect l="0" t="0" r="r" b="b"/>
                <a:pathLst>
                  <a:path w="800" h="708">
                    <a:moveTo>
                      <a:pt x="129" y="153"/>
                    </a:moveTo>
                    <a:lnTo>
                      <a:pt x="129" y="625"/>
                    </a:lnTo>
                    <a:lnTo>
                      <a:pt x="118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5" y="625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7" y="47"/>
                    </a:lnTo>
                    <a:lnTo>
                      <a:pt x="447" y="36"/>
                    </a:lnTo>
                    <a:lnTo>
                      <a:pt x="483" y="36"/>
                    </a:lnTo>
                    <a:lnTo>
                      <a:pt x="518" y="59"/>
                    </a:lnTo>
                    <a:lnTo>
                      <a:pt x="541" y="71"/>
                    </a:lnTo>
                    <a:lnTo>
                      <a:pt x="565" y="142"/>
                    </a:lnTo>
                    <a:lnTo>
                      <a:pt x="565" y="625"/>
                    </a:lnTo>
                    <a:lnTo>
                      <a:pt x="553" y="649"/>
                    </a:lnTo>
                    <a:lnTo>
                      <a:pt x="530" y="649"/>
                    </a:lnTo>
                    <a:lnTo>
                      <a:pt x="494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00" y="708"/>
                    </a:lnTo>
                    <a:lnTo>
                      <a:pt x="800" y="661"/>
                    </a:lnTo>
                    <a:lnTo>
                      <a:pt x="730" y="661"/>
                    </a:lnTo>
                    <a:lnTo>
                      <a:pt x="683" y="637"/>
                    </a:lnTo>
                    <a:lnTo>
                      <a:pt x="683" y="189"/>
                    </a:lnTo>
                    <a:lnTo>
                      <a:pt x="671" y="118"/>
                    </a:lnTo>
                    <a:lnTo>
                      <a:pt x="636" y="59"/>
                    </a:lnTo>
                    <a:lnTo>
                      <a:pt x="612" y="47"/>
                    </a:lnTo>
                    <a:lnTo>
                      <a:pt x="589" y="24"/>
                    </a:lnTo>
                    <a:lnTo>
                      <a:pt x="518" y="0"/>
                    </a:lnTo>
                    <a:lnTo>
                      <a:pt x="459" y="0"/>
                    </a:lnTo>
                    <a:lnTo>
                      <a:pt x="353" y="24"/>
                    </a:lnTo>
                    <a:lnTo>
                      <a:pt x="282" y="83"/>
                    </a:lnTo>
                    <a:lnTo>
                      <a:pt x="224" y="165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29" y="118"/>
                    </a:lnTo>
                    <a:lnTo>
                      <a:pt x="129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82" name="Freeform 186"/>
              <p:cNvSpPr>
                <a:spLocks/>
              </p:cNvSpPr>
              <p:nvPr/>
            </p:nvSpPr>
            <p:spPr bwMode="auto">
              <a:xfrm>
                <a:off x="14998" y="14455"/>
                <a:ext cx="494" cy="1002"/>
              </a:xfrm>
              <a:custGeom>
                <a:avLst/>
                <a:gdLst/>
                <a:ahLst/>
                <a:cxnLst>
                  <a:cxn ang="0">
                    <a:pos x="247" y="354"/>
                  </a:cxn>
                  <a:cxn ang="0">
                    <a:pos x="471" y="354"/>
                  </a:cxn>
                  <a:cxn ang="0">
                    <a:pos x="471" y="295"/>
                  </a:cxn>
                  <a:cxn ang="0">
                    <a:pos x="247" y="295"/>
                  </a:cxn>
                  <a:cxn ang="0">
                    <a:pos x="247" y="0"/>
                  </a:cxn>
                  <a:cxn ang="0">
                    <a:pos x="200" y="0"/>
                  </a:cxn>
                  <a:cxn ang="0">
                    <a:pos x="176" y="165"/>
                  </a:cxn>
                  <a:cxn ang="0">
                    <a:pos x="129" y="236"/>
                  </a:cxn>
                  <a:cxn ang="0">
                    <a:pos x="82" y="295"/>
                  </a:cxn>
                  <a:cxn ang="0">
                    <a:pos x="0" y="319"/>
                  </a:cxn>
                  <a:cxn ang="0">
                    <a:pos x="0" y="354"/>
                  </a:cxn>
                  <a:cxn ang="0">
                    <a:pos x="129" y="354"/>
                  </a:cxn>
                  <a:cxn ang="0">
                    <a:pos x="129" y="790"/>
                  </a:cxn>
                  <a:cxn ang="0">
                    <a:pos x="141" y="885"/>
                  </a:cxn>
                  <a:cxn ang="0">
                    <a:pos x="188" y="955"/>
                  </a:cxn>
                  <a:cxn ang="0">
                    <a:pos x="235" y="991"/>
                  </a:cxn>
                  <a:cxn ang="0">
                    <a:pos x="294" y="1002"/>
                  </a:cxn>
                  <a:cxn ang="0">
                    <a:pos x="341" y="1002"/>
                  </a:cxn>
                  <a:cxn ang="0">
                    <a:pos x="412" y="991"/>
                  </a:cxn>
                  <a:cxn ang="0">
                    <a:pos x="459" y="944"/>
                  </a:cxn>
                  <a:cxn ang="0">
                    <a:pos x="483" y="873"/>
                  </a:cxn>
                  <a:cxn ang="0">
                    <a:pos x="494" y="790"/>
                  </a:cxn>
                  <a:cxn ang="0">
                    <a:pos x="494" y="696"/>
                  </a:cxn>
                  <a:cxn ang="0">
                    <a:pos x="459" y="696"/>
                  </a:cxn>
                  <a:cxn ang="0">
                    <a:pos x="459" y="849"/>
                  </a:cxn>
                  <a:cxn ang="0">
                    <a:pos x="447" y="885"/>
                  </a:cxn>
                  <a:cxn ang="0">
                    <a:pos x="424" y="920"/>
                  </a:cxn>
                  <a:cxn ang="0">
                    <a:pos x="377" y="967"/>
                  </a:cxn>
                  <a:cxn ang="0">
                    <a:pos x="318" y="967"/>
                  </a:cxn>
                  <a:cxn ang="0">
                    <a:pos x="294" y="944"/>
                  </a:cxn>
                  <a:cxn ang="0">
                    <a:pos x="271" y="932"/>
                  </a:cxn>
                  <a:cxn ang="0">
                    <a:pos x="259" y="908"/>
                  </a:cxn>
                  <a:cxn ang="0">
                    <a:pos x="247" y="873"/>
                  </a:cxn>
                  <a:cxn ang="0">
                    <a:pos x="247" y="790"/>
                  </a:cxn>
                  <a:cxn ang="0">
                    <a:pos x="247" y="354"/>
                  </a:cxn>
                </a:cxnLst>
                <a:rect l="0" t="0" r="r" b="b"/>
                <a:pathLst>
                  <a:path w="494" h="1002">
                    <a:moveTo>
                      <a:pt x="247" y="354"/>
                    </a:moveTo>
                    <a:lnTo>
                      <a:pt x="471" y="354"/>
                    </a:lnTo>
                    <a:lnTo>
                      <a:pt x="471" y="295"/>
                    </a:lnTo>
                    <a:lnTo>
                      <a:pt x="247" y="295"/>
                    </a:lnTo>
                    <a:lnTo>
                      <a:pt x="247" y="0"/>
                    </a:lnTo>
                    <a:lnTo>
                      <a:pt x="200" y="0"/>
                    </a:lnTo>
                    <a:lnTo>
                      <a:pt x="176" y="165"/>
                    </a:lnTo>
                    <a:lnTo>
                      <a:pt x="129" y="236"/>
                    </a:lnTo>
                    <a:lnTo>
                      <a:pt x="82" y="295"/>
                    </a:lnTo>
                    <a:lnTo>
                      <a:pt x="0" y="319"/>
                    </a:lnTo>
                    <a:lnTo>
                      <a:pt x="0" y="354"/>
                    </a:lnTo>
                    <a:lnTo>
                      <a:pt x="129" y="354"/>
                    </a:lnTo>
                    <a:lnTo>
                      <a:pt x="129" y="790"/>
                    </a:lnTo>
                    <a:lnTo>
                      <a:pt x="141" y="885"/>
                    </a:lnTo>
                    <a:lnTo>
                      <a:pt x="188" y="955"/>
                    </a:lnTo>
                    <a:lnTo>
                      <a:pt x="235" y="991"/>
                    </a:lnTo>
                    <a:lnTo>
                      <a:pt x="294" y="1002"/>
                    </a:lnTo>
                    <a:lnTo>
                      <a:pt x="341" y="1002"/>
                    </a:lnTo>
                    <a:lnTo>
                      <a:pt x="412" y="991"/>
                    </a:lnTo>
                    <a:lnTo>
                      <a:pt x="459" y="944"/>
                    </a:lnTo>
                    <a:lnTo>
                      <a:pt x="483" y="873"/>
                    </a:lnTo>
                    <a:lnTo>
                      <a:pt x="494" y="790"/>
                    </a:lnTo>
                    <a:lnTo>
                      <a:pt x="494" y="696"/>
                    </a:lnTo>
                    <a:lnTo>
                      <a:pt x="459" y="696"/>
                    </a:lnTo>
                    <a:lnTo>
                      <a:pt x="459" y="849"/>
                    </a:lnTo>
                    <a:lnTo>
                      <a:pt x="447" y="885"/>
                    </a:lnTo>
                    <a:lnTo>
                      <a:pt x="424" y="920"/>
                    </a:lnTo>
                    <a:lnTo>
                      <a:pt x="377" y="967"/>
                    </a:lnTo>
                    <a:lnTo>
                      <a:pt x="318" y="967"/>
                    </a:lnTo>
                    <a:lnTo>
                      <a:pt x="294" y="944"/>
                    </a:lnTo>
                    <a:lnTo>
                      <a:pt x="271" y="932"/>
                    </a:lnTo>
                    <a:lnTo>
                      <a:pt x="259" y="908"/>
                    </a:lnTo>
                    <a:lnTo>
                      <a:pt x="247" y="873"/>
                    </a:lnTo>
                    <a:lnTo>
                      <a:pt x="247" y="790"/>
                    </a:lnTo>
                    <a:lnTo>
                      <a:pt x="247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83" name="Freeform 187"/>
              <p:cNvSpPr>
                <a:spLocks/>
              </p:cNvSpPr>
              <p:nvPr/>
            </p:nvSpPr>
            <p:spPr bwMode="auto">
              <a:xfrm>
                <a:off x="15634" y="14337"/>
                <a:ext cx="812" cy="1109"/>
              </a:xfrm>
              <a:custGeom>
                <a:avLst/>
                <a:gdLst/>
                <a:ahLst/>
                <a:cxnLst>
                  <a:cxn ang="0">
                    <a:pos x="683" y="708"/>
                  </a:cxn>
                  <a:cxn ang="0">
                    <a:pos x="683" y="590"/>
                  </a:cxn>
                  <a:cxn ang="0">
                    <a:pos x="671" y="519"/>
                  </a:cxn>
                  <a:cxn ang="0">
                    <a:pos x="636" y="460"/>
                  </a:cxn>
                  <a:cxn ang="0">
                    <a:pos x="612" y="448"/>
                  </a:cxn>
                  <a:cxn ang="0">
                    <a:pos x="588" y="425"/>
                  </a:cxn>
                  <a:cxn ang="0">
                    <a:pos x="518" y="401"/>
                  </a:cxn>
                  <a:cxn ang="0">
                    <a:pos x="459" y="401"/>
                  </a:cxn>
                  <a:cxn ang="0">
                    <a:pos x="376" y="413"/>
                  </a:cxn>
                  <a:cxn ang="0">
                    <a:pos x="306" y="460"/>
                  </a:cxn>
                  <a:cxn ang="0">
                    <a:pos x="259" y="507"/>
                  </a:cxn>
                  <a:cxn ang="0">
                    <a:pos x="235" y="554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59"/>
                  </a:cxn>
                  <a:cxn ang="0">
                    <a:pos x="47" y="59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7" y="95"/>
                  </a:cxn>
                  <a:cxn ang="0">
                    <a:pos x="129" y="118"/>
                  </a:cxn>
                  <a:cxn ang="0">
                    <a:pos x="129" y="1026"/>
                  </a:cxn>
                  <a:cxn ang="0">
                    <a:pos x="117" y="1050"/>
                  </a:cxn>
                  <a:cxn ang="0">
                    <a:pos x="94" y="1050"/>
                  </a:cxn>
                  <a:cxn ang="0">
                    <a:pos x="59" y="1062"/>
                  </a:cxn>
                  <a:cxn ang="0">
                    <a:pos x="0" y="1062"/>
                  </a:cxn>
                  <a:cxn ang="0">
                    <a:pos x="0" y="1109"/>
                  </a:cxn>
                  <a:cxn ang="0">
                    <a:pos x="365" y="1109"/>
                  </a:cxn>
                  <a:cxn ang="0">
                    <a:pos x="365" y="1062"/>
                  </a:cxn>
                  <a:cxn ang="0">
                    <a:pos x="306" y="1062"/>
                  </a:cxn>
                  <a:cxn ang="0">
                    <a:pos x="270" y="1050"/>
                  </a:cxn>
                  <a:cxn ang="0">
                    <a:pos x="247" y="1038"/>
                  </a:cxn>
                  <a:cxn ang="0">
                    <a:pos x="235" y="1026"/>
                  </a:cxn>
                  <a:cxn ang="0">
                    <a:pos x="235" y="696"/>
                  </a:cxn>
                  <a:cxn ang="0">
                    <a:pos x="259" y="578"/>
                  </a:cxn>
                  <a:cxn ang="0">
                    <a:pos x="306" y="507"/>
                  </a:cxn>
                  <a:cxn ang="0">
                    <a:pos x="376" y="448"/>
                  </a:cxn>
                  <a:cxn ang="0">
                    <a:pos x="447" y="437"/>
                  </a:cxn>
                  <a:cxn ang="0">
                    <a:pos x="482" y="437"/>
                  </a:cxn>
                  <a:cxn ang="0">
                    <a:pos x="518" y="460"/>
                  </a:cxn>
                  <a:cxn ang="0">
                    <a:pos x="541" y="472"/>
                  </a:cxn>
                  <a:cxn ang="0">
                    <a:pos x="565" y="543"/>
                  </a:cxn>
                  <a:cxn ang="0">
                    <a:pos x="565" y="578"/>
                  </a:cxn>
                  <a:cxn ang="0">
                    <a:pos x="577" y="613"/>
                  </a:cxn>
                  <a:cxn ang="0">
                    <a:pos x="577" y="1026"/>
                  </a:cxn>
                  <a:cxn ang="0">
                    <a:pos x="565" y="1050"/>
                  </a:cxn>
                  <a:cxn ang="0">
                    <a:pos x="541" y="1050"/>
                  </a:cxn>
                  <a:cxn ang="0">
                    <a:pos x="506" y="1062"/>
                  </a:cxn>
                  <a:cxn ang="0">
                    <a:pos x="447" y="1062"/>
                  </a:cxn>
                  <a:cxn ang="0">
                    <a:pos x="447" y="1109"/>
                  </a:cxn>
                  <a:cxn ang="0">
                    <a:pos x="812" y="1109"/>
                  </a:cxn>
                  <a:cxn ang="0">
                    <a:pos x="812" y="1062"/>
                  </a:cxn>
                  <a:cxn ang="0">
                    <a:pos x="730" y="1062"/>
                  </a:cxn>
                  <a:cxn ang="0">
                    <a:pos x="683" y="1038"/>
                  </a:cxn>
                  <a:cxn ang="0">
                    <a:pos x="683" y="1014"/>
                  </a:cxn>
                  <a:cxn ang="0">
                    <a:pos x="683" y="708"/>
                  </a:cxn>
                </a:cxnLst>
                <a:rect l="0" t="0" r="r" b="b"/>
                <a:pathLst>
                  <a:path w="812" h="1109">
                    <a:moveTo>
                      <a:pt x="683" y="708"/>
                    </a:moveTo>
                    <a:lnTo>
                      <a:pt x="683" y="590"/>
                    </a:lnTo>
                    <a:lnTo>
                      <a:pt x="671" y="519"/>
                    </a:lnTo>
                    <a:lnTo>
                      <a:pt x="636" y="460"/>
                    </a:lnTo>
                    <a:lnTo>
                      <a:pt x="612" y="448"/>
                    </a:lnTo>
                    <a:lnTo>
                      <a:pt x="588" y="425"/>
                    </a:lnTo>
                    <a:lnTo>
                      <a:pt x="518" y="401"/>
                    </a:lnTo>
                    <a:lnTo>
                      <a:pt x="459" y="401"/>
                    </a:lnTo>
                    <a:lnTo>
                      <a:pt x="376" y="413"/>
                    </a:lnTo>
                    <a:lnTo>
                      <a:pt x="306" y="460"/>
                    </a:lnTo>
                    <a:lnTo>
                      <a:pt x="259" y="507"/>
                    </a:lnTo>
                    <a:lnTo>
                      <a:pt x="235" y="554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59"/>
                    </a:lnTo>
                    <a:lnTo>
                      <a:pt x="47" y="59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7" y="95"/>
                    </a:lnTo>
                    <a:lnTo>
                      <a:pt x="129" y="118"/>
                    </a:lnTo>
                    <a:lnTo>
                      <a:pt x="129" y="1026"/>
                    </a:lnTo>
                    <a:lnTo>
                      <a:pt x="117" y="1050"/>
                    </a:lnTo>
                    <a:lnTo>
                      <a:pt x="94" y="1050"/>
                    </a:lnTo>
                    <a:lnTo>
                      <a:pt x="59" y="1062"/>
                    </a:lnTo>
                    <a:lnTo>
                      <a:pt x="0" y="1062"/>
                    </a:lnTo>
                    <a:lnTo>
                      <a:pt x="0" y="1109"/>
                    </a:lnTo>
                    <a:lnTo>
                      <a:pt x="365" y="1109"/>
                    </a:lnTo>
                    <a:lnTo>
                      <a:pt x="365" y="1062"/>
                    </a:lnTo>
                    <a:lnTo>
                      <a:pt x="306" y="1062"/>
                    </a:lnTo>
                    <a:lnTo>
                      <a:pt x="270" y="1050"/>
                    </a:lnTo>
                    <a:lnTo>
                      <a:pt x="247" y="1038"/>
                    </a:lnTo>
                    <a:lnTo>
                      <a:pt x="235" y="1026"/>
                    </a:lnTo>
                    <a:lnTo>
                      <a:pt x="235" y="696"/>
                    </a:lnTo>
                    <a:lnTo>
                      <a:pt x="259" y="578"/>
                    </a:lnTo>
                    <a:lnTo>
                      <a:pt x="306" y="507"/>
                    </a:lnTo>
                    <a:lnTo>
                      <a:pt x="376" y="448"/>
                    </a:lnTo>
                    <a:lnTo>
                      <a:pt x="447" y="437"/>
                    </a:lnTo>
                    <a:lnTo>
                      <a:pt x="482" y="437"/>
                    </a:lnTo>
                    <a:lnTo>
                      <a:pt x="518" y="460"/>
                    </a:lnTo>
                    <a:lnTo>
                      <a:pt x="541" y="472"/>
                    </a:lnTo>
                    <a:lnTo>
                      <a:pt x="565" y="543"/>
                    </a:lnTo>
                    <a:lnTo>
                      <a:pt x="565" y="578"/>
                    </a:lnTo>
                    <a:lnTo>
                      <a:pt x="577" y="613"/>
                    </a:lnTo>
                    <a:lnTo>
                      <a:pt x="577" y="1026"/>
                    </a:lnTo>
                    <a:lnTo>
                      <a:pt x="565" y="1050"/>
                    </a:lnTo>
                    <a:lnTo>
                      <a:pt x="541" y="1050"/>
                    </a:lnTo>
                    <a:lnTo>
                      <a:pt x="506" y="1062"/>
                    </a:lnTo>
                    <a:lnTo>
                      <a:pt x="447" y="1062"/>
                    </a:lnTo>
                    <a:lnTo>
                      <a:pt x="447" y="1109"/>
                    </a:lnTo>
                    <a:lnTo>
                      <a:pt x="812" y="1109"/>
                    </a:lnTo>
                    <a:lnTo>
                      <a:pt x="812" y="1062"/>
                    </a:lnTo>
                    <a:lnTo>
                      <a:pt x="730" y="1062"/>
                    </a:lnTo>
                    <a:lnTo>
                      <a:pt x="683" y="1038"/>
                    </a:lnTo>
                    <a:lnTo>
                      <a:pt x="683" y="1014"/>
                    </a:lnTo>
                    <a:lnTo>
                      <a:pt x="683" y="70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84" name="Freeform 188"/>
              <p:cNvSpPr>
                <a:spLocks noEditPoints="1"/>
              </p:cNvSpPr>
              <p:nvPr/>
            </p:nvSpPr>
            <p:spPr bwMode="auto">
              <a:xfrm>
                <a:off x="16517" y="14726"/>
                <a:ext cx="624" cy="731"/>
              </a:xfrm>
              <a:custGeom>
                <a:avLst/>
                <a:gdLst/>
                <a:ahLst/>
                <a:cxnLst>
                  <a:cxn ang="0">
                    <a:pos x="577" y="354"/>
                  </a:cxn>
                  <a:cxn ang="0">
                    <a:pos x="600" y="354"/>
                  </a:cxn>
                  <a:cxn ang="0">
                    <a:pos x="624" y="331"/>
                  </a:cxn>
                  <a:cxn ang="0">
                    <a:pos x="624" y="319"/>
                  </a:cxn>
                  <a:cxn ang="0">
                    <a:pos x="612" y="224"/>
                  </a:cxn>
                  <a:cxn ang="0">
                    <a:pos x="577" y="142"/>
                  </a:cxn>
                  <a:cxn ang="0">
                    <a:pos x="518" y="71"/>
                  </a:cxn>
                  <a:cxn ang="0">
                    <a:pos x="435" y="24"/>
                  </a:cxn>
                  <a:cxn ang="0">
                    <a:pos x="329" y="0"/>
                  </a:cxn>
                  <a:cxn ang="0">
                    <a:pos x="200" y="36"/>
                  </a:cxn>
                  <a:cxn ang="0">
                    <a:pos x="94" y="106"/>
                  </a:cxn>
                  <a:cxn ang="0">
                    <a:pos x="23" y="224"/>
                  </a:cxn>
                  <a:cxn ang="0">
                    <a:pos x="0" y="366"/>
                  </a:cxn>
                  <a:cxn ang="0">
                    <a:pos x="35" y="519"/>
                  </a:cxn>
                  <a:cxn ang="0">
                    <a:pos x="106" y="637"/>
                  </a:cxn>
                  <a:cxn ang="0">
                    <a:pos x="224" y="708"/>
                  </a:cxn>
                  <a:cxn ang="0">
                    <a:pos x="353" y="731"/>
                  </a:cxn>
                  <a:cxn ang="0">
                    <a:pos x="459" y="720"/>
                  </a:cxn>
                  <a:cxn ang="0">
                    <a:pos x="530" y="673"/>
                  </a:cxn>
                  <a:cxn ang="0">
                    <a:pos x="577" y="614"/>
                  </a:cxn>
                  <a:cxn ang="0">
                    <a:pos x="612" y="566"/>
                  </a:cxn>
                  <a:cxn ang="0">
                    <a:pos x="624" y="531"/>
                  </a:cxn>
                  <a:cxn ang="0">
                    <a:pos x="612" y="519"/>
                  </a:cxn>
                  <a:cxn ang="0">
                    <a:pos x="612" y="507"/>
                  </a:cxn>
                  <a:cxn ang="0">
                    <a:pos x="589" y="507"/>
                  </a:cxn>
                  <a:cxn ang="0">
                    <a:pos x="577" y="519"/>
                  </a:cxn>
                  <a:cxn ang="0">
                    <a:pos x="577" y="531"/>
                  </a:cxn>
                  <a:cxn ang="0">
                    <a:pos x="530" y="614"/>
                  </a:cxn>
                  <a:cxn ang="0">
                    <a:pos x="483" y="661"/>
                  </a:cxn>
                  <a:cxn ang="0">
                    <a:pos x="424" y="684"/>
                  </a:cxn>
                  <a:cxn ang="0">
                    <a:pos x="388" y="696"/>
                  </a:cxn>
                  <a:cxn ang="0">
                    <a:pos x="318" y="696"/>
                  </a:cxn>
                  <a:cxn ang="0">
                    <a:pos x="271" y="673"/>
                  </a:cxn>
                  <a:cxn ang="0">
                    <a:pos x="235" y="649"/>
                  </a:cxn>
                  <a:cxn ang="0">
                    <a:pos x="176" y="590"/>
                  </a:cxn>
                  <a:cxn ang="0">
                    <a:pos x="141" y="507"/>
                  </a:cxn>
                  <a:cxn ang="0">
                    <a:pos x="141" y="425"/>
                  </a:cxn>
                  <a:cxn ang="0">
                    <a:pos x="129" y="354"/>
                  </a:cxn>
                  <a:cxn ang="0">
                    <a:pos x="577" y="354"/>
                  </a:cxn>
                  <a:cxn ang="0">
                    <a:pos x="141" y="319"/>
                  </a:cxn>
                  <a:cxn ang="0">
                    <a:pos x="153" y="201"/>
                  </a:cxn>
                  <a:cxn ang="0">
                    <a:pos x="200" y="118"/>
                  </a:cxn>
                  <a:cxn ang="0">
                    <a:pos x="247" y="71"/>
                  </a:cxn>
                  <a:cxn ang="0">
                    <a:pos x="294" y="48"/>
                  </a:cxn>
                  <a:cxn ang="0">
                    <a:pos x="329" y="36"/>
                  </a:cxn>
                  <a:cxn ang="0">
                    <a:pos x="412" y="59"/>
                  </a:cxn>
                  <a:cxn ang="0">
                    <a:pos x="471" y="118"/>
                  </a:cxn>
                  <a:cxn ang="0">
                    <a:pos x="494" y="189"/>
                  </a:cxn>
                  <a:cxn ang="0">
                    <a:pos x="506" y="260"/>
                  </a:cxn>
                  <a:cxn ang="0">
                    <a:pos x="518" y="319"/>
                  </a:cxn>
                  <a:cxn ang="0">
                    <a:pos x="141" y="319"/>
                  </a:cxn>
                </a:cxnLst>
                <a:rect l="0" t="0" r="r" b="b"/>
                <a:pathLst>
                  <a:path w="624" h="731">
                    <a:moveTo>
                      <a:pt x="577" y="354"/>
                    </a:moveTo>
                    <a:lnTo>
                      <a:pt x="600" y="354"/>
                    </a:lnTo>
                    <a:lnTo>
                      <a:pt x="624" y="331"/>
                    </a:lnTo>
                    <a:lnTo>
                      <a:pt x="624" y="319"/>
                    </a:lnTo>
                    <a:lnTo>
                      <a:pt x="612" y="224"/>
                    </a:lnTo>
                    <a:lnTo>
                      <a:pt x="577" y="142"/>
                    </a:lnTo>
                    <a:lnTo>
                      <a:pt x="518" y="71"/>
                    </a:lnTo>
                    <a:lnTo>
                      <a:pt x="435" y="24"/>
                    </a:lnTo>
                    <a:lnTo>
                      <a:pt x="329" y="0"/>
                    </a:lnTo>
                    <a:lnTo>
                      <a:pt x="200" y="36"/>
                    </a:lnTo>
                    <a:lnTo>
                      <a:pt x="94" y="106"/>
                    </a:lnTo>
                    <a:lnTo>
                      <a:pt x="23" y="224"/>
                    </a:lnTo>
                    <a:lnTo>
                      <a:pt x="0" y="366"/>
                    </a:lnTo>
                    <a:lnTo>
                      <a:pt x="35" y="519"/>
                    </a:lnTo>
                    <a:lnTo>
                      <a:pt x="106" y="637"/>
                    </a:lnTo>
                    <a:lnTo>
                      <a:pt x="224" y="708"/>
                    </a:lnTo>
                    <a:lnTo>
                      <a:pt x="353" y="731"/>
                    </a:lnTo>
                    <a:lnTo>
                      <a:pt x="459" y="720"/>
                    </a:lnTo>
                    <a:lnTo>
                      <a:pt x="530" y="673"/>
                    </a:lnTo>
                    <a:lnTo>
                      <a:pt x="577" y="614"/>
                    </a:lnTo>
                    <a:lnTo>
                      <a:pt x="612" y="566"/>
                    </a:lnTo>
                    <a:lnTo>
                      <a:pt x="624" y="531"/>
                    </a:lnTo>
                    <a:lnTo>
                      <a:pt x="612" y="519"/>
                    </a:lnTo>
                    <a:lnTo>
                      <a:pt x="612" y="507"/>
                    </a:lnTo>
                    <a:lnTo>
                      <a:pt x="589" y="507"/>
                    </a:lnTo>
                    <a:lnTo>
                      <a:pt x="577" y="519"/>
                    </a:lnTo>
                    <a:lnTo>
                      <a:pt x="577" y="531"/>
                    </a:lnTo>
                    <a:lnTo>
                      <a:pt x="530" y="614"/>
                    </a:lnTo>
                    <a:lnTo>
                      <a:pt x="483" y="661"/>
                    </a:lnTo>
                    <a:lnTo>
                      <a:pt x="424" y="684"/>
                    </a:lnTo>
                    <a:lnTo>
                      <a:pt x="388" y="696"/>
                    </a:lnTo>
                    <a:lnTo>
                      <a:pt x="318" y="696"/>
                    </a:lnTo>
                    <a:lnTo>
                      <a:pt x="271" y="673"/>
                    </a:lnTo>
                    <a:lnTo>
                      <a:pt x="235" y="649"/>
                    </a:lnTo>
                    <a:lnTo>
                      <a:pt x="176" y="590"/>
                    </a:lnTo>
                    <a:lnTo>
                      <a:pt x="141" y="507"/>
                    </a:lnTo>
                    <a:lnTo>
                      <a:pt x="141" y="425"/>
                    </a:lnTo>
                    <a:lnTo>
                      <a:pt x="129" y="354"/>
                    </a:lnTo>
                    <a:lnTo>
                      <a:pt x="577" y="354"/>
                    </a:lnTo>
                    <a:close/>
                    <a:moveTo>
                      <a:pt x="141" y="319"/>
                    </a:moveTo>
                    <a:lnTo>
                      <a:pt x="153" y="201"/>
                    </a:lnTo>
                    <a:lnTo>
                      <a:pt x="200" y="118"/>
                    </a:lnTo>
                    <a:lnTo>
                      <a:pt x="247" y="71"/>
                    </a:lnTo>
                    <a:lnTo>
                      <a:pt x="294" y="48"/>
                    </a:lnTo>
                    <a:lnTo>
                      <a:pt x="329" y="36"/>
                    </a:lnTo>
                    <a:lnTo>
                      <a:pt x="412" y="59"/>
                    </a:lnTo>
                    <a:lnTo>
                      <a:pt x="471" y="118"/>
                    </a:lnTo>
                    <a:lnTo>
                      <a:pt x="494" y="189"/>
                    </a:lnTo>
                    <a:lnTo>
                      <a:pt x="506" y="260"/>
                    </a:lnTo>
                    <a:lnTo>
                      <a:pt x="518" y="319"/>
                    </a:lnTo>
                    <a:lnTo>
                      <a:pt x="141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85" name="Freeform 189"/>
              <p:cNvSpPr>
                <a:spLocks/>
              </p:cNvSpPr>
              <p:nvPr/>
            </p:nvSpPr>
            <p:spPr bwMode="auto">
              <a:xfrm>
                <a:off x="17671" y="14738"/>
                <a:ext cx="1248" cy="708"/>
              </a:xfrm>
              <a:custGeom>
                <a:avLst/>
                <a:gdLst/>
                <a:ahLst/>
                <a:cxnLst>
                  <a:cxn ang="0">
                    <a:pos x="129" y="625"/>
                  </a:cxn>
                  <a:cxn ang="0">
                    <a:pos x="94" y="649"/>
                  </a:cxn>
                  <a:cxn ang="0">
                    <a:pos x="0" y="661"/>
                  </a:cxn>
                  <a:cxn ang="0">
                    <a:pos x="365" y="708"/>
                  </a:cxn>
                  <a:cxn ang="0">
                    <a:pos x="306" y="661"/>
                  </a:cxn>
                  <a:cxn ang="0">
                    <a:pos x="247" y="637"/>
                  </a:cxn>
                  <a:cxn ang="0">
                    <a:pos x="235" y="590"/>
                  </a:cxn>
                  <a:cxn ang="0">
                    <a:pos x="259" y="177"/>
                  </a:cxn>
                  <a:cxn ang="0">
                    <a:pos x="377" y="47"/>
                  </a:cxn>
                  <a:cxn ang="0">
                    <a:pos x="494" y="36"/>
                  </a:cxn>
                  <a:cxn ang="0">
                    <a:pos x="541" y="71"/>
                  </a:cxn>
                  <a:cxn ang="0">
                    <a:pos x="577" y="625"/>
                  </a:cxn>
                  <a:cxn ang="0">
                    <a:pos x="541" y="649"/>
                  </a:cxn>
                  <a:cxn ang="0">
                    <a:pos x="447" y="661"/>
                  </a:cxn>
                  <a:cxn ang="0">
                    <a:pos x="812" y="708"/>
                  </a:cxn>
                  <a:cxn ang="0">
                    <a:pos x="753" y="661"/>
                  </a:cxn>
                  <a:cxn ang="0">
                    <a:pos x="694" y="637"/>
                  </a:cxn>
                  <a:cxn ang="0">
                    <a:pos x="683" y="295"/>
                  </a:cxn>
                  <a:cxn ang="0">
                    <a:pos x="753" y="106"/>
                  </a:cxn>
                  <a:cxn ang="0">
                    <a:pos x="895" y="36"/>
                  </a:cxn>
                  <a:cxn ang="0">
                    <a:pos x="965" y="59"/>
                  </a:cxn>
                  <a:cxn ang="0">
                    <a:pos x="1012" y="142"/>
                  </a:cxn>
                  <a:cxn ang="0">
                    <a:pos x="1001" y="649"/>
                  </a:cxn>
                  <a:cxn ang="0">
                    <a:pos x="942" y="661"/>
                  </a:cxn>
                  <a:cxn ang="0">
                    <a:pos x="895" y="708"/>
                  </a:cxn>
                  <a:cxn ang="0">
                    <a:pos x="1248" y="661"/>
                  </a:cxn>
                  <a:cxn ang="0">
                    <a:pos x="1130" y="637"/>
                  </a:cxn>
                  <a:cxn ang="0">
                    <a:pos x="1118" y="118"/>
                  </a:cxn>
                  <a:cxn ang="0">
                    <a:pos x="1059" y="47"/>
                  </a:cxn>
                  <a:cxn ang="0">
                    <a:pos x="965" y="0"/>
                  </a:cxn>
                  <a:cxn ang="0">
                    <a:pos x="824" y="12"/>
                  </a:cxn>
                  <a:cxn ang="0">
                    <a:pos x="706" y="106"/>
                  </a:cxn>
                  <a:cxn ang="0">
                    <a:pos x="647" y="71"/>
                  </a:cxn>
                  <a:cxn ang="0">
                    <a:pos x="530" y="0"/>
                  </a:cxn>
                  <a:cxn ang="0">
                    <a:pos x="365" y="24"/>
                  </a:cxn>
                  <a:cxn ang="0">
                    <a:pos x="235" y="165"/>
                  </a:cxn>
                  <a:cxn ang="0">
                    <a:pos x="0" y="12"/>
                  </a:cxn>
                  <a:cxn ang="0">
                    <a:pos x="82" y="71"/>
                  </a:cxn>
                  <a:cxn ang="0">
                    <a:pos x="117" y="94"/>
                  </a:cxn>
                  <a:cxn ang="0">
                    <a:pos x="129" y="153"/>
                  </a:cxn>
                </a:cxnLst>
                <a:rect l="0" t="0" r="r" b="b"/>
                <a:pathLst>
                  <a:path w="1248" h="708">
                    <a:moveTo>
                      <a:pt x="129" y="153"/>
                    </a:moveTo>
                    <a:lnTo>
                      <a:pt x="129" y="625"/>
                    </a:lnTo>
                    <a:lnTo>
                      <a:pt x="117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47" y="625"/>
                    </a:lnTo>
                    <a:lnTo>
                      <a:pt x="235" y="590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7" y="47"/>
                    </a:lnTo>
                    <a:lnTo>
                      <a:pt x="459" y="36"/>
                    </a:lnTo>
                    <a:lnTo>
                      <a:pt x="494" y="36"/>
                    </a:lnTo>
                    <a:lnTo>
                      <a:pt x="530" y="59"/>
                    </a:lnTo>
                    <a:lnTo>
                      <a:pt x="541" y="71"/>
                    </a:lnTo>
                    <a:lnTo>
                      <a:pt x="577" y="177"/>
                    </a:lnTo>
                    <a:lnTo>
                      <a:pt x="577" y="625"/>
                    </a:lnTo>
                    <a:lnTo>
                      <a:pt x="565" y="649"/>
                    </a:lnTo>
                    <a:lnTo>
                      <a:pt x="541" y="649"/>
                    </a:lnTo>
                    <a:lnTo>
                      <a:pt x="506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53" y="661"/>
                    </a:lnTo>
                    <a:lnTo>
                      <a:pt x="718" y="649"/>
                    </a:lnTo>
                    <a:lnTo>
                      <a:pt x="694" y="637"/>
                    </a:lnTo>
                    <a:lnTo>
                      <a:pt x="683" y="625"/>
                    </a:lnTo>
                    <a:lnTo>
                      <a:pt x="683" y="295"/>
                    </a:lnTo>
                    <a:lnTo>
                      <a:pt x="706" y="177"/>
                    </a:lnTo>
                    <a:lnTo>
                      <a:pt x="753" y="106"/>
                    </a:lnTo>
                    <a:lnTo>
                      <a:pt x="824" y="47"/>
                    </a:lnTo>
                    <a:lnTo>
                      <a:pt x="895" y="36"/>
                    </a:lnTo>
                    <a:lnTo>
                      <a:pt x="930" y="36"/>
                    </a:lnTo>
                    <a:lnTo>
                      <a:pt x="965" y="59"/>
                    </a:lnTo>
                    <a:lnTo>
                      <a:pt x="989" y="71"/>
                    </a:lnTo>
                    <a:lnTo>
                      <a:pt x="1012" y="142"/>
                    </a:lnTo>
                    <a:lnTo>
                      <a:pt x="1012" y="625"/>
                    </a:lnTo>
                    <a:lnTo>
                      <a:pt x="1001" y="649"/>
                    </a:lnTo>
                    <a:lnTo>
                      <a:pt x="989" y="649"/>
                    </a:lnTo>
                    <a:lnTo>
                      <a:pt x="942" y="661"/>
                    </a:lnTo>
                    <a:lnTo>
                      <a:pt x="895" y="661"/>
                    </a:lnTo>
                    <a:lnTo>
                      <a:pt x="895" y="708"/>
                    </a:lnTo>
                    <a:lnTo>
                      <a:pt x="1248" y="708"/>
                    </a:lnTo>
                    <a:lnTo>
                      <a:pt x="1248" y="661"/>
                    </a:lnTo>
                    <a:lnTo>
                      <a:pt x="1177" y="661"/>
                    </a:lnTo>
                    <a:lnTo>
                      <a:pt x="1130" y="637"/>
                    </a:lnTo>
                    <a:lnTo>
                      <a:pt x="1130" y="189"/>
                    </a:lnTo>
                    <a:lnTo>
                      <a:pt x="1118" y="118"/>
                    </a:lnTo>
                    <a:lnTo>
                      <a:pt x="1083" y="59"/>
                    </a:lnTo>
                    <a:lnTo>
                      <a:pt x="1059" y="47"/>
                    </a:lnTo>
                    <a:lnTo>
                      <a:pt x="1036" y="24"/>
                    </a:lnTo>
                    <a:lnTo>
                      <a:pt x="965" y="0"/>
                    </a:lnTo>
                    <a:lnTo>
                      <a:pt x="906" y="0"/>
                    </a:lnTo>
                    <a:lnTo>
                      <a:pt x="824" y="12"/>
                    </a:lnTo>
                    <a:lnTo>
                      <a:pt x="753" y="59"/>
                    </a:lnTo>
                    <a:lnTo>
                      <a:pt x="706" y="106"/>
                    </a:lnTo>
                    <a:lnTo>
                      <a:pt x="683" y="153"/>
                    </a:lnTo>
                    <a:lnTo>
                      <a:pt x="647" y="71"/>
                    </a:lnTo>
                    <a:lnTo>
                      <a:pt x="588" y="24"/>
                    </a:lnTo>
                    <a:lnTo>
                      <a:pt x="530" y="0"/>
                    </a:lnTo>
                    <a:lnTo>
                      <a:pt x="471" y="0"/>
                    </a:lnTo>
                    <a:lnTo>
                      <a:pt x="365" y="24"/>
                    </a:lnTo>
                    <a:lnTo>
                      <a:pt x="282" y="83"/>
                    </a:lnTo>
                    <a:lnTo>
                      <a:pt x="235" y="165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7" y="94"/>
                    </a:lnTo>
                    <a:lnTo>
                      <a:pt x="129" y="118"/>
                    </a:lnTo>
                    <a:lnTo>
                      <a:pt x="129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86" name="Freeform 190"/>
              <p:cNvSpPr>
                <a:spLocks noEditPoints="1"/>
              </p:cNvSpPr>
              <p:nvPr/>
            </p:nvSpPr>
            <p:spPr bwMode="auto">
              <a:xfrm>
                <a:off x="19013" y="14373"/>
                <a:ext cx="342" cy="1073"/>
              </a:xfrm>
              <a:custGeom>
                <a:avLst/>
                <a:gdLst/>
                <a:ahLst/>
                <a:cxnLst>
                  <a:cxn ang="0">
                    <a:pos x="224" y="365"/>
                  </a:cxn>
                  <a:cxn ang="0">
                    <a:pos x="0" y="377"/>
                  </a:cxn>
                  <a:cxn ang="0">
                    <a:pos x="0" y="436"/>
                  </a:cxn>
                  <a:cxn ang="0">
                    <a:pos x="83" y="436"/>
                  </a:cxn>
                  <a:cxn ang="0">
                    <a:pos x="106" y="448"/>
                  </a:cxn>
                  <a:cxn ang="0">
                    <a:pos x="118" y="459"/>
                  </a:cxn>
                  <a:cxn ang="0">
                    <a:pos x="118" y="990"/>
                  </a:cxn>
                  <a:cxn ang="0">
                    <a:pos x="106" y="1014"/>
                  </a:cxn>
                  <a:cxn ang="0">
                    <a:pos x="83" y="1014"/>
                  </a:cxn>
                  <a:cxn ang="0">
                    <a:pos x="47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42" y="1073"/>
                  </a:cxn>
                  <a:cxn ang="0">
                    <a:pos x="342" y="1026"/>
                  </a:cxn>
                  <a:cxn ang="0">
                    <a:pos x="294" y="1026"/>
                  </a:cxn>
                  <a:cxn ang="0">
                    <a:pos x="259" y="1014"/>
                  </a:cxn>
                  <a:cxn ang="0">
                    <a:pos x="247" y="1014"/>
                  </a:cxn>
                  <a:cxn ang="0">
                    <a:pos x="236" y="1002"/>
                  </a:cxn>
                  <a:cxn ang="0">
                    <a:pos x="224" y="978"/>
                  </a:cxn>
                  <a:cxn ang="0">
                    <a:pos x="224" y="955"/>
                  </a:cxn>
                  <a:cxn ang="0">
                    <a:pos x="224" y="365"/>
                  </a:cxn>
                  <a:cxn ang="0">
                    <a:pos x="236" y="82"/>
                  </a:cxn>
                  <a:cxn ang="0">
                    <a:pos x="224" y="47"/>
                  </a:cxn>
                  <a:cxn ang="0">
                    <a:pos x="212" y="23"/>
                  </a:cxn>
                  <a:cxn ang="0">
                    <a:pos x="177" y="11"/>
                  </a:cxn>
                  <a:cxn ang="0">
                    <a:pos x="153" y="0"/>
                  </a:cxn>
                  <a:cxn ang="0">
                    <a:pos x="83" y="23"/>
                  </a:cxn>
                  <a:cxn ang="0">
                    <a:pos x="71" y="59"/>
                  </a:cxn>
                  <a:cxn ang="0">
                    <a:pos x="59" y="82"/>
                  </a:cxn>
                  <a:cxn ang="0">
                    <a:pos x="71" y="117"/>
                  </a:cxn>
                  <a:cxn ang="0">
                    <a:pos x="83" y="141"/>
                  </a:cxn>
                  <a:cxn ang="0">
                    <a:pos x="118" y="165"/>
                  </a:cxn>
                  <a:cxn ang="0">
                    <a:pos x="153" y="176"/>
                  </a:cxn>
                  <a:cxn ang="0">
                    <a:pos x="177" y="165"/>
                  </a:cxn>
                  <a:cxn ang="0">
                    <a:pos x="212" y="153"/>
                  </a:cxn>
                  <a:cxn ang="0">
                    <a:pos x="236" y="82"/>
                  </a:cxn>
                </a:cxnLst>
                <a:rect l="0" t="0" r="r" b="b"/>
                <a:pathLst>
                  <a:path w="342" h="1073">
                    <a:moveTo>
                      <a:pt x="224" y="365"/>
                    </a:moveTo>
                    <a:lnTo>
                      <a:pt x="0" y="377"/>
                    </a:lnTo>
                    <a:lnTo>
                      <a:pt x="0" y="436"/>
                    </a:lnTo>
                    <a:lnTo>
                      <a:pt x="83" y="436"/>
                    </a:lnTo>
                    <a:lnTo>
                      <a:pt x="106" y="448"/>
                    </a:lnTo>
                    <a:lnTo>
                      <a:pt x="118" y="459"/>
                    </a:lnTo>
                    <a:lnTo>
                      <a:pt x="118" y="990"/>
                    </a:lnTo>
                    <a:lnTo>
                      <a:pt x="106" y="1014"/>
                    </a:lnTo>
                    <a:lnTo>
                      <a:pt x="83" y="1014"/>
                    </a:lnTo>
                    <a:lnTo>
                      <a:pt x="47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42" y="1073"/>
                    </a:lnTo>
                    <a:lnTo>
                      <a:pt x="342" y="1026"/>
                    </a:lnTo>
                    <a:lnTo>
                      <a:pt x="294" y="1026"/>
                    </a:lnTo>
                    <a:lnTo>
                      <a:pt x="259" y="1014"/>
                    </a:lnTo>
                    <a:lnTo>
                      <a:pt x="247" y="1014"/>
                    </a:lnTo>
                    <a:lnTo>
                      <a:pt x="236" y="1002"/>
                    </a:lnTo>
                    <a:lnTo>
                      <a:pt x="224" y="978"/>
                    </a:lnTo>
                    <a:lnTo>
                      <a:pt x="224" y="955"/>
                    </a:lnTo>
                    <a:lnTo>
                      <a:pt x="224" y="365"/>
                    </a:lnTo>
                    <a:close/>
                    <a:moveTo>
                      <a:pt x="236" y="82"/>
                    </a:moveTo>
                    <a:lnTo>
                      <a:pt x="224" y="47"/>
                    </a:lnTo>
                    <a:lnTo>
                      <a:pt x="212" y="23"/>
                    </a:lnTo>
                    <a:lnTo>
                      <a:pt x="177" y="11"/>
                    </a:lnTo>
                    <a:lnTo>
                      <a:pt x="153" y="0"/>
                    </a:lnTo>
                    <a:lnTo>
                      <a:pt x="83" y="23"/>
                    </a:lnTo>
                    <a:lnTo>
                      <a:pt x="71" y="59"/>
                    </a:lnTo>
                    <a:lnTo>
                      <a:pt x="59" y="82"/>
                    </a:lnTo>
                    <a:lnTo>
                      <a:pt x="71" y="117"/>
                    </a:lnTo>
                    <a:lnTo>
                      <a:pt x="83" y="141"/>
                    </a:lnTo>
                    <a:lnTo>
                      <a:pt x="118" y="165"/>
                    </a:lnTo>
                    <a:lnTo>
                      <a:pt x="153" y="176"/>
                    </a:lnTo>
                    <a:lnTo>
                      <a:pt x="177" y="165"/>
                    </a:lnTo>
                    <a:lnTo>
                      <a:pt x="212" y="153"/>
                    </a:lnTo>
                    <a:lnTo>
                      <a:pt x="236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87" name="Freeform 191"/>
              <p:cNvSpPr>
                <a:spLocks/>
              </p:cNvSpPr>
              <p:nvPr/>
            </p:nvSpPr>
            <p:spPr bwMode="auto">
              <a:xfrm>
                <a:off x="19449" y="14738"/>
                <a:ext cx="812" cy="708"/>
              </a:xfrm>
              <a:custGeom>
                <a:avLst/>
                <a:gdLst/>
                <a:ahLst/>
                <a:cxnLst>
                  <a:cxn ang="0">
                    <a:pos x="129" y="153"/>
                  </a:cxn>
                  <a:cxn ang="0">
                    <a:pos x="129" y="625"/>
                  </a:cxn>
                  <a:cxn ang="0">
                    <a:pos x="118" y="649"/>
                  </a:cxn>
                  <a:cxn ang="0">
                    <a:pos x="94" y="649"/>
                  </a:cxn>
                  <a:cxn ang="0">
                    <a:pos x="59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65" y="708"/>
                  </a:cxn>
                  <a:cxn ang="0">
                    <a:pos x="365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35" y="625"/>
                  </a:cxn>
                  <a:cxn ang="0">
                    <a:pos x="235" y="295"/>
                  </a:cxn>
                  <a:cxn ang="0">
                    <a:pos x="259" y="177"/>
                  </a:cxn>
                  <a:cxn ang="0">
                    <a:pos x="306" y="106"/>
                  </a:cxn>
                  <a:cxn ang="0">
                    <a:pos x="377" y="47"/>
                  </a:cxn>
                  <a:cxn ang="0">
                    <a:pos x="459" y="36"/>
                  </a:cxn>
                  <a:cxn ang="0">
                    <a:pos x="494" y="36"/>
                  </a:cxn>
                  <a:cxn ang="0">
                    <a:pos x="518" y="59"/>
                  </a:cxn>
                  <a:cxn ang="0">
                    <a:pos x="541" y="71"/>
                  </a:cxn>
                  <a:cxn ang="0">
                    <a:pos x="577" y="177"/>
                  </a:cxn>
                  <a:cxn ang="0">
                    <a:pos x="577" y="625"/>
                  </a:cxn>
                  <a:cxn ang="0">
                    <a:pos x="565" y="649"/>
                  </a:cxn>
                  <a:cxn ang="0">
                    <a:pos x="541" y="649"/>
                  </a:cxn>
                  <a:cxn ang="0">
                    <a:pos x="506" y="661"/>
                  </a:cxn>
                  <a:cxn ang="0">
                    <a:pos x="447" y="661"/>
                  </a:cxn>
                  <a:cxn ang="0">
                    <a:pos x="447" y="708"/>
                  </a:cxn>
                  <a:cxn ang="0">
                    <a:pos x="812" y="708"/>
                  </a:cxn>
                  <a:cxn ang="0">
                    <a:pos x="812" y="661"/>
                  </a:cxn>
                  <a:cxn ang="0">
                    <a:pos x="730" y="661"/>
                  </a:cxn>
                  <a:cxn ang="0">
                    <a:pos x="706" y="649"/>
                  </a:cxn>
                  <a:cxn ang="0">
                    <a:pos x="694" y="637"/>
                  </a:cxn>
                  <a:cxn ang="0">
                    <a:pos x="683" y="613"/>
                  </a:cxn>
                  <a:cxn ang="0">
                    <a:pos x="683" y="189"/>
                  </a:cxn>
                  <a:cxn ang="0">
                    <a:pos x="659" y="118"/>
                  </a:cxn>
                  <a:cxn ang="0">
                    <a:pos x="636" y="59"/>
                  </a:cxn>
                  <a:cxn ang="0">
                    <a:pos x="612" y="47"/>
                  </a:cxn>
                  <a:cxn ang="0">
                    <a:pos x="589" y="24"/>
                  </a:cxn>
                  <a:cxn ang="0">
                    <a:pos x="518" y="0"/>
                  </a:cxn>
                  <a:cxn ang="0">
                    <a:pos x="471" y="0"/>
                  </a:cxn>
                  <a:cxn ang="0">
                    <a:pos x="365" y="24"/>
                  </a:cxn>
                  <a:cxn ang="0">
                    <a:pos x="282" y="83"/>
                  </a:cxn>
                  <a:cxn ang="0">
                    <a:pos x="223" y="165"/>
                  </a:cxn>
                  <a:cxn ang="0">
                    <a:pos x="223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29" y="118"/>
                  </a:cxn>
                  <a:cxn ang="0">
                    <a:pos x="129" y="153"/>
                  </a:cxn>
                </a:cxnLst>
                <a:rect l="0" t="0" r="r" b="b"/>
                <a:pathLst>
                  <a:path w="812" h="708">
                    <a:moveTo>
                      <a:pt x="129" y="153"/>
                    </a:moveTo>
                    <a:lnTo>
                      <a:pt x="129" y="625"/>
                    </a:lnTo>
                    <a:lnTo>
                      <a:pt x="118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5" y="625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7" y="47"/>
                    </a:lnTo>
                    <a:lnTo>
                      <a:pt x="459" y="36"/>
                    </a:lnTo>
                    <a:lnTo>
                      <a:pt x="494" y="36"/>
                    </a:lnTo>
                    <a:lnTo>
                      <a:pt x="518" y="59"/>
                    </a:lnTo>
                    <a:lnTo>
                      <a:pt x="541" y="71"/>
                    </a:lnTo>
                    <a:lnTo>
                      <a:pt x="577" y="177"/>
                    </a:lnTo>
                    <a:lnTo>
                      <a:pt x="577" y="625"/>
                    </a:lnTo>
                    <a:lnTo>
                      <a:pt x="565" y="649"/>
                    </a:lnTo>
                    <a:lnTo>
                      <a:pt x="541" y="649"/>
                    </a:lnTo>
                    <a:lnTo>
                      <a:pt x="506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30" y="661"/>
                    </a:lnTo>
                    <a:lnTo>
                      <a:pt x="706" y="649"/>
                    </a:lnTo>
                    <a:lnTo>
                      <a:pt x="694" y="637"/>
                    </a:lnTo>
                    <a:lnTo>
                      <a:pt x="683" y="613"/>
                    </a:lnTo>
                    <a:lnTo>
                      <a:pt x="683" y="189"/>
                    </a:lnTo>
                    <a:lnTo>
                      <a:pt x="659" y="118"/>
                    </a:lnTo>
                    <a:lnTo>
                      <a:pt x="636" y="59"/>
                    </a:lnTo>
                    <a:lnTo>
                      <a:pt x="612" y="47"/>
                    </a:lnTo>
                    <a:lnTo>
                      <a:pt x="589" y="24"/>
                    </a:lnTo>
                    <a:lnTo>
                      <a:pt x="518" y="0"/>
                    </a:lnTo>
                    <a:lnTo>
                      <a:pt x="471" y="0"/>
                    </a:lnTo>
                    <a:lnTo>
                      <a:pt x="365" y="24"/>
                    </a:lnTo>
                    <a:lnTo>
                      <a:pt x="282" y="83"/>
                    </a:lnTo>
                    <a:lnTo>
                      <a:pt x="223" y="165"/>
                    </a:lnTo>
                    <a:lnTo>
                      <a:pt x="223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29" y="118"/>
                    </a:lnTo>
                    <a:lnTo>
                      <a:pt x="129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88" name="Freeform 192"/>
              <p:cNvSpPr>
                <a:spLocks noEditPoints="1"/>
              </p:cNvSpPr>
              <p:nvPr/>
            </p:nvSpPr>
            <p:spPr bwMode="auto">
              <a:xfrm>
                <a:off x="20344" y="14373"/>
                <a:ext cx="341" cy="1073"/>
              </a:xfrm>
              <a:custGeom>
                <a:avLst/>
                <a:gdLst/>
                <a:ahLst/>
                <a:cxnLst>
                  <a:cxn ang="0">
                    <a:pos x="223" y="365"/>
                  </a:cxn>
                  <a:cxn ang="0">
                    <a:pos x="0" y="377"/>
                  </a:cxn>
                  <a:cxn ang="0">
                    <a:pos x="0" y="436"/>
                  </a:cxn>
                  <a:cxn ang="0">
                    <a:pos x="82" y="436"/>
                  </a:cxn>
                  <a:cxn ang="0">
                    <a:pos x="106" y="448"/>
                  </a:cxn>
                  <a:cxn ang="0">
                    <a:pos x="117" y="459"/>
                  </a:cxn>
                  <a:cxn ang="0">
                    <a:pos x="117" y="483"/>
                  </a:cxn>
                  <a:cxn ang="0">
                    <a:pos x="129" y="518"/>
                  </a:cxn>
                  <a:cxn ang="0">
                    <a:pos x="129" y="990"/>
                  </a:cxn>
                  <a:cxn ang="0">
                    <a:pos x="117" y="1014"/>
                  </a:cxn>
                  <a:cxn ang="0">
                    <a:pos x="94" y="1014"/>
                  </a:cxn>
                  <a:cxn ang="0">
                    <a:pos x="59" y="1026"/>
                  </a:cxn>
                  <a:cxn ang="0">
                    <a:pos x="0" y="1026"/>
                  </a:cxn>
                  <a:cxn ang="0">
                    <a:pos x="0" y="1073"/>
                  </a:cxn>
                  <a:cxn ang="0">
                    <a:pos x="341" y="1073"/>
                  </a:cxn>
                  <a:cxn ang="0">
                    <a:pos x="341" y="1026"/>
                  </a:cxn>
                  <a:cxn ang="0">
                    <a:pos x="294" y="1026"/>
                  </a:cxn>
                  <a:cxn ang="0">
                    <a:pos x="270" y="1014"/>
                  </a:cxn>
                  <a:cxn ang="0">
                    <a:pos x="247" y="1014"/>
                  </a:cxn>
                  <a:cxn ang="0">
                    <a:pos x="235" y="1002"/>
                  </a:cxn>
                  <a:cxn ang="0">
                    <a:pos x="235" y="978"/>
                  </a:cxn>
                  <a:cxn ang="0">
                    <a:pos x="223" y="955"/>
                  </a:cxn>
                  <a:cxn ang="0">
                    <a:pos x="223" y="365"/>
                  </a:cxn>
                  <a:cxn ang="0">
                    <a:pos x="235" y="82"/>
                  </a:cxn>
                  <a:cxn ang="0">
                    <a:pos x="223" y="47"/>
                  </a:cxn>
                  <a:cxn ang="0">
                    <a:pos x="212" y="23"/>
                  </a:cxn>
                  <a:cxn ang="0">
                    <a:pos x="188" y="11"/>
                  </a:cxn>
                  <a:cxn ang="0">
                    <a:pos x="153" y="0"/>
                  </a:cxn>
                  <a:cxn ang="0">
                    <a:pos x="117" y="11"/>
                  </a:cxn>
                  <a:cxn ang="0">
                    <a:pos x="94" y="23"/>
                  </a:cxn>
                  <a:cxn ang="0">
                    <a:pos x="70" y="59"/>
                  </a:cxn>
                  <a:cxn ang="0">
                    <a:pos x="70" y="117"/>
                  </a:cxn>
                  <a:cxn ang="0">
                    <a:pos x="117" y="165"/>
                  </a:cxn>
                  <a:cxn ang="0">
                    <a:pos x="153" y="176"/>
                  </a:cxn>
                  <a:cxn ang="0">
                    <a:pos x="188" y="165"/>
                  </a:cxn>
                  <a:cxn ang="0">
                    <a:pos x="212" y="153"/>
                  </a:cxn>
                  <a:cxn ang="0">
                    <a:pos x="235" y="82"/>
                  </a:cxn>
                </a:cxnLst>
                <a:rect l="0" t="0" r="r" b="b"/>
                <a:pathLst>
                  <a:path w="341" h="1073">
                    <a:moveTo>
                      <a:pt x="223" y="365"/>
                    </a:moveTo>
                    <a:lnTo>
                      <a:pt x="0" y="377"/>
                    </a:lnTo>
                    <a:lnTo>
                      <a:pt x="0" y="436"/>
                    </a:lnTo>
                    <a:lnTo>
                      <a:pt x="82" y="436"/>
                    </a:lnTo>
                    <a:lnTo>
                      <a:pt x="106" y="448"/>
                    </a:lnTo>
                    <a:lnTo>
                      <a:pt x="117" y="459"/>
                    </a:lnTo>
                    <a:lnTo>
                      <a:pt x="117" y="483"/>
                    </a:lnTo>
                    <a:lnTo>
                      <a:pt x="129" y="518"/>
                    </a:lnTo>
                    <a:lnTo>
                      <a:pt x="129" y="990"/>
                    </a:lnTo>
                    <a:lnTo>
                      <a:pt x="117" y="1014"/>
                    </a:lnTo>
                    <a:lnTo>
                      <a:pt x="94" y="1014"/>
                    </a:lnTo>
                    <a:lnTo>
                      <a:pt x="59" y="1026"/>
                    </a:lnTo>
                    <a:lnTo>
                      <a:pt x="0" y="1026"/>
                    </a:lnTo>
                    <a:lnTo>
                      <a:pt x="0" y="1073"/>
                    </a:lnTo>
                    <a:lnTo>
                      <a:pt x="341" y="1073"/>
                    </a:lnTo>
                    <a:lnTo>
                      <a:pt x="341" y="1026"/>
                    </a:lnTo>
                    <a:lnTo>
                      <a:pt x="294" y="1026"/>
                    </a:lnTo>
                    <a:lnTo>
                      <a:pt x="270" y="1014"/>
                    </a:lnTo>
                    <a:lnTo>
                      <a:pt x="247" y="1014"/>
                    </a:lnTo>
                    <a:lnTo>
                      <a:pt x="235" y="1002"/>
                    </a:lnTo>
                    <a:lnTo>
                      <a:pt x="235" y="978"/>
                    </a:lnTo>
                    <a:lnTo>
                      <a:pt x="223" y="955"/>
                    </a:lnTo>
                    <a:lnTo>
                      <a:pt x="223" y="365"/>
                    </a:lnTo>
                    <a:close/>
                    <a:moveTo>
                      <a:pt x="235" y="82"/>
                    </a:moveTo>
                    <a:lnTo>
                      <a:pt x="223" y="47"/>
                    </a:lnTo>
                    <a:lnTo>
                      <a:pt x="212" y="23"/>
                    </a:lnTo>
                    <a:lnTo>
                      <a:pt x="188" y="11"/>
                    </a:lnTo>
                    <a:lnTo>
                      <a:pt x="153" y="0"/>
                    </a:lnTo>
                    <a:lnTo>
                      <a:pt x="117" y="11"/>
                    </a:lnTo>
                    <a:lnTo>
                      <a:pt x="94" y="23"/>
                    </a:lnTo>
                    <a:lnTo>
                      <a:pt x="70" y="59"/>
                    </a:lnTo>
                    <a:lnTo>
                      <a:pt x="70" y="117"/>
                    </a:lnTo>
                    <a:lnTo>
                      <a:pt x="117" y="165"/>
                    </a:lnTo>
                    <a:lnTo>
                      <a:pt x="153" y="176"/>
                    </a:lnTo>
                    <a:lnTo>
                      <a:pt x="188" y="165"/>
                    </a:lnTo>
                    <a:lnTo>
                      <a:pt x="212" y="153"/>
                    </a:lnTo>
                    <a:lnTo>
                      <a:pt x="235" y="8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89" name="Freeform 193"/>
              <p:cNvSpPr>
                <a:spLocks/>
              </p:cNvSpPr>
              <p:nvPr/>
            </p:nvSpPr>
            <p:spPr bwMode="auto">
              <a:xfrm>
                <a:off x="20791" y="14738"/>
                <a:ext cx="1248" cy="708"/>
              </a:xfrm>
              <a:custGeom>
                <a:avLst/>
                <a:gdLst/>
                <a:ahLst/>
                <a:cxnLst>
                  <a:cxn ang="0">
                    <a:pos x="118" y="625"/>
                  </a:cxn>
                  <a:cxn ang="0">
                    <a:pos x="83" y="649"/>
                  </a:cxn>
                  <a:cxn ang="0">
                    <a:pos x="0" y="661"/>
                  </a:cxn>
                  <a:cxn ang="0">
                    <a:pos x="353" y="708"/>
                  </a:cxn>
                  <a:cxn ang="0">
                    <a:pos x="294" y="661"/>
                  </a:cxn>
                  <a:cxn ang="0">
                    <a:pos x="236" y="625"/>
                  </a:cxn>
                  <a:cxn ang="0">
                    <a:pos x="224" y="295"/>
                  </a:cxn>
                  <a:cxn ang="0">
                    <a:pos x="294" y="106"/>
                  </a:cxn>
                  <a:cxn ang="0">
                    <a:pos x="448" y="36"/>
                  </a:cxn>
                  <a:cxn ang="0">
                    <a:pos x="518" y="59"/>
                  </a:cxn>
                  <a:cxn ang="0">
                    <a:pos x="554" y="106"/>
                  </a:cxn>
                  <a:cxn ang="0">
                    <a:pos x="565" y="177"/>
                  </a:cxn>
                  <a:cxn ang="0">
                    <a:pos x="554" y="649"/>
                  </a:cxn>
                  <a:cxn ang="0">
                    <a:pos x="495" y="661"/>
                  </a:cxn>
                  <a:cxn ang="0">
                    <a:pos x="436" y="708"/>
                  </a:cxn>
                  <a:cxn ang="0">
                    <a:pos x="801" y="661"/>
                  </a:cxn>
                  <a:cxn ang="0">
                    <a:pos x="707" y="649"/>
                  </a:cxn>
                  <a:cxn ang="0">
                    <a:pos x="671" y="625"/>
                  </a:cxn>
                  <a:cxn ang="0">
                    <a:pos x="695" y="177"/>
                  </a:cxn>
                  <a:cxn ang="0">
                    <a:pos x="813" y="47"/>
                  </a:cxn>
                  <a:cxn ang="0">
                    <a:pos x="930" y="36"/>
                  </a:cxn>
                  <a:cxn ang="0">
                    <a:pos x="977" y="71"/>
                  </a:cxn>
                  <a:cxn ang="0">
                    <a:pos x="1013" y="625"/>
                  </a:cxn>
                  <a:cxn ang="0">
                    <a:pos x="977" y="649"/>
                  </a:cxn>
                  <a:cxn ang="0">
                    <a:pos x="883" y="661"/>
                  </a:cxn>
                  <a:cxn ang="0">
                    <a:pos x="1248" y="708"/>
                  </a:cxn>
                  <a:cxn ang="0">
                    <a:pos x="1166" y="661"/>
                  </a:cxn>
                  <a:cxn ang="0">
                    <a:pos x="1119" y="189"/>
                  </a:cxn>
                  <a:cxn ang="0">
                    <a:pos x="1072" y="59"/>
                  </a:cxn>
                  <a:cxn ang="0">
                    <a:pos x="1025" y="24"/>
                  </a:cxn>
                  <a:cxn ang="0">
                    <a:pos x="907" y="0"/>
                  </a:cxn>
                  <a:cxn ang="0">
                    <a:pos x="742" y="59"/>
                  </a:cxn>
                  <a:cxn ang="0">
                    <a:pos x="671" y="153"/>
                  </a:cxn>
                  <a:cxn ang="0">
                    <a:pos x="577" y="24"/>
                  </a:cxn>
                  <a:cxn ang="0">
                    <a:pos x="459" y="0"/>
                  </a:cxn>
                  <a:cxn ang="0">
                    <a:pos x="271" y="83"/>
                  </a:cxn>
                  <a:cxn ang="0">
                    <a:pos x="224" y="0"/>
                  </a:cxn>
                  <a:cxn ang="0">
                    <a:pos x="0" y="71"/>
                  </a:cxn>
                  <a:cxn ang="0">
                    <a:pos x="106" y="94"/>
                  </a:cxn>
                  <a:cxn ang="0">
                    <a:pos x="118" y="153"/>
                  </a:cxn>
                </a:cxnLst>
                <a:rect l="0" t="0" r="r" b="b"/>
                <a:pathLst>
                  <a:path w="1248" h="708">
                    <a:moveTo>
                      <a:pt x="118" y="153"/>
                    </a:moveTo>
                    <a:lnTo>
                      <a:pt x="118" y="625"/>
                    </a:lnTo>
                    <a:lnTo>
                      <a:pt x="106" y="649"/>
                    </a:lnTo>
                    <a:lnTo>
                      <a:pt x="83" y="649"/>
                    </a:lnTo>
                    <a:lnTo>
                      <a:pt x="47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53" y="708"/>
                    </a:lnTo>
                    <a:lnTo>
                      <a:pt x="353" y="661"/>
                    </a:lnTo>
                    <a:lnTo>
                      <a:pt x="294" y="661"/>
                    </a:lnTo>
                    <a:lnTo>
                      <a:pt x="259" y="649"/>
                    </a:lnTo>
                    <a:lnTo>
                      <a:pt x="236" y="625"/>
                    </a:lnTo>
                    <a:lnTo>
                      <a:pt x="224" y="590"/>
                    </a:lnTo>
                    <a:lnTo>
                      <a:pt x="224" y="295"/>
                    </a:lnTo>
                    <a:lnTo>
                      <a:pt x="247" y="177"/>
                    </a:lnTo>
                    <a:lnTo>
                      <a:pt x="294" y="106"/>
                    </a:lnTo>
                    <a:lnTo>
                      <a:pt x="365" y="47"/>
                    </a:lnTo>
                    <a:lnTo>
                      <a:pt x="448" y="36"/>
                    </a:lnTo>
                    <a:lnTo>
                      <a:pt x="483" y="36"/>
                    </a:lnTo>
                    <a:lnTo>
                      <a:pt x="518" y="59"/>
                    </a:lnTo>
                    <a:lnTo>
                      <a:pt x="530" y="71"/>
                    </a:lnTo>
                    <a:lnTo>
                      <a:pt x="554" y="106"/>
                    </a:lnTo>
                    <a:lnTo>
                      <a:pt x="554" y="142"/>
                    </a:lnTo>
                    <a:lnTo>
                      <a:pt x="565" y="177"/>
                    </a:lnTo>
                    <a:lnTo>
                      <a:pt x="565" y="625"/>
                    </a:lnTo>
                    <a:lnTo>
                      <a:pt x="554" y="649"/>
                    </a:lnTo>
                    <a:lnTo>
                      <a:pt x="530" y="649"/>
                    </a:lnTo>
                    <a:lnTo>
                      <a:pt x="495" y="661"/>
                    </a:lnTo>
                    <a:lnTo>
                      <a:pt x="436" y="661"/>
                    </a:lnTo>
                    <a:lnTo>
                      <a:pt x="436" y="708"/>
                    </a:lnTo>
                    <a:lnTo>
                      <a:pt x="801" y="708"/>
                    </a:lnTo>
                    <a:lnTo>
                      <a:pt x="801" y="661"/>
                    </a:lnTo>
                    <a:lnTo>
                      <a:pt x="742" y="661"/>
                    </a:lnTo>
                    <a:lnTo>
                      <a:pt x="707" y="649"/>
                    </a:lnTo>
                    <a:lnTo>
                      <a:pt x="683" y="637"/>
                    </a:lnTo>
                    <a:lnTo>
                      <a:pt x="671" y="625"/>
                    </a:lnTo>
                    <a:lnTo>
                      <a:pt x="671" y="295"/>
                    </a:lnTo>
                    <a:lnTo>
                      <a:pt x="695" y="177"/>
                    </a:lnTo>
                    <a:lnTo>
                      <a:pt x="742" y="106"/>
                    </a:lnTo>
                    <a:lnTo>
                      <a:pt x="813" y="47"/>
                    </a:lnTo>
                    <a:lnTo>
                      <a:pt x="895" y="36"/>
                    </a:lnTo>
                    <a:lnTo>
                      <a:pt x="930" y="36"/>
                    </a:lnTo>
                    <a:lnTo>
                      <a:pt x="954" y="59"/>
                    </a:lnTo>
                    <a:lnTo>
                      <a:pt x="977" y="71"/>
                    </a:lnTo>
                    <a:lnTo>
                      <a:pt x="1013" y="177"/>
                    </a:lnTo>
                    <a:lnTo>
                      <a:pt x="1013" y="625"/>
                    </a:lnTo>
                    <a:lnTo>
                      <a:pt x="1001" y="649"/>
                    </a:lnTo>
                    <a:lnTo>
                      <a:pt x="977" y="649"/>
                    </a:lnTo>
                    <a:lnTo>
                      <a:pt x="942" y="661"/>
                    </a:lnTo>
                    <a:lnTo>
                      <a:pt x="883" y="661"/>
                    </a:lnTo>
                    <a:lnTo>
                      <a:pt x="883" y="708"/>
                    </a:lnTo>
                    <a:lnTo>
                      <a:pt x="1248" y="708"/>
                    </a:lnTo>
                    <a:lnTo>
                      <a:pt x="1248" y="661"/>
                    </a:lnTo>
                    <a:lnTo>
                      <a:pt x="1166" y="661"/>
                    </a:lnTo>
                    <a:lnTo>
                      <a:pt x="1119" y="637"/>
                    </a:lnTo>
                    <a:lnTo>
                      <a:pt x="1119" y="189"/>
                    </a:lnTo>
                    <a:lnTo>
                      <a:pt x="1107" y="118"/>
                    </a:lnTo>
                    <a:lnTo>
                      <a:pt x="1072" y="59"/>
                    </a:lnTo>
                    <a:lnTo>
                      <a:pt x="1048" y="47"/>
                    </a:lnTo>
                    <a:lnTo>
                      <a:pt x="1025" y="24"/>
                    </a:lnTo>
                    <a:lnTo>
                      <a:pt x="954" y="0"/>
                    </a:lnTo>
                    <a:lnTo>
                      <a:pt x="907" y="0"/>
                    </a:lnTo>
                    <a:lnTo>
                      <a:pt x="813" y="12"/>
                    </a:lnTo>
                    <a:lnTo>
                      <a:pt x="742" y="59"/>
                    </a:lnTo>
                    <a:lnTo>
                      <a:pt x="695" y="106"/>
                    </a:lnTo>
                    <a:lnTo>
                      <a:pt x="671" y="153"/>
                    </a:lnTo>
                    <a:lnTo>
                      <a:pt x="636" y="71"/>
                    </a:lnTo>
                    <a:lnTo>
                      <a:pt x="577" y="24"/>
                    </a:lnTo>
                    <a:lnTo>
                      <a:pt x="518" y="0"/>
                    </a:lnTo>
                    <a:lnTo>
                      <a:pt x="459" y="0"/>
                    </a:lnTo>
                    <a:lnTo>
                      <a:pt x="353" y="24"/>
                    </a:lnTo>
                    <a:lnTo>
                      <a:pt x="271" y="83"/>
                    </a:lnTo>
                    <a:lnTo>
                      <a:pt x="224" y="165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3" y="71"/>
                    </a:lnTo>
                    <a:lnTo>
                      <a:pt x="106" y="94"/>
                    </a:lnTo>
                    <a:lnTo>
                      <a:pt x="118" y="118"/>
                    </a:lnTo>
                    <a:lnTo>
                      <a:pt x="118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90" name="Freeform 194"/>
              <p:cNvSpPr>
                <a:spLocks/>
              </p:cNvSpPr>
              <p:nvPr/>
            </p:nvSpPr>
            <p:spPr bwMode="auto">
              <a:xfrm>
                <a:off x="22063" y="14738"/>
                <a:ext cx="812" cy="719"/>
              </a:xfrm>
              <a:custGeom>
                <a:avLst/>
                <a:gdLst/>
                <a:ahLst/>
                <a:cxnLst>
                  <a:cxn ang="0">
                    <a:pos x="577" y="578"/>
                  </a:cxn>
                  <a:cxn ang="0">
                    <a:pos x="577" y="719"/>
                  </a:cxn>
                  <a:cxn ang="0">
                    <a:pos x="812" y="708"/>
                  </a:cxn>
                  <a:cxn ang="0">
                    <a:pos x="812" y="661"/>
                  </a:cxn>
                  <a:cxn ang="0">
                    <a:pos x="765" y="661"/>
                  </a:cxn>
                  <a:cxn ang="0">
                    <a:pos x="730" y="649"/>
                  </a:cxn>
                  <a:cxn ang="0">
                    <a:pos x="706" y="649"/>
                  </a:cxn>
                  <a:cxn ang="0">
                    <a:pos x="683" y="602"/>
                  </a:cxn>
                  <a:cxn ang="0">
                    <a:pos x="683" y="0"/>
                  </a:cxn>
                  <a:cxn ang="0">
                    <a:pos x="447" y="12"/>
                  </a:cxn>
                  <a:cxn ang="0">
                    <a:pos x="447" y="71"/>
                  </a:cxn>
                  <a:cxn ang="0">
                    <a:pos x="530" y="71"/>
                  </a:cxn>
                  <a:cxn ang="0">
                    <a:pos x="553" y="83"/>
                  </a:cxn>
                  <a:cxn ang="0">
                    <a:pos x="565" y="94"/>
                  </a:cxn>
                  <a:cxn ang="0">
                    <a:pos x="577" y="118"/>
                  </a:cxn>
                  <a:cxn ang="0">
                    <a:pos x="577" y="436"/>
                  </a:cxn>
                  <a:cxn ang="0">
                    <a:pos x="565" y="543"/>
                  </a:cxn>
                  <a:cxn ang="0">
                    <a:pos x="518" y="613"/>
                  </a:cxn>
                  <a:cxn ang="0">
                    <a:pos x="459" y="672"/>
                  </a:cxn>
                  <a:cxn ang="0">
                    <a:pos x="377" y="696"/>
                  </a:cxn>
                  <a:cxn ang="0">
                    <a:pos x="330" y="696"/>
                  </a:cxn>
                  <a:cxn ang="0">
                    <a:pos x="294" y="684"/>
                  </a:cxn>
                  <a:cxn ang="0">
                    <a:pos x="271" y="661"/>
                  </a:cxn>
                  <a:cxn ang="0">
                    <a:pos x="247" y="613"/>
                  </a:cxn>
                  <a:cxn ang="0">
                    <a:pos x="247" y="590"/>
                  </a:cxn>
                  <a:cxn ang="0">
                    <a:pos x="235" y="566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94" y="71"/>
                  </a:cxn>
                  <a:cxn ang="0">
                    <a:pos x="118" y="83"/>
                  </a:cxn>
                  <a:cxn ang="0">
                    <a:pos x="129" y="118"/>
                  </a:cxn>
                  <a:cxn ang="0">
                    <a:pos x="129" y="531"/>
                  </a:cxn>
                  <a:cxn ang="0">
                    <a:pos x="141" y="602"/>
                  </a:cxn>
                  <a:cxn ang="0">
                    <a:pos x="176" y="661"/>
                  </a:cxn>
                  <a:cxn ang="0">
                    <a:pos x="259" y="708"/>
                  </a:cxn>
                  <a:cxn ang="0">
                    <a:pos x="377" y="719"/>
                  </a:cxn>
                  <a:cxn ang="0">
                    <a:pos x="459" y="708"/>
                  </a:cxn>
                  <a:cxn ang="0">
                    <a:pos x="530" y="661"/>
                  </a:cxn>
                  <a:cxn ang="0">
                    <a:pos x="577" y="578"/>
                  </a:cxn>
                </a:cxnLst>
                <a:rect l="0" t="0" r="r" b="b"/>
                <a:pathLst>
                  <a:path w="812" h="719">
                    <a:moveTo>
                      <a:pt x="577" y="578"/>
                    </a:moveTo>
                    <a:lnTo>
                      <a:pt x="577" y="719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65" y="661"/>
                    </a:lnTo>
                    <a:lnTo>
                      <a:pt x="730" y="649"/>
                    </a:lnTo>
                    <a:lnTo>
                      <a:pt x="706" y="649"/>
                    </a:lnTo>
                    <a:lnTo>
                      <a:pt x="683" y="602"/>
                    </a:lnTo>
                    <a:lnTo>
                      <a:pt x="683" y="0"/>
                    </a:lnTo>
                    <a:lnTo>
                      <a:pt x="447" y="12"/>
                    </a:lnTo>
                    <a:lnTo>
                      <a:pt x="447" y="71"/>
                    </a:lnTo>
                    <a:lnTo>
                      <a:pt x="530" y="71"/>
                    </a:lnTo>
                    <a:lnTo>
                      <a:pt x="553" y="83"/>
                    </a:lnTo>
                    <a:lnTo>
                      <a:pt x="565" y="94"/>
                    </a:lnTo>
                    <a:lnTo>
                      <a:pt x="577" y="118"/>
                    </a:lnTo>
                    <a:lnTo>
                      <a:pt x="577" y="436"/>
                    </a:lnTo>
                    <a:lnTo>
                      <a:pt x="565" y="543"/>
                    </a:lnTo>
                    <a:lnTo>
                      <a:pt x="518" y="613"/>
                    </a:lnTo>
                    <a:lnTo>
                      <a:pt x="459" y="672"/>
                    </a:lnTo>
                    <a:lnTo>
                      <a:pt x="377" y="696"/>
                    </a:lnTo>
                    <a:lnTo>
                      <a:pt x="330" y="696"/>
                    </a:lnTo>
                    <a:lnTo>
                      <a:pt x="294" y="684"/>
                    </a:lnTo>
                    <a:lnTo>
                      <a:pt x="271" y="661"/>
                    </a:lnTo>
                    <a:lnTo>
                      <a:pt x="247" y="613"/>
                    </a:lnTo>
                    <a:lnTo>
                      <a:pt x="247" y="590"/>
                    </a:lnTo>
                    <a:lnTo>
                      <a:pt x="235" y="566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94" y="71"/>
                    </a:lnTo>
                    <a:lnTo>
                      <a:pt x="118" y="83"/>
                    </a:lnTo>
                    <a:lnTo>
                      <a:pt x="129" y="118"/>
                    </a:lnTo>
                    <a:lnTo>
                      <a:pt x="129" y="531"/>
                    </a:lnTo>
                    <a:lnTo>
                      <a:pt x="141" y="602"/>
                    </a:lnTo>
                    <a:lnTo>
                      <a:pt x="176" y="661"/>
                    </a:lnTo>
                    <a:lnTo>
                      <a:pt x="259" y="708"/>
                    </a:lnTo>
                    <a:lnTo>
                      <a:pt x="377" y="719"/>
                    </a:lnTo>
                    <a:lnTo>
                      <a:pt x="459" y="708"/>
                    </a:lnTo>
                    <a:lnTo>
                      <a:pt x="530" y="661"/>
                    </a:lnTo>
                    <a:lnTo>
                      <a:pt x="577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91" name="Freeform 195"/>
              <p:cNvSpPr>
                <a:spLocks/>
              </p:cNvSpPr>
              <p:nvPr/>
            </p:nvSpPr>
            <p:spPr bwMode="auto">
              <a:xfrm>
                <a:off x="22958" y="14738"/>
                <a:ext cx="1248" cy="708"/>
              </a:xfrm>
              <a:custGeom>
                <a:avLst/>
                <a:gdLst/>
                <a:ahLst/>
                <a:cxnLst>
                  <a:cxn ang="0">
                    <a:pos x="117" y="625"/>
                  </a:cxn>
                  <a:cxn ang="0">
                    <a:pos x="82" y="649"/>
                  </a:cxn>
                  <a:cxn ang="0">
                    <a:pos x="0" y="661"/>
                  </a:cxn>
                  <a:cxn ang="0">
                    <a:pos x="353" y="708"/>
                  </a:cxn>
                  <a:cxn ang="0">
                    <a:pos x="306" y="661"/>
                  </a:cxn>
                  <a:cxn ang="0">
                    <a:pos x="247" y="637"/>
                  </a:cxn>
                  <a:cxn ang="0">
                    <a:pos x="235" y="295"/>
                  </a:cxn>
                  <a:cxn ang="0">
                    <a:pos x="306" y="106"/>
                  </a:cxn>
                  <a:cxn ang="0">
                    <a:pos x="447" y="36"/>
                  </a:cxn>
                  <a:cxn ang="0">
                    <a:pos x="518" y="59"/>
                  </a:cxn>
                  <a:cxn ang="0">
                    <a:pos x="565" y="142"/>
                  </a:cxn>
                  <a:cxn ang="0">
                    <a:pos x="553" y="649"/>
                  </a:cxn>
                  <a:cxn ang="0">
                    <a:pos x="494" y="661"/>
                  </a:cxn>
                  <a:cxn ang="0">
                    <a:pos x="447" y="708"/>
                  </a:cxn>
                  <a:cxn ang="0">
                    <a:pos x="800" y="661"/>
                  </a:cxn>
                  <a:cxn ang="0">
                    <a:pos x="706" y="649"/>
                  </a:cxn>
                  <a:cxn ang="0">
                    <a:pos x="683" y="295"/>
                  </a:cxn>
                  <a:cxn ang="0">
                    <a:pos x="753" y="106"/>
                  </a:cxn>
                  <a:cxn ang="0">
                    <a:pos x="895" y="36"/>
                  </a:cxn>
                  <a:cxn ang="0">
                    <a:pos x="965" y="59"/>
                  </a:cxn>
                  <a:cxn ang="0">
                    <a:pos x="1001" y="106"/>
                  </a:cxn>
                  <a:cxn ang="0">
                    <a:pos x="1012" y="177"/>
                  </a:cxn>
                  <a:cxn ang="0">
                    <a:pos x="1001" y="649"/>
                  </a:cxn>
                  <a:cxn ang="0">
                    <a:pos x="942" y="661"/>
                  </a:cxn>
                  <a:cxn ang="0">
                    <a:pos x="883" y="708"/>
                  </a:cxn>
                  <a:cxn ang="0">
                    <a:pos x="1248" y="661"/>
                  </a:cxn>
                  <a:cxn ang="0">
                    <a:pos x="1142" y="649"/>
                  </a:cxn>
                  <a:cxn ang="0">
                    <a:pos x="1118" y="613"/>
                  </a:cxn>
                  <a:cxn ang="0">
                    <a:pos x="1107" y="118"/>
                  </a:cxn>
                  <a:cxn ang="0">
                    <a:pos x="1036" y="24"/>
                  </a:cxn>
                  <a:cxn ang="0">
                    <a:pos x="953" y="0"/>
                  </a:cxn>
                  <a:cxn ang="0">
                    <a:pos x="812" y="12"/>
                  </a:cxn>
                  <a:cxn ang="0">
                    <a:pos x="706" y="106"/>
                  </a:cxn>
                  <a:cxn ang="0">
                    <a:pos x="636" y="71"/>
                  </a:cxn>
                  <a:cxn ang="0">
                    <a:pos x="518" y="0"/>
                  </a:cxn>
                  <a:cxn ang="0">
                    <a:pos x="353" y="24"/>
                  </a:cxn>
                  <a:cxn ang="0">
                    <a:pos x="223" y="165"/>
                  </a:cxn>
                  <a:cxn ang="0">
                    <a:pos x="0" y="12"/>
                  </a:cxn>
                  <a:cxn ang="0">
                    <a:pos x="82" y="71"/>
                  </a:cxn>
                  <a:cxn ang="0">
                    <a:pos x="117" y="94"/>
                  </a:cxn>
                </a:cxnLst>
                <a:rect l="0" t="0" r="r" b="b"/>
                <a:pathLst>
                  <a:path w="1248" h="708">
                    <a:moveTo>
                      <a:pt x="117" y="153"/>
                    </a:moveTo>
                    <a:lnTo>
                      <a:pt x="117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53" y="708"/>
                    </a:lnTo>
                    <a:lnTo>
                      <a:pt x="353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5" y="625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7" y="47"/>
                    </a:lnTo>
                    <a:lnTo>
                      <a:pt x="447" y="36"/>
                    </a:lnTo>
                    <a:lnTo>
                      <a:pt x="482" y="36"/>
                    </a:lnTo>
                    <a:lnTo>
                      <a:pt x="518" y="59"/>
                    </a:lnTo>
                    <a:lnTo>
                      <a:pt x="541" y="71"/>
                    </a:lnTo>
                    <a:lnTo>
                      <a:pt x="565" y="142"/>
                    </a:lnTo>
                    <a:lnTo>
                      <a:pt x="565" y="625"/>
                    </a:lnTo>
                    <a:lnTo>
                      <a:pt x="553" y="649"/>
                    </a:lnTo>
                    <a:lnTo>
                      <a:pt x="530" y="649"/>
                    </a:lnTo>
                    <a:lnTo>
                      <a:pt x="494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00" y="708"/>
                    </a:lnTo>
                    <a:lnTo>
                      <a:pt x="800" y="661"/>
                    </a:lnTo>
                    <a:lnTo>
                      <a:pt x="742" y="661"/>
                    </a:lnTo>
                    <a:lnTo>
                      <a:pt x="706" y="649"/>
                    </a:lnTo>
                    <a:lnTo>
                      <a:pt x="683" y="625"/>
                    </a:lnTo>
                    <a:lnTo>
                      <a:pt x="683" y="295"/>
                    </a:lnTo>
                    <a:lnTo>
                      <a:pt x="694" y="177"/>
                    </a:lnTo>
                    <a:lnTo>
                      <a:pt x="753" y="106"/>
                    </a:lnTo>
                    <a:lnTo>
                      <a:pt x="812" y="47"/>
                    </a:lnTo>
                    <a:lnTo>
                      <a:pt x="895" y="36"/>
                    </a:lnTo>
                    <a:lnTo>
                      <a:pt x="930" y="36"/>
                    </a:lnTo>
                    <a:lnTo>
                      <a:pt x="965" y="59"/>
                    </a:lnTo>
                    <a:lnTo>
                      <a:pt x="977" y="71"/>
                    </a:lnTo>
                    <a:lnTo>
                      <a:pt x="1001" y="106"/>
                    </a:lnTo>
                    <a:lnTo>
                      <a:pt x="1001" y="142"/>
                    </a:lnTo>
                    <a:lnTo>
                      <a:pt x="1012" y="177"/>
                    </a:lnTo>
                    <a:lnTo>
                      <a:pt x="1012" y="625"/>
                    </a:lnTo>
                    <a:lnTo>
                      <a:pt x="1001" y="649"/>
                    </a:lnTo>
                    <a:lnTo>
                      <a:pt x="977" y="649"/>
                    </a:lnTo>
                    <a:lnTo>
                      <a:pt x="942" y="661"/>
                    </a:lnTo>
                    <a:lnTo>
                      <a:pt x="883" y="661"/>
                    </a:lnTo>
                    <a:lnTo>
                      <a:pt x="883" y="708"/>
                    </a:lnTo>
                    <a:lnTo>
                      <a:pt x="1248" y="708"/>
                    </a:lnTo>
                    <a:lnTo>
                      <a:pt x="1248" y="661"/>
                    </a:lnTo>
                    <a:lnTo>
                      <a:pt x="1165" y="661"/>
                    </a:lnTo>
                    <a:lnTo>
                      <a:pt x="1142" y="649"/>
                    </a:lnTo>
                    <a:lnTo>
                      <a:pt x="1130" y="637"/>
                    </a:lnTo>
                    <a:lnTo>
                      <a:pt x="1118" y="613"/>
                    </a:lnTo>
                    <a:lnTo>
                      <a:pt x="1118" y="189"/>
                    </a:lnTo>
                    <a:lnTo>
                      <a:pt x="1107" y="118"/>
                    </a:lnTo>
                    <a:lnTo>
                      <a:pt x="1071" y="59"/>
                    </a:lnTo>
                    <a:lnTo>
                      <a:pt x="1036" y="24"/>
                    </a:lnTo>
                    <a:lnTo>
                      <a:pt x="1001" y="12"/>
                    </a:lnTo>
                    <a:lnTo>
                      <a:pt x="953" y="0"/>
                    </a:lnTo>
                    <a:lnTo>
                      <a:pt x="906" y="0"/>
                    </a:lnTo>
                    <a:lnTo>
                      <a:pt x="812" y="12"/>
                    </a:lnTo>
                    <a:lnTo>
                      <a:pt x="753" y="59"/>
                    </a:lnTo>
                    <a:lnTo>
                      <a:pt x="706" y="106"/>
                    </a:lnTo>
                    <a:lnTo>
                      <a:pt x="671" y="153"/>
                    </a:lnTo>
                    <a:lnTo>
                      <a:pt x="636" y="71"/>
                    </a:lnTo>
                    <a:lnTo>
                      <a:pt x="588" y="24"/>
                    </a:lnTo>
                    <a:lnTo>
                      <a:pt x="518" y="0"/>
                    </a:lnTo>
                    <a:lnTo>
                      <a:pt x="459" y="0"/>
                    </a:lnTo>
                    <a:lnTo>
                      <a:pt x="353" y="24"/>
                    </a:lnTo>
                    <a:lnTo>
                      <a:pt x="282" y="83"/>
                    </a:lnTo>
                    <a:lnTo>
                      <a:pt x="223" y="165"/>
                    </a:lnTo>
                    <a:lnTo>
                      <a:pt x="223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7" y="94"/>
                    </a:lnTo>
                    <a:lnTo>
                      <a:pt x="117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92" name="Freeform 196"/>
              <p:cNvSpPr>
                <a:spLocks/>
              </p:cNvSpPr>
              <p:nvPr/>
            </p:nvSpPr>
            <p:spPr bwMode="auto">
              <a:xfrm>
                <a:off x="24724" y="14738"/>
                <a:ext cx="812" cy="708"/>
              </a:xfrm>
              <a:custGeom>
                <a:avLst/>
                <a:gdLst/>
                <a:ahLst/>
                <a:cxnLst>
                  <a:cxn ang="0">
                    <a:pos x="129" y="153"/>
                  </a:cxn>
                  <a:cxn ang="0">
                    <a:pos x="129" y="625"/>
                  </a:cxn>
                  <a:cxn ang="0">
                    <a:pos x="118" y="649"/>
                  </a:cxn>
                  <a:cxn ang="0">
                    <a:pos x="94" y="649"/>
                  </a:cxn>
                  <a:cxn ang="0">
                    <a:pos x="59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65" y="708"/>
                  </a:cxn>
                  <a:cxn ang="0">
                    <a:pos x="365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47" y="625"/>
                  </a:cxn>
                  <a:cxn ang="0">
                    <a:pos x="235" y="590"/>
                  </a:cxn>
                  <a:cxn ang="0">
                    <a:pos x="235" y="295"/>
                  </a:cxn>
                  <a:cxn ang="0">
                    <a:pos x="259" y="177"/>
                  </a:cxn>
                  <a:cxn ang="0">
                    <a:pos x="306" y="106"/>
                  </a:cxn>
                  <a:cxn ang="0">
                    <a:pos x="377" y="47"/>
                  </a:cxn>
                  <a:cxn ang="0">
                    <a:pos x="459" y="36"/>
                  </a:cxn>
                  <a:cxn ang="0">
                    <a:pos x="495" y="36"/>
                  </a:cxn>
                  <a:cxn ang="0">
                    <a:pos x="530" y="59"/>
                  </a:cxn>
                  <a:cxn ang="0">
                    <a:pos x="542" y="71"/>
                  </a:cxn>
                  <a:cxn ang="0">
                    <a:pos x="577" y="177"/>
                  </a:cxn>
                  <a:cxn ang="0">
                    <a:pos x="577" y="625"/>
                  </a:cxn>
                  <a:cxn ang="0">
                    <a:pos x="565" y="649"/>
                  </a:cxn>
                  <a:cxn ang="0">
                    <a:pos x="542" y="649"/>
                  </a:cxn>
                  <a:cxn ang="0">
                    <a:pos x="506" y="661"/>
                  </a:cxn>
                  <a:cxn ang="0">
                    <a:pos x="447" y="661"/>
                  </a:cxn>
                  <a:cxn ang="0">
                    <a:pos x="447" y="708"/>
                  </a:cxn>
                  <a:cxn ang="0">
                    <a:pos x="812" y="708"/>
                  </a:cxn>
                  <a:cxn ang="0">
                    <a:pos x="812" y="661"/>
                  </a:cxn>
                  <a:cxn ang="0">
                    <a:pos x="730" y="661"/>
                  </a:cxn>
                  <a:cxn ang="0">
                    <a:pos x="706" y="649"/>
                  </a:cxn>
                  <a:cxn ang="0">
                    <a:pos x="695" y="637"/>
                  </a:cxn>
                  <a:cxn ang="0">
                    <a:pos x="683" y="613"/>
                  </a:cxn>
                  <a:cxn ang="0">
                    <a:pos x="683" y="189"/>
                  </a:cxn>
                  <a:cxn ang="0">
                    <a:pos x="671" y="118"/>
                  </a:cxn>
                  <a:cxn ang="0">
                    <a:pos x="636" y="59"/>
                  </a:cxn>
                  <a:cxn ang="0">
                    <a:pos x="612" y="47"/>
                  </a:cxn>
                  <a:cxn ang="0">
                    <a:pos x="589" y="24"/>
                  </a:cxn>
                  <a:cxn ang="0">
                    <a:pos x="518" y="0"/>
                  </a:cxn>
                  <a:cxn ang="0">
                    <a:pos x="471" y="0"/>
                  </a:cxn>
                  <a:cxn ang="0">
                    <a:pos x="365" y="24"/>
                  </a:cxn>
                  <a:cxn ang="0">
                    <a:pos x="283" y="83"/>
                  </a:cxn>
                  <a:cxn ang="0">
                    <a:pos x="235" y="165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2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29" y="118"/>
                  </a:cxn>
                  <a:cxn ang="0">
                    <a:pos x="129" y="153"/>
                  </a:cxn>
                </a:cxnLst>
                <a:rect l="0" t="0" r="r" b="b"/>
                <a:pathLst>
                  <a:path w="812" h="708">
                    <a:moveTo>
                      <a:pt x="129" y="153"/>
                    </a:moveTo>
                    <a:lnTo>
                      <a:pt x="129" y="625"/>
                    </a:lnTo>
                    <a:lnTo>
                      <a:pt x="118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65" y="708"/>
                    </a:lnTo>
                    <a:lnTo>
                      <a:pt x="365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47" y="625"/>
                    </a:lnTo>
                    <a:lnTo>
                      <a:pt x="235" y="590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7" y="47"/>
                    </a:lnTo>
                    <a:lnTo>
                      <a:pt x="459" y="36"/>
                    </a:lnTo>
                    <a:lnTo>
                      <a:pt x="495" y="36"/>
                    </a:lnTo>
                    <a:lnTo>
                      <a:pt x="530" y="59"/>
                    </a:lnTo>
                    <a:lnTo>
                      <a:pt x="542" y="71"/>
                    </a:lnTo>
                    <a:lnTo>
                      <a:pt x="577" y="177"/>
                    </a:lnTo>
                    <a:lnTo>
                      <a:pt x="577" y="625"/>
                    </a:lnTo>
                    <a:lnTo>
                      <a:pt x="565" y="649"/>
                    </a:lnTo>
                    <a:lnTo>
                      <a:pt x="542" y="649"/>
                    </a:lnTo>
                    <a:lnTo>
                      <a:pt x="506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30" y="661"/>
                    </a:lnTo>
                    <a:lnTo>
                      <a:pt x="706" y="649"/>
                    </a:lnTo>
                    <a:lnTo>
                      <a:pt x="695" y="637"/>
                    </a:lnTo>
                    <a:lnTo>
                      <a:pt x="683" y="613"/>
                    </a:lnTo>
                    <a:lnTo>
                      <a:pt x="683" y="189"/>
                    </a:lnTo>
                    <a:lnTo>
                      <a:pt x="671" y="118"/>
                    </a:lnTo>
                    <a:lnTo>
                      <a:pt x="636" y="59"/>
                    </a:lnTo>
                    <a:lnTo>
                      <a:pt x="612" y="47"/>
                    </a:lnTo>
                    <a:lnTo>
                      <a:pt x="589" y="24"/>
                    </a:lnTo>
                    <a:lnTo>
                      <a:pt x="518" y="0"/>
                    </a:lnTo>
                    <a:lnTo>
                      <a:pt x="471" y="0"/>
                    </a:lnTo>
                    <a:lnTo>
                      <a:pt x="365" y="24"/>
                    </a:lnTo>
                    <a:lnTo>
                      <a:pt x="283" y="83"/>
                    </a:lnTo>
                    <a:lnTo>
                      <a:pt x="235" y="165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29" y="118"/>
                    </a:lnTo>
                    <a:lnTo>
                      <a:pt x="129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93" name="Freeform 197"/>
              <p:cNvSpPr>
                <a:spLocks/>
              </p:cNvSpPr>
              <p:nvPr/>
            </p:nvSpPr>
            <p:spPr bwMode="auto">
              <a:xfrm>
                <a:off x="25560" y="14738"/>
                <a:ext cx="812" cy="719"/>
              </a:xfrm>
              <a:custGeom>
                <a:avLst/>
                <a:gdLst/>
                <a:ahLst/>
                <a:cxnLst>
                  <a:cxn ang="0">
                    <a:pos x="577" y="578"/>
                  </a:cxn>
                  <a:cxn ang="0">
                    <a:pos x="577" y="719"/>
                  </a:cxn>
                  <a:cxn ang="0">
                    <a:pos x="812" y="708"/>
                  </a:cxn>
                  <a:cxn ang="0">
                    <a:pos x="812" y="661"/>
                  </a:cxn>
                  <a:cxn ang="0">
                    <a:pos x="765" y="661"/>
                  </a:cxn>
                  <a:cxn ang="0">
                    <a:pos x="730" y="649"/>
                  </a:cxn>
                  <a:cxn ang="0">
                    <a:pos x="706" y="649"/>
                  </a:cxn>
                  <a:cxn ang="0">
                    <a:pos x="683" y="602"/>
                  </a:cxn>
                  <a:cxn ang="0">
                    <a:pos x="683" y="0"/>
                  </a:cxn>
                  <a:cxn ang="0">
                    <a:pos x="447" y="12"/>
                  </a:cxn>
                  <a:cxn ang="0">
                    <a:pos x="447" y="71"/>
                  </a:cxn>
                  <a:cxn ang="0">
                    <a:pos x="530" y="71"/>
                  </a:cxn>
                  <a:cxn ang="0">
                    <a:pos x="553" y="83"/>
                  </a:cxn>
                  <a:cxn ang="0">
                    <a:pos x="565" y="94"/>
                  </a:cxn>
                  <a:cxn ang="0">
                    <a:pos x="577" y="118"/>
                  </a:cxn>
                  <a:cxn ang="0">
                    <a:pos x="577" y="436"/>
                  </a:cxn>
                  <a:cxn ang="0">
                    <a:pos x="565" y="543"/>
                  </a:cxn>
                  <a:cxn ang="0">
                    <a:pos x="518" y="613"/>
                  </a:cxn>
                  <a:cxn ang="0">
                    <a:pos x="459" y="672"/>
                  </a:cxn>
                  <a:cxn ang="0">
                    <a:pos x="377" y="696"/>
                  </a:cxn>
                  <a:cxn ang="0">
                    <a:pos x="330" y="696"/>
                  </a:cxn>
                  <a:cxn ang="0">
                    <a:pos x="294" y="684"/>
                  </a:cxn>
                  <a:cxn ang="0">
                    <a:pos x="271" y="661"/>
                  </a:cxn>
                  <a:cxn ang="0">
                    <a:pos x="247" y="613"/>
                  </a:cxn>
                  <a:cxn ang="0">
                    <a:pos x="247" y="590"/>
                  </a:cxn>
                  <a:cxn ang="0">
                    <a:pos x="235" y="566"/>
                  </a:cxn>
                  <a:cxn ang="0">
                    <a:pos x="235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94" y="71"/>
                  </a:cxn>
                  <a:cxn ang="0">
                    <a:pos x="118" y="83"/>
                  </a:cxn>
                  <a:cxn ang="0">
                    <a:pos x="130" y="118"/>
                  </a:cxn>
                  <a:cxn ang="0">
                    <a:pos x="130" y="531"/>
                  </a:cxn>
                  <a:cxn ang="0">
                    <a:pos x="141" y="602"/>
                  </a:cxn>
                  <a:cxn ang="0">
                    <a:pos x="177" y="661"/>
                  </a:cxn>
                  <a:cxn ang="0">
                    <a:pos x="259" y="708"/>
                  </a:cxn>
                  <a:cxn ang="0">
                    <a:pos x="377" y="719"/>
                  </a:cxn>
                  <a:cxn ang="0">
                    <a:pos x="459" y="708"/>
                  </a:cxn>
                  <a:cxn ang="0">
                    <a:pos x="530" y="661"/>
                  </a:cxn>
                  <a:cxn ang="0">
                    <a:pos x="577" y="578"/>
                  </a:cxn>
                </a:cxnLst>
                <a:rect l="0" t="0" r="r" b="b"/>
                <a:pathLst>
                  <a:path w="812" h="719">
                    <a:moveTo>
                      <a:pt x="577" y="578"/>
                    </a:moveTo>
                    <a:lnTo>
                      <a:pt x="577" y="719"/>
                    </a:lnTo>
                    <a:lnTo>
                      <a:pt x="812" y="708"/>
                    </a:lnTo>
                    <a:lnTo>
                      <a:pt x="812" y="661"/>
                    </a:lnTo>
                    <a:lnTo>
                      <a:pt x="765" y="661"/>
                    </a:lnTo>
                    <a:lnTo>
                      <a:pt x="730" y="649"/>
                    </a:lnTo>
                    <a:lnTo>
                      <a:pt x="706" y="649"/>
                    </a:lnTo>
                    <a:lnTo>
                      <a:pt x="683" y="602"/>
                    </a:lnTo>
                    <a:lnTo>
                      <a:pt x="683" y="0"/>
                    </a:lnTo>
                    <a:lnTo>
                      <a:pt x="447" y="12"/>
                    </a:lnTo>
                    <a:lnTo>
                      <a:pt x="447" y="71"/>
                    </a:lnTo>
                    <a:lnTo>
                      <a:pt x="530" y="71"/>
                    </a:lnTo>
                    <a:lnTo>
                      <a:pt x="553" y="83"/>
                    </a:lnTo>
                    <a:lnTo>
                      <a:pt x="565" y="94"/>
                    </a:lnTo>
                    <a:lnTo>
                      <a:pt x="577" y="118"/>
                    </a:lnTo>
                    <a:lnTo>
                      <a:pt x="577" y="436"/>
                    </a:lnTo>
                    <a:lnTo>
                      <a:pt x="565" y="543"/>
                    </a:lnTo>
                    <a:lnTo>
                      <a:pt x="518" y="613"/>
                    </a:lnTo>
                    <a:lnTo>
                      <a:pt x="459" y="672"/>
                    </a:lnTo>
                    <a:lnTo>
                      <a:pt x="377" y="696"/>
                    </a:lnTo>
                    <a:lnTo>
                      <a:pt x="330" y="696"/>
                    </a:lnTo>
                    <a:lnTo>
                      <a:pt x="294" y="684"/>
                    </a:lnTo>
                    <a:lnTo>
                      <a:pt x="271" y="661"/>
                    </a:lnTo>
                    <a:lnTo>
                      <a:pt x="247" y="613"/>
                    </a:lnTo>
                    <a:lnTo>
                      <a:pt x="247" y="590"/>
                    </a:lnTo>
                    <a:lnTo>
                      <a:pt x="235" y="566"/>
                    </a:lnTo>
                    <a:lnTo>
                      <a:pt x="235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94" y="71"/>
                    </a:lnTo>
                    <a:lnTo>
                      <a:pt x="118" y="83"/>
                    </a:lnTo>
                    <a:lnTo>
                      <a:pt x="130" y="118"/>
                    </a:lnTo>
                    <a:lnTo>
                      <a:pt x="130" y="531"/>
                    </a:lnTo>
                    <a:lnTo>
                      <a:pt x="141" y="602"/>
                    </a:lnTo>
                    <a:lnTo>
                      <a:pt x="177" y="661"/>
                    </a:lnTo>
                    <a:lnTo>
                      <a:pt x="259" y="708"/>
                    </a:lnTo>
                    <a:lnTo>
                      <a:pt x="377" y="719"/>
                    </a:lnTo>
                    <a:lnTo>
                      <a:pt x="459" y="708"/>
                    </a:lnTo>
                    <a:lnTo>
                      <a:pt x="530" y="661"/>
                    </a:lnTo>
                    <a:lnTo>
                      <a:pt x="577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94" name="Freeform 198"/>
              <p:cNvSpPr>
                <a:spLocks/>
              </p:cNvSpPr>
              <p:nvPr/>
            </p:nvSpPr>
            <p:spPr bwMode="auto">
              <a:xfrm>
                <a:off x="26455" y="14738"/>
                <a:ext cx="1248" cy="708"/>
              </a:xfrm>
              <a:custGeom>
                <a:avLst/>
                <a:gdLst/>
                <a:ahLst/>
                <a:cxnLst>
                  <a:cxn ang="0">
                    <a:pos x="118" y="625"/>
                  </a:cxn>
                  <a:cxn ang="0">
                    <a:pos x="82" y="649"/>
                  </a:cxn>
                  <a:cxn ang="0">
                    <a:pos x="0" y="661"/>
                  </a:cxn>
                  <a:cxn ang="0">
                    <a:pos x="353" y="708"/>
                  </a:cxn>
                  <a:cxn ang="0">
                    <a:pos x="306" y="661"/>
                  </a:cxn>
                  <a:cxn ang="0">
                    <a:pos x="247" y="637"/>
                  </a:cxn>
                  <a:cxn ang="0">
                    <a:pos x="235" y="295"/>
                  </a:cxn>
                  <a:cxn ang="0">
                    <a:pos x="306" y="106"/>
                  </a:cxn>
                  <a:cxn ang="0">
                    <a:pos x="447" y="36"/>
                  </a:cxn>
                  <a:cxn ang="0">
                    <a:pos x="518" y="59"/>
                  </a:cxn>
                  <a:cxn ang="0">
                    <a:pos x="565" y="142"/>
                  </a:cxn>
                  <a:cxn ang="0">
                    <a:pos x="553" y="649"/>
                  </a:cxn>
                  <a:cxn ang="0">
                    <a:pos x="494" y="661"/>
                  </a:cxn>
                  <a:cxn ang="0">
                    <a:pos x="447" y="708"/>
                  </a:cxn>
                  <a:cxn ang="0">
                    <a:pos x="801" y="661"/>
                  </a:cxn>
                  <a:cxn ang="0">
                    <a:pos x="706" y="649"/>
                  </a:cxn>
                  <a:cxn ang="0">
                    <a:pos x="683" y="295"/>
                  </a:cxn>
                  <a:cxn ang="0">
                    <a:pos x="753" y="106"/>
                  </a:cxn>
                  <a:cxn ang="0">
                    <a:pos x="895" y="36"/>
                  </a:cxn>
                  <a:cxn ang="0">
                    <a:pos x="965" y="59"/>
                  </a:cxn>
                  <a:cxn ang="0">
                    <a:pos x="1001" y="106"/>
                  </a:cxn>
                  <a:cxn ang="0">
                    <a:pos x="1013" y="177"/>
                  </a:cxn>
                  <a:cxn ang="0">
                    <a:pos x="1001" y="649"/>
                  </a:cxn>
                  <a:cxn ang="0">
                    <a:pos x="942" y="661"/>
                  </a:cxn>
                  <a:cxn ang="0">
                    <a:pos x="883" y="708"/>
                  </a:cxn>
                  <a:cxn ang="0">
                    <a:pos x="1248" y="661"/>
                  </a:cxn>
                  <a:cxn ang="0">
                    <a:pos x="1142" y="649"/>
                  </a:cxn>
                  <a:cxn ang="0">
                    <a:pos x="1119" y="613"/>
                  </a:cxn>
                  <a:cxn ang="0">
                    <a:pos x="1107" y="118"/>
                  </a:cxn>
                  <a:cxn ang="0">
                    <a:pos x="1036" y="24"/>
                  </a:cxn>
                  <a:cxn ang="0">
                    <a:pos x="954" y="0"/>
                  </a:cxn>
                  <a:cxn ang="0">
                    <a:pos x="812" y="12"/>
                  </a:cxn>
                  <a:cxn ang="0">
                    <a:pos x="706" y="106"/>
                  </a:cxn>
                  <a:cxn ang="0">
                    <a:pos x="636" y="71"/>
                  </a:cxn>
                  <a:cxn ang="0">
                    <a:pos x="518" y="0"/>
                  </a:cxn>
                  <a:cxn ang="0">
                    <a:pos x="353" y="24"/>
                  </a:cxn>
                  <a:cxn ang="0">
                    <a:pos x="224" y="165"/>
                  </a:cxn>
                  <a:cxn ang="0">
                    <a:pos x="0" y="12"/>
                  </a:cxn>
                  <a:cxn ang="0">
                    <a:pos x="82" y="71"/>
                  </a:cxn>
                  <a:cxn ang="0">
                    <a:pos x="118" y="94"/>
                  </a:cxn>
                </a:cxnLst>
                <a:rect l="0" t="0" r="r" b="b"/>
                <a:pathLst>
                  <a:path w="1248" h="708">
                    <a:moveTo>
                      <a:pt x="118" y="153"/>
                    </a:moveTo>
                    <a:lnTo>
                      <a:pt x="118" y="625"/>
                    </a:lnTo>
                    <a:lnTo>
                      <a:pt x="106" y="649"/>
                    </a:lnTo>
                    <a:lnTo>
                      <a:pt x="82" y="649"/>
                    </a:lnTo>
                    <a:lnTo>
                      <a:pt x="47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53" y="708"/>
                    </a:lnTo>
                    <a:lnTo>
                      <a:pt x="353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5" y="625"/>
                    </a:lnTo>
                    <a:lnTo>
                      <a:pt x="235" y="295"/>
                    </a:lnTo>
                    <a:lnTo>
                      <a:pt x="259" y="177"/>
                    </a:lnTo>
                    <a:lnTo>
                      <a:pt x="306" y="106"/>
                    </a:lnTo>
                    <a:lnTo>
                      <a:pt x="377" y="47"/>
                    </a:lnTo>
                    <a:lnTo>
                      <a:pt x="447" y="36"/>
                    </a:lnTo>
                    <a:lnTo>
                      <a:pt x="483" y="36"/>
                    </a:lnTo>
                    <a:lnTo>
                      <a:pt x="518" y="59"/>
                    </a:lnTo>
                    <a:lnTo>
                      <a:pt x="542" y="71"/>
                    </a:lnTo>
                    <a:lnTo>
                      <a:pt x="565" y="142"/>
                    </a:lnTo>
                    <a:lnTo>
                      <a:pt x="565" y="625"/>
                    </a:lnTo>
                    <a:lnTo>
                      <a:pt x="553" y="649"/>
                    </a:lnTo>
                    <a:lnTo>
                      <a:pt x="530" y="649"/>
                    </a:lnTo>
                    <a:lnTo>
                      <a:pt x="494" y="661"/>
                    </a:lnTo>
                    <a:lnTo>
                      <a:pt x="447" y="661"/>
                    </a:lnTo>
                    <a:lnTo>
                      <a:pt x="447" y="708"/>
                    </a:lnTo>
                    <a:lnTo>
                      <a:pt x="801" y="708"/>
                    </a:lnTo>
                    <a:lnTo>
                      <a:pt x="801" y="661"/>
                    </a:lnTo>
                    <a:lnTo>
                      <a:pt x="742" y="661"/>
                    </a:lnTo>
                    <a:lnTo>
                      <a:pt x="706" y="649"/>
                    </a:lnTo>
                    <a:lnTo>
                      <a:pt x="683" y="625"/>
                    </a:lnTo>
                    <a:lnTo>
                      <a:pt x="683" y="295"/>
                    </a:lnTo>
                    <a:lnTo>
                      <a:pt x="695" y="177"/>
                    </a:lnTo>
                    <a:lnTo>
                      <a:pt x="753" y="106"/>
                    </a:lnTo>
                    <a:lnTo>
                      <a:pt x="812" y="47"/>
                    </a:lnTo>
                    <a:lnTo>
                      <a:pt x="895" y="36"/>
                    </a:lnTo>
                    <a:lnTo>
                      <a:pt x="930" y="36"/>
                    </a:lnTo>
                    <a:lnTo>
                      <a:pt x="965" y="59"/>
                    </a:lnTo>
                    <a:lnTo>
                      <a:pt x="977" y="71"/>
                    </a:lnTo>
                    <a:lnTo>
                      <a:pt x="1001" y="106"/>
                    </a:lnTo>
                    <a:lnTo>
                      <a:pt x="1001" y="142"/>
                    </a:lnTo>
                    <a:lnTo>
                      <a:pt x="1013" y="177"/>
                    </a:lnTo>
                    <a:lnTo>
                      <a:pt x="1013" y="625"/>
                    </a:lnTo>
                    <a:lnTo>
                      <a:pt x="1001" y="649"/>
                    </a:lnTo>
                    <a:lnTo>
                      <a:pt x="977" y="649"/>
                    </a:lnTo>
                    <a:lnTo>
                      <a:pt x="942" y="661"/>
                    </a:lnTo>
                    <a:lnTo>
                      <a:pt x="883" y="661"/>
                    </a:lnTo>
                    <a:lnTo>
                      <a:pt x="883" y="708"/>
                    </a:lnTo>
                    <a:lnTo>
                      <a:pt x="1248" y="708"/>
                    </a:lnTo>
                    <a:lnTo>
                      <a:pt x="1248" y="661"/>
                    </a:lnTo>
                    <a:lnTo>
                      <a:pt x="1166" y="661"/>
                    </a:lnTo>
                    <a:lnTo>
                      <a:pt x="1142" y="649"/>
                    </a:lnTo>
                    <a:lnTo>
                      <a:pt x="1130" y="637"/>
                    </a:lnTo>
                    <a:lnTo>
                      <a:pt x="1119" y="613"/>
                    </a:lnTo>
                    <a:lnTo>
                      <a:pt x="1119" y="189"/>
                    </a:lnTo>
                    <a:lnTo>
                      <a:pt x="1107" y="118"/>
                    </a:lnTo>
                    <a:lnTo>
                      <a:pt x="1071" y="59"/>
                    </a:lnTo>
                    <a:lnTo>
                      <a:pt x="1036" y="24"/>
                    </a:lnTo>
                    <a:lnTo>
                      <a:pt x="1001" y="12"/>
                    </a:lnTo>
                    <a:lnTo>
                      <a:pt x="954" y="0"/>
                    </a:lnTo>
                    <a:lnTo>
                      <a:pt x="907" y="0"/>
                    </a:lnTo>
                    <a:lnTo>
                      <a:pt x="812" y="12"/>
                    </a:lnTo>
                    <a:lnTo>
                      <a:pt x="753" y="59"/>
                    </a:lnTo>
                    <a:lnTo>
                      <a:pt x="706" y="106"/>
                    </a:lnTo>
                    <a:lnTo>
                      <a:pt x="671" y="153"/>
                    </a:lnTo>
                    <a:lnTo>
                      <a:pt x="636" y="71"/>
                    </a:lnTo>
                    <a:lnTo>
                      <a:pt x="589" y="24"/>
                    </a:lnTo>
                    <a:lnTo>
                      <a:pt x="518" y="0"/>
                    </a:lnTo>
                    <a:lnTo>
                      <a:pt x="459" y="0"/>
                    </a:lnTo>
                    <a:lnTo>
                      <a:pt x="353" y="24"/>
                    </a:lnTo>
                    <a:lnTo>
                      <a:pt x="282" y="83"/>
                    </a:lnTo>
                    <a:lnTo>
                      <a:pt x="224" y="165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2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18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95" name="Freeform 199"/>
              <p:cNvSpPr>
                <a:spLocks noEditPoints="1"/>
              </p:cNvSpPr>
              <p:nvPr/>
            </p:nvSpPr>
            <p:spPr bwMode="auto">
              <a:xfrm>
                <a:off x="27738" y="14337"/>
                <a:ext cx="789" cy="1120"/>
              </a:xfrm>
              <a:custGeom>
                <a:avLst/>
                <a:gdLst/>
                <a:ahLst/>
                <a:cxnLst>
                  <a:cxn ang="0">
                    <a:pos x="224" y="50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59"/>
                  </a:cxn>
                  <a:cxn ang="0">
                    <a:pos x="47" y="59"/>
                  </a:cxn>
                  <a:cxn ang="0">
                    <a:pos x="83" y="71"/>
                  </a:cxn>
                  <a:cxn ang="0">
                    <a:pos x="106" y="83"/>
                  </a:cxn>
                  <a:cxn ang="0">
                    <a:pos x="118" y="95"/>
                  </a:cxn>
                  <a:cxn ang="0">
                    <a:pos x="118" y="1109"/>
                  </a:cxn>
                  <a:cxn ang="0">
                    <a:pos x="165" y="1109"/>
                  </a:cxn>
                  <a:cxn ang="0">
                    <a:pos x="177" y="1097"/>
                  </a:cxn>
                  <a:cxn ang="0">
                    <a:pos x="177" y="1073"/>
                  </a:cxn>
                  <a:cxn ang="0">
                    <a:pos x="201" y="1050"/>
                  </a:cxn>
                  <a:cxn ang="0">
                    <a:pos x="224" y="1014"/>
                  </a:cxn>
                  <a:cxn ang="0">
                    <a:pos x="259" y="1062"/>
                  </a:cxn>
                  <a:cxn ang="0">
                    <a:pos x="330" y="1109"/>
                  </a:cxn>
                  <a:cxn ang="0">
                    <a:pos x="424" y="1120"/>
                  </a:cxn>
                  <a:cxn ang="0">
                    <a:pos x="566" y="1097"/>
                  </a:cxn>
                  <a:cxn ang="0">
                    <a:pos x="683" y="1026"/>
                  </a:cxn>
                  <a:cxn ang="0">
                    <a:pos x="754" y="908"/>
                  </a:cxn>
                  <a:cxn ang="0">
                    <a:pos x="789" y="767"/>
                  </a:cxn>
                  <a:cxn ang="0">
                    <a:pos x="766" y="625"/>
                  </a:cxn>
                  <a:cxn ang="0">
                    <a:pos x="683" y="507"/>
                  </a:cxn>
                  <a:cxn ang="0">
                    <a:pos x="577" y="425"/>
                  </a:cxn>
                  <a:cxn ang="0">
                    <a:pos x="448" y="401"/>
                  </a:cxn>
                  <a:cxn ang="0">
                    <a:pos x="342" y="425"/>
                  </a:cxn>
                  <a:cxn ang="0">
                    <a:pos x="271" y="460"/>
                  </a:cxn>
                  <a:cxn ang="0">
                    <a:pos x="224" y="507"/>
                  </a:cxn>
                  <a:cxn ang="0">
                    <a:pos x="236" y="932"/>
                  </a:cxn>
                  <a:cxn ang="0">
                    <a:pos x="236" y="554"/>
                  </a:cxn>
                  <a:cxn ang="0">
                    <a:pos x="318" y="472"/>
                  </a:cxn>
                  <a:cxn ang="0">
                    <a:pos x="389" y="448"/>
                  </a:cxn>
                  <a:cxn ang="0">
                    <a:pos x="436" y="437"/>
                  </a:cxn>
                  <a:cxn ang="0">
                    <a:pos x="495" y="448"/>
                  </a:cxn>
                  <a:cxn ang="0">
                    <a:pos x="530" y="460"/>
                  </a:cxn>
                  <a:cxn ang="0">
                    <a:pos x="577" y="495"/>
                  </a:cxn>
                  <a:cxn ang="0">
                    <a:pos x="613" y="543"/>
                  </a:cxn>
                  <a:cxn ang="0">
                    <a:pos x="648" y="649"/>
                  </a:cxn>
                  <a:cxn ang="0">
                    <a:pos x="660" y="767"/>
                  </a:cxn>
                  <a:cxn ang="0">
                    <a:pos x="636" y="908"/>
                  </a:cxn>
                  <a:cxn ang="0">
                    <a:pos x="601" y="991"/>
                  </a:cxn>
                  <a:cxn ang="0">
                    <a:pos x="577" y="1014"/>
                  </a:cxn>
                  <a:cxn ang="0">
                    <a:pos x="554" y="1050"/>
                  </a:cxn>
                  <a:cxn ang="0">
                    <a:pos x="518" y="1073"/>
                  </a:cxn>
                  <a:cxn ang="0">
                    <a:pos x="424" y="1097"/>
                  </a:cxn>
                  <a:cxn ang="0">
                    <a:pos x="377" y="1085"/>
                  </a:cxn>
                  <a:cxn ang="0">
                    <a:pos x="283" y="1038"/>
                  </a:cxn>
                  <a:cxn ang="0">
                    <a:pos x="248" y="967"/>
                  </a:cxn>
                  <a:cxn ang="0">
                    <a:pos x="236" y="955"/>
                  </a:cxn>
                  <a:cxn ang="0">
                    <a:pos x="236" y="932"/>
                  </a:cxn>
                </a:cxnLst>
                <a:rect l="0" t="0" r="r" b="b"/>
                <a:pathLst>
                  <a:path w="789" h="1120">
                    <a:moveTo>
                      <a:pt x="224" y="507"/>
                    </a:moveTo>
                    <a:lnTo>
                      <a:pt x="224" y="0"/>
                    </a:lnTo>
                    <a:lnTo>
                      <a:pt x="0" y="12"/>
                    </a:lnTo>
                    <a:lnTo>
                      <a:pt x="0" y="59"/>
                    </a:lnTo>
                    <a:lnTo>
                      <a:pt x="47" y="59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5"/>
                    </a:lnTo>
                    <a:lnTo>
                      <a:pt x="118" y="1109"/>
                    </a:lnTo>
                    <a:lnTo>
                      <a:pt x="165" y="1109"/>
                    </a:lnTo>
                    <a:lnTo>
                      <a:pt x="177" y="1097"/>
                    </a:lnTo>
                    <a:lnTo>
                      <a:pt x="177" y="1073"/>
                    </a:lnTo>
                    <a:lnTo>
                      <a:pt x="201" y="1050"/>
                    </a:lnTo>
                    <a:lnTo>
                      <a:pt x="224" y="1014"/>
                    </a:lnTo>
                    <a:lnTo>
                      <a:pt x="259" y="1062"/>
                    </a:lnTo>
                    <a:lnTo>
                      <a:pt x="330" y="1109"/>
                    </a:lnTo>
                    <a:lnTo>
                      <a:pt x="424" y="1120"/>
                    </a:lnTo>
                    <a:lnTo>
                      <a:pt x="566" y="1097"/>
                    </a:lnTo>
                    <a:lnTo>
                      <a:pt x="683" y="1026"/>
                    </a:lnTo>
                    <a:lnTo>
                      <a:pt x="754" y="908"/>
                    </a:lnTo>
                    <a:lnTo>
                      <a:pt x="789" y="767"/>
                    </a:lnTo>
                    <a:lnTo>
                      <a:pt x="766" y="625"/>
                    </a:lnTo>
                    <a:lnTo>
                      <a:pt x="683" y="507"/>
                    </a:lnTo>
                    <a:lnTo>
                      <a:pt x="577" y="425"/>
                    </a:lnTo>
                    <a:lnTo>
                      <a:pt x="448" y="401"/>
                    </a:lnTo>
                    <a:lnTo>
                      <a:pt x="342" y="425"/>
                    </a:lnTo>
                    <a:lnTo>
                      <a:pt x="271" y="460"/>
                    </a:lnTo>
                    <a:lnTo>
                      <a:pt x="224" y="507"/>
                    </a:lnTo>
                    <a:close/>
                    <a:moveTo>
                      <a:pt x="236" y="932"/>
                    </a:moveTo>
                    <a:lnTo>
                      <a:pt x="236" y="554"/>
                    </a:lnTo>
                    <a:lnTo>
                      <a:pt x="318" y="472"/>
                    </a:lnTo>
                    <a:lnTo>
                      <a:pt x="389" y="448"/>
                    </a:lnTo>
                    <a:lnTo>
                      <a:pt x="436" y="437"/>
                    </a:lnTo>
                    <a:lnTo>
                      <a:pt x="495" y="448"/>
                    </a:lnTo>
                    <a:lnTo>
                      <a:pt x="530" y="460"/>
                    </a:lnTo>
                    <a:lnTo>
                      <a:pt x="577" y="495"/>
                    </a:lnTo>
                    <a:lnTo>
                      <a:pt x="613" y="543"/>
                    </a:lnTo>
                    <a:lnTo>
                      <a:pt x="648" y="649"/>
                    </a:lnTo>
                    <a:lnTo>
                      <a:pt x="660" y="767"/>
                    </a:lnTo>
                    <a:lnTo>
                      <a:pt x="636" y="908"/>
                    </a:lnTo>
                    <a:lnTo>
                      <a:pt x="601" y="991"/>
                    </a:lnTo>
                    <a:lnTo>
                      <a:pt x="577" y="1014"/>
                    </a:lnTo>
                    <a:lnTo>
                      <a:pt x="554" y="1050"/>
                    </a:lnTo>
                    <a:lnTo>
                      <a:pt x="518" y="1073"/>
                    </a:lnTo>
                    <a:lnTo>
                      <a:pt x="424" y="1097"/>
                    </a:lnTo>
                    <a:lnTo>
                      <a:pt x="377" y="1085"/>
                    </a:lnTo>
                    <a:lnTo>
                      <a:pt x="283" y="1038"/>
                    </a:lnTo>
                    <a:lnTo>
                      <a:pt x="248" y="967"/>
                    </a:lnTo>
                    <a:lnTo>
                      <a:pt x="236" y="955"/>
                    </a:lnTo>
                    <a:lnTo>
                      <a:pt x="236" y="932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96" name="Freeform 200"/>
              <p:cNvSpPr>
                <a:spLocks noEditPoints="1"/>
              </p:cNvSpPr>
              <p:nvPr/>
            </p:nvSpPr>
            <p:spPr bwMode="auto">
              <a:xfrm>
                <a:off x="28669" y="14726"/>
                <a:ext cx="612" cy="731"/>
              </a:xfrm>
              <a:custGeom>
                <a:avLst/>
                <a:gdLst/>
                <a:ahLst/>
                <a:cxnLst>
                  <a:cxn ang="0">
                    <a:pos x="577" y="354"/>
                  </a:cxn>
                  <a:cxn ang="0">
                    <a:pos x="600" y="354"/>
                  </a:cxn>
                  <a:cxn ang="0">
                    <a:pos x="612" y="342"/>
                  </a:cxn>
                  <a:cxn ang="0">
                    <a:pos x="612" y="319"/>
                  </a:cxn>
                  <a:cxn ang="0">
                    <a:pos x="600" y="224"/>
                  </a:cxn>
                  <a:cxn ang="0">
                    <a:pos x="577" y="142"/>
                  </a:cxn>
                  <a:cxn ang="0">
                    <a:pos x="518" y="71"/>
                  </a:cxn>
                  <a:cxn ang="0">
                    <a:pos x="435" y="24"/>
                  </a:cxn>
                  <a:cxn ang="0">
                    <a:pos x="329" y="0"/>
                  </a:cxn>
                  <a:cxn ang="0">
                    <a:pos x="200" y="36"/>
                  </a:cxn>
                  <a:cxn ang="0">
                    <a:pos x="94" y="106"/>
                  </a:cxn>
                  <a:cxn ang="0">
                    <a:pos x="23" y="224"/>
                  </a:cxn>
                  <a:cxn ang="0">
                    <a:pos x="0" y="366"/>
                  </a:cxn>
                  <a:cxn ang="0">
                    <a:pos x="23" y="519"/>
                  </a:cxn>
                  <a:cxn ang="0">
                    <a:pos x="106" y="637"/>
                  </a:cxn>
                  <a:cxn ang="0">
                    <a:pos x="212" y="708"/>
                  </a:cxn>
                  <a:cxn ang="0">
                    <a:pos x="353" y="731"/>
                  </a:cxn>
                  <a:cxn ang="0">
                    <a:pos x="459" y="720"/>
                  </a:cxn>
                  <a:cxn ang="0">
                    <a:pos x="529" y="673"/>
                  </a:cxn>
                  <a:cxn ang="0">
                    <a:pos x="577" y="614"/>
                  </a:cxn>
                  <a:cxn ang="0">
                    <a:pos x="612" y="566"/>
                  </a:cxn>
                  <a:cxn ang="0">
                    <a:pos x="612" y="519"/>
                  </a:cxn>
                  <a:cxn ang="0">
                    <a:pos x="600" y="507"/>
                  </a:cxn>
                  <a:cxn ang="0">
                    <a:pos x="588" y="507"/>
                  </a:cxn>
                  <a:cxn ang="0">
                    <a:pos x="577" y="519"/>
                  </a:cxn>
                  <a:cxn ang="0">
                    <a:pos x="577" y="531"/>
                  </a:cxn>
                  <a:cxn ang="0">
                    <a:pos x="529" y="614"/>
                  </a:cxn>
                  <a:cxn ang="0">
                    <a:pos x="482" y="661"/>
                  </a:cxn>
                  <a:cxn ang="0">
                    <a:pos x="423" y="684"/>
                  </a:cxn>
                  <a:cxn ang="0">
                    <a:pos x="376" y="696"/>
                  </a:cxn>
                  <a:cxn ang="0">
                    <a:pos x="318" y="696"/>
                  </a:cxn>
                  <a:cxn ang="0">
                    <a:pos x="270" y="673"/>
                  </a:cxn>
                  <a:cxn ang="0">
                    <a:pos x="200" y="625"/>
                  </a:cxn>
                  <a:cxn ang="0">
                    <a:pos x="176" y="590"/>
                  </a:cxn>
                  <a:cxn ang="0">
                    <a:pos x="141" y="507"/>
                  </a:cxn>
                  <a:cxn ang="0">
                    <a:pos x="129" y="425"/>
                  </a:cxn>
                  <a:cxn ang="0">
                    <a:pos x="129" y="354"/>
                  </a:cxn>
                  <a:cxn ang="0">
                    <a:pos x="577" y="354"/>
                  </a:cxn>
                  <a:cxn ang="0">
                    <a:pos x="129" y="319"/>
                  </a:cxn>
                  <a:cxn ang="0">
                    <a:pos x="153" y="201"/>
                  </a:cxn>
                  <a:cxn ang="0">
                    <a:pos x="188" y="118"/>
                  </a:cxn>
                  <a:cxn ang="0">
                    <a:pos x="235" y="71"/>
                  </a:cxn>
                  <a:cxn ang="0">
                    <a:pos x="294" y="48"/>
                  </a:cxn>
                  <a:cxn ang="0">
                    <a:pos x="329" y="36"/>
                  </a:cxn>
                  <a:cxn ang="0">
                    <a:pos x="412" y="59"/>
                  </a:cxn>
                  <a:cxn ang="0">
                    <a:pos x="459" y="118"/>
                  </a:cxn>
                  <a:cxn ang="0">
                    <a:pos x="494" y="189"/>
                  </a:cxn>
                  <a:cxn ang="0">
                    <a:pos x="506" y="260"/>
                  </a:cxn>
                  <a:cxn ang="0">
                    <a:pos x="506" y="319"/>
                  </a:cxn>
                  <a:cxn ang="0">
                    <a:pos x="129" y="319"/>
                  </a:cxn>
                </a:cxnLst>
                <a:rect l="0" t="0" r="r" b="b"/>
                <a:pathLst>
                  <a:path w="612" h="731">
                    <a:moveTo>
                      <a:pt x="577" y="354"/>
                    </a:moveTo>
                    <a:lnTo>
                      <a:pt x="600" y="354"/>
                    </a:lnTo>
                    <a:lnTo>
                      <a:pt x="612" y="342"/>
                    </a:lnTo>
                    <a:lnTo>
                      <a:pt x="612" y="319"/>
                    </a:lnTo>
                    <a:lnTo>
                      <a:pt x="600" y="224"/>
                    </a:lnTo>
                    <a:lnTo>
                      <a:pt x="577" y="142"/>
                    </a:lnTo>
                    <a:lnTo>
                      <a:pt x="518" y="71"/>
                    </a:lnTo>
                    <a:lnTo>
                      <a:pt x="435" y="24"/>
                    </a:lnTo>
                    <a:lnTo>
                      <a:pt x="329" y="0"/>
                    </a:lnTo>
                    <a:lnTo>
                      <a:pt x="200" y="36"/>
                    </a:lnTo>
                    <a:lnTo>
                      <a:pt x="94" y="106"/>
                    </a:lnTo>
                    <a:lnTo>
                      <a:pt x="23" y="224"/>
                    </a:lnTo>
                    <a:lnTo>
                      <a:pt x="0" y="366"/>
                    </a:lnTo>
                    <a:lnTo>
                      <a:pt x="23" y="519"/>
                    </a:lnTo>
                    <a:lnTo>
                      <a:pt x="106" y="637"/>
                    </a:lnTo>
                    <a:lnTo>
                      <a:pt x="212" y="708"/>
                    </a:lnTo>
                    <a:lnTo>
                      <a:pt x="353" y="731"/>
                    </a:lnTo>
                    <a:lnTo>
                      <a:pt x="459" y="720"/>
                    </a:lnTo>
                    <a:lnTo>
                      <a:pt x="529" y="673"/>
                    </a:lnTo>
                    <a:lnTo>
                      <a:pt x="577" y="614"/>
                    </a:lnTo>
                    <a:lnTo>
                      <a:pt x="612" y="566"/>
                    </a:lnTo>
                    <a:lnTo>
                      <a:pt x="612" y="519"/>
                    </a:lnTo>
                    <a:lnTo>
                      <a:pt x="600" y="507"/>
                    </a:lnTo>
                    <a:lnTo>
                      <a:pt x="588" y="507"/>
                    </a:lnTo>
                    <a:lnTo>
                      <a:pt x="577" y="519"/>
                    </a:lnTo>
                    <a:lnTo>
                      <a:pt x="577" y="531"/>
                    </a:lnTo>
                    <a:lnTo>
                      <a:pt x="529" y="614"/>
                    </a:lnTo>
                    <a:lnTo>
                      <a:pt x="482" y="661"/>
                    </a:lnTo>
                    <a:lnTo>
                      <a:pt x="423" y="684"/>
                    </a:lnTo>
                    <a:lnTo>
                      <a:pt x="376" y="696"/>
                    </a:lnTo>
                    <a:lnTo>
                      <a:pt x="318" y="696"/>
                    </a:lnTo>
                    <a:lnTo>
                      <a:pt x="270" y="673"/>
                    </a:lnTo>
                    <a:lnTo>
                      <a:pt x="200" y="625"/>
                    </a:lnTo>
                    <a:lnTo>
                      <a:pt x="176" y="590"/>
                    </a:lnTo>
                    <a:lnTo>
                      <a:pt x="141" y="507"/>
                    </a:lnTo>
                    <a:lnTo>
                      <a:pt x="129" y="425"/>
                    </a:lnTo>
                    <a:lnTo>
                      <a:pt x="129" y="354"/>
                    </a:lnTo>
                    <a:lnTo>
                      <a:pt x="577" y="354"/>
                    </a:lnTo>
                    <a:close/>
                    <a:moveTo>
                      <a:pt x="129" y="319"/>
                    </a:moveTo>
                    <a:lnTo>
                      <a:pt x="153" y="201"/>
                    </a:lnTo>
                    <a:lnTo>
                      <a:pt x="188" y="118"/>
                    </a:lnTo>
                    <a:lnTo>
                      <a:pt x="235" y="71"/>
                    </a:lnTo>
                    <a:lnTo>
                      <a:pt x="294" y="48"/>
                    </a:lnTo>
                    <a:lnTo>
                      <a:pt x="329" y="36"/>
                    </a:lnTo>
                    <a:lnTo>
                      <a:pt x="412" y="59"/>
                    </a:lnTo>
                    <a:lnTo>
                      <a:pt x="459" y="118"/>
                    </a:lnTo>
                    <a:lnTo>
                      <a:pt x="494" y="189"/>
                    </a:lnTo>
                    <a:lnTo>
                      <a:pt x="506" y="260"/>
                    </a:lnTo>
                    <a:lnTo>
                      <a:pt x="506" y="319"/>
                    </a:lnTo>
                    <a:lnTo>
                      <a:pt x="129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97" name="Freeform 201"/>
              <p:cNvSpPr>
                <a:spLocks/>
              </p:cNvSpPr>
              <p:nvPr/>
            </p:nvSpPr>
            <p:spPr bwMode="auto">
              <a:xfrm>
                <a:off x="29375" y="14738"/>
                <a:ext cx="542" cy="708"/>
              </a:xfrm>
              <a:custGeom>
                <a:avLst/>
                <a:gdLst/>
                <a:ahLst/>
                <a:cxnLst>
                  <a:cxn ang="0">
                    <a:pos x="236" y="578"/>
                  </a:cxn>
                  <a:cxn ang="0">
                    <a:pos x="236" y="330"/>
                  </a:cxn>
                  <a:cxn ang="0">
                    <a:pos x="247" y="224"/>
                  </a:cxn>
                  <a:cxn ang="0">
                    <a:pos x="283" y="130"/>
                  </a:cxn>
                  <a:cxn ang="0">
                    <a:pos x="342" y="59"/>
                  </a:cxn>
                  <a:cxn ang="0">
                    <a:pos x="424" y="36"/>
                  </a:cxn>
                  <a:cxn ang="0">
                    <a:pos x="436" y="36"/>
                  </a:cxn>
                  <a:cxn ang="0">
                    <a:pos x="424" y="36"/>
                  </a:cxn>
                  <a:cxn ang="0">
                    <a:pos x="424" y="47"/>
                  </a:cxn>
                  <a:cxn ang="0">
                    <a:pos x="400" y="94"/>
                  </a:cxn>
                  <a:cxn ang="0">
                    <a:pos x="412" y="130"/>
                  </a:cxn>
                  <a:cxn ang="0">
                    <a:pos x="424" y="153"/>
                  </a:cxn>
                  <a:cxn ang="0">
                    <a:pos x="448" y="165"/>
                  </a:cxn>
                  <a:cxn ang="0">
                    <a:pos x="495" y="165"/>
                  </a:cxn>
                  <a:cxn ang="0">
                    <a:pos x="530" y="130"/>
                  </a:cxn>
                  <a:cxn ang="0">
                    <a:pos x="542" y="94"/>
                  </a:cxn>
                  <a:cxn ang="0">
                    <a:pos x="530" y="71"/>
                  </a:cxn>
                  <a:cxn ang="0">
                    <a:pos x="518" y="36"/>
                  </a:cxn>
                  <a:cxn ang="0">
                    <a:pos x="495" y="24"/>
                  </a:cxn>
                  <a:cxn ang="0">
                    <a:pos x="459" y="0"/>
                  </a:cxn>
                  <a:cxn ang="0">
                    <a:pos x="424" y="0"/>
                  </a:cxn>
                  <a:cxn ang="0">
                    <a:pos x="342" y="12"/>
                  </a:cxn>
                  <a:cxn ang="0">
                    <a:pos x="283" y="59"/>
                  </a:cxn>
                  <a:cxn ang="0">
                    <a:pos x="247" y="118"/>
                  </a:cxn>
                  <a:cxn ang="0">
                    <a:pos x="224" y="177"/>
                  </a:cxn>
                  <a:cxn ang="0">
                    <a:pos x="224" y="0"/>
                  </a:cxn>
                  <a:cxn ang="0">
                    <a:pos x="0" y="12"/>
                  </a:cxn>
                  <a:cxn ang="0">
                    <a:pos x="0" y="71"/>
                  </a:cxn>
                  <a:cxn ang="0">
                    <a:pos x="83" y="71"/>
                  </a:cxn>
                  <a:cxn ang="0">
                    <a:pos x="106" y="83"/>
                  </a:cxn>
                  <a:cxn ang="0">
                    <a:pos x="118" y="94"/>
                  </a:cxn>
                  <a:cxn ang="0">
                    <a:pos x="130" y="118"/>
                  </a:cxn>
                  <a:cxn ang="0">
                    <a:pos x="130" y="625"/>
                  </a:cxn>
                  <a:cxn ang="0">
                    <a:pos x="118" y="649"/>
                  </a:cxn>
                  <a:cxn ang="0">
                    <a:pos x="94" y="649"/>
                  </a:cxn>
                  <a:cxn ang="0">
                    <a:pos x="59" y="661"/>
                  </a:cxn>
                  <a:cxn ang="0">
                    <a:pos x="0" y="661"/>
                  </a:cxn>
                  <a:cxn ang="0">
                    <a:pos x="0" y="708"/>
                  </a:cxn>
                  <a:cxn ang="0">
                    <a:pos x="389" y="708"/>
                  </a:cxn>
                  <a:cxn ang="0">
                    <a:pos x="389" y="661"/>
                  </a:cxn>
                  <a:cxn ang="0">
                    <a:pos x="306" y="661"/>
                  </a:cxn>
                  <a:cxn ang="0">
                    <a:pos x="271" y="649"/>
                  </a:cxn>
                  <a:cxn ang="0">
                    <a:pos x="247" y="637"/>
                  </a:cxn>
                  <a:cxn ang="0">
                    <a:pos x="236" y="625"/>
                  </a:cxn>
                  <a:cxn ang="0">
                    <a:pos x="236" y="578"/>
                  </a:cxn>
                </a:cxnLst>
                <a:rect l="0" t="0" r="r" b="b"/>
                <a:pathLst>
                  <a:path w="542" h="708">
                    <a:moveTo>
                      <a:pt x="236" y="578"/>
                    </a:moveTo>
                    <a:lnTo>
                      <a:pt x="236" y="330"/>
                    </a:lnTo>
                    <a:lnTo>
                      <a:pt x="247" y="224"/>
                    </a:lnTo>
                    <a:lnTo>
                      <a:pt x="283" y="130"/>
                    </a:lnTo>
                    <a:lnTo>
                      <a:pt x="342" y="59"/>
                    </a:lnTo>
                    <a:lnTo>
                      <a:pt x="424" y="36"/>
                    </a:lnTo>
                    <a:lnTo>
                      <a:pt x="436" y="36"/>
                    </a:lnTo>
                    <a:lnTo>
                      <a:pt x="424" y="36"/>
                    </a:lnTo>
                    <a:lnTo>
                      <a:pt x="424" y="47"/>
                    </a:lnTo>
                    <a:lnTo>
                      <a:pt x="400" y="94"/>
                    </a:lnTo>
                    <a:lnTo>
                      <a:pt x="412" y="130"/>
                    </a:lnTo>
                    <a:lnTo>
                      <a:pt x="424" y="153"/>
                    </a:lnTo>
                    <a:lnTo>
                      <a:pt x="448" y="165"/>
                    </a:lnTo>
                    <a:lnTo>
                      <a:pt x="495" y="165"/>
                    </a:lnTo>
                    <a:lnTo>
                      <a:pt x="530" y="130"/>
                    </a:lnTo>
                    <a:lnTo>
                      <a:pt x="542" y="94"/>
                    </a:lnTo>
                    <a:lnTo>
                      <a:pt x="530" y="71"/>
                    </a:lnTo>
                    <a:lnTo>
                      <a:pt x="518" y="36"/>
                    </a:lnTo>
                    <a:lnTo>
                      <a:pt x="495" y="24"/>
                    </a:lnTo>
                    <a:lnTo>
                      <a:pt x="459" y="0"/>
                    </a:lnTo>
                    <a:lnTo>
                      <a:pt x="424" y="0"/>
                    </a:lnTo>
                    <a:lnTo>
                      <a:pt x="342" y="12"/>
                    </a:lnTo>
                    <a:lnTo>
                      <a:pt x="283" y="59"/>
                    </a:lnTo>
                    <a:lnTo>
                      <a:pt x="247" y="118"/>
                    </a:lnTo>
                    <a:lnTo>
                      <a:pt x="224" y="177"/>
                    </a:lnTo>
                    <a:lnTo>
                      <a:pt x="224" y="0"/>
                    </a:lnTo>
                    <a:lnTo>
                      <a:pt x="0" y="12"/>
                    </a:lnTo>
                    <a:lnTo>
                      <a:pt x="0" y="71"/>
                    </a:lnTo>
                    <a:lnTo>
                      <a:pt x="83" y="71"/>
                    </a:lnTo>
                    <a:lnTo>
                      <a:pt x="106" y="83"/>
                    </a:lnTo>
                    <a:lnTo>
                      <a:pt x="118" y="94"/>
                    </a:lnTo>
                    <a:lnTo>
                      <a:pt x="130" y="118"/>
                    </a:lnTo>
                    <a:lnTo>
                      <a:pt x="130" y="625"/>
                    </a:lnTo>
                    <a:lnTo>
                      <a:pt x="118" y="649"/>
                    </a:lnTo>
                    <a:lnTo>
                      <a:pt x="94" y="649"/>
                    </a:lnTo>
                    <a:lnTo>
                      <a:pt x="59" y="661"/>
                    </a:lnTo>
                    <a:lnTo>
                      <a:pt x="0" y="661"/>
                    </a:lnTo>
                    <a:lnTo>
                      <a:pt x="0" y="708"/>
                    </a:lnTo>
                    <a:lnTo>
                      <a:pt x="389" y="708"/>
                    </a:lnTo>
                    <a:lnTo>
                      <a:pt x="389" y="661"/>
                    </a:lnTo>
                    <a:lnTo>
                      <a:pt x="306" y="661"/>
                    </a:lnTo>
                    <a:lnTo>
                      <a:pt x="271" y="649"/>
                    </a:lnTo>
                    <a:lnTo>
                      <a:pt x="247" y="637"/>
                    </a:lnTo>
                    <a:lnTo>
                      <a:pt x="236" y="625"/>
                    </a:lnTo>
                    <a:lnTo>
                      <a:pt x="236" y="5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98" name="Freeform 202"/>
              <p:cNvSpPr>
                <a:spLocks noEditPoints="1"/>
              </p:cNvSpPr>
              <p:nvPr/>
            </p:nvSpPr>
            <p:spPr bwMode="auto">
              <a:xfrm>
                <a:off x="30447" y="14726"/>
                <a:ext cx="706" cy="731"/>
              </a:xfrm>
              <a:custGeom>
                <a:avLst/>
                <a:gdLst/>
                <a:ahLst/>
                <a:cxnLst>
                  <a:cxn ang="0">
                    <a:pos x="706" y="378"/>
                  </a:cxn>
                  <a:cxn ang="0">
                    <a:pos x="683" y="236"/>
                  </a:cxn>
                  <a:cxn ang="0">
                    <a:pos x="600" y="118"/>
                  </a:cxn>
                  <a:cxn ang="0">
                    <a:pos x="494" y="36"/>
                  </a:cxn>
                  <a:cxn ang="0">
                    <a:pos x="353" y="0"/>
                  </a:cxn>
                  <a:cxn ang="0">
                    <a:pos x="212" y="36"/>
                  </a:cxn>
                  <a:cxn ang="0">
                    <a:pos x="106" y="118"/>
                  </a:cxn>
                  <a:cxn ang="0">
                    <a:pos x="23" y="236"/>
                  </a:cxn>
                  <a:cxn ang="0">
                    <a:pos x="0" y="378"/>
                  </a:cxn>
                  <a:cxn ang="0">
                    <a:pos x="23" y="519"/>
                  </a:cxn>
                  <a:cxn ang="0">
                    <a:pos x="106" y="637"/>
                  </a:cxn>
                  <a:cxn ang="0">
                    <a:pos x="212" y="708"/>
                  </a:cxn>
                  <a:cxn ang="0">
                    <a:pos x="353" y="731"/>
                  </a:cxn>
                  <a:cxn ang="0">
                    <a:pos x="494" y="708"/>
                  </a:cxn>
                  <a:cxn ang="0">
                    <a:pos x="600" y="637"/>
                  </a:cxn>
                  <a:cxn ang="0">
                    <a:pos x="683" y="519"/>
                  </a:cxn>
                  <a:cxn ang="0">
                    <a:pos x="706" y="378"/>
                  </a:cxn>
                  <a:cxn ang="0">
                    <a:pos x="353" y="696"/>
                  </a:cxn>
                  <a:cxn ang="0">
                    <a:pos x="306" y="696"/>
                  </a:cxn>
                  <a:cxn ang="0">
                    <a:pos x="270" y="684"/>
                  </a:cxn>
                  <a:cxn ang="0">
                    <a:pos x="235" y="661"/>
                  </a:cxn>
                  <a:cxn ang="0">
                    <a:pos x="164" y="590"/>
                  </a:cxn>
                  <a:cxn ang="0">
                    <a:pos x="129" y="472"/>
                  </a:cxn>
                  <a:cxn ang="0">
                    <a:pos x="129" y="260"/>
                  </a:cxn>
                  <a:cxn ang="0">
                    <a:pos x="164" y="142"/>
                  </a:cxn>
                  <a:cxn ang="0">
                    <a:pos x="235" y="71"/>
                  </a:cxn>
                  <a:cxn ang="0">
                    <a:pos x="270" y="59"/>
                  </a:cxn>
                  <a:cxn ang="0">
                    <a:pos x="306" y="36"/>
                  </a:cxn>
                  <a:cxn ang="0">
                    <a:pos x="353" y="36"/>
                  </a:cxn>
                  <a:cxn ang="0">
                    <a:pos x="447" y="59"/>
                  </a:cxn>
                  <a:cxn ang="0">
                    <a:pos x="494" y="95"/>
                  </a:cxn>
                  <a:cxn ang="0">
                    <a:pos x="529" y="142"/>
                  </a:cxn>
                  <a:cxn ang="0">
                    <a:pos x="565" y="213"/>
                  </a:cxn>
                  <a:cxn ang="0">
                    <a:pos x="577" y="295"/>
                  </a:cxn>
                  <a:cxn ang="0">
                    <a:pos x="577" y="366"/>
                  </a:cxn>
                  <a:cxn ang="0">
                    <a:pos x="565" y="472"/>
                  </a:cxn>
                  <a:cxn ang="0">
                    <a:pos x="541" y="578"/>
                  </a:cxn>
                  <a:cxn ang="0">
                    <a:pos x="459" y="661"/>
                  </a:cxn>
                  <a:cxn ang="0">
                    <a:pos x="353" y="696"/>
                  </a:cxn>
                </a:cxnLst>
                <a:rect l="0" t="0" r="r" b="b"/>
                <a:pathLst>
                  <a:path w="706" h="731">
                    <a:moveTo>
                      <a:pt x="706" y="378"/>
                    </a:moveTo>
                    <a:lnTo>
                      <a:pt x="683" y="236"/>
                    </a:lnTo>
                    <a:lnTo>
                      <a:pt x="600" y="118"/>
                    </a:lnTo>
                    <a:lnTo>
                      <a:pt x="494" y="36"/>
                    </a:lnTo>
                    <a:lnTo>
                      <a:pt x="353" y="0"/>
                    </a:lnTo>
                    <a:lnTo>
                      <a:pt x="212" y="36"/>
                    </a:lnTo>
                    <a:lnTo>
                      <a:pt x="106" y="118"/>
                    </a:lnTo>
                    <a:lnTo>
                      <a:pt x="23" y="236"/>
                    </a:lnTo>
                    <a:lnTo>
                      <a:pt x="0" y="378"/>
                    </a:lnTo>
                    <a:lnTo>
                      <a:pt x="23" y="519"/>
                    </a:lnTo>
                    <a:lnTo>
                      <a:pt x="106" y="637"/>
                    </a:lnTo>
                    <a:lnTo>
                      <a:pt x="212" y="708"/>
                    </a:lnTo>
                    <a:lnTo>
                      <a:pt x="353" y="731"/>
                    </a:lnTo>
                    <a:lnTo>
                      <a:pt x="494" y="708"/>
                    </a:lnTo>
                    <a:lnTo>
                      <a:pt x="600" y="637"/>
                    </a:lnTo>
                    <a:lnTo>
                      <a:pt x="683" y="519"/>
                    </a:lnTo>
                    <a:lnTo>
                      <a:pt x="706" y="378"/>
                    </a:lnTo>
                    <a:close/>
                    <a:moveTo>
                      <a:pt x="353" y="696"/>
                    </a:moveTo>
                    <a:lnTo>
                      <a:pt x="306" y="696"/>
                    </a:lnTo>
                    <a:lnTo>
                      <a:pt x="270" y="684"/>
                    </a:lnTo>
                    <a:lnTo>
                      <a:pt x="235" y="661"/>
                    </a:lnTo>
                    <a:lnTo>
                      <a:pt x="164" y="590"/>
                    </a:lnTo>
                    <a:lnTo>
                      <a:pt x="129" y="472"/>
                    </a:lnTo>
                    <a:lnTo>
                      <a:pt x="129" y="260"/>
                    </a:lnTo>
                    <a:lnTo>
                      <a:pt x="164" y="142"/>
                    </a:lnTo>
                    <a:lnTo>
                      <a:pt x="235" y="71"/>
                    </a:lnTo>
                    <a:lnTo>
                      <a:pt x="270" y="59"/>
                    </a:lnTo>
                    <a:lnTo>
                      <a:pt x="306" y="36"/>
                    </a:lnTo>
                    <a:lnTo>
                      <a:pt x="353" y="36"/>
                    </a:lnTo>
                    <a:lnTo>
                      <a:pt x="447" y="59"/>
                    </a:lnTo>
                    <a:lnTo>
                      <a:pt x="494" y="95"/>
                    </a:lnTo>
                    <a:lnTo>
                      <a:pt x="529" y="142"/>
                    </a:lnTo>
                    <a:lnTo>
                      <a:pt x="565" y="213"/>
                    </a:lnTo>
                    <a:lnTo>
                      <a:pt x="577" y="295"/>
                    </a:lnTo>
                    <a:lnTo>
                      <a:pt x="577" y="366"/>
                    </a:lnTo>
                    <a:lnTo>
                      <a:pt x="565" y="472"/>
                    </a:lnTo>
                    <a:lnTo>
                      <a:pt x="541" y="578"/>
                    </a:lnTo>
                    <a:lnTo>
                      <a:pt x="459" y="661"/>
                    </a:lnTo>
                    <a:lnTo>
                      <a:pt x="353" y="6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499" name="Freeform 203"/>
              <p:cNvSpPr>
                <a:spLocks/>
              </p:cNvSpPr>
              <p:nvPr/>
            </p:nvSpPr>
            <p:spPr bwMode="auto">
              <a:xfrm>
                <a:off x="31247" y="14314"/>
                <a:ext cx="518" cy="1132"/>
              </a:xfrm>
              <a:custGeom>
                <a:avLst/>
                <a:gdLst/>
                <a:ahLst/>
                <a:cxnLst>
                  <a:cxn ang="0">
                    <a:pos x="236" y="495"/>
                  </a:cxn>
                  <a:cxn ang="0">
                    <a:pos x="424" y="495"/>
                  </a:cxn>
                  <a:cxn ang="0">
                    <a:pos x="424" y="436"/>
                  </a:cxn>
                  <a:cxn ang="0">
                    <a:pos x="236" y="436"/>
                  </a:cxn>
                  <a:cxn ang="0">
                    <a:pos x="236" y="259"/>
                  </a:cxn>
                  <a:cxn ang="0">
                    <a:pos x="248" y="165"/>
                  </a:cxn>
                  <a:cxn ang="0">
                    <a:pos x="283" y="94"/>
                  </a:cxn>
                  <a:cxn ang="0">
                    <a:pos x="330" y="47"/>
                  </a:cxn>
                  <a:cxn ang="0">
                    <a:pos x="377" y="35"/>
                  </a:cxn>
                  <a:cxn ang="0">
                    <a:pos x="412" y="35"/>
                  </a:cxn>
                  <a:cxn ang="0">
                    <a:pos x="436" y="47"/>
                  </a:cxn>
                  <a:cxn ang="0">
                    <a:pos x="412" y="59"/>
                  </a:cxn>
                  <a:cxn ang="0">
                    <a:pos x="401" y="70"/>
                  </a:cxn>
                  <a:cxn ang="0">
                    <a:pos x="389" y="94"/>
                  </a:cxn>
                  <a:cxn ang="0">
                    <a:pos x="389" y="141"/>
                  </a:cxn>
                  <a:cxn ang="0">
                    <a:pos x="401" y="165"/>
                  </a:cxn>
                  <a:cxn ang="0">
                    <a:pos x="448" y="188"/>
                  </a:cxn>
                  <a:cxn ang="0">
                    <a:pos x="483" y="176"/>
                  </a:cxn>
                  <a:cxn ang="0">
                    <a:pos x="507" y="165"/>
                  </a:cxn>
                  <a:cxn ang="0">
                    <a:pos x="518" y="141"/>
                  </a:cxn>
                  <a:cxn ang="0">
                    <a:pos x="518" y="82"/>
                  </a:cxn>
                  <a:cxn ang="0">
                    <a:pos x="495" y="47"/>
                  </a:cxn>
                  <a:cxn ang="0">
                    <a:pos x="471" y="23"/>
                  </a:cxn>
                  <a:cxn ang="0">
                    <a:pos x="377" y="0"/>
                  </a:cxn>
                  <a:cxn ang="0">
                    <a:pos x="295" y="11"/>
                  </a:cxn>
                  <a:cxn ang="0">
                    <a:pos x="212" y="70"/>
                  </a:cxn>
                  <a:cxn ang="0">
                    <a:pos x="153" y="141"/>
                  </a:cxn>
                  <a:cxn ang="0">
                    <a:pos x="130" y="259"/>
                  </a:cxn>
                  <a:cxn ang="0">
                    <a:pos x="130" y="436"/>
                  </a:cxn>
                  <a:cxn ang="0">
                    <a:pos x="0" y="436"/>
                  </a:cxn>
                  <a:cxn ang="0">
                    <a:pos x="0" y="495"/>
                  </a:cxn>
                  <a:cxn ang="0">
                    <a:pos x="130" y="495"/>
                  </a:cxn>
                  <a:cxn ang="0">
                    <a:pos x="130" y="1049"/>
                  </a:cxn>
                  <a:cxn ang="0">
                    <a:pos x="118" y="1073"/>
                  </a:cxn>
                  <a:cxn ang="0">
                    <a:pos x="94" y="1073"/>
                  </a:cxn>
                  <a:cxn ang="0">
                    <a:pos x="59" y="1085"/>
                  </a:cxn>
                  <a:cxn ang="0">
                    <a:pos x="12" y="1085"/>
                  </a:cxn>
                  <a:cxn ang="0">
                    <a:pos x="12" y="1132"/>
                  </a:cxn>
                  <a:cxn ang="0">
                    <a:pos x="389" y="1132"/>
                  </a:cxn>
                  <a:cxn ang="0">
                    <a:pos x="389" y="1085"/>
                  </a:cxn>
                  <a:cxn ang="0">
                    <a:pos x="306" y="1085"/>
                  </a:cxn>
                  <a:cxn ang="0">
                    <a:pos x="271" y="1073"/>
                  </a:cxn>
                  <a:cxn ang="0">
                    <a:pos x="248" y="1061"/>
                  </a:cxn>
                  <a:cxn ang="0">
                    <a:pos x="248" y="1049"/>
                  </a:cxn>
                  <a:cxn ang="0">
                    <a:pos x="236" y="1037"/>
                  </a:cxn>
                  <a:cxn ang="0">
                    <a:pos x="236" y="1002"/>
                  </a:cxn>
                  <a:cxn ang="0">
                    <a:pos x="236" y="495"/>
                  </a:cxn>
                </a:cxnLst>
                <a:rect l="0" t="0" r="r" b="b"/>
                <a:pathLst>
                  <a:path w="518" h="1132">
                    <a:moveTo>
                      <a:pt x="236" y="495"/>
                    </a:moveTo>
                    <a:lnTo>
                      <a:pt x="424" y="495"/>
                    </a:lnTo>
                    <a:lnTo>
                      <a:pt x="424" y="436"/>
                    </a:lnTo>
                    <a:lnTo>
                      <a:pt x="236" y="436"/>
                    </a:lnTo>
                    <a:lnTo>
                      <a:pt x="236" y="259"/>
                    </a:lnTo>
                    <a:lnTo>
                      <a:pt x="248" y="165"/>
                    </a:lnTo>
                    <a:lnTo>
                      <a:pt x="283" y="94"/>
                    </a:lnTo>
                    <a:lnTo>
                      <a:pt x="330" y="47"/>
                    </a:lnTo>
                    <a:lnTo>
                      <a:pt x="377" y="35"/>
                    </a:lnTo>
                    <a:lnTo>
                      <a:pt x="412" y="35"/>
                    </a:lnTo>
                    <a:lnTo>
                      <a:pt x="436" y="47"/>
                    </a:lnTo>
                    <a:lnTo>
                      <a:pt x="412" y="59"/>
                    </a:lnTo>
                    <a:lnTo>
                      <a:pt x="401" y="70"/>
                    </a:lnTo>
                    <a:lnTo>
                      <a:pt x="389" y="94"/>
                    </a:lnTo>
                    <a:lnTo>
                      <a:pt x="389" y="141"/>
                    </a:lnTo>
                    <a:lnTo>
                      <a:pt x="401" y="165"/>
                    </a:lnTo>
                    <a:lnTo>
                      <a:pt x="448" y="188"/>
                    </a:lnTo>
                    <a:lnTo>
                      <a:pt x="483" y="176"/>
                    </a:lnTo>
                    <a:lnTo>
                      <a:pt x="507" y="165"/>
                    </a:lnTo>
                    <a:lnTo>
                      <a:pt x="518" y="141"/>
                    </a:lnTo>
                    <a:lnTo>
                      <a:pt x="518" y="82"/>
                    </a:lnTo>
                    <a:lnTo>
                      <a:pt x="495" y="47"/>
                    </a:lnTo>
                    <a:lnTo>
                      <a:pt x="471" y="23"/>
                    </a:lnTo>
                    <a:lnTo>
                      <a:pt x="377" y="0"/>
                    </a:lnTo>
                    <a:lnTo>
                      <a:pt x="295" y="11"/>
                    </a:lnTo>
                    <a:lnTo>
                      <a:pt x="212" y="70"/>
                    </a:lnTo>
                    <a:lnTo>
                      <a:pt x="153" y="141"/>
                    </a:lnTo>
                    <a:lnTo>
                      <a:pt x="130" y="259"/>
                    </a:lnTo>
                    <a:lnTo>
                      <a:pt x="130" y="436"/>
                    </a:lnTo>
                    <a:lnTo>
                      <a:pt x="0" y="436"/>
                    </a:lnTo>
                    <a:lnTo>
                      <a:pt x="0" y="495"/>
                    </a:lnTo>
                    <a:lnTo>
                      <a:pt x="130" y="495"/>
                    </a:lnTo>
                    <a:lnTo>
                      <a:pt x="130" y="1049"/>
                    </a:lnTo>
                    <a:lnTo>
                      <a:pt x="118" y="1073"/>
                    </a:lnTo>
                    <a:lnTo>
                      <a:pt x="94" y="1073"/>
                    </a:lnTo>
                    <a:lnTo>
                      <a:pt x="59" y="1085"/>
                    </a:lnTo>
                    <a:lnTo>
                      <a:pt x="12" y="1085"/>
                    </a:lnTo>
                    <a:lnTo>
                      <a:pt x="12" y="1132"/>
                    </a:lnTo>
                    <a:lnTo>
                      <a:pt x="389" y="1132"/>
                    </a:lnTo>
                    <a:lnTo>
                      <a:pt x="389" y="1085"/>
                    </a:lnTo>
                    <a:lnTo>
                      <a:pt x="306" y="1085"/>
                    </a:lnTo>
                    <a:lnTo>
                      <a:pt x="271" y="1073"/>
                    </a:lnTo>
                    <a:lnTo>
                      <a:pt x="248" y="1061"/>
                    </a:lnTo>
                    <a:lnTo>
                      <a:pt x="248" y="1049"/>
                    </a:lnTo>
                    <a:lnTo>
                      <a:pt x="236" y="1037"/>
                    </a:lnTo>
                    <a:lnTo>
                      <a:pt x="236" y="1002"/>
                    </a:lnTo>
                    <a:lnTo>
                      <a:pt x="236" y="49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55500" name="Freeform 204"/>
              <p:cNvSpPr>
                <a:spLocks noEditPoints="1"/>
              </p:cNvSpPr>
              <p:nvPr/>
            </p:nvSpPr>
            <p:spPr bwMode="auto">
              <a:xfrm>
                <a:off x="32166" y="14726"/>
                <a:ext cx="706" cy="731"/>
              </a:xfrm>
              <a:custGeom>
                <a:avLst/>
                <a:gdLst/>
                <a:ahLst/>
                <a:cxnLst>
                  <a:cxn ang="0">
                    <a:pos x="706" y="378"/>
                  </a:cxn>
                  <a:cxn ang="0">
                    <a:pos x="683" y="236"/>
                  </a:cxn>
                  <a:cxn ang="0">
                    <a:pos x="600" y="118"/>
                  </a:cxn>
                  <a:cxn ang="0">
                    <a:pos x="494" y="36"/>
                  </a:cxn>
                  <a:cxn ang="0">
                    <a:pos x="353" y="0"/>
                  </a:cxn>
                  <a:cxn ang="0">
                    <a:pos x="212" y="36"/>
                  </a:cxn>
                  <a:cxn ang="0">
                    <a:pos x="106" y="118"/>
                  </a:cxn>
                  <a:cxn ang="0">
                    <a:pos x="23" y="236"/>
                  </a:cxn>
                  <a:cxn ang="0">
                    <a:pos x="0" y="378"/>
                  </a:cxn>
                  <a:cxn ang="0">
                    <a:pos x="23" y="519"/>
                  </a:cxn>
                  <a:cxn ang="0">
                    <a:pos x="106" y="637"/>
                  </a:cxn>
                  <a:cxn ang="0">
                    <a:pos x="212" y="708"/>
                  </a:cxn>
                  <a:cxn ang="0">
                    <a:pos x="353" y="731"/>
                  </a:cxn>
                  <a:cxn ang="0">
                    <a:pos x="494" y="708"/>
                  </a:cxn>
                  <a:cxn ang="0">
                    <a:pos x="600" y="637"/>
                  </a:cxn>
                  <a:cxn ang="0">
                    <a:pos x="683" y="519"/>
                  </a:cxn>
                  <a:cxn ang="0">
                    <a:pos x="706" y="378"/>
                  </a:cxn>
                  <a:cxn ang="0">
                    <a:pos x="353" y="696"/>
                  </a:cxn>
                  <a:cxn ang="0">
                    <a:pos x="306" y="696"/>
                  </a:cxn>
                  <a:cxn ang="0">
                    <a:pos x="271" y="684"/>
                  </a:cxn>
                  <a:cxn ang="0">
                    <a:pos x="235" y="661"/>
                  </a:cxn>
                  <a:cxn ang="0">
                    <a:pos x="165" y="590"/>
                  </a:cxn>
                  <a:cxn ang="0">
                    <a:pos x="129" y="472"/>
                  </a:cxn>
                  <a:cxn ang="0">
                    <a:pos x="129" y="260"/>
                  </a:cxn>
                  <a:cxn ang="0">
                    <a:pos x="165" y="142"/>
                  </a:cxn>
                  <a:cxn ang="0">
                    <a:pos x="235" y="71"/>
                  </a:cxn>
                  <a:cxn ang="0">
                    <a:pos x="271" y="59"/>
                  </a:cxn>
                  <a:cxn ang="0">
                    <a:pos x="306" y="36"/>
                  </a:cxn>
                  <a:cxn ang="0">
                    <a:pos x="353" y="36"/>
                  </a:cxn>
                  <a:cxn ang="0">
                    <a:pos x="447" y="59"/>
                  </a:cxn>
                  <a:cxn ang="0">
                    <a:pos x="494" y="95"/>
                  </a:cxn>
                  <a:cxn ang="0">
                    <a:pos x="530" y="142"/>
                  </a:cxn>
                  <a:cxn ang="0">
                    <a:pos x="565" y="213"/>
                  </a:cxn>
                  <a:cxn ang="0">
                    <a:pos x="577" y="295"/>
                  </a:cxn>
                  <a:cxn ang="0">
                    <a:pos x="577" y="366"/>
                  </a:cxn>
                  <a:cxn ang="0">
                    <a:pos x="565" y="472"/>
                  </a:cxn>
                  <a:cxn ang="0">
                    <a:pos x="541" y="578"/>
                  </a:cxn>
                  <a:cxn ang="0">
                    <a:pos x="459" y="661"/>
                  </a:cxn>
                  <a:cxn ang="0">
                    <a:pos x="353" y="696"/>
                  </a:cxn>
                </a:cxnLst>
                <a:rect l="0" t="0" r="r" b="b"/>
                <a:pathLst>
                  <a:path w="706" h="731">
                    <a:moveTo>
                      <a:pt x="706" y="378"/>
                    </a:moveTo>
                    <a:lnTo>
                      <a:pt x="683" y="236"/>
                    </a:lnTo>
                    <a:lnTo>
                      <a:pt x="600" y="118"/>
                    </a:lnTo>
                    <a:lnTo>
                      <a:pt x="494" y="36"/>
                    </a:lnTo>
                    <a:lnTo>
                      <a:pt x="353" y="0"/>
                    </a:lnTo>
                    <a:lnTo>
                      <a:pt x="212" y="36"/>
                    </a:lnTo>
                    <a:lnTo>
                      <a:pt x="106" y="118"/>
                    </a:lnTo>
                    <a:lnTo>
                      <a:pt x="23" y="236"/>
                    </a:lnTo>
                    <a:lnTo>
                      <a:pt x="0" y="378"/>
                    </a:lnTo>
                    <a:lnTo>
                      <a:pt x="23" y="519"/>
                    </a:lnTo>
                    <a:lnTo>
                      <a:pt x="106" y="637"/>
                    </a:lnTo>
                    <a:lnTo>
                      <a:pt x="212" y="708"/>
                    </a:lnTo>
                    <a:lnTo>
                      <a:pt x="353" y="731"/>
                    </a:lnTo>
                    <a:lnTo>
                      <a:pt x="494" y="708"/>
                    </a:lnTo>
                    <a:lnTo>
                      <a:pt x="600" y="637"/>
                    </a:lnTo>
                    <a:lnTo>
                      <a:pt x="683" y="519"/>
                    </a:lnTo>
                    <a:lnTo>
                      <a:pt x="706" y="378"/>
                    </a:lnTo>
                    <a:close/>
                    <a:moveTo>
                      <a:pt x="353" y="696"/>
                    </a:moveTo>
                    <a:lnTo>
                      <a:pt x="306" y="696"/>
                    </a:lnTo>
                    <a:lnTo>
                      <a:pt x="271" y="684"/>
                    </a:lnTo>
                    <a:lnTo>
                      <a:pt x="235" y="661"/>
                    </a:lnTo>
                    <a:lnTo>
                      <a:pt x="165" y="590"/>
                    </a:lnTo>
                    <a:lnTo>
                      <a:pt x="129" y="472"/>
                    </a:lnTo>
                    <a:lnTo>
                      <a:pt x="129" y="260"/>
                    </a:lnTo>
                    <a:lnTo>
                      <a:pt x="165" y="142"/>
                    </a:lnTo>
                    <a:lnTo>
                      <a:pt x="235" y="71"/>
                    </a:lnTo>
                    <a:lnTo>
                      <a:pt x="271" y="59"/>
                    </a:lnTo>
                    <a:lnTo>
                      <a:pt x="306" y="36"/>
                    </a:lnTo>
                    <a:lnTo>
                      <a:pt x="353" y="36"/>
                    </a:lnTo>
                    <a:lnTo>
                      <a:pt x="447" y="59"/>
                    </a:lnTo>
                    <a:lnTo>
                      <a:pt x="494" y="95"/>
                    </a:lnTo>
                    <a:lnTo>
                      <a:pt x="530" y="142"/>
                    </a:lnTo>
                    <a:lnTo>
                      <a:pt x="565" y="213"/>
                    </a:lnTo>
                    <a:lnTo>
                      <a:pt x="577" y="295"/>
                    </a:lnTo>
                    <a:lnTo>
                      <a:pt x="577" y="366"/>
                    </a:lnTo>
                    <a:lnTo>
                      <a:pt x="565" y="472"/>
                    </a:lnTo>
                    <a:lnTo>
                      <a:pt x="541" y="578"/>
                    </a:lnTo>
                    <a:lnTo>
                      <a:pt x="459" y="661"/>
                    </a:lnTo>
                    <a:lnTo>
                      <a:pt x="353" y="69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55502" name="Freeform 206"/>
            <p:cNvSpPr>
              <a:spLocks noEditPoints="1"/>
            </p:cNvSpPr>
            <p:nvPr/>
          </p:nvSpPr>
          <p:spPr bwMode="auto">
            <a:xfrm>
              <a:off x="32966" y="14738"/>
              <a:ext cx="789" cy="1014"/>
            </a:xfrm>
            <a:custGeom>
              <a:avLst/>
              <a:gdLst/>
              <a:ahLst/>
              <a:cxnLst>
                <a:cxn ang="0">
                  <a:pos x="236" y="165"/>
                </a:cxn>
                <a:cxn ang="0">
                  <a:pos x="295" y="94"/>
                </a:cxn>
                <a:cxn ang="0">
                  <a:pos x="354" y="59"/>
                </a:cxn>
                <a:cxn ang="0">
                  <a:pos x="436" y="36"/>
                </a:cxn>
                <a:cxn ang="0">
                  <a:pos x="519" y="59"/>
                </a:cxn>
                <a:cxn ang="0">
                  <a:pos x="589" y="130"/>
                </a:cxn>
                <a:cxn ang="0">
                  <a:pos x="636" y="236"/>
                </a:cxn>
                <a:cxn ang="0">
                  <a:pos x="648" y="366"/>
                </a:cxn>
                <a:cxn ang="0">
                  <a:pos x="636" y="495"/>
                </a:cxn>
                <a:cxn ang="0">
                  <a:pos x="577" y="602"/>
                </a:cxn>
                <a:cxn ang="0">
                  <a:pos x="507" y="661"/>
                </a:cxn>
                <a:cxn ang="0">
                  <a:pos x="424" y="696"/>
                </a:cxn>
                <a:cxn ang="0">
                  <a:pos x="330" y="672"/>
                </a:cxn>
                <a:cxn ang="0">
                  <a:pos x="295" y="637"/>
                </a:cxn>
                <a:cxn ang="0">
                  <a:pos x="259" y="590"/>
                </a:cxn>
                <a:cxn ang="0">
                  <a:pos x="248" y="566"/>
                </a:cxn>
                <a:cxn ang="0">
                  <a:pos x="236" y="554"/>
                </a:cxn>
                <a:cxn ang="0">
                  <a:pos x="236" y="531"/>
                </a:cxn>
                <a:cxn ang="0">
                  <a:pos x="236" y="165"/>
                </a:cxn>
                <a:cxn ang="0">
                  <a:pos x="236" y="613"/>
                </a:cxn>
                <a:cxn ang="0">
                  <a:pos x="259" y="649"/>
                </a:cxn>
                <a:cxn ang="0">
                  <a:pos x="330" y="708"/>
                </a:cxn>
                <a:cxn ang="0">
                  <a:pos x="424" y="719"/>
                </a:cxn>
                <a:cxn ang="0">
                  <a:pos x="566" y="696"/>
                </a:cxn>
                <a:cxn ang="0">
                  <a:pos x="683" y="625"/>
                </a:cxn>
                <a:cxn ang="0">
                  <a:pos x="754" y="507"/>
                </a:cxn>
                <a:cxn ang="0">
                  <a:pos x="789" y="366"/>
                </a:cxn>
                <a:cxn ang="0">
                  <a:pos x="766" y="224"/>
                </a:cxn>
                <a:cxn ang="0">
                  <a:pos x="683" y="106"/>
                </a:cxn>
                <a:cxn ang="0">
                  <a:pos x="577" y="24"/>
                </a:cxn>
                <a:cxn ang="0">
                  <a:pos x="448" y="0"/>
                </a:cxn>
                <a:cxn ang="0">
                  <a:pos x="342" y="24"/>
                </a:cxn>
                <a:cxn ang="0">
                  <a:pos x="271" y="59"/>
                </a:cxn>
                <a:cxn ang="0">
                  <a:pos x="224" y="106"/>
                </a:cxn>
                <a:cxn ang="0">
                  <a:pos x="224" y="0"/>
                </a:cxn>
                <a:cxn ang="0">
                  <a:pos x="0" y="12"/>
                </a:cxn>
                <a:cxn ang="0">
                  <a:pos x="0" y="71"/>
                </a:cxn>
                <a:cxn ang="0">
                  <a:pos x="83" y="71"/>
                </a:cxn>
                <a:cxn ang="0">
                  <a:pos x="106" y="83"/>
                </a:cxn>
                <a:cxn ang="0">
                  <a:pos x="118" y="94"/>
                </a:cxn>
                <a:cxn ang="0">
                  <a:pos x="118" y="932"/>
                </a:cxn>
                <a:cxn ang="0">
                  <a:pos x="106" y="955"/>
                </a:cxn>
                <a:cxn ang="0">
                  <a:pos x="83" y="967"/>
                </a:cxn>
                <a:cxn ang="0">
                  <a:pos x="0" y="967"/>
                </a:cxn>
                <a:cxn ang="0">
                  <a:pos x="0" y="1014"/>
                </a:cxn>
                <a:cxn ang="0">
                  <a:pos x="354" y="1014"/>
                </a:cxn>
                <a:cxn ang="0">
                  <a:pos x="354" y="967"/>
                </a:cxn>
                <a:cxn ang="0">
                  <a:pos x="271" y="967"/>
                </a:cxn>
                <a:cxn ang="0">
                  <a:pos x="248" y="955"/>
                </a:cxn>
                <a:cxn ang="0">
                  <a:pos x="236" y="932"/>
                </a:cxn>
                <a:cxn ang="0">
                  <a:pos x="236" y="625"/>
                </a:cxn>
                <a:cxn ang="0">
                  <a:pos x="236" y="613"/>
                </a:cxn>
              </a:cxnLst>
              <a:rect l="0" t="0" r="r" b="b"/>
              <a:pathLst>
                <a:path w="789" h="1014">
                  <a:moveTo>
                    <a:pt x="236" y="165"/>
                  </a:moveTo>
                  <a:lnTo>
                    <a:pt x="295" y="94"/>
                  </a:lnTo>
                  <a:lnTo>
                    <a:pt x="354" y="59"/>
                  </a:lnTo>
                  <a:lnTo>
                    <a:pt x="436" y="36"/>
                  </a:lnTo>
                  <a:lnTo>
                    <a:pt x="519" y="59"/>
                  </a:lnTo>
                  <a:lnTo>
                    <a:pt x="589" y="130"/>
                  </a:lnTo>
                  <a:lnTo>
                    <a:pt x="636" y="236"/>
                  </a:lnTo>
                  <a:lnTo>
                    <a:pt x="648" y="366"/>
                  </a:lnTo>
                  <a:lnTo>
                    <a:pt x="636" y="495"/>
                  </a:lnTo>
                  <a:lnTo>
                    <a:pt x="577" y="602"/>
                  </a:lnTo>
                  <a:lnTo>
                    <a:pt x="507" y="661"/>
                  </a:lnTo>
                  <a:lnTo>
                    <a:pt x="424" y="696"/>
                  </a:lnTo>
                  <a:lnTo>
                    <a:pt x="330" y="672"/>
                  </a:lnTo>
                  <a:lnTo>
                    <a:pt x="295" y="637"/>
                  </a:lnTo>
                  <a:lnTo>
                    <a:pt x="259" y="590"/>
                  </a:lnTo>
                  <a:lnTo>
                    <a:pt x="248" y="566"/>
                  </a:lnTo>
                  <a:lnTo>
                    <a:pt x="236" y="554"/>
                  </a:lnTo>
                  <a:lnTo>
                    <a:pt x="236" y="531"/>
                  </a:lnTo>
                  <a:lnTo>
                    <a:pt x="236" y="165"/>
                  </a:lnTo>
                  <a:close/>
                  <a:moveTo>
                    <a:pt x="236" y="613"/>
                  </a:moveTo>
                  <a:lnTo>
                    <a:pt x="259" y="649"/>
                  </a:lnTo>
                  <a:lnTo>
                    <a:pt x="330" y="708"/>
                  </a:lnTo>
                  <a:lnTo>
                    <a:pt x="424" y="719"/>
                  </a:lnTo>
                  <a:lnTo>
                    <a:pt x="566" y="696"/>
                  </a:lnTo>
                  <a:lnTo>
                    <a:pt x="683" y="625"/>
                  </a:lnTo>
                  <a:lnTo>
                    <a:pt x="754" y="507"/>
                  </a:lnTo>
                  <a:lnTo>
                    <a:pt x="789" y="366"/>
                  </a:lnTo>
                  <a:lnTo>
                    <a:pt x="766" y="224"/>
                  </a:lnTo>
                  <a:lnTo>
                    <a:pt x="683" y="106"/>
                  </a:lnTo>
                  <a:lnTo>
                    <a:pt x="577" y="24"/>
                  </a:lnTo>
                  <a:lnTo>
                    <a:pt x="448" y="0"/>
                  </a:lnTo>
                  <a:lnTo>
                    <a:pt x="342" y="24"/>
                  </a:lnTo>
                  <a:lnTo>
                    <a:pt x="271" y="59"/>
                  </a:lnTo>
                  <a:lnTo>
                    <a:pt x="224" y="106"/>
                  </a:lnTo>
                  <a:lnTo>
                    <a:pt x="224" y="0"/>
                  </a:lnTo>
                  <a:lnTo>
                    <a:pt x="0" y="12"/>
                  </a:lnTo>
                  <a:lnTo>
                    <a:pt x="0" y="71"/>
                  </a:lnTo>
                  <a:lnTo>
                    <a:pt x="83" y="71"/>
                  </a:lnTo>
                  <a:lnTo>
                    <a:pt x="106" y="83"/>
                  </a:lnTo>
                  <a:lnTo>
                    <a:pt x="118" y="94"/>
                  </a:lnTo>
                  <a:lnTo>
                    <a:pt x="118" y="932"/>
                  </a:lnTo>
                  <a:lnTo>
                    <a:pt x="106" y="955"/>
                  </a:lnTo>
                  <a:lnTo>
                    <a:pt x="83" y="967"/>
                  </a:lnTo>
                  <a:lnTo>
                    <a:pt x="0" y="967"/>
                  </a:lnTo>
                  <a:lnTo>
                    <a:pt x="0" y="1014"/>
                  </a:lnTo>
                  <a:lnTo>
                    <a:pt x="354" y="1014"/>
                  </a:lnTo>
                  <a:lnTo>
                    <a:pt x="354" y="967"/>
                  </a:lnTo>
                  <a:lnTo>
                    <a:pt x="271" y="967"/>
                  </a:lnTo>
                  <a:lnTo>
                    <a:pt x="248" y="955"/>
                  </a:lnTo>
                  <a:lnTo>
                    <a:pt x="236" y="932"/>
                  </a:lnTo>
                  <a:lnTo>
                    <a:pt x="236" y="625"/>
                  </a:lnTo>
                  <a:lnTo>
                    <a:pt x="236" y="6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03" name="Freeform 207"/>
            <p:cNvSpPr>
              <a:spLocks noEditPoints="1"/>
            </p:cNvSpPr>
            <p:nvPr/>
          </p:nvSpPr>
          <p:spPr bwMode="auto">
            <a:xfrm>
              <a:off x="33897" y="14726"/>
              <a:ext cx="612" cy="731"/>
            </a:xfrm>
            <a:custGeom>
              <a:avLst/>
              <a:gdLst/>
              <a:ahLst/>
              <a:cxnLst>
                <a:cxn ang="0">
                  <a:pos x="577" y="354"/>
                </a:cxn>
                <a:cxn ang="0">
                  <a:pos x="600" y="354"/>
                </a:cxn>
                <a:cxn ang="0">
                  <a:pos x="612" y="342"/>
                </a:cxn>
                <a:cxn ang="0">
                  <a:pos x="612" y="319"/>
                </a:cxn>
                <a:cxn ang="0">
                  <a:pos x="600" y="224"/>
                </a:cxn>
                <a:cxn ang="0">
                  <a:pos x="577" y="142"/>
                </a:cxn>
                <a:cxn ang="0">
                  <a:pos x="518" y="71"/>
                </a:cxn>
                <a:cxn ang="0">
                  <a:pos x="435" y="24"/>
                </a:cxn>
                <a:cxn ang="0">
                  <a:pos x="329" y="0"/>
                </a:cxn>
                <a:cxn ang="0">
                  <a:pos x="200" y="36"/>
                </a:cxn>
                <a:cxn ang="0">
                  <a:pos x="94" y="106"/>
                </a:cxn>
                <a:cxn ang="0">
                  <a:pos x="23" y="224"/>
                </a:cxn>
                <a:cxn ang="0">
                  <a:pos x="0" y="366"/>
                </a:cxn>
                <a:cxn ang="0">
                  <a:pos x="23" y="519"/>
                </a:cxn>
                <a:cxn ang="0">
                  <a:pos x="106" y="637"/>
                </a:cxn>
                <a:cxn ang="0">
                  <a:pos x="212" y="708"/>
                </a:cxn>
                <a:cxn ang="0">
                  <a:pos x="353" y="731"/>
                </a:cxn>
                <a:cxn ang="0">
                  <a:pos x="459" y="720"/>
                </a:cxn>
                <a:cxn ang="0">
                  <a:pos x="530" y="673"/>
                </a:cxn>
                <a:cxn ang="0">
                  <a:pos x="577" y="614"/>
                </a:cxn>
                <a:cxn ang="0">
                  <a:pos x="612" y="566"/>
                </a:cxn>
                <a:cxn ang="0">
                  <a:pos x="612" y="519"/>
                </a:cxn>
                <a:cxn ang="0">
                  <a:pos x="600" y="507"/>
                </a:cxn>
                <a:cxn ang="0">
                  <a:pos x="588" y="507"/>
                </a:cxn>
                <a:cxn ang="0">
                  <a:pos x="577" y="519"/>
                </a:cxn>
                <a:cxn ang="0">
                  <a:pos x="577" y="531"/>
                </a:cxn>
                <a:cxn ang="0">
                  <a:pos x="530" y="614"/>
                </a:cxn>
                <a:cxn ang="0">
                  <a:pos x="482" y="661"/>
                </a:cxn>
                <a:cxn ang="0">
                  <a:pos x="424" y="684"/>
                </a:cxn>
                <a:cxn ang="0">
                  <a:pos x="376" y="696"/>
                </a:cxn>
                <a:cxn ang="0">
                  <a:pos x="318" y="696"/>
                </a:cxn>
                <a:cxn ang="0">
                  <a:pos x="270" y="673"/>
                </a:cxn>
                <a:cxn ang="0">
                  <a:pos x="200" y="625"/>
                </a:cxn>
                <a:cxn ang="0">
                  <a:pos x="176" y="590"/>
                </a:cxn>
                <a:cxn ang="0">
                  <a:pos x="141" y="507"/>
                </a:cxn>
                <a:cxn ang="0">
                  <a:pos x="129" y="425"/>
                </a:cxn>
                <a:cxn ang="0">
                  <a:pos x="129" y="354"/>
                </a:cxn>
                <a:cxn ang="0">
                  <a:pos x="577" y="354"/>
                </a:cxn>
                <a:cxn ang="0">
                  <a:pos x="129" y="319"/>
                </a:cxn>
                <a:cxn ang="0">
                  <a:pos x="153" y="201"/>
                </a:cxn>
                <a:cxn ang="0">
                  <a:pos x="188" y="118"/>
                </a:cxn>
                <a:cxn ang="0">
                  <a:pos x="235" y="71"/>
                </a:cxn>
                <a:cxn ang="0">
                  <a:pos x="294" y="48"/>
                </a:cxn>
                <a:cxn ang="0">
                  <a:pos x="329" y="36"/>
                </a:cxn>
                <a:cxn ang="0">
                  <a:pos x="412" y="59"/>
                </a:cxn>
                <a:cxn ang="0">
                  <a:pos x="459" y="118"/>
                </a:cxn>
                <a:cxn ang="0">
                  <a:pos x="494" y="189"/>
                </a:cxn>
                <a:cxn ang="0">
                  <a:pos x="506" y="260"/>
                </a:cxn>
                <a:cxn ang="0">
                  <a:pos x="506" y="319"/>
                </a:cxn>
                <a:cxn ang="0">
                  <a:pos x="129" y="319"/>
                </a:cxn>
              </a:cxnLst>
              <a:rect l="0" t="0" r="r" b="b"/>
              <a:pathLst>
                <a:path w="612" h="731">
                  <a:moveTo>
                    <a:pt x="577" y="354"/>
                  </a:moveTo>
                  <a:lnTo>
                    <a:pt x="600" y="354"/>
                  </a:lnTo>
                  <a:lnTo>
                    <a:pt x="612" y="342"/>
                  </a:lnTo>
                  <a:lnTo>
                    <a:pt x="612" y="319"/>
                  </a:lnTo>
                  <a:lnTo>
                    <a:pt x="600" y="224"/>
                  </a:lnTo>
                  <a:lnTo>
                    <a:pt x="577" y="142"/>
                  </a:lnTo>
                  <a:lnTo>
                    <a:pt x="518" y="71"/>
                  </a:lnTo>
                  <a:lnTo>
                    <a:pt x="435" y="24"/>
                  </a:lnTo>
                  <a:lnTo>
                    <a:pt x="329" y="0"/>
                  </a:lnTo>
                  <a:lnTo>
                    <a:pt x="200" y="36"/>
                  </a:lnTo>
                  <a:lnTo>
                    <a:pt x="94" y="106"/>
                  </a:lnTo>
                  <a:lnTo>
                    <a:pt x="23" y="224"/>
                  </a:lnTo>
                  <a:lnTo>
                    <a:pt x="0" y="366"/>
                  </a:lnTo>
                  <a:lnTo>
                    <a:pt x="23" y="519"/>
                  </a:lnTo>
                  <a:lnTo>
                    <a:pt x="106" y="637"/>
                  </a:lnTo>
                  <a:lnTo>
                    <a:pt x="212" y="708"/>
                  </a:lnTo>
                  <a:lnTo>
                    <a:pt x="353" y="731"/>
                  </a:lnTo>
                  <a:lnTo>
                    <a:pt x="459" y="720"/>
                  </a:lnTo>
                  <a:lnTo>
                    <a:pt x="530" y="673"/>
                  </a:lnTo>
                  <a:lnTo>
                    <a:pt x="577" y="614"/>
                  </a:lnTo>
                  <a:lnTo>
                    <a:pt x="612" y="566"/>
                  </a:lnTo>
                  <a:lnTo>
                    <a:pt x="612" y="519"/>
                  </a:lnTo>
                  <a:lnTo>
                    <a:pt x="600" y="507"/>
                  </a:lnTo>
                  <a:lnTo>
                    <a:pt x="588" y="507"/>
                  </a:lnTo>
                  <a:lnTo>
                    <a:pt x="577" y="519"/>
                  </a:lnTo>
                  <a:lnTo>
                    <a:pt x="577" y="531"/>
                  </a:lnTo>
                  <a:lnTo>
                    <a:pt x="530" y="614"/>
                  </a:lnTo>
                  <a:lnTo>
                    <a:pt x="482" y="661"/>
                  </a:lnTo>
                  <a:lnTo>
                    <a:pt x="424" y="684"/>
                  </a:lnTo>
                  <a:lnTo>
                    <a:pt x="376" y="696"/>
                  </a:lnTo>
                  <a:lnTo>
                    <a:pt x="318" y="696"/>
                  </a:lnTo>
                  <a:lnTo>
                    <a:pt x="270" y="673"/>
                  </a:lnTo>
                  <a:lnTo>
                    <a:pt x="200" y="625"/>
                  </a:lnTo>
                  <a:lnTo>
                    <a:pt x="176" y="590"/>
                  </a:lnTo>
                  <a:lnTo>
                    <a:pt x="141" y="507"/>
                  </a:lnTo>
                  <a:lnTo>
                    <a:pt x="129" y="425"/>
                  </a:lnTo>
                  <a:lnTo>
                    <a:pt x="129" y="354"/>
                  </a:lnTo>
                  <a:lnTo>
                    <a:pt x="577" y="354"/>
                  </a:lnTo>
                  <a:close/>
                  <a:moveTo>
                    <a:pt x="129" y="319"/>
                  </a:moveTo>
                  <a:lnTo>
                    <a:pt x="153" y="201"/>
                  </a:lnTo>
                  <a:lnTo>
                    <a:pt x="188" y="118"/>
                  </a:lnTo>
                  <a:lnTo>
                    <a:pt x="235" y="71"/>
                  </a:lnTo>
                  <a:lnTo>
                    <a:pt x="294" y="48"/>
                  </a:lnTo>
                  <a:lnTo>
                    <a:pt x="329" y="36"/>
                  </a:lnTo>
                  <a:lnTo>
                    <a:pt x="412" y="59"/>
                  </a:lnTo>
                  <a:lnTo>
                    <a:pt x="459" y="118"/>
                  </a:lnTo>
                  <a:lnTo>
                    <a:pt x="494" y="189"/>
                  </a:lnTo>
                  <a:lnTo>
                    <a:pt x="506" y="260"/>
                  </a:lnTo>
                  <a:lnTo>
                    <a:pt x="506" y="319"/>
                  </a:lnTo>
                  <a:lnTo>
                    <a:pt x="129" y="31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04" name="Freeform 208"/>
            <p:cNvSpPr>
              <a:spLocks/>
            </p:cNvSpPr>
            <p:nvPr/>
          </p:nvSpPr>
          <p:spPr bwMode="auto">
            <a:xfrm>
              <a:off x="34603" y="14738"/>
              <a:ext cx="542" cy="708"/>
            </a:xfrm>
            <a:custGeom>
              <a:avLst/>
              <a:gdLst/>
              <a:ahLst/>
              <a:cxnLst>
                <a:cxn ang="0">
                  <a:pos x="236" y="578"/>
                </a:cxn>
                <a:cxn ang="0">
                  <a:pos x="236" y="330"/>
                </a:cxn>
                <a:cxn ang="0">
                  <a:pos x="247" y="224"/>
                </a:cxn>
                <a:cxn ang="0">
                  <a:pos x="283" y="130"/>
                </a:cxn>
                <a:cxn ang="0">
                  <a:pos x="342" y="59"/>
                </a:cxn>
                <a:cxn ang="0">
                  <a:pos x="424" y="36"/>
                </a:cxn>
                <a:cxn ang="0">
                  <a:pos x="436" y="36"/>
                </a:cxn>
                <a:cxn ang="0">
                  <a:pos x="424" y="36"/>
                </a:cxn>
                <a:cxn ang="0">
                  <a:pos x="424" y="47"/>
                </a:cxn>
                <a:cxn ang="0">
                  <a:pos x="401" y="94"/>
                </a:cxn>
                <a:cxn ang="0">
                  <a:pos x="412" y="130"/>
                </a:cxn>
                <a:cxn ang="0">
                  <a:pos x="424" y="153"/>
                </a:cxn>
                <a:cxn ang="0">
                  <a:pos x="448" y="165"/>
                </a:cxn>
                <a:cxn ang="0">
                  <a:pos x="495" y="165"/>
                </a:cxn>
                <a:cxn ang="0">
                  <a:pos x="530" y="130"/>
                </a:cxn>
                <a:cxn ang="0">
                  <a:pos x="542" y="94"/>
                </a:cxn>
                <a:cxn ang="0">
                  <a:pos x="530" y="71"/>
                </a:cxn>
                <a:cxn ang="0">
                  <a:pos x="518" y="36"/>
                </a:cxn>
                <a:cxn ang="0">
                  <a:pos x="495" y="24"/>
                </a:cxn>
                <a:cxn ang="0">
                  <a:pos x="459" y="0"/>
                </a:cxn>
                <a:cxn ang="0">
                  <a:pos x="424" y="0"/>
                </a:cxn>
                <a:cxn ang="0">
                  <a:pos x="342" y="12"/>
                </a:cxn>
                <a:cxn ang="0">
                  <a:pos x="283" y="59"/>
                </a:cxn>
                <a:cxn ang="0">
                  <a:pos x="247" y="118"/>
                </a:cxn>
                <a:cxn ang="0">
                  <a:pos x="224" y="177"/>
                </a:cxn>
                <a:cxn ang="0">
                  <a:pos x="224" y="0"/>
                </a:cxn>
                <a:cxn ang="0">
                  <a:pos x="0" y="12"/>
                </a:cxn>
                <a:cxn ang="0">
                  <a:pos x="0" y="71"/>
                </a:cxn>
                <a:cxn ang="0">
                  <a:pos x="83" y="71"/>
                </a:cxn>
                <a:cxn ang="0">
                  <a:pos x="106" y="83"/>
                </a:cxn>
                <a:cxn ang="0">
                  <a:pos x="118" y="94"/>
                </a:cxn>
                <a:cxn ang="0">
                  <a:pos x="130" y="118"/>
                </a:cxn>
                <a:cxn ang="0">
                  <a:pos x="130" y="625"/>
                </a:cxn>
                <a:cxn ang="0">
                  <a:pos x="118" y="649"/>
                </a:cxn>
                <a:cxn ang="0">
                  <a:pos x="94" y="649"/>
                </a:cxn>
                <a:cxn ang="0">
                  <a:pos x="59" y="661"/>
                </a:cxn>
                <a:cxn ang="0">
                  <a:pos x="0" y="661"/>
                </a:cxn>
                <a:cxn ang="0">
                  <a:pos x="0" y="708"/>
                </a:cxn>
                <a:cxn ang="0">
                  <a:pos x="389" y="708"/>
                </a:cxn>
                <a:cxn ang="0">
                  <a:pos x="389" y="661"/>
                </a:cxn>
                <a:cxn ang="0">
                  <a:pos x="306" y="661"/>
                </a:cxn>
                <a:cxn ang="0">
                  <a:pos x="271" y="649"/>
                </a:cxn>
                <a:cxn ang="0">
                  <a:pos x="247" y="637"/>
                </a:cxn>
                <a:cxn ang="0">
                  <a:pos x="236" y="625"/>
                </a:cxn>
                <a:cxn ang="0">
                  <a:pos x="236" y="578"/>
                </a:cxn>
              </a:cxnLst>
              <a:rect l="0" t="0" r="r" b="b"/>
              <a:pathLst>
                <a:path w="542" h="708">
                  <a:moveTo>
                    <a:pt x="236" y="578"/>
                  </a:moveTo>
                  <a:lnTo>
                    <a:pt x="236" y="330"/>
                  </a:lnTo>
                  <a:lnTo>
                    <a:pt x="247" y="224"/>
                  </a:lnTo>
                  <a:lnTo>
                    <a:pt x="283" y="130"/>
                  </a:lnTo>
                  <a:lnTo>
                    <a:pt x="342" y="59"/>
                  </a:lnTo>
                  <a:lnTo>
                    <a:pt x="424" y="36"/>
                  </a:lnTo>
                  <a:lnTo>
                    <a:pt x="436" y="36"/>
                  </a:lnTo>
                  <a:lnTo>
                    <a:pt x="424" y="36"/>
                  </a:lnTo>
                  <a:lnTo>
                    <a:pt x="424" y="47"/>
                  </a:lnTo>
                  <a:lnTo>
                    <a:pt x="401" y="94"/>
                  </a:lnTo>
                  <a:lnTo>
                    <a:pt x="412" y="130"/>
                  </a:lnTo>
                  <a:lnTo>
                    <a:pt x="424" y="153"/>
                  </a:lnTo>
                  <a:lnTo>
                    <a:pt x="448" y="165"/>
                  </a:lnTo>
                  <a:lnTo>
                    <a:pt x="495" y="165"/>
                  </a:lnTo>
                  <a:lnTo>
                    <a:pt x="530" y="130"/>
                  </a:lnTo>
                  <a:lnTo>
                    <a:pt x="542" y="94"/>
                  </a:lnTo>
                  <a:lnTo>
                    <a:pt x="530" y="71"/>
                  </a:lnTo>
                  <a:lnTo>
                    <a:pt x="518" y="36"/>
                  </a:lnTo>
                  <a:lnTo>
                    <a:pt x="495" y="24"/>
                  </a:lnTo>
                  <a:lnTo>
                    <a:pt x="459" y="0"/>
                  </a:lnTo>
                  <a:lnTo>
                    <a:pt x="424" y="0"/>
                  </a:lnTo>
                  <a:lnTo>
                    <a:pt x="342" y="12"/>
                  </a:lnTo>
                  <a:lnTo>
                    <a:pt x="283" y="59"/>
                  </a:lnTo>
                  <a:lnTo>
                    <a:pt x="247" y="118"/>
                  </a:lnTo>
                  <a:lnTo>
                    <a:pt x="224" y="177"/>
                  </a:lnTo>
                  <a:lnTo>
                    <a:pt x="224" y="0"/>
                  </a:lnTo>
                  <a:lnTo>
                    <a:pt x="0" y="12"/>
                  </a:lnTo>
                  <a:lnTo>
                    <a:pt x="0" y="71"/>
                  </a:lnTo>
                  <a:lnTo>
                    <a:pt x="83" y="71"/>
                  </a:lnTo>
                  <a:lnTo>
                    <a:pt x="106" y="83"/>
                  </a:lnTo>
                  <a:lnTo>
                    <a:pt x="118" y="94"/>
                  </a:lnTo>
                  <a:lnTo>
                    <a:pt x="130" y="118"/>
                  </a:lnTo>
                  <a:lnTo>
                    <a:pt x="130" y="625"/>
                  </a:lnTo>
                  <a:lnTo>
                    <a:pt x="118" y="649"/>
                  </a:lnTo>
                  <a:lnTo>
                    <a:pt x="94" y="649"/>
                  </a:lnTo>
                  <a:lnTo>
                    <a:pt x="59" y="661"/>
                  </a:lnTo>
                  <a:lnTo>
                    <a:pt x="0" y="661"/>
                  </a:lnTo>
                  <a:lnTo>
                    <a:pt x="0" y="708"/>
                  </a:lnTo>
                  <a:lnTo>
                    <a:pt x="389" y="708"/>
                  </a:lnTo>
                  <a:lnTo>
                    <a:pt x="389" y="661"/>
                  </a:lnTo>
                  <a:lnTo>
                    <a:pt x="306" y="661"/>
                  </a:lnTo>
                  <a:lnTo>
                    <a:pt x="271" y="649"/>
                  </a:lnTo>
                  <a:lnTo>
                    <a:pt x="247" y="637"/>
                  </a:lnTo>
                  <a:lnTo>
                    <a:pt x="236" y="625"/>
                  </a:lnTo>
                  <a:lnTo>
                    <a:pt x="236" y="5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05" name="Freeform 209"/>
            <p:cNvSpPr>
              <a:spLocks noEditPoints="1"/>
            </p:cNvSpPr>
            <p:nvPr/>
          </p:nvSpPr>
          <p:spPr bwMode="auto">
            <a:xfrm>
              <a:off x="35251" y="14726"/>
              <a:ext cx="730" cy="731"/>
            </a:xfrm>
            <a:custGeom>
              <a:avLst/>
              <a:gdLst/>
              <a:ahLst/>
              <a:cxnLst>
                <a:cxn ang="0">
                  <a:pos x="471" y="637"/>
                </a:cxn>
                <a:cxn ang="0">
                  <a:pos x="530" y="708"/>
                </a:cxn>
                <a:cxn ang="0">
                  <a:pos x="589" y="731"/>
                </a:cxn>
                <a:cxn ang="0">
                  <a:pos x="624" y="720"/>
                </a:cxn>
                <a:cxn ang="0">
                  <a:pos x="671" y="708"/>
                </a:cxn>
                <a:cxn ang="0">
                  <a:pos x="706" y="661"/>
                </a:cxn>
                <a:cxn ang="0">
                  <a:pos x="730" y="578"/>
                </a:cxn>
                <a:cxn ang="0">
                  <a:pos x="683" y="484"/>
                </a:cxn>
                <a:cxn ang="0">
                  <a:pos x="671" y="649"/>
                </a:cxn>
                <a:cxn ang="0">
                  <a:pos x="624" y="684"/>
                </a:cxn>
                <a:cxn ang="0">
                  <a:pos x="577" y="649"/>
                </a:cxn>
                <a:cxn ang="0">
                  <a:pos x="565" y="614"/>
                </a:cxn>
                <a:cxn ang="0">
                  <a:pos x="506" y="95"/>
                </a:cxn>
                <a:cxn ang="0">
                  <a:pos x="365" y="12"/>
                </a:cxn>
                <a:cxn ang="0">
                  <a:pos x="176" y="24"/>
                </a:cxn>
                <a:cxn ang="0">
                  <a:pos x="47" y="177"/>
                </a:cxn>
                <a:cxn ang="0">
                  <a:pos x="70" y="236"/>
                </a:cxn>
                <a:cxn ang="0">
                  <a:pos x="153" y="248"/>
                </a:cxn>
                <a:cxn ang="0">
                  <a:pos x="200" y="189"/>
                </a:cxn>
                <a:cxn ang="0">
                  <a:pos x="188" y="154"/>
                </a:cxn>
                <a:cxn ang="0">
                  <a:pos x="118" y="106"/>
                </a:cxn>
                <a:cxn ang="0">
                  <a:pos x="176" y="59"/>
                </a:cxn>
                <a:cxn ang="0">
                  <a:pos x="259" y="36"/>
                </a:cxn>
                <a:cxn ang="0">
                  <a:pos x="341" y="48"/>
                </a:cxn>
                <a:cxn ang="0">
                  <a:pos x="447" y="154"/>
                </a:cxn>
                <a:cxn ang="0">
                  <a:pos x="459" y="307"/>
                </a:cxn>
                <a:cxn ang="0">
                  <a:pos x="165" y="354"/>
                </a:cxn>
                <a:cxn ang="0">
                  <a:pos x="23" y="496"/>
                </a:cxn>
                <a:cxn ang="0">
                  <a:pos x="23" y="649"/>
                </a:cxn>
                <a:cxn ang="0">
                  <a:pos x="176" y="731"/>
                </a:cxn>
                <a:cxn ang="0">
                  <a:pos x="353" y="720"/>
                </a:cxn>
                <a:cxn ang="0">
                  <a:pos x="471" y="602"/>
                </a:cxn>
                <a:cxn ang="0">
                  <a:pos x="459" y="496"/>
                </a:cxn>
                <a:cxn ang="0">
                  <a:pos x="388" y="661"/>
                </a:cxn>
                <a:cxn ang="0">
                  <a:pos x="271" y="708"/>
                </a:cxn>
                <a:cxn ang="0">
                  <a:pos x="188" y="684"/>
                </a:cxn>
                <a:cxn ang="0">
                  <a:pos x="129" y="614"/>
                </a:cxn>
                <a:cxn ang="0">
                  <a:pos x="141" y="507"/>
                </a:cxn>
                <a:cxn ang="0">
                  <a:pos x="224" y="389"/>
                </a:cxn>
                <a:cxn ang="0">
                  <a:pos x="459" y="331"/>
                </a:cxn>
              </a:cxnLst>
              <a:rect l="0" t="0" r="r" b="b"/>
              <a:pathLst>
                <a:path w="730" h="731">
                  <a:moveTo>
                    <a:pt x="471" y="602"/>
                  </a:moveTo>
                  <a:lnTo>
                    <a:pt x="471" y="637"/>
                  </a:lnTo>
                  <a:lnTo>
                    <a:pt x="483" y="661"/>
                  </a:lnTo>
                  <a:lnTo>
                    <a:pt x="530" y="708"/>
                  </a:lnTo>
                  <a:lnTo>
                    <a:pt x="553" y="720"/>
                  </a:lnTo>
                  <a:lnTo>
                    <a:pt x="589" y="731"/>
                  </a:lnTo>
                  <a:lnTo>
                    <a:pt x="600" y="731"/>
                  </a:lnTo>
                  <a:lnTo>
                    <a:pt x="624" y="720"/>
                  </a:lnTo>
                  <a:lnTo>
                    <a:pt x="647" y="720"/>
                  </a:lnTo>
                  <a:lnTo>
                    <a:pt x="671" y="708"/>
                  </a:lnTo>
                  <a:lnTo>
                    <a:pt x="695" y="684"/>
                  </a:lnTo>
                  <a:lnTo>
                    <a:pt x="706" y="661"/>
                  </a:lnTo>
                  <a:lnTo>
                    <a:pt x="718" y="625"/>
                  </a:lnTo>
                  <a:lnTo>
                    <a:pt x="730" y="578"/>
                  </a:lnTo>
                  <a:lnTo>
                    <a:pt x="730" y="484"/>
                  </a:lnTo>
                  <a:lnTo>
                    <a:pt x="683" y="484"/>
                  </a:lnTo>
                  <a:lnTo>
                    <a:pt x="683" y="614"/>
                  </a:lnTo>
                  <a:lnTo>
                    <a:pt x="671" y="649"/>
                  </a:lnTo>
                  <a:lnTo>
                    <a:pt x="636" y="684"/>
                  </a:lnTo>
                  <a:lnTo>
                    <a:pt x="624" y="684"/>
                  </a:lnTo>
                  <a:lnTo>
                    <a:pt x="600" y="673"/>
                  </a:lnTo>
                  <a:lnTo>
                    <a:pt x="577" y="649"/>
                  </a:lnTo>
                  <a:lnTo>
                    <a:pt x="577" y="625"/>
                  </a:lnTo>
                  <a:lnTo>
                    <a:pt x="565" y="614"/>
                  </a:lnTo>
                  <a:lnTo>
                    <a:pt x="565" y="177"/>
                  </a:lnTo>
                  <a:lnTo>
                    <a:pt x="506" y="95"/>
                  </a:lnTo>
                  <a:lnTo>
                    <a:pt x="447" y="36"/>
                  </a:lnTo>
                  <a:lnTo>
                    <a:pt x="365" y="12"/>
                  </a:lnTo>
                  <a:lnTo>
                    <a:pt x="294" y="0"/>
                  </a:lnTo>
                  <a:lnTo>
                    <a:pt x="176" y="24"/>
                  </a:lnTo>
                  <a:lnTo>
                    <a:pt x="82" y="95"/>
                  </a:lnTo>
                  <a:lnTo>
                    <a:pt x="47" y="177"/>
                  </a:lnTo>
                  <a:lnTo>
                    <a:pt x="59" y="213"/>
                  </a:lnTo>
                  <a:lnTo>
                    <a:pt x="70" y="236"/>
                  </a:lnTo>
                  <a:lnTo>
                    <a:pt x="118" y="260"/>
                  </a:lnTo>
                  <a:lnTo>
                    <a:pt x="153" y="248"/>
                  </a:lnTo>
                  <a:lnTo>
                    <a:pt x="176" y="236"/>
                  </a:lnTo>
                  <a:lnTo>
                    <a:pt x="200" y="189"/>
                  </a:lnTo>
                  <a:lnTo>
                    <a:pt x="200" y="177"/>
                  </a:lnTo>
                  <a:lnTo>
                    <a:pt x="188" y="154"/>
                  </a:lnTo>
                  <a:lnTo>
                    <a:pt x="188" y="142"/>
                  </a:lnTo>
                  <a:lnTo>
                    <a:pt x="118" y="106"/>
                  </a:lnTo>
                  <a:lnTo>
                    <a:pt x="141" y="83"/>
                  </a:lnTo>
                  <a:lnTo>
                    <a:pt x="176" y="59"/>
                  </a:lnTo>
                  <a:lnTo>
                    <a:pt x="224" y="48"/>
                  </a:lnTo>
                  <a:lnTo>
                    <a:pt x="259" y="36"/>
                  </a:lnTo>
                  <a:lnTo>
                    <a:pt x="282" y="36"/>
                  </a:lnTo>
                  <a:lnTo>
                    <a:pt x="341" y="48"/>
                  </a:lnTo>
                  <a:lnTo>
                    <a:pt x="400" y="83"/>
                  </a:lnTo>
                  <a:lnTo>
                    <a:pt x="447" y="154"/>
                  </a:lnTo>
                  <a:lnTo>
                    <a:pt x="459" y="248"/>
                  </a:lnTo>
                  <a:lnTo>
                    <a:pt x="459" y="307"/>
                  </a:lnTo>
                  <a:lnTo>
                    <a:pt x="318" y="319"/>
                  </a:lnTo>
                  <a:lnTo>
                    <a:pt x="165" y="354"/>
                  </a:lnTo>
                  <a:lnTo>
                    <a:pt x="70" y="425"/>
                  </a:lnTo>
                  <a:lnTo>
                    <a:pt x="23" y="496"/>
                  </a:lnTo>
                  <a:lnTo>
                    <a:pt x="0" y="566"/>
                  </a:lnTo>
                  <a:lnTo>
                    <a:pt x="23" y="649"/>
                  </a:lnTo>
                  <a:lnTo>
                    <a:pt x="94" y="696"/>
                  </a:lnTo>
                  <a:lnTo>
                    <a:pt x="176" y="731"/>
                  </a:lnTo>
                  <a:lnTo>
                    <a:pt x="259" y="731"/>
                  </a:lnTo>
                  <a:lnTo>
                    <a:pt x="353" y="720"/>
                  </a:lnTo>
                  <a:lnTo>
                    <a:pt x="424" y="673"/>
                  </a:lnTo>
                  <a:lnTo>
                    <a:pt x="471" y="602"/>
                  </a:lnTo>
                  <a:close/>
                  <a:moveTo>
                    <a:pt x="459" y="331"/>
                  </a:moveTo>
                  <a:lnTo>
                    <a:pt x="459" y="496"/>
                  </a:lnTo>
                  <a:lnTo>
                    <a:pt x="435" y="590"/>
                  </a:lnTo>
                  <a:lnTo>
                    <a:pt x="388" y="661"/>
                  </a:lnTo>
                  <a:lnTo>
                    <a:pt x="329" y="696"/>
                  </a:lnTo>
                  <a:lnTo>
                    <a:pt x="271" y="708"/>
                  </a:lnTo>
                  <a:lnTo>
                    <a:pt x="224" y="696"/>
                  </a:lnTo>
                  <a:lnTo>
                    <a:pt x="188" y="684"/>
                  </a:lnTo>
                  <a:lnTo>
                    <a:pt x="153" y="649"/>
                  </a:lnTo>
                  <a:lnTo>
                    <a:pt x="129" y="614"/>
                  </a:lnTo>
                  <a:lnTo>
                    <a:pt x="129" y="566"/>
                  </a:lnTo>
                  <a:lnTo>
                    <a:pt x="141" y="507"/>
                  </a:lnTo>
                  <a:lnTo>
                    <a:pt x="165" y="448"/>
                  </a:lnTo>
                  <a:lnTo>
                    <a:pt x="224" y="389"/>
                  </a:lnTo>
                  <a:lnTo>
                    <a:pt x="318" y="354"/>
                  </a:lnTo>
                  <a:lnTo>
                    <a:pt x="459" y="33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06" name="Freeform 210"/>
            <p:cNvSpPr>
              <a:spLocks/>
            </p:cNvSpPr>
            <p:nvPr/>
          </p:nvSpPr>
          <p:spPr bwMode="auto">
            <a:xfrm>
              <a:off x="36016" y="14455"/>
              <a:ext cx="506" cy="1002"/>
            </a:xfrm>
            <a:custGeom>
              <a:avLst/>
              <a:gdLst/>
              <a:ahLst/>
              <a:cxnLst>
                <a:cxn ang="0">
                  <a:pos x="247" y="354"/>
                </a:cxn>
                <a:cxn ang="0">
                  <a:pos x="471" y="354"/>
                </a:cxn>
                <a:cxn ang="0">
                  <a:pos x="471" y="295"/>
                </a:cxn>
                <a:cxn ang="0">
                  <a:pos x="247" y="295"/>
                </a:cxn>
                <a:cxn ang="0">
                  <a:pos x="247" y="0"/>
                </a:cxn>
                <a:cxn ang="0">
                  <a:pos x="212" y="0"/>
                </a:cxn>
                <a:cxn ang="0">
                  <a:pos x="200" y="83"/>
                </a:cxn>
                <a:cxn ang="0">
                  <a:pos x="177" y="165"/>
                </a:cxn>
                <a:cxn ang="0">
                  <a:pos x="141" y="236"/>
                </a:cxn>
                <a:cxn ang="0">
                  <a:pos x="83" y="295"/>
                </a:cxn>
                <a:cxn ang="0">
                  <a:pos x="0" y="319"/>
                </a:cxn>
                <a:cxn ang="0">
                  <a:pos x="0" y="354"/>
                </a:cxn>
                <a:cxn ang="0">
                  <a:pos x="141" y="354"/>
                </a:cxn>
                <a:cxn ang="0">
                  <a:pos x="141" y="790"/>
                </a:cxn>
                <a:cxn ang="0">
                  <a:pos x="153" y="885"/>
                </a:cxn>
                <a:cxn ang="0">
                  <a:pos x="189" y="955"/>
                </a:cxn>
                <a:cxn ang="0">
                  <a:pos x="247" y="991"/>
                </a:cxn>
                <a:cxn ang="0">
                  <a:pos x="295" y="1002"/>
                </a:cxn>
                <a:cxn ang="0">
                  <a:pos x="342" y="1002"/>
                </a:cxn>
                <a:cxn ang="0">
                  <a:pos x="412" y="991"/>
                </a:cxn>
                <a:cxn ang="0">
                  <a:pos x="459" y="944"/>
                </a:cxn>
                <a:cxn ang="0">
                  <a:pos x="495" y="873"/>
                </a:cxn>
                <a:cxn ang="0">
                  <a:pos x="506" y="790"/>
                </a:cxn>
                <a:cxn ang="0">
                  <a:pos x="506" y="696"/>
                </a:cxn>
                <a:cxn ang="0">
                  <a:pos x="459" y="696"/>
                </a:cxn>
                <a:cxn ang="0">
                  <a:pos x="459" y="849"/>
                </a:cxn>
                <a:cxn ang="0">
                  <a:pos x="436" y="920"/>
                </a:cxn>
                <a:cxn ang="0">
                  <a:pos x="389" y="967"/>
                </a:cxn>
                <a:cxn ang="0">
                  <a:pos x="318" y="967"/>
                </a:cxn>
                <a:cxn ang="0">
                  <a:pos x="283" y="932"/>
                </a:cxn>
                <a:cxn ang="0">
                  <a:pos x="271" y="908"/>
                </a:cxn>
                <a:cxn ang="0">
                  <a:pos x="259" y="873"/>
                </a:cxn>
                <a:cxn ang="0">
                  <a:pos x="247" y="849"/>
                </a:cxn>
                <a:cxn ang="0">
                  <a:pos x="247" y="790"/>
                </a:cxn>
                <a:cxn ang="0">
                  <a:pos x="247" y="354"/>
                </a:cxn>
              </a:cxnLst>
              <a:rect l="0" t="0" r="r" b="b"/>
              <a:pathLst>
                <a:path w="506" h="1002">
                  <a:moveTo>
                    <a:pt x="247" y="354"/>
                  </a:moveTo>
                  <a:lnTo>
                    <a:pt x="471" y="354"/>
                  </a:lnTo>
                  <a:lnTo>
                    <a:pt x="471" y="295"/>
                  </a:lnTo>
                  <a:lnTo>
                    <a:pt x="247" y="295"/>
                  </a:lnTo>
                  <a:lnTo>
                    <a:pt x="247" y="0"/>
                  </a:lnTo>
                  <a:lnTo>
                    <a:pt x="212" y="0"/>
                  </a:lnTo>
                  <a:lnTo>
                    <a:pt x="200" y="83"/>
                  </a:lnTo>
                  <a:lnTo>
                    <a:pt x="177" y="165"/>
                  </a:lnTo>
                  <a:lnTo>
                    <a:pt x="141" y="236"/>
                  </a:lnTo>
                  <a:lnTo>
                    <a:pt x="83" y="295"/>
                  </a:lnTo>
                  <a:lnTo>
                    <a:pt x="0" y="319"/>
                  </a:lnTo>
                  <a:lnTo>
                    <a:pt x="0" y="354"/>
                  </a:lnTo>
                  <a:lnTo>
                    <a:pt x="141" y="354"/>
                  </a:lnTo>
                  <a:lnTo>
                    <a:pt x="141" y="790"/>
                  </a:lnTo>
                  <a:lnTo>
                    <a:pt x="153" y="885"/>
                  </a:lnTo>
                  <a:lnTo>
                    <a:pt x="189" y="955"/>
                  </a:lnTo>
                  <a:lnTo>
                    <a:pt x="247" y="991"/>
                  </a:lnTo>
                  <a:lnTo>
                    <a:pt x="295" y="1002"/>
                  </a:lnTo>
                  <a:lnTo>
                    <a:pt x="342" y="1002"/>
                  </a:lnTo>
                  <a:lnTo>
                    <a:pt x="412" y="991"/>
                  </a:lnTo>
                  <a:lnTo>
                    <a:pt x="459" y="944"/>
                  </a:lnTo>
                  <a:lnTo>
                    <a:pt x="495" y="873"/>
                  </a:lnTo>
                  <a:lnTo>
                    <a:pt x="506" y="790"/>
                  </a:lnTo>
                  <a:lnTo>
                    <a:pt x="506" y="696"/>
                  </a:lnTo>
                  <a:lnTo>
                    <a:pt x="459" y="696"/>
                  </a:lnTo>
                  <a:lnTo>
                    <a:pt x="459" y="849"/>
                  </a:lnTo>
                  <a:lnTo>
                    <a:pt x="436" y="920"/>
                  </a:lnTo>
                  <a:lnTo>
                    <a:pt x="389" y="967"/>
                  </a:lnTo>
                  <a:lnTo>
                    <a:pt x="318" y="967"/>
                  </a:lnTo>
                  <a:lnTo>
                    <a:pt x="283" y="932"/>
                  </a:lnTo>
                  <a:lnTo>
                    <a:pt x="271" y="908"/>
                  </a:lnTo>
                  <a:lnTo>
                    <a:pt x="259" y="873"/>
                  </a:lnTo>
                  <a:lnTo>
                    <a:pt x="247" y="849"/>
                  </a:lnTo>
                  <a:lnTo>
                    <a:pt x="247" y="790"/>
                  </a:lnTo>
                  <a:lnTo>
                    <a:pt x="247" y="3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07" name="Freeform 211"/>
            <p:cNvSpPr>
              <a:spLocks noEditPoints="1"/>
            </p:cNvSpPr>
            <p:nvPr/>
          </p:nvSpPr>
          <p:spPr bwMode="auto">
            <a:xfrm>
              <a:off x="36664" y="14373"/>
              <a:ext cx="341" cy="1073"/>
            </a:xfrm>
            <a:custGeom>
              <a:avLst/>
              <a:gdLst/>
              <a:ahLst/>
              <a:cxnLst>
                <a:cxn ang="0">
                  <a:pos x="224" y="365"/>
                </a:cxn>
                <a:cxn ang="0">
                  <a:pos x="0" y="377"/>
                </a:cxn>
                <a:cxn ang="0">
                  <a:pos x="0" y="436"/>
                </a:cxn>
                <a:cxn ang="0">
                  <a:pos x="82" y="436"/>
                </a:cxn>
                <a:cxn ang="0">
                  <a:pos x="106" y="448"/>
                </a:cxn>
                <a:cxn ang="0">
                  <a:pos x="118" y="459"/>
                </a:cxn>
                <a:cxn ang="0">
                  <a:pos x="118" y="990"/>
                </a:cxn>
                <a:cxn ang="0">
                  <a:pos x="106" y="1014"/>
                </a:cxn>
                <a:cxn ang="0">
                  <a:pos x="82" y="1014"/>
                </a:cxn>
                <a:cxn ang="0">
                  <a:pos x="47" y="1026"/>
                </a:cxn>
                <a:cxn ang="0">
                  <a:pos x="0" y="1026"/>
                </a:cxn>
                <a:cxn ang="0">
                  <a:pos x="0" y="1073"/>
                </a:cxn>
                <a:cxn ang="0">
                  <a:pos x="341" y="1073"/>
                </a:cxn>
                <a:cxn ang="0">
                  <a:pos x="341" y="1026"/>
                </a:cxn>
                <a:cxn ang="0">
                  <a:pos x="294" y="1026"/>
                </a:cxn>
                <a:cxn ang="0">
                  <a:pos x="259" y="1014"/>
                </a:cxn>
                <a:cxn ang="0">
                  <a:pos x="247" y="1014"/>
                </a:cxn>
                <a:cxn ang="0">
                  <a:pos x="235" y="1002"/>
                </a:cxn>
                <a:cxn ang="0">
                  <a:pos x="224" y="978"/>
                </a:cxn>
                <a:cxn ang="0">
                  <a:pos x="224" y="955"/>
                </a:cxn>
                <a:cxn ang="0">
                  <a:pos x="224" y="365"/>
                </a:cxn>
                <a:cxn ang="0">
                  <a:pos x="235" y="82"/>
                </a:cxn>
                <a:cxn ang="0">
                  <a:pos x="224" y="47"/>
                </a:cxn>
                <a:cxn ang="0">
                  <a:pos x="212" y="23"/>
                </a:cxn>
                <a:cxn ang="0">
                  <a:pos x="176" y="11"/>
                </a:cxn>
                <a:cxn ang="0">
                  <a:pos x="153" y="0"/>
                </a:cxn>
                <a:cxn ang="0">
                  <a:pos x="118" y="11"/>
                </a:cxn>
                <a:cxn ang="0">
                  <a:pos x="94" y="23"/>
                </a:cxn>
                <a:cxn ang="0">
                  <a:pos x="70" y="59"/>
                </a:cxn>
                <a:cxn ang="0">
                  <a:pos x="70" y="117"/>
                </a:cxn>
                <a:cxn ang="0">
                  <a:pos x="118" y="165"/>
                </a:cxn>
                <a:cxn ang="0">
                  <a:pos x="153" y="176"/>
                </a:cxn>
                <a:cxn ang="0">
                  <a:pos x="188" y="165"/>
                </a:cxn>
                <a:cxn ang="0">
                  <a:pos x="212" y="153"/>
                </a:cxn>
                <a:cxn ang="0">
                  <a:pos x="235" y="82"/>
                </a:cxn>
              </a:cxnLst>
              <a:rect l="0" t="0" r="r" b="b"/>
              <a:pathLst>
                <a:path w="341" h="1073">
                  <a:moveTo>
                    <a:pt x="224" y="365"/>
                  </a:moveTo>
                  <a:lnTo>
                    <a:pt x="0" y="377"/>
                  </a:lnTo>
                  <a:lnTo>
                    <a:pt x="0" y="436"/>
                  </a:lnTo>
                  <a:lnTo>
                    <a:pt x="82" y="436"/>
                  </a:lnTo>
                  <a:lnTo>
                    <a:pt x="106" y="448"/>
                  </a:lnTo>
                  <a:lnTo>
                    <a:pt x="118" y="459"/>
                  </a:lnTo>
                  <a:lnTo>
                    <a:pt x="118" y="990"/>
                  </a:lnTo>
                  <a:lnTo>
                    <a:pt x="106" y="1014"/>
                  </a:lnTo>
                  <a:lnTo>
                    <a:pt x="82" y="1014"/>
                  </a:lnTo>
                  <a:lnTo>
                    <a:pt x="47" y="1026"/>
                  </a:lnTo>
                  <a:lnTo>
                    <a:pt x="0" y="1026"/>
                  </a:lnTo>
                  <a:lnTo>
                    <a:pt x="0" y="1073"/>
                  </a:lnTo>
                  <a:lnTo>
                    <a:pt x="341" y="1073"/>
                  </a:lnTo>
                  <a:lnTo>
                    <a:pt x="341" y="1026"/>
                  </a:lnTo>
                  <a:lnTo>
                    <a:pt x="294" y="1026"/>
                  </a:lnTo>
                  <a:lnTo>
                    <a:pt x="259" y="1014"/>
                  </a:lnTo>
                  <a:lnTo>
                    <a:pt x="247" y="1014"/>
                  </a:lnTo>
                  <a:lnTo>
                    <a:pt x="235" y="1002"/>
                  </a:lnTo>
                  <a:lnTo>
                    <a:pt x="224" y="978"/>
                  </a:lnTo>
                  <a:lnTo>
                    <a:pt x="224" y="955"/>
                  </a:lnTo>
                  <a:lnTo>
                    <a:pt x="224" y="365"/>
                  </a:lnTo>
                  <a:close/>
                  <a:moveTo>
                    <a:pt x="235" y="82"/>
                  </a:moveTo>
                  <a:lnTo>
                    <a:pt x="224" y="47"/>
                  </a:lnTo>
                  <a:lnTo>
                    <a:pt x="212" y="23"/>
                  </a:lnTo>
                  <a:lnTo>
                    <a:pt x="176" y="11"/>
                  </a:lnTo>
                  <a:lnTo>
                    <a:pt x="153" y="0"/>
                  </a:lnTo>
                  <a:lnTo>
                    <a:pt x="118" y="11"/>
                  </a:lnTo>
                  <a:lnTo>
                    <a:pt x="94" y="23"/>
                  </a:lnTo>
                  <a:lnTo>
                    <a:pt x="70" y="59"/>
                  </a:lnTo>
                  <a:lnTo>
                    <a:pt x="70" y="117"/>
                  </a:lnTo>
                  <a:lnTo>
                    <a:pt x="118" y="165"/>
                  </a:lnTo>
                  <a:lnTo>
                    <a:pt x="153" y="176"/>
                  </a:lnTo>
                  <a:lnTo>
                    <a:pt x="188" y="165"/>
                  </a:lnTo>
                  <a:lnTo>
                    <a:pt x="212" y="153"/>
                  </a:lnTo>
                  <a:lnTo>
                    <a:pt x="235" y="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08" name="Freeform 212"/>
            <p:cNvSpPr>
              <a:spLocks noEditPoints="1"/>
            </p:cNvSpPr>
            <p:nvPr/>
          </p:nvSpPr>
          <p:spPr bwMode="auto">
            <a:xfrm>
              <a:off x="37099" y="14726"/>
              <a:ext cx="707" cy="731"/>
            </a:xfrm>
            <a:custGeom>
              <a:avLst/>
              <a:gdLst/>
              <a:ahLst/>
              <a:cxnLst>
                <a:cxn ang="0">
                  <a:pos x="707" y="378"/>
                </a:cxn>
                <a:cxn ang="0">
                  <a:pos x="683" y="236"/>
                </a:cxn>
                <a:cxn ang="0">
                  <a:pos x="601" y="118"/>
                </a:cxn>
                <a:cxn ang="0">
                  <a:pos x="495" y="36"/>
                </a:cxn>
                <a:cxn ang="0">
                  <a:pos x="354" y="0"/>
                </a:cxn>
                <a:cxn ang="0">
                  <a:pos x="212" y="36"/>
                </a:cxn>
                <a:cxn ang="0">
                  <a:pos x="106" y="118"/>
                </a:cxn>
                <a:cxn ang="0">
                  <a:pos x="24" y="236"/>
                </a:cxn>
                <a:cxn ang="0">
                  <a:pos x="0" y="378"/>
                </a:cxn>
                <a:cxn ang="0">
                  <a:pos x="24" y="519"/>
                </a:cxn>
                <a:cxn ang="0">
                  <a:pos x="106" y="637"/>
                </a:cxn>
                <a:cxn ang="0">
                  <a:pos x="224" y="708"/>
                </a:cxn>
                <a:cxn ang="0">
                  <a:pos x="354" y="731"/>
                </a:cxn>
                <a:cxn ang="0">
                  <a:pos x="495" y="708"/>
                </a:cxn>
                <a:cxn ang="0">
                  <a:pos x="601" y="637"/>
                </a:cxn>
                <a:cxn ang="0">
                  <a:pos x="683" y="519"/>
                </a:cxn>
                <a:cxn ang="0">
                  <a:pos x="707" y="378"/>
                </a:cxn>
                <a:cxn ang="0">
                  <a:pos x="354" y="696"/>
                </a:cxn>
                <a:cxn ang="0">
                  <a:pos x="318" y="696"/>
                </a:cxn>
                <a:cxn ang="0">
                  <a:pos x="271" y="684"/>
                </a:cxn>
                <a:cxn ang="0">
                  <a:pos x="236" y="661"/>
                </a:cxn>
                <a:cxn ang="0">
                  <a:pos x="201" y="625"/>
                </a:cxn>
                <a:cxn ang="0">
                  <a:pos x="177" y="590"/>
                </a:cxn>
                <a:cxn ang="0">
                  <a:pos x="142" y="507"/>
                </a:cxn>
                <a:cxn ang="0">
                  <a:pos x="130" y="437"/>
                </a:cxn>
                <a:cxn ang="0">
                  <a:pos x="130" y="366"/>
                </a:cxn>
                <a:cxn ang="0">
                  <a:pos x="142" y="260"/>
                </a:cxn>
                <a:cxn ang="0">
                  <a:pos x="165" y="142"/>
                </a:cxn>
                <a:cxn ang="0">
                  <a:pos x="236" y="71"/>
                </a:cxn>
                <a:cxn ang="0">
                  <a:pos x="271" y="59"/>
                </a:cxn>
                <a:cxn ang="0">
                  <a:pos x="318" y="36"/>
                </a:cxn>
                <a:cxn ang="0">
                  <a:pos x="354" y="36"/>
                </a:cxn>
                <a:cxn ang="0">
                  <a:pos x="401" y="48"/>
                </a:cxn>
                <a:cxn ang="0">
                  <a:pos x="460" y="59"/>
                </a:cxn>
                <a:cxn ang="0">
                  <a:pos x="495" y="95"/>
                </a:cxn>
                <a:cxn ang="0">
                  <a:pos x="530" y="142"/>
                </a:cxn>
                <a:cxn ang="0">
                  <a:pos x="566" y="213"/>
                </a:cxn>
                <a:cxn ang="0">
                  <a:pos x="577" y="295"/>
                </a:cxn>
                <a:cxn ang="0">
                  <a:pos x="577" y="366"/>
                </a:cxn>
                <a:cxn ang="0">
                  <a:pos x="566" y="472"/>
                </a:cxn>
                <a:cxn ang="0">
                  <a:pos x="542" y="578"/>
                </a:cxn>
                <a:cxn ang="0">
                  <a:pos x="507" y="625"/>
                </a:cxn>
                <a:cxn ang="0">
                  <a:pos x="460" y="661"/>
                </a:cxn>
                <a:cxn ang="0">
                  <a:pos x="413" y="684"/>
                </a:cxn>
                <a:cxn ang="0">
                  <a:pos x="354" y="696"/>
                </a:cxn>
              </a:cxnLst>
              <a:rect l="0" t="0" r="r" b="b"/>
              <a:pathLst>
                <a:path w="707" h="731">
                  <a:moveTo>
                    <a:pt x="707" y="378"/>
                  </a:moveTo>
                  <a:lnTo>
                    <a:pt x="683" y="236"/>
                  </a:lnTo>
                  <a:lnTo>
                    <a:pt x="601" y="118"/>
                  </a:lnTo>
                  <a:lnTo>
                    <a:pt x="495" y="36"/>
                  </a:lnTo>
                  <a:lnTo>
                    <a:pt x="354" y="0"/>
                  </a:lnTo>
                  <a:lnTo>
                    <a:pt x="212" y="36"/>
                  </a:lnTo>
                  <a:lnTo>
                    <a:pt x="106" y="118"/>
                  </a:lnTo>
                  <a:lnTo>
                    <a:pt x="24" y="236"/>
                  </a:lnTo>
                  <a:lnTo>
                    <a:pt x="0" y="378"/>
                  </a:lnTo>
                  <a:lnTo>
                    <a:pt x="24" y="519"/>
                  </a:lnTo>
                  <a:lnTo>
                    <a:pt x="106" y="637"/>
                  </a:lnTo>
                  <a:lnTo>
                    <a:pt x="224" y="708"/>
                  </a:lnTo>
                  <a:lnTo>
                    <a:pt x="354" y="731"/>
                  </a:lnTo>
                  <a:lnTo>
                    <a:pt x="495" y="708"/>
                  </a:lnTo>
                  <a:lnTo>
                    <a:pt x="601" y="637"/>
                  </a:lnTo>
                  <a:lnTo>
                    <a:pt x="683" y="519"/>
                  </a:lnTo>
                  <a:lnTo>
                    <a:pt x="707" y="378"/>
                  </a:lnTo>
                  <a:close/>
                  <a:moveTo>
                    <a:pt x="354" y="696"/>
                  </a:moveTo>
                  <a:lnTo>
                    <a:pt x="318" y="696"/>
                  </a:lnTo>
                  <a:lnTo>
                    <a:pt x="271" y="684"/>
                  </a:lnTo>
                  <a:lnTo>
                    <a:pt x="236" y="661"/>
                  </a:lnTo>
                  <a:lnTo>
                    <a:pt x="201" y="625"/>
                  </a:lnTo>
                  <a:lnTo>
                    <a:pt x="177" y="590"/>
                  </a:lnTo>
                  <a:lnTo>
                    <a:pt x="142" y="507"/>
                  </a:lnTo>
                  <a:lnTo>
                    <a:pt x="130" y="437"/>
                  </a:lnTo>
                  <a:lnTo>
                    <a:pt x="130" y="366"/>
                  </a:lnTo>
                  <a:lnTo>
                    <a:pt x="142" y="260"/>
                  </a:lnTo>
                  <a:lnTo>
                    <a:pt x="165" y="142"/>
                  </a:lnTo>
                  <a:lnTo>
                    <a:pt x="236" y="71"/>
                  </a:lnTo>
                  <a:lnTo>
                    <a:pt x="271" y="59"/>
                  </a:lnTo>
                  <a:lnTo>
                    <a:pt x="318" y="36"/>
                  </a:lnTo>
                  <a:lnTo>
                    <a:pt x="354" y="36"/>
                  </a:lnTo>
                  <a:lnTo>
                    <a:pt x="401" y="48"/>
                  </a:lnTo>
                  <a:lnTo>
                    <a:pt x="460" y="59"/>
                  </a:lnTo>
                  <a:lnTo>
                    <a:pt x="495" y="95"/>
                  </a:lnTo>
                  <a:lnTo>
                    <a:pt x="530" y="142"/>
                  </a:lnTo>
                  <a:lnTo>
                    <a:pt x="566" y="213"/>
                  </a:lnTo>
                  <a:lnTo>
                    <a:pt x="577" y="295"/>
                  </a:lnTo>
                  <a:lnTo>
                    <a:pt x="577" y="366"/>
                  </a:lnTo>
                  <a:lnTo>
                    <a:pt x="566" y="472"/>
                  </a:lnTo>
                  <a:lnTo>
                    <a:pt x="542" y="578"/>
                  </a:lnTo>
                  <a:lnTo>
                    <a:pt x="507" y="625"/>
                  </a:lnTo>
                  <a:lnTo>
                    <a:pt x="460" y="661"/>
                  </a:lnTo>
                  <a:lnTo>
                    <a:pt x="413" y="684"/>
                  </a:lnTo>
                  <a:lnTo>
                    <a:pt x="354" y="69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09" name="Freeform 213"/>
            <p:cNvSpPr>
              <a:spLocks/>
            </p:cNvSpPr>
            <p:nvPr/>
          </p:nvSpPr>
          <p:spPr bwMode="auto">
            <a:xfrm>
              <a:off x="37900" y="14738"/>
              <a:ext cx="813" cy="708"/>
            </a:xfrm>
            <a:custGeom>
              <a:avLst/>
              <a:gdLst/>
              <a:ahLst/>
              <a:cxnLst>
                <a:cxn ang="0">
                  <a:pos x="130" y="153"/>
                </a:cxn>
                <a:cxn ang="0">
                  <a:pos x="130" y="625"/>
                </a:cxn>
                <a:cxn ang="0">
                  <a:pos x="118" y="649"/>
                </a:cxn>
                <a:cxn ang="0">
                  <a:pos x="94" y="649"/>
                </a:cxn>
                <a:cxn ang="0">
                  <a:pos x="59" y="661"/>
                </a:cxn>
                <a:cxn ang="0">
                  <a:pos x="0" y="661"/>
                </a:cxn>
                <a:cxn ang="0">
                  <a:pos x="0" y="708"/>
                </a:cxn>
                <a:cxn ang="0">
                  <a:pos x="365" y="708"/>
                </a:cxn>
                <a:cxn ang="0">
                  <a:pos x="365" y="661"/>
                </a:cxn>
                <a:cxn ang="0">
                  <a:pos x="306" y="661"/>
                </a:cxn>
                <a:cxn ang="0">
                  <a:pos x="271" y="649"/>
                </a:cxn>
                <a:cxn ang="0">
                  <a:pos x="247" y="637"/>
                </a:cxn>
                <a:cxn ang="0">
                  <a:pos x="247" y="625"/>
                </a:cxn>
                <a:cxn ang="0">
                  <a:pos x="236" y="590"/>
                </a:cxn>
                <a:cxn ang="0">
                  <a:pos x="236" y="295"/>
                </a:cxn>
                <a:cxn ang="0">
                  <a:pos x="259" y="177"/>
                </a:cxn>
                <a:cxn ang="0">
                  <a:pos x="306" y="106"/>
                </a:cxn>
                <a:cxn ang="0">
                  <a:pos x="377" y="47"/>
                </a:cxn>
                <a:cxn ang="0">
                  <a:pos x="459" y="36"/>
                </a:cxn>
                <a:cxn ang="0">
                  <a:pos x="495" y="36"/>
                </a:cxn>
                <a:cxn ang="0">
                  <a:pos x="530" y="59"/>
                </a:cxn>
                <a:cxn ang="0">
                  <a:pos x="542" y="71"/>
                </a:cxn>
                <a:cxn ang="0">
                  <a:pos x="577" y="177"/>
                </a:cxn>
                <a:cxn ang="0">
                  <a:pos x="577" y="625"/>
                </a:cxn>
                <a:cxn ang="0">
                  <a:pos x="565" y="649"/>
                </a:cxn>
                <a:cxn ang="0">
                  <a:pos x="542" y="649"/>
                </a:cxn>
                <a:cxn ang="0">
                  <a:pos x="506" y="661"/>
                </a:cxn>
                <a:cxn ang="0">
                  <a:pos x="448" y="661"/>
                </a:cxn>
                <a:cxn ang="0">
                  <a:pos x="448" y="708"/>
                </a:cxn>
                <a:cxn ang="0">
                  <a:pos x="813" y="708"/>
                </a:cxn>
                <a:cxn ang="0">
                  <a:pos x="813" y="661"/>
                </a:cxn>
                <a:cxn ang="0">
                  <a:pos x="730" y="661"/>
                </a:cxn>
                <a:cxn ang="0">
                  <a:pos x="707" y="649"/>
                </a:cxn>
                <a:cxn ang="0">
                  <a:pos x="695" y="637"/>
                </a:cxn>
                <a:cxn ang="0">
                  <a:pos x="683" y="613"/>
                </a:cxn>
                <a:cxn ang="0">
                  <a:pos x="683" y="189"/>
                </a:cxn>
                <a:cxn ang="0">
                  <a:pos x="671" y="118"/>
                </a:cxn>
                <a:cxn ang="0">
                  <a:pos x="636" y="59"/>
                </a:cxn>
                <a:cxn ang="0">
                  <a:pos x="612" y="47"/>
                </a:cxn>
                <a:cxn ang="0">
                  <a:pos x="589" y="24"/>
                </a:cxn>
                <a:cxn ang="0">
                  <a:pos x="565" y="12"/>
                </a:cxn>
                <a:cxn ang="0">
                  <a:pos x="518" y="0"/>
                </a:cxn>
                <a:cxn ang="0">
                  <a:pos x="471" y="0"/>
                </a:cxn>
                <a:cxn ang="0">
                  <a:pos x="365" y="24"/>
                </a:cxn>
                <a:cxn ang="0">
                  <a:pos x="283" y="83"/>
                </a:cxn>
                <a:cxn ang="0">
                  <a:pos x="236" y="165"/>
                </a:cxn>
                <a:cxn ang="0">
                  <a:pos x="236" y="0"/>
                </a:cxn>
                <a:cxn ang="0">
                  <a:pos x="0" y="12"/>
                </a:cxn>
                <a:cxn ang="0">
                  <a:pos x="0" y="71"/>
                </a:cxn>
                <a:cxn ang="0">
                  <a:pos x="83" y="71"/>
                </a:cxn>
                <a:cxn ang="0">
                  <a:pos x="106" y="83"/>
                </a:cxn>
                <a:cxn ang="0">
                  <a:pos x="118" y="94"/>
                </a:cxn>
                <a:cxn ang="0">
                  <a:pos x="130" y="118"/>
                </a:cxn>
                <a:cxn ang="0">
                  <a:pos x="130" y="153"/>
                </a:cxn>
              </a:cxnLst>
              <a:rect l="0" t="0" r="r" b="b"/>
              <a:pathLst>
                <a:path w="813" h="708">
                  <a:moveTo>
                    <a:pt x="130" y="153"/>
                  </a:moveTo>
                  <a:lnTo>
                    <a:pt x="130" y="625"/>
                  </a:lnTo>
                  <a:lnTo>
                    <a:pt x="118" y="649"/>
                  </a:lnTo>
                  <a:lnTo>
                    <a:pt x="94" y="649"/>
                  </a:lnTo>
                  <a:lnTo>
                    <a:pt x="59" y="661"/>
                  </a:lnTo>
                  <a:lnTo>
                    <a:pt x="0" y="661"/>
                  </a:lnTo>
                  <a:lnTo>
                    <a:pt x="0" y="708"/>
                  </a:lnTo>
                  <a:lnTo>
                    <a:pt x="365" y="708"/>
                  </a:lnTo>
                  <a:lnTo>
                    <a:pt x="365" y="661"/>
                  </a:lnTo>
                  <a:lnTo>
                    <a:pt x="306" y="661"/>
                  </a:lnTo>
                  <a:lnTo>
                    <a:pt x="271" y="649"/>
                  </a:lnTo>
                  <a:lnTo>
                    <a:pt x="247" y="637"/>
                  </a:lnTo>
                  <a:lnTo>
                    <a:pt x="247" y="625"/>
                  </a:lnTo>
                  <a:lnTo>
                    <a:pt x="236" y="590"/>
                  </a:lnTo>
                  <a:lnTo>
                    <a:pt x="236" y="295"/>
                  </a:lnTo>
                  <a:lnTo>
                    <a:pt x="259" y="177"/>
                  </a:lnTo>
                  <a:lnTo>
                    <a:pt x="306" y="106"/>
                  </a:lnTo>
                  <a:lnTo>
                    <a:pt x="377" y="47"/>
                  </a:lnTo>
                  <a:lnTo>
                    <a:pt x="459" y="36"/>
                  </a:lnTo>
                  <a:lnTo>
                    <a:pt x="495" y="36"/>
                  </a:lnTo>
                  <a:lnTo>
                    <a:pt x="530" y="59"/>
                  </a:lnTo>
                  <a:lnTo>
                    <a:pt x="542" y="71"/>
                  </a:lnTo>
                  <a:lnTo>
                    <a:pt x="577" y="177"/>
                  </a:lnTo>
                  <a:lnTo>
                    <a:pt x="577" y="625"/>
                  </a:lnTo>
                  <a:lnTo>
                    <a:pt x="565" y="649"/>
                  </a:lnTo>
                  <a:lnTo>
                    <a:pt x="542" y="649"/>
                  </a:lnTo>
                  <a:lnTo>
                    <a:pt x="506" y="661"/>
                  </a:lnTo>
                  <a:lnTo>
                    <a:pt x="448" y="661"/>
                  </a:lnTo>
                  <a:lnTo>
                    <a:pt x="448" y="708"/>
                  </a:lnTo>
                  <a:lnTo>
                    <a:pt x="813" y="708"/>
                  </a:lnTo>
                  <a:lnTo>
                    <a:pt x="813" y="661"/>
                  </a:lnTo>
                  <a:lnTo>
                    <a:pt x="730" y="661"/>
                  </a:lnTo>
                  <a:lnTo>
                    <a:pt x="707" y="649"/>
                  </a:lnTo>
                  <a:lnTo>
                    <a:pt x="695" y="637"/>
                  </a:lnTo>
                  <a:lnTo>
                    <a:pt x="683" y="613"/>
                  </a:lnTo>
                  <a:lnTo>
                    <a:pt x="683" y="189"/>
                  </a:lnTo>
                  <a:lnTo>
                    <a:pt x="671" y="118"/>
                  </a:lnTo>
                  <a:lnTo>
                    <a:pt x="636" y="59"/>
                  </a:lnTo>
                  <a:lnTo>
                    <a:pt x="612" y="47"/>
                  </a:lnTo>
                  <a:lnTo>
                    <a:pt x="589" y="24"/>
                  </a:lnTo>
                  <a:lnTo>
                    <a:pt x="565" y="12"/>
                  </a:lnTo>
                  <a:lnTo>
                    <a:pt x="518" y="0"/>
                  </a:lnTo>
                  <a:lnTo>
                    <a:pt x="471" y="0"/>
                  </a:lnTo>
                  <a:lnTo>
                    <a:pt x="365" y="24"/>
                  </a:lnTo>
                  <a:lnTo>
                    <a:pt x="283" y="83"/>
                  </a:lnTo>
                  <a:lnTo>
                    <a:pt x="236" y="165"/>
                  </a:lnTo>
                  <a:lnTo>
                    <a:pt x="236" y="0"/>
                  </a:lnTo>
                  <a:lnTo>
                    <a:pt x="0" y="12"/>
                  </a:lnTo>
                  <a:lnTo>
                    <a:pt x="0" y="71"/>
                  </a:lnTo>
                  <a:lnTo>
                    <a:pt x="83" y="71"/>
                  </a:lnTo>
                  <a:lnTo>
                    <a:pt x="106" y="83"/>
                  </a:lnTo>
                  <a:lnTo>
                    <a:pt x="118" y="94"/>
                  </a:lnTo>
                  <a:lnTo>
                    <a:pt x="130" y="118"/>
                  </a:lnTo>
                  <a:lnTo>
                    <a:pt x="130" y="1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10" name="Freeform 214"/>
            <p:cNvSpPr>
              <a:spLocks/>
            </p:cNvSpPr>
            <p:nvPr/>
          </p:nvSpPr>
          <p:spPr bwMode="auto">
            <a:xfrm>
              <a:off x="38795" y="14726"/>
              <a:ext cx="518" cy="731"/>
            </a:xfrm>
            <a:custGeom>
              <a:avLst/>
              <a:gdLst/>
              <a:ahLst/>
              <a:cxnLst>
                <a:cxn ang="0">
                  <a:pos x="294" y="413"/>
                </a:cxn>
                <a:cxn ang="0">
                  <a:pos x="353" y="425"/>
                </a:cxn>
                <a:cxn ang="0">
                  <a:pos x="424" y="484"/>
                </a:cxn>
                <a:cxn ang="0">
                  <a:pos x="448" y="590"/>
                </a:cxn>
                <a:cxn ang="0">
                  <a:pos x="365" y="684"/>
                </a:cxn>
                <a:cxn ang="0">
                  <a:pos x="177" y="684"/>
                </a:cxn>
                <a:cxn ang="0">
                  <a:pos x="71" y="566"/>
                </a:cxn>
                <a:cxn ang="0">
                  <a:pos x="35" y="460"/>
                </a:cxn>
                <a:cxn ang="0">
                  <a:pos x="12" y="448"/>
                </a:cxn>
                <a:cxn ang="0">
                  <a:pos x="0" y="731"/>
                </a:cxn>
                <a:cxn ang="0">
                  <a:pos x="35" y="720"/>
                </a:cxn>
                <a:cxn ang="0">
                  <a:pos x="59" y="696"/>
                </a:cxn>
                <a:cxn ang="0">
                  <a:pos x="94" y="673"/>
                </a:cxn>
                <a:cxn ang="0">
                  <a:pos x="177" y="720"/>
                </a:cxn>
                <a:cxn ang="0">
                  <a:pos x="271" y="731"/>
                </a:cxn>
                <a:cxn ang="0">
                  <a:pos x="459" y="673"/>
                </a:cxn>
                <a:cxn ang="0">
                  <a:pos x="518" y="519"/>
                </a:cxn>
                <a:cxn ang="0">
                  <a:pos x="506" y="437"/>
                </a:cxn>
                <a:cxn ang="0">
                  <a:pos x="471" y="378"/>
                </a:cxn>
                <a:cxn ang="0">
                  <a:pos x="412" y="331"/>
                </a:cxn>
                <a:cxn ang="0">
                  <a:pos x="271" y="283"/>
                </a:cxn>
                <a:cxn ang="0">
                  <a:pos x="141" y="248"/>
                </a:cxn>
                <a:cxn ang="0">
                  <a:pos x="71" y="154"/>
                </a:cxn>
                <a:cxn ang="0">
                  <a:pos x="82" y="106"/>
                </a:cxn>
                <a:cxn ang="0">
                  <a:pos x="200" y="36"/>
                </a:cxn>
                <a:cxn ang="0">
                  <a:pos x="342" y="48"/>
                </a:cxn>
                <a:cxn ang="0">
                  <a:pos x="424" y="142"/>
                </a:cxn>
                <a:cxn ang="0">
                  <a:pos x="448" y="224"/>
                </a:cxn>
                <a:cxn ang="0">
                  <a:pos x="483" y="236"/>
                </a:cxn>
                <a:cxn ang="0">
                  <a:pos x="459" y="0"/>
                </a:cxn>
                <a:cxn ang="0">
                  <a:pos x="412" y="36"/>
                </a:cxn>
                <a:cxn ang="0">
                  <a:pos x="353" y="24"/>
                </a:cxn>
                <a:cxn ang="0">
                  <a:pos x="259" y="0"/>
                </a:cxn>
                <a:cxn ang="0">
                  <a:pos x="59" y="71"/>
                </a:cxn>
                <a:cxn ang="0">
                  <a:pos x="0" y="201"/>
                </a:cxn>
                <a:cxn ang="0">
                  <a:pos x="24" y="272"/>
                </a:cxn>
                <a:cxn ang="0">
                  <a:pos x="71" y="331"/>
                </a:cxn>
                <a:cxn ang="0">
                  <a:pos x="188" y="389"/>
                </a:cxn>
              </a:cxnLst>
              <a:rect l="0" t="0" r="r" b="b"/>
              <a:pathLst>
                <a:path w="518" h="731">
                  <a:moveTo>
                    <a:pt x="283" y="413"/>
                  </a:moveTo>
                  <a:lnTo>
                    <a:pt x="294" y="413"/>
                  </a:lnTo>
                  <a:lnTo>
                    <a:pt x="318" y="425"/>
                  </a:lnTo>
                  <a:lnTo>
                    <a:pt x="353" y="425"/>
                  </a:lnTo>
                  <a:lnTo>
                    <a:pt x="377" y="437"/>
                  </a:lnTo>
                  <a:lnTo>
                    <a:pt x="424" y="484"/>
                  </a:lnTo>
                  <a:lnTo>
                    <a:pt x="448" y="555"/>
                  </a:lnTo>
                  <a:lnTo>
                    <a:pt x="448" y="590"/>
                  </a:lnTo>
                  <a:lnTo>
                    <a:pt x="400" y="661"/>
                  </a:lnTo>
                  <a:lnTo>
                    <a:pt x="365" y="684"/>
                  </a:lnTo>
                  <a:lnTo>
                    <a:pt x="271" y="708"/>
                  </a:lnTo>
                  <a:lnTo>
                    <a:pt x="177" y="684"/>
                  </a:lnTo>
                  <a:lnTo>
                    <a:pt x="118" y="637"/>
                  </a:lnTo>
                  <a:lnTo>
                    <a:pt x="71" y="566"/>
                  </a:lnTo>
                  <a:lnTo>
                    <a:pt x="47" y="472"/>
                  </a:lnTo>
                  <a:lnTo>
                    <a:pt x="35" y="460"/>
                  </a:lnTo>
                  <a:lnTo>
                    <a:pt x="35" y="448"/>
                  </a:lnTo>
                  <a:lnTo>
                    <a:pt x="12" y="448"/>
                  </a:lnTo>
                  <a:lnTo>
                    <a:pt x="0" y="460"/>
                  </a:lnTo>
                  <a:lnTo>
                    <a:pt x="0" y="731"/>
                  </a:lnTo>
                  <a:lnTo>
                    <a:pt x="24" y="731"/>
                  </a:lnTo>
                  <a:lnTo>
                    <a:pt x="35" y="720"/>
                  </a:lnTo>
                  <a:lnTo>
                    <a:pt x="59" y="708"/>
                  </a:lnTo>
                  <a:lnTo>
                    <a:pt x="59" y="696"/>
                  </a:lnTo>
                  <a:lnTo>
                    <a:pt x="71" y="684"/>
                  </a:lnTo>
                  <a:lnTo>
                    <a:pt x="94" y="673"/>
                  </a:lnTo>
                  <a:lnTo>
                    <a:pt x="130" y="708"/>
                  </a:lnTo>
                  <a:lnTo>
                    <a:pt x="177" y="720"/>
                  </a:lnTo>
                  <a:lnTo>
                    <a:pt x="212" y="731"/>
                  </a:lnTo>
                  <a:lnTo>
                    <a:pt x="271" y="731"/>
                  </a:lnTo>
                  <a:lnTo>
                    <a:pt x="389" y="720"/>
                  </a:lnTo>
                  <a:lnTo>
                    <a:pt x="459" y="673"/>
                  </a:lnTo>
                  <a:lnTo>
                    <a:pt x="506" y="602"/>
                  </a:lnTo>
                  <a:lnTo>
                    <a:pt x="518" y="519"/>
                  </a:lnTo>
                  <a:lnTo>
                    <a:pt x="518" y="472"/>
                  </a:lnTo>
                  <a:lnTo>
                    <a:pt x="506" y="437"/>
                  </a:lnTo>
                  <a:lnTo>
                    <a:pt x="483" y="401"/>
                  </a:lnTo>
                  <a:lnTo>
                    <a:pt x="471" y="378"/>
                  </a:lnTo>
                  <a:lnTo>
                    <a:pt x="459" y="366"/>
                  </a:lnTo>
                  <a:lnTo>
                    <a:pt x="412" y="331"/>
                  </a:lnTo>
                  <a:lnTo>
                    <a:pt x="365" y="307"/>
                  </a:lnTo>
                  <a:lnTo>
                    <a:pt x="271" y="283"/>
                  </a:lnTo>
                  <a:lnTo>
                    <a:pt x="200" y="272"/>
                  </a:lnTo>
                  <a:lnTo>
                    <a:pt x="141" y="248"/>
                  </a:lnTo>
                  <a:lnTo>
                    <a:pt x="94" y="213"/>
                  </a:lnTo>
                  <a:lnTo>
                    <a:pt x="71" y="154"/>
                  </a:lnTo>
                  <a:lnTo>
                    <a:pt x="71" y="130"/>
                  </a:lnTo>
                  <a:lnTo>
                    <a:pt x="82" y="106"/>
                  </a:lnTo>
                  <a:lnTo>
                    <a:pt x="130" y="59"/>
                  </a:lnTo>
                  <a:lnTo>
                    <a:pt x="200" y="36"/>
                  </a:lnTo>
                  <a:lnTo>
                    <a:pt x="259" y="36"/>
                  </a:lnTo>
                  <a:lnTo>
                    <a:pt x="342" y="48"/>
                  </a:lnTo>
                  <a:lnTo>
                    <a:pt x="400" y="83"/>
                  </a:lnTo>
                  <a:lnTo>
                    <a:pt x="424" y="142"/>
                  </a:lnTo>
                  <a:lnTo>
                    <a:pt x="436" y="189"/>
                  </a:lnTo>
                  <a:lnTo>
                    <a:pt x="448" y="224"/>
                  </a:lnTo>
                  <a:lnTo>
                    <a:pt x="448" y="236"/>
                  </a:lnTo>
                  <a:lnTo>
                    <a:pt x="483" y="236"/>
                  </a:lnTo>
                  <a:lnTo>
                    <a:pt x="483" y="0"/>
                  </a:lnTo>
                  <a:lnTo>
                    <a:pt x="459" y="0"/>
                  </a:lnTo>
                  <a:lnTo>
                    <a:pt x="424" y="36"/>
                  </a:lnTo>
                  <a:lnTo>
                    <a:pt x="412" y="36"/>
                  </a:lnTo>
                  <a:lnTo>
                    <a:pt x="400" y="48"/>
                  </a:lnTo>
                  <a:lnTo>
                    <a:pt x="353" y="24"/>
                  </a:lnTo>
                  <a:lnTo>
                    <a:pt x="283" y="0"/>
                  </a:lnTo>
                  <a:lnTo>
                    <a:pt x="259" y="0"/>
                  </a:lnTo>
                  <a:lnTo>
                    <a:pt x="130" y="24"/>
                  </a:lnTo>
                  <a:lnTo>
                    <a:pt x="59" y="71"/>
                  </a:lnTo>
                  <a:lnTo>
                    <a:pt x="12" y="130"/>
                  </a:lnTo>
                  <a:lnTo>
                    <a:pt x="0" y="201"/>
                  </a:lnTo>
                  <a:lnTo>
                    <a:pt x="0" y="236"/>
                  </a:lnTo>
                  <a:lnTo>
                    <a:pt x="24" y="272"/>
                  </a:lnTo>
                  <a:lnTo>
                    <a:pt x="35" y="307"/>
                  </a:lnTo>
                  <a:lnTo>
                    <a:pt x="71" y="331"/>
                  </a:lnTo>
                  <a:lnTo>
                    <a:pt x="118" y="366"/>
                  </a:lnTo>
                  <a:lnTo>
                    <a:pt x="188" y="389"/>
                  </a:lnTo>
                  <a:lnTo>
                    <a:pt x="283" y="4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11" name="Freeform 215"/>
            <p:cNvSpPr>
              <a:spLocks/>
            </p:cNvSpPr>
            <p:nvPr/>
          </p:nvSpPr>
          <p:spPr bwMode="auto">
            <a:xfrm>
              <a:off x="2434" y="16377"/>
              <a:ext cx="494" cy="1003"/>
            </a:xfrm>
            <a:custGeom>
              <a:avLst/>
              <a:gdLst/>
              <a:ahLst/>
              <a:cxnLst>
                <a:cxn ang="0">
                  <a:pos x="247" y="354"/>
                </a:cxn>
                <a:cxn ang="0">
                  <a:pos x="471" y="354"/>
                </a:cxn>
                <a:cxn ang="0">
                  <a:pos x="471" y="295"/>
                </a:cxn>
                <a:cxn ang="0">
                  <a:pos x="247" y="295"/>
                </a:cxn>
                <a:cxn ang="0">
                  <a:pos x="247" y="0"/>
                </a:cxn>
                <a:cxn ang="0">
                  <a:pos x="200" y="0"/>
                </a:cxn>
                <a:cxn ang="0">
                  <a:pos x="177" y="165"/>
                </a:cxn>
                <a:cxn ang="0">
                  <a:pos x="129" y="236"/>
                </a:cxn>
                <a:cxn ang="0">
                  <a:pos x="82" y="295"/>
                </a:cxn>
                <a:cxn ang="0">
                  <a:pos x="0" y="319"/>
                </a:cxn>
                <a:cxn ang="0">
                  <a:pos x="0" y="354"/>
                </a:cxn>
                <a:cxn ang="0">
                  <a:pos x="129" y="354"/>
                </a:cxn>
                <a:cxn ang="0">
                  <a:pos x="129" y="790"/>
                </a:cxn>
                <a:cxn ang="0">
                  <a:pos x="141" y="885"/>
                </a:cxn>
                <a:cxn ang="0">
                  <a:pos x="188" y="955"/>
                </a:cxn>
                <a:cxn ang="0">
                  <a:pos x="235" y="991"/>
                </a:cxn>
                <a:cxn ang="0">
                  <a:pos x="294" y="1003"/>
                </a:cxn>
                <a:cxn ang="0">
                  <a:pos x="341" y="1003"/>
                </a:cxn>
                <a:cxn ang="0">
                  <a:pos x="412" y="991"/>
                </a:cxn>
                <a:cxn ang="0">
                  <a:pos x="459" y="944"/>
                </a:cxn>
                <a:cxn ang="0">
                  <a:pos x="483" y="873"/>
                </a:cxn>
                <a:cxn ang="0">
                  <a:pos x="494" y="790"/>
                </a:cxn>
                <a:cxn ang="0">
                  <a:pos x="494" y="696"/>
                </a:cxn>
                <a:cxn ang="0">
                  <a:pos x="459" y="696"/>
                </a:cxn>
                <a:cxn ang="0">
                  <a:pos x="459" y="849"/>
                </a:cxn>
                <a:cxn ang="0">
                  <a:pos x="447" y="885"/>
                </a:cxn>
                <a:cxn ang="0">
                  <a:pos x="424" y="920"/>
                </a:cxn>
                <a:cxn ang="0">
                  <a:pos x="377" y="967"/>
                </a:cxn>
                <a:cxn ang="0">
                  <a:pos x="318" y="967"/>
                </a:cxn>
                <a:cxn ang="0">
                  <a:pos x="294" y="944"/>
                </a:cxn>
                <a:cxn ang="0">
                  <a:pos x="271" y="932"/>
                </a:cxn>
                <a:cxn ang="0">
                  <a:pos x="259" y="908"/>
                </a:cxn>
                <a:cxn ang="0">
                  <a:pos x="247" y="873"/>
                </a:cxn>
                <a:cxn ang="0">
                  <a:pos x="247" y="790"/>
                </a:cxn>
                <a:cxn ang="0">
                  <a:pos x="247" y="354"/>
                </a:cxn>
              </a:cxnLst>
              <a:rect l="0" t="0" r="r" b="b"/>
              <a:pathLst>
                <a:path w="494" h="1003">
                  <a:moveTo>
                    <a:pt x="247" y="354"/>
                  </a:moveTo>
                  <a:lnTo>
                    <a:pt x="471" y="354"/>
                  </a:lnTo>
                  <a:lnTo>
                    <a:pt x="471" y="295"/>
                  </a:lnTo>
                  <a:lnTo>
                    <a:pt x="247" y="295"/>
                  </a:lnTo>
                  <a:lnTo>
                    <a:pt x="247" y="0"/>
                  </a:lnTo>
                  <a:lnTo>
                    <a:pt x="200" y="0"/>
                  </a:lnTo>
                  <a:lnTo>
                    <a:pt x="177" y="165"/>
                  </a:lnTo>
                  <a:lnTo>
                    <a:pt x="129" y="236"/>
                  </a:lnTo>
                  <a:lnTo>
                    <a:pt x="82" y="295"/>
                  </a:lnTo>
                  <a:lnTo>
                    <a:pt x="0" y="319"/>
                  </a:lnTo>
                  <a:lnTo>
                    <a:pt x="0" y="354"/>
                  </a:lnTo>
                  <a:lnTo>
                    <a:pt x="129" y="354"/>
                  </a:lnTo>
                  <a:lnTo>
                    <a:pt x="129" y="790"/>
                  </a:lnTo>
                  <a:lnTo>
                    <a:pt x="141" y="885"/>
                  </a:lnTo>
                  <a:lnTo>
                    <a:pt x="188" y="955"/>
                  </a:lnTo>
                  <a:lnTo>
                    <a:pt x="235" y="991"/>
                  </a:lnTo>
                  <a:lnTo>
                    <a:pt x="294" y="1003"/>
                  </a:lnTo>
                  <a:lnTo>
                    <a:pt x="341" y="1003"/>
                  </a:lnTo>
                  <a:lnTo>
                    <a:pt x="412" y="991"/>
                  </a:lnTo>
                  <a:lnTo>
                    <a:pt x="459" y="944"/>
                  </a:lnTo>
                  <a:lnTo>
                    <a:pt x="483" y="873"/>
                  </a:lnTo>
                  <a:lnTo>
                    <a:pt x="494" y="790"/>
                  </a:lnTo>
                  <a:lnTo>
                    <a:pt x="494" y="696"/>
                  </a:lnTo>
                  <a:lnTo>
                    <a:pt x="459" y="696"/>
                  </a:lnTo>
                  <a:lnTo>
                    <a:pt x="459" y="849"/>
                  </a:lnTo>
                  <a:lnTo>
                    <a:pt x="447" y="885"/>
                  </a:lnTo>
                  <a:lnTo>
                    <a:pt x="424" y="920"/>
                  </a:lnTo>
                  <a:lnTo>
                    <a:pt x="377" y="967"/>
                  </a:lnTo>
                  <a:lnTo>
                    <a:pt x="318" y="967"/>
                  </a:lnTo>
                  <a:lnTo>
                    <a:pt x="294" y="944"/>
                  </a:lnTo>
                  <a:lnTo>
                    <a:pt x="271" y="932"/>
                  </a:lnTo>
                  <a:lnTo>
                    <a:pt x="259" y="908"/>
                  </a:lnTo>
                  <a:lnTo>
                    <a:pt x="247" y="873"/>
                  </a:lnTo>
                  <a:lnTo>
                    <a:pt x="247" y="790"/>
                  </a:lnTo>
                  <a:lnTo>
                    <a:pt x="247" y="3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12" name="Freeform 216"/>
            <p:cNvSpPr>
              <a:spLocks noEditPoints="1"/>
            </p:cNvSpPr>
            <p:nvPr/>
          </p:nvSpPr>
          <p:spPr bwMode="auto">
            <a:xfrm>
              <a:off x="3070" y="16649"/>
              <a:ext cx="706" cy="731"/>
            </a:xfrm>
            <a:custGeom>
              <a:avLst/>
              <a:gdLst/>
              <a:ahLst/>
              <a:cxnLst>
                <a:cxn ang="0">
                  <a:pos x="706" y="377"/>
                </a:cxn>
                <a:cxn ang="0">
                  <a:pos x="683" y="235"/>
                </a:cxn>
                <a:cxn ang="0">
                  <a:pos x="600" y="117"/>
                </a:cxn>
                <a:cxn ang="0">
                  <a:pos x="483" y="35"/>
                </a:cxn>
                <a:cxn ang="0">
                  <a:pos x="353" y="0"/>
                </a:cxn>
                <a:cxn ang="0">
                  <a:pos x="212" y="35"/>
                </a:cxn>
                <a:cxn ang="0">
                  <a:pos x="94" y="117"/>
                </a:cxn>
                <a:cxn ang="0">
                  <a:pos x="23" y="235"/>
                </a:cxn>
                <a:cxn ang="0">
                  <a:pos x="0" y="377"/>
                </a:cxn>
                <a:cxn ang="0">
                  <a:pos x="23" y="518"/>
                </a:cxn>
                <a:cxn ang="0">
                  <a:pos x="106" y="636"/>
                </a:cxn>
                <a:cxn ang="0">
                  <a:pos x="212" y="707"/>
                </a:cxn>
                <a:cxn ang="0">
                  <a:pos x="353" y="731"/>
                </a:cxn>
                <a:cxn ang="0">
                  <a:pos x="483" y="707"/>
                </a:cxn>
                <a:cxn ang="0">
                  <a:pos x="600" y="636"/>
                </a:cxn>
                <a:cxn ang="0">
                  <a:pos x="671" y="518"/>
                </a:cxn>
                <a:cxn ang="0">
                  <a:pos x="706" y="377"/>
                </a:cxn>
                <a:cxn ang="0">
                  <a:pos x="353" y="695"/>
                </a:cxn>
                <a:cxn ang="0">
                  <a:pos x="306" y="695"/>
                </a:cxn>
                <a:cxn ang="0">
                  <a:pos x="271" y="683"/>
                </a:cxn>
                <a:cxn ang="0">
                  <a:pos x="235" y="660"/>
                </a:cxn>
                <a:cxn ang="0">
                  <a:pos x="165" y="589"/>
                </a:cxn>
                <a:cxn ang="0">
                  <a:pos x="141" y="507"/>
                </a:cxn>
                <a:cxn ang="0">
                  <a:pos x="129" y="436"/>
                </a:cxn>
                <a:cxn ang="0">
                  <a:pos x="129" y="259"/>
                </a:cxn>
                <a:cxn ang="0">
                  <a:pos x="165" y="141"/>
                </a:cxn>
                <a:cxn ang="0">
                  <a:pos x="235" y="70"/>
                </a:cxn>
                <a:cxn ang="0">
                  <a:pos x="271" y="58"/>
                </a:cxn>
                <a:cxn ang="0">
                  <a:pos x="306" y="35"/>
                </a:cxn>
                <a:cxn ang="0">
                  <a:pos x="353" y="35"/>
                </a:cxn>
                <a:cxn ang="0">
                  <a:pos x="447" y="58"/>
                </a:cxn>
                <a:cxn ang="0">
                  <a:pos x="494" y="94"/>
                </a:cxn>
                <a:cxn ang="0">
                  <a:pos x="530" y="141"/>
                </a:cxn>
                <a:cxn ang="0">
                  <a:pos x="553" y="212"/>
                </a:cxn>
                <a:cxn ang="0">
                  <a:pos x="565" y="294"/>
                </a:cxn>
                <a:cxn ang="0">
                  <a:pos x="577" y="365"/>
                </a:cxn>
                <a:cxn ang="0">
                  <a:pos x="565" y="471"/>
                </a:cxn>
                <a:cxn ang="0">
                  <a:pos x="541" y="577"/>
                </a:cxn>
                <a:cxn ang="0">
                  <a:pos x="459" y="660"/>
                </a:cxn>
                <a:cxn ang="0">
                  <a:pos x="353" y="695"/>
                </a:cxn>
              </a:cxnLst>
              <a:rect l="0" t="0" r="r" b="b"/>
              <a:pathLst>
                <a:path w="706" h="731">
                  <a:moveTo>
                    <a:pt x="706" y="377"/>
                  </a:moveTo>
                  <a:lnTo>
                    <a:pt x="683" y="235"/>
                  </a:lnTo>
                  <a:lnTo>
                    <a:pt x="600" y="117"/>
                  </a:lnTo>
                  <a:lnTo>
                    <a:pt x="483" y="35"/>
                  </a:lnTo>
                  <a:lnTo>
                    <a:pt x="353" y="0"/>
                  </a:lnTo>
                  <a:lnTo>
                    <a:pt x="212" y="35"/>
                  </a:lnTo>
                  <a:lnTo>
                    <a:pt x="94" y="117"/>
                  </a:lnTo>
                  <a:lnTo>
                    <a:pt x="23" y="235"/>
                  </a:lnTo>
                  <a:lnTo>
                    <a:pt x="0" y="377"/>
                  </a:lnTo>
                  <a:lnTo>
                    <a:pt x="23" y="518"/>
                  </a:lnTo>
                  <a:lnTo>
                    <a:pt x="106" y="636"/>
                  </a:lnTo>
                  <a:lnTo>
                    <a:pt x="212" y="707"/>
                  </a:lnTo>
                  <a:lnTo>
                    <a:pt x="353" y="731"/>
                  </a:lnTo>
                  <a:lnTo>
                    <a:pt x="483" y="707"/>
                  </a:lnTo>
                  <a:lnTo>
                    <a:pt x="600" y="636"/>
                  </a:lnTo>
                  <a:lnTo>
                    <a:pt x="671" y="518"/>
                  </a:lnTo>
                  <a:lnTo>
                    <a:pt x="706" y="377"/>
                  </a:lnTo>
                  <a:close/>
                  <a:moveTo>
                    <a:pt x="353" y="695"/>
                  </a:moveTo>
                  <a:lnTo>
                    <a:pt x="306" y="695"/>
                  </a:lnTo>
                  <a:lnTo>
                    <a:pt x="271" y="683"/>
                  </a:lnTo>
                  <a:lnTo>
                    <a:pt x="235" y="660"/>
                  </a:lnTo>
                  <a:lnTo>
                    <a:pt x="165" y="589"/>
                  </a:lnTo>
                  <a:lnTo>
                    <a:pt x="141" y="507"/>
                  </a:lnTo>
                  <a:lnTo>
                    <a:pt x="129" y="436"/>
                  </a:lnTo>
                  <a:lnTo>
                    <a:pt x="129" y="259"/>
                  </a:lnTo>
                  <a:lnTo>
                    <a:pt x="165" y="141"/>
                  </a:lnTo>
                  <a:lnTo>
                    <a:pt x="235" y="70"/>
                  </a:lnTo>
                  <a:lnTo>
                    <a:pt x="271" y="58"/>
                  </a:lnTo>
                  <a:lnTo>
                    <a:pt x="306" y="35"/>
                  </a:lnTo>
                  <a:lnTo>
                    <a:pt x="353" y="35"/>
                  </a:lnTo>
                  <a:lnTo>
                    <a:pt x="447" y="58"/>
                  </a:lnTo>
                  <a:lnTo>
                    <a:pt x="494" y="94"/>
                  </a:lnTo>
                  <a:lnTo>
                    <a:pt x="530" y="141"/>
                  </a:lnTo>
                  <a:lnTo>
                    <a:pt x="553" y="212"/>
                  </a:lnTo>
                  <a:lnTo>
                    <a:pt x="565" y="294"/>
                  </a:lnTo>
                  <a:lnTo>
                    <a:pt x="577" y="365"/>
                  </a:lnTo>
                  <a:lnTo>
                    <a:pt x="565" y="471"/>
                  </a:lnTo>
                  <a:lnTo>
                    <a:pt x="541" y="577"/>
                  </a:lnTo>
                  <a:lnTo>
                    <a:pt x="459" y="660"/>
                  </a:lnTo>
                  <a:lnTo>
                    <a:pt x="353" y="6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13" name="Freeform 217"/>
            <p:cNvSpPr>
              <a:spLocks noEditPoints="1"/>
            </p:cNvSpPr>
            <p:nvPr/>
          </p:nvSpPr>
          <p:spPr bwMode="auto">
            <a:xfrm>
              <a:off x="4400" y="16649"/>
              <a:ext cx="707" cy="731"/>
            </a:xfrm>
            <a:custGeom>
              <a:avLst/>
              <a:gdLst/>
              <a:ahLst/>
              <a:cxnLst>
                <a:cxn ang="0">
                  <a:pos x="707" y="377"/>
                </a:cxn>
                <a:cxn ang="0">
                  <a:pos x="683" y="235"/>
                </a:cxn>
                <a:cxn ang="0">
                  <a:pos x="601" y="117"/>
                </a:cxn>
                <a:cxn ang="0">
                  <a:pos x="495" y="35"/>
                </a:cxn>
                <a:cxn ang="0">
                  <a:pos x="354" y="0"/>
                </a:cxn>
                <a:cxn ang="0">
                  <a:pos x="212" y="35"/>
                </a:cxn>
                <a:cxn ang="0">
                  <a:pos x="106" y="117"/>
                </a:cxn>
                <a:cxn ang="0">
                  <a:pos x="24" y="235"/>
                </a:cxn>
                <a:cxn ang="0">
                  <a:pos x="0" y="377"/>
                </a:cxn>
                <a:cxn ang="0">
                  <a:pos x="24" y="518"/>
                </a:cxn>
                <a:cxn ang="0">
                  <a:pos x="106" y="636"/>
                </a:cxn>
                <a:cxn ang="0">
                  <a:pos x="212" y="707"/>
                </a:cxn>
                <a:cxn ang="0">
                  <a:pos x="354" y="731"/>
                </a:cxn>
                <a:cxn ang="0">
                  <a:pos x="495" y="707"/>
                </a:cxn>
                <a:cxn ang="0">
                  <a:pos x="601" y="636"/>
                </a:cxn>
                <a:cxn ang="0">
                  <a:pos x="683" y="518"/>
                </a:cxn>
                <a:cxn ang="0">
                  <a:pos x="707" y="377"/>
                </a:cxn>
                <a:cxn ang="0">
                  <a:pos x="354" y="695"/>
                </a:cxn>
                <a:cxn ang="0">
                  <a:pos x="306" y="695"/>
                </a:cxn>
                <a:cxn ang="0">
                  <a:pos x="271" y="683"/>
                </a:cxn>
                <a:cxn ang="0">
                  <a:pos x="236" y="660"/>
                </a:cxn>
                <a:cxn ang="0">
                  <a:pos x="165" y="589"/>
                </a:cxn>
                <a:cxn ang="0">
                  <a:pos x="130" y="471"/>
                </a:cxn>
                <a:cxn ang="0">
                  <a:pos x="130" y="259"/>
                </a:cxn>
                <a:cxn ang="0">
                  <a:pos x="165" y="141"/>
                </a:cxn>
                <a:cxn ang="0">
                  <a:pos x="236" y="70"/>
                </a:cxn>
                <a:cxn ang="0">
                  <a:pos x="271" y="58"/>
                </a:cxn>
                <a:cxn ang="0">
                  <a:pos x="306" y="35"/>
                </a:cxn>
                <a:cxn ang="0">
                  <a:pos x="354" y="35"/>
                </a:cxn>
                <a:cxn ang="0">
                  <a:pos x="448" y="58"/>
                </a:cxn>
                <a:cxn ang="0">
                  <a:pos x="495" y="94"/>
                </a:cxn>
                <a:cxn ang="0">
                  <a:pos x="530" y="141"/>
                </a:cxn>
                <a:cxn ang="0">
                  <a:pos x="566" y="212"/>
                </a:cxn>
                <a:cxn ang="0">
                  <a:pos x="577" y="294"/>
                </a:cxn>
                <a:cxn ang="0">
                  <a:pos x="577" y="365"/>
                </a:cxn>
                <a:cxn ang="0">
                  <a:pos x="566" y="471"/>
                </a:cxn>
                <a:cxn ang="0">
                  <a:pos x="542" y="577"/>
                </a:cxn>
                <a:cxn ang="0">
                  <a:pos x="460" y="660"/>
                </a:cxn>
                <a:cxn ang="0">
                  <a:pos x="354" y="695"/>
                </a:cxn>
              </a:cxnLst>
              <a:rect l="0" t="0" r="r" b="b"/>
              <a:pathLst>
                <a:path w="707" h="731">
                  <a:moveTo>
                    <a:pt x="707" y="377"/>
                  </a:moveTo>
                  <a:lnTo>
                    <a:pt x="683" y="235"/>
                  </a:lnTo>
                  <a:lnTo>
                    <a:pt x="601" y="117"/>
                  </a:lnTo>
                  <a:lnTo>
                    <a:pt x="495" y="35"/>
                  </a:lnTo>
                  <a:lnTo>
                    <a:pt x="354" y="0"/>
                  </a:lnTo>
                  <a:lnTo>
                    <a:pt x="212" y="35"/>
                  </a:lnTo>
                  <a:lnTo>
                    <a:pt x="106" y="117"/>
                  </a:lnTo>
                  <a:lnTo>
                    <a:pt x="24" y="235"/>
                  </a:lnTo>
                  <a:lnTo>
                    <a:pt x="0" y="377"/>
                  </a:lnTo>
                  <a:lnTo>
                    <a:pt x="24" y="518"/>
                  </a:lnTo>
                  <a:lnTo>
                    <a:pt x="106" y="636"/>
                  </a:lnTo>
                  <a:lnTo>
                    <a:pt x="212" y="707"/>
                  </a:lnTo>
                  <a:lnTo>
                    <a:pt x="354" y="731"/>
                  </a:lnTo>
                  <a:lnTo>
                    <a:pt x="495" y="707"/>
                  </a:lnTo>
                  <a:lnTo>
                    <a:pt x="601" y="636"/>
                  </a:lnTo>
                  <a:lnTo>
                    <a:pt x="683" y="518"/>
                  </a:lnTo>
                  <a:lnTo>
                    <a:pt x="707" y="377"/>
                  </a:lnTo>
                  <a:close/>
                  <a:moveTo>
                    <a:pt x="354" y="695"/>
                  </a:moveTo>
                  <a:lnTo>
                    <a:pt x="306" y="695"/>
                  </a:lnTo>
                  <a:lnTo>
                    <a:pt x="271" y="683"/>
                  </a:lnTo>
                  <a:lnTo>
                    <a:pt x="236" y="660"/>
                  </a:lnTo>
                  <a:lnTo>
                    <a:pt x="165" y="589"/>
                  </a:lnTo>
                  <a:lnTo>
                    <a:pt x="130" y="471"/>
                  </a:lnTo>
                  <a:lnTo>
                    <a:pt x="130" y="259"/>
                  </a:lnTo>
                  <a:lnTo>
                    <a:pt x="165" y="141"/>
                  </a:lnTo>
                  <a:lnTo>
                    <a:pt x="236" y="70"/>
                  </a:lnTo>
                  <a:lnTo>
                    <a:pt x="271" y="58"/>
                  </a:lnTo>
                  <a:lnTo>
                    <a:pt x="306" y="35"/>
                  </a:lnTo>
                  <a:lnTo>
                    <a:pt x="354" y="35"/>
                  </a:lnTo>
                  <a:lnTo>
                    <a:pt x="448" y="58"/>
                  </a:lnTo>
                  <a:lnTo>
                    <a:pt x="495" y="94"/>
                  </a:lnTo>
                  <a:lnTo>
                    <a:pt x="530" y="141"/>
                  </a:lnTo>
                  <a:lnTo>
                    <a:pt x="566" y="212"/>
                  </a:lnTo>
                  <a:lnTo>
                    <a:pt x="577" y="294"/>
                  </a:lnTo>
                  <a:lnTo>
                    <a:pt x="577" y="365"/>
                  </a:lnTo>
                  <a:lnTo>
                    <a:pt x="566" y="471"/>
                  </a:lnTo>
                  <a:lnTo>
                    <a:pt x="542" y="577"/>
                  </a:lnTo>
                  <a:lnTo>
                    <a:pt x="460" y="660"/>
                  </a:lnTo>
                  <a:lnTo>
                    <a:pt x="354" y="6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14" name="Freeform 218"/>
            <p:cNvSpPr>
              <a:spLocks noEditPoints="1"/>
            </p:cNvSpPr>
            <p:nvPr/>
          </p:nvSpPr>
          <p:spPr bwMode="auto">
            <a:xfrm>
              <a:off x="5201" y="16259"/>
              <a:ext cx="789" cy="1121"/>
            </a:xfrm>
            <a:custGeom>
              <a:avLst/>
              <a:gdLst/>
              <a:ahLst/>
              <a:cxnLst>
                <a:cxn ang="0">
                  <a:pos x="224" y="507"/>
                </a:cxn>
                <a:cxn ang="0">
                  <a:pos x="224" y="0"/>
                </a:cxn>
                <a:cxn ang="0">
                  <a:pos x="0" y="12"/>
                </a:cxn>
                <a:cxn ang="0">
                  <a:pos x="0" y="59"/>
                </a:cxn>
                <a:cxn ang="0">
                  <a:pos x="47" y="59"/>
                </a:cxn>
                <a:cxn ang="0">
                  <a:pos x="82" y="71"/>
                </a:cxn>
                <a:cxn ang="0">
                  <a:pos x="106" y="83"/>
                </a:cxn>
                <a:cxn ang="0">
                  <a:pos x="118" y="95"/>
                </a:cxn>
                <a:cxn ang="0">
                  <a:pos x="118" y="1109"/>
                </a:cxn>
                <a:cxn ang="0">
                  <a:pos x="165" y="1109"/>
                </a:cxn>
                <a:cxn ang="0">
                  <a:pos x="177" y="1097"/>
                </a:cxn>
                <a:cxn ang="0">
                  <a:pos x="177" y="1073"/>
                </a:cxn>
                <a:cxn ang="0">
                  <a:pos x="200" y="1050"/>
                </a:cxn>
                <a:cxn ang="0">
                  <a:pos x="224" y="1015"/>
                </a:cxn>
                <a:cxn ang="0">
                  <a:pos x="259" y="1062"/>
                </a:cxn>
                <a:cxn ang="0">
                  <a:pos x="330" y="1109"/>
                </a:cxn>
                <a:cxn ang="0">
                  <a:pos x="424" y="1121"/>
                </a:cxn>
                <a:cxn ang="0">
                  <a:pos x="565" y="1097"/>
                </a:cxn>
                <a:cxn ang="0">
                  <a:pos x="683" y="1026"/>
                </a:cxn>
                <a:cxn ang="0">
                  <a:pos x="754" y="908"/>
                </a:cxn>
                <a:cxn ang="0">
                  <a:pos x="789" y="767"/>
                </a:cxn>
                <a:cxn ang="0">
                  <a:pos x="765" y="625"/>
                </a:cxn>
                <a:cxn ang="0">
                  <a:pos x="683" y="507"/>
                </a:cxn>
                <a:cxn ang="0">
                  <a:pos x="577" y="425"/>
                </a:cxn>
                <a:cxn ang="0">
                  <a:pos x="447" y="401"/>
                </a:cxn>
                <a:cxn ang="0">
                  <a:pos x="342" y="425"/>
                </a:cxn>
                <a:cxn ang="0">
                  <a:pos x="271" y="460"/>
                </a:cxn>
                <a:cxn ang="0">
                  <a:pos x="224" y="507"/>
                </a:cxn>
                <a:cxn ang="0">
                  <a:pos x="236" y="932"/>
                </a:cxn>
                <a:cxn ang="0">
                  <a:pos x="236" y="555"/>
                </a:cxn>
                <a:cxn ang="0">
                  <a:pos x="318" y="472"/>
                </a:cxn>
                <a:cxn ang="0">
                  <a:pos x="389" y="448"/>
                </a:cxn>
                <a:cxn ang="0">
                  <a:pos x="436" y="437"/>
                </a:cxn>
                <a:cxn ang="0">
                  <a:pos x="530" y="460"/>
                </a:cxn>
                <a:cxn ang="0">
                  <a:pos x="577" y="496"/>
                </a:cxn>
                <a:cxn ang="0">
                  <a:pos x="636" y="614"/>
                </a:cxn>
                <a:cxn ang="0">
                  <a:pos x="648" y="684"/>
                </a:cxn>
                <a:cxn ang="0">
                  <a:pos x="648" y="838"/>
                </a:cxn>
                <a:cxn ang="0">
                  <a:pos x="636" y="908"/>
                </a:cxn>
                <a:cxn ang="0">
                  <a:pos x="601" y="991"/>
                </a:cxn>
                <a:cxn ang="0">
                  <a:pos x="577" y="1015"/>
                </a:cxn>
                <a:cxn ang="0">
                  <a:pos x="553" y="1050"/>
                </a:cxn>
                <a:cxn ang="0">
                  <a:pos x="518" y="1073"/>
                </a:cxn>
                <a:cxn ang="0">
                  <a:pos x="424" y="1097"/>
                </a:cxn>
                <a:cxn ang="0">
                  <a:pos x="377" y="1085"/>
                </a:cxn>
                <a:cxn ang="0">
                  <a:pos x="283" y="1038"/>
                </a:cxn>
                <a:cxn ang="0">
                  <a:pos x="247" y="967"/>
                </a:cxn>
                <a:cxn ang="0">
                  <a:pos x="236" y="956"/>
                </a:cxn>
                <a:cxn ang="0">
                  <a:pos x="236" y="932"/>
                </a:cxn>
              </a:cxnLst>
              <a:rect l="0" t="0" r="r" b="b"/>
              <a:pathLst>
                <a:path w="789" h="1121">
                  <a:moveTo>
                    <a:pt x="224" y="507"/>
                  </a:moveTo>
                  <a:lnTo>
                    <a:pt x="224" y="0"/>
                  </a:lnTo>
                  <a:lnTo>
                    <a:pt x="0" y="12"/>
                  </a:lnTo>
                  <a:lnTo>
                    <a:pt x="0" y="59"/>
                  </a:lnTo>
                  <a:lnTo>
                    <a:pt x="47" y="59"/>
                  </a:lnTo>
                  <a:lnTo>
                    <a:pt x="82" y="71"/>
                  </a:lnTo>
                  <a:lnTo>
                    <a:pt x="106" y="83"/>
                  </a:lnTo>
                  <a:lnTo>
                    <a:pt x="118" y="95"/>
                  </a:lnTo>
                  <a:lnTo>
                    <a:pt x="118" y="1109"/>
                  </a:lnTo>
                  <a:lnTo>
                    <a:pt x="165" y="1109"/>
                  </a:lnTo>
                  <a:lnTo>
                    <a:pt x="177" y="1097"/>
                  </a:lnTo>
                  <a:lnTo>
                    <a:pt x="177" y="1073"/>
                  </a:lnTo>
                  <a:lnTo>
                    <a:pt x="200" y="1050"/>
                  </a:lnTo>
                  <a:lnTo>
                    <a:pt x="224" y="1015"/>
                  </a:lnTo>
                  <a:lnTo>
                    <a:pt x="259" y="1062"/>
                  </a:lnTo>
                  <a:lnTo>
                    <a:pt x="330" y="1109"/>
                  </a:lnTo>
                  <a:lnTo>
                    <a:pt x="424" y="1121"/>
                  </a:lnTo>
                  <a:lnTo>
                    <a:pt x="565" y="1097"/>
                  </a:lnTo>
                  <a:lnTo>
                    <a:pt x="683" y="1026"/>
                  </a:lnTo>
                  <a:lnTo>
                    <a:pt x="754" y="908"/>
                  </a:lnTo>
                  <a:lnTo>
                    <a:pt x="789" y="767"/>
                  </a:lnTo>
                  <a:lnTo>
                    <a:pt x="765" y="625"/>
                  </a:lnTo>
                  <a:lnTo>
                    <a:pt x="683" y="507"/>
                  </a:lnTo>
                  <a:lnTo>
                    <a:pt x="577" y="425"/>
                  </a:lnTo>
                  <a:lnTo>
                    <a:pt x="447" y="401"/>
                  </a:lnTo>
                  <a:lnTo>
                    <a:pt x="342" y="425"/>
                  </a:lnTo>
                  <a:lnTo>
                    <a:pt x="271" y="460"/>
                  </a:lnTo>
                  <a:lnTo>
                    <a:pt x="224" y="507"/>
                  </a:lnTo>
                  <a:close/>
                  <a:moveTo>
                    <a:pt x="236" y="932"/>
                  </a:moveTo>
                  <a:lnTo>
                    <a:pt x="236" y="555"/>
                  </a:lnTo>
                  <a:lnTo>
                    <a:pt x="318" y="472"/>
                  </a:lnTo>
                  <a:lnTo>
                    <a:pt x="389" y="448"/>
                  </a:lnTo>
                  <a:lnTo>
                    <a:pt x="436" y="437"/>
                  </a:lnTo>
                  <a:lnTo>
                    <a:pt x="530" y="460"/>
                  </a:lnTo>
                  <a:lnTo>
                    <a:pt x="577" y="496"/>
                  </a:lnTo>
                  <a:lnTo>
                    <a:pt x="636" y="614"/>
                  </a:lnTo>
                  <a:lnTo>
                    <a:pt x="648" y="684"/>
                  </a:lnTo>
                  <a:lnTo>
                    <a:pt x="648" y="838"/>
                  </a:lnTo>
                  <a:lnTo>
                    <a:pt x="636" y="908"/>
                  </a:lnTo>
                  <a:lnTo>
                    <a:pt x="601" y="991"/>
                  </a:lnTo>
                  <a:lnTo>
                    <a:pt x="577" y="1015"/>
                  </a:lnTo>
                  <a:lnTo>
                    <a:pt x="553" y="1050"/>
                  </a:lnTo>
                  <a:lnTo>
                    <a:pt x="518" y="1073"/>
                  </a:lnTo>
                  <a:lnTo>
                    <a:pt x="424" y="1097"/>
                  </a:lnTo>
                  <a:lnTo>
                    <a:pt x="377" y="1085"/>
                  </a:lnTo>
                  <a:lnTo>
                    <a:pt x="283" y="1038"/>
                  </a:lnTo>
                  <a:lnTo>
                    <a:pt x="247" y="967"/>
                  </a:lnTo>
                  <a:lnTo>
                    <a:pt x="236" y="956"/>
                  </a:lnTo>
                  <a:lnTo>
                    <a:pt x="236" y="93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15" name="Freeform 219"/>
            <p:cNvSpPr>
              <a:spLocks/>
            </p:cNvSpPr>
            <p:nvPr/>
          </p:nvSpPr>
          <p:spPr bwMode="auto">
            <a:xfrm>
              <a:off x="6072" y="16377"/>
              <a:ext cx="507" cy="1003"/>
            </a:xfrm>
            <a:custGeom>
              <a:avLst/>
              <a:gdLst/>
              <a:ahLst/>
              <a:cxnLst>
                <a:cxn ang="0">
                  <a:pos x="248" y="354"/>
                </a:cxn>
                <a:cxn ang="0">
                  <a:pos x="471" y="354"/>
                </a:cxn>
                <a:cxn ang="0">
                  <a:pos x="471" y="295"/>
                </a:cxn>
                <a:cxn ang="0">
                  <a:pos x="248" y="295"/>
                </a:cxn>
                <a:cxn ang="0">
                  <a:pos x="248" y="0"/>
                </a:cxn>
                <a:cxn ang="0">
                  <a:pos x="212" y="0"/>
                </a:cxn>
                <a:cxn ang="0">
                  <a:pos x="201" y="83"/>
                </a:cxn>
                <a:cxn ang="0">
                  <a:pos x="177" y="165"/>
                </a:cxn>
                <a:cxn ang="0">
                  <a:pos x="142" y="236"/>
                </a:cxn>
                <a:cxn ang="0">
                  <a:pos x="83" y="295"/>
                </a:cxn>
                <a:cxn ang="0">
                  <a:pos x="0" y="319"/>
                </a:cxn>
                <a:cxn ang="0">
                  <a:pos x="0" y="354"/>
                </a:cxn>
                <a:cxn ang="0">
                  <a:pos x="142" y="354"/>
                </a:cxn>
                <a:cxn ang="0">
                  <a:pos x="142" y="790"/>
                </a:cxn>
                <a:cxn ang="0">
                  <a:pos x="153" y="885"/>
                </a:cxn>
                <a:cxn ang="0">
                  <a:pos x="189" y="955"/>
                </a:cxn>
                <a:cxn ang="0">
                  <a:pos x="248" y="991"/>
                </a:cxn>
                <a:cxn ang="0">
                  <a:pos x="295" y="1003"/>
                </a:cxn>
                <a:cxn ang="0">
                  <a:pos x="342" y="1003"/>
                </a:cxn>
                <a:cxn ang="0">
                  <a:pos x="413" y="991"/>
                </a:cxn>
                <a:cxn ang="0">
                  <a:pos x="460" y="944"/>
                </a:cxn>
                <a:cxn ang="0">
                  <a:pos x="495" y="873"/>
                </a:cxn>
                <a:cxn ang="0">
                  <a:pos x="507" y="790"/>
                </a:cxn>
                <a:cxn ang="0">
                  <a:pos x="507" y="696"/>
                </a:cxn>
                <a:cxn ang="0">
                  <a:pos x="460" y="696"/>
                </a:cxn>
                <a:cxn ang="0">
                  <a:pos x="460" y="849"/>
                </a:cxn>
                <a:cxn ang="0">
                  <a:pos x="448" y="885"/>
                </a:cxn>
                <a:cxn ang="0">
                  <a:pos x="424" y="920"/>
                </a:cxn>
                <a:cxn ang="0">
                  <a:pos x="413" y="944"/>
                </a:cxn>
                <a:cxn ang="0">
                  <a:pos x="377" y="967"/>
                </a:cxn>
                <a:cxn ang="0">
                  <a:pos x="318" y="967"/>
                </a:cxn>
                <a:cxn ang="0">
                  <a:pos x="259" y="908"/>
                </a:cxn>
                <a:cxn ang="0">
                  <a:pos x="259" y="873"/>
                </a:cxn>
                <a:cxn ang="0">
                  <a:pos x="248" y="849"/>
                </a:cxn>
                <a:cxn ang="0">
                  <a:pos x="248" y="790"/>
                </a:cxn>
                <a:cxn ang="0">
                  <a:pos x="248" y="354"/>
                </a:cxn>
              </a:cxnLst>
              <a:rect l="0" t="0" r="r" b="b"/>
              <a:pathLst>
                <a:path w="507" h="1003">
                  <a:moveTo>
                    <a:pt x="248" y="354"/>
                  </a:moveTo>
                  <a:lnTo>
                    <a:pt x="471" y="354"/>
                  </a:lnTo>
                  <a:lnTo>
                    <a:pt x="471" y="295"/>
                  </a:lnTo>
                  <a:lnTo>
                    <a:pt x="248" y="295"/>
                  </a:lnTo>
                  <a:lnTo>
                    <a:pt x="248" y="0"/>
                  </a:lnTo>
                  <a:lnTo>
                    <a:pt x="212" y="0"/>
                  </a:lnTo>
                  <a:lnTo>
                    <a:pt x="201" y="83"/>
                  </a:lnTo>
                  <a:lnTo>
                    <a:pt x="177" y="165"/>
                  </a:lnTo>
                  <a:lnTo>
                    <a:pt x="142" y="236"/>
                  </a:lnTo>
                  <a:lnTo>
                    <a:pt x="83" y="295"/>
                  </a:lnTo>
                  <a:lnTo>
                    <a:pt x="0" y="319"/>
                  </a:lnTo>
                  <a:lnTo>
                    <a:pt x="0" y="354"/>
                  </a:lnTo>
                  <a:lnTo>
                    <a:pt x="142" y="354"/>
                  </a:lnTo>
                  <a:lnTo>
                    <a:pt x="142" y="790"/>
                  </a:lnTo>
                  <a:lnTo>
                    <a:pt x="153" y="885"/>
                  </a:lnTo>
                  <a:lnTo>
                    <a:pt x="189" y="955"/>
                  </a:lnTo>
                  <a:lnTo>
                    <a:pt x="248" y="991"/>
                  </a:lnTo>
                  <a:lnTo>
                    <a:pt x="295" y="1003"/>
                  </a:lnTo>
                  <a:lnTo>
                    <a:pt x="342" y="1003"/>
                  </a:lnTo>
                  <a:lnTo>
                    <a:pt x="413" y="991"/>
                  </a:lnTo>
                  <a:lnTo>
                    <a:pt x="460" y="944"/>
                  </a:lnTo>
                  <a:lnTo>
                    <a:pt x="495" y="873"/>
                  </a:lnTo>
                  <a:lnTo>
                    <a:pt x="507" y="790"/>
                  </a:lnTo>
                  <a:lnTo>
                    <a:pt x="507" y="696"/>
                  </a:lnTo>
                  <a:lnTo>
                    <a:pt x="460" y="696"/>
                  </a:lnTo>
                  <a:lnTo>
                    <a:pt x="460" y="849"/>
                  </a:lnTo>
                  <a:lnTo>
                    <a:pt x="448" y="885"/>
                  </a:lnTo>
                  <a:lnTo>
                    <a:pt x="424" y="920"/>
                  </a:lnTo>
                  <a:lnTo>
                    <a:pt x="413" y="944"/>
                  </a:lnTo>
                  <a:lnTo>
                    <a:pt x="377" y="967"/>
                  </a:lnTo>
                  <a:lnTo>
                    <a:pt x="318" y="967"/>
                  </a:lnTo>
                  <a:lnTo>
                    <a:pt x="259" y="908"/>
                  </a:lnTo>
                  <a:lnTo>
                    <a:pt x="259" y="873"/>
                  </a:lnTo>
                  <a:lnTo>
                    <a:pt x="248" y="849"/>
                  </a:lnTo>
                  <a:lnTo>
                    <a:pt x="248" y="790"/>
                  </a:lnTo>
                  <a:lnTo>
                    <a:pt x="248" y="3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16" name="Freeform 220"/>
            <p:cNvSpPr>
              <a:spLocks noEditPoints="1"/>
            </p:cNvSpPr>
            <p:nvPr/>
          </p:nvSpPr>
          <p:spPr bwMode="auto">
            <a:xfrm>
              <a:off x="6732" y="16649"/>
              <a:ext cx="718" cy="731"/>
            </a:xfrm>
            <a:custGeom>
              <a:avLst/>
              <a:gdLst/>
              <a:ahLst/>
              <a:cxnLst>
                <a:cxn ang="0">
                  <a:pos x="471" y="636"/>
                </a:cxn>
                <a:cxn ang="0">
                  <a:pos x="530" y="707"/>
                </a:cxn>
                <a:cxn ang="0">
                  <a:pos x="589" y="731"/>
                </a:cxn>
                <a:cxn ang="0">
                  <a:pos x="624" y="719"/>
                </a:cxn>
                <a:cxn ang="0">
                  <a:pos x="671" y="707"/>
                </a:cxn>
                <a:cxn ang="0">
                  <a:pos x="706" y="660"/>
                </a:cxn>
                <a:cxn ang="0">
                  <a:pos x="718" y="483"/>
                </a:cxn>
                <a:cxn ang="0">
                  <a:pos x="683" y="613"/>
                </a:cxn>
                <a:cxn ang="0">
                  <a:pos x="636" y="683"/>
                </a:cxn>
                <a:cxn ang="0">
                  <a:pos x="600" y="672"/>
                </a:cxn>
                <a:cxn ang="0">
                  <a:pos x="565" y="625"/>
                </a:cxn>
                <a:cxn ang="0">
                  <a:pos x="553" y="176"/>
                </a:cxn>
                <a:cxn ang="0">
                  <a:pos x="400" y="23"/>
                </a:cxn>
                <a:cxn ang="0">
                  <a:pos x="165" y="23"/>
                </a:cxn>
                <a:cxn ang="0">
                  <a:pos x="47" y="176"/>
                </a:cxn>
                <a:cxn ang="0">
                  <a:pos x="70" y="235"/>
                </a:cxn>
                <a:cxn ang="0">
                  <a:pos x="153" y="247"/>
                </a:cxn>
                <a:cxn ang="0">
                  <a:pos x="188" y="212"/>
                </a:cxn>
                <a:cxn ang="0">
                  <a:pos x="165" y="129"/>
                </a:cxn>
                <a:cxn ang="0">
                  <a:pos x="106" y="106"/>
                </a:cxn>
                <a:cxn ang="0">
                  <a:pos x="247" y="35"/>
                </a:cxn>
                <a:cxn ang="0">
                  <a:pos x="341" y="47"/>
                </a:cxn>
                <a:cxn ang="0">
                  <a:pos x="435" y="153"/>
                </a:cxn>
                <a:cxn ang="0">
                  <a:pos x="459" y="306"/>
                </a:cxn>
                <a:cxn ang="0">
                  <a:pos x="165" y="353"/>
                </a:cxn>
                <a:cxn ang="0">
                  <a:pos x="12" y="495"/>
                </a:cxn>
                <a:cxn ang="0">
                  <a:pos x="23" y="648"/>
                </a:cxn>
                <a:cxn ang="0">
                  <a:pos x="176" y="731"/>
                </a:cxn>
                <a:cxn ang="0">
                  <a:pos x="353" y="719"/>
                </a:cxn>
                <a:cxn ang="0">
                  <a:pos x="459" y="601"/>
                </a:cxn>
                <a:cxn ang="0">
                  <a:pos x="459" y="495"/>
                </a:cxn>
                <a:cxn ang="0">
                  <a:pos x="388" y="660"/>
                </a:cxn>
                <a:cxn ang="0">
                  <a:pos x="271" y="707"/>
                </a:cxn>
                <a:cxn ang="0">
                  <a:pos x="188" y="683"/>
                </a:cxn>
                <a:cxn ang="0">
                  <a:pos x="129" y="613"/>
                </a:cxn>
                <a:cxn ang="0">
                  <a:pos x="129" y="507"/>
                </a:cxn>
                <a:cxn ang="0">
                  <a:pos x="224" y="389"/>
                </a:cxn>
                <a:cxn ang="0">
                  <a:pos x="459" y="330"/>
                </a:cxn>
              </a:cxnLst>
              <a:rect l="0" t="0" r="r" b="b"/>
              <a:pathLst>
                <a:path w="718" h="731">
                  <a:moveTo>
                    <a:pt x="459" y="601"/>
                  </a:moveTo>
                  <a:lnTo>
                    <a:pt x="471" y="636"/>
                  </a:lnTo>
                  <a:lnTo>
                    <a:pt x="483" y="660"/>
                  </a:lnTo>
                  <a:lnTo>
                    <a:pt x="530" y="707"/>
                  </a:lnTo>
                  <a:lnTo>
                    <a:pt x="553" y="719"/>
                  </a:lnTo>
                  <a:lnTo>
                    <a:pt x="589" y="731"/>
                  </a:lnTo>
                  <a:lnTo>
                    <a:pt x="600" y="731"/>
                  </a:lnTo>
                  <a:lnTo>
                    <a:pt x="624" y="719"/>
                  </a:lnTo>
                  <a:lnTo>
                    <a:pt x="647" y="719"/>
                  </a:lnTo>
                  <a:lnTo>
                    <a:pt x="671" y="707"/>
                  </a:lnTo>
                  <a:lnTo>
                    <a:pt x="683" y="683"/>
                  </a:lnTo>
                  <a:lnTo>
                    <a:pt x="706" y="660"/>
                  </a:lnTo>
                  <a:lnTo>
                    <a:pt x="718" y="625"/>
                  </a:lnTo>
                  <a:lnTo>
                    <a:pt x="718" y="483"/>
                  </a:lnTo>
                  <a:lnTo>
                    <a:pt x="683" y="483"/>
                  </a:lnTo>
                  <a:lnTo>
                    <a:pt x="683" y="613"/>
                  </a:lnTo>
                  <a:lnTo>
                    <a:pt x="671" y="648"/>
                  </a:lnTo>
                  <a:lnTo>
                    <a:pt x="636" y="683"/>
                  </a:lnTo>
                  <a:lnTo>
                    <a:pt x="624" y="683"/>
                  </a:lnTo>
                  <a:lnTo>
                    <a:pt x="600" y="672"/>
                  </a:lnTo>
                  <a:lnTo>
                    <a:pt x="577" y="648"/>
                  </a:lnTo>
                  <a:lnTo>
                    <a:pt x="565" y="625"/>
                  </a:lnTo>
                  <a:lnTo>
                    <a:pt x="565" y="283"/>
                  </a:lnTo>
                  <a:lnTo>
                    <a:pt x="553" y="176"/>
                  </a:lnTo>
                  <a:lnTo>
                    <a:pt x="506" y="94"/>
                  </a:lnTo>
                  <a:lnTo>
                    <a:pt x="400" y="23"/>
                  </a:lnTo>
                  <a:lnTo>
                    <a:pt x="282" y="0"/>
                  </a:lnTo>
                  <a:lnTo>
                    <a:pt x="165" y="23"/>
                  </a:lnTo>
                  <a:lnTo>
                    <a:pt x="82" y="94"/>
                  </a:lnTo>
                  <a:lnTo>
                    <a:pt x="47" y="176"/>
                  </a:lnTo>
                  <a:lnTo>
                    <a:pt x="47" y="212"/>
                  </a:lnTo>
                  <a:lnTo>
                    <a:pt x="70" y="235"/>
                  </a:lnTo>
                  <a:lnTo>
                    <a:pt x="118" y="259"/>
                  </a:lnTo>
                  <a:lnTo>
                    <a:pt x="153" y="247"/>
                  </a:lnTo>
                  <a:lnTo>
                    <a:pt x="176" y="235"/>
                  </a:lnTo>
                  <a:lnTo>
                    <a:pt x="188" y="212"/>
                  </a:lnTo>
                  <a:lnTo>
                    <a:pt x="188" y="153"/>
                  </a:lnTo>
                  <a:lnTo>
                    <a:pt x="165" y="129"/>
                  </a:lnTo>
                  <a:lnTo>
                    <a:pt x="141" y="117"/>
                  </a:lnTo>
                  <a:lnTo>
                    <a:pt x="106" y="106"/>
                  </a:lnTo>
                  <a:lnTo>
                    <a:pt x="176" y="58"/>
                  </a:lnTo>
                  <a:lnTo>
                    <a:pt x="247" y="35"/>
                  </a:lnTo>
                  <a:lnTo>
                    <a:pt x="282" y="35"/>
                  </a:lnTo>
                  <a:lnTo>
                    <a:pt x="341" y="47"/>
                  </a:lnTo>
                  <a:lnTo>
                    <a:pt x="400" y="82"/>
                  </a:lnTo>
                  <a:lnTo>
                    <a:pt x="435" y="153"/>
                  </a:lnTo>
                  <a:lnTo>
                    <a:pt x="459" y="247"/>
                  </a:lnTo>
                  <a:lnTo>
                    <a:pt x="459" y="306"/>
                  </a:lnTo>
                  <a:lnTo>
                    <a:pt x="318" y="318"/>
                  </a:lnTo>
                  <a:lnTo>
                    <a:pt x="165" y="353"/>
                  </a:lnTo>
                  <a:lnTo>
                    <a:pt x="70" y="424"/>
                  </a:lnTo>
                  <a:lnTo>
                    <a:pt x="12" y="495"/>
                  </a:lnTo>
                  <a:lnTo>
                    <a:pt x="0" y="566"/>
                  </a:lnTo>
                  <a:lnTo>
                    <a:pt x="23" y="648"/>
                  </a:lnTo>
                  <a:lnTo>
                    <a:pt x="94" y="695"/>
                  </a:lnTo>
                  <a:lnTo>
                    <a:pt x="176" y="731"/>
                  </a:lnTo>
                  <a:lnTo>
                    <a:pt x="259" y="731"/>
                  </a:lnTo>
                  <a:lnTo>
                    <a:pt x="353" y="719"/>
                  </a:lnTo>
                  <a:lnTo>
                    <a:pt x="424" y="672"/>
                  </a:lnTo>
                  <a:lnTo>
                    <a:pt x="459" y="601"/>
                  </a:lnTo>
                  <a:close/>
                  <a:moveTo>
                    <a:pt x="459" y="330"/>
                  </a:moveTo>
                  <a:lnTo>
                    <a:pt x="459" y="495"/>
                  </a:lnTo>
                  <a:lnTo>
                    <a:pt x="435" y="589"/>
                  </a:lnTo>
                  <a:lnTo>
                    <a:pt x="388" y="660"/>
                  </a:lnTo>
                  <a:lnTo>
                    <a:pt x="329" y="695"/>
                  </a:lnTo>
                  <a:lnTo>
                    <a:pt x="271" y="707"/>
                  </a:lnTo>
                  <a:lnTo>
                    <a:pt x="224" y="695"/>
                  </a:lnTo>
                  <a:lnTo>
                    <a:pt x="188" y="683"/>
                  </a:lnTo>
                  <a:lnTo>
                    <a:pt x="153" y="648"/>
                  </a:lnTo>
                  <a:lnTo>
                    <a:pt x="129" y="613"/>
                  </a:lnTo>
                  <a:lnTo>
                    <a:pt x="118" y="566"/>
                  </a:lnTo>
                  <a:lnTo>
                    <a:pt x="129" y="507"/>
                  </a:lnTo>
                  <a:lnTo>
                    <a:pt x="165" y="448"/>
                  </a:lnTo>
                  <a:lnTo>
                    <a:pt x="224" y="389"/>
                  </a:lnTo>
                  <a:lnTo>
                    <a:pt x="318" y="353"/>
                  </a:lnTo>
                  <a:lnTo>
                    <a:pt x="459" y="3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17" name="Freeform 221"/>
            <p:cNvSpPr>
              <a:spLocks noEditPoints="1"/>
            </p:cNvSpPr>
            <p:nvPr/>
          </p:nvSpPr>
          <p:spPr bwMode="auto">
            <a:xfrm>
              <a:off x="7521" y="16295"/>
              <a:ext cx="341" cy="1073"/>
            </a:xfrm>
            <a:custGeom>
              <a:avLst/>
              <a:gdLst/>
              <a:ahLst/>
              <a:cxnLst>
                <a:cxn ang="0">
                  <a:pos x="223" y="365"/>
                </a:cxn>
                <a:cxn ang="0">
                  <a:pos x="0" y="377"/>
                </a:cxn>
                <a:cxn ang="0">
                  <a:pos x="0" y="436"/>
                </a:cxn>
                <a:cxn ang="0">
                  <a:pos x="82" y="436"/>
                </a:cxn>
                <a:cxn ang="0">
                  <a:pos x="106" y="448"/>
                </a:cxn>
                <a:cxn ang="0">
                  <a:pos x="117" y="460"/>
                </a:cxn>
                <a:cxn ang="0">
                  <a:pos x="117" y="990"/>
                </a:cxn>
                <a:cxn ang="0">
                  <a:pos x="106" y="1014"/>
                </a:cxn>
                <a:cxn ang="0">
                  <a:pos x="82" y="1014"/>
                </a:cxn>
                <a:cxn ang="0">
                  <a:pos x="47" y="1026"/>
                </a:cxn>
                <a:cxn ang="0">
                  <a:pos x="0" y="1026"/>
                </a:cxn>
                <a:cxn ang="0">
                  <a:pos x="0" y="1073"/>
                </a:cxn>
                <a:cxn ang="0">
                  <a:pos x="341" y="1073"/>
                </a:cxn>
                <a:cxn ang="0">
                  <a:pos x="341" y="1026"/>
                </a:cxn>
                <a:cxn ang="0">
                  <a:pos x="294" y="1026"/>
                </a:cxn>
                <a:cxn ang="0">
                  <a:pos x="259" y="1014"/>
                </a:cxn>
                <a:cxn ang="0">
                  <a:pos x="247" y="1014"/>
                </a:cxn>
                <a:cxn ang="0">
                  <a:pos x="235" y="1002"/>
                </a:cxn>
                <a:cxn ang="0">
                  <a:pos x="223" y="979"/>
                </a:cxn>
                <a:cxn ang="0">
                  <a:pos x="223" y="955"/>
                </a:cxn>
                <a:cxn ang="0">
                  <a:pos x="223" y="365"/>
                </a:cxn>
                <a:cxn ang="0">
                  <a:pos x="235" y="82"/>
                </a:cxn>
                <a:cxn ang="0">
                  <a:pos x="223" y="47"/>
                </a:cxn>
                <a:cxn ang="0">
                  <a:pos x="212" y="23"/>
                </a:cxn>
                <a:cxn ang="0">
                  <a:pos x="176" y="12"/>
                </a:cxn>
                <a:cxn ang="0">
                  <a:pos x="153" y="0"/>
                </a:cxn>
                <a:cxn ang="0">
                  <a:pos x="82" y="23"/>
                </a:cxn>
                <a:cxn ang="0">
                  <a:pos x="70" y="59"/>
                </a:cxn>
                <a:cxn ang="0">
                  <a:pos x="59" y="82"/>
                </a:cxn>
                <a:cxn ang="0">
                  <a:pos x="70" y="118"/>
                </a:cxn>
                <a:cxn ang="0">
                  <a:pos x="82" y="141"/>
                </a:cxn>
                <a:cxn ang="0">
                  <a:pos x="117" y="165"/>
                </a:cxn>
                <a:cxn ang="0">
                  <a:pos x="153" y="177"/>
                </a:cxn>
                <a:cxn ang="0">
                  <a:pos x="176" y="165"/>
                </a:cxn>
                <a:cxn ang="0">
                  <a:pos x="212" y="153"/>
                </a:cxn>
                <a:cxn ang="0">
                  <a:pos x="235" y="82"/>
                </a:cxn>
              </a:cxnLst>
              <a:rect l="0" t="0" r="r" b="b"/>
              <a:pathLst>
                <a:path w="341" h="1073">
                  <a:moveTo>
                    <a:pt x="223" y="365"/>
                  </a:moveTo>
                  <a:lnTo>
                    <a:pt x="0" y="377"/>
                  </a:lnTo>
                  <a:lnTo>
                    <a:pt x="0" y="436"/>
                  </a:lnTo>
                  <a:lnTo>
                    <a:pt x="82" y="436"/>
                  </a:lnTo>
                  <a:lnTo>
                    <a:pt x="106" y="448"/>
                  </a:lnTo>
                  <a:lnTo>
                    <a:pt x="117" y="460"/>
                  </a:lnTo>
                  <a:lnTo>
                    <a:pt x="117" y="990"/>
                  </a:lnTo>
                  <a:lnTo>
                    <a:pt x="106" y="1014"/>
                  </a:lnTo>
                  <a:lnTo>
                    <a:pt x="82" y="1014"/>
                  </a:lnTo>
                  <a:lnTo>
                    <a:pt x="47" y="1026"/>
                  </a:lnTo>
                  <a:lnTo>
                    <a:pt x="0" y="1026"/>
                  </a:lnTo>
                  <a:lnTo>
                    <a:pt x="0" y="1073"/>
                  </a:lnTo>
                  <a:lnTo>
                    <a:pt x="341" y="1073"/>
                  </a:lnTo>
                  <a:lnTo>
                    <a:pt x="341" y="1026"/>
                  </a:lnTo>
                  <a:lnTo>
                    <a:pt x="294" y="1026"/>
                  </a:lnTo>
                  <a:lnTo>
                    <a:pt x="259" y="1014"/>
                  </a:lnTo>
                  <a:lnTo>
                    <a:pt x="247" y="1014"/>
                  </a:lnTo>
                  <a:lnTo>
                    <a:pt x="235" y="1002"/>
                  </a:lnTo>
                  <a:lnTo>
                    <a:pt x="223" y="979"/>
                  </a:lnTo>
                  <a:lnTo>
                    <a:pt x="223" y="955"/>
                  </a:lnTo>
                  <a:lnTo>
                    <a:pt x="223" y="365"/>
                  </a:lnTo>
                  <a:close/>
                  <a:moveTo>
                    <a:pt x="235" y="82"/>
                  </a:moveTo>
                  <a:lnTo>
                    <a:pt x="223" y="47"/>
                  </a:lnTo>
                  <a:lnTo>
                    <a:pt x="212" y="23"/>
                  </a:lnTo>
                  <a:lnTo>
                    <a:pt x="176" y="12"/>
                  </a:lnTo>
                  <a:lnTo>
                    <a:pt x="153" y="0"/>
                  </a:lnTo>
                  <a:lnTo>
                    <a:pt x="82" y="23"/>
                  </a:lnTo>
                  <a:lnTo>
                    <a:pt x="70" y="59"/>
                  </a:lnTo>
                  <a:lnTo>
                    <a:pt x="59" y="82"/>
                  </a:lnTo>
                  <a:lnTo>
                    <a:pt x="70" y="118"/>
                  </a:lnTo>
                  <a:lnTo>
                    <a:pt x="82" y="141"/>
                  </a:lnTo>
                  <a:lnTo>
                    <a:pt x="117" y="165"/>
                  </a:lnTo>
                  <a:lnTo>
                    <a:pt x="153" y="177"/>
                  </a:lnTo>
                  <a:lnTo>
                    <a:pt x="176" y="165"/>
                  </a:lnTo>
                  <a:lnTo>
                    <a:pt x="212" y="153"/>
                  </a:lnTo>
                  <a:lnTo>
                    <a:pt x="235" y="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18" name="Freeform 222"/>
            <p:cNvSpPr>
              <a:spLocks/>
            </p:cNvSpPr>
            <p:nvPr/>
          </p:nvSpPr>
          <p:spPr bwMode="auto">
            <a:xfrm>
              <a:off x="7956" y="16660"/>
              <a:ext cx="813" cy="708"/>
            </a:xfrm>
            <a:custGeom>
              <a:avLst/>
              <a:gdLst/>
              <a:ahLst/>
              <a:cxnLst>
                <a:cxn ang="0">
                  <a:pos x="130" y="154"/>
                </a:cxn>
                <a:cxn ang="0">
                  <a:pos x="130" y="625"/>
                </a:cxn>
                <a:cxn ang="0">
                  <a:pos x="118" y="649"/>
                </a:cxn>
                <a:cxn ang="0">
                  <a:pos x="95" y="649"/>
                </a:cxn>
                <a:cxn ang="0">
                  <a:pos x="59" y="661"/>
                </a:cxn>
                <a:cxn ang="0">
                  <a:pos x="0" y="661"/>
                </a:cxn>
                <a:cxn ang="0">
                  <a:pos x="0" y="708"/>
                </a:cxn>
                <a:cxn ang="0">
                  <a:pos x="365" y="708"/>
                </a:cxn>
                <a:cxn ang="0">
                  <a:pos x="365" y="661"/>
                </a:cxn>
                <a:cxn ang="0">
                  <a:pos x="307" y="661"/>
                </a:cxn>
                <a:cxn ang="0">
                  <a:pos x="271" y="649"/>
                </a:cxn>
                <a:cxn ang="0">
                  <a:pos x="248" y="637"/>
                </a:cxn>
                <a:cxn ang="0">
                  <a:pos x="236" y="625"/>
                </a:cxn>
                <a:cxn ang="0">
                  <a:pos x="236" y="295"/>
                </a:cxn>
                <a:cxn ang="0">
                  <a:pos x="259" y="177"/>
                </a:cxn>
                <a:cxn ang="0">
                  <a:pos x="307" y="106"/>
                </a:cxn>
                <a:cxn ang="0">
                  <a:pos x="377" y="47"/>
                </a:cxn>
                <a:cxn ang="0">
                  <a:pos x="460" y="36"/>
                </a:cxn>
                <a:cxn ang="0">
                  <a:pos x="495" y="36"/>
                </a:cxn>
                <a:cxn ang="0">
                  <a:pos x="518" y="59"/>
                </a:cxn>
                <a:cxn ang="0">
                  <a:pos x="542" y="71"/>
                </a:cxn>
                <a:cxn ang="0">
                  <a:pos x="577" y="177"/>
                </a:cxn>
                <a:cxn ang="0">
                  <a:pos x="577" y="625"/>
                </a:cxn>
                <a:cxn ang="0">
                  <a:pos x="566" y="649"/>
                </a:cxn>
                <a:cxn ang="0">
                  <a:pos x="542" y="649"/>
                </a:cxn>
                <a:cxn ang="0">
                  <a:pos x="507" y="661"/>
                </a:cxn>
                <a:cxn ang="0">
                  <a:pos x="448" y="661"/>
                </a:cxn>
                <a:cxn ang="0">
                  <a:pos x="448" y="708"/>
                </a:cxn>
                <a:cxn ang="0">
                  <a:pos x="813" y="708"/>
                </a:cxn>
                <a:cxn ang="0">
                  <a:pos x="813" y="661"/>
                </a:cxn>
                <a:cxn ang="0">
                  <a:pos x="730" y="661"/>
                </a:cxn>
                <a:cxn ang="0">
                  <a:pos x="683" y="637"/>
                </a:cxn>
                <a:cxn ang="0">
                  <a:pos x="683" y="189"/>
                </a:cxn>
                <a:cxn ang="0">
                  <a:pos x="672" y="118"/>
                </a:cxn>
                <a:cxn ang="0">
                  <a:pos x="636" y="59"/>
                </a:cxn>
                <a:cxn ang="0">
                  <a:pos x="613" y="47"/>
                </a:cxn>
                <a:cxn ang="0">
                  <a:pos x="589" y="24"/>
                </a:cxn>
                <a:cxn ang="0">
                  <a:pos x="518" y="0"/>
                </a:cxn>
                <a:cxn ang="0">
                  <a:pos x="471" y="0"/>
                </a:cxn>
                <a:cxn ang="0">
                  <a:pos x="365" y="24"/>
                </a:cxn>
                <a:cxn ang="0">
                  <a:pos x="283" y="83"/>
                </a:cxn>
                <a:cxn ang="0">
                  <a:pos x="224" y="165"/>
                </a:cxn>
                <a:cxn ang="0">
                  <a:pos x="224" y="0"/>
                </a:cxn>
                <a:cxn ang="0">
                  <a:pos x="0" y="12"/>
                </a:cxn>
                <a:cxn ang="0">
                  <a:pos x="0" y="71"/>
                </a:cxn>
                <a:cxn ang="0">
                  <a:pos x="83" y="71"/>
                </a:cxn>
                <a:cxn ang="0">
                  <a:pos x="106" y="83"/>
                </a:cxn>
                <a:cxn ang="0">
                  <a:pos x="118" y="95"/>
                </a:cxn>
                <a:cxn ang="0">
                  <a:pos x="130" y="118"/>
                </a:cxn>
                <a:cxn ang="0">
                  <a:pos x="130" y="154"/>
                </a:cxn>
              </a:cxnLst>
              <a:rect l="0" t="0" r="r" b="b"/>
              <a:pathLst>
                <a:path w="813" h="708">
                  <a:moveTo>
                    <a:pt x="130" y="154"/>
                  </a:moveTo>
                  <a:lnTo>
                    <a:pt x="130" y="625"/>
                  </a:lnTo>
                  <a:lnTo>
                    <a:pt x="118" y="649"/>
                  </a:lnTo>
                  <a:lnTo>
                    <a:pt x="95" y="649"/>
                  </a:lnTo>
                  <a:lnTo>
                    <a:pt x="59" y="661"/>
                  </a:lnTo>
                  <a:lnTo>
                    <a:pt x="0" y="661"/>
                  </a:lnTo>
                  <a:lnTo>
                    <a:pt x="0" y="708"/>
                  </a:lnTo>
                  <a:lnTo>
                    <a:pt x="365" y="708"/>
                  </a:lnTo>
                  <a:lnTo>
                    <a:pt x="365" y="661"/>
                  </a:lnTo>
                  <a:lnTo>
                    <a:pt x="307" y="661"/>
                  </a:lnTo>
                  <a:lnTo>
                    <a:pt x="271" y="649"/>
                  </a:lnTo>
                  <a:lnTo>
                    <a:pt x="248" y="637"/>
                  </a:lnTo>
                  <a:lnTo>
                    <a:pt x="236" y="625"/>
                  </a:lnTo>
                  <a:lnTo>
                    <a:pt x="236" y="295"/>
                  </a:lnTo>
                  <a:lnTo>
                    <a:pt x="259" y="177"/>
                  </a:lnTo>
                  <a:lnTo>
                    <a:pt x="307" y="106"/>
                  </a:lnTo>
                  <a:lnTo>
                    <a:pt x="377" y="47"/>
                  </a:lnTo>
                  <a:lnTo>
                    <a:pt x="460" y="36"/>
                  </a:lnTo>
                  <a:lnTo>
                    <a:pt x="495" y="36"/>
                  </a:lnTo>
                  <a:lnTo>
                    <a:pt x="518" y="59"/>
                  </a:lnTo>
                  <a:lnTo>
                    <a:pt x="542" y="71"/>
                  </a:lnTo>
                  <a:lnTo>
                    <a:pt x="577" y="177"/>
                  </a:lnTo>
                  <a:lnTo>
                    <a:pt x="577" y="625"/>
                  </a:lnTo>
                  <a:lnTo>
                    <a:pt x="566" y="649"/>
                  </a:lnTo>
                  <a:lnTo>
                    <a:pt x="542" y="649"/>
                  </a:lnTo>
                  <a:lnTo>
                    <a:pt x="507" y="661"/>
                  </a:lnTo>
                  <a:lnTo>
                    <a:pt x="448" y="661"/>
                  </a:lnTo>
                  <a:lnTo>
                    <a:pt x="448" y="708"/>
                  </a:lnTo>
                  <a:lnTo>
                    <a:pt x="813" y="708"/>
                  </a:lnTo>
                  <a:lnTo>
                    <a:pt x="813" y="661"/>
                  </a:lnTo>
                  <a:lnTo>
                    <a:pt x="730" y="661"/>
                  </a:lnTo>
                  <a:lnTo>
                    <a:pt x="683" y="637"/>
                  </a:lnTo>
                  <a:lnTo>
                    <a:pt x="683" y="189"/>
                  </a:lnTo>
                  <a:lnTo>
                    <a:pt x="672" y="118"/>
                  </a:lnTo>
                  <a:lnTo>
                    <a:pt x="636" y="59"/>
                  </a:lnTo>
                  <a:lnTo>
                    <a:pt x="613" y="47"/>
                  </a:lnTo>
                  <a:lnTo>
                    <a:pt x="589" y="24"/>
                  </a:lnTo>
                  <a:lnTo>
                    <a:pt x="518" y="0"/>
                  </a:lnTo>
                  <a:lnTo>
                    <a:pt x="471" y="0"/>
                  </a:lnTo>
                  <a:lnTo>
                    <a:pt x="365" y="24"/>
                  </a:lnTo>
                  <a:lnTo>
                    <a:pt x="283" y="83"/>
                  </a:lnTo>
                  <a:lnTo>
                    <a:pt x="224" y="165"/>
                  </a:lnTo>
                  <a:lnTo>
                    <a:pt x="224" y="0"/>
                  </a:lnTo>
                  <a:lnTo>
                    <a:pt x="0" y="12"/>
                  </a:lnTo>
                  <a:lnTo>
                    <a:pt x="0" y="71"/>
                  </a:lnTo>
                  <a:lnTo>
                    <a:pt x="83" y="71"/>
                  </a:lnTo>
                  <a:lnTo>
                    <a:pt x="106" y="83"/>
                  </a:lnTo>
                  <a:lnTo>
                    <a:pt x="118" y="95"/>
                  </a:lnTo>
                  <a:lnTo>
                    <a:pt x="130" y="118"/>
                  </a:lnTo>
                  <a:lnTo>
                    <a:pt x="130" y="1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19" name="Freeform 223"/>
            <p:cNvSpPr>
              <a:spLocks/>
            </p:cNvSpPr>
            <p:nvPr/>
          </p:nvSpPr>
          <p:spPr bwMode="auto">
            <a:xfrm>
              <a:off x="9369" y="16377"/>
              <a:ext cx="495" cy="1003"/>
            </a:xfrm>
            <a:custGeom>
              <a:avLst/>
              <a:gdLst/>
              <a:ahLst/>
              <a:cxnLst>
                <a:cxn ang="0">
                  <a:pos x="248" y="354"/>
                </a:cxn>
                <a:cxn ang="0">
                  <a:pos x="471" y="354"/>
                </a:cxn>
                <a:cxn ang="0">
                  <a:pos x="471" y="295"/>
                </a:cxn>
                <a:cxn ang="0">
                  <a:pos x="248" y="295"/>
                </a:cxn>
                <a:cxn ang="0">
                  <a:pos x="248" y="0"/>
                </a:cxn>
                <a:cxn ang="0">
                  <a:pos x="201" y="0"/>
                </a:cxn>
                <a:cxn ang="0">
                  <a:pos x="177" y="165"/>
                </a:cxn>
                <a:cxn ang="0">
                  <a:pos x="130" y="236"/>
                </a:cxn>
                <a:cxn ang="0">
                  <a:pos x="83" y="295"/>
                </a:cxn>
                <a:cxn ang="0">
                  <a:pos x="0" y="319"/>
                </a:cxn>
                <a:cxn ang="0">
                  <a:pos x="0" y="354"/>
                </a:cxn>
                <a:cxn ang="0">
                  <a:pos x="130" y="354"/>
                </a:cxn>
                <a:cxn ang="0">
                  <a:pos x="130" y="790"/>
                </a:cxn>
                <a:cxn ang="0">
                  <a:pos x="142" y="885"/>
                </a:cxn>
                <a:cxn ang="0">
                  <a:pos x="189" y="955"/>
                </a:cxn>
                <a:cxn ang="0">
                  <a:pos x="236" y="991"/>
                </a:cxn>
                <a:cxn ang="0">
                  <a:pos x="295" y="1003"/>
                </a:cxn>
                <a:cxn ang="0">
                  <a:pos x="342" y="1003"/>
                </a:cxn>
                <a:cxn ang="0">
                  <a:pos x="413" y="991"/>
                </a:cxn>
                <a:cxn ang="0">
                  <a:pos x="460" y="944"/>
                </a:cxn>
                <a:cxn ang="0">
                  <a:pos x="483" y="873"/>
                </a:cxn>
                <a:cxn ang="0">
                  <a:pos x="495" y="790"/>
                </a:cxn>
                <a:cxn ang="0">
                  <a:pos x="495" y="696"/>
                </a:cxn>
                <a:cxn ang="0">
                  <a:pos x="460" y="696"/>
                </a:cxn>
                <a:cxn ang="0">
                  <a:pos x="460" y="849"/>
                </a:cxn>
                <a:cxn ang="0">
                  <a:pos x="448" y="885"/>
                </a:cxn>
                <a:cxn ang="0">
                  <a:pos x="424" y="920"/>
                </a:cxn>
                <a:cxn ang="0">
                  <a:pos x="377" y="967"/>
                </a:cxn>
                <a:cxn ang="0">
                  <a:pos x="318" y="967"/>
                </a:cxn>
                <a:cxn ang="0">
                  <a:pos x="295" y="944"/>
                </a:cxn>
                <a:cxn ang="0">
                  <a:pos x="271" y="932"/>
                </a:cxn>
                <a:cxn ang="0">
                  <a:pos x="259" y="908"/>
                </a:cxn>
                <a:cxn ang="0">
                  <a:pos x="248" y="873"/>
                </a:cxn>
                <a:cxn ang="0">
                  <a:pos x="248" y="790"/>
                </a:cxn>
                <a:cxn ang="0">
                  <a:pos x="248" y="354"/>
                </a:cxn>
              </a:cxnLst>
              <a:rect l="0" t="0" r="r" b="b"/>
              <a:pathLst>
                <a:path w="495" h="1003">
                  <a:moveTo>
                    <a:pt x="248" y="354"/>
                  </a:moveTo>
                  <a:lnTo>
                    <a:pt x="471" y="354"/>
                  </a:lnTo>
                  <a:lnTo>
                    <a:pt x="471" y="295"/>
                  </a:lnTo>
                  <a:lnTo>
                    <a:pt x="248" y="295"/>
                  </a:lnTo>
                  <a:lnTo>
                    <a:pt x="248" y="0"/>
                  </a:lnTo>
                  <a:lnTo>
                    <a:pt x="201" y="0"/>
                  </a:lnTo>
                  <a:lnTo>
                    <a:pt x="177" y="165"/>
                  </a:lnTo>
                  <a:lnTo>
                    <a:pt x="130" y="236"/>
                  </a:lnTo>
                  <a:lnTo>
                    <a:pt x="83" y="295"/>
                  </a:lnTo>
                  <a:lnTo>
                    <a:pt x="0" y="319"/>
                  </a:lnTo>
                  <a:lnTo>
                    <a:pt x="0" y="354"/>
                  </a:lnTo>
                  <a:lnTo>
                    <a:pt x="130" y="354"/>
                  </a:lnTo>
                  <a:lnTo>
                    <a:pt x="130" y="790"/>
                  </a:lnTo>
                  <a:lnTo>
                    <a:pt x="142" y="885"/>
                  </a:lnTo>
                  <a:lnTo>
                    <a:pt x="189" y="955"/>
                  </a:lnTo>
                  <a:lnTo>
                    <a:pt x="236" y="991"/>
                  </a:lnTo>
                  <a:lnTo>
                    <a:pt x="295" y="1003"/>
                  </a:lnTo>
                  <a:lnTo>
                    <a:pt x="342" y="1003"/>
                  </a:lnTo>
                  <a:lnTo>
                    <a:pt x="413" y="991"/>
                  </a:lnTo>
                  <a:lnTo>
                    <a:pt x="460" y="944"/>
                  </a:lnTo>
                  <a:lnTo>
                    <a:pt x="483" y="873"/>
                  </a:lnTo>
                  <a:lnTo>
                    <a:pt x="495" y="790"/>
                  </a:lnTo>
                  <a:lnTo>
                    <a:pt x="495" y="696"/>
                  </a:lnTo>
                  <a:lnTo>
                    <a:pt x="460" y="696"/>
                  </a:lnTo>
                  <a:lnTo>
                    <a:pt x="460" y="849"/>
                  </a:lnTo>
                  <a:lnTo>
                    <a:pt x="448" y="885"/>
                  </a:lnTo>
                  <a:lnTo>
                    <a:pt x="424" y="920"/>
                  </a:lnTo>
                  <a:lnTo>
                    <a:pt x="377" y="967"/>
                  </a:lnTo>
                  <a:lnTo>
                    <a:pt x="318" y="967"/>
                  </a:lnTo>
                  <a:lnTo>
                    <a:pt x="295" y="944"/>
                  </a:lnTo>
                  <a:lnTo>
                    <a:pt x="271" y="932"/>
                  </a:lnTo>
                  <a:lnTo>
                    <a:pt x="259" y="908"/>
                  </a:lnTo>
                  <a:lnTo>
                    <a:pt x="248" y="873"/>
                  </a:lnTo>
                  <a:lnTo>
                    <a:pt x="248" y="790"/>
                  </a:lnTo>
                  <a:lnTo>
                    <a:pt x="248" y="3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20" name="Freeform 224"/>
            <p:cNvSpPr>
              <a:spLocks/>
            </p:cNvSpPr>
            <p:nvPr/>
          </p:nvSpPr>
          <p:spPr bwMode="auto">
            <a:xfrm>
              <a:off x="10005" y="16259"/>
              <a:ext cx="813" cy="1109"/>
            </a:xfrm>
            <a:custGeom>
              <a:avLst/>
              <a:gdLst/>
              <a:ahLst/>
              <a:cxnLst>
                <a:cxn ang="0">
                  <a:pos x="683" y="708"/>
                </a:cxn>
                <a:cxn ang="0">
                  <a:pos x="683" y="590"/>
                </a:cxn>
                <a:cxn ang="0">
                  <a:pos x="671" y="519"/>
                </a:cxn>
                <a:cxn ang="0">
                  <a:pos x="636" y="460"/>
                </a:cxn>
                <a:cxn ang="0">
                  <a:pos x="613" y="448"/>
                </a:cxn>
                <a:cxn ang="0">
                  <a:pos x="589" y="425"/>
                </a:cxn>
                <a:cxn ang="0">
                  <a:pos x="518" y="401"/>
                </a:cxn>
                <a:cxn ang="0">
                  <a:pos x="459" y="401"/>
                </a:cxn>
                <a:cxn ang="0">
                  <a:pos x="377" y="413"/>
                </a:cxn>
                <a:cxn ang="0">
                  <a:pos x="306" y="460"/>
                </a:cxn>
                <a:cxn ang="0">
                  <a:pos x="259" y="507"/>
                </a:cxn>
                <a:cxn ang="0">
                  <a:pos x="236" y="555"/>
                </a:cxn>
                <a:cxn ang="0">
                  <a:pos x="236" y="0"/>
                </a:cxn>
                <a:cxn ang="0">
                  <a:pos x="0" y="12"/>
                </a:cxn>
                <a:cxn ang="0">
                  <a:pos x="0" y="59"/>
                </a:cxn>
                <a:cxn ang="0">
                  <a:pos x="47" y="59"/>
                </a:cxn>
                <a:cxn ang="0">
                  <a:pos x="83" y="71"/>
                </a:cxn>
                <a:cxn ang="0">
                  <a:pos x="106" y="83"/>
                </a:cxn>
                <a:cxn ang="0">
                  <a:pos x="118" y="95"/>
                </a:cxn>
                <a:cxn ang="0">
                  <a:pos x="130" y="118"/>
                </a:cxn>
                <a:cxn ang="0">
                  <a:pos x="130" y="1026"/>
                </a:cxn>
                <a:cxn ang="0">
                  <a:pos x="118" y="1050"/>
                </a:cxn>
                <a:cxn ang="0">
                  <a:pos x="94" y="1050"/>
                </a:cxn>
                <a:cxn ang="0">
                  <a:pos x="59" y="1062"/>
                </a:cxn>
                <a:cxn ang="0">
                  <a:pos x="0" y="1062"/>
                </a:cxn>
                <a:cxn ang="0">
                  <a:pos x="0" y="1109"/>
                </a:cxn>
                <a:cxn ang="0">
                  <a:pos x="365" y="1109"/>
                </a:cxn>
                <a:cxn ang="0">
                  <a:pos x="365" y="1062"/>
                </a:cxn>
                <a:cxn ang="0">
                  <a:pos x="306" y="1062"/>
                </a:cxn>
                <a:cxn ang="0">
                  <a:pos x="271" y="1050"/>
                </a:cxn>
                <a:cxn ang="0">
                  <a:pos x="247" y="1038"/>
                </a:cxn>
                <a:cxn ang="0">
                  <a:pos x="236" y="1026"/>
                </a:cxn>
                <a:cxn ang="0">
                  <a:pos x="236" y="696"/>
                </a:cxn>
                <a:cxn ang="0">
                  <a:pos x="259" y="578"/>
                </a:cxn>
                <a:cxn ang="0">
                  <a:pos x="306" y="507"/>
                </a:cxn>
                <a:cxn ang="0">
                  <a:pos x="377" y="448"/>
                </a:cxn>
                <a:cxn ang="0">
                  <a:pos x="448" y="437"/>
                </a:cxn>
                <a:cxn ang="0">
                  <a:pos x="483" y="437"/>
                </a:cxn>
                <a:cxn ang="0">
                  <a:pos x="518" y="460"/>
                </a:cxn>
                <a:cxn ang="0">
                  <a:pos x="542" y="472"/>
                </a:cxn>
                <a:cxn ang="0">
                  <a:pos x="565" y="543"/>
                </a:cxn>
                <a:cxn ang="0">
                  <a:pos x="565" y="578"/>
                </a:cxn>
                <a:cxn ang="0">
                  <a:pos x="577" y="614"/>
                </a:cxn>
                <a:cxn ang="0">
                  <a:pos x="577" y="1026"/>
                </a:cxn>
                <a:cxn ang="0">
                  <a:pos x="565" y="1050"/>
                </a:cxn>
                <a:cxn ang="0">
                  <a:pos x="542" y="1050"/>
                </a:cxn>
                <a:cxn ang="0">
                  <a:pos x="507" y="1062"/>
                </a:cxn>
                <a:cxn ang="0">
                  <a:pos x="448" y="1062"/>
                </a:cxn>
                <a:cxn ang="0">
                  <a:pos x="448" y="1109"/>
                </a:cxn>
                <a:cxn ang="0">
                  <a:pos x="813" y="1109"/>
                </a:cxn>
                <a:cxn ang="0">
                  <a:pos x="813" y="1062"/>
                </a:cxn>
                <a:cxn ang="0">
                  <a:pos x="730" y="1062"/>
                </a:cxn>
                <a:cxn ang="0">
                  <a:pos x="683" y="1038"/>
                </a:cxn>
                <a:cxn ang="0">
                  <a:pos x="683" y="1015"/>
                </a:cxn>
                <a:cxn ang="0">
                  <a:pos x="683" y="708"/>
                </a:cxn>
              </a:cxnLst>
              <a:rect l="0" t="0" r="r" b="b"/>
              <a:pathLst>
                <a:path w="813" h="1109">
                  <a:moveTo>
                    <a:pt x="683" y="708"/>
                  </a:moveTo>
                  <a:lnTo>
                    <a:pt x="683" y="590"/>
                  </a:lnTo>
                  <a:lnTo>
                    <a:pt x="671" y="519"/>
                  </a:lnTo>
                  <a:lnTo>
                    <a:pt x="636" y="460"/>
                  </a:lnTo>
                  <a:lnTo>
                    <a:pt x="613" y="448"/>
                  </a:lnTo>
                  <a:lnTo>
                    <a:pt x="589" y="425"/>
                  </a:lnTo>
                  <a:lnTo>
                    <a:pt x="518" y="401"/>
                  </a:lnTo>
                  <a:lnTo>
                    <a:pt x="459" y="401"/>
                  </a:lnTo>
                  <a:lnTo>
                    <a:pt x="377" y="413"/>
                  </a:lnTo>
                  <a:lnTo>
                    <a:pt x="306" y="460"/>
                  </a:lnTo>
                  <a:lnTo>
                    <a:pt x="259" y="507"/>
                  </a:lnTo>
                  <a:lnTo>
                    <a:pt x="236" y="555"/>
                  </a:lnTo>
                  <a:lnTo>
                    <a:pt x="236" y="0"/>
                  </a:lnTo>
                  <a:lnTo>
                    <a:pt x="0" y="12"/>
                  </a:lnTo>
                  <a:lnTo>
                    <a:pt x="0" y="59"/>
                  </a:lnTo>
                  <a:lnTo>
                    <a:pt x="47" y="59"/>
                  </a:lnTo>
                  <a:lnTo>
                    <a:pt x="83" y="71"/>
                  </a:lnTo>
                  <a:lnTo>
                    <a:pt x="106" y="83"/>
                  </a:lnTo>
                  <a:lnTo>
                    <a:pt x="118" y="95"/>
                  </a:lnTo>
                  <a:lnTo>
                    <a:pt x="130" y="118"/>
                  </a:lnTo>
                  <a:lnTo>
                    <a:pt x="130" y="1026"/>
                  </a:lnTo>
                  <a:lnTo>
                    <a:pt x="118" y="1050"/>
                  </a:lnTo>
                  <a:lnTo>
                    <a:pt x="94" y="1050"/>
                  </a:lnTo>
                  <a:lnTo>
                    <a:pt x="59" y="1062"/>
                  </a:lnTo>
                  <a:lnTo>
                    <a:pt x="0" y="1062"/>
                  </a:lnTo>
                  <a:lnTo>
                    <a:pt x="0" y="1109"/>
                  </a:lnTo>
                  <a:lnTo>
                    <a:pt x="365" y="1109"/>
                  </a:lnTo>
                  <a:lnTo>
                    <a:pt x="365" y="1062"/>
                  </a:lnTo>
                  <a:lnTo>
                    <a:pt x="306" y="1062"/>
                  </a:lnTo>
                  <a:lnTo>
                    <a:pt x="271" y="1050"/>
                  </a:lnTo>
                  <a:lnTo>
                    <a:pt x="247" y="1038"/>
                  </a:lnTo>
                  <a:lnTo>
                    <a:pt x="236" y="1026"/>
                  </a:lnTo>
                  <a:lnTo>
                    <a:pt x="236" y="696"/>
                  </a:lnTo>
                  <a:lnTo>
                    <a:pt x="259" y="578"/>
                  </a:lnTo>
                  <a:lnTo>
                    <a:pt x="306" y="507"/>
                  </a:lnTo>
                  <a:lnTo>
                    <a:pt x="377" y="448"/>
                  </a:lnTo>
                  <a:lnTo>
                    <a:pt x="448" y="437"/>
                  </a:lnTo>
                  <a:lnTo>
                    <a:pt x="483" y="437"/>
                  </a:lnTo>
                  <a:lnTo>
                    <a:pt x="518" y="460"/>
                  </a:lnTo>
                  <a:lnTo>
                    <a:pt x="542" y="472"/>
                  </a:lnTo>
                  <a:lnTo>
                    <a:pt x="565" y="543"/>
                  </a:lnTo>
                  <a:lnTo>
                    <a:pt x="565" y="578"/>
                  </a:lnTo>
                  <a:lnTo>
                    <a:pt x="577" y="614"/>
                  </a:lnTo>
                  <a:lnTo>
                    <a:pt x="577" y="1026"/>
                  </a:lnTo>
                  <a:lnTo>
                    <a:pt x="565" y="1050"/>
                  </a:lnTo>
                  <a:lnTo>
                    <a:pt x="542" y="1050"/>
                  </a:lnTo>
                  <a:lnTo>
                    <a:pt x="507" y="1062"/>
                  </a:lnTo>
                  <a:lnTo>
                    <a:pt x="448" y="1062"/>
                  </a:lnTo>
                  <a:lnTo>
                    <a:pt x="448" y="1109"/>
                  </a:lnTo>
                  <a:lnTo>
                    <a:pt x="813" y="1109"/>
                  </a:lnTo>
                  <a:lnTo>
                    <a:pt x="813" y="1062"/>
                  </a:lnTo>
                  <a:lnTo>
                    <a:pt x="730" y="1062"/>
                  </a:lnTo>
                  <a:lnTo>
                    <a:pt x="683" y="1038"/>
                  </a:lnTo>
                  <a:lnTo>
                    <a:pt x="683" y="1015"/>
                  </a:lnTo>
                  <a:lnTo>
                    <a:pt x="683" y="70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21" name="Freeform 225"/>
            <p:cNvSpPr>
              <a:spLocks noEditPoints="1"/>
            </p:cNvSpPr>
            <p:nvPr/>
          </p:nvSpPr>
          <p:spPr bwMode="auto">
            <a:xfrm>
              <a:off x="10888" y="16649"/>
              <a:ext cx="624" cy="731"/>
            </a:xfrm>
            <a:custGeom>
              <a:avLst/>
              <a:gdLst/>
              <a:ahLst/>
              <a:cxnLst>
                <a:cxn ang="0">
                  <a:pos x="577" y="353"/>
                </a:cxn>
                <a:cxn ang="0">
                  <a:pos x="601" y="353"/>
                </a:cxn>
                <a:cxn ang="0">
                  <a:pos x="624" y="330"/>
                </a:cxn>
                <a:cxn ang="0">
                  <a:pos x="624" y="318"/>
                </a:cxn>
                <a:cxn ang="0">
                  <a:pos x="613" y="224"/>
                </a:cxn>
                <a:cxn ang="0">
                  <a:pos x="577" y="141"/>
                </a:cxn>
                <a:cxn ang="0">
                  <a:pos x="518" y="70"/>
                </a:cxn>
                <a:cxn ang="0">
                  <a:pos x="436" y="23"/>
                </a:cxn>
                <a:cxn ang="0">
                  <a:pos x="330" y="0"/>
                </a:cxn>
                <a:cxn ang="0">
                  <a:pos x="201" y="35"/>
                </a:cxn>
                <a:cxn ang="0">
                  <a:pos x="95" y="106"/>
                </a:cxn>
                <a:cxn ang="0">
                  <a:pos x="24" y="224"/>
                </a:cxn>
                <a:cxn ang="0">
                  <a:pos x="0" y="365"/>
                </a:cxn>
                <a:cxn ang="0">
                  <a:pos x="36" y="518"/>
                </a:cxn>
                <a:cxn ang="0">
                  <a:pos x="106" y="636"/>
                </a:cxn>
                <a:cxn ang="0">
                  <a:pos x="224" y="707"/>
                </a:cxn>
                <a:cxn ang="0">
                  <a:pos x="354" y="731"/>
                </a:cxn>
                <a:cxn ang="0">
                  <a:pos x="460" y="719"/>
                </a:cxn>
                <a:cxn ang="0">
                  <a:pos x="530" y="672"/>
                </a:cxn>
                <a:cxn ang="0">
                  <a:pos x="577" y="613"/>
                </a:cxn>
                <a:cxn ang="0">
                  <a:pos x="613" y="566"/>
                </a:cxn>
                <a:cxn ang="0">
                  <a:pos x="624" y="530"/>
                </a:cxn>
                <a:cxn ang="0">
                  <a:pos x="613" y="518"/>
                </a:cxn>
                <a:cxn ang="0">
                  <a:pos x="613" y="507"/>
                </a:cxn>
                <a:cxn ang="0">
                  <a:pos x="589" y="507"/>
                </a:cxn>
                <a:cxn ang="0">
                  <a:pos x="577" y="518"/>
                </a:cxn>
                <a:cxn ang="0">
                  <a:pos x="577" y="530"/>
                </a:cxn>
                <a:cxn ang="0">
                  <a:pos x="530" y="613"/>
                </a:cxn>
                <a:cxn ang="0">
                  <a:pos x="483" y="660"/>
                </a:cxn>
                <a:cxn ang="0">
                  <a:pos x="424" y="683"/>
                </a:cxn>
                <a:cxn ang="0">
                  <a:pos x="389" y="695"/>
                </a:cxn>
                <a:cxn ang="0">
                  <a:pos x="318" y="695"/>
                </a:cxn>
                <a:cxn ang="0">
                  <a:pos x="271" y="672"/>
                </a:cxn>
                <a:cxn ang="0">
                  <a:pos x="236" y="648"/>
                </a:cxn>
                <a:cxn ang="0">
                  <a:pos x="177" y="589"/>
                </a:cxn>
                <a:cxn ang="0">
                  <a:pos x="142" y="507"/>
                </a:cxn>
                <a:cxn ang="0">
                  <a:pos x="142" y="424"/>
                </a:cxn>
                <a:cxn ang="0">
                  <a:pos x="130" y="353"/>
                </a:cxn>
                <a:cxn ang="0">
                  <a:pos x="577" y="353"/>
                </a:cxn>
                <a:cxn ang="0">
                  <a:pos x="142" y="318"/>
                </a:cxn>
                <a:cxn ang="0">
                  <a:pos x="153" y="200"/>
                </a:cxn>
                <a:cxn ang="0">
                  <a:pos x="201" y="117"/>
                </a:cxn>
                <a:cxn ang="0">
                  <a:pos x="248" y="70"/>
                </a:cxn>
                <a:cxn ang="0">
                  <a:pos x="295" y="47"/>
                </a:cxn>
                <a:cxn ang="0">
                  <a:pos x="330" y="35"/>
                </a:cxn>
                <a:cxn ang="0">
                  <a:pos x="412" y="58"/>
                </a:cxn>
                <a:cxn ang="0">
                  <a:pos x="471" y="117"/>
                </a:cxn>
                <a:cxn ang="0">
                  <a:pos x="495" y="188"/>
                </a:cxn>
                <a:cxn ang="0">
                  <a:pos x="507" y="259"/>
                </a:cxn>
                <a:cxn ang="0">
                  <a:pos x="518" y="318"/>
                </a:cxn>
                <a:cxn ang="0">
                  <a:pos x="142" y="318"/>
                </a:cxn>
              </a:cxnLst>
              <a:rect l="0" t="0" r="r" b="b"/>
              <a:pathLst>
                <a:path w="624" h="731">
                  <a:moveTo>
                    <a:pt x="577" y="353"/>
                  </a:moveTo>
                  <a:lnTo>
                    <a:pt x="601" y="353"/>
                  </a:lnTo>
                  <a:lnTo>
                    <a:pt x="624" y="330"/>
                  </a:lnTo>
                  <a:lnTo>
                    <a:pt x="624" y="318"/>
                  </a:lnTo>
                  <a:lnTo>
                    <a:pt x="613" y="224"/>
                  </a:lnTo>
                  <a:lnTo>
                    <a:pt x="577" y="141"/>
                  </a:lnTo>
                  <a:lnTo>
                    <a:pt x="518" y="70"/>
                  </a:lnTo>
                  <a:lnTo>
                    <a:pt x="436" y="23"/>
                  </a:lnTo>
                  <a:lnTo>
                    <a:pt x="330" y="0"/>
                  </a:lnTo>
                  <a:lnTo>
                    <a:pt x="201" y="35"/>
                  </a:lnTo>
                  <a:lnTo>
                    <a:pt x="95" y="106"/>
                  </a:lnTo>
                  <a:lnTo>
                    <a:pt x="24" y="224"/>
                  </a:lnTo>
                  <a:lnTo>
                    <a:pt x="0" y="365"/>
                  </a:lnTo>
                  <a:lnTo>
                    <a:pt x="36" y="518"/>
                  </a:lnTo>
                  <a:lnTo>
                    <a:pt x="106" y="636"/>
                  </a:lnTo>
                  <a:lnTo>
                    <a:pt x="224" y="707"/>
                  </a:lnTo>
                  <a:lnTo>
                    <a:pt x="354" y="731"/>
                  </a:lnTo>
                  <a:lnTo>
                    <a:pt x="460" y="719"/>
                  </a:lnTo>
                  <a:lnTo>
                    <a:pt x="530" y="672"/>
                  </a:lnTo>
                  <a:lnTo>
                    <a:pt x="577" y="613"/>
                  </a:lnTo>
                  <a:lnTo>
                    <a:pt x="613" y="566"/>
                  </a:lnTo>
                  <a:lnTo>
                    <a:pt x="624" y="530"/>
                  </a:lnTo>
                  <a:lnTo>
                    <a:pt x="613" y="518"/>
                  </a:lnTo>
                  <a:lnTo>
                    <a:pt x="613" y="507"/>
                  </a:lnTo>
                  <a:lnTo>
                    <a:pt x="589" y="507"/>
                  </a:lnTo>
                  <a:lnTo>
                    <a:pt x="577" y="518"/>
                  </a:lnTo>
                  <a:lnTo>
                    <a:pt x="577" y="530"/>
                  </a:lnTo>
                  <a:lnTo>
                    <a:pt x="530" y="613"/>
                  </a:lnTo>
                  <a:lnTo>
                    <a:pt x="483" y="660"/>
                  </a:lnTo>
                  <a:lnTo>
                    <a:pt x="424" y="683"/>
                  </a:lnTo>
                  <a:lnTo>
                    <a:pt x="389" y="695"/>
                  </a:lnTo>
                  <a:lnTo>
                    <a:pt x="318" y="695"/>
                  </a:lnTo>
                  <a:lnTo>
                    <a:pt x="271" y="672"/>
                  </a:lnTo>
                  <a:lnTo>
                    <a:pt x="236" y="648"/>
                  </a:lnTo>
                  <a:lnTo>
                    <a:pt x="177" y="589"/>
                  </a:lnTo>
                  <a:lnTo>
                    <a:pt x="142" y="507"/>
                  </a:lnTo>
                  <a:lnTo>
                    <a:pt x="142" y="424"/>
                  </a:lnTo>
                  <a:lnTo>
                    <a:pt x="130" y="353"/>
                  </a:lnTo>
                  <a:lnTo>
                    <a:pt x="577" y="353"/>
                  </a:lnTo>
                  <a:close/>
                  <a:moveTo>
                    <a:pt x="142" y="318"/>
                  </a:moveTo>
                  <a:lnTo>
                    <a:pt x="153" y="200"/>
                  </a:lnTo>
                  <a:lnTo>
                    <a:pt x="201" y="117"/>
                  </a:lnTo>
                  <a:lnTo>
                    <a:pt x="248" y="70"/>
                  </a:lnTo>
                  <a:lnTo>
                    <a:pt x="295" y="47"/>
                  </a:lnTo>
                  <a:lnTo>
                    <a:pt x="330" y="35"/>
                  </a:lnTo>
                  <a:lnTo>
                    <a:pt x="412" y="58"/>
                  </a:lnTo>
                  <a:lnTo>
                    <a:pt x="471" y="117"/>
                  </a:lnTo>
                  <a:lnTo>
                    <a:pt x="495" y="188"/>
                  </a:lnTo>
                  <a:lnTo>
                    <a:pt x="507" y="259"/>
                  </a:lnTo>
                  <a:lnTo>
                    <a:pt x="518" y="318"/>
                  </a:lnTo>
                  <a:lnTo>
                    <a:pt x="142" y="31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22" name="Freeform 226"/>
            <p:cNvSpPr>
              <a:spLocks noEditPoints="1"/>
            </p:cNvSpPr>
            <p:nvPr/>
          </p:nvSpPr>
          <p:spPr bwMode="auto">
            <a:xfrm>
              <a:off x="12136" y="16660"/>
              <a:ext cx="789" cy="1014"/>
            </a:xfrm>
            <a:custGeom>
              <a:avLst/>
              <a:gdLst/>
              <a:ahLst/>
              <a:cxnLst>
                <a:cxn ang="0">
                  <a:pos x="236" y="165"/>
                </a:cxn>
                <a:cxn ang="0">
                  <a:pos x="295" y="95"/>
                </a:cxn>
                <a:cxn ang="0">
                  <a:pos x="366" y="59"/>
                </a:cxn>
                <a:cxn ang="0">
                  <a:pos x="436" y="36"/>
                </a:cxn>
                <a:cxn ang="0">
                  <a:pos x="519" y="59"/>
                </a:cxn>
                <a:cxn ang="0">
                  <a:pos x="589" y="130"/>
                </a:cxn>
                <a:cxn ang="0">
                  <a:pos x="636" y="236"/>
                </a:cxn>
                <a:cxn ang="0">
                  <a:pos x="660" y="366"/>
                </a:cxn>
                <a:cxn ang="0">
                  <a:pos x="636" y="496"/>
                </a:cxn>
                <a:cxn ang="0">
                  <a:pos x="589" y="602"/>
                </a:cxn>
                <a:cxn ang="0">
                  <a:pos x="507" y="661"/>
                </a:cxn>
                <a:cxn ang="0">
                  <a:pos x="424" y="696"/>
                </a:cxn>
                <a:cxn ang="0">
                  <a:pos x="330" y="672"/>
                </a:cxn>
                <a:cxn ang="0">
                  <a:pos x="295" y="637"/>
                </a:cxn>
                <a:cxn ang="0">
                  <a:pos x="260" y="590"/>
                </a:cxn>
                <a:cxn ang="0">
                  <a:pos x="248" y="566"/>
                </a:cxn>
                <a:cxn ang="0">
                  <a:pos x="236" y="555"/>
                </a:cxn>
                <a:cxn ang="0">
                  <a:pos x="236" y="531"/>
                </a:cxn>
                <a:cxn ang="0">
                  <a:pos x="236" y="165"/>
                </a:cxn>
                <a:cxn ang="0">
                  <a:pos x="236" y="614"/>
                </a:cxn>
                <a:cxn ang="0">
                  <a:pos x="260" y="649"/>
                </a:cxn>
                <a:cxn ang="0">
                  <a:pos x="330" y="708"/>
                </a:cxn>
                <a:cxn ang="0">
                  <a:pos x="424" y="720"/>
                </a:cxn>
                <a:cxn ang="0">
                  <a:pos x="566" y="696"/>
                </a:cxn>
                <a:cxn ang="0">
                  <a:pos x="683" y="625"/>
                </a:cxn>
                <a:cxn ang="0">
                  <a:pos x="754" y="507"/>
                </a:cxn>
                <a:cxn ang="0">
                  <a:pos x="789" y="366"/>
                </a:cxn>
                <a:cxn ang="0">
                  <a:pos x="766" y="224"/>
                </a:cxn>
                <a:cxn ang="0">
                  <a:pos x="683" y="106"/>
                </a:cxn>
                <a:cxn ang="0">
                  <a:pos x="577" y="24"/>
                </a:cxn>
                <a:cxn ang="0">
                  <a:pos x="448" y="0"/>
                </a:cxn>
                <a:cxn ang="0">
                  <a:pos x="342" y="24"/>
                </a:cxn>
                <a:cxn ang="0">
                  <a:pos x="271" y="59"/>
                </a:cxn>
                <a:cxn ang="0">
                  <a:pos x="224" y="106"/>
                </a:cxn>
                <a:cxn ang="0">
                  <a:pos x="224" y="0"/>
                </a:cxn>
                <a:cxn ang="0">
                  <a:pos x="0" y="12"/>
                </a:cxn>
                <a:cxn ang="0">
                  <a:pos x="0" y="71"/>
                </a:cxn>
                <a:cxn ang="0">
                  <a:pos x="83" y="71"/>
                </a:cxn>
                <a:cxn ang="0">
                  <a:pos x="106" y="83"/>
                </a:cxn>
                <a:cxn ang="0">
                  <a:pos x="118" y="95"/>
                </a:cxn>
                <a:cxn ang="0">
                  <a:pos x="118" y="932"/>
                </a:cxn>
                <a:cxn ang="0">
                  <a:pos x="106" y="956"/>
                </a:cxn>
                <a:cxn ang="0">
                  <a:pos x="83" y="967"/>
                </a:cxn>
                <a:cxn ang="0">
                  <a:pos x="0" y="967"/>
                </a:cxn>
                <a:cxn ang="0">
                  <a:pos x="0" y="1014"/>
                </a:cxn>
                <a:cxn ang="0">
                  <a:pos x="354" y="1014"/>
                </a:cxn>
                <a:cxn ang="0">
                  <a:pos x="354" y="967"/>
                </a:cxn>
                <a:cxn ang="0">
                  <a:pos x="271" y="967"/>
                </a:cxn>
                <a:cxn ang="0">
                  <a:pos x="248" y="956"/>
                </a:cxn>
                <a:cxn ang="0">
                  <a:pos x="236" y="932"/>
                </a:cxn>
                <a:cxn ang="0">
                  <a:pos x="236" y="625"/>
                </a:cxn>
                <a:cxn ang="0">
                  <a:pos x="236" y="614"/>
                </a:cxn>
              </a:cxnLst>
              <a:rect l="0" t="0" r="r" b="b"/>
              <a:pathLst>
                <a:path w="789" h="1014">
                  <a:moveTo>
                    <a:pt x="236" y="165"/>
                  </a:moveTo>
                  <a:lnTo>
                    <a:pt x="295" y="95"/>
                  </a:lnTo>
                  <a:lnTo>
                    <a:pt x="366" y="59"/>
                  </a:lnTo>
                  <a:lnTo>
                    <a:pt x="436" y="36"/>
                  </a:lnTo>
                  <a:lnTo>
                    <a:pt x="519" y="59"/>
                  </a:lnTo>
                  <a:lnTo>
                    <a:pt x="589" y="130"/>
                  </a:lnTo>
                  <a:lnTo>
                    <a:pt x="636" y="236"/>
                  </a:lnTo>
                  <a:lnTo>
                    <a:pt x="660" y="366"/>
                  </a:lnTo>
                  <a:lnTo>
                    <a:pt x="636" y="496"/>
                  </a:lnTo>
                  <a:lnTo>
                    <a:pt x="589" y="602"/>
                  </a:lnTo>
                  <a:lnTo>
                    <a:pt x="507" y="661"/>
                  </a:lnTo>
                  <a:lnTo>
                    <a:pt x="424" y="696"/>
                  </a:lnTo>
                  <a:lnTo>
                    <a:pt x="330" y="672"/>
                  </a:lnTo>
                  <a:lnTo>
                    <a:pt x="295" y="637"/>
                  </a:lnTo>
                  <a:lnTo>
                    <a:pt x="260" y="590"/>
                  </a:lnTo>
                  <a:lnTo>
                    <a:pt x="248" y="566"/>
                  </a:lnTo>
                  <a:lnTo>
                    <a:pt x="236" y="555"/>
                  </a:lnTo>
                  <a:lnTo>
                    <a:pt x="236" y="531"/>
                  </a:lnTo>
                  <a:lnTo>
                    <a:pt x="236" y="165"/>
                  </a:lnTo>
                  <a:close/>
                  <a:moveTo>
                    <a:pt x="236" y="614"/>
                  </a:moveTo>
                  <a:lnTo>
                    <a:pt x="260" y="649"/>
                  </a:lnTo>
                  <a:lnTo>
                    <a:pt x="330" y="708"/>
                  </a:lnTo>
                  <a:lnTo>
                    <a:pt x="424" y="720"/>
                  </a:lnTo>
                  <a:lnTo>
                    <a:pt x="566" y="696"/>
                  </a:lnTo>
                  <a:lnTo>
                    <a:pt x="683" y="625"/>
                  </a:lnTo>
                  <a:lnTo>
                    <a:pt x="754" y="507"/>
                  </a:lnTo>
                  <a:lnTo>
                    <a:pt x="789" y="366"/>
                  </a:lnTo>
                  <a:lnTo>
                    <a:pt x="766" y="224"/>
                  </a:lnTo>
                  <a:lnTo>
                    <a:pt x="683" y="106"/>
                  </a:lnTo>
                  <a:lnTo>
                    <a:pt x="577" y="24"/>
                  </a:lnTo>
                  <a:lnTo>
                    <a:pt x="448" y="0"/>
                  </a:lnTo>
                  <a:lnTo>
                    <a:pt x="342" y="24"/>
                  </a:lnTo>
                  <a:lnTo>
                    <a:pt x="271" y="59"/>
                  </a:lnTo>
                  <a:lnTo>
                    <a:pt x="224" y="106"/>
                  </a:lnTo>
                  <a:lnTo>
                    <a:pt x="224" y="0"/>
                  </a:lnTo>
                  <a:lnTo>
                    <a:pt x="0" y="12"/>
                  </a:lnTo>
                  <a:lnTo>
                    <a:pt x="0" y="71"/>
                  </a:lnTo>
                  <a:lnTo>
                    <a:pt x="83" y="71"/>
                  </a:lnTo>
                  <a:lnTo>
                    <a:pt x="106" y="83"/>
                  </a:lnTo>
                  <a:lnTo>
                    <a:pt x="118" y="95"/>
                  </a:lnTo>
                  <a:lnTo>
                    <a:pt x="118" y="932"/>
                  </a:lnTo>
                  <a:lnTo>
                    <a:pt x="106" y="956"/>
                  </a:lnTo>
                  <a:lnTo>
                    <a:pt x="83" y="967"/>
                  </a:lnTo>
                  <a:lnTo>
                    <a:pt x="0" y="967"/>
                  </a:lnTo>
                  <a:lnTo>
                    <a:pt x="0" y="1014"/>
                  </a:lnTo>
                  <a:lnTo>
                    <a:pt x="354" y="1014"/>
                  </a:lnTo>
                  <a:lnTo>
                    <a:pt x="354" y="967"/>
                  </a:lnTo>
                  <a:lnTo>
                    <a:pt x="271" y="967"/>
                  </a:lnTo>
                  <a:lnTo>
                    <a:pt x="248" y="956"/>
                  </a:lnTo>
                  <a:lnTo>
                    <a:pt x="236" y="932"/>
                  </a:lnTo>
                  <a:lnTo>
                    <a:pt x="236" y="625"/>
                  </a:lnTo>
                  <a:lnTo>
                    <a:pt x="236" y="6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23" name="Freeform 227"/>
            <p:cNvSpPr>
              <a:spLocks/>
            </p:cNvSpPr>
            <p:nvPr/>
          </p:nvSpPr>
          <p:spPr bwMode="auto">
            <a:xfrm>
              <a:off x="13020" y="16660"/>
              <a:ext cx="541" cy="708"/>
            </a:xfrm>
            <a:custGeom>
              <a:avLst/>
              <a:gdLst/>
              <a:ahLst/>
              <a:cxnLst>
                <a:cxn ang="0">
                  <a:pos x="235" y="578"/>
                </a:cxn>
                <a:cxn ang="0">
                  <a:pos x="235" y="331"/>
                </a:cxn>
                <a:cxn ang="0">
                  <a:pos x="247" y="224"/>
                </a:cxn>
                <a:cxn ang="0">
                  <a:pos x="282" y="130"/>
                </a:cxn>
                <a:cxn ang="0">
                  <a:pos x="341" y="59"/>
                </a:cxn>
                <a:cxn ang="0">
                  <a:pos x="424" y="36"/>
                </a:cxn>
                <a:cxn ang="0">
                  <a:pos x="435" y="36"/>
                </a:cxn>
                <a:cxn ang="0">
                  <a:pos x="424" y="47"/>
                </a:cxn>
                <a:cxn ang="0">
                  <a:pos x="400" y="95"/>
                </a:cxn>
                <a:cxn ang="0">
                  <a:pos x="412" y="130"/>
                </a:cxn>
                <a:cxn ang="0">
                  <a:pos x="424" y="154"/>
                </a:cxn>
                <a:cxn ang="0">
                  <a:pos x="447" y="165"/>
                </a:cxn>
                <a:cxn ang="0">
                  <a:pos x="494" y="165"/>
                </a:cxn>
                <a:cxn ang="0">
                  <a:pos x="506" y="154"/>
                </a:cxn>
                <a:cxn ang="0">
                  <a:pos x="529" y="142"/>
                </a:cxn>
                <a:cxn ang="0">
                  <a:pos x="541" y="130"/>
                </a:cxn>
                <a:cxn ang="0">
                  <a:pos x="541" y="95"/>
                </a:cxn>
                <a:cxn ang="0">
                  <a:pos x="529" y="71"/>
                </a:cxn>
                <a:cxn ang="0">
                  <a:pos x="518" y="36"/>
                </a:cxn>
                <a:cxn ang="0">
                  <a:pos x="494" y="24"/>
                </a:cxn>
                <a:cxn ang="0">
                  <a:pos x="459" y="0"/>
                </a:cxn>
                <a:cxn ang="0">
                  <a:pos x="424" y="0"/>
                </a:cxn>
                <a:cxn ang="0">
                  <a:pos x="341" y="12"/>
                </a:cxn>
                <a:cxn ang="0">
                  <a:pos x="294" y="59"/>
                </a:cxn>
                <a:cxn ang="0">
                  <a:pos x="247" y="118"/>
                </a:cxn>
                <a:cxn ang="0">
                  <a:pos x="223" y="177"/>
                </a:cxn>
                <a:cxn ang="0">
                  <a:pos x="223" y="0"/>
                </a:cxn>
                <a:cxn ang="0">
                  <a:pos x="0" y="12"/>
                </a:cxn>
                <a:cxn ang="0">
                  <a:pos x="0" y="71"/>
                </a:cxn>
                <a:cxn ang="0">
                  <a:pos x="82" y="71"/>
                </a:cxn>
                <a:cxn ang="0">
                  <a:pos x="106" y="83"/>
                </a:cxn>
                <a:cxn ang="0">
                  <a:pos x="117" y="95"/>
                </a:cxn>
                <a:cxn ang="0">
                  <a:pos x="129" y="118"/>
                </a:cxn>
                <a:cxn ang="0">
                  <a:pos x="129" y="625"/>
                </a:cxn>
                <a:cxn ang="0">
                  <a:pos x="117" y="649"/>
                </a:cxn>
                <a:cxn ang="0">
                  <a:pos x="94" y="649"/>
                </a:cxn>
                <a:cxn ang="0">
                  <a:pos x="58" y="661"/>
                </a:cxn>
                <a:cxn ang="0">
                  <a:pos x="0" y="661"/>
                </a:cxn>
                <a:cxn ang="0">
                  <a:pos x="0" y="708"/>
                </a:cxn>
                <a:cxn ang="0">
                  <a:pos x="388" y="708"/>
                </a:cxn>
                <a:cxn ang="0">
                  <a:pos x="388" y="661"/>
                </a:cxn>
                <a:cxn ang="0">
                  <a:pos x="306" y="661"/>
                </a:cxn>
                <a:cxn ang="0">
                  <a:pos x="270" y="649"/>
                </a:cxn>
                <a:cxn ang="0">
                  <a:pos x="247" y="637"/>
                </a:cxn>
                <a:cxn ang="0">
                  <a:pos x="235" y="625"/>
                </a:cxn>
                <a:cxn ang="0">
                  <a:pos x="235" y="578"/>
                </a:cxn>
              </a:cxnLst>
              <a:rect l="0" t="0" r="r" b="b"/>
              <a:pathLst>
                <a:path w="541" h="708">
                  <a:moveTo>
                    <a:pt x="235" y="578"/>
                  </a:moveTo>
                  <a:lnTo>
                    <a:pt x="235" y="331"/>
                  </a:lnTo>
                  <a:lnTo>
                    <a:pt x="247" y="224"/>
                  </a:lnTo>
                  <a:lnTo>
                    <a:pt x="282" y="130"/>
                  </a:lnTo>
                  <a:lnTo>
                    <a:pt x="341" y="59"/>
                  </a:lnTo>
                  <a:lnTo>
                    <a:pt x="424" y="36"/>
                  </a:lnTo>
                  <a:lnTo>
                    <a:pt x="435" y="36"/>
                  </a:lnTo>
                  <a:lnTo>
                    <a:pt x="424" y="47"/>
                  </a:lnTo>
                  <a:lnTo>
                    <a:pt x="400" y="95"/>
                  </a:lnTo>
                  <a:lnTo>
                    <a:pt x="412" y="130"/>
                  </a:lnTo>
                  <a:lnTo>
                    <a:pt x="424" y="154"/>
                  </a:lnTo>
                  <a:lnTo>
                    <a:pt x="447" y="165"/>
                  </a:lnTo>
                  <a:lnTo>
                    <a:pt x="494" y="165"/>
                  </a:lnTo>
                  <a:lnTo>
                    <a:pt x="506" y="154"/>
                  </a:lnTo>
                  <a:lnTo>
                    <a:pt x="529" y="142"/>
                  </a:lnTo>
                  <a:lnTo>
                    <a:pt x="541" y="130"/>
                  </a:lnTo>
                  <a:lnTo>
                    <a:pt x="541" y="95"/>
                  </a:lnTo>
                  <a:lnTo>
                    <a:pt x="529" y="71"/>
                  </a:lnTo>
                  <a:lnTo>
                    <a:pt x="518" y="36"/>
                  </a:lnTo>
                  <a:lnTo>
                    <a:pt x="494" y="24"/>
                  </a:lnTo>
                  <a:lnTo>
                    <a:pt x="459" y="0"/>
                  </a:lnTo>
                  <a:lnTo>
                    <a:pt x="424" y="0"/>
                  </a:lnTo>
                  <a:lnTo>
                    <a:pt x="341" y="12"/>
                  </a:lnTo>
                  <a:lnTo>
                    <a:pt x="294" y="59"/>
                  </a:lnTo>
                  <a:lnTo>
                    <a:pt x="247" y="118"/>
                  </a:lnTo>
                  <a:lnTo>
                    <a:pt x="223" y="177"/>
                  </a:lnTo>
                  <a:lnTo>
                    <a:pt x="223" y="0"/>
                  </a:lnTo>
                  <a:lnTo>
                    <a:pt x="0" y="12"/>
                  </a:lnTo>
                  <a:lnTo>
                    <a:pt x="0" y="71"/>
                  </a:lnTo>
                  <a:lnTo>
                    <a:pt x="82" y="71"/>
                  </a:lnTo>
                  <a:lnTo>
                    <a:pt x="106" y="83"/>
                  </a:lnTo>
                  <a:lnTo>
                    <a:pt x="117" y="95"/>
                  </a:lnTo>
                  <a:lnTo>
                    <a:pt x="129" y="118"/>
                  </a:lnTo>
                  <a:lnTo>
                    <a:pt x="129" y="625"/>
                  </a:lnTo>
                  <a:lnTo>
                    <a:pt x="117" y="649"/>
                  </a:lnTo>
                  <a:lnTo>
                    <a:pt x="94" y="649"/>
                  </a:lnTo>
                  <a:lnTo>
                    <a:pt x="58" y="661"/>
                  </a:lnTo>
                  <a:lnTo>
                    <a:pt x="0" y="661"/>
                  </a:lnTo>
                  <a:lnTo>
                    <a:pt x="0" y="708"/>
                  </a:lnTo>
                  <a:lnTo>
                    <a:pt x="388" y="708"/>
                  </a:lnTo>
                  <a:lnTo>
                    <a:pt x="388" y="661"/>
                  </a:lnTo>
                  <a:lnTo>
                    <a:pt x="306" y="661"/>
                  </a:lnTo>
                  <a:lnTo>
                    <a:pt x="270" y="649"/>
                  </a:lnTo>
                  <a:lnTo>
                    <a:pt x="247" y="637"/>
                  </a:lnTo>
                  <a:lnTo>
                    <a:pt x="235" y="625"/>
                  </a:lnTo>
                  <a:lnTo>
                    <a:pt x="235" y="5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24" name="Freeform 228"/>
            <p:cNvSpPr>
              <a:spLocks noEditPoints="1"/>
            </p:cNvSpPr>
            <p:nvPr/>
          </p:nvSpPr>
          <p:spPr bwMode="auto">
            <a:xfrm>
              <a:off x="13644" y="16649"/>
              <a:ext cx="718" cy="731"/>
            </a:xfrm>
            <a:custGeom>
              <a:avLst/>
              <a:gdLst/>
              <a:ahLst/>
              <a:cxnLst>
                <a:cxn ang="0">
                  <a:pos x="718" y="377"/>
                </a:cxn>
                <a:cxn ang="0">
                  <a:pos x="683" y="235"/>
                </a:cxn>
                <a:cxn ang="0">
                  <a:pos x="612" y="117"/>
                </a:cxn>
                <a:cxn ang="0">
                  <a:pos x="494" y="35"/>
                </a:cxn>
                <a:cxn ang="0">
                  <a:pos x="365" y="0"/>
                </a:cxn>
                <a:cxn ang="0">
                  <a:pos x="223" y="35"/>
                </a:cxn>
                <a:cxn ang="0">
                  <a:pos x="106" y="117"/>
                </a:cxn>
                <a:cxn ang="0">
                  <a:pos x="35" y="235"/>
                </a:cxn>
                <a:cxn ang="0">
                  <a:pos x="0" y="377"/>
                </a:cxn>
                <a:cxn ang="0">
                  <a:pos x="35" y="518"/>
                </a:cxn>
                <a:cxn ang="0">
                  <a:pos x="106" y="636"/>
                </a:cxn>
                <a:cxn ang="0">
                  <a:pos x="223" y="707"/>
                </a:cxn>
                <a:cxn ang="0">
                  <a:pos x="365" y="731"/>
                </a:cxn>
                <a:cxn ang="0">
                  <a:pos x="494" y="707"/>
                </a:cxn>
                <a:cxn ang="0">
                  <a:pos x="612" y="636"/>
                </a:cxn>
                <a:cxn ang="0">
                  <a:pos x="683" y="518"/>
                </a:cxn>
                <a:cxn ang="0">
                  <a:pos x="718" y="377"/>
                </a:cxn>
                <a:cxn ang="0">
                  <a:pos x="365" y="695"/>
                </a:cxn>
                <a:cxn ang="0">
                  <a:pos x="318" y="695"/>
                </a:cxn>
                <a:cxn ang="0">
                  <a:pos x="282" y="683"/>
                </a:cxn>
                <a:cxn ang="0">
                  <a:pos x="247" y="660"/>
                </a:cxn>
                <a:cxn ang="0">
                  <a:pos x="176" y="589"/>
                </a:cxn>
                <a:cxn ang="0">
                  <a:pos x="153" y="507"/>
                </a:cxn>
                <a:cxn ang="0">
                  <a:pos x="141" y="436"/>
                </a:cxn>
                <a:cxn ang="0">
                  <a:pos x="141" y="259"/>
                </a:cxn>
                <a:cxn ang="0">
                  <a:pos x="176" y="141"/>
                </a:cxn>
                <a:cxn ang="0">
                  <a:pos x="212" y="106"/>
                </a:cxn>
                <a:cxn ang="0">
                  <a:pos x="235" y="70"/>
                </a:cxn>
                <a:cxn ang="0">
                  <a:pos x="282" y="58"/>
                </a:cxn>
                <a:cxn ang="0">
                  <a:pos x="318" y="35"/>
                </a:cxn>
                <a:cxn ang="0">
                  <a:pos x="365" y="35"/>
                </a:cxn>
                <a:cxn ang="0">
                  <a:pos x="459" y="58"/>
                </a:cxn>
                <a:cxn ang="0">
                  <a:pos x="506" y="94"/>
                </a:cxn>
                <a:cxn ang="0">
                  <a:pos x="541" y="141"/>
                </a:cxn>
                <a:cxn ang="0">
                  <a:pos x="565" y="212"/>
                </a:cxn>
                <a:cxn ang="0">
                  <a:pos x="577" y="294"/>
                </a:cxn>
                <a:cxn ang="0">
                  <a:pos x="577" y="471"/>
                </a:cxn>
                <a:cxn ang="0">
                  <a:pos x="541" y="577"/>
                </a:cxn>
                <a:cxn ang="0">
                  <a:pos x="518" y="613"/>
                </a:cxn>
                <a:cxn ang="0">
                  <a:pos x="482" y="648"/>
                </a:cxn>
                <a:cxn ang="0">
                  <a:pos x="412" y="695"/>
                </a:cxn>
                <a:cxn ang="0">
                  <a:pos x="365" y="695"/>
                </a:cxn>
              </a:cxnLst>
              <a:rect l="0" t="0" r="r" b="b"/>
              <a:pathLst>
                <a:path w="718" h="731">
                  <a:moveTo>
                    <a:pt x="718" y="377"/>
                  </a:moveTo>
                  <a:lnTo>
                    <a:pt x="683" y="235"/>
                  </a:lnTo>
                  <a:lnTo>
                    <a:pt x="612" y="117"/>
                  </a:lnTo>
                  <a:lnTo>
                    <a:pt x="494" y="35"/>
                  </a:lnTo>
                  <a:lnTo>
                    <a:pt x="365" y="0"/>
                  </a:lnTo>
                  <a:lnTo>
                    <a:pt x="223" y="35"/>
                  </a:lnTo>
                  <a:lnTo>
                    <a:pt x="106" y="117"/>
                  </a:lnTo>
                  <a:lnTo>
                    <a:pt x="35" y="235"/>
                  </a:lnTo>
                  <a:lnTo>
                    <a:pt x="0" y="377"/>
                  </a:lnTo>
                  <a:lnTo>
                    <a:pt x="35" y="518"/>
                  </a:lnTo>
                  <a:lnTo>
                    <a:pt x="106" y="636"/>
                  </a:lnTo>
                  <a:lnTo>
                    <a:pt x="223" y="707"/>
                  </a:lnTo>
                  <a:lnTo>
                    <a:pt x="365" y="731"/>
                  </a:lnTo>
                  <a:lnTo>
                    <a:pt x="494" y="707"/>
                  </a:lnTo>
                  <a:lnTo>
                    <a:pt x="612" y="636"/>
                  </a:lnTo>
                  <a:lnTo>
                    <a:pt x="683" y="518"/>
                  </a:lnTo>
                  <a:lnTo>
                    <a:pt x="718" y="377"/>
                  </a:lnTo>
                  <a:close/>
                  <a:moveTo>
                    <a:pt x="365" y="695"/>
                  </a:moveTo>
                  <a:lnTo>
                    <a:pt x="318" y="695"/>
                  </a:lnTo>
                  <a:lnTo>
                    <a:pt x="282" y="683"/>
                  </a:lnTo>
                  <a:lnTo>
                    <a:pt x="247" y="660"/>
                  </a:lnTo>
                  <a:lnTo>
                    <a:pt x="176" y="589"/>
                  </a:lnTo>
                  <a:lnTo>
                    <a:pt x="153" y="507"/>
                  </a:lnTo>
                  <a:lnTo>
                    <a:pt x="141" y="436"/>
                  </a:lnTo>
                  <a:lnTo>
                    <a:pt x="141" y="259"/>
                  </a:lnTo>
                  <a:lnTo>
                    <a:pt x="176" y="141"/>
                  </a:lnTo>
                  <a:lnTo>
                    <a:pt x="212" y="106"/>
                  </a:lnTo>
                  <a:lnTo>
                    <a:pt x="235" y="70"/>
                  </a:lnTo>
                  <a:lnTo>
                    <a:pt x="282" y="58"/>
                  </a:lnTo>
                  <a:lnTo>
                    <a:pt x="318" y="35"/>
                  </a:lnTo>
                  <a:lnTo>
                    <a:pt x="365" y="35"/>
                  </a:lnTo>
                  <a:lnTo>
                    <a:pt x="459" y="58"/>
                  </a:lnTo>
                  <a:lnTo>
                    <a:pt x="506" y="94"/>
                  </a:lnTo>
                  <a:lnTo>
                    <a:pt x="541" y="141"/>
                  </a:lnTo>
                  <a:lnTo>
                    <a:pt x="565" y="212"/>
                  </a:lnTo>
                  <a:lnTo>
                    <a:pt x="577" y="294"/>
                  </a:lnTo>
                  <a:lnTo>
                    <a:pt x="577" y="471"/>
                  </a:lnTo>
                  <a:lnTo>
                    <a:pt x="541" y="577"/>
                  </a:lnTo>
                  <a:lnTo>
                    <a:pt x="518" y="613"/>
                  </a:lnTo>
                  <a:lnTo>
                    <a:pt x="482" y="648"/>
                  </a:lnTo>
                  <a:lnTo>
                    <a:pt x="412" y="695"/>
                  </a:lnTo>
                  <a:lnTo>
                    <a:pt x="365" y="69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25" name="Freeform 229"/>
            <p:cNvSpPr>
              <a:spLocks noEditPoints="1"/>
            </p:cNvSpPr>
            <p:nvPr/>
          </p:nvSpPr>
          <p:spPr bwMode="auto">
            <a:xfrm>
              <a:off x="14515" y="16259"/>
              <a:ext cx="789" cy="1121"/>
            </a:xfrm>
            <a:custGeom>
              <a:avLst/>
              <a:gdLst/>
              <a:ahLst/>
              <a:cxnLst>
                <a:cxn ang="0">
                  <a:pos x="553" y="1026"/>
                </a:cxn>
                <a:cxn ang="0">
                  <a:pos x="553" y="1121"/>
                </a:cxn>
                <a:cxn ang="0">
                  <a:pos x="789" y="1109"/>
                </a:cxn>
                <a:cxn ang="0">
                  <a:pos x="789" y="1062"/>
                </a:cxn>
                <a:cxn ang="0">
                  <a:pos x="742" y="1062"/>
                </a:cxn>
                <a:cxn ang="0">
                  <a:pos x="707" y="1050"/>
                </a:cxn>
                <a:cxn ang="0">
                  <a:pos x="683" y="1050"/>
                </a:cxn>
                <a:cxn ang="0">
                  <a:pos x="659" y="1003"/>
                </a:cxn>
                <a:cxn ang="0">
                  <a:pos x="659" y="0"/>
                </a:cxn>
                <a:cxn ang="0">
                  <a:pos x="424" y="12"/>
                </a:cxn>
                <a:cxn ang="0">
                  <a:pos x="424" y="59"/>
                </a:cxn>
                <a:cxn ang="0">
                  <a:pos x="471" y="59"/>
                </a:cxn>
                <a:cxn ang="0">
                  <a:pos x="506" y="71"/>
                </a:cxn>
                <a:cxn ang="0">
                  <a:pos x="530" y="83"/>
                </a:cxn>
                <a:cxn ang="0">
                  <a:pos x="542" y="95"/>
                </a:cxn>
                <a:cxn ang="0">
                  <a:pos x="553" y="118"/>
                </a:cxn>
                <a:cxn ang="0">
                  <a:pos x="553" y="496"/>
                </a:cxn>
                <a:cxn ang="0">
                  <a:pos x="471" y="425"/>
                </a:cxn>
                <a:cxn ang="0">
                  <a:pos x="353" y="401"/>
                </a:cxn>
                <a:cxn ang="0">
                  <a:pos x="212" y="425"/>
                </a:cxn>
                <a:cxn ang="0">
                  <a:pos x="106" y="507"/>
                </a:cxn>
                <a:cxn ang="0">
                  <a:pos x="24" y="625"/>
                </a:cxn>
                <a:cxn ang="0">
                  <a:pos x="0" y="767"/>
                </a:cxn>
                <a:cxn ang="0">
                  <a:pos x="24" y="908"/>
                </a:cxn>
                <a:cxn ang="0">
                  <a:pos x="94" y="1026"/>
                </a:cxn>
                <a:cxn ang="0">
                  <a:pos x="200" y="1097"/>
                </a:cxn>
                <a:cxn ang="0">
                  <a:pos x="330" y="1121"/>
                </a:cxn>
                <a:cxn ang="0">
                  <a:pos x="424" y="1109"/>
                </a:cxn>
                <a:cxn ang="0">
                  <a:pos x="495" y="1073"/>
                </a:cxn>
                <a:cxn ang="0">
                  <a:pos x="553" y="1026"/>
                </a:cxn>
                <a:cxn ang="0">
                  <a:pos x="553" y="590"/>
                </a:cxn>
                <a:cxn ang="0">
                  <a:pos x="553" y="932"/>
                </a:cxn>
                <a:cxn ang="0">
                  <a:pos x="542" y="956"/>
                </a:cxn>
                <a:cxn ang="0">
                  <a:pos x="542" y="967"/>
                </a:cxn>
                <a:cxn ang="0">
                  <a:pos x="459" y="1050"/>
                </a:cxn>
                <a:cxn ang="0">
                  <a:pos x="424" y="1073"/>
                </a:cxn>
                <a:cxn ang="0">
                  <a:pos x="389" y="1085"/>
                </a:cxn>
                <a:cxn ang="0">
                  <a:pos x="342" y="1097"/>
                </a:cxn>
                <a:cxn ang="0">
                  <a:pos x="294" y="1085"/>
                </a:cxn>
                <a:cxn ang="0">
                  <a:pos x="247" y="1062"/>
                </a:cxn>
                <a:cxn ang="0">
                  <a:pos x="177" y="991"/>
                </a:cxn>
                <a:cxn ang="0">
                  <a:pos x="141" y="873"/>
                </a:cxn>
                <a:cxn ang="0">
                  <a:pos x="130" y="767"/>
                </a:cxn>
                <a:cxn ang="0">
                  <a:pos x="130" y="696"/>
                </a:cxn>
                <a:cxn ang="0">
                  <a:pos x="141" y="614"/>
                </a:cxn>
                <a:cxn ang="0">
                  <a:pos x="177" y="543"/>
                </a:cxn>
                <a:cxn ang="0">
                  <a:pos x="200" y="507"/>
                </a:cxn>
                <a:cxn ang="0">
                  <a:pos x="306" y="437"/>
                </a:cxn>
                <a:cxn ang="0">
                  <a:pos x="389" y="437"/>
                </a:cxn>
                <a:cxn ang="0">
                  <a:pos x="424" y="448"/>
                </a:cxn>
                <a:cxn ang="0">
                  <a:pos x="495" y="496"/>
                </a:cxn>
                <a:cxn ang="0">
                  <a:pos x="542" y="543"/>
                </a:cxn>
                <a:cxn ang="0">
                  <a:pos x="542" y="566"/>
                </a:cxn>
                <a:cxn ang="0">
                  <a:pos x="553" y="578"/>
                </a:cxn>
                <a:cxn ang="0">
                  <a:pos x="553" y="590"/>
                </a:cxn>
              </a:cxnLst>
              <a:rect l="0" t="0" r="r" b="b"/>
              <a:pathLst>
                <a:path w="789" h="1121">
                  <a:moveTo>
                    <a:pt x="553" y="1026"/>
                  </a:moveTo>
                  <a:lnTo>
                    <a:pt x="553" y="1121"/>
                  </a:lnTo>
                  <a:lnTo>
                    <a:pt x="789" y="1109"/>
                  </a:lnTo>
                  <a:lnTo>
                    <a:pt x="789" y="1062"/>
                  </a:lnTo>
                  <a:lnTo>
                    <a:pt x="742" y="1062"/>
                  </a:lnTo>
                  <a:lnTo>
                    <a:pt x="707" y="1050"/>
                  </a:lnTo>
                  <a:lnTo>
                    <a:pt x="683" y="1050"/>
                  </a:lnTo>
                  <a:lnTo>
                    <a:pt x="659" y="1003"/>
                  </a:lnTo>
                  <a:lnTo>
                    <a:pt x="659" y="0"/>
                  </a:lnTo>
                  <a:lnTo>
                    <a:pt x="424" y="12"/>
                  </a:lnTo>
                  <a:lnTo>
                    <a:pt x="424" y="59"/>
                  </a:lnTo>
                  <a:lnTo>
                    <a:pt x="471" y="59"/>
                  </a:lnTo>
                  <a:lnTo>
                    <a:pt x="506" y="71"/>
                  </a:lnTo>
                  <a:lnTo>
                    <a:pt x="530" y="83"/>
                  </a:lnTo>
                  <a:lnTo>
                    <a:pt x="542" y="95"/>
                  </a:lnTo>
                  <a:lnTo>
                    <a:pt x="553" y="118"/>
                  </a:lnTo>
                  <a:lnTo>
                    <a:pt x="553" y="496"/>
                  </a:lnTo>
                  <a:lnTo>
                    <a:pt x="471" y="425"/>
                  </a:lnTo>
                  <a:lnTo>
                    <a:pt x="353" y="401"/>
                  </a:lnTo>
                  <a:lnTo>
                    <a:pt x="212" y="425"/>
                  </a:lnTo>
                  <a:lnTo>
                    <a:pt x="106" y="507"/>
                  </a:lnTo>
                  <a:lnTo>
                    <a:pt x="24" y="625"/>
                  </a:lnTo>
                  <a:lnTo>
                    <a:pt x="0" y="767"/>
                  </a:lnTo>
                  <a:lnTo>
                    <a:pt x="24" y="908"/>
                  </a:lnTo>
                  <a:lnTo>
                    <a:pt x="94" y="1026"/>
                  </a:lnTo>
                  <a:lnTo>
                    <a:pt x="200" y="1097"/>
                  </a:lnTo>
                  <a:lnTo>
                    <a:pt x="330" y="1121"/>
                  </a:lnTo>
                  <a:lnTo>
                    <a:pt x="424" y="1109"/>
                  </a:lnTo>
                  <a:lnTo>
                    <a:pt x="495" y="1073"/>
                  </a:lnTo>
                  <a:lnTo>
                    <a:pt x="553" y="1026"/>
                  </a:lnTo>
                  <a:close/>
                  <a:moveTo>
                    <a:pt x="553" y="590"/>
                  </a:moveTo>
                  <a:lnTo>
                    <a:pt x="553" y="932"/>
                  </a:lnTo>
                  <a:lnTo>
                    <a:pt x="542" y="956"/>
                  </a:lnTo>
                  <a:lnTo>
                    <a:pt x="542" y="967"/>
                  </a:lnTo>
                  <a:lnTo>
                    <a:pt x="459" y="1050"/>
                  </a:lnTo>
                  <a:lnTo>
                    <a:pt x="424" y="1073"/>
                  </a:lnTo>
                  <a:lnTo>
                    <a:pt x="389" y="1085"/>
                  </a:lnTo>
                  <a:lnTo>
                    <a:pt x="342" y="1097"/>
                  </a:lnTo>
                  <a:lnTo>
                    <a:pt x="294" y="1085"/>
                  </a:lnTo>
                  <a:lnTo>
                    <a:pt x="247" y="1062"/>
                  </a:lnTo>
                  <a:lnTo>
                    <a:pt x="177" y="991"/>
                  </a:lnTo>
                  <a:lnTo>
                    <a:pt x="141" y="873"/>
                  </a:lnTo>
                  <a:lnTo>
                    <a:pt x="130" y="767"/>
                  </a:lnTo>
                  <a:lnTo>
                    <a:pt x="130" y="696"/>
                  </a:lnTo>
                  <a:lnTo>
                    <a:pt x="141" y="614"/>
                  </a:lnTo>
                  <a:lnTo>
                    <a:pt x="177" y="543"/>
                  </a:lnTo>
                  <a:lnTo>
                    <a:pt x="200" y="507"/>
                  </a:lnTo>
                  <a:lnTo>
                    <a:pt x="306" y="437"/>
                  </a:lnTo>
                  <a:lnTo>
                    <a:pt x="389" y="437"/>
                  </a:lnTo>
                  <a:lnTo>
                    <a:pt x="424" y="448"/>
                  </a:lnTo>
                  <a:lnTo>
                    <a:pt x="495" y="496"/>
                  </a:lnTo>
                  <a:lnTo>
                    <a:pt x="542" y="543"/>
                  </a:lnTo>
                  <a:lnTo>
                    <a:pt x="542" y="566"/>
                  </a:lnTo>
                  <a:lnTo>
                    <a:pt x="553" y="578"/>
                  </a:lnTo>
                  <a:lnTo>
                    <a:pt x="553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26" name="Freeform 230"/>
            <p:cNvSpPr>
              <a:spLocks/>
            </p:cNvSpPr>
            <p:nvPr/>
          </p:nvSpPr>
          <p:spPr bwMode="auto">
            <a:xfrm>
              <a:off x="15398" y="16660"/>
              <a:ext cx="801" cy="720"/>
            </a:xfrm>
            <a:custGeom>
              <a:avLst/>
              <a:gdLst/>
              <a:ahLst/>
              <a:cxnLst>
                <a:cxn ang="0">
                  <a:pos x="577" y="578"/>
                </a:cxn>
                <a:cxn ang="0">
                  <a:pos x="577" y="720"/>
                </a:cxn>
                <a:cxn ang="0">
                  <a:pos x="801" y="708"/>
                </a:cxn>
                <a:cxn ang="0">
                  <a:pos x="801" y="661"/>
                </a:cxn>
                <a:cxn ang="0">
                  <a:pos x="754" y="661"/>
                </a:cxn>
                <a:cxn ang="0">
                  <a:pos x="718" y="649"/>
                </a:cxn>
                <a:cxn ang="0">
                  <a:pos x="695" y="649"/>
                </a:cxn>
                <a:cxn ang="0">
                  <a:pos x="683" y="625"/>
                </a:cxn>
                <a:cxn ang="0">
                  <a:pos x="683" y="0"/>
                </a:cxn>
                <a:cxn ang="0">
                  <a:pos x="448" y="12"/>
                </a:cxn>
                <a:cxn ang="0">
                  <a:pos x="448" y="71"/>
                </a:cxn>
                <a:cxn ang="0">
                  <a:pos x="530" y="71"/>
                </a:cxn>
                <a:cxn ang="0">
                  <a:pos x="554" y="83"/>
                </a:cxn>
                <a:cxn ang="0">
                  <a:pos x="565" y="95"/>
                </a:cxn>
                <a:cxn ang="0">
                  <a:pos x="565" y="437"/>
                </a:cxn>
                <a:cxn ang="0">
                  <a:pos x="554" y="543"/>
                </a:cxn>
                <a:cxn ang="0">
                  <a:pos x="518" y="614"/>
                </a:cxn>
                <a:cxn ang="0">
                  <a:pos x="448" y="672"/>
                </a:cxn>
                <a:cxn ang="0">
                  <a:pos x="377" y="696"/>
                </a:cxn>
                <a:cxn ang="0">
                  <a:pos x="330" y="696"/>
                </a:cxn>
                <a:cxn ang="0">
                  <a:pos x="295" y="684"/>
                </a:cxn>
                <a:cxn ang="0">
                  <a:pos x="271" y="661"/>
                </a:cxn>
                <a:cxn ang="0">
                  <a:pos x="236" y="590"/>
                </a:cxn>
                <a:cxn ang="0">
                  <a:pos x="236" y="0"/>
                </a:cxn>
                <a:cxn ang="0">
                  <a:pos x="0" y="12"/>
                </a:cxn>
                <a:cxn ang="0">
                  <a:pos x="0" y="71"/>
                </a:cxn>
                <a:cxn ang="0">
                  <a:pos x="83" y="71"/>
                </a:cxn>
                <a:cxn ang="0">
                  <a:pos x="106" y="83"/>
                </a:cxn>
                <a:cxn ang="0">
                  <a:pos x="118" y="118"/>
                </a:cxn>
                <a:cxn ang="0">
                  <a:pos x="118" y="531"/>
                </a:cxn>
                <a:cxn ang="0">
                  <a:pos x="141" y="602"/>
                </a:cxn>
                <a:cxn ang="0">
                  <a:pos x="177" y="661"/>
                </a:cxn>
                <a:cxn ang="0">
                  <a:pos x="247" y="708"/>
                </a:cxn>
                <a:cxn ang="0">
                  <a:pos x="365" y="720"/>
                </a:cxn>
                <a:cxn ang="0">
                  <a:pos x="448" y="708"/>
                </a:cxn>
                <a:cxn ang="0">
                  <a:pos x="518" y="661"/>
                </a:cxn>
                <a:cxn ang="0">
                  <a:pos x="577" y="578"/>
                </a:cxn>
              </a:cxnLst>
              <a:rect l="0" t="0" r="r" b="b"/>
              <a:pathLst>
                <a:path w="801" h="720">
                  <a:moveTo>
                    <a:pt x="577" y="578"/>
                  </a:moveTo>
                  <a:lnTo>
                    <a:pt x="577" y="720"/>
                  </a:lnTo>
                  <a:lnTo>
                    <a:pt x="801" y="708"/>
                  </a:lnTo>
                  <a:lnTo>
                    <a:pt x="801" y="661"/>
                  </a:lnTo>
                  <a:lnTo>
                    <a:pt x="754" y="661"/>
                  </a:lnTo>
                  <a:lnTo>
                    <a:pt x="718" y="649"/>
                  </a:lnTo>
                  <a:lnTo>
                    <a:pt x="695" y="649"/>
                  </a:lnTo>
                  <a:lnTo>
                    <a:pt x="683" y="625"/>
                  </a:lnTo>
                  <a:lnTo>
                    <a:pt x="683" y="0"/>
                  </a:lnTo>
                  <a:lnTo>
                    <a:pt x="448" y="12"/>
                  </a:lnTo>
                  <a:lnTo>
                    <a:pt x="448" y="71"/>
                  </a:lnTo>
                  <a:lnTo>
                    <a:pt x="530" y="71"/>
                  </a:lnTo>
                  <a:lnTo>
                    <a:pt x="554" y="83"/>
                  </a:lnTo>
                  <a:lnTo>
                    <a:pt x="565" y="95"/>
                  </a:lnTo>
                  <a:lnTo>
                    <a:pt x="565" y="437"/>
                  </a:lnTo>
                  <a:lnTo>
                    <a:pt x="554" y="543"/>
                  </a:lnTo>
                  <a:lnTo>
                    <a:pt x="518" y="614"/>
                  </a:lnTo>
                  <a:lnTo>
                    <a:pt x="448" y="672"/>
                  </a:lnTo>
                  <a:lnTo>
                    <a:pt x="377" y="696"/>
                  </a:lnTo>
                  <a:lnTo>
                    <a:pt x="330" y="696"/>
                  </a:lnTo>
                  <a:lnTo>
                    <a:pt x="295" y="684"/>
                  </a:lnTo>
                  <a:lnTo>
                    <a:pt x="271" y="661"/>
                  </a:lnTo>
                  <a:lnTo>
                    <a:pt x="236" y="590"/>
                  </a:lnTo>
                  <a:lnTo>
                    <a:pt x="236" y="0"/>
                  </a:lnTo>
                  <a:lnTo>
                    <a:pt x="0" y="12"/>
                  </a:lnTo>
                  <a:lnTo>
                    <a:pt x="0" y="71"/>
                  </a:lnTo>
                  <a:lnTo>
                    <a:pt x="83" y="71"/>
                  </a:lnTo>
                  <a:lnTo>
                    <a:pt x="106" y="83"/>
                  </a:lnTo>
                  <a:lnTo>
                    <a:pt x="118" y="118"/>
                  </a:lnTo>
                  <a:lnTo>
                    <a:pt x="118" y="531"/>
                  </a:lnTo>
                  <a:lnTo>
                    <a:pt x="141" y="602"/>
                  </a:lnTo>
                  <a:lnTo>
                    <a:pt x="177" y="661"/>
                  </a:lnTo>
                  <a:lnTo>
                    <a:pt x="247" y="708"/>
                  </a:lnTo>
                  <a:lnTo>
                    <a:pt x="365" y="720"/>
                  </a:lnTo>
                  <a:lnTo>
                    <a:pt x="448" y="708"/>
                  </a:lnTo>
                  <a:lnTo>
                    <a:pt x="518" y="661"/>
                  </a:lnTo>
                  <a:lnTo>
                    <a:pt x="577" y="5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27" name="Freeform 231"/>
            <p:cNvSpPr>
              <a:spLocks/>
            </p:cNvSpPr>
            <p:nvPr/>
          </p:nvSpPr>
          <p:spPr bwMode="auto">
            <a:xfrm>
              <a:off x="16293" y="16649"/>
              <a:ext cx="601" cy="731"/>
            </a:xfrm>
            <a:custGeom>
              <a:avLst/>
              <a:gdLst/>
              <a:ahLst/>
              <a:cxnLst>
                <a:cxn ang="0">
                  <a:pos x="518" y="106"/>
                </a:cxn>
                <a:cxn ang="0">
                  <a:pos x="483" y="106"/>
                </a:cxn>
                <a:cxn ang="0">
                  <a:pos x="471" y="117"/>
                </a:cxn>
                <a:cxn ang="0">
                  <a:pos x="448" y="129"/>
                </a:cxn>
                <a:cxn ang="0">
                  <a:pos x="448" y="153"/>
                </a:cxn>
                <a:cxn ang="0">
                  <a:pos x="436" y="165"/>
                </a:cxn>
                <a:cxn ang="0">
                  <a:pos x="436" y="176"/>
                </a:cxn>
                <a:cxn ang="0">
                  <a:pos x="459" y="224"/>
                </a:cxn>
                <a:cxn ang="0">
                  <a:pos x="483" y="247"/>
                </a:cxn>
                <a:cxn ang="0">
                  <a:pos x="542" y="247"/>
                </a:cxn>
                <a:cxn ang="0">
                  <a:pos x="565" y="224"/>
                </a:cxn>
                <a:cxn ang="0">
                  <a:pos x="589" y="176"/>
                </a:cxn>
                <a:cxn ang="0">
                  <a:pos x="565" y="106"/>
                </a:cxn>
                <a:cxn ang="0">
                  <a:pos x="506" y="47"/>
                </a:cxn>
                <a:cxn ang="0">
                  <a:pos x="436" y="11"/>
                </a:cxn>
                <a:cxn ang="0">
                  <a:pos x="342" y="0"/>
                </a:cxn>
                <a:cxn ang="0">
                  <a:pos x="200" y="35"/>
                </a:cxn>
                <a:cxn ang="0">
                  <a:pos x="94" y="117"/>
                </a:cxn>
                <a:cxn ang="0">
                  <a:pos x="24" y="235"/>
                </a:cxn>
                <a:cxn ang="0">
                  <a:pos x="0" y="377"/>
                </a:cxn>
                <a:cxn ang="0">
                  <a:pos x="24" y="518"/>
                </a:cxn>
                <a:cxn ang="0">
                  <a:pos x="94" y="636"/>
                </a:cxn>
                <a:cxn ang="0">
                  <a:pos x="212" y="707"/>
                </a:cxn>
                <a:cxn ang="0">
                  <a:pos x="342" y="731"/>
                </a:cxn>
                <a:cxn ang="0">
                  <a:pos x="448" y="719"/>
                </a:cxn>
                <a:cxn ang="0">
                  <a:pos x="530" y="672"/>
                </a:cxn>
                <a:cxn ang="0">
                  <a:pos x="577" y="613"/>
                </a:cxn>
                <a:cxn ang="0">
                  <a:pos x="601" y="554"/>
                </a:cxn>
                <a:cxn ang="0">
                  <a:pos x="601" y="518"/>
                </a:cxn>
                <a:cxn ang="0">
                  <a:pos x="589" y="507"/>
                </a:cxn>
                <a:cxn ang="0">
                  <a:pos x="577" y="518"/>
                </a:cxn>
                <a:cxn ang="0">
                  <a:pos x="565" y="518"/>
                </a:cxn>
                <a:cxn ang="0">
                  <a:pos x="565" y="530"/>
                </a:cxn>
                <a:cxn ang="0">
                  <a:pos x="518" y="613"/>
                </a:cxn>
                <a:cxn ang="0">
                  <a:pos x="459" y="672"/>
                </a:cxn>
                <a:cxn ang="0">
                  <a:pos x="400" y="695"/>
                </a:cxn>
                <a:cxn ang="0">
                  <a:pos x="353" y="695"/>
                </a:cxn>
                <a:cxn ang="0">
                  <a:pos x="294" y="683"/>
                </a:cxn>
                <a:cxn ang="0">
                  <a:pos x="236" y="660"/>
                </a:cxn>
                <a:cxn ang="0">
                  <a:pos x="188" y="601"/>
                </a:cxn>
                <a:cxn ang="0">
                  <a:pos x="141" y="507"/>
                </a:cxn>
                <a:cxn ang="0">
                  <a:pos x="130" y="365"/>
                </a:cxn>
                <a:cxn ang="0">
                  <a:pos x="141" y="235"/>
                </a:cxn>
                <a:cxn ang="0">
                  <a:pos x="177" y="141"/>
                </a:cxn>
                <a:cxn ang="0">
                  <a:pos x="236" y="82"/>
                </a:cxn>
                <a:cxn ang="0">
                  <a:pos x="294" y="47"/>
                </a:cxn>
                <a:cxn ang="0">
                  <a:pos x="412" y="47"/>
                </a:cxn>
                <a:cxn ang="0">
                  <a:pos x="483" y="70"/>
                </a:cxn>
                <a:cxn ang="0">
                  <a:pos x="518" y="106"/>
                </a:cxn>
              </a:cxnLst>
              <a:rect l="0" t="0" r="r" b="b"/>
              <a:pathLst>
                <a:path w="601" h="731">
                  <a:moveTo>
                    <a:pt x="518" y="106"/>
                  </a:moveTo>
                  <a:lnTo>
                    <a:pt x="483" y="106"/>
                  </a:lnTo>
                  <a:lnTo>
                    <a:pt x="471" y="117"/>
                  </a:lnTo>
                  <a:lnTo>
                    <a:pt x="448" y="129"/>
                  </a:lnTo>
                  <a:lnTo>
                    <a:pt x="448" y="153"/>
                  </a:lnTo>
                  <a:lnTo>
                    <a:pt x="436" y="165"/>
                  </a:lnTo>
                  <a:lnTo>
                    <a:pt x="436" y="176"/>
                  </a:lnTo>
                  <a:lnTo>
                    <a:pt x="459" y="224"/>
                  </a:lnTo>
                  <a:lnTo>
                    <a:pt x="483" y="247"/>
                  </a:lnTo>
                  <a:lnTo>
                    <a:pt x="542" y="247"/>
                  </a:lnTo>
                  <a:lnTo>
                    <a:pt x="565" y="224"/>
                  </a:lnTo>
                  <a:lnTo>
                    <a:pt x="589" y="176"/>
                  </a:lnTo>
                  <a:lnTo>
                    <a:pt x="565" y="106"/>
                  </a:lnTo>
                  <a:lnTo>
                    <a:pt x="506" y="47"/>
                  </a:lnTo>
                  <a:lnTo>
                    <a:pt x="436" y="11"/>
                  </a:lnTo>
                  <a:lnTo>
                    <a:pt x="342" y="0"/>
                  </a:lnTo>
                  <a:lnTo>
                    <a:pt x="200" y="35"/>
                  </a:lnTo>
                  <a:lnTo>
                    <a:pt x="94" y="117"/>
                  </a:lnTo>
                  <a:lnTo>
                    <a:pt x="24" y="235"/>
                  </a:lnTo>
                  <a:lnTo>
                    <a:pt x="0" y="377"/>
                  </a:lnTo>
                  <a:lnTo>
                    <a:pt x="24" y="518"/>
                  </a:lnTo>
                  <a:lnTo>
                    <a:pt x="94" y="636"/>
                  </a:lnTo>
                  <a:lnTo>
                    <a:pt x="212" y="707"/>
                  </a:lnTo>
                  <a:lnTo>
                    <a:pt x="342" y="731"/>
                  </a:lnTo>
                  <a:lnTo>
                    <a:pt x="448" y="719"/>
                  </a:lnTo>
                  <a:lnTo>
                    <a:pt x="530" y="672"/>
                  </a:lnTo>
                  <a:lnTo>
                    <a:pt x="577" y="613"/>
                  </a:lnTo>
                  <a:lnTo>
                    <a:pt x="601" y="554"/>
                  </a:lnTo>
                  <a:lnTo>
                    <a:pt x="601" y="518"/>
                  </a:lnTo>
                  <a:lnTo>
                    <a:pt x="589" y="507"/>
                  </a:lnTo>
                  <a:lnTo>
                    <a:pt x="577" y="518"/>
                  </a:lnTo>
                  <a:lnTo>
                    <a:pt x="565" y="518"/>
                  </a:lnTo>
                  <a:lnTo>
                    <a:pt x="565" y="530"/>
                  </a:lnTo>
                  <a:lnTo>
                    <a:pt x="518" y="613"/>
                  </a:lnTo>
                  <a:lnTo>
                    <a:pt x="459" y="672"/>
                  </a:lnTo>
                  <a:lnTo>
                    <a:pt x="400" y="695"/>
                  </a:lnTo>
                  <a:lnTo>
                    <a:pt x="353" y="695"/>
                  </a:lnTo>
                  <a:lnTo>
                    <a:pt x="294" y="683"/>
                  </a:lnTo>
                  <a:lnTo>
                    <a:pt x="236" y="660"/>
                  </a:lnTo>
                  <a:lnTo>
                    <a:pt x="188" y="601"/>
                  </a:lnTo>
                  <a:lnTo>
                    <a:pt x="141" y="507"/>
                  </a:lnTo>
                  <a:lnTo>
                    <a:pt x="130" y="365"/>
                  </a:lnTo>
                  <a:lnTo>
                    <a:pt x="141" y="235"/>
                  </a:lnTo>
                  <a:lnTo>
                    <a:pt x="177" y="141"/>
                  </a:lnTo>
                  <a:lnTo>
                    <a:pt x="236" y="82"/>
                  </a:lnTo>
                  <a:lnTo>
                    <a:pt x="294" y="47"/>
                  </a:lnTo>
                  <a:lnTo>
                    <a:pt x="412" y="47"/>
                  </a:lnTo>
                  <a:lnTo>
                    <a:pt x="483" y="70"/>
                  </a:lnTo>
                  <a:lnTo>
                    <a:pt x="518" y="10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28" name="Freeform 232"/>
            <p:cNvSpPr>
              <a:spLocks/>
            </p:cNvSpPr>
            <p:nvPr/>
          </p:nvSpPr>
          <p:spPr bwMode="auto">
            <a:xfrm>
              <a:off x="16976" y="16377"/>
              <a:ext cx="495" cy="1003"/>
            </a:xfrm>
            <a:custGeom>
              <a:avLst/>
              <a:gdLst/>
              <a:ahLst/>
              <a:cxnLst>
                <a:cxn ang="0">
                  <a:pos x="247" y="354"/>
                </a:cxn>
                <a:cxn ang="0">
                  <a:pos x="471" y="354"/>
                </a:cxn>
                <a:cxn ang="0">
                  <a:pos x="471" y="295"/>
                </a:cxn>
                <a:cxn ang="0">
                  <a:pos x="247" y="295"/>
                </a:cxn>
                <a:cxn ang="0">
                  <a:pos x="247" y="0"/>
                </a:cxn>
                <a:cxn ang="0">
                  <a:pos x="200" y="0"/>
                </a:cxn>
                <a:cxn ang="0">
                  <a:pos x="200" y="83"/>
                </a:cxn>
                <a:cxn ang="0">
                  <a:pos x="177" y="165"/>
                </a:cxn>
                <a:cxn ang="0">
                  <a:pos x="141" y="236"/>
                </a:cxn>
                <a:cxn ang="0">
                  <a:pos x="82" y="295"/>
                </a:cxn>
                <a:cxn ang="0">
                  <a:pos x="0" y="319"/>
                </a:cxn>
                <a:cxn ang="0">
                  <a:pos x="0" y="354"/>
                </a:cxn>
                <a:cxn ang="0">
                  <a:pos x="130" y="354"/>
                </a:cxn>
                <a:cxn ang="0">
                  <a:pos x="130" y="790"/>
                </a:cxn>
                <a:cxn ang="0">
                  <a:pos x="153" y="885"/>
                </a:cxn>
                <a:cxn ang="0">
                  <a:pos x="188" y="955"/>
                </a:cxn>
                <a:cxn ang="0">
                  <a:pos x="247" y="991"/>
                </a:cxn>
                <a:cxn ang="0">
                  <a:pos x="294" y="1003"/>
                </a:cxn>
                <a:cxn ang="0">
                  <a:pos x="341" y="1003"/>
                </a:cxn>
                <a:cxn ang="0">
                  <a:pos x="412" y="991"/>
                </a:cxn>
                <a:cxn ang="0">
                  <a:pos x="459" y="944"/>
                </a:cxn>
                <a:cxn ang="0">
                  <a:pos x="495" y="873"/>
                </a:cxn>
                <a:cxn ang="0">
                  <a:pos x="495" y="696"/>
                </a:cxn>
                <a:cxn ang="0">
                  <a:pos x="459" y="696"/>
                </a:cxn>
                <a:cxn ang="0">
                  <a:pos x="459" y="849"/>
                </a:cxn>
                <a:cxn ang="0">
                  <a:pos x="447" y="885"/>
                </a:cxn>
                <a:cxn ang="0">
                  <a:pos x="424" y="920"/>
                </a:cxn>
                <a:cxn ang="0">
                  <a:pos x="412" y="944"/>
                </a:cxn>
                <a:cxn ang="0">
                  <a:pos x="377" y="967"/>
                </a:cxn>
                <a:cxn ang="0">
                  <a:pos x="318" y="967"/>
                </a:cxn>
                <a:cxn ang="0">
                  <a:pos x="259" y="908"/>
                </a:cxn>
                <a:cxn ang="0">
                  <a:pos x="259" y="873"/>
                </a:cxn>
                <a:cxn ang="0">
                  <a:pos x="247" y="849"/>
                </a:cxn>
                <a:cxn ang="0">
                  <a:pos x="247" y="790"/>
                </a:cxn>
                <a:cxn ang="0">
                  <a:pos x="247" y="354"/>
                </a:cxn>
              </a:cxnLst>
              <a:rect l="0" t="0" r="r" b="b"/>
              <a:pathLst>
                <a:path w="495" h="1003">
                  <a:moveTo>
                    <a:pt x="247" y="354"/>
                  </a:moveTo>
                  <a:lnTo>
                    <a:pt x="471" y="354"/>
                  </a:lnTo>
                  <a:lnTo>
                    <a:pt x="471" y="295"/>
                  </a:lnTo>
                  <a:lnTo>
                    <a:pt x="247" y="295"/>
                  </a:lnTo>
                  <a:lnTo>
                    <a:pt x="247" y="0"/>
                  </a:lnTo>
                  <a:lnTo>
                    <a:pt x="200" y="0"/>
                  </a:lnTo>
                  <a:lnTo>
                    <a:pt x="200" y="83"/>
                  </a:lnTo>
                  <a:lnTo>
                    <a:pt x="177" y="165"/>
                  </a:lnTo>
                  <a:lnTo>
                    <a:pt x="141" y="236"/>
                  </a:lnTo>
                  <a:lnTo>
                    <a:pt x="82" y="295"/>
                  </a:lnTo>
                  <a:lnTo>
                    <a:pt x="0" y="319"/>
                  </a:lnTo>
                  <a:lnTo>
                    <a:pt x="0" y="354"/>
                  </a:lnTo>
                  <a:lnTo>
                    <a:pt x="130" y="354"/>
                  </a:lnTo>
                  <a:lnTo>
                    <a:pt x="130" y="790"/>
                  </a:lnTo>
                  <a:lnTo>
                    <a:pt x="153" y="885"/>
                  </a:lnTo>
                  <a:lnTo>
                    <a:pt x="188" y="955"/>
                  </a:lnTo>
                  <a:lnTo>
                    <a:pt x="247" y="991"/>
                  </a:lnTo>
                  <a:lnTo>
                    <a:pt x="294" y="1003"/>
                  </a:lnTo>
                  <a:lnTo>
                    <a:pt x="341" y="1003"/>
                  </a:lnTo>
                  <a:lnTo>
                    <a:pt x="412" y="991"/>
                  </a:lnTo>
                  <a:lnTo>
                    <a:pt x="459" y="944"/>
                  </a:lnTo>
                  <a:lnTo>
                    <a:pt x="495" y="873"/>
                  </a:lnTo>
                  <a:lnTo>
                    <a:pt x="495" y="696"/>
                  </a:lnTo>
                  <a:lnTo>
                    <a:pt x="459" y="696"/>
                  </a:lnTo>
                  <a:lnTo>
                    <a:pt x="459" y="849"/>
                  </a:lnTo>
                  <a:lnTo>
                    <a:pt x="447" y="885"/>
                  </a:lnTo>
                  <a:lnTo>
                    <a:pt x="424" y="920"/>
                  </a:lnTo>
                  <a:lnTo>
                    <a:pt x="412" y="944"/>
                  </a:lnTo>
                  <a:lnTo>
                    <a:pt x="377" y="967"/>
                  </a:lnTo>
                  <a:lnTo>
                    <a:pt x="318" y="967"/>
                  </a:lnTo>
                  <a:lnTo>
                    <a:pt x="259" y="908"/>
                  </a:lnTo>
                  <a:lnTo>
                    <a:pt x="259" y="873"/>
                  </a:lnTo>
                  <a:lnTo>
                    <a:pt x="247" y="849"/>
                  </a:lnTo>
                  <a:lnTo>
                    <a:pt x="247" y="790"/>
                  </a:lnTo>
                  <a:lnTo>
                    <a:pt x="247" y="35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29" name="Freeform 233"/>
            <p:cNvSpPr>
              <a:spLocks/>
            </p:cNvSpPr>
            <p:nvPr/>
          </p:nvSpPr>
          <p:spPr bwMode="auto">
            <a:xfrm>
              <a:off x="13385" y="19797"/>
              <a:ext cx="1601" cy="1097"/>
            </a:xfrm>
            <a:custGeom>
              <a:avLst/>
              <a:gdLst/>
              <a:ahLst/>
              <a:cxnLst>
                <a:cxn ang="0">
                  <a:pos x="1413" y="106"/>
                </a:cxn>
                <a:cxn ang="0">
                  <a:pos x="1436" y="71"/>
                </a:cxn>
                <a:cxn ang="0">
                  <a:pos x="1495" y="59"/>
                </a:cxn>
                <a:cxn ang="0">
                  <a:pos x="1589" y="47"/>
                </a:cxn>
                <a:cxn ang="0">
                  <a:pos x="1601" y="24"/>
                </a:cxn>
                <a:cxn ang="0">
                  <a:pos x="1318" y="0"/>
                </a:cxn>
                <a:cxn ang="0">
                  <a:pos x="1295" y="12"/>
                </a:cxn>
                <a:cxn ang="0">
                  <a:pos x="694" y="944"/>
                </a:cxn>
                <a:cxn ang="0">
                  <a:pos x="577" y="12"/>
                </a:cxn>
                <a:cxn ang="0">
                  <a:pos x="553" y="0"/>
                </a:cxn>
                <a:cxn ang="0">
                  <a:pos x="270" y="12"/>
                </a:cxn>
                <a:cxn ang="0">
                  <a:pos x="259" y="47"/>
                </a:cxn>
                <a:cxn ang="0">
                  <a:pos x="376" y="59"/>
                </a:cxn>
                <a:cxn ang="0">
                  <a:pos x="412" y="83"/>
                </a:cxn>
                <a:cxn ang="0">
                  <a:pos x="400" y="106"/>
                </a:cxn>
                <a:cxn ang="0">
                  <a:pos x="164" y="1002"/>
                </a:cxn>
                <a:cxn ang="0">
                  <a:pos x="117" y="1038"/>
                </a:cxn>
                <a:cxn ang="0">
                  <a:pos x="23" y="1050"/>
                </a:cxn>
                <a:cxn ang="0">
                  <a:pos x="0" y="1061"/>
                </a:cxn>
                <a:cxn ang="0">
                  <a:pos x="11" y="1097"/>
                </a:cxn>
                <a:cxn ang="0">
                  <a:pos x="365" y="1085"/>
                </a:cxn>
                <a:cxn ang="0">
                  <a:pos x="365" y="1050"/>
                </a:cxn>
                <a:cxn ang="0">
                  <a:pos x="270" y="1038"/>
                </a:cxn>
                <a:cxn ang="0">
                  <a:pos x="235" y="991"/>
                </a:cxn>
                <a:cxn ang="0">
                  <a:pos x="459" y="71"/>
                </a:cxn>
                <a:cxn ang="0">
                  <a:pos x="600" y="1073"/>
                </a:cxn>
                <a:cxn ang="0">
                  <a:pos x="635" y="1097"/>
                </a:cxn>
                <a:cxn ang="0">
                  <a:pos x="1307" y="59"/>
                </a:cxn>
                <a:cxn ang="0">
                  <a:pos x="1071" y="991"/>
                </a:cxn>
                <a:cxn ang="0">
                  <a:pos x="1024" y="1038"/>
                </a:cxn>
                <a:cxn ang="0">
                  <a:pos x="895" y="1050"/>
                </a:cxn>
                <a:cxn ang="0">
                  <a:pos x="883" y="1073"/>
                </a:cxn>
                <a:cxn ang="0">
                  <a:pos x="895" y="1097"/>
                </a:cxn>
                <a:cxn ang="0">
                  <a:pos x="1330" y="1085"/>
                </a:cxn>
                <a:cxn ang="0">
                  <a:pos x="1330" y="1050"/>
                </a:cxn>
                <a:cxn ang="0">
                  <a:pos x="1212" y="1038"/>
                </a:cxn>
                <a:cxn ang="0">
                  <a:pos x="1189" y="1002"/>
                </a:cxn>
                <a:cxn ang="0">
                  <a:pos x="1413" y="130"/>
                </a:cxn>
              </a:cxnLst>
              <a:rect l="0" t="0" r="r" b="b"/>
              <a:pathLst>
                <a:path w="1601" h="1097">
                  <a:moveTo>
                    <a:pt x="1413" y="130"/>
                  </a:moveTo>
                  <a:lnTo>
                    <a:pt x="1413" y="106"/>
                  </a:lnTo>
                  <a:lnTo>
                    <a:pt x="1424" y="83"/>
                  </a:lnTo>
                  <a:lnTo>
                    <a:pt x="1436" y="71"/>
                  </a:lnTo>
                  <a:lnTo>
                    <a:pt x="1460" y="59"/>
                  </a:lnTo>
                  <a:lnTo>
                    <a:pt x="1495" y="59"/>
                  </a:lnTo>
                  <a:lnTo>
                    <a:pt x="1542" y="47"/>
                  </a:lnTo>
                  <a:lnTo>
                    <a:pt x="1589" y="47"/>
                  </a:lnTo>
                  <a:lnTo>
                    <a:pt x="1601" y="35"/>
                  </a:lnTo>
                  <a:lnTo>
                    <a:pt x="1601" y="24"/>
                  </a:lnTo>
                  <a:lnTo>
                    <a:pt x="1577" y="0"/>
                  </a:lnTo>
                  <a:lnTo>
                    <a:pt x="1318" y="0"/>
                  </a:lnTo>
                  <a:lnTo>
                    <a:pt x="1307" y="12"/>
                  </a:lnTo>
                  <a:lnTo>
                    <a:pt x="1295" y="12"/>
                  </a:lnTo>
                  <a:lnTo>
                    <a:pt x="1283" y="35"/>
                  </a:lnTo>
                  <a:lnTo>
                    <a:pt x="694" y="944"/>
                  </a:lnTo>
                  <a:lnTo>
                    <a:pt x="577" y="35"/>
                  </a:lnTo>
                  <a:lnTo>
                    <a:pt x="577" y="12"/>
                  </a:lnTo>
                  <a:lnTo>
                    <a:pt x="565" y="12"/>
                  </a:lnTo>
                  <a:lnTo>
                    <a:pt x="553" y="0"/>
                  </a:lnTo>
                  <a:lnTo>
                    <a:pt x="282" y="0"/>
                  </a:lnTo>
                  <a:lnTo>
                    <a:pt x="270" y="12"/>
                  </a:lnTo>
                  <a:lnTo>
                    <a:pt x="259" y="12"/>
                  </a:lnTo>
                  <a:lnTo>
                    <a:pt x="259" y="47"/>
                  </a:lnTo>
                  <a:lnTo>
                    <a:pt x="341" y="47"/>
                  </a:lnTo>
                  <a:lnTo>
                    <a:pt x="376" y="59"/>
                  </a:lnTo>
                  <a:lnTo>
                    <a:pt x="388" y="59"/>
                  </a:lnTo>
                  <a:lnTo>
                    <a:pt x="412" y="83"/>
                  </a:lnTo>
                  <a:lnTo>
                    <a:pt x="400" y="94"/>
                  </a:lnTo>
                  <a:lnTo>
                    <a:pt x="400" y="106"/>
                  </a:lnTo>
                  <a:lnTo>
                    <a:pt x="200" y="932"/>
                  </a:lnTo>
                  <a:lnTo>
                    <a:pt x="164" y="1002"/>
                  </a:lnTo>
                  <a:lnTo>
                    <a:pt x="141" y="1014"/>
                  </a:lnTo>
                  <a:lnTo>
                    <a:pt x="117" y="1038"/>
                  </a:lnTo>
                  <a:lnTo>
                    <a:pt x="70" y="1038"/>
                  </a:lnTo>
                  <a:lnTo>
                    <a:pt x="23" y="1050"/>
                  </a:lnTo>
                  <a:lnTo>
                    <a:pt x="11" y="1050"/>
                  </a:lnTo>
                  <a:lnTo>
                    <a:pt x="0" y="1061"/>
                  </a:lnTo>
                  <a:lnTo>
                    <a:pt x="0" y="1085"/>
                  </a:lnTo>
                  <a:lnTo>
                    <a:pt x="11" y="1097"/>
                  </a:lnTo>
                  <a:lnTo>
                    <a:pt x="365" y="1097"/>
                  </a:lnTo>
                  <a:lnTo>
                    <a:pt x="365" y="1085"/>
                  </a:lnTo>
                  <a:lnTo>
                    <a:pt x="376" y="1061"/>
                  </a:lnTo>
                  <a:lnTo>
                    <a:pt x="365" y="1050"/>
                  </a:lnTo>
                  <a:lnTo>
                    <a:pt x="306" y="1050"/>
                  </a:lnTo>
                  <a:lnTo>
                    <a:pt x="270" y="1038"/>
                  </a:lnTo>
                  <a:lnTo>
                    <a:pt x="247" y="1014"/>
                  </a:lnTo>
                  <a:lnTo>
                    <a:pt x="235" y="991"/>
                  </a:lnTo>
                  <a:lnTo>
                    <a:pt x="235" y="944"/>
                  </a:lnTo>
                  <a:lnTo>
                    <a:pt x="459" y="71"/>
                  </a:lnTo>
                  <a:lnTo>
                    <a:pt x="600" y="1061"/>
                  </a:lnTo>
                  <a:lnTo>
                    <a:pt x="600" y="1073"/>
                  </a:lnTo>
                  <a:lnTo>
                    <a:pt x="612" y="1097"/>
                  </a:lnTo>
                  <a:lnTo>
                    <a:pt x="635" y="1097"/>
                  </a:lnTo>
                  <a:lnTo>
                    <a:pt x="659" y="1073"/>
                  </a:lnTo>
                  <a:lnTo>
                    <a:pt x="1307" y="59"/>
                  </a:lnTo>
                  <a:lnTo>
                    <a:pt x="1071" y="967"/>
                  </a:lnTo>
                  <a:lnTo>
                    <a:pt x="1071" y="991"/>
                  </a:lnTo>
                  <a:lnTo>
                    <a:pt x="1048" y="1038"/>
                  </a:lnTo>
                  <a:lnTo>
                    <a:pt x="1024" y="1038"/>
                  </a:lnTo>
                  <a:lnTo>
                    <a:pt x="989" y="1050"/>
                  </a:lnTo>
                  <a:lnTo>
                    <a:pt x="895" y="1050"/>
                  </a:lnTo>
                  <a:lnTo>
                    <a:pt x="895" y="1061"/>
                  </a:lnTo>
                  <a:lnTo>
                    <a:pt x="883" y="1073"/>
                  </a:lnTo>
                  <a:lnTo>
                    <a:pt x="883" y="1085"/>
                  </a:lnTo>
                  <a:lnTo>
                    <a:pt x="895" y="1097"/>
                  </a:lnTo>
                  <a:lnTo>
                    <a:pt x="1330" y="1097"/>
                  </a:lnTo>
                  <a:lnTo>
                    <a:pt x="1330" y="1085"/>
                  </a:lnTo>
                  <a:lnTo>
                    <a:pt x="1342" y="1061"/>
                  </a:lnTo>
                  <a:lnTo>
                    <a:pt x="1330" y="1050"/>
                  </a:lnTo>
                  <a:lnTo>
                    <a:pt x="1236" y="1050"/>
                  </a:lnTo>
                  <a:lnTo>
                    <a:pt x="1212" y="1038"/>
                  </a:lnTo>
                  <a:lnTo>
                    <a:pt x="1189" y="1038"/>
                  </a:lnTo>
                  <a:lnTo>
                    <a:pt x="1189" y="1002"/>
                  </a:lnTo>
                  <a:lnTo>
                    <a:pt x="1201" y="979"/>
                  </a:lnTo>
                  <a:lnTo>
                    <a:pt x="1413" y="1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30" name="Freeform 234"/>
            <p:cNvSpPr>
              <a:spLocks/>
            </p:cNvSpPr>
            <p:nvPr/>
          </p:nvSpPr>
          <p:spPr bwMode="auto">
            <a:xfrm>
              <a:off x="14974" y="20387"/>
              <a:ext cx="412" cy="743"/>
            </a:xfrm>
            <a:custGeom>
              <a:avLst/>
              <a:gdLst/>
              <a:ahLst/>
              <a:cxnLst>
                <a:cxn ang="0">
                  <a:pos x="259" y="35"/>
                </a:cxn>
                <a:cxn ang="0">
                  <a:pos x="259" y="12"/>
                </a:cxn>
                <a:cxn ang="0">
                  <a:pos x="248" y="0"/>
                </a:cxn>
                <a:cxn ang="0">
                  <a:pos x="224" y="0"/>
                </a:cxn>
                <a:cxn ang="0">
                  <a:pos x="142" y="47"/>
                </a:cxn>
                <a:cxn ang="0">
                  <a:pos x="71" y="71"/>
                </a:cxn>
                <a:cxn ang="0">
                  <a:pos x="0" y="71"/>
                </a:cxn>
                <a:cxn ang="0">
                  <a:pos x="0" y="106"/>
                </a:cxn>
                <a:cxn ang="0">
                  <a:pos x="71" y="106"/>
                </a:cxn>
                <a:cxn ang="0">
                  <a:pos x="165" y="82"/>
                </a:cxn>
                <a:cxn ang="0">
                  <a:pos x="165" y="684"/>
                </a:cxn>
                <a:cxn ang="0">
                  <a:pos x="153" y="696"/>
                </a:cxn>
                <a:cxn ang="0">
                  <a:pos x="106" y="696"/>
                </a:cxn>
                <a:cxn ang="0">
                  <a:pos x="59" y="707"/>
                </a:cxn>
                <a:cxn ang="0">
                  <a:pos x="12" y="707"/>
                </a:cxn>
                <a:cxn ang="0">
                  <a:pos x="12" y="743"/>
                </a:cxn>
                <a:cxn ang="0">
                  <a:pos x="412" y="743"/>
                </a:cxn>
                <a:cxn ang="0">
                  <a:pos x="412" y="707"/>
                </a:cxn>
                <a:cxn ang="0">
                  <a:pos x="318" y="707"/>
                </a:cxn>
                <a:cxn ang="0">
                  <a:pos x="295" y="696"/>
                </a:cxn>
                <a:cxn ang="0">
                  <a:pos x="271" y="696"/>
                </a:cxn>
                <a:cxn ang="0">
                  <a:pos x="259" y="684"/>
                </a:cxn>
                <a:cxn ang="0">
                  <a:pos x="259" y="648"/>
                </a:cxn>
                <a:cxn ang="0">
                  <a:pos x="259" y="35"/>
                </a:cxn>
              </a:cxnLst>
              <a:rect l="0" t="0" r="r" b="b"/>
              <a:pathLst>
                <a:path w="412" h="743">
                  <a:moveTo>
                    <a:pt x="259" y="35"/>
                  </a:moveTo>
                  <a:lnTo>
                    <a:pt x="259" y="12"/>
                  </a:lnTo>
                  <a:lnTo>
                    <a:pt x="248" y="0"/>
                  </a:lnTo>
                  <a:lnTo>
                    <a:pt x="224" y="0"/>
                  </a:lnTo>
                  <a:lnTo>
                    <a:pt x="142" y="47"/>
                  </a:lnTo>
                  <a:lnTo>
                    <a:pt x="71" y="71"/>
                  </a:lnTo>
                  <a:lnTo>
                    <a:pt x="0" y="71"/>
                  </a:lnTo>
                  <a:lnTo>
                    <a:pt x="0" y="106"/>
                  </a:lnTo>
                  <a:lnTo>
                    <a:pt x="71" y="106"/>
                  </a:lnTo>
                  <a:lnTo>
                    <a:pt x="165" y="82"/>
                  </a:lnTo>
                  <a:lnTo>
                    <a:pt x="165" y="684"/>
                  </a:lnTo>
                  <a:lnTo>
                    <a:pt x="153" y="696"/>
                  </a:lnTo>
                  <a:lnTo>
                    <a:pt x="106" y="696"/>
                  </a:lnTo>
                  <a:lnTo>
                    <a:pt x="59" y="707"/>
                  </a:lnTo>
                  <a:lnTo>
                    <a:pt x="12" y="707"/>
                  </a:lnTo>
                  <a:lnTo>
                    <a:pt x="12" y="743"/>
                  </a:lnTo>
                  <a:lnTo>
                    <a:pt x="412" y="743"/>
                  </a:lnTo>
                  <a:lnTo>
                    <a:pt x="412" y="707"/>
                  </a:lnTo>
                  <a:lnTo>
                    <a:pt x="318" y="707"/>
                  </a:lnTo>
                  <a:lnTo>
                    <a:pt x="295" y="696"/>
                  </a:lnTo>
                  <a:lnTo>
                    <a:pt x="271" y="696"/>
                  </a:lnTo>
                  <a:lnTo>
                    <a:pt x="259" y="684"/>
                  </a:lnTo>
                  <a:lnTo>
                    <a:pt x="259" y="648"/>
                  </a:lnTo>
                  <a:lnTo>
                    <a:pt x="259" y="3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31" name="Freeform 235"/>
            <p:cNvSpPr>
              <a:spLocks/>
            </p:cNvSpPr>
            <p:nvPr/>
          </p:nvSpPr>
          <p:spPr bwMode="auto">
            <a:xfrm>
              <a:off x="16175" y="20104"/>
              <a:ext cx="777" cy="778"/>
            </a:xfrm>
            <a:custGeom>
              <a:avLst/>
              <a:gdLst/>
              <a:ahLst/>
              <a:cxnLst>
                <a:cxn ang="0">
                  <a:pos x="436" y="389"/>
                </a:cxn>
                <a:cxn ang="0">
                  <a:pos x="766" y="59"/>
                </a:cxn>
                <a:cxn ang="0">
                  <a:pos x="766" y="47"/>
                </a:cxn>
                <a:cxn ang="0">
                  <a:pos x="777" y="35"/>
                </a:cxn>
                <a:cxn ang="0">
                  <a:pos x="742" y="0"/>
                </a:cxn>
                <a:cxn ang="0">
                  <a:pos x="730" y="0"/>
                </a:cxn>
                <a:cxn ang="0">
                  <a:pos x="389" y="342"/>
                </a:cxn>
                <a:cxn ang="0">
                  <a:pos x="47" y="0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23"/>
                </a:cxn>
                <a:cxn ang="0">
                  <a:pos x="0" y="47"/>
                </a:cxn>
                <a:cxn ang="0">
                  <a:pos x="342" y="389"/>
                </a:cxn>
                <a:cxn ang="0">
                  <a:pos x="0" y="731"/>
                </a:cxn>
                <a:cxn ang="0">
                  <a:pos x="0" y="754"/>
                </a:cxn>
                <a:cxn ang="0">
                  <a:pos x="12" y="766"/>
                </a:cxn>
                <a:cxn ang="0">
                  <a:pos x="36" y="778"/>
                </a:cxn>
                <a:cxn ang="0">
                  <a:pos x="47" y="778"/>
                </a:cxn>
                <a:cxn ang="0">
                  <a:pos x="47" y="766"/>
                </a:cxn>
                <a:cxn ang="0">
                  <a:pos x="71" y="754"/>
                </a:cxn>
                <a:cxn ang="0">
                  <a:pos x="389" y="436"/>
                </a:cxn>
                <a:cxn ang="0">
                  <a:pos x="730" y="778"/>
                </a:cxn>
                <a:cxn ang="0">
                  <a:pos x="742" y="778"/>
                </a:cxn>
                <a:cxn ang="0">
                  <a:pos x="777" y="743"/>
                </a:cxn>
                <a:cxn ang="0">
                  <a:pos x="777" y="731"/>
                </a:cxn>
                <a:cxn ang="0">
                  <a:pos x="754" y="707"/>
                </a:cxn>
                <a:cxn ang="0">
                  <a:pos x="436" y="389"/>
                </a:cxn>
              </a:cxnLst>
              <a:rect l="0" t="0" r="r" b="b"/>
              <a:pathLst>
                <a:path w="777" h="778">
                  <a:moveTo>
                    <a:pt x="436" y="389"/>
                  </a:moveTo>
                  <a:lnTo>
                    <a:pt x="766" y="59"/>
                  </a:lnTo>
                  <a:lnTo>
                    <a:pt x="766" y="47"/>
                  </a:lnTo>
                  <a:lnTo>
                    <a:pt x="777" y="35"/>
                  </a:lnTo>
                  <a:lnTo>
                    <a:pt x="742" y="0"/>
                  </a:lnTo>
                  <a:lnTo>
                    <a:pt x="730" y="0"/>
                  </a:lnTo>
                  <a:lnTo>
                    <a:pt x="389" y="342"/>
                  </a:lnTo>
                  <a:lnTo>
                    <a:pt x="47" y="0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23"/>
                  </a:lnTo>
                  <a:lnTo>
                    <a:pt x="0" y="47"/>
                  </a:lnTo>
                  <a:lnTo>
                    <a:pt x="342" y="389"/>
                  </a:lnTo>
                  <a:lnTo>
                    <a:pt x="0" y="731"/>
                  </a:lnTo>
                  <a:lnTo>
                    <a:pt x="0" y="754"/>
                  </a:lnTo>
                  <a:lnTo>
                    <a:pt x="12" y="766"/>
                  </a:lnTo>
                  <a:lnTo>
                    <a:pt x="36" y="778"/>
                  </a:lnTo>
                  <a:lnTo>
                    <a:pt x="47" y="778"/>
                  </a:lnTo>
                  <a:lnTo>
                    <a:pt x="47" y="766"/>
                  </a:lnTo>
                  <a:lnTo>
                    <a:pt x="71" y="754"/>
                  </a:lnTo>
                  <a:lnTo>
                    <a:pt x="389" y="436"/>
                  </a:lnTo>
                  <a:lnTo>
                    <a:pt x="730" y="778"/>
                  </a:lnTo>
                  <a:lnTo>
                    <a:pt x="742" y="778"/>
                  </a:lnTo>
                  <a:lnTo>
                    <a:pt x="777" y="743"/>
                  </a:lnTo>
                  <a:lnTo>
                    <a:pt x="777" y="731"/>
                  </a:lnTo>
                  <a:lnTo>
                    <a:pt x="754" y="707"/>
                  </a:lnTo>
                  <a:lnTo>
                    <a:pt x="436" y="3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32" name="Freeform 236"/>
            <p:cNvSpPr>
              <a:spLocks/>
            </p:cNvSpPr>
            <p:nvPr/>
          </p:nvSpPr>
          <p:spPr bwMode="auto">
            <a:xfrm>
              <a:off x="17612" y="19797"/>
              <a:ext cx="1601" cy="1097"/>
            </a:xfrm>
            <a:custGeom>
              <a:avLst/>
              <a:gdLst/>
              <a:ahLst/>
              <a:cxnLst>
                <a:cxn ang="0">
                  <a:pos x="1413" y="106"/>
                </a:cxn>
                <a:cxn ang="0">
                  <a:pos x="1436" y="71"/>
                </a:cxn>
                <a:cxn ang="0">
                  <a:pos x="1495" y="59"/>
                </a:cxn>
                <a:cxn ang="0">
                  <a:pos x="1589" y="47"/>
                </a:cxn>
                <a:cxn ang="0">
                  <a:pos x="1601" y="24"/>
                </a:cxn>
                <a:cxn ang="0">
                  <a:pos x="1319" y="0"/>
                </a:cxn>
                <a:cxn ang="0">
                  <a:pos x="1295" y="12"/>
                </a:cxn>
                <a:cxn ang="0">
                  <a:pos x="695" y="944"/>
                </a:cxn>
                <a:cxn ang="0">
                  <a:pos x="577" y="12"/>
                </a:cxn>
                <a:cxn ang="0">
                  <a:pos x="553" y="0"/>
                </a:cxn>
                <a:cxn ang="0">
                  <a:pos x="271" y="12"/>
                </a:cxn>
                <a:cxn ang="0">
                  <a:pos x="259" y="47"/>
                </a:cxn>
                <a:cxn ang="0">
                  <a:pos x="377" y="59"/>
                </a:cxn>
                <a:cxn ang="0">
                  <a:pos x="412" y="83"/>
                </a:cxn>
                <a:cxn ang="0">
                  <a:pos x="400" y="106"/>
                </a:cxn>
                <a:cxn ang="0">
                  <a:pos x="165" y="1002"/>
                </a:cxn>
                <a:cxn ang="0">
                  <a:pos x="118" y="1038"/>
                </a:cxn>
                <a:cxn ang="0">
                  <a:pos x="23" y="1050"/>
                </a:cxn>
                <a:cxn ang="0">
                  <a:pos x="0" y="1061"/>
                </a:cxn>
                <a:cxn ang="0">
                  <a:pos x="12" y="1097"/>
                </a:cxn>
                <a:cxn ang="0">
                  <a:pos x="365" y="1085"/>
                </a:cxn>
                <a:cxn ang="0">
                  <a:pos x="365" y="1050"/>
                </a:cxn>
                <a:cxn ang="0">
                  <a:pos x="271" y="1038"/>
                </a:cxn>
                <a:cxn ang="0">
                  <a:pos x="235" y="991"/>
                </a:cxn>
                <a:cxn ang="0">
                  <a:pos x="459" y="71"/>
                </a:cxn>
                <a:cxn ang="0">
                  <a:pos x="600" y="1073"/>
                </a:cxn>
                <a:cxn ang="0">
                  <a:pos x="636" y="1097"/>
                </a:cxn>
                <a:cxn ang="0">
                  <a:pos x="1307" y="59"/>
                </a:cxn>
                <a:cxn ang="0">
                  <a:pos x="1071" y="991"/>
                </a:cxn>
                <a:cxn ang="0">
                  <a:pos x="1024" y="1038"/>
                </a:cxn>
                <a:cxn ang="0">
                  <a:pos x="895" y="1050"/>
                </a:cxn>
                <a:cxn ang="0">
                  <a:pos x="883" y="1073"/>
                </a:cxn>
                <a:cxn ang="0">
                  <a:pos x="895" y="1097"/>
                </a:cxn>
                <a:cxn ang="0">
                  <a:pos x="1330" y="1085"/>
                </a:cxn>
                <a:cxn ang="0">
                  <a:pos x="1330" y="1050"/>
                </a:cxn>
                <a:cxn ang="0">
                  <a:pos x="1213" y="1038"/>
                </a:cxn>
                <a:cxn ang="0">
                  <a:pos x="1189" y="1002"/>
                </a:cxn>
                <a:cxn ang="0">
                  <a:pos x="1413" y="130"/>
                </a:cxn>
              </a:cxnLst>
              <a:rect l="0" t="0" r="r" b="b"/>
              <a:pathLst>
                <a:path w="1601" h="1097">
                  <a:moveTo>
                    <a:pt x="1413" y="130"/>
                  </a:moveTo>
                  <a:lnTo>
                    <a:pt x="1413" y="106"/>
                  </a:lnTo>
                  <a:lnTo>
                    <a:pt x="1425" y="83"/>
                  </a:lnTo>
                  <a:lnTo>
                    <a:pt x="1436" y="71"/>
                  </a:lnTo>
                  <a:lnTo>
                    <a:pt x="1460" y="59"/>
                  </a:lnTo>
                  <a:lnTo>
                    <a:pt x="1495" y="59"/>
                  </a:lnTo>
                  <a:lnTo>
                    <a:pt x="1542" y="47"/>
                  </a:lnTo>
                  <a:lnTo>
                    <a:pt x="1589" y="47"/>
                  </a:lnTo>
                  <a:lnTo>
                    <a:pt x="1601" y="35"/>
                  </a:lnTo>
                  <a:lnTo>
                    <a:pt x="1601" y="24"/>
                  </a:lnTo>
                  <a:lnTo>
                    <a:pt x="1578" y="0"/>
                  </a:lnTo>
                  <a:lnTo>
                    <a:pt x="1319" y="0"/>
                  </a:lnTo>
                  <a:lnTo>
                    <a:pt x="1307" y="12"/>
                  </a:lnTo>
                  <a:lnTo>
                    <a:pt x="1295" y="12"/>
                  </a:lnTo>
                  <a:lnTo>
                    <a:pt x="1283" y="35"/>
                  </a:lnTo>
                  <a:lnTo>
                    <a:pt x="695" y="944"/>
                  </a:lnTo>
                  <a:lnTo>
                    <a:pt x="577" y="35"/>
                  </a:lnTo>
                  <a:lnTo>
                    <a:pt x="577" y="12"/>
                  </a:lnTo>
                  <a:lnTo>
                    <a:pt x="565" y="12"/>
                  </a:lnTo>
                  <a:lnTo>
                    <a:pt x="553" y="0"/>
                  </a:lnTo>
                  <a:lnTo>
                    <a:pt x="282" y="0"/>
                  </a:lnTo>
                  <a:lnTo>
                    <a:pt x="271" y="12"/>
                  </a:lnTo>
                  <a:lnTo>
                    <a:pt x="259" y="12"/>
                  </a:lnTo>
                  <a:lnTo>
                    <a:pt x="259" y="47"/>
                  </a:lnTo>
                  <a:lnTo>
                    <a:pt x="341" y="47"/>
                  </a:lnTo>
                  <a:lnTo>
                    <a:pt x="377" y="59"/>
                  </a:lnTo>
                  <a:lnTo>
                    <a:pt x="388" y="59"/>
                  </a:lnTo>
                  <a:lnTo>
                    <a:pt x="412" y="83"/>
                  </a:lnTo>
                  <a:lnTo>
                    <a:pt x="400" y="94"/>
                  </a:lnTo>
                  <a:lnTo>
                    <a:pt x="400" y="106"/>
                  </a:lnTo>
                  <a:lnTo>
                    <a:pt x="200" y="932"/>
                  </a:lnTo>
                  <a:lnTo>
                    <a:pt x="165" y="1002"/>
                  </a:lnTo>
                  <a:lnTo>
                    <a:pt x="141" y="1014"/>
                  </a:lnTo>
                  <a:lnTo>
                    <a:pt x="118" y="1038"/>
                  </a:lnTo>
                  <a:lnTo>
                    <a:pt x="71" y="1038"/>
                  </a:lnTo>
                  <a:lnTo>
                    <a:pt x="23" y="1050"/>
                  </a:lnTo>
                  <a:lnTo>
                    <a:pt x="12" y="1050"/>
                  </a:lnTo>
                  <a:lnTo>
                    <a:pt x="0" y="1061"/>
                  </a:lnTo>
                  <a:lnTo>
                    <a:pt x="0" y="1085"/>
                  </a:lnTo>
                  <a:lnTo>
                    <a:pt x="12" y="1097"/>
                  </a:lnTo>
                  <a:lnTo>
                    <a:pt x="365" y="1097"/>
                  </a:lnTo>
                  <a:lnTo>
                    <a:pt x="365" y="1085"/>
                  </a:lnTo>
                  <a:lnTo>
                    <a:pt x="377" y="1061"/>
                  </a:lnTo>
                  <a:lnTo>
                    <a:pt x="365" y="1050"/>
                  </a:lnTo>
                  <a:lnTo>
                    <a:pt x="306" y="1050"/>
                  </a:lnTo>
                  <a:lnTo>
                    <a:pt x="271" y="1038"/>
                  </a:lnTo>
                  <a:lnTo>
                    <a:pt x="247" y="1014"/>
                  </a:lnTo>
                  <a:lnTo>
                    <a:pt x="235" y="991"/>
                  </a:lnTo>
                  <a:lnTo>
                    <a:pt x="235" y="944"/>
                  </a:lnTo>
                  <a:lnTo>
                    <a:pt x="459" y="71"/>
                  </a:lnTo>
                  <a:lnTo>
                    <a:pt x="600" y="1061"/>
                  </a:lnTo>
                  <a:lnTo>
                    <a:pt x="600" y="1073"/>
                  </a:lnTo>
                  <a:lnTo>
                    <a:pt x="612" y="1097"/>
                  </a:lnTo>
                  <a:lnTo>
                    <a:pt x="636" y="1097"/>
                  </a:lnTo>
                  <a:lnTo>
                    <a:pt x="659" y="1073"/>
                  </a:lnTo>
                  <a:lnTo>
                    <a:pt x="1307" y="59"/>
                  </a:lnTo>
                  <a:lnTo>
                    <a:pt x="1071" y="967"/>
                  </a:lnTo>
                  <a:lnTo>
                    <a:pt x="1071" y="991"/>
                  </a:lnTo>
                  <a:lnTo>
                    <a:pt x="1048" y="1038"/>
                  </a:lnTo>
                  <a:lnTo>
                    <a:pt x="1024" y="1038"/>
                  </a:lnTo>
                  <a:lnTo>
                    <a:pt x="989" y="1050"/>
                  </a:lnTo>
                  <a:lnTo>
                    <a:pt x="895" y="1050"/>
                  </a:lnTo>
                  <a:lnTo>
                    <a:pt x="895" y="1061"/>
                  </a:lnTo>
                  <a:lnTo>
                    <a:pt x="883" y="1073"/>
                  </a:lnTo>
                  <a:lnTo>
                    <a:pt x="883" y="1085"/>
                  </a:lnTo>
                  <a:lnTo>
                    <a:pt x="895" y="1097"/>
                  </a:lnTo>
                  <a:lnTo>
                    <a:pt x="1330" y="1097"/>
                  </a:lnTo>
                  <a:lnTo>
                    <a:pt x="1330" y="1085"/>
                  </a:lnTo>
                  <a:lnTo>
                    <a:pt x="1342" y="1061"/>
                  </a:lnTo>
                  <a:lnTo>
                    <a:pt x="1330" y="1050"/>
                  </a:lnTo>
                  <a:lnTo>
                    <a:pt x="1236" y="1050"/>
                  </a:lnTo>
                  <a:lnTo>
                    <a:pt x="1213" y="1038"/>
                  </a:lnTo>
                  <a:lnTo>
                    <a:pt x="1189" y="1038"/>
                  </a:lnTo>
                  <a:lnTo>
                    <a:pt x="1189" y="1002"/>
                  </a:lnTo>
                  <a:lnTo>
                    <a:pt x="1201" y="979"/>
                  </a:lnTo>
                  <a:lnTo>
                    <a:pt x="1413" y="1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33" name="Freeform 237"/>
            <p:cNvSpPr>
              <a:spLocks/>
            </p:cNvSpPr>
            <p:nvPr/>
          </p:nvSpPr>
          <p:spPr bwMode="auto">
            <a:xfrm>
              <a:off x="19154" y="20387"/>
              <a:ext cx="495" cy="743"/>
            </a:xfrm>
            <a:custGeom>
              <a:avLst/>
              <a:gdLst/>
              <a:ahLst/>
              <a:cxnLst>
                <a:cxn ang="0">
                  <a:pos x="495" y="542"/>
                </a:cxn>
                <a:cxn ang="0">
                  <a:pos x="460" y="542"/>
                </a:cxn>
                <a:cxn ang="0">
                  <a:pos x="460" y="566"/>
                </a:cxn>
                <a:cxn ang="0">
                  <a:pos x="448" y="589"/>
                </a:cxn>
                <a:cxn ang="0">
                  <a:pos x="436" y="625"/>
                </a:cxn>
                <a:cxn ang="0">
                  <a:pos x="424" y="637"/>
                </a:cxn>
                <a:cxn ang="0">
                  <a:pos x="413" y="637"/>
                </a:cxn>
                <a:cxn ang="0">
                  <a:pos x="389" y="648"/>
                </a:cxn>
                <a:cxn ang="0">
                  <a:pos x="106" y="648"/>
                </a:cxn>
                <a:cxn ang="0">
                  <a:pos x="189" y="578"/>
                </a:cxn>
                <a:cxn ang="0">
                  <a:pos x="236" y="530"/>
                </a:cxn>
                <a:cxn ang="0">
                  <a:pos x="330" y="460"/>
                </a:cxn>
                <a:cxn ang="0">
                  <a:pos x="413" y="389"/>
                </a:cxn>
                <a:cxn ang="0">
                  <a:pos x="471" y="306"/>
                </a:cxn>
                <a:cxn ang="0">
                  <a:pos x="495" y="212"/>
                </a:cxn>
                <a:cxn ang="0">
                  <a:pos x="471" y="118"/>
                </a:cxn>
                <a:cxn ang="0">
                  <a:pos x="413" y="59"/>
                </a:cxn>
                <a:cxn ang="0">
                  <a:pos x="330" y="12"/>
                </a:cxn>
                <a:cxn ang="0">
                  <a:pos x="236" y="0"/>
                </a:cxn>
                <a:cxn ang="0">
                  <a:pos x="142" y="12"/>
                </a:cxn>
                <a:cxn ang="0">
                  <a:pos x="59" y="59"/>
                </a:cxn>
                <a:cxn ang="0">
                  <a:pos x="12" y="129"/>
                </a:cxn>
                <a:cxn ang="0">
                  <a:pos x="0" y="200"/>
                </a:cxn>
                <a:cxn ang="0">
                  <a:pos x="0" y="224"/>
                </a:cxn>
                <a:cxn ang="0">
                  <a:pos x="36" y="259"/>
                </a:cxn>
                <a:cxn ang="0">
                  <a:pos x="83" y="259"/>
                </a:cxn>
                <a:cxn ang="0">
                  <a:pos x="118" y="224"/>
                </a:cxn>
                <a:cxn ang="0">
                  <a:pos x="118" y="177"/>
                </a:cxn>
                <a:cxn ang="0">
                  <a:pos x="106" y="153"/>
                </a:cxn>
                <a:cxn ang="0">
                  <a:pos x="83" y="141"/>
                </a:cxn>
                <a:cxn ang="0">
                  <a:pos x="47" y="141"/>
                </a:cxn>
                <a:cxn ang="0">
                  <a:pos x="71" y="106"/>
                </a:cxn>
                <a:cxn ang="0">
                  <a:pos x="106" y="71"/>
                </a:cxn>
                <a:cxn ang="0">
                  <a:pos x="142" y="47"/>
                </a:cxn>
                <a:cxn ang="0">
                  <a:pos x="177" y="47"/>
                </a:cxn>
                <a:cxn ang="0">
                  <a:pos x="212" y="35"/>
                </a:cxn>
                <a:cxn ang="0">
                  <a:pos x="259" y="47"/>
                </a:cxn>
                <a:cxn ang="0">
                  <a:pos x="295" y="59"/>
                </a:cxn>
                <a:cxn ang="0">
                  <a:pos x="330" y="82"/>
                </a:cxn>
                <a:cxn ang="0">
                  <a:pos x="354" y="106"/>
                </a:cxn>
                <a:cxn ang="0">
                  <a:pos x="377" y="141"/>
                </a:cxn>
                <a:cxn ang="0">
                  <a:pos x="377" y="177"/>
                </a:cxn>
                <a:cxn ang="0">
                  <a:pos x="389" y="212"/>
                </a:cxn>
                <a:cxn ang="0">
                  <a:pos x="365" y="306"/>
                </a:cxn>
                <a:cxn ang="0">
                  <a:pos x="330" y="377"/>
                </a:cxn>
                <a:cxn ang="0">
                  <a:pos x="283" y="436"/>
                </a:cxn>
                <a:cxn ang="0">
                  <a:pos x="12" y="696"/>
                </a:cxn>
                <a:cxn ang="0">
                  <a:pos x="0" y="707"/>
                </a:cxn>
                <a:cxn ang="0">
                  <a:pos x="0" y="743"/>
                </a:cxn>
                <a:cxn ang="0">
                  <a:pos x="460" y="743"/>
                </a:cxn>
                <a:cxn ang="0">
                  <a:pos x="495" y="542"/>
                </a:cxn>
              </a:cxnLst>
              <a:rect l="0" t="0" r="r" b="b"/>
              <a:pathLst>
                <a:path w="495" h="743">
                  <a:moveTo>
                    <a:pt x="495" y="542"/>
                  </a:moveTo>
                  <a:lnTo>
                    <a:pt x="460" y="542"/>
                  </a:lnTo>
                  <a:lnTo>
                    <a:pt x="460" y="566"/>
                  </a:lnTo>
                  <a:lnTo>
                    <a:pt x="448" y="589"/>
                  </a:lnTo>
                  <a:lnTo>
                    <a:pt x="436" y="625"/>
                  </a:lnTo>
                  <a:lnTo>
                    <a:pt x="424" y="637"/>
                  </a:lnTo>
                  <a:lnTo>
                    <a:pt x="413" y="637"/>
                  </a:lnTo>
                  <a:lnTo>
                    <a:pt x="389" y="648"/>
                  </a:lnTo>
                  <a:lnTo>
                    <a:pt x="106" y="648"/>
                  </a:lnTo>
                  <a:lnTo>
                    <a:pt x="189" y="578"/>
                  </a:lnTo>
                  <a:lnTo>
                    <a:pt x="236" y="530"/>
                  </a:lnTo>
                  <a:lnTo>
                    <a:pt x="330" y="460"/>
                  </a:lnTo>
                  <a:lnTo>
                    <a:pt x="413" y="389"/>
                  </a:lnTo>
                  <a:lnTo>
                    <a:pt x="471" y="306"/>
                  </a:lnTo>
                  <a:lnTo>
                    <a:pt x="495" y="212"/>
                  </a:lnTo>
                  <a:lnTo>
                    <a:pt x="471" y="118"/>
                  </a:lnTo>
                  <a:lnTo>
                    <a:pt x="413" y="59"/>
                  </a:lnTo>
                  <a:lnTo>
                    <a:pt x="330" y="12"/>
                  </a:lnTo>
                  <a:lnTo>
                    <a:pt x="236" y="0"/>
                  </a:lnTo>
                  <a:lnTo>
                    <a:pt x="142" y="12"/>
                  </a:lnTo>
                  <a:lnTo>
                    <a:pt x="59" y="59"/>
                  </a:lnTo>
                  <a:lnTo>
                    <a:pt x="12" y="129"/>
                  </a:lnTo>
                  <a:lnTo>
                    <a:pt x="0" y="200"/>
                  </a:lnTo>
                  <a:lnTo>
                    <a:pt x="0" y="224"/>
                  </a:lnTo>
                  <a:lnTo>
                    <a:pt x="36" y="259"/>
                  </a:lnTo>
                  <a:lnTo>
                    <a:pt x="83" y="259"/>
                  </a:lnTo>
                  <a:lnTo>
                    <a:pt x="118" y="224"/>
                  </a:lnTo>
                  <a:lnTo>
                    <a:pt x="118" y="177"/>
                  </a:lnTo>
                  <a:lnTo>
                    <a:pt x="106" y="153"/>
                  </a:lnTo>
                  <a:lnTo>
                    <a:pt x="83" y="141"/>
                  </a:lnTo>
                  <a:lnTo>
                    <a:pt x="47" y="141"/>
                  </a:lnTo>
                  <a:lnTo>
                    <a:pt x="71" y="106"/>
                  </a:lnTo>
                  <a:lnTo>
                    <a:pt x="106" y="71"/>
                  </a:lnTo>
                  <a:lnTo>
                    <a:pt x="142" y="47"/>
                  </a:lnTo>
                  <a:lnTo>
                    <a:pt x="177" y="47"/>
                  </a:lnTo>
                  <a:lnTo>
                    <a:pt x="212" y="35"/>
                  </a:lnTo>
                  <a:lnTo>
                    <a:pt x="259" y="47"/>
                  </a:lnTo>
                  <a:lnTo>
                    <a:pt x="295" y="59"/>
                  </a:lnTo>
                  <a:lnTo>
                    <a:pt x="330" y="82"/>
                  </a:lnTo>
                  <a:lnTo>
                    <a:pt x="354" y="106"/>
                  </a:lnTo>
                  <a:lnTo>
                    <a:pt x="377" y="141"/>
                  </a:lnTo>
                  <a:lnTo>
                    <a:pt x="377" y="177"/>
                  </a:lnTo>
                  <a:lnTo>
                    <a:pt x="389" y="212"/>
                  </a:lnTo>
                  <a:lnTo>
                    <a:pt x="365" y="306"/>
                  </a:lnTo>
                  <a:lnTo>
                    <a:pt x="330" y="377"/>
                  </a:lnTo>
                  <a:lnTo>
                    <a:pt x="283" y="436"/>
                  </a:lnTo>
                  <a:lnTo>
                    <a:pt x="12" y="696"/>
                  </a:lnTo>
                  <a:lnTo>
                    <a:pt x="0" y="707"/>
                  </a:lnTo>
                  <a:lnTo>
                    <a:pt x="0" y="743"/>
                  </a:lnTo>
                  <a:lnTo>
                    <a:pt x="460" y="743"/>
                  </a:lnTo>
                  <a:lnTo>
                    <a:pt x="495" y="54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34" name="Freeform 238"/>
            <p:cNvSpPr>
              <a:spLocks/>
            </p:cNvSpPr>
            <p:nvPr/>
          </p:nvSpPr>
          <p:spPr bwMode="auto">
            <a:xfrm>
              <a:off x="20391" y="20104"/>
              <a:ext cx="777" cy="778"/>
            </a:xfrm>
            <a:custGeom>
              <a:avLst/>
              <a:gdLst/>
              <a:ahLst/>
              <a:cxnLst>
                <a:cxn ang="0">
                  <a:pos x="435" y="389"/>
                </a:cxn>
                <a:cxn ang="0">
                  <a:pos x="765" y="59"/>
                </a:cxn>
                <a:cxn ang="0">
                  <a:pos x="765" y="47"/>
                </a:cxn>
                <a:cxn ang="0">
                  <a:pos x="777" y="35"/>
                </a:cxn>
                <a:cxn ang="0">
                  <a:pos x="742" y="0"/>
                </a:cxn>
                <a:cxn ang="0">
                  <a:pos x="730" y="0"/>
                </a:cxn>
                <a:cxn ang="0">
                  <a:pos x="388" y="342"/>
                </a:cxn>
                <a:cxn ang="0">
                  <a:pos x="47" y="0"/>
                </a:cxn>
                <a:cxn ang="0">
                  <a:pos x="35" y="0"/>
                </a:cxn>
                <a:cxn ang="0">
                  <a:pos x="12" y="12"/>
                </a:cxn>
                <a:cxn ang="0">
                  <a:pos x="0" y="23"/>
                </a:cxn>
                <a:cxn ang="0">
                  <a:pos x="0" y="47"/>
                </a:cxn>
                <a:cxn ang="0">
                  <a:pos x="341" y="389"/>
                </a:cxn>
                <a:cxn ang="0">
                  <a:pos x="0" y="731"/>
                </a:cxn>
                <a:cxn ang="0">
                  <a:pos x="0" y="754"/>
                </a:cxn>
                <a:cxn ang="0">
                  <a:pos x="12" y="766"/>
                </a:cxn>
                <a:cxn ang="0">
                  <a:pos x="35" y="778"/>
                </a:cxn>
                <a:cxn ang="0">
                  <a:pos x="47" y="778"/>
                </a:cxn>
                <a:cxn ang="0">
                  <a:pos x="47" y="766"/>
                </a:cxn>
                <a:cxn ang="0">
                  <a:pos x="70" y="754"/>
                </a:cxn>
                <a:cxn ang="0">
                  <a:pos x="388" y="436"/>
                </a:cxn>
                <a:cxn ang="0">
                  <a:pos x="730" y="778"/>
                </a:cxn>
                <a:cxn ang="0">
                  <a:pos x="742" y="778"/>
                </a:cxn>
                <a:cxn ang="0">
                  <a:pos x="777" y="743"/>
                </a:cxn>
                <a:cxn ang="0">
                  <a:pos x="777" y="731"/>
                </a:cxn>
                <a:cxn ang="0">
                  <a:pos x="753" y="707"/>
                </a:cxn>
                <a:cxn ang="0">
                  <a:pos x="435" y="389"/>
                </a:cxn>
              </a:cxnLst>
              <a:rect l="0" t="0" r="r" b="b"/>
              <a:pathLst>
                <a:path w="777" h="778">
                  <a:moveTo>
                    <a:pt x="435" y="389"/>
                  </a:moveTo>
                  <a:lnTo>
                    <a:pt x="765" y="59"/>
                  </a:lnTo>
                  <a:lnTo>
                    <a:pt x="765" y="47"/>
                  </a:lnTo>
                  <a:lnTo>
                    <a:pt x="777" y="35"/>
                  </a:lnTo>
                  <a:lnTo>
                    <a:pt x="742" y="0"/>
                  </a:lnTo>
                  <a:lnTo>
                    <a:pt x="730" y="0"/>
                  </a:lnTo>
                  <a:lnTo>
                    <a:pt x="388" y="342"/>
                  </a:lnTo>
                  <a:lnTo>
                    <a:pt x="47" y="0"/>
                  </a:lnTo>
                  <a:lnTo>
                    <a:pt x="35" y="0"/>
                  </a:lnTo>
                  <a:lnTo>
                    <a:pt x="12" y="12"/>
                  </a:lnTo>
                  <a:lnTo>
                    <a:pt x="0" y="23"/>
                  </a:lnTo>
                  <a:lnTo>
                    <a:pt x="0" y="47"/>
                  </a:lnTo>
                  <a:lnTo>
                    <a:pt x="341" y="389"/>
                  </a:lnTo>
                  <a:lnTo>
                    <a:pt x="0" y="731"/>
                  </a:lnTo>
                  <a:lnTo>
                    <a:pt x="0" y="754"/>
                  </a:lnTo>
                  <a:lnTo>
                    <a:pt x="12" y="766"/>
                  </a:lnTo>
                  <a:lnTo>
                    <a:pt x="35" y="778"/>
                  </a:lnTo>
                  <a:lnTo>
                    <a:pt x="47" y="778"/>
                  </a:lnTo>
                  <a:lnTo>
                    <a:pt x="47" y="766"/>
                  </a:lnTo>
                  <a:lnTo>
                    <a:pt x="70" y="754"/>
                  </a:lnTo>
                  <a:lnTo>
                    <a:pt x="388" y="436"/>
                  </a:lnTo>
                  <a:lnTo>
                    <a:pt x="730" y="778"/>
                  </a:lnTo>
                  <a:lnTo>
                    <a:pt x="742" y="778"/>
                  </a:lnTo>
                  <a:lnTo>
                    <a:pt x="777" y="743"/>
                  </a:lnTo>
                  <a:lnTo>
                    <a:pt x="777" y="731"/>
                  </a:lnTo>
                  <a:lnTo>
                    <a:pt x="753" y="707"/>
                  </a:lnTo>
                  <a:lnTo>
                    <a:pt x="435" y="3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35" name="Freeform 239"/>
            <p:cNvSpPr>
              <a:spLocks/>
            </p:cNvSpPr>
            <p:nvPr/>
          </p:nvSpPr>
          <p:spPr bwMode="auto">
            <a:xfrm>
              <a:off x="21898" y="20410"/>
              <a:ext cx="165" cy="165"/>
            </a:xfrm>
            <a:custGeom>
              <a:avLst/>
              <a:gdLst/>
              <a:ahLst/>
              <a:cxnLst>
                <a:cxn ang="0">
                  <a:pos x="165" y="83"/>
                </a:cxn>
                <a:cxn ang="0">
                  <a:pos x="153" y="48"/>
                </a:cxn>
                <a:cxn ang="0">
                  <a:pos x="141" y="24"/>
                </a:cxn>
                <a:cxn ang="0">
                  <a:pos x="118" y="0"/>
                </a:cxn>
                <a:cxn ang="0">
                  <a:pos x="47" y="0"/>
                </a:cxn>
                <a:cxn ang="0">
                  <a:pos x="0" y="48"/>
                </a:cxn>
                <a:cxn ang="0">
                  <a:pos x="0" y="118"/>
                </a:cxn>
                <a:cxn ang="0">
                  <a:pos x="47" y="165"/>
                </a:cxn>
                <a:cxn ang="0">
                  <a:pos x="118" y="165"/>
                </a:cxn>
                <a:cxn ang="0">
                  <a:pos x="165" y="118"/>
                </a:cxn>
                <a:cxn ang="0">
                  <a:pos x="165" y="83"/>
                </a:cxn>
              </a:cxnLst>
              <a:rect l="0" t="0" r="r" b="b"/>
              <a:pathLst>
                <a:path w="165" h="165">
                  <a:moveTo>
                    <a:pt x="165" y="83"/>
                  </a:moveTo>
                  <a:lnTo>
                    <a:pt x="153" y="48"/>
                  </a:lnTo>
                  <a:lnTo>
                    <a:pt x="141" y="24"/>
                  </a:lnTo>
                  <a:lnTo>
                    <a:pt x="118" y="0"/>
                  </a:lnTo>
                  <a:lnTo>
                    <a:pt x="47" y="0"/>
                  </a:lnTo>
                  <a:lnTo>
                    <a:pt x="0" y="48"/>
                  </a:lnTo>
                  <a:lnTo>
                    <a:pt x="0" y="118"/>
                  </a:lnTo>
                  <a:lnTo>
                    <a:pt x="47" y="165"/>
                  </a:lnTo>
                  <a:lnTo>
                    <a:pt x="118" y="165"/>
                  </a:lnTo>
                  <a:lnTo>
                    <a:pt x="165" y="118"/>
                  </a:lnTo>
                  <a:lnTo>
                    <a:pt x="165" y="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36" name="Freeform 240"/>
            <p:cNvSpPr>
              <a:spLocks/>
            </p:cNvSpPr>
            <p:nvPr/>
          </p:nvSpPr>
          <p:spPr bwMode="auto">
            <a:xfrm>
              <a:off x="22616" y="20410"/>
              <a:ext cx="165" cy="165"/>
            </a:xfrm>
            <a:custGeom>
              <a:avLst/>
              <a:gdLst/>
              <a:ahLst/>
              <a:cxnLst>
                <a:cxn ang="0">
                  <a:pos x="165" y="83"/>
                </a:cxn>
                <a:cxn ang="0">
                  <a:pos x="153" y="48"/>
                </a:cxn>
                <a:cxn ang="0">
                  <a:pos x="142" y="24"/>
                </a:cxn>
                <a:cxn ang="0">
                  <a:pos x="118" y="0"/>
                </a:cxn>
                <a:cxn ang="0">
                  <a:pos x="47" y="0"/>
                </a:cxn>
                <a:cxn ang="0">
                  <a:pos x="0" y="48"/>
                </a:cxn>
                <a:cxn ang="0">
                  <a:pos x="0" y="118"/>
                </a:cxn>
                <a:cxn ang="0">
                  <a:pos x="47" y="165"/>
                </a:cxn>
                <a:cxn ang="0">
                  <a:pos x="118" y="165"/>
                </a:cxn>
                <a:cxn ang="0">
                  <a:pos x="165" y="118"/>
                </a:cxn>
                <a:cxn ang="0">
                  <a:pos x="165" y="83"/>
                </a:cxn>
              </a:cxnLst>
              <a:rect l="0" t="0" r="r" b="b"/>
              <a:pathLst>
                <a:path w="165" h="165">
                  <a:moveTo>
                    <a:pt x="165" y="83"/>
                  </a:moveTo>
                  <a:lnTo>
                    <a:pt x="153" y="48"/>
                  </a:lnTo>
                  <a:lnTo>
                    <a:pt x="142" y="24"/>
                  </a:lnTo>
                  <a:lnTo>
                    <a:pt x="118" y="0"/>
                  </a:lnTo>
                  <a:lnTo>
                    <a:pt x="47" y="0"/>
                  </a:lnTo>
                  <a:lnTo>
                    <a:pt x="0" y="48"/>
                  </a:lnTo>
                  <a:lnTo>
                    <a:pt x="0" y="118"/>
                  </a:lnTo>
                  <a:lnTo>
                    <a:pt x="47" y="165"/>
                  </a:lnTo>
                  <a:lnTo>
                    <a:pt x="118" y="165"/>
                  </a:lnTo>
                  <a:lnTo>
                    <a:pt x="165" y="118"/>
                  </a:lnTo>
                  <a:lnTo>
                    <a:pt x="165" y="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37" name="Freeform 241"/>
            <p:cNvSpPr>
              <a:spLocks/>
            </p:cNvSpPr>
            <p:nvPr/>
          </p:nvSpPr>
          <p:spPr bwMode="auto">
            <a:xfrm>
              <a:off x="23335" y="20410"/>
              <a:ext cx="164" cy="165"/>
            </a:xfrm>
            <a:custGeom>
              <a:avLst/>
              <a:gdLst/>
              <a:ahLst/>
              <a:cxnLst>
                <a:cxn ang="0">
                  <a:pos x="164" y="83"/>
                </a:cxn>
                <a:cxn ang="0">
                  <a:pos x="153" y="48"/>
                </a:cxn>
                <a:cxn ang="0">
                  <a:pos x="141" y="24"/>
                </a:cxn>
                <a:cxn ang="0">
                  <a:pos x="117" y="0"/>
                </a:cxn>
                <a:cxn ang="0">
                  <a:pos x="47" y="0"/>
                </a:cxn>
                <a:cxn ang="0">
                  <a:pos x="0" y="48"/>
                </a:cxn>
                <a:cxn ang="0">
                  <a:pos x="0" y="118"/>
                </a:cxn>
                <a:cxn ang="0">
                  <a:pos x="47" y="165"/>
                </a:cxn>
                <a:cxn ang="0">
                  <a:pos x="117" y="165"/>
                </a:cxn>
                <a:cxn ang="0">
                  <a:pos x="164" y="118"/>
                </a:cxn>
                <a:cxn ang="0">
                  <a:pos x="164" y="83"/>
                </a:cxn>
              </a:cxnLst>
              <a:rect l="0" t="0" r="r" b="b"/>
              <a:pathLst>
                <a:path w="164" h="165">
                  <a:moveTo>
                    <a:pt x="164" y="83"/>
                  </a:moveTo>
                  <a:lnTo>
                    <a:pt x="153" y="48"/>
                  </a:lnTo>
                  <a:lnTo>
                    <a:pt x="141" y="24"/>
                  </a:lnTo>
                  <a:lnTo>
                    <a:pt x="117" y="0"/>
                  </a:lnTo>
                  <a:lnTo>
                    <a:pt x="47" y="0"/>
                  </a:lnTo>
                  <a:lnTo>
                    <a:pt x="0" y="48"/>
                  </a:lnTo>
                  <a:lnTo>
                    <a:pt x="0" y="118"/>
                  </a:lnTo>
                  <a:lnTo>
                    <a:pt x="47" y="165"/>
                  </a:lnTo>
                  <a:lnTo>
                    <a:pt x="117" y="165"/>
                  </a:lnTo>
                  <a:lnTo>
                    <a:pt x="164" y="118"/>
                  </a:lnTo>
                  <a:lnTo>
                    <a:pt x="164" y="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38" name="Freeform 242"/>
            <p:cNvSpPr>
              <a:spLocks/>
            </p:cNvSpPr>
            <p:nvPr/>
          </p:nvSpPr>
          <p:spPr bwMode="auto">
            <a:xfrm>
              <a:off x="24229" y="20104"/>
              <a:ext cx="778" cy="778"/>
            </a:xfrm>
            <a:custGeom>
              <a:avLst/>
              <a:gdLst/>
              <a:ahLst/>
              <a:cxnLst>
                <a:cxn ang="0">
                  <a:pos x="436" y="389"/>
                </a:cxn>
                <a:cxn ang="0">
                  <a:pos x="766" y="59"/>
                </a:cxn>
                <a:cxn ang="0">
                  <a:pos x="766" y="47"/>
                </a:cxn>
                <a:cxn ang="0">
                  <a:pos x="778" y="35"/>
                </a:cxn>
                <a:cxn ang="0">
                  <a:pos x="742" y="0"/>
                </a:cxn>
                <a:cxn ang="0">
                  <a:pos x="730" y="0"/>
                </a:cxn>
                <a:cxn ang="0">
                  <a:pos x="389" y="342"/>
                </a:cxn>
                <a:cxn ang="0">
                  <a:pos x="48" y="0"/>
                </a:cxn>
                <a:cxn ang="0">
                  <a:pos x="36" y="0"/>
                </a:cxn>
                <a:cxn ang="0">
                  <a:pos x="12" y="12"/>
                </a:cxn>
                <a:cxn ang="0">
                  <a:pos x="0" y="23"/>
                </a:cxn>
                <a:cxn ang="0">
                  <a:pos x="0" y="47"/>
                </a:cxn>
                <a:cxn ang="0">
                  <a:pos x="342" y="389"/>
                </a:cxn>
                <a:cxn ang="0">
                  <a:pos x="0" y="731"/>
                </a:cxn>
                <a:cxn ang="0">
                  <a:pos x="0" y="754"/>
                </a:cxn>
                <a:cxn ang="0">
                  <a:pos x="12" y="766"/>
                </a:cxn>
                <a:cxn ang="0">
                  <a:pos x="36" y="778"/>
                </a:cxn>
                <a:cxn ang="0">
                  <a:pos x="48" y="778"/>
                </a:cxn>
                <a:cxn ang="0">
                  <a:pos x="48" y="766"/>
                </a:cxn>
                <a:cxn ang="0">
                  <a:pos x="71" y="754"/>
                </a:cxn>
                <a:cxn ang="0">
                  <a:pos x="389" y="436"/>
                </a:cxn>
                <a:cxn ang="0">
                  <a:pos x="730" y="778"/>
                </a:cxn>
                <a:cxn ang="0">
                  <a:pos x="742" y="778"/>
                </a:cxn>
                <a:cxn ang="0">
                  <a:pos x="778" y="743"/>
                </a:cxn>
                <a:cxn ang="0">
                  <a:pos x="778" y="731"/>
                </a:cxn>
                <a:cxn ang="0">
                  <a:pos x="754" y="707"/>
                </a:cxn>
                <a:cxn ang="0">
                  <a:pos x="436" y="389"/>
                </a:cxn>
              </a:cxnLst>
              <a:rect l="0" t="0" r="r" b="b"/>
              <a:pathLst>
                <a:path w="778" h="778">
                  <a:moveTo>
                    <a:pt x="436" y="389"/>
                  </a:moveTo>
                  <a:lnTo>
                    <a:pt x="766" y="59"/>
                  </a:lnTo>
                  <a:lnTo>
                    <a:pt x="766" y="47"/>
                  </a:lnTo>
                  <a:lnTo>
                    <a:pt x="778" y="35"/>
                  </a:lnTo>
                  <a:lnTo>
                    <a:pt x="742" y="0"/>
                  </a:lnTo>
                  <a:lnTo>
                    <a:pt x="730" y="0"/>
                  </a:lnTo>
                  <a:lnTo>
                    <a:pt x="389" y="342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12" y="12"/>
                  </a:lnTo>
                  <a:lnTo>
                    <a:pt x="0" y="23"/>
                  </a:lnTo>
                  <a:lnTo>
                    <a:pt x="0" y="47"/>
                  </a:lnTo>
                  <a:lnTo>
                    <a:pt x="342" y="389"/>
                  </a:lnTo>
                  <a:lnTo>
                    <a:pt x="0" y="731"/>
                  </a:lnTo>
                  <a:lnTo>
                    <a:pt x="0" y="754"/>
                  </a:lnTo>
                  <a:lnTo>
                    <a:pt x="12" y="766"/>
                  </a:lnTo>
                  <a:lnTo>
                    <a:pt x="36" y="778"/>
                  </a:lnTo>
                  <a:lnTo>
                    <a:pt x="48" y="778"/>
                  </a:lnTo>
                  <a:lnTo>
                    <a:pt x="48" y="766"/>
                  </a:lnTo>
                  <a:lnTo>
                    <a:pt x="71" y="754"/>
                  </a:lnTo>
                  <a:lnTo>
                    <a:pt x="389" y="436"/>
                  </a:lnTo>
                  <a:lnTo>
                    <a:pt x="730" y="778"/>
                  </a:lnTo>
                  <a:lnTo>
                    <a:pt x="742" y="778"/>
                  </a:lnTo>
                  <a:lnTo>
                    <a:pt x="778" y="743"/>
                  </a:lnTo>
                  <a:lnTo>
                    <a:pt x="778" y="731"/>
                  </a:lnTo>
                  <a:lnTo>
                    <a:pt x="754" y="707"/>
                  </a:lnTo>
                  <a:lnTo>
                    <a:pt x="436" y="3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39" name="Freeform 243"/>
            <p:cNvSpPr>
              <a:spLocks/>
            </p:cNvSpPr>
            <p:nvPr/>
          </p:nvSpPr>
          <p:spPr bwMode="auto">
            <a:xfrm>
              <a:off x="25666" y="19797"/>
              <a:ext cx="1601" cy="1097"/>
            </a:xfrm>
            <a:custGeom>
              <a:avLst/>
              <a:gdLst/>
              <a:ahLst/>
              <a:cxnLst>
                <a:cxn ang="0">
                  <a:pos x="1413" y="106"/>
                </a:cxn>
                <a:cxn ang="0">
                  <a:pos x="1437" y="71"/>
                </a:cxn>
                <a:cxn ang="0">
                  <a:pos x="1495" y="59"/>
                </a:cxn>
                <a:cxn ang="0">
                  <a:pos x="1590" y="47"/>
                </a:cxn>
                <a:cxn ang="0">
                  <a:pos x="1601" y="24"/>
                </a:cxn>
                <a:cxn ang="0">
                  <a:pos x="1319" y="0"/>
                </a:cxn>
                <a:cxn ang="0">
                  <a:pos x="1295" y="12"/>
                </a:cxn>
                <a:cxn ang="0">
                  <a:pos x="695" y="944"/>
                </a:cxn>
                <a:cxn ang="0">
                  <a:pos x="577" y="12"/>
                </a:cxn>
                <a:cxn ang="0">
                  <a:pos x="553" y="0"/>
                </a:cxn>
                <a:cxn ang="0">
                  <a:pos x="271" y="12"/>
                </a:cxn>
                <a:cxn ang="0">
                  <a:pos x="259" y="47"/>
                </a:cxn>
                <a:cxn ang="0">
                  <a:pos x="377" y="59"/>
                </a:cxn>
                <a:cxn ang="0">
                  <a:pos x="412" y="83"/>
                </a:cxn>
                <a:cxn ang="0">
                  <a:pos x="400" y="106"/>
                </a:cxn>
                <a:cxn ang="0">
                  <a:pos x="165" y="1002"/>
                </a:cxn>
                <a:cxn ang="0">
                  <a:pos x="118" y="1038"/>
                </a:cxn>
                <a:cxn ang="0">
                  <a:pos x="24" y="1050"/>
                </a:cxn>
                <a:cxn ang="0">
                  <a:pos x="0" y="1061"/>
                </a:cxn>
                <a:cxn ang="0">
                  <a:pos x="12" y="1097"/>
                </a:cxn>
                <a:cxn ang="0">
                  <a:pos x="365" y="1085"/>
                </a:cxn>
                <a:cxn ang="0">
                  <a:pos x="365" y="1050"/>
                </a:cxn>
                <a:cxn ang="0">
                  <a:pos x="271" y="1038"/>
                </a:cxn>
                <a:cxn ang="0">
                  <a:pos x="235" y="991"/>
                </a:cxn>
                <a:cxn ang="0">
                  <a:pos x="459" y="71"/>
                </a:cxn>
                <a:cxn ang="0">
                  <a:pos x="600" y="1073"/>
                </a:cxn>
                <a:cxn ang="0">
                  <a:pos x="636" y="1097"/>
                </a:cxn>
                <a:cxn ang="0">
                  <a:pos x="1307" y="59"/>
                </a:cxn>
                <a:cxn ang="0">
                  <a:pos x="1071" y="991"/>
                </a:cxn>
                <a:cxn ang="0">
                  <a:pos x="1024" y="1038"/>
                </a:cxn>
                <a:cxn ang="0">
                  <a:pos x="895" y="1050"/>
                </a:cxn>
                <a:cxn ang="0">
                  <a:pos x="883" y="1073"/>
                </a:cxn>
                <a:cxn ang="0">
                  <a:pos x="895" y="1097"/>
                </a:cxn>
                <a:cxn ang="0">
                  <a:pos x="1331" y="1085"/>
                </a:cxn>
                <a:cxn ang="0">
                  <a:pos x="1331" y="1050"/>
                </a:cxn>
                <a:cxn ang="0">
                  <a:pos x="1213" y="1038"/>
                </a:cxn>
                <a:cxn ang="0">
                  <a:pos x="1189" y="1002"/>
                </a:cxn>
                <a:cxn ang="0">
                  <a:pos x="1413" y="130"/>
                </a:cxn>
              </a:cxnLst>
              <a:rect l="0" t="0" r="r" b="b"/>
              <a:pathLst>
                <a:path w="1601" h="1097">
                  <a:moveTo>
                    <a:pt x="1413" y="130"/>
                  </a:moveTo>
                  <a:lnTo>
                    <a:pt x="1413" y="106"/>
                  </a:lnTo>
                  <a:lnTo>
                    <a:pt x="1425" y="83"/>
                  </a:lnTo>
                  <a:lnTo>
                    <a:pt x="1437" y="71"/>
                  </a:lnTo>
                  <a:lnTo>
                    <a:pt x="1460" y="59"/>
                  </a:lnTo>
                  <a:lnTo>
                    <a:pt x="1495" y="59"/>
                  </a:lnTo>
                  <a:lnTo>
                    <a:pt x="1542" y="47"/>
                  </a:lnTo>
                  <a:lnTo>
                    <a:pt x="1590" y="47"/>
                  </a:lnTo>
                  <a:lnTo>
                    <a:pt x="1601" y="35"/>
                  </a:lnTo>
                  <a:lnTo>
                    <a:pt x="1601" y="24"/>
                  </a:lnTo>
                  <a:lnTo>
                    <a:pt x="1578" y="0"/>
                  </a:lnTo>
                  <a:lnTo>
                    <a:pt x="1319" y="0"/>
                  </a:lnTo>
                  <a:lnTo>
                    <a:pt x="1307" y="12"/>
                  </a:lnTo>
                  <a:lnTo>
                    <a:pt x="1295" y="12"/>
                  </a:lnTo>
                  <a:lnTo>
                    <a:pt x="1283" y="35"/>
                  </a:lnTo>
                  <a:lnTo>
                    <a:pt x="695" y="944"/>
                  </a:lnTo>
                  <a:lnTo>
                    <a:pt x="577" y="35"/>
                  </a:lnTo>
                  <a:lnTo>
                    <a:pt x="577" y="12"/>
                  </a:lnTo>
                  <a:lnTo>
                    <a:pt x="565" y="12"/>
                  </a:lnTo>
                  <a:lnTo>
                    <a:pt x="553" y="0"/>
                  </a:lnTo>
                  <a:lnTo>
                    <a:pt x="283" y="0"/>
                  </a:lnTo>
                  <a:lnTo>
                    <a:pt x="271" y="12"/>
                  </a:lnTo>
                  <a:lnTo>
                    <a:pt x="259" y="12"/>
                  </a:lnTo>
                  <a:lnTo>
                    <a:pt x="259" y="47"/>
                  </a:lnTo>
                  <a:lnTo>
                    <a:pt x="341" y="47"/>
                  </a:lnTo>
                  <a:lnTo>
                    <a:pt x="377" y="59"/>
                  </a:lnTo>
                  <a:lnTo>
                    <a:pt x="389" y="59"/>
                  </a:lnTo>
                  <a:lnTo>
                    <a:pt x="412" y="83"/>
                  </a:lnTo>
                  <a:lnTo>
                    <a:pt x="400" y="94"/>
                  </a:lnTo>
                  <a:lnTo>
                    <a:pt x="400" y="106"/>
                  </a:lnTo>
                  <a:lnTo>
                    <a:pt x="200" y="932"/>
                  </a:lnTo>
                  <a:lnTo>
                    <a:pt x="165" y="1002"/>
                  </a:lnTo>
                  <a:lnTo>
                    <a:pt x="141" y="1014"/>
                  </a:lnTo>
                  <a:lnTo>
                    <a:pt x="118" y="1038"/>
                  </a:lnTo>
                  <a:lnTo>
                    <a:pt x="71" y="1038"/>
                  </a:lnTo>
                  <a:lnTo>
                    <a:pt x="24" y="1050"/>
                  </a:lnTo>
                  <a:lnTo>
                    <a:pt x="12" y="1050"/>
                  </a:lnTo>
                  <a:lnTo>
                    <a:pt x="0" y="1061"/>
                  </a:lnTo>
                  <a:lnTo>
                    <a:pt x="0" y="1085"/>
                  </a:lnTo>
                  <a:lnTo>
                    <a:pt x="12" y="1097"/>
                  </a:lnTo>
                  <a:lnTo>
                    <a:pt x="365" y="1097"/>
                  </a:lnTo>
                  <a:lnTo>
                    <a:pt x="365" y="1085"/>
                  </a:lnTo>
                  <a:lnTo>
                    <a:pt x="377" y="1061"/>
                  </a:lnTo>
                  <a:lnTo>
                    <a:pt x="365" y="1050"/>
                  </a:lnTo>
                  <a:lnTo>
                    <a:pt x="306" y="1050"/>
                  </a:lnTo>
                  <a:lnTo>
                    <a:pt x="271" y="1038"/>
                  </a:lnTo>
                  <a:lnTo>
                    <a:pt x="247" y="1014"/>
                  </a:lnTo>
                  <a:lnTo>
                    <a:pt x="235" y="991"/>
                  </a:lnTo>
                  <a:lnTo>
                    <a:pt x="235" y="944"/>
                  </a:lnTo>
                  <a:lnTo>
                    <a:pt x="459" y="71"/>
                  </a:lnTo>
                  <a:lnTo>
                    <a:pt x="600" y="1061"/>
                  </a:lnTo>
                  <a:lnTo>
                    <a:pt x="600" y="1073"/>
                  </a:lnTo>
                  <a:lnTo>
                    <a:pt x="612" y="1097"/>
                  </a:lnTo>
                  <a:lnTo>
                    <a:pt x="636" y="1097"/>
                  </a:lnTo>
                  <a:lnTo>
                    <a:pt x="659" y="1073"/>
                  </a:lnTo>
                  <a:lnTo>
                    <a:pt x="1307" y="59"/>
                  </a:lnTo>
                  <a:lnTo>
                    <a:pt x="1071" y="967"/>
                  </a:lnTo>
                  <a:lnTo>
                    <a:pt x="1071" y="991"/>
                  </a:lnTo>
                  <a:lnTo>
                    <a:pt x="1048" y="1038"/>
                  </a:lnTo>
                  <a:lnTo>
                    <a:pt x="1024" y="1038"/>
                  </a:lnTo>
                  <a:lnTo>
                    <a:pt x="989" y="1050"/>
                  </a:lnTo>
                  <a:lnTo>
                    <a:pt x="895" y="1050"/>
                  </a:lnTo>
                  <a:lnTo>
                    <a:pt x="895" y="1061"/>
                  </a:lnTo>
                  <a:lnTo>
                    <a:pt x="883" y="1073"/>
                  </a:lnTo>
                  <a:lnTo>
                    <a:pt x="883" y="1085"/>
                  </a:lnTo>
                  <a:lnTo>
                    <a:pt x="895" y="1097"/>
                  </a:lnTo>
                  <a:lnTo>
                    <a:pt x="1331" y="1097"/>
                  </a:lnTo>
                  <a:lnTo>
                    <a:pt x="1331" y="1085"/>
                  </a:lnTo>
                  <a:lnTo>
                    <a:pt x="1342" y="1061"/>
                  </a:lnTo>
                  <a:lnTo>
                    <a:pt x="1331" y="1050"/>
                  </a:lnTo>
                  <a:lnTo>
                    <a:pt x="1236" y="1050"/>
                  </a:lnTo>
                  <a:lnTo>
                    <a:pt x="1213" y="1038"/>
                  </a:lnTo>
                  <a:lnTo>
                    <a:pt x="1189" y="1038"/>
                  </a:lnTo>
                  <a:lnTo>
                    <a:pt x="1189" y="1002"/>
                  </a:lnTo>
                  <a:lnTo>
                    <a:pt x="1201" y="979"/>
                  </a:lnTo>
                  <a:lnTo>
                    <a:pt x="1413" y="13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40" name="Freeform 244"/>
            <p:cNvSpPr>
              <a:spLocks/>
            </p:cNvSpPr>
            <p:nvPr/>
          </p:nvSpPr>
          <p:spPr bwMode="auto">
            <a:xfrm>
              <a:off x="27185" y="20634"/>
              <a:ext cx="695" cy="507"/>
            </a:xfrm>
            <a:custGeom>
              <a:avLst/>
              <a:gdLst/>
              <a:ahLst/>
              <a:cxnLst>
                <a:cxn ang="0">
                  <a:pos x="82" y="449"/>
                </a:cxn>
                <a:cxn ang="0">
                  <a:pos x="106" y="507"/>
                </a:cxn>
                <a:cxn ang="0">
                  <a:pos x="165" y="484"/>
                </a:cxn>
                <a:cxn ang="0">
                  <a:pos x="177" y="437"/>
                </a:cxn>
                <a:cxn ang="0">
                  <a:pos x="200" y="342"/>
                </a:cxn>
                <a:cxn ang="0">
                  <a:pos x="224" y="236"/>
                </a:cxn>
                <a:cxn ang="0">
                  <a:pos x="235" y="189"/>
                </a:cxn>
                <a:cxn ang="0">
                  <a:pos x="271" y="130"/>
                </a:cxn>
                <a:cxn ang="0">
                  <a:pos x="389" y="36"/>
                </a:cxn>
                <a:cxn ang="0">
                  <a:pos x="483" y="48"/>
                </a:cxn>
                <a:cxn ang="0">
                  <a:pos x="506" y="83"/>
                </a:cxn>
                <a:cxn ang="0">
                  <a:pos x="494" y="189"/>
                </a:cxn>
                <a:cxn ang="0">
                  <a:pos x="436" y="354"/>
                </a:cxn>
                <a:cxn ang="0">
                  <a:pos x="424" y="449"/>
                </a:cxn>
                <a:cxn ang="0">
                  <a:pos x="494" y="507"/>
                </a:cxn>
                <a:cxn ang="0">
                  <a:pos x="600" y="484"/>
                </a:cxn>
                <a:cxn ang="0">
                  <a:pos x="648" y="425"/>
                </a:cxn>
                <a:cxn ang="0">
                  <a:pos x="683" y="366"/>
                </a:cxn>
                <a:cxn ang="0">
                  <a:pos x="695" y="331"/>
                </a:cxn>
                <a:cxn ang="0">
                  <a:pos x="659" y="319"/>
                </a:cxn>
                <a:cxn ang="0">
                  <a:pos x="648" y="342"/>
                </a:cxn>
                <a:cxn ang="0">
                  <a:pos x="612" y="425"/>
                </a:cxn>
                <a:cxn ang="0">
                  <a:pos x="553" y="472"/>
                </a:cxn>
                <a:cxn ang="0">
                  <a:pos x="506" y="460"/>
                </a:cxn>
                <a:cxn ang="0">
                  <a:pos x="518" y="378"/>
                </a:cxn>
                <a:cxn ang="0">
                  <a:pos x="553" y="283"/>
                </a:cxn>
                <a:cxn ang="0">
                  <a:pos x="589" y="130"/>
                </a:cxn>
                <a:cxn ang="0">
                  <a:pos x="565" y="59"/>
                </a:cxn>
                <a:cxn ang="0">
                  <a:pos x="530" y="12"/>
                </a:cxn>
                <a:cxn ang="0">
                  <a:pos x="471" y="0"/>
                </a:cxn>
                <a:cxn ang="0">
                  <a:pos x="365" y="12"/>
                </a:cxn>
                <a:cxn ang="0">
                  <a:pos x="259" y="107"/>
                </a:cxn>
                <a:cxn ang="0">
                  <a:pos x="235" y="48"/>
                </a:cxn>
                <a:cxn ang="0">
                  <a:pos x="188" y="12"/>
                </a:cxn>
                <a:cxn ang="0">
                  <a:pos x="129" y="0"/>
                </a:cxn>
                <a:cxn ang="0">
                  <a:pos x="35" y="83"/>
                </a:cxn>
                <a:cxn ang="0">
                  <a:pos x="12" y="142"/>
                </a:cxn>
                <a:cxn ang="0">
                  <a:pos x="0" y="177"/>
                </a:cxn>
                <a:cxn ang="0">
                  <a:pos x="35" y="189"/>
                </a:cxn>
                <a:cxn ang="0">
                  <a:pos x="47" y="154"/>
                </a:cxn>
                <a:cxn ang="0">
                  <a:pos x="82" y="59"/>
                </a:cxn>
                <a:cxn ang="0">
                  <a:pos x="153" y="36"/>
                </a:cxn>
                <a:cxn ang="0">
                  <a:pos x="165" y="118"/>
                </a:cxn>
                <a:cxn ang="0">
                  <a:pos x="153" y="177"/>
                </a:cxn>
                <a:cxn ang="0">
                  <a:pos x="129" y="283"/>
                </a:cxn>
              </a:cxnLst>
              <a:rect l="0" t="0" r="r" b="b"/>
              <a:pathLst>
                <a:path w="695" h="507">
                  <a:moveTo>
                    <a:pt x="94" y="425"/>
                  </a:moveTo>
                  <a:lnTo>
                    <a:pt x="82" y="449"/>
                  </a:lnTo>
                  <a:lnTo>
                    <a:pt x="82" y="484"/>
                  </a:lnTo>
                  <a:lnTo>
                    <a:pt x="106" y="507"/>
                  </a:lnTo>
                  <a:lnTo>
                    <a:pt x="141" y="507"/>
                  </a:lnTo>
                  <a:lnTo>
                    <a:pt x="165" y="484"/>
                  </a:lnTo>
                  <a:lnTo>
                    <a:pt x="165" y="460"/>
                  </a:lnTo>
                  <a:lnTo>
                    <a:pt x="177" y="437"/>
                  </a:lnTo>
                  <a:lnTo>
                    <a:pt x="177" y="413"/>
                  </a:lnTo>
                  <a:lnTo>
                    <a:pt x="200" y="342"/>
                  </a:lnTo>
                  <a:lnTo>
                    <a:pt x="200" y="307"/>
                  </a:lnTo>
                  <a:lnTo>
                    <a:pt x="224" y="236"/>
                  </a:lnTo>
                  <a:lnTo>
                    <a:pt x="235" y="213"/>
                  </a:lnTo>
                  <a:lnTo>
                    <a:pt x="235" y="189"/>
                  </a:lnTo>
                  <a:lnTo>
                    <a:pt x="247" y="177"/>
                  </a:lnTo>
                  <a:lnTo>
                    <a:pt x="271" y="130"/>
                  </a:lnTo>
                  <a:lnTo>
                    <a:pt x="318" y="83"/>
                  </a:lnTo>
                  <a:lnTo>
                    <a:pt x="389" y="36"/>
                  </a:lnTo>
                  <a:lnTo>
                    <a:pt x="459" y="36"/>
                  </a:lnTo>
                  <a:lnTo>
                    <a:pt x="483" y="48"/>
                  </a:lnTo>
                  <a:lnTo>
                    <a:pt x="494" y="59"/>
                  </a:lnTo>
                  <a:lnTo>
                    <a:pt x="506" y="83"/>
                  </a:lnTo>
                  <a:lnTo>
                    <a:pt x="506" y="107"/>
                  </a:lnTo>
                  <a:lnTo>
                    <a:pt x="494" y="189"/>
                  </a:lnTo>
                  <a:lnTo>
                    <a:pt x="459" y="283"/>
                  </a:lnTo>
                  <a:lnTo>
                    <a:pt x="436" y="354"/>
                  </a:lnTo>
                  <a:lnTo>
                    <a:pt x="424" y="378"/>
                  </a:lnTo>
                  <a:lnTo>
                    <a:pt x="424" y="449"/>
                  </a:lnTo>
                  <a:lnTo>
                    <a:pt x="471" y="496"/>
                  </a:lnTo>
                  <a:lnTo>
                    <a:pt x="494" y="507"/>
                  </a:lnTo>
                  <a:lnTo>
                    <a:pt x="530" y="507"/>
                  </a:lnTo>
                  <a:lnTo>
                    <a:pt x="600" y="484"/>
                  </a:lnTo>
                  <a:lnTo>
                    <a:pt x="624" y="460"/>
                  </a:lnTo>
                  <a:lnTo>
                    <a:pt x="648" y="425"/>
                  </a:lnTo>
                  <a:lnTo>
                    <a:pt x="671" y="401"/>
                  </a:lnTo>
                  <a:lnTo>
                    <a:pt x="683" y="366"/>
                  </a:lnTo>
                  <a:lnTo>
                    <a:pt x="683" y="342"/>
                  </a:lnTo>
                  <a:lnTo>
                    <a:pt x="695" y="331"/>
                  </a:lnTo>
                  <a:lnTo>
                    <a:pt x="683" y="319"/>
                  </a:lnTo>
                  <a:lnTo>
                    <a:pt x="659" y="319"/>
                  </a:lnTo>
                  <a:lnTo>
                    <a:pt x="659" y="331"/>
                  </a:lnTo>
                  <a:lnTo>
                    <a:pt x="648" y="342"/>
                  </a:lnTo>
                  <a:lnTo>
                    <a:pt x="636" y="390"/>
                  </a:lnTo>
                  <a:lnTo>
                    <a:pt x="612" y="425"/>
                  </a:lnTo>
                  <a:lnTo>
                    <a:pt x="589" y="449"/>
                  </a:lnTo>
                  <a:lnTo>
                    <a:pt x="553" y="472"/>
                  </a:lnTo>
                  <a:lnTo>
                    <a:pt x="518" y="472"/>
                  </a:lnTo>
                  <a:lnTo>
                    <a:pt x="506" y="460"/>
                  </a:lnTo>
                  <a:lnTo>
                    <a:pt x="506" y="401"/>
                  </a:lnTo>
                  <a:lnTo>
                    <a:pt x="518" y="378"/>
                  </a:lnTo>
                  <a:lnTo>
                    <a:pt x="530" y="342"/>
                  </a:lnTo>
                  <a:lnTo>
                    <a:pt x="553" y="283"/>
                  </a:lnTo>
                  <a:lnTo>
                    <a:pt x="577" y="201"/>
                  </a:lnTo>
                  <a:lnTo>
                    <a:pt x="589" y="130"/>
                  </a:lnTo>
                  <a:lnTo>
                    <a:pt x="589" y="83"/>
                  </a:lnTo>
                  <a:lnTo>
                    <a:pt x="565" y="59"/>
                  </a:lnTo>
                  <a:lnTo>
                    <a:pt x="553" y="36"/>
                  </a:lnTo>
                  <a:lnTo>
                    <a:pt x="530" y="12"/>
                  </a:lnTo>
                  <a:lnTo>
                    <a:pt x="494" y="12"/>
                  </a:lnTo>
                  <a:lnTo>
                    <a:pt x="471" y="0"/>
                  </a:lnTo>
                  <a:lnTo>
                    <a:pt x="447" y="0"/>
                  </a:lnTo>
                  <a:lnTo>
                    <a:pt x="365" y="12"/>
                  </a:lnTo>
                  <a:lnTo>
                    <a:pt x="294" y="59"/>
                  </a:lnTo>
                  <a:lnTo>
                    <a:pt x="259" y="107"/>
                  </a:lnTo>
                  <a:lnTo>
                    <a:pt x="247" y="71"/>
                  </a:lnTo>
                  <a:lnTo>
                    <a:pt x="235" y="48"/>
                  </a:lnTo>
                  <a:lnTo>
                    <a:pt x="212" y="24"/>
                  </a:lnTo>
                  <a:lnTo>
                    <a:pt x="188" y="12"/>
                  </a:lnTo>
                  <a:lnTo>
                    <a:pt x="153" y="0"/>
                  </a:lnTo>
                  <a:lnTo>
                    <a:pt x="129" y="0"/>
                  </a:lnTo>
                  <a:lnTo>
                    <a:pt x="59" y="36"/>
                  </a:lnTo>
                  <a:lnTo>
                    <a:pt x="35" y="83"/>
                  </a:lnTo>
                  <a:lnTo>
                    <a:pt x="23" y="118"/>
                  </a:lnTo>
                  <a:lnTo>
                    <a:pt x="12" y="142"/>
                  </a:lnTo>
                  <a:lnTo>
                    <a:pt x="12" y="165"/>
                  </a:lnTo>
                  <a:lnTo>
                    <a:pt x="0" y="177"/>
                  </a:lnTo>
                  <a:lnTo>
                    <a:pt x="12" y="189"/>
                  </a:lnTo>
                  <a:lnTo>
                    <a:pt x="35" y="189"/>
                  </a:lnTo>
                  <a:lnTo>
                    <a:pt x="47" y="177"/>
                  </a:lnTo>
                  <a:lnTo>
                    <a:pt x="47" y="154"/>
                  </a:lnTo>
                  <a:lnTo>
                    <a:pt x="71" y="83"/>
                  </a:lnTo>
                  <a:lnTo>
                    <a:pt x="82" y="59"/>
                  </a:lnTo>
                  <a:lnTo>
                    <a:pt x="106" y="36"/>
                  </a:lnTo>
                  <a:lnTo>
                    <a:pt x="153" y="36"/>
                  </a:lnTo>
                  <a:lnTo>
                    <a:pt x="165" y="48"/>
                  </a:lnTo>
                  <a:lnTo>
                    <a:pt x="165" y="118"/>
                  </a:lnTo>
                  <a:lnTo>
                    <a:pt x="153" y="142"/>
                  </a:lnTo>
                  <a:lnTo>
                    <a:pt x="153" y="177"/>
                  </a:lnTo>
                  <a:lnTo>
                    <a:pt x="129" y="248"/>
                  </a:lnTo>
                  <a:lnTo>
                    <a:pt x="129" y="283"/>
                  </a:lnTo>
                  <a:lnTo>
                    <a:pt x="94" y="4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541" name="Freeform 245"/>
            <p:cNvSpPr>
              <a:spLocks/>
            </p:cNvSpPr>
            <p:nvPr/>
          </p:nvSpPr>
          <p:spPr bwMode="auto">
            <a:xfrm>
              <a:off x="28150" y="20729"/>
              <a:ext cx="165" cy="165"/>
            </a:xfrm>
            <a:custGeom>
              <a:avLst/>
              <a:gdLst/>
              <a:ahLst/>
              <a:cxnLst>
                <a:cxn ang="0">
                  <a:pos x="165" y="82"/>
                </a:cxn>
                <a:cxn ang="0">
                  <a:pos x="154" y="47"/>
                </a:cxn>
                <a:cxn ang="0">
                  <a:pos x="142" y="23"/>
                </a:cxn>
                <a:cxn ang="0">
                  <a:pos x="118" y="0"/>
                </a:cxn>
                <a:cxn ang="0">
                  <a:pos x="48" y="0"/>
                </a:cxn>
                <a:cxn ang="0">
                  <a:pos x="0" y="47"/>
                </a:cxn>
                <a:cxn ang="0">
                  <a:pos x="0" y="118"/>
                </a:cxn>
                <a:cxn ang="0">
                  <a:pos x="24" y="141"/>
                </a:cxn>
                <a:cxn ang="0">
                  <a:pos x="48" y="153"/>
                </a:cxn>
                <a:cxn ang="0">
                  <a:pos x="83" y="165"/>
                </a:cxn>
                <a:cxn ang="0">
                  <a:pos x="118" y="153"/>
                </a:cxn>
                <a:cxn ang="0">
                  <a:pos x="142" y="141"/>
                </a:cxn>
                <a:cxn ang="0">
                  <a:pos x="165" y="118"/>
                </a:cxn>
                <a:cxn ang="0">
                  <a:pos x="165" y="82"/>
                </a:cxn>
              </a:cxnLst>
              <a:rect l="0" t="0" r="r" b="b"/>
              <a:pathLst>
                <a:path w="165" h="165">
                  <a:moveTo>
                    <a:pt x="165" y="82"/>
                  </a:moveTo>
                  <a:lnTo>
                    <a:pt x="154" y="47"/>
                  </a:lnTo>
                  <a:lnTo>
                    <a:pt x="142" y="23"/>
                  </a:lnTo>
                  <a:lnTo>
                    <a:pt x="118" y="0"/>
                  </a:lnTo>
                  <a:lnTo>
                    <a:pt x="48" y="0"/>
                  </a:lnTo>
                  <a:lnTo>
                    <a:pt x="0" y="47"/>
                  </a:lnTo>
                  <a:lnTo>
                    <a:pt x="0" y="118"/>
                  </a:lnTo>
                  <a:lnTo>
                    <a:pt x="24" y="141"/>
                  </a:lnTo>
                  <a:lnTo>
                    <a:pt x="48" y="153"/>
                  </a:lnTo>
                  <a:lnTo>
                    <a:pt x="83" y="165"/>
                  </a:lnTo>
                  <a:lnTo>
                    <a:pt x="118" y="153"/>
                  </a:lnTo>
                  <a:lnTo>
                    <a:pt x="142" y="141"/>
                  </a:lnTo>
                  <a:lnTo>
                    <a:pt x="165" y="118"/>
                  </a:lnTo>
                  <a:lnTo>
                    <a:pt x="165" y="8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404664"/>
            <a:ext cx="7851648" cy="1283568"/>
          </a:xfrm>
        </p:spPr>
        <p:txBody>
          <a:bodyPr/>
          <a:lstStyle/>
          <a:p>
            <a:r>
              <a:rPr lang="zh-TW" altLang="en-US" dirty="0" smtClean="0"/>
              <a:t>圖示</a:t>
            </a:r>
            <a:endParaRPr lang="en-US" altLang="zh-TW" dirty="0"/>
          </a:p>
        </p:txBody>
      </p:sp>
      <p:sp>
        <p:nvSpPr>
          <p:cNvPr id="6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D266-09C6-44B7-9170-6B79F13BB5A2}" type="slidenum">
              <a:rPr lang="zh-TW" altLang="en-US"/>
              <a:pPr/>
              <a:t>36</a:t>
            </a:fld>
            <a:endParaRPr lang="en-US" altLang="zh-TW"/>
          </a:p>
        </p:txBody>
      </p:sp>
      <p:sp>
        <p:nvSpPr>
          <p:cNvPr id="1513476" name="Rectangle 4"/>
          <p:cNvSpPr>
            <a:spLocks noChangeArrowheads="1"/>
          </p:cNvSpPr>
          <p:nvPr/>
        </p:nvSpPr>
        <p:spPr bwMode="auto">
          <a:xfrm>
            <a:off x="1330325" y="2431305"/>
            <a:ext cx="936625" cy="165576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3477" name="Rectangle 5"/>
          <p:cNvSpPr>
            <a:spLocks noChangeArrowheads="1"/>
          </p:cNvSpPr>
          <p:nvPr/>
        </p:nvSpPr>
        <p:spPr bwMode="auto">
          <a:xfrm rot="16200000">
            <a:off x="2841625" y="1999505"/>
            <a:ext cx="936625" cy="1800225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3478" name="Rectangle 6"/>
          <p:cNvSpPr>
            <a:spLocks noChangeArrowheads="1"/>
          </p:cNvSpPr>
          <p:nvPr/>
        </p:nvSpPr>
        <p:spPr bwMode="auto">
          <a:xfrm>
            <a:off x="4354513" y="2431305"/>
            <a:ext cx="1655762" cy="1800225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3479" name="Rectangle 7"/>
          <p:cNvSpPr>
            <a:spLocks noChangeArrowheads="1"/>
          </p:cNvSpPr>
          <p:nvPr/>
        </p:nvSpPr>
        <p:spPr bwMode="auto">
          <a:xfrm rot="-5400000">
            <a:off x="5542756" y="3043287"/>
            <a:ext cx="1655763" cy="431800"/>
          </a:xfrm>
          <a:prstGeom prst="rect">
            <a:avLst/>
          </a:prstGeom>
          <a:gradFill rotWithShape="1">
            <a:gsLst>
              <a:gs pos="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3480" name="Rectangle 8"/>
          <p:cNvSpPr>
            <a:spLocks noChangeArrowheads="1"/>
          </p:cNvSpPr>
          <p:nvPr/>
        </p:nvSpPr>
        <p:spPr bwMode="auto">
          <a:xfrm rot="-21600000">
            <a:off x="6731000" y="2431305"/>
            <a:ext cx="431800" cy="4318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3481" name="Rectangle 9"/>
          <p:cNvSpPr>
            <a:spLocks noChangeArrowheads="1"/>
          </p:cNvSpPr>
          <p:nvPr/>
        </p:nvSpPr>
        <p:spPr bwMode="auto">
          <a:xfrm rot="-48600000">
            <a:off x="7667626" y="2082055"/>
            <a:ext cx="431800" cy="1152525"/>
          </a:xfrm>
          <a:prstGeom prst="rect">
            <a:avLst/>
          </a:prstGeom>
          <a:gradFill rotWithShape="1">
            <a:gsLst>
              <a:gs pos="0">
                <a:srgbClr val="CC00CC"/>
              </a:gs>
              <a:gs pos="100000">
                <a:srgbClr val="CC00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3569" name="Rectangle 97"/>
          <p:cNvSpPr>
            <a:spLocks noChangeArrowheads="1"/>
          </p:cNvSpPr>
          <p:nvPr/>
        </p:nvSpPr>
        <p:spPr bwMode="auto">
          <a:xfrm>
            <a:off x="2865438" y="4687143"/>
            <a:ext cx="1150937" cy="1655762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3578" name="AutoShape 106"/>
          <p:cNvSpPr>
            <a:spLocks noChangeArrowheads="1"/>
          </p:cNvSpPr>
          <p:nvPr/>
        </p:nvSpPr>
        <p:spPr bwMode="auto">
          <a:xfrm>
            <a:off x="1368425" y="5279280"/>
            <a:ext cx="976313" cy="485775"/>
          </a:xfrm>
          <a:prstGeom prst="rightArrow">
            <a:avLst>
              <a:gd name="adj1" fmla="val 49676"/>
              <a:gd name="adj2" fmla="val 137579"/>
            </a:avLst>
          </a:prstGeom>
          <a:gradFill rotWithShape="1">
            <a:gsLst>
              <a:gs pos="0">
                <a:srgbClr val="000000"/>
              </a:gs>
              <a:gs pos="100000">
                <a:srgbClr val="4D4D4D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045513" y="3170287"/>
            <a:ext cx="156931" cy="177798"/>
            <a:chOff x="764" y="2013"/>
            <a:chExt cx="1286" cy="1457"/>
          </a:xfrm>
        </p:grpSpPr>
        <p:sp>
          <p:nvSpPr>
            <p:cNvPr id="59398" name="Freeform 6"/>
            <p:cNvSpPr>
              <a:spLocks noEditPoints="1"/>
            </p:cNvSpPr>
            <p:nvPr/>
          </p:nvSpPr>
          <p:spPr bwMode="auto">
            <a:xfrm>
              <a:off x="764" y="2013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399" name="Freeform 7"/>
            <p:cNvSpPr>
              <a:spLocks noEditPoints="1"/>
            </p:cNvSpPr>
            <p:nvPr/>
          </p:nvSpPr>
          <p:spPr bwMode="auto">
            <a:xfrm>
              <a:off x="1505" y="2667"/>
              <a:ext cx="545" cy="803"/>
            </a:xfrm>
            <a:custGeom>
              <a:avLst/>
              <a:gdLst/>
              <a:ahLst/>
              <a:cxnLst>
                <a:cxn ang="0">
                  <a:pos x="543" y="324"/>
                </a:cxn>
                <a:cxn ang="0">
                  <a:pos x="527" y="219"/>
                </a:cxn>
                <a:cxn ang="0">
                  <a:pos x="492" y="129"/>
                </a:cxn>
                <a:cxn ang="0">
                  <a:pos x="452" y="73"/>
                </a:cxn>
                <a:cxn ang="0">
                  <a:pos x="405" y="35"/>
                </a:cxn>
                <a:cxn ang="0">
                  <a:pos x="344" y="10"/>
                </a:cxn>
                <a:cxn ang="0">
                  <a:pos x="273" y="0"/>
                </a:cxn>
                <a:cxn ang="0">
                  <a:pos x="199" y="9"/>
                </a:cxn>
                <a:cxn ang="0">
                  <a:pos x="139" y="34"/>
                </a:cxn>
                <a:cxn ang="0">
                  <a:pos x="94" y="71"/>
                </a:cxn>
                <a:cxn ang="0">
                  <a:pos x="59" y="118"/>
                </a:cxn>
                <a:cxn ang="0">
                  <a:pos x="34" y="171"/>
                </a:cxn>
                <a:cxn ang="0">
                  <a:pos x="17" y="226"/>
                </a:cxn>
                <a:cxn ang="0">
                  <a:pos x="7" y="280"/>
                </a:cxn>
                <a:cxn ang="0">
                  <a:pos x="2" y="331"/>
                </a:cxn>
                <a:cxn ang="0">
                  <a:pos x="0" y="373"/>
                </a:cxn>
                <a:cxn ang="0">
                  <a:pos x="1" y="464"/>
                </a:cxn>
                <a:cxn ang="0">
                  <a:pos x="5" y="511"/>
                </a:cxn>
                <a:cxn ang="0">
                  <a:pos x="17" y="581"/>
                </a:cxn>
                <a:cxn ang="0">
                  <a:pos x="34" y="635"/>
                </a:cxn>
                <a:cxn ang="0">
                  <a:pos x="59" y="687"/>
                </a:cxn>
                <a:cxn ang="0">
                  <a:pos x="94" y="733"/>
                </a:cxn>
                <a:cxn ang="0">
                  <a:pos x="139" y="770"/>
                </a:cxn>
                <a:cxn ang="0">
                  <a:pos x="199" y="794"/>
                </a:cxn>
                <a:cxn ang="0">
                  <a:pos x="273" y="803"/>
                </a:cxn>
                <a:cxn ang="0">
                  <a:pos x="347" y="794"/>
                </a:cxn>
                <a:cxn ang="0">
                  <a:pos x="405" y="770"/>
                </a:cxn>
                <a:cxn ang="0">
                  <a:pos x="452" y="733"/>
                </a:cxn>
                <a:cxn ang="0">
                  <a:pos x="486" y="687"/>
                </a:cxn>
                <a:cxn ang="0">
                  <a:pos x="511" y="635"/>
                </a:cxn>
                <a:cxn ang="0">
                  <a:pos x="527" y="581"/>
                </a:cxn>
                <a:cxn ang="0">
                  <a:pos x="537" y="528"/>
                </a:cxn>
                <a:cxn ang="0">
                  <a:pos x="543" y="479"/>
                </a:cxn>
                <a:cxn ang="0">
                  <a:pos x="545" y="437"/>
                </a:cxn>
                <a:cxn ang="0">
                  <a:pos x="273" y="770"/>
                </a:cxn>
                <a:cxn ang="0">
                  <a:pos x="233" y="764"/>
                </a:cxn>
                <a:cxn ang="0">
                  <a:pos x="193" y="747"/>
                </a:cxn>
                <a:cxn ang="0">
                  <a:pos x="157" y="713"/>
                </a:cxn>
                <a:cxn ang="0">
                  <a:pos x="130" y="663"/>
                </a:cxn>
                <a:cxn ang="0">
                  <a:pos x="114" y="585"/>
                </a:cxn>
                <a:cxn ang="0">
                  <a:pos x="108" y="490"/>
                </a:cxn>
                <a:cxn ang="0">
                  <a:pos x="107" y="358"/>
                </a:cxn>
                <a:cxn ang="0">
                  <a:pos x="111" y="232"/>
                </a:cxn>
                <a:cxn ang="0">
                  <a:pos x="125" y="150"/>
                </a:cxn>
                <a:cxn ang="0">
                  <a:pos x="147" y="100"/>
                </a:cxn>
                <a:cxn ang="0">
                  <a:pos x="178" y="65"/>
                </a:cxn>
                <a:cxn ang="0">
                  <a:pos x="214" y="44"/>
                </a:cxn>
                <a:cxn ang="0">
                  <a:pos x="250" y="35"/>
                </a:cxn>
                <a:cxn ang="0">
                  <a:pos x="290" y="34"/>
                </a:cxn>
                <a:cxn ang="0">
                  <a:pos x="339" y="48"/>
                </a:cxn>
                <a:cxn ang="0">
                  <a:pos x="381" y="78"/>
                </a:cxn>
                <a:cxn ang="0">
                  <a:pos x="411" y="122"/>
                </a:cxn>
                <a:cxn ang="0">
                  <a:pos x="429" y="191"/>
                </a:cxn>
                <a:cxn ang="0">
                  <a:pos x="436" y="283"/>
                </a:cxn>
                <a:cxn ang="0">
                  <a:pos x="438" y="427"/>
                </a:cxn>
                <a:cxn ang="0">
                  <a:pos x="432" y="571"/>
                </a:cxn>
                <a:cxn ang="0">
                  <a:pos x="417" y="658"/>
                </a:cxn>
                <a:cxn ang="0">
                  <a:pos x="394" y="706"/>
                </a:cxn>
                <a:cxn ang="0">
                  <a:pos x="362" y="739"/>
                </a:cxn>
                <a:cxn ang="0">
                  <a:pos x="327" y="759"/>
                </a:cxn>
                <a:cxn ang="0">
                  <a:pos x="293" y="769"/>
                </a:cxn>
              </a:cxnLst>
              <a:rect l="0" t="0" r="r" b="b"/>
              <a:pathLst>
                <a:path w="545" h="803">
                  <a:moveTo>
                    <a:pt x="545" y="405"/>
                  </a:moveTo>
                  <a:lnTo>
                    <a:pt x="545" y="363"/>
                  </a:lnTo>
                  <a:lnTo>
                    <a:pt x="543" y="324"/>
                  </a:lnTo>
                  <a:lnTo>
                    <a:pt x="539" y="287"/>
                  </a:lnTo>
                  <a:lnTo>
                    <a:pt x="534" y="252"/>
                  </a:lnTo>
                  <a:lnTo>
                    <a:pt x="527" y="219"/>
                  </a:lnTo>
                  <a:lnTo>
                    <a:pt x="518" y="188"/>
                  </a:lnTo>
                  <a:lnTo>
                    <a:pt x="506" y="158"/>
                  </a:lnTo>
                  <a:lnTo>
                    <a:pt x="492" y="129"/>
                  </a:lnTo>
                  <a:lnTo>
                    <a:pt x="476" y="101"/>
                  </a:lnTo>
                  <a:lnTo>
                    <a:pt x="465" y="86"/>
                  </a:lnTo>
                  <a:lnTo>
                    <a:pt x="452" y="73"/>
                  </a:lnTo>
                  <a:lnTo>
                    <a:pt x="438" y="59"/>
                  </a:lnTo>
                  <a:lnTo>
                    <a:pt x="422" y="47"/>
                  </a:lnTo>
                  <a:lnTo>
                    <a:pt x="405" y="35"/>
                  </a:lnTo>
                  <a:lnTo>
                    <a:pt x="386" y="26"/>
                  </a:lnTo>
                  <a:lnTo>
                    <a:pt x="366" y="17"/>
                  </a:lnTo>
                  <a:lnTo>
                    <a:pt x="344" y="10"/>
                  </a:lnTo>
                  <a:lnTo>
                    <a:pt x="322" y="5"/>
                  </a:lnTo>
                  <a:lnTo>
                    <a:pt x="298" y="1"/>
                  </a:lnTo>
                  <a:lnTo>
                    <a:pt x="273" y="0"/>
                  </a:lnTo>
                  <a:lnTo>
                    <a:pt x="246" y="1"/>
                  </a:lnTo>
                  <a:lnTo>
                    <a:pt x="222" y="4"/>
                  </a:lnTo>
                  <a:lnTo>
                    <a:pt x="199" y="9"/>
                  </a:lnTo>
                  <a:lnTo>
                    <a:pt x="177" y="16"/>
                  </a:lnTo>
                  <a:lnTo>
                    <a:pt x="158" y="24"/>
                  </a:lnTo>
                  <a:lnTo>
                    <a:pt x="139" y="34"/>
                  </a:lnTo>
                  <a:lnTo>
                    <a:pt x="123" y="45"/>
                  </a:lnTo>
                  <a:lnTo>
                    <a:pt x="107" y="58"/>
                  </a:lnTo>
                  <a:lnTo>
                    <a:pt x="94" y="71"/>
                  </a:lnTo>
                  <a:lnTo>
                    <a:pt x="81" y="86"/>
                  </a:lnTo>
                  <a:lnTo>
                    <a:pt x="69" y="102"/>
                  </a:lnTo>
                  <a:lnTo>
                    <a:pt x="59" y="118"/>
                  </a:lnTo>
                  <a:lnTo>
                    <a:pt x="50" y="135"/>
                  </a:lnTo>
                  <a:lnTo>
                    <a:pt x="41" y="153"/>
                  </a:lnTo>
                  <a:lnTo>
                    <a:pt x="34" y="171"/>
                  </a:lnTo>
                  <a:lnTo>
                    <a:pt x="28" y="189"/>
                  </a:lnTo>
                  <a:lnTo>
                    <a:pt x="22" y="208"/>
                  </a:lnTo>
                  <a:lnTo>
                    <a:pt x="17" y="226"/>
                  </a:lnTo>
                  <a:lnTo>
                    <a:pt x="13" y="244"/>
                  </a:lnTo>
                  <a:lnTo>
                    <a:pt x="10" y="262"/>
                  </a:lnTo>
                  <a:lnTo>
                    <a:pt x="7" y="280"/>
                  </a:lnTo>
                  <a:lnTo>
                    <a:pt x="5" y="297"/>
                  </a:lnTo>
                  <a:lnTo>
                    <a:pt x="3" y="314"/>
                  </a:lnTo>
                  <a:lnTo>
                    <a:pt x="2" y="331"/>
                  </a:lnTo>
                  <a:lnTo>
                    <a:pt x="1" y="346"/>
                  </a:lnTo>
                  <a:lnTo>
                    <a:pt x="1" y="360"/>
                  </a:lnTo>
                  <a:lnTo>
                    <a:pt x="0" y="373"/>
                  </a:lnTo>
                  <a:lnTo>
                    <a:pt x="0" y="437"/>
                  </a:lnTo>
                  <a:lnTo>
                    <a:pt x="1" y="450"/>
                  </a:lnTo>
                  <a:lnTo>
                    <a:pt x="1" y="464"/>
                  </a:lnTo>
                  <a:lnTo>
                    <a:pt x="2" y="479"/>
                  </a:lnTo>
                  <a:lnTo>
                    <a:pt x="4" y="495"/>
                  </a:lnTo>
                  <a:lnTo>
                    <a:pt x="5" y="511"/>
                  </a:lnTo>
                  <a:lnTo>
                    <a:pt x="7" y="528"/>
                  </a:lnTo>
                  <a:lnTo>
                    <a:pt x="13" y="564"/>
                  </a:lnTo>
                  <a:lnTo>
                    <a:pt x="17" y="581"/>
                  </a:lnTo>
                  <a:lnTo>
                    <a:pt x="22" y="600"/>
                  </a:lnTo>
                  <a:lnTo>
                    <a:pt x="28" y="618"/>
                  </a:lnTo>
                  <a:lnTo>
                    <a:pt x="34" y="635"/>
                  </a:lnTo>
                  <a:lnTo>
                    <a:pt x="41" y="653"/>
                  </a:lnTo>
                  <a:lnTo>
                    <a:pt x="50" y="670"/>
                  </a:lnTo>
                  <a:lnTo>
                    <a:pt x="59" y="687"/>
                  </a:lnTo>
                  <a:lnTo>
                    <a:pt x="69" y="703"/>
                  </a:lnTo>
                  <a:lnTo>
                    <a:pt x="81" y="719"/>
                  </a:lnTo>
                  <a:lnTo>
                    <a:pt x="94" y="733"/>
                  </a:lnTo>
                  <a:lnTo>
                    <a:pt x="107" y="746"/>
                  </a:lnTo>
                  <a:lnTo>
                    <a:pt x="123" y="758"/>
                  </a:lnTo>
                  <a:lnTo>
                    <a:pt x="139" y="770"/>
                  </a:lnTo>
                  <a:lnTo>
                    <a:pt x="158" y="779"/>
                  </a:lnTo>
                  <a:lnTo>
                    <a:pt x="177" y="787"/>
                  </a:lnTo>
                  <a:lnTo>
                    <a:pt x="199" y="794"/>
                  </a:lnTo>
                  <a:lnTo>
                    <a:pt x="222" y="799"/>
                  </a:lnTo>
                  <a:lnTo>
                    <a:pt x="246" y="802"/>
                  </a:lnTo>
                  <a:lnTo>
                    <a:pt x="273" y="803"/>
                  </a:lnTo>
                  <a:lnTo>
                    <a:pt x="299" y="802"/>
                  </a:lnTo>
                  <a:lnTo>
                    <a:pt x="324" y="799"/>
                  </a:lnTo>
                  <a:lnTo>
                    <a:pt x="347" y="794"/>
                  </a:lnTo>
                  <a:lnTo>
                    <a:pt x="368" y="787"/>
                  </a:lnTo>
                  <a:lnTo>
                    <a:pt x="387" y="779"/>
                  </a:lnTo>
                  <a:lnTo>
                    <a:pt x="405" y="770"/>
                  </a:lnTo>
                  <a:lnTo>
                    <a:pt x="422" y="758"/>
                  </a:lnTo>
                  <a:lnTo>
                    <a:pt x="437" y="746"/>
                  </a:lnTo>
                  <a:lnTo>
                    <a:pt x="452" y="733"/>
                  </a:lnTo>
                  <a:lnTo>
                    <a:pt x="464" y="719"/>
                  </a:lnTo>
                  <a:lnTo>
                    <a:pt x="476" y="703"/>
                  </a:lnTo>
                  <a:lnTo>
                    <a:pt x="486" y="687"/>
                  </a:lnTo>
                  <a:lnTo>
                    <a:pt x="495" y="670"/>
                  </a:lnTo>
                  <a:lnTo>
                    <a:pt x="504" y="653"/>
                  </a:lnTo>
                  <a:lnTo>
                    <a:pt x="511" y="635"/>
                  </a:lnTo>
                  <a:lnTo>
                    <a:pt x="517" y="618"/>
                  </a:lnTo>
                  <a:lnTo>
                    <a:pt x="523" y="600"/>
                  </a:lnTo>
                  <a:lnTo>
                    <a:pt x="527" y="581"/>
                  </a:lnTo>
                  <a:lnTo>
                    <a:pt x="531" y="564"/>
                  </a:lnTo>
                  <a:lnTo>
                    <a:pt x="535" y="546"/>
                  </a:lnTo>
                  <a:lnTo>
                    <a:pt x="537" y="528"/>
                  </a:lnTo>
                  <a:lnTo>
                    <a:pt x="539" y="511"/>
                  </a:lnTo>
                  <a:lnTo>
                    <a:pt x="542" y="495"/>
                  </a:lnTo>
                  <a:lnTo>
                    <a:pt x="543" y="479"/>
                  </a:lnTo>
                  <a:lnTo>
                    <a:pt x="544" y="464"/>
                  </a:lnTo>
                  <a:lnTo>
                    <a:pt x="544" y="450"/>
                  </a:lnTo>
                  <a:lnTo>
                    <a:pt x="545" y="437"/>
                  </a:lnTo>
                  <a:lnTo>
                    <a:pt x="545" y="414"/>
                  </a:lnTo>
                  <a:lnTo>
                    <a:pt x="545" y="405"/>
                  </a:lnTo>
                  <a:close/>
                  <a:moveTo>
                    <a:pt x="273" y="770"/>
                  </a:moveTo>
                  <a:lnTo>
                    <a:pt x="260" y="770"/>
                  </a:lnTo>
                  <a:lnTo>
                    <a:pt x="247" y="767"/>
                  </a:lnTo>
                  <a:lnTo>
                    <a:pt x="233" y="764"/>
                  </a:lnTo>
                  <a:lnTo>
                    <a:pt x="220" y="760"/>
                  </a:lnTo>
                  <a:lnTo>
                    <a:pt x="206" y="754"/>
                  </a:lnTo>
                  <a:lnTo>
                    <a:pt x="193" y="747"/>
                  </a:lnTo>
                  <a:lnTo>
                    <a:pt x="180" y="737"/>
                  </a:lnTo>
                  <a:lnTo>
                    <a:pt x="168" y="726"/>
                  </a:lnTo>
                  <a:lnTo>
                    <a:pt x="157" y="713"/>
                  </a:lnTo>
                  <a:lnTo>
                    <a:pt x="147" y="699"/>
                  </a:lnTo>
                  <a:lnTo>
                    <a:pt x="137" y="682"/>
                  </a:lnTo>
                  <a:lnTo>
                    <a:pt x="130" y="663"/>
                  </a:lnTo>
                  <a:lnTo>
                    <a:pt x="123" y="642"/>
                  </a:lnTo>
                  <a:lnTo>
                    <a:pt x="117" y="615"/>
                  </a:lnTo>
                  <a:lnTo>
                    <a:pt x="114" y="585"/>
                  </a:lnTo>
                  <a:lnTo>
                    <a:pt x="111" y="554"/>
                  </a:lnTo>
                  <a:lnTo>
                    <a:pt x="109" y="522"/>
                  </a:lnTo>
                  <a:lnTo>
                    <a:pt x="108" y="490"/>
                  </a:lnTo>
                  <a:lnTo>
                    <a:pt x="107" y="456"/>
                  </a:lnTo>
                  <a:lnTo>
                    <a:pt x="107" y="423"/>
                  </a:lnTo>
                  <a:lnTo>
                    <a:pt x="107" y="358"/>
                  </a:lnTo>
                  <a:lnTo>
                    <a:pt x="108" y="293"/>
                  </a:lnTo>
                  <a:lnTo>
                    <a:pt x="109" y="262"/>
                  </a:lnTo>
                  <a:lnTo>
                    <a:pt x="111" y="232"/>
                  </a:lnTo>
                  <a:lnTo>
                    <a:pt x="114" y="203"/>
                  </a:lnTo>
                  <a:lnTo>
                    <a:pt x="119" y="176"/>
                  </a:lnTo>
                  <a:lnTo>
                    <a:pt x="125" y="150"/>
                  </a:lnTo>
                  <a:lnTo>
                    <a:pt x="131" y="131"/>
                  </a:lnTo>
                  <a:lnTo>
                    <a:pt x="138" y="114"/>
                  </a:lnTo>
                  <a:lnTo>
                    <a:pt x="147" y="100"/>
                  </a:lnTo>
                  <a:lnTo>
                    <a:pt x="156" y="86"/>
                  </a:lnTo>
                  <a:lnTo>
                    <a:pt x="166" y="75"/>
                  </a:lnTo>
                  <a:lnTo>
                    <a:pt x="178" y="65"/>
                  </a:lnTo>
                  <a:lnTo>
                    <a:pt x="189" y="57"/>
                  </a:lnTo>
                  <a:lnTo>
                    <a:pt x="202" y="50"/>
                  </a:lnTo>
                  <a:lnTo>
                    <a:pt x="214" y="44"/>
                  </a:lnTo>
                  <a:lnTo>
                    <a:pt x="226" y="40"/>
                  </a:lnTo>
                  <a:lnTo>
                    <a:pt x="238" y="37"/>
                  </a:lnTo>
                  <a:lnTo>
                    <a:pt x="250" y="35"/>
                  </a:lnTo>
                  <a:lnTo>
                    <a:pt x="262" y="33"/>
                  </a:lnTo>
                  <a:lnTo>
                    <a:pt x="273" y="33"/>
                  </a:lnTo>
                  <a:lnTo>
                    <a:pt x="290" y="34"/>
                  </a:lnTo>
                  <a:lnTo>
                    <a:pt x="307" y="37"/>
                  </a:lnTo>
                  <a:lnTo>
                    <a:pt x="323" y="41"/>
                  </a:lnTo>
                  <a:lnTo>
                    <a:pt x="339" y="48"/>
                  </a:lnTo>
                  <a:lnTo>
                    <a:pt x="354" y="56"/>
                  </a:lnTo>
                  <a:lnTo>
                    <a:pt x="368" y="66"/>
                  </a:lnTo>
                  <a:lnTo>
                    <a:pt x="381" y="78"/>
                  </a:lnTo>
                  <a:lnTo>
                    <a:pt x="393" y="91"/>
                  </a:lnTo>
                  <a:lnTo>
                    <a:pt x="403" y="106"/>
                  </a:lnTo>
                  <a:lnTo>
                    <a:pt x="411" y="122"/>
                  </a:lnTo>
                  <a:lnTo>
                    <a:pt x="418" y="140"/>
                  </a:lnTo>
                  <a:lnTo>
                    <a:pt x="424" y="164"/>
                  </a:lnTo>
                  <a:lnTo>
                    <a:pt x="429" y="191"/>
                  </a:lnTo>
                  <a:lnTo>
                    <a:pt x="433" y="220"/>
                  </a:lnTo>
                  <a:lnTo>
                    <a:pt x="435" y="250"/>
                  </a:lnTo>
                  <a:lnTo>
                    <a:pt x="436" y="283"/>
                  </a:lnTo>
                  <a:lnTo>
                    <a:pt x="437" y="316"/>
                  </a:lnTo>
                  <a:lnTo>
                    <a:pt x="438" y="352"/>
                  </a:lnTo>
                  <a:lnTo>
                    <a:pt x="438" y="427"/>
                  </a:lnTo>
                  <a:lnTo>
                    <a:pt x="437" y="500"/>
                  </a:lnTo>
                  <a:lnTo>
                    <a:pt x="435" y="536"/>
                  </a:lnTo>
                  <a:lnTo>
                    <a:pt x="432" y="571"/>
                  </a:lnTo>
                  <a:lnTo>
                    <a:pt x="428" y="605"/>
                  </a:lnTo>
                  <a:lnTo>
                    <a:pt x="423" y="637"/>
                  </a:lnTo>
                  <a:lnTo>
                    <a:pt x="417" y="658"/>
                  </a:lnTo>
                  <a:lnTo>
                    <a:pt x="410" y="676"/>
                  </a:lnTo>
                  <a:lnTo>
                    <a:pt x="403" y="692"/>
                  </a:lnTo>
                  <a:lnTo>
                    <a:pt x="394" y="706"/>
                  </a:lnTo>
                  <a:lnTo>
                    <a:pt x="384" y="719"/>
                  </a:lnTo>
                  <a:lnTo>
                    <a:pt x="373" y="730"/>
                  </a:lnTo>
                  <a:lnTo>
                    <a:pt x="362" y="739"/>
                  </a:lnTo>
                  <a:lnTo>
                    <a:pt x="351" y="748"/>
                  </a:lnTo>
                  <a:lnTo>
                    <a:pt x="339" y="754"/>
                  </a:lnTo>
                  <a:lnTo>
                    <a:pt x="327" y="759"/>
                  </a:lnTo>
                  <a:lnTo>
                    <a:pt x="315" y="763"/>
                  </a:lnTo>
                  <a:lnTo>
                    <a:pt x="304" y="766"/>
                  </a:lnTo>
                  <a:lnTo>
                    <a:pt x="293" y="769"/>
                  </a:lnTo>
                  <a:lnTo>
                    <a:pt x="282" y="770"/>
                  </a:lnTo>
                  <a:lnTo>
                    <a:pt x="273" y="7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10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757046" y="2132856"/>
            <a:ext cx="171748" cy="199122"/>
            <a:chOff x="1218" y="1378"/>
            <a:chExt cx="1236" cy="1433"/>
          </a:xfrm>
        </p:grpSpPr>
        <p:sp>
          <p:nvSpPr>
            <p:cNvPr id="59404" name="Freeform 12"/>
            <p:cNvSpPr>
              <a:spLocks noEditPoints="1"/>
            </p:cNvSpPr>
            <p:nvPr/>
          </p:nvSpPr>
          <p:spPr bwMode="auto">
            <a:xfrm>
              <a:off x="1218" y="1378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05" name="Freeform 13"/>
            <p:cNvSpPr>
              <a:spLocks/>
            </p:cNvSpPr>
            <p:nvPr/>
          </p:nvSpPr>
          <p:spPr bwMode="auto">
            <a:xfrm>
              <a:off x="2026" y="2032"/>
              <a:ext cx="428" cy="779"/>
            </a:xfrm>
            <a:custGeom>
              <a:avLst/>
              <a:gdLst/>
              <a:ahLst/>
              <a:cxnLst>
                <a:cxn ang="0">
                  <a:pos x="265" y="21"/>
                </a:cxn>
                <a:cxn ang="0">
                  <a:pos x="262" y="7"/>
                </a:cxn>
                <a:cxn ang="0">
                  <a:pos x="252" y="1"/>
                </a:cxn>
                <a:cxn ang="0">
                  <a:pos x="230" y="0"/>
                </a:cxn>
                <a:cxn ang="0">
                  <a:pos x="193" y="29"/>
                </a:cxn>
                <a:cxn ang="0">
                  <a:pos x="155" y="50"/>
                </a:cxn>
                <a:cxn ang="0">
                  <a:pos x="115" y="63"/>
                </a:cxn>
                <a:cxn ang="0">
                  <a:pos x="77" y="70"/>
                </a:cxn>
                <a:cxn ang="0">
                  <a:pos x="41" y="74"/>
                </a:cxn>
                <a:cxn ang="0">
                  <a:pos x="0" y="75"/>
                </a:cxn>
                <a:cxn ang="0">
                  <a:pos x="11" y="117"/>
                </a:cxn>
                <a:cxn ang="0">
                  <a:pos x="42" y="116"/>
                </a:cxn>
                <a:cxn ang="0">
                  <a:pos x="82" y="112"/>
                </a:cxn>
                <a:cxn ang="0">
                  <a:pos x="126" y="102"/>
                </a:cxn>
                <a:cxn ang="0">
                  <a:pos x="170" y="85"/>
                </a:cxn>
                <a:cxn ang="0">
                  <a:pos x="170" y="698"/>
                </a:cxn>
                <a:cxn ang="0">
                  <a:pos x="167" y="710"/>
                </a:cxn>
                <a:cxn ang="0">
                  <a:pos x="161" y="721"/>
                </a:cxn>
                <a:cxn ang="0">
                  <a:pos x="148" y="728"/>
                </a:cxn>
                <a:cxn ang="0">
                  <a:pos x="128" y="733"/>
                </a:cxn>
                <a:cxn ang="0">
                  <a:pos x="96" y="736"/>
                </a:cxn>
                <a:cxn ang="0">
                  <a:pos x="8" y="737"/>
                </a:cxn>
                <a:cxn ang="0">
                  <a:pos x="14" y="779"/>
                </a:cxn>
                <a:cxn ang="0">
                  <a:pos x="37" y="778"/>
                </a:cxn>
                <a:cxn ang="0">
                  <a:pos x="68" y="777"/>
                </a:cxn>
                <a:cxn ang="0">
                  <a:pos x="104" y="777"/>
                </a:cxn>
                <a:cxn ang="0">
                  <a:pos x="142" y="776"/>
                </a:cxn>
                <a:cxn ang="0">
                  <a:pos x="178" y="775"/>
                </a:cxn>
                <a:cxn ang="0">
                  <a:pos x="239" y="775"/>
                </a:cxn>
                <a:cxn ang="0">
                  <a:pos x="270" y="775"/>
                </a:cxn>
                <a:cxn ang="0">
                  <a:pos x="326" y="777"/>
                </a:cxn>
                <a:cxn ang="0">
                  <a:pos x="364" y="777"/>
                </a:cxn>
                <a:cxn ang="0">
                  <a:pos x="396" y="778"/>
                </a:cxn>
                <a:cxn ang="0">
                  <a:pos x="420" y="779"/>
                </a:cxn>
                <a:cxn ang="0">
                  <a:pos x="428" y="737"/>
                </a:cxn>
                <a:cxn ang="0">
                  <a:pos x="339" y="736"/>
                </a:cxn>
                <a:cxn ang="0">
                  <a:pos x="308" y="733"/>
                </a:cxn>
                <a:cxn ang="0">
                  <a:pos x="287" y="728"/>
                </a:cxn>
                <a:cxn ang="0">
                  <a:pos x="274" y="721"/>
                </a:cxn>
                <a:cxn ang="0">
                  <a:pos x="268" y="710"/>
                </a:cxn>
                <a:cxn ang="0">
                  <a:pos x="266" y="698"/>
                </a:cxn>
                <a:cxn ang="0">
                  <a:pos x="265" y="683"/>
                </a:cxn>
              </a:cxnLst>
              <a:rect l="0" t="0" r="r" b="b"/>
              <a:pathLst>
                <a:path w="428" h="779">
                  <a:moveTo>
                    <a:pt x="265" y="33"/>
                  </a:moveTo>
                  <a:lnTo>
                    <a:pt x="265" y="21"/>
                  </a:lnTo>
                  <a:lnTo>
                    <a:pt x="264" y="12"/>
                  </a:lnTo>
                  <a:lnTo>
                    <a:pt x="262" y="7"/>
                  </a:lnTo>
                  <a:lnTo>
                    <a:pt x="258" y="3"/>
                  </a:lnTo>
                  <a:lnTo>
                    <a:pt x="252" y="1"/>
                  </a:lnTo>
                  <a:lnTo>
                    <a:pt x="242" y="0"/>
                  </a:lnTo>
                  <a:lnTo>
                    <a:pt x="230" y="0"/>
                  </a:lnTo>
                  <a:lnTo>
                    <a:pt x="212" y="16"/>
                  </a:lnTo>
                  <a:lnTo>
                    <a:pt x="193" y="29"/>
                  </a:lnTo>
                  <a:lnTo>
                    <a:pt x="174" y="40"/>
                  </a:lnTo>
                  <a:lnTo>
                    <a:pt x="155" y="50"/>
                  </a:lnTo>
                  <a:lnTo>
                    <a:pt x="134" y="57"/>
                  </a:lnTo>
                  <a:lnTo>
                    <a:pt x="115" y="63"/>
                  </a:lnTo>
                  <a:lnTo>
                    <a:pt x="95" y="67"/>
                  </a:lnTo>
                  <a:lnTo>
                    <a:pt x="77" y="70"/>
                  </a:lnTo>
                  <a:lnTo>
                    <a:pt x="58" y="73"/>
                  </a:lnTo>
                  <a:lnTo>
                    <a:pt x="41" y="74"/>
                  </a:lnTo>
                  <a:lnTo>
                    <a:pt x="26" y="75"/>
                  </a:lnTo>
                  <a:lnTo>
                    <a:pt x="0" y="75"/>
                  </a:lnTo>
                  <a:lnTo>
                    <a:pt x="0" y="117"/>
                  </a:lnTo>
                  <a:lnTo>
                    <a:pt x="11" y="117"/>
                  </a:lnTo>
                  <a:lnTo>
                    <a:pt x="25" y="117"/>
                  </a:lnTo>
                  <a:lnTo>
                    <a:pt x="42" y="116"/>
                  </a:lnTo>
                  <a:lnTo>
                    <a:pt x="61" y="114"/>
                  </a:lnTo>
                  <a:lnTo>
                    <a:pt x="82" y="112"/>
                  </a:lnTo>
                  <a:lnTo>
                    <a:pt x="104" y="108"/>
                  </a:lnTo>
                  <a:lnTo>
                    <a:pt x="126" y="102"/>
                  </a:lnTo>
                  <a:lnTo>
                    <a:pt x="148" y="94"/>
                  </a:lnTo>
                  <a:lnTo>
                    <a:pt x="170" y="85"/>
                  </a:lnTo>
                  <a:lnTo>
                    <a:pt x="170" y="691"/>
                  </a:lnTo>
                  <a:lnTo>
                    <a:pt x="170" y="698"/>
                  </a:lnTo>
                  <a:lnTo>
                    <a:pt x="169" y="705"/>
                  </a:lnTo>
                  <a:lnTo>
                    <a:pt x="167" y="710"/>
                  </a:lnTo>
                  <a:lnTo>
                    <a:pt x="165" y="716"/>
                  </a:lnTo>
                  <a:lnTo>
                    <a:pt x="161" y="721"/>
                  </a:lnTo>
                  <a:lnTo>
                    <a:pt x="156" y="725"/>
                  </a:lnTo>
                  <a:lnTo>
                    <a:pt x="148" y="728"/>
                  </a:lnTo>
                  <a:lnTo>
                    <a:pt x="139" y="731"/>
                  </a:lnTo>
                  <a:lnTo>
                    <a:pt x="128" y="733"/>
                  </a:lnTo>
                  <a:lnTo>
                    <a:pt x="113" y="735"/>
                  </a:lnTo>
                  <a:lnTo>
                    <a:pt x="96" y="736"/>
                  </a:lnTo>
                  <a:lnTo>
                    <a:pt x="76" y="737"/>
                  </a:lnTo>
                  <a:lnTo>
                    <a:pt x="8" y="737"/>
                  </a:lnTo>
                  <a:lnTo>
                    <a:pt x="8" y="779"/>
                  </a:lnTo>
                  <a:lnTo>
                    <a:pt x="14" y="779"/>
                  </a:lnTo>
                  <a:lnTo>
                    <a:pt x="24" y="779"/>
                  </a:lnTo>
                  <a:lnTo>
                    <a:pt x="37" y="778"/>
                  </a:lnTo>
                  <a:lnTo>
                    <a:pt x="51" y="778"/>
                  </a:lnTo>
                  <a:lnTo>
                    <a:pt x="68" y="777"/>
                  </a:lnTo>
                  <a:lnTo>
                    <a:pt x="86" y="777"/>
                  </a:lnTo>
                  <a:lnTo>
                    <a:pt x="104" y="777"/>
                  </a:lnTo>
                  <a:lnTo>
                    <a:pt x="123" y="776"/>
                  </a:lnTo>
                  <a:lnTo>
                    <a:pt x="142" y="776"/>
                  </a:lnTo>
                  <a:lnTo>
                    <a:pt x="160" y="775"/>
                  </a:lnTo>
                  <a:lnTo>
                    <a:pt x="178" y="775"/>
                  </a:lnTo>
                  <a:lnTo>
                    <a:pt x="193" y="775"/>
                  </a:lnTo>
                  <a:lnTo>
                    <a:pt x="239" y="775"/>
                  </a:lnTo>
                  <a:lnTo>
                    <a:pt x="254" y="775"/>
                  </a:lnTo>
                  <a:lnTo>
                    <a:pt x="270" y="775"/>
                  </a:lnTo>
                  <a:lnTo>
                    <a:pt x="288" y="776"/>
                  </a:lnTo>
                  <a:lnTo>
                    <a:pt x="326" y="777"/>
                  </a:lnTo>
                  <a:lnTo>
                    <a:pt x="345" y="777"/>
                  </a:lnTo>
                  <a:lnTo>
                    <a:pt x="364" y="777"/>
                  </a:lnTo>
                  <a:lnTo>
                    <a:pt x="381" y="778"/>
                  </a:lnTo>
                  <a:lnTo>
                    <a:pt x="396" y="778"/>
                  </a:lnTo>
                  <a:lnTo>
                    <a:pt x="410" y="779"/>
                  </a:lnTo>
                  <a:lnTo>
                    <a:pt x="420" y="779"/>
                  </a:lnTo>
                  <a:lnTo>
                    <a:pt x="428" y="779"/>
                  </a:lnTo>
                  <a:lnTo>
                    <a:pt x="428" y="737"/>
                  </a:lnTo>
                  <a:lnTo>
                    <a:pt x="359" y="737"/>
                  </a:lnTo>
                  <a:lnTo>
                    <a:pt x="339" y="736"/>
                  </a:lnTo>
                  <a:lnTo>
                    <a:pt x="322" y="735"/>
                  </a:lnTo>
                  <a:lnTo>
                    <a:pt x="308" y="733"/>
                  </a:lnTo>
                  <a:lnTo>
                    <a:pt x="296" y="731"/>
                  </a:lnTo>
                  <a:lnTo>
                    <a:pt x="287" y="728"/>
                  </a:lnTo>
                  <a:lnTo>
                    <a:pt x="280" y="725"/>
                  </a:lnTo>
                  <a:lnTo>
                    <a:pt x="274" y="721"/>
                  </a:lnTo>
                  <a:lnTo>
                    <a:pt x="270" y="716"/>
                  </a:lnTo>
                  <a:lnTo>
                    <a:pt x="268" y="710"/>
                  </a:lnTo>
                  <a:lnTo>
                    <a:pt x="266" y="705"/>
                  </a:lnTo>
                  <a:lnTo>
                    <a:pt x="266" y="698"/>
                  </a:lnTo>
                  <a:lnTo>
                    <a:pt x="265" y="691"/>
                  </a:lnTo>
                  <a:lnTo>
                    <a:pt x="265" y="683"/>
                  </a:lnTo>
                  <a:lnTo>
                    <a:pt x="265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" name="Group 16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3196908" y="2132856"/>
            <a:ext cx="164991" cy="185728"/>
            <a:chOff x="2125" y="1378"/>
            <a:chExt cx="1273" cy="1433"/>
          </a:xfrm>
        </p:grpSpPr>
        <p:sp>
          <p:nvSpPr>
            <p:cNvPr id="59410" name="Freeform 18"/>
            <p:cNvSpPr>
              <a:spLocks noEditPoints="1"/>
            </p:cNvSpPr>
            <p:nvPr/>
          </p:nvSpPr>
          <p:spPr bwMode="auto">
            <a:xfrm>
              <a:off x="2125" y="1378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11" name="Freeform 19"/>
            <p:cNvSpPr>
              <a:spLocks/>
            </p:cNvSpPr>
            <p:nvPr/>
          </p:nvSpPr>
          <p:spPr bwMode="auto">
            <a:xfrm>
              <a:off x="2879" y="2032"/>
              <a:ext cx="519" cy="779"/>
            </a:xfrm>
            <a:custGeom>
              <a:avLst/>
              <a:gdLst/>
              <a:ahLst/>
              <a:cxnLst>
                <a:cxn ang="0">
                  <a:pos x="477" y="575"/>
                </a:cxn>
                <a:cxn ang="0">
                  <a:pos x="471" y="611"/>
                </a:cxn>
                <a:cxn ang="0">
                  <a:pos x="461" y="649"/>
                </a:cxn>
                <a:cxn ang="0">
                  <a:pos x="448" y="673"/>
                </a:cxn>
                <a:cxn ang="0">
                  <a:pos x="428" y="677"/>
                </a:cxn>
                <a:cxn ang="0">
                  <a:pos x="393" y="679"/>
                </a:cxn>
                <a:cxn ang="0">
                  <a:pos x="116" y="679"/>
                </a:cxn>
                <a:cxn ang="0">
                  <a:pos x="177" y="625"/>
                </a:cxn>
                <a:cxn ang="0">
                  <a:pos x="226" y="583"/>
                </a:cxn>
                <a:cxn ang="0">
                  <a:pos x="266" y="550"/>
                </a:cxn>
                <a:cxn ang="0">
                  <a:pos x="302" y="521"/>
                </a:cxn>
                <a:cxn ang="0">
                  <a:pos x="338" y="493"/>
                </a:cxn>
                <a:cxn ang="0">
                  <a:pos x="388" y="452"/>
                </a:cxn>
                <a:cxn ang="0">
                  <a:pos x="438" y="405"/>
                </a:cxn>
                <a:cxn ang="0">
                  <a:pos x="480" y="353"/>
                </a:cxn>
                <a:cxn ang="0">
                  <a:pos x="509" y="295"/>
                </a:cxn>
                <a:cxn ang="0">
                  <a:pos x="519" y="229"/>
                </a:cxn>
                <a:cxn ang="0">
                  <a:pos x="508" y="159"/>
                </a:cxn>
                <a:cxn ang="0">
                  <a:pos x="476" y="101"/>
                </a:cxn>
                <a:cxn ang="0">
                  <a:pos x="429" y="55"/>
                </a:cxn>
                <a:cxn ang="0">
                  <a:pos x="368" y="22"/>
                </a:cxn>
                <a:cxn ang="0">
                  <a:pos x="296" y="4"/>
                </a:cxn>
                <a:cxn ang="0">
                  <a:pos x="216" y="2"/>
                </a:cxn>
                <a:cxn ang="0">
                  <a:pos x="139" y="20"/>
                </a:cxn>
                <a:cxn ang="0">
                  <a:pos x="76" y="57"/>
                </a:cxn>
                <a:cxn ang="0">
                  <a:pos x="31" y="108"/>
                </a:cxn>
                <a:cxn ang="0">
                  <a:pos x="5" y="167"/>
                </a:cxn>
                <a:cxn ang="0">
                  <a:pos x="1" y="223"/>
                </a:cxn>
                <a:cxn ang="0">
                  <a:pos x="12" y="251"/>
                </a:cxn>
                <a:cxn ang="0">
                  <a:pos x="30" y="267"/>
                </a:cxn>
                <a:cxn ang="0">
                  <a:pos x="49" y="274"/>
                </a:cxn>
                <a:cxn ang="0">
                  <a:pos x="62" y="276"/>
                </a:cxn>
                <a:cxn ang="0">
                  <a:pos x="88" y="270"/>
                </a:cxn>
                <a:cxn ang="0">
                  <a:pos x="111" y="254"/>
                </a:cxn>
                <a:cxn ang="0">
                  <a:pos x="123" y="225"/>
                </a:cxn>
                <a:cxn ang="0">
                  <a:pos x="122" y="195"/>
                </a:cxn>
                <a:cxn ang="0">
                  <a:pos x="113" y="174"/>
                </a:cxn>
                <a:cxn ang="0">
                  <a:pos x="92" y="158"/>
                </a:cxn>
                <a:cxn ang="0">
                  <a:pos x="55" y="152"/>
                </a:cxn>
                <a:cxn ang="0">
                  <a:pos x="86" y="103"/>
                </a:cxn>
                <a:cxn ang="0">
                  <a:pos x="126" y="70"/>
                </a:cxn>
                <a:cxn ang="0">
                  <a:pos x="170" y="51"/>
                </a:cxn>
                <a:cxn ang="0">
                  <a:pos x="213" y="43"/>
                </a:cxn>
                <a:cxn ang="0">
                  <a:pos x="270" y="47"/>
                </a:cxn>
                <a:cxn ang="0">
                  <a:pos x="325" y="69"/>
                </a:cxn>
                <a:cxn ang="0">
                  <a:pos x="366" y="107"/>
                </a:cxn>
                <a:cxn ang="0">
                  <a:pos x="392" y="155"/>
                </a:cxn>
                <a:cxn ang="0">
                  <a:pos x="404" y="210"/>
                </a:cxn>
                <a:cxn ang="0">
                  <a:pos x="399" y="278"/>
                </a:cxn>
                <a:cxn ang="0">
                  <a:pos x="375" y="344"/>
                </a:cxn>
                <a:cxn ang="0">
                  <a:pos x="340" y="400"/>
                </a:cxn>
                <a:cxn ang="0">
                  <a:pos x="305" y="443"/>
                </a:cxn>
                <a:cxn ang="0">
                  <a:pos x="7" y="737"/>
                </a:cxn>
                <a:cxn ang="0">
                  <a:pos x="1" y="751"/>
                </a:cxn>
                <a:cxn ang="0">
                  <a:pos x="0" y="779"/>
                </a:cxn>
              </a:cxnLst>
              <a:rect l="0" t="0" r="r" b="b"/>
              <a:pathLst>
                <a:path w="519" h="779">
                  <a:moveTo>
                    <a:pt x="519" y="566"/>
                  </a:moveTo>
                  <a:lnTo>
                    <a:pt x="479" y="566"/>
                  </a:lnTo>
                  <a:lnTo>
                    <a:pt x="477" y="575"/>
                  </a:lnTo>
                  <a:lnTo>
                    <a:pt x="476" y="585"/>
                  </a:lnTo>
                  <a:lnTo>
                    <a:pt x="474" y="598"/>
                  </a:lnTo>
                  <a:lnTo>
                    <a:pt x="471" y="611"/>
                  </a:lnTo>
                  <a:lnTo>
                    <a:pt x="468" y="624"/>
                  </a:lnTo>
                  <a:lnTo>
                    <a:pt x="465" y="637"/>
                  </a:lnTo>
                  <a:lnTo>
                    <a:pt x="461" y="649"/>
                  </a:lnTo>
                  <a:lnTo>
                    <a:pt x="457" y="659"/>
                  </a:lnTo>
                  <a:lnTo>
                    <a:pt x="453" y="667"/>
                  </a:lnTo>
                  <a:lnTo>
                    <a:pt x="448" y="673"/>
                  </a:lnTo>
                  <a:lnTo>
                    <a:pt x="444" y="674"/>
                  </a:lnTo>
                  <a:lnTo>
                    <a:pt x="438" y="676"/>
                  </a:lnTo>
                  <a:lnTo>
                    <a:pt x="428" y="677"/>
                  </a:lnTo>
                  <a:lnTo>
                    <a:pt x="418" y="677"/>
                  </a:lnTo>
                  <a:lnTo>
                    <a:pt x="406" y="678"/>
                  </a:lnTo>
                  <a:lnTo>
                    <a:pt x="393" y="679"/>
                  </a:lnTo>
                  <a:lnTo>
                    <a:pt x="380" y="679"/>
                  </a:lnTo>
                  <a:lnTo>
                    <a:pt x="368" y="679"/>
                  </a:lnTo>
                  <a:lnTo>
                    <a:pt x="116" y="679"/>
                  </a:lnTo>
                  <a:lnTo>
                    <a:pt x="138" y="660"/>
                  </a:lnTo>
                  <a:lnTo>
                    <a:pt x="159" y="642"/>
                  </a:lnTo>
                  <a:lnTo>
                    <a:pt x="177" y="625"/>
                  </a:lnTo>
                  <a:lnTo>
                    <a:pt x="195" y="610"/>
                  </a:lnTo>
                  <a:lnTo>
                    <a:pt x="211" y="597"/>
                  </a:lnTo>
                  <a:lnTo>
                    <a:pt x="226" y="583"/>
                  </a:lnTo>
                  <a:lnTo>
                    <a:pt x="240" y="572"/>
                  </a:lnTo>
                  <a:lnTo>
                    <a:pt x="253" y="560"/>
                  </a:lnTo>
                  <a:lnTo>
                    <a:pt x="266" y="550"/>
                  </a:lnTo>
                  <a:lnTo>
                    <a:pt x="278" y="540"/>
                  </a:lnTo>
                  <a:lnTo>
                    <a:pt x="290" y="530"/>
                  </a:lnTo>
                  <a:lnTo>
                    <a:pt x="302" y="521"/>
                  </a:lnTo>
                  <a:lnTo>
                    <a:pt x="314" y="512"/>
                  </a:lnTo>
                  <a:lnTo>
                    <a:pt x="326" y="502"/>
                  </a:lnTo>
                  <a:lnTo>
                    <a:pt x="338" y="493"/>
                  </a:lnTo>
                  <a:lnTo>
                    <a:pt x="351" y="482"/>
                  </a:lnTo>
                  <a:lnTo>
                    <a:pt x="369" y="468"/>
                  </a:lnTo>
                  <a:lnTo>
                    <a:pt x="388" y="452"/>
                  </a:lnTo>
                  <a:lnTo>
                    <a:pt x="405" y="437"/>
                  </a:lnTo>
                  <a:lnTo>
                    <a:pt x="422" y="421"/>
                  </a:lnTo>
                  <a:lnTo>
                    <a:pt x="438" y="405"/>
                  </a:lnTo>
                  <a:lnTo>
                    <a:pt x="453" y="389"/>
                  </a:lnTo>
                  <a:lnTo>
                    <a:pt x="467" y="371"/>
                  </a:lnTo>
                  <a:lnTo>
                    <a:pt x="480" y="353"/>
                  </a:lnTo>
                  <a:lnTo>
                    <a:pt x="491" y="335"/>
                  </a:lnTo>
                  <a:lnTo>
                    <a:pt x="501" y="316"/>
                  </a:lnTo>
                  <a:lnTo>
                    <a:pt x="509" y="295"/>
                  </a:lnTo>
                  <a:lnTo>
                    <a:pt x="514" y="274"/>
                  </a:lnTo>
                  <a:lnTo>
                    <a:pt x="518" y="252"/>
                  </a:lnTo>
                  <a:lnTo>
                    <a:pt x="519" y="229"/>
                  </a:lnTo>
                  <a:lnTo>
                    <a:pt x="518" y="205"/>
                  </a:lnTo>
                  <a:lnTo>
                    <a:pt x="514" y="181"/>
                  </a:lnTo>
                  <a:lnTo>
                    <a:pt x="508" y="159"/>
                  </a:lnTo>
                  <a:lnTo>
                    <a:pt x="499" y="138"/>
                  </a:lnTo>
                  <a:lnTo>
                    <a:pt x="489" y="119"/>
                  </a:lnTo>
                  <a:lnTo>
                    <a:pt x="476" y="101"/>
                  </a:lnTo>
                  <a:lnTo>
                    <a:pt x="463" y="84"/>
                  </a:lnTo>
                  <a:lnTo>
                    <a:pt x="446" y="68"/>
                  </a:lnTo>
                  <a:lnTo>
                    <a:pt x="429" y="55"/>
                  </a:lnTo>
                  <a:lnTo>
                    <a:pt x="410" y="42"/>
                  </a:lnTo>
                  <a:lnTo>
                    <a:pt x="389" y="31"/>
                  </a:lnTo>
                  <a:lnTo>
                    <a:pt x="368" y="22"/>
                  </a:lnTo>
                  <a:lnTo>
                    <a:pt x="345" y="14"/>
                  </a:lnTo>
                  <a:lnTo>
                    <a:pt x="321" y="8"/>
                  </a:lnTo>
                  <a:lnTo>
                    <a:pt x="296" y="4"/>
                  </a:lnTo>
                  <a:lnTo>
                    <a:pt x="270" y="1"/>
                  </a:lnTo>
                  <a:lnTo>
                    <a:pt x="244" y="0"/>
                  </a:lnTo>
                  <a:lnTo>
                    <a:pt x="216" y="2"/>
                  </a:lnTo>
                  <a:lnTo>
                    <a:pt x="189" y="5"/>
                  </a:lnTo>
                  <a:lnTo>
                    <a:pt x="163" y="11"/>
                  </a:lnTo>
                  <a:lnTo>
                    <a:pt x="139" y="20"/>
                  </a:lnTo>
                  <a:lnTo>
                    <a:pt x="116" y="31"/>
                  </a:lnTo>
                  <a:lnTo>
                    <a:pt x="95" y="43"/>
                  </a:lnTo>
                  <a:lnTo>
                    <a:pt x="76" y="57"/>
                  </a:lnTo>
                  <a:lnTo>
                    <a:pt x="59" y="73"/>
                  </a:lnTo>
                  <a:lnTo>
                    <a:pt x="44" y="89"/>
                  </a:lnTo>
                  <a:lnTo>
                    <a:pt x="31" y="108"/>
                  </a:lnTo>
                  <a:lnTo>
                    <a:pt x="20" y="127"/>
                  </a:lnTo>
                  <a:lnTo>
                    <a:pt x="11" y="147"/>
                  </a:lnTo>
                  <a:lnTo>
                    <a:pt x="5" y="167"/>
                  </a:lnTo>
                  <a:lnTo>
                    <a:pt x="1" y="189"/>
                  </a:lnTo>
                  <a:lnTo>
                    <a:pt x="0" y="210"/>
                  </a:lnTo>
                  <a:lnTo>
                    <a:pt x="1" y="223"/>
                  </a:lnTo>
                  <a:lnTo>
                    <a:pt x="3" y="234"/>
                  </a:lnTo>
                  <a:lnTo>
                    <a:pt x="7" y="243"/>
                  </a:lnTo>
                  <a:lnTo>
                    <a:pt x="12" y="251"/>
                  </a:lnTo>
                  <a:lnTo>
                    <a:pt x="17" y="258"/>
                  </a:lnTo>
                  <a:lnTo>
                    <a:pt x="23" y="263"/>
                  </a:lnTo>
                  <a:lnTo>
                    <a:pt x="30" y="267"/>
                  </a:lnTo>
                  <a:lnTo>
                    <a:pt x="37" y="270"/>
                  </a:lnTo>
                  <a:lnTo>
                    <a:pt x="43" y="273"/>
                  </a:lnTo>
                  <a:lnTo>
                    <a:pt x="49" y="274"/>
                  </a:lnTo>
                  <a:lnTo>
                    <a:pt x="54" y="275"/>
                  </a:lnTo>
                  <a:lnTo>
                    <a:pt x="59" y="275"/>
                  </a:lnTo>
                  <a:lnTo>
                    <a:pt x="62" y="276"/>
                  </a:lnTo>
                  <a:lnTo>
                    <a:pt x="71" y="275"/>
                  </a:lnTo>
                  <a:lnTo>
                    <a:pt x="79" y="273"/>
                  </a:lnTo>
                  <a:lnTo>
                    <a:pt x="88" y="270"/>
                  </a:lnTo>
                  <a:lnTo>
                    <a:pt x="96" y="266"/>
                  </a:lnTo>
                  <a:lnTo>
                    <a:pt x="104" y="261"/>
                  </a:lnTo>
                  <a:lnTo>
                    <a:pt x="111" y="254"/>
                  </a:lnTo>
                  <a:lnTo>
                    <a:pt x="116" y="246"/>
                  </a:lnTo>
                  <a:lnTo>
                    <a:pt x="121" y="236"/>
                  </a:lnTo>
                  <a:lnTo>
                    <a:pt x="123" y="225"/>
                  </a:lnTo>
                  <a:lnTo>
                    <a:pt x="124" y="214"/>
                  </a:lnTo>
                  <a:lnTo>
                    <a:pt x="124" y="208"/>
                  </a:lnTo>
                  <a:lnTo>
                    <a:pt x="122" y="195"/>
                  </a:lnTo>
                  <a:lnTo>
                    <a:pt x="120" y="188"/>
                  </a:lnTo>
                  <a:lnTo>
                    <a:pt x="117" y="181"/>
                  </a:lnTo>
                  <a:lnTo>
                    <a:pt x="113" y="174"/>
                  </a:lnTo>
                  <a:lnTo>
                    <a:pt x="107" y="168"/>
                  </a:lnTo>
                  <a:lnTo>
                    <a:pt x="100" y="163"/>
                  </a:lnTo>
                  <a:lnTo>
                    <a:pt x="92" y="158"/>
                  </a:lnTo>
                  <a:lnTo>
                    <a:pt x="82" y="155"/>
                  </a:lnTo>
                  <a:lnTo>
                    <a:pt x="69" y="152"/>
                  </a:lnTo>
                  <a:lnTo>
                    <a:pt x="55" y="152"/>
                  </a:lnTo>
                  <a:lnTo>
                    <a:pt x="64" y="133"/>
                  </a:lnTo>
                  <a:lnTo>
                    <a:pt x="75" y="117"/>
                  </a:lnTo>
                  <a:lnTo>
                    <a:pt x="86" y="103"/>
                  </a:lnTo>
                  <a:lnTo>
                    <a:pt x="99" y="90"/>
                  </a:lnTo>
                  <a:lnTo>
                    <a:pt x="113" y="79"/>
                  </a:lnTo>
                  <a:lnTo>
                    <a:pt x="126" y="70"/>
                  </a:lnTo>
                  <a:lnTo>
                    <a:pt x="141" y="62"/>
                  </a:lnTo>
                  <a:lnTo>
                    <a:pt x="156" y="56"/>
                  </a:lnTo>
                  <a:lnTo>
                    <a:pt x="170" y="51"/>
                  </a:lnTo>
                  <a:lnTo>
                    <a:pt x="185" y="47"/>
                  </a:lnTo>
                  <a:lnTo>
                    <a:pt x="199" y="44"/>
                  </a:lnTo>
                  <a:lnTo>
                    <a:pt x="213" y="43"/>
                  </a:lnTo>
                  <a:lnTo>
                    <a:pt x="226" y="42"/>
                  </a:lnTo>
                  <a:lnTo>
                    <a:pt x="249" y="43"/>
                  </a:lnTo>
                  <a:lnTo>
                    <a:pt x="270" y="47"/>
                  </a:lnTo>
                  <a:lnTo>
                    <a:pt x="290" y="53"/>
                  </a:lnTo>
                  <a:lnTo>
                    <a:pt x="308" y="60"/>
                  </a:lnTo>
                  <a:lnTo>
                    <a:pt x="325" y="69"/>
                  </a:lnTo>
                  <a:lnTo>
                    <a:pt x="340" y="81"/>
                  </a:lnTo>
                  <a:lnTo>
                    <a:pt x="353" y="93"/>
                  </a:lnTo>
                  <a:lnTo>
                    <a:pt x="366" y="107"/>
                  </a:lnTo>
                  <a:lnTo>
                    <a:pt x="376" y="122"/>
                  </a:lnTo>
                  <a:lnTo>
                    <a:pt x="385" y="138"/>
                  </a:lnTo>
                  <a:lnTo>
                    <a:pt x="392" y="155"/>
                  </a:lnTo>
                  <a:lnTo>
                    <a:pt x="398" y="173"/>
                  </a:lnTo>
                  <a:lnTo>
                    <a:pt x="402" y="191"/>
                  </a:lnTo>
                  <a:lnTo>
                    <a:pt x="404" y="210"/>
                  </a:lnTo>
                  <a:lnTo>
                    <a:pt x="405" y="229"/>
                  </a:lnTo>
                  <a:lnTo>
                    <a:pt x="403" y="254"/>
                  </a:lnTo>
                  <a:lnTo>
                    <a:pt x="399" y="278"/>
                  </a:lnTo>
                  <a:lnTo>
                    <a:pt x="393" y="301"/>
                  </a:lnTo>
                  <a:lnTo>
                    <a:pt x="385" y="323"/>
                  </a:lnTo>
                  <a:lnTo>
                    <a:pt x="375" y="344"/>
                  </a:lnTo>
                  <a:lnTo>
                    <a:pt x="364" y="364"/>
                  </a:lnTo>
                  <a:lnTo>
                    <a:pt x="352" y="383"/>
                  </a:lnTo>
                  <a:lnTo>
                    <a:pt x="340" y="400"/>
                  </a:lnTo>
                  <a:lnTo>
                    <a:pt x="328" y="416"/>
                  </a:lnTo>
                  <a:lnTo>
                    <a:pt x="316" y="430"/>
                  </a:lnTo>
                  <a:lnTo>
                    <a:pt x="305" y="443"/>
                  </a:lnTo>
                  <a:lnTo>
                    <a:pt x="295" y="454"/>
                  </a:lnTo>
                  <a:lnTo>
                    <a:pt x="12" y="733"/>
                  </a:lnTo>
                  <a:lnTo>
                    <a:pt x="7" y="737"/>
                  </a:lnTo>
                  <a:lnTo>
                    <a:pt x="4" y="741"/>
                  </a:lnTo>
                  <a:lnTo>
                    <a:pt x="2" y="746"/>
                  </a:lnTo>
                  <a:lnTo>
                    <a:pt x="1" y="751"/>
                  </a:lnTo>
                  <a:lnTo>
                    <a:pt x="0" y="758"/>
                  </a:lnTo>
                  <a:lnTo>
                    <a:pt x="0" y="767"/>
                  </a:lnTo>
                  <a:lnTo>
                    <a:pt x="0" y="779"/>
                  </a:lnTo>
                  <a:lnTo>
                    <a:pt x="484" y="779"/>
                  </a:lnTo>
                  <a:lnTo>
                    <a:pt x="519" y="56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" name="Group 22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5068571" y="2132856"/>
            <a:ext cx="163675" cy="185728"/>
            <a:chOff x="3304" y="1378"/>
            <a:chExt cx="1284" cy="1457"/>
          </a:xfrm>
        </p:grpSpPr>
        <p:sp>
          <p:nvSpPr>
            <p:cNvPr id="59416" name="Freeform 24"/>
            <p:cNvSpPr>
              <a:spLocks noEditPoints="1"/>
            </p:cNvSpPr>
            <p:nvPr/>
          </p:nvSpPr>
          <p:spPr bwMode="auto">
            <a:xfrm>
              <a:off x="3304" y="1378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17" name="Freeform 25"/>
            <p:cNvSpPr>
              <a:spLocks/>
            </p:cNvSpPr>
            <p:nvPr/>
          </p:nvSpPr>
          <p:spPr bwMode="auto">
            <a:xfrm>
              <a:off x="4047" y="2032"/>
              <a:ext cx="541" cy="803"/>
            </a:xfrm>
            <a:custGeom>
              <a:avLst/>
              <a:gdLst/>
              <a:ahLst/>
              <a:cxnLst>
                <a:cxn ang="0">
                  <a:pos x="312" y="396"/>
                </a:cxn>
                <a:cxn ang="0">
                  <a:pos x="371" y="435"/>
                </a:cxn>
                <a:cxn ang="0">
                  <a:pos x="406" y="504"/>
                </a:cxn>
                <a:cxn ang="0">
                  <a:pos x="414" y="601"/>
                </a:cxn>
                <a:cxn ang="0">
                  <a:pos x="396" y="680"/>
                </a:cxn>
                <a:cxn ang="0">
                  <a:pos x="359" y="730"/>
                </a:cxn>
                <a:cxn ang="0">
                  <a:pos x="311" y="757"/>
                </a:cxn>
                <a:cxn ang="0">
                  <a:pos x="262" y="765"/>
                </a:cxn>
                <a:cxn ang="0">
                  <a:pos x="206" y="760"/>
                </a:cxn>
                <a:cxn ang="0">
                  <a:pos x="137" y="740"/>
                </a:cxn>
                <a:cxn ang="0">
                  <a:pos x="75" y="698"/>
                </a:cxn>
                <a:cxn ang="0">
                  <a:pos x="99" y="674"/>
                </a:cxn>
                <a:cxn ang="0">
                  <a:pos x="124" y="647"/>
                </a:cxn>
                <a:cxn ang="0">
                  <a:pos x="131" y="617"/>
                </a:cxn>
                <a:cxn ang="0">
                  <a:pos x="112" y="571"/>
                </a:cxn>
                <a:cxn ang="0">
                  <a:pos x="66" y="553"/>
                </a:cxn>
                <a:cxn ang="0">
                  <a:pos x="29" y="563"/>
                </a:cxn>
                <a:cxn ang="0">
                  <a:pos x="4" y="595"/>
                </a:cxn>
                <a:cxn ang="0">
                  <a:pos x="6" y="660"/>
                </a:cxn>
                <a:cxn ang="0">
                  <a:pos x="47" y="727"/>
                </a:cxn>
                <a:cxn ang="0">
                  <a:pos x="119" y="774"/>
                </a:cxn>
                <a:cxn ang="0">
                  <a:pos x="212" y="800"/>
                </a:cxn>
                <a:cxn ang="0">
                  <a:pos x="323" y="798"/>
                </a:cxn>
                <a:cxn ang="0">
                  <a:pos x="424" y="762"/>
                </a:cxn>
                <a:cxn ang="0">
                  <a:pos x="496" y="700"/>
                </a:cxn>
                <a:cxn ang="0">
                  <a:pos x="535" y="620"/>
                </a:cxn>
                <a:cxn ang="0">
                  <a:pos x="536" y="537"/>
                </a:cxn>
                <a:cxn ang="0">
                  <a:pos x="501" y="464"/>
                </a:cxn>
                <a:cxn ang="0">
                  <a:pos x="433" y="403"/>
                </a:cxn>
                <a:cxn ang="0">
                  <a:pos x="336" y="366"/>
                </a:cxn>
                <a:cxn ang="0">
                  <a:pos x="423" y="319"/>
                </a:cxn>
                <a:cxn ang="0">
                  <a:pos x="477" y="258"/>
                </a:cxn>
                <a:cxn ang="0">
                  <a:pos x="501" y="193"/>
                </a:cxn>
                <a:cxn ang="0">
                  <a:pos x="498" y="123"/>
                </a:cxn>
                <a:cxn ang="0">
                  <a:pos x="452" y="59"/>
                </a:cxn>
                <a:cxn ang="0">
                  <a:pos x="371" y="16"/>
                </a:cxn>
                <a:cxn ang="0">
                  <a:pos x="267" y="0"/>
                </a:cxn>
                <a:cxn ang="0">
                  <a:pos x="164" y="15"/>
                </a:cxn>
                <a:cxn ang="0">
                  <a:pos x="86" y="56"/>
                </a:cxn>
                <a:cxn ang="0">
                  <a:pos x="43" y="119"/>
                </a:cxn>
                <a:cxn ang="0">
                  <a:pos x="40" y="181"/>
                </a:cxn>
                <a:cxn ang="0">
                  <a:pos x="67" y="212"/>
                </a:cxn>
                <a:cxn ang="0">
                  <a:pos x="111" y="218"/>
                </a:cxn>
                <a:cxn ang="0">
                  <a:pos x="148" y="193"/>
                </a:cxn>
                <a:cxn ang="0">
                  <a:pos x="157" y="147"/>
                </a:cxn>
                <a:cxn ang="0">
                  <a:pos x="133" y="110"/>
                </a:cxn>
                <a:cxn ang="0">
                  <a:pos x="110" y="85"/>
                </a:cxn>
                <a:cxn ang="0">
                  <a:pos x="171" y="50"/>
                </a:cxn>
                <a:cxn ang="0">
                  <a:pos x="236" y="35"/>
                </a:cxn>
                <a:cxn ang="0">
                  <a:pos x="285" y="36"/>
                </a:cxn>
                <a:cxn ang="0">
                  <a:pos x="331" y="50"/>
                </a:cxn>
                <a:cxn ang="0">
                  <a:pos x="369" y="83"/>
                </a:cxn>
                <a:cxn ang="0">
                  <a:pos x="389" y="142"/>
                </a:cxn>
                <a:cxn ang="0">
                  <a:pos x="381" y="226"/>
                </a:cxn>
                <a:cxn ang="0">
                  <a:pos x="343" y="301"/>
                </a:cxn>
                <a:cxn ang="0">
                  <a:pos x="292" y="340"/>
                </a:cxn>
                <a:cxn ang="0">
                  <a:pos x="231" y="351"/>
                </a:cxn>
                <a:cxn ang="0">
                  <a:pos x="187" y="354"/>
                </a:cxn>
                <a:cxn ang="0">
                  <a:pos x="175" y="356"/>
                </a:cxn>
                <a:cxn ang="0">
                  <a:pos x="166" y="361"/>
                </a:cxn>
                <a:cxn ang="0">
                  <a:pos x="166" y="382"/>
                </a:cxn>
                <a:cxn ang="0">
                  <a:pos x="194" y="387"/>
                </a:cxn>
              </a:cxnLst>
              <a:rect l="0" t="0" r="r" b="b"/>
              <a:pathLst>
                <a:path w="541" h="803">
                  <a:moveTo>
                    <a:pt x="257" y="387"/>
                  </a:moveTo>
                  <a:lnTo>
                    <a:pt x="277" y="388"/>
                  </a:lnTo>
                  <a:lnTo>
                    <a:pt x="295" y="391"/>
                  </a:lnTo>
                  <a:lnTo>
                    <a:pt x="312" y="396"/>
                  </a:lnTo>
                  <a:lnTo>
                    <a:pt x="329" y="403"/>
                  </a:lnTo>
                  <a:lnTo>
                    <a:pt x="344" y="412"/>
                  </a:lnTo>
                  <a:lnTo>
                    <a:pt x="358" y="422"/>
                  </a:lnTo>
                  <a:lnTo>
                    <a:pt x="371" y="435"/>
                  </a:lnTo>
                  <a:lnTo>
                    <a:pt x="382" y="449"/>
                  </a:lnTo>
                  <a:lnTo>
                    <a:pt x="392" y="466"/>
                  </a:lnTo>
                  <a:lnTo>
                    <a:pt x="400" y="484"/>
                  </a:lnTo>
                  <a:lnTo>
                    <a:pt x="406" y="504"/>
                  </a:lnTo>
                  <a:lnTo>
                    <a:pt x="411" y="526"/>
                  </a:lnTo>
                  <a:lnTo>
                    <a:pt x="414" y="550"/>
                  </a:lnTo>
                  <a:lnTo>
                    <a:pt x="415" y="576"/>
                  </a:lnTo>
                  <a:lnTo>
                    <a:pt x="414" y="601"/>
                  </a:lnTo>
                  <a:lnTo>
                    <a:pt x="411" y="624"/>
                  </a:lnTo>
                  <a:lnTo>
                    <a:pt x="407" y="644"/>
                  </a:lnTo>
                  <a:lnTo>
                    <a:pt x="402" y="663"/>
                  </a:lnTo>
                  <a:lnTo>
                    <a:pt x="396" y="680"/>
                  </a:lnTo>
                  <a:lnTo>
                    <a:pt x="388" y="695"/>
                  </a:lnTo>
                  <a:lnTo>
                    <a:pt x="379" y="708"/>
                  </a:lnTo>
                  <a:lnTo>
                    <a:pt x="369" y="720"/>
                  </a:lnTo>
                  <a:lnTo>
                    <a:pt x="359" y="730"/>
                  </a:lnTo>
                  <a:lnTo>
                    <a:pt x="348" y="739"/>
                  </a:lnTo>
                  <a:lnTo>
                    <a:pt x="336" y="747"/>
                  </a:lnTo>
                  <a:lnTo>
                    <a:pt x="324" y="752"/>
                  </a:lnTo>
                  <a:lnTo>
                    <a:pt x="311" y="757"/>
                  </a:lnTo>
                  <a:lnTo>
                    <a:pt x="299" y="761"/>
                  </a:lnTo>
                  <a:lnTo>
                    <a:pt x="287" y="763"/>
                  </a:lnTo>
                  <a:lnTo>
                    <a:pt x="274" y="764"/>
                  </a:lnTo>
                  <a:lnTo>
                    <a:pt x="262" y="765"/>
                  </a:lnTo>
                  <a:lnTo>
                    <a:pt x="250" y="765"/>
                  </a:lnTo>
                  <a:lnTo>
                    <a:pt x="237" y="764"/>
                  </a:lnTo>
                  <a:lnTo>
                    <a:pt x="222" y="762"/>
                  </a:lnTo>
                  <a:lnTo>
                    <a:pt x="206" y="760"/>
                  </a:lnTo>
                  <a:lnTo>
                    <a:pt x="189" y="757"/>
                  </a:lnTo>
                  <a:lnTo>
                    <a:pt x="172" y="753"/>
                  </a:lnTo>
                  <a:lnTo>
                    <a:pt x="154" y="747"/>
                  </a:lnTo>
                  <a:lnTo>
                    <a:pt x="137" y="740"/>
                  </a:lnTo>
                  <a:lnTo>
                    <a:pt x="120" y="732"/>
                  </a:lnTo>
                  <a:lnTo>
                    <a:pt x="104" y="723"/>
                  </a:lnTo>
                  <a:lnTo>
                    <a:pt x="89" y="711"/>
                  </a:lnTo>
                  <a:lnTo>
                    <a:pt x="75" y="698"/>
                  </a:lnTo>
                  <a:lnTo>
                    <a:pt x="62" y="683"/>
                  </a:lnTo>
                  <a:lnTo>
                    <a:pt x="77" y="681"/>
                  </a:lnTo>
                  <a:lnTo>
                    <a:pt x="88" y="678"/>
                  </a:lnTo>
                  <a:lnTo>
                    <a:pt x="99" y="674"/>
                  </a:lnTo>
                  <a:lnTo>
                    <a:pt x="107" y="669"/>
                  </a:lnTo>
                  <a:lnTo>
                    <a:pt x="114" y="662"/>
                  </a:lnTo>
                  <a:lnTo>
                    <a:pt x="120" y="655"/>
                  </a:lnTo>
                  <a:lnTo>
                    <a:pt x="124" y="647"/>
                  </a:lnTo>
                  <a:lnTo>
                    <a:pt x="127" y="640"/>
                  </a:lnTo>
                  <a:lnTo>
                    <a:pt x="129" y="632"/>
                  </a:lnTo>
                  <a:lnTo>
                    <a:pt x="130" y="624"/>
                  </a:lnTo>
                  <a:lnTo>
                    <a:pt x="131" y="617"/>
                  </a:lnTo>
                  <a:lnTo>
                    <a:pt x="129" y="604"/>
                  </a:lnTo>
                  <a:lnTo>
                    <a:pt x="126" y="591"/>
                  </a:lnTo>
                  <a:lnTo>
                    <a:pt x="120" y="580"/>
                  </a:lnTo>
                  <a:lnTo>
                    <a:pt x="112" y="571"/>
                  </a:lnTo>
                  <a:lnTo>
                    <a:pt x="103" y="563"/>
                  </a:lnTo>
                  <a:lnTo>
                    <a:pt x="92" y="557"/>
                  </a:lnTo>
                  <a:lnTo>
                    <a:pt x="79" y="554"/>
                  </a:lnTo>
                  <a:lnTo>
                    <a:pt x="66" y="553"/>
                  </a:lnTo>
                  <a:lnTo>
                    <a:pt x="56" y="553"/>
                  </a:lnTo>
                  <a:lnTo>
                    <a:pt x="47" y="555"/>
                  </a:lnTo>
                  <a:lnTo>
                    <a:pt x="37" y="558"/>
                  </a:lnTo>
                  <a:lnTo>
                    <a:pt x="29" y="563"/>
                  </a:lnTo>
                  <a:lnTo>
                    <a:pt x="21" y="569"/>
                  </a:lnTo>
                  <a:lnTo>
                    <a:pt x="14" y="576"/>
                  </a:lnTo>
                  <a:lnTo>
                    <a:pt x="8" y="585"/>
                  </a:lnTo>
                  <a:lnTo>
                    <a:pt x="4" y="595"/>
                  </a:lnTo>
                  <a:lnTo>
                    <a:pt x="1" y="607"/>
                  </a:lnTo>
                  <a:lnTo>
                    <a:pt x="0" y="621"/>
                  </a:lnTo>
                  <a:lnTo>
                    <a:pt x="2" y="641"/>
                  </a:lnTo>
                  <a:lnTo>
                    <a:pt x="6" y="660"/>
                  </a:lnTo>
                  <a:lnTo>
                    <a:pt x="12" y="678"/>
                  </a:lnTo>
                  <a:lnTo>
                    <a:pt x="22" y="696"/>
                  </a:lnTo>
                  <a:lnTo>
                    <a:pt x="33" y="712"/>
                  </a:lnTo>
                  <a:lnTo>
                    <a:pt x="47" y="727"/>
                  </a:lnTo>
                  <a:lnTo>
                    <a:pt x="62" y="740"/>
                  </a:lnTo>
                  <a:lnTo>
                    <a:pt x="79" y="753"/>
                  </a:lnTo>
                  <a:lnTo>
                    <a:pt x="98" y="764"/>
                  </a:lnTo>
                  <a:lnTo>
                    <a:pt x="119" y="774"/>
                  </a:lnTo>
                  <a:lnTo>
                    <a:pt x="140" y="783"/>
                  </a:lnTo>
                  <a:lnTo>
                    <a:pt x="163" y="790"/>
                  </a:lnTo>
                  <a:lnTo>
                    <a:pt x="187" y="796"/>
                  </a:lnTo>
                  <a:lnTo>
                    <a:pt x="212" y="800"/>
                  </a:lnTo>
                  <a:lnTo>
                    <a:pt x="238" y="802"/>
                  </a:lnTo>
                  <a:lnTo>
                    <a:pt x="264" y="803"/>
                  </a:lnTo>
                  <a:lnTo>
                    <a:pt x="295" y="802"/>
                  </a:lnTo>
                  <a:lnTo>
                    <a:pt x="323" y="798"/>
                  </a:lnTo>
                  <a:lnTo>
                    <a:pt x="351" y="792"/>
                  </a:lnTo>
                  <a:lnTo>
                    <a:pt x="377" y="784"/>
                  </a:lnTo>
                  <a:lnTo>
                    <a:pt x="401" y="774"/>
                  </a:lnTo>
                  <a:lnTo>
                    <a:pt x="424" y="762"/>
                  </a:lnTo>
                  <a:lnTo>
                    <a:pt x="445" y="749"/>
                  </a:lnTo>
                  <a:lnTo>
                    <a:pt x="463" y="733"/>
                  </a:lnTo>
                  <a:lnTo>
                    <a:pt x="481" y="717"/>
                  </a:lnTo>
                  <a:lnTo>
                    <a:pt x="496" y="700"/>
                  </a:lnTo>
                  <a:lnTo>
                    <a:pt x="509" y="681"/>
                  </a:lnTo>
                  <a:lnTo>
                    <a:pt x="520" y="661"/>
                  </a:lnTo>
                  <a:lnTo>
                    <a:pt x="529" y="641"/>
                  </a:lnTo>
                  <a:lnTo>
                    <a:pt x="535" y="620"/>
                  </a:lnTo>
                  <a:lnTo>
                    <a:pt x="539" y="598"/>
                  </a:lnTo>
                  <a:lnTo>
                    <a:pt x="541" y="576"/>
                  </a:lnTo>
                  <a:lnTo>
                    <a:pt x="540" y="557"/>
                  </a:lnTo>
                  <a:lnTo>
                    <a:pt x="536" y="537"/>
                  </a:lnTo>
                  <a:lnTo>
                    <a:pt x="530" y="518"/>
                  </a:lnTo>
                  <a:lnTo>
                    <a:pt x="523" y="499"/>
                  </a:lnTo>
                  <a:lnTo>
                    <a:pt x="512" y="481"/>
                  </a:lnTo>
                  <a:lnTo>
                    <a:pt x="501" y="464"/>
                  </a:lnTo>
                  <a:lnTo>
                    <a:pt x="487" y="447"/>
                  </a:lnTo>
                  <a:lnTo>
                    <a:pt x="471" y="431"/>
                  </a:lnTo>
                  <a:lnTo>
                    <a:pt x="453" y="417"/>
                  </a:lnTo>
                  <a:lnTo>
                    <a:pt x="433" y="403"/>
                  </a:lnTo>
                  <a:lnTo>
                    <a:pt x="411" y="392"/>
                  </a:lnTo>
                  <a:lnTo>
                    <a:pt x="388" y="382"/>
                  </a:lnTo>
                  <a:lnTo>
                    <a:pt x="363" y="373"/>
                  </a:lnTo>
                  <a:lnTo>
                    <a:pt x="336" y="366"/>
                  </a:lnTo>
                  <a:lnTo>
                    <a:pt x="361" y="356"/>
                  </a:lnTo>
                  <a:lnTo>
                    <a:pt x="384" y="345"/>
                  </a:lnTo>
                  <a:lnTo>
                    <a:pt x="405" y="332"/>
                  </a:lnTo>
                  <a:lnTo>
                    <a:pt x="423" y="319"/>
                  </a:lnTo>
                  <a:lnTo>
                    <a:pt x="439" y="305"/>
                  </a:lnTo>
                  <a:lnTo>
                    <a:pt x="454" y="290"/>
                  </a:lnTo>
                  <a:lnTo>
                    <a:pt x="467" y="274"/>
                  </a:lnTo>
                  <a:lnTo>
                    <a:pt x="477" y="258"/>
                  </a:lnTo>
                  <a:lnTo>
                    <a:pt x="485" y="242"/>
                  </a:lnTo>
                  <a:lnTo>
                    <a:pt x="493" y="226"/>
                  </a:lnTo>
                  <a:lnTo>
                    <a:pt x="498" y="210"/>
                  </a:lnTo>
                  <a:lnTo>
                    <a:pt x="501" y="193"/>
                  </a:lnTo>
                  <a:lnTo>
                    <a:pt x="503" y="178"/>
                  </a:lnTo>
                  <a:lnTo>
                    <a:pt x="504" y="162"/>
                  </a:lnTo>
                  <a:lnTo>
                    <a:pt x="503" y="142"/>
                  </a:lnTo>
                  <a:lnTo>
                    <a:pt x="498" y="123"/>
                  </a:lnTo>
                  <a:lnTo>
                    <a:pt x="491" y="106"/>
                  </a:lnTo>
                  <a:lnTo>
                    <a:pt x="480" y="89"/>
                  </a:lnTo>
                  <a:lnTo>
                    <a:pt x="467" y="74"/>
                  </a:lnTo>
                  <a:lnTo>
                    <a:pt x="452" y="59"/>
                  </a:lnTo>
                  <a:lnTo>
                    <a:pt x="434" y="46"/>
                  </a:lnTo>
                  <a:lnTo>
                    <a:pt x="415" y="35"/>
                  </a:lnTo>
                  <a:lnTo>
                    <a:pt x="394" y="25"/>
                  </a:lnTo>
                  <a:lnTo>
                    <a:pt x="371" y="16"/>
                  </a:lnTo>
                  <a:lnTo>
                    <a:pt x="347" y="9"/>
                  </a:lnTo>
                  <a:lnTo>
                    <a:pt x="321" y="4"/>
                  </a:lnTo>
                  <a:lnTo>
                    <a:pt x="295" y="1"/>
                  </a:lnTo>
                  <a:lnTo>
                    <a:pt x="267" y="0"/>
                  </a:lnTo>
                  <a:lnTo>
                    <a:pt x="239" y="1"/>
                  </a:lnTo>
                  <a:lnTo>
                    <a:pt x="213" y="4"/>
                  </a:lnTo>
                  <a:lnTo>
                    <a:pt x="188" y="8"/>
                  </a:lnTo>
                  <a:lnTo>
                    <a:pt x="164" y="15"/>
                  </a:lnTo>
                  <a:lnTo>
                    <a:pt x="142" y="23"/>
                  </a:lnTo>
                  <a:lnTo>
                    <a:pt x="122" y="32"/>
                  </a:lnTo>
                  <a:lnTo>
                    <a:pt x="103" y="43"/>
                  </a:lnTo>
                  <a:lnTo>
                    <a:pt x="86" y="56"/>
                  </a:lnTo>
                  <a:lnTo>
                    <a:pt x="72" y="70"/>
                  </a:lnTo>
                  <a:lnTo>
                    <a:pt x="59" y="85"/>
                  </a:lnTo>
                  <a:lnTo>
                    <a:pt x="50" y="102"/>
                  </a:lnTo>
                  <a:lnTo>
                    <a:pt x="43" y="119"/>
                  </a:lnTo>
                  <a:lnTo>
                    <a:pt x="38" y="138"/>
                  </a:lnTo>
                  <a:lnTo>
                    <a:pt x="37" y="157"/>
                  </a:lnTo>
                  <a:lnTo>
                    <a:pt x="38" y="170"/>
                  </a:lnTo>
                  <a:lnTo>
                    <a:pt x="40" y="181"/>
                  </a:lnTo>
                  <a:lnTo>
                    <a:pt x="45" y="191"/>
                  </a:lnTo>
                  <a:lnTo>
                    <a:pt x="51" y="199"/>
                  </a:lnTo>
                  <a:lnTo>
                    <a:pt x="58" y="207"/>
                  </a:lnTo>
                  <a:lnTo>
                    <a:pt x="67" y="212"/>
                  </a:lnTo>
                  <a:lnTo>
                    <a:pt x="76" y="216"/>
                  </a:lnTo>
                  <a:lnTo>
                    <a:pt x="86" y="219"/>
                  </a:lnTo>
                  <a:lnTo>
                    <a:pt x="98" y="219"/>
                  </a:lnTo>
                  <a:lnTo>
                    <a:pt x="111" y="218"/>
                  </a:lnTo>
                  <a:lnTo>
                    <a:pt x="123" y="215"/>
                  </a:lnTo>
                  <a:lnTo>
                    <a:pt x="133" y="209"/>
                  </a:lnTo>
                  <a:lnTo>
                    <a:pt x="142" y="202"/>
                  </a:lnTo>
                  <a:lnTo>
                    <a:pt x="148" y="193"/>
                  </a:lnTo>
                  <a:lnTo>
                    <a:pt x="153" y="183"/>
                  </a:lnTo>
                  <a:lnTo>
                    <a:pt x="157" y="171"/>
                  </a:lnTo>
                  <a:lnTo>
                    <a:pt x="158" y="160"/>
                  </a:lnTo>
                  <a:lnTo>
                    <a:pt x="157" y="147"/>
                  </a:lnTo>
                  <a:lnTo>
                    <a:pt x="153" y="136"/>
                  </a:lnTo>
                  <a:lnTo>
                    <a:pt x="148" y="126"/>
                  </a:lnTo>
                  <a:lnTo>
                    <a:pt x="142" y="117"/>
                  </a:lnTo>
                  <a:lnTo>
                    <a:pt x="133" y="110"/>
                  </a:lnTo>
                  <a:lnTo>
                    <a:pt x="123" y="104"/>
                  </a:lnTo>
                  <a:lnTo>
                    <a:pt x="111" y="101"/>
                  </a:lnTo>
                  <a:lnTo>
                    <a:pt x="98" y="99"/>
                  </a:lnTo>
                  <a:lnTo>
                    <a:pt x="110" y="85"/>
                  </a:lnTo>
                  <a:lnTo>
                    <a:pt x="124" y="74"/>
                  </a:lnTo>
                  <a:lnTo>
                    <a:pt x="138" y="64"/>
                  </a:lnTo>
                  <a:lnTo>
                    <a:pt x="155" y="56"/>
                  </a:lnTo>
                  <a:lnTo>
                    <a:pt x="171" y="50"/>
                  </a:lnTo>
                  <a:lnTo>
                    <a:pt x="188" y="44"/>
                  </a:lnTo>
                  <a:lnTo>
                    <a:pt x="205" y="40"/>
                  </a:lnTo>
                  <a:lnTo>
                    <a:pt x="221" y="37"/>
                  </a:lnTo>
                  <a:lnTo>
                    <a:pt x="236" y="35"/>
                  </a:lnTo>
                  <a:lnTo>
                    <a:pt x="251" y="34"/>
                  </a:lnTo>
                  <a:lnTo>
                    <a:pt x="263" y="34"/>
                  </a:lnTo>
                  <a:lnTo>
                    <a:pt x="274" y="35"/>
                  </a:lnTo>
                  <a:lnTo>
                    <a:pt x="285" y="36"/>
                  </a:lnTo>
                  <a:lnTo>
                    <a:pt x="297" y="38"/>
                  </a:lnTo>
                  <a:lnTo>
                    <a:pt x="308" y="40"/>
                  </a:lnTo>
                  <a:lnTo>
                    <a:pt x="320" y="44"/>
                  </a:lnTo>
                  <a:lnTo>
                    <a:pt x="331" y="50"/>
                  </a:lnTo>
                  <a:lnTo>
                    <a:pt x="342" y="56"/>
                  </a:lnTo>
                  <a:lnTo>
                    <a:pt x="352" y="64"/>
                  </a:lnTo>
                  <a:lnTo>
                    <a:pt x="361" y="73"/>
                  </a:lnTo>
                  <a:lnTo>
                    <a:pt x="369" y="83"/>
                  </a:lnTo>
                  <a:lnTo>
                    <a:pt x="376" y="95"/>
                  </a:lnTo>
                  <a:lnTo>
                    <a:pt x="382" y="110"/>
                  </a:lnTo>
                  <a:lnTo>
                    <a:pt x="386" y="125"/>
                  </a:lnTo>
                  <a:lnTo>
                    <a:pt x="389" y="142"/>
                  </a:lnTo>
                  <a:lnTo>
                    <a:pt x="390" y="162"/>
                  </a:lnTo>
                  <a:lnTo>
                    <a:pt x="389" y="183"/>
                  </a:lnTo>
                  <a:lnTo>
                    <a:pt x="386" y="205"/>
                  </a:lnTo>
                  <a:lnTo>
                    <a:pt x="381" y="226"/>
                  </a:lnTo>
                  <a:lnTo>
                    <a:pt x="375" y="247"/>
                  </a:lnTo>
                  <a:lnTo>
                    <a:pt x="366" y="267"/>
                  </a:lnTo>
                  <a:lnTo>
                    <a:pt x="355" y="285"/>
                  </a:lnTo>
                  <a:lnTo>
                    <a:pt x="343" y="301"/>
                  </a:lnTo>
                  <a:lnTo>
                    <a:pt x="330" y="315"/>
                  </a:lnTo>
                  <a:lnTo>
                    <a:pt x="318" y="325"/>
                  </a:lnTo>
                  <a:lnTo>
                    <a:pt x="305" y="334"/>
                  </a:lnTo>
                  <a:lnTo>
                    <a:pt x="292" y="340"/>
                  </a:lnTo>
                  <a:lnTo>
                    <a:pt x="279" y="344"/>
                  </a:lnTo>
                  <a:lnTo>
                    <a:pt x="264" y="347"/>
                  </a:lnTo>
                  <a:lnTo>
                    <a:pt x="249" y="349"/>
                  </a:lnTo>
                  <a:lnTo>
                    <a:pt x="231" y="351"/>
                  </a:lnTo>
                  <a:lnTo>
                    <a:pt x="213" y="352"/>
                  </a:lnTo>
                  <a:lnTo>
                    <a:pt x="202" y="353"/>
                  </a:lnTo>
                  <a:lnTo>
                    <a:pt x="194" y="353"/>
                  </a:lnTo>
                  <a:lnTo>
                    <a:pt x="187" y="354"/>
                  </a:lnTo>
                  <a:lnTo>
                    <a:pt x="183" y="354"/>
                  </a:lnTo>
                  <a:lnTo>
                    <a:pt x="180" y="355"/>
                  </a:lnTo>
                  <a:lnTo>
                    <a:pt x="178" y="355"/>
                  </a:lnTo>
                  <a:lnTo>
                    <a:pt x="175" y="356"/>
                  </a:lnTo>
                  <a:lnTo>
                    <a:pt x="174" y="356"/>
                  </a:lnTo>
                  <a:lnTo>
                    <a:pt x="171" y="357"/>
                  </a:lnTo>
                  <a:lnTo>
                    <a:pt x="169" y="359"/>
                  </a:lnTo>
                  <a:lnTo>
                    <a:pt x="166" y="361"/>
                  </a:lnTo>
                  <a:lnTo>
                    <a:pt x="164" y="365"/>
                  </a:lnTo>
                  <a:lnTo>
                    <a:pt x="163" y="371"/>
                  </a:lnTo>
                  <a:lnTo>
                    <a:pt x="164" y="377"/>
                  </a:lnTo>
                  <a:lnTo>
                    <a:pt x="166" y="382"/>
                  </a:lnTo>
                  <a:lnTo>
                    <a:pt x="169" y="384"/>
                  </a:lnTo>
                  <a:lnTo>
                    <a:pt x="174" y="386"/>
                  </a:lnTo>
                  <a:lnTo>
                    <a:pt x="179" y="387"/>
                  </a:lnTo>
                  <a:lnTo>
                    <a:pt x="194" y="387"/>
                  </a:lnTo>
                  <a:lnTo>
                    <a:pt x="257" y="3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" name="Group 28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6292534" y="2132856"/>
            <a:ext cx="168620" cy="185728"/>
            <a:chOff x="4075" y="1378"/>
            <a:chExt cx="1301" cy="1433"/>
          </a:xfrm>
        </p:grpSpPr>
        <p:sp>
          <p:nvSpPr>
            <p:cNvPr id="59422" name="Freeform 30"/>
            <p:cNvSpPr>
              <a:spLocks noEditPoints="1"/>
            </p:cNvSpPr>
            <p:nvPr/>
          </p:nvSpPr>
          <p:spPr bwMode="auto">
            <a:xfrm>
              <a:off x="4075" y="1378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23" name="Freeform 31"/>
            <p:cNvSpPr>
              <a:spLocks noEditPoints="1"/>
            </p:cNvSpPr>
            <p:nvPr/>
          </p:nvSpPr>
          <p:spPr bwMode="auto">
            <a:xfrm>
              <a:off x="4801" y="2020"/>
              <a:ext cx="575" cy="791"/>
            </a:xfrm>
            <a:custGeom>
              <a:avLst/>
              <a:gdLst/>
              <a:ahLst/>
              <a:cxnLst>
                <a:cxn ang="0">
                  <a:pos x="575" y="557"/>
                </a:cxn>
                <a:cxn ang="0">
                  <a:pos x="445" y="24"/>
                </a:cxn>
                <a:cxn ang="0">
                  <a:pos x="443" y="12"/>
                </a:cxn>
                <a:cxn ang="0">
                  <a:pos x="439" y="4"/>
                </a:cxn>
                <a:cxn ang="0">
                  <a:pos x="427" y="1"/>
                </a:cxn>
                <a:cxn ang="0">
                  <a:pos x="413" y="0"/>
                </a:cxn>
                <a:cxn ang="0">
                  <a:pos x="403" y="2"/>
                </a:cxn>
                <a:cxn ang="0">
                  <a:pos x="394" y="10"/>
                </a:cxn>
                <a:cxn ang="0">
                  <a:pos x="0" y="557"/>
                </a:cxn>
                <a:cxn ang="0">
                  <a:pos x="345" y="599"/>
                </a:cxn>
                <a:cxn ang="0">
                  <a:pos x="344" y="712"/>
                </a:cxn>
                <a:cxn ang="0">
                  <a:pos x="342" y="725"/>
                </a:cxn>
                <a:cxn ang="0">
                  <a:pos x="336" y="735"/>
                </a:cxn>
                <a:cxn ang="0">
                  <a:pos x="323" y="742"/>
                </a:cxn>
                <a:cxn ang="0">
                  <a:pos x="302" y="746"/>
                </a:cxn>
                <a:cxn ang="0">
                  <a:pos x="270" y="749"/>
                </a:cxn>
                <a:cxn ang="0">
                  <a:pos x="218" y="791"/>
                </a:cxn>
                <a:cxn ang="0">
                  <a:pos x="265" y="790"/>
                </a:cxn>
                <a:cxn ang="0">
                  <a:pos x="313" y="788"/>
                </a:cxn>
                <a:cxn ang="0">
                  <a:pos x="357" y="787"/>
                </a:cxn>
                <a:cxn ang="0">
                  <a:pos x="412" y="787"/>
                </a:cxn>
                <a:cxn ang="0">
                  <a:pos x="454" y="788"/>
                </a:cxn>
                <a:cxn ang="0">
                  <a:pos x="525" y="790"/>
                </a:cxn>
                <a:cxn ang="0">
                  <a:pos x="572" y="791"/>
                </a:cxn>
                <a:cxn ang="0">
                  <a:pos x="519" y="749"/>
                </a:cxn>
                <a:cxn ang="0">
                  <a:pos x="488" y="746"/>
                </a:cxn>
                <a:cxn ang="0">
                  <a:pos x="467" y="742"/>
                </a:cxn>
                <a:cxn ang="0">
                  <a:pos x="454" y="735"/>
                </a:cxn>
                <a:cxn ang="0">
                  <a:pos x="447" y="725"/>
                </a:cxn>
                <a:cxn ang="0">
                  <a:pos x="445" y="712"/>
                </a:cxn>
                <a:cxn ang="0">
                  <a:pos x="445" y="599"/>
                </a:cxn>
                <a:cxn ang="0">
                  <a:pos x="353" y="127"/>
                </a:cxn>
                <a:cxn ang="0">
                  <a:pos x="43" y="557"/>
                </a:cxn>
              </a:cxnLst>
              <a:rect l="0" t="0" r="r" b="b"/>
              <a:pathLst>
                <a:path w="575" h="791">
                  <a:moveTo>
                    <a:pt x="575" y="599"/>
                  </a:moveTo>
                  <a:lnTo>
                    <a:pt x="575" y="557"/>
                  </a:lnTo>
                  <a:lnTo>
                    <a:pt x="445" y="557"/>
                  </a:lnTo>
                  <a:lnTo>
                    <a:pt x="445" y="24"/>
                  </a:lnTo>
                  <a:lnTo>
                    <a:pt x="444" y="18"/>
                  </a:lnTo>
                  <a:lnTo>
                    <a:pt x="443" y="12"/>
                  </a:lnTo>
                  <a:lnTo>
                    <a:pt x="442" y="8"/>
                  </a:lnTo>
                  <a:lnTo>
                    <a:pt x="439" y="4"/>
                  </a:lnTo>
                  <a:lnTo>
                    <a:pt x="434" y="2"/>
                  </a:lnTo>
                  <a:lnTo>
                    <a:pt x="427" y="1"/>
                  </a:lnTo>
                  <a:lnTo>
                    <a:pt x="419" y="0"/>
                  </a:lnTo>
                  <a:lnTo>
                    <a:pt x="413" y="0"/>
                  </a:lnTo>
                  <a:lnTo>
                    <a:pt x="408" y="1"/>
                  </a:lnTo>
                  <a:lnTo>
                    <a:pt x="403" y="2"/>
                  </a:lnTo>
                  <a:lnTo>
                    <a:pt x="398" y="5"/>
                  </a:lnTo>
                  <a:lnTo>
                    <a:pt x="394" y="10"/>
                  </a:lnTo>
                  <a:lnTo>
                    <a:pt x="389" y="17"/>
                  </a:lnTo>
                  <a:lnTo>
                    <a:pt x="0" y="557"/>
                  </a:lnTo>
                  <a:lnTo>
                    <a:pt x="0" y="599"/>
                  </a:lnTo>
                  <a:lnTo>
                    <a:pt x="345" y="599"/>
                  </a:lnTo>
                  <a:lnTo>
                    <a:pt x="345" y="704"/>
                  </a:lnTo>
                  <a:lnTo>
                    <a:pt x="344" y="712"/>
                  </a:lnTo>
                  <a:lnTo>
                    <a:pt x="344" y="719"/>
                  </a:lnTo>
                  <a:lnTo>
                    <a:pt x="342" y="725"/>
                  </a:lnTo>
                  <a:lnTo>
                    <a:pt x="340" y="730"/>
                  </a:lnTo>
                  <a:lnTo>
                    <a:pt x="336" y="735"/>
                  </a:lnTo>
                  <a:lnTo>
                    <a:pt x="330" y="739"/>
                  </a:lnTo>
                  <a:lnTo>
                    <a:pt x="323" y="742"/>
                  </a:lnTo>
                  <a:lnTo>
                    <a:pt x="313" y="745"/>
                  </a:lnTo>
                  <a:lnTo>
                    <a:pt x="302" y="746"/>
                  </a:lnTo>
                  <a:lnTo>
                    <a:pt x="287" y="748"/>
                  </a:lnTo>
                  <a:lnTo>
                    <a:pt x="270" y="749"/>
                  </a:lnTo>
                  <a:lnTo>
                    <a:pt x="218" y="749"/>
                  </a:lnTo>
                  <a:lnTo>
                    <a:pt x="218" y="791"/>
                  </a:lnTo>
                  <a:lnTo>
                    <a:pt x="241" y="790"/>
                  </a:lnTo>
                  <a:lnTo>
                    <a:pt x="265" y="790"/>
                  </a:lnTo>
                  <a:lnTo>
                    <a:pt x="289" y="789"/>
                  </a:lnTo>
                  <a:lnTo>
                    <a:pt x="313" y="788"/>
                  </a:lnTo>
                  <a:lnTo>
                    <a:pt x="336" y="787"/>
                  </a:lnTo>
                  <a:lnTo>
                    <a:pt x="357" y="787"/>
                  </a:lnTo>
                  <a:lnTo>
                    <a:pt x="377" y="787"/>
                  </a:lnTo>
                  <a:lnTo>
                    <a:pt x="412" y="787"/>
                  </a:lnTo>
                  <a:lnTo>
                    <a:pt x="432" y="787"/>
                  </a:lnTo>
                  <a:lnTo>
                    <a:pt x="454" y="788"/>
                  </a:lnTo>
                  <a:lnTo>
                    <a:pt x="501" y="789"/>
                  </a:lnTo>
                  <a:lnTo>
                    <a:pt x="525" y="790"/>
                  </a:lnTo>
                  <a:lnTo>
                    <a:pt x="549" y="790"/>
                  </a:lnTo>
                  <a:lnTo>
                    <a:pt x="572" y="791"/>
                  </a:lnTo>
                  <a:lnTo>
                    <a:pt x="572" y="749"/>
                  </a:lnTo>
                  <a:lnTo>
                    <a:pt x="519" y="749"/>
                  </a:lnTo>
                  <a:lnTo>
                    <a:pt x="502" y="748"/>
                  </a:lnTo>
                  <a:lnTo>
                    <a:pt x="488" y="746"/>
                  </a:lnTo>
                  <a:lnTo>
                    <a:pt x="476" y="745"/>
                  </a:lnTo>
                  <a:lnTo>
                    <a:pt x="467" y="742"/>
                  </a:lnTo>
                  <a:lnTo>
                    <a:pt x="460" y="739"/>
                  </a:lnTo>
                  <a:lnTo>
                    <a:pt x="454" y="735"/>
                  </a:lnTo>
                  <a:lnTo>
                    <a:pt x="450" y="730"/>
                  </a:lnTo>
                  <a:lnTo>
                    <a:pt x="447" y="725"/>
                  </a:lnTo>
                  <a:lnTo>
                    <a:pt x="446" y="719"/>
                  </a:lnTo>
                  <a:lnTo>
                    <a:pt x="445" y="712"/>
                  </a:lnTo>
                  <a:lnTo>
                    <a:pt x="445" y="704"/>
                  </a:lnTo>
                  <a:lnTo>
                    <a:pt x="445" y="599"/>
                  </a:lnTo>
                  <a:lnTo>
                    <a:pt x="575" y="599"/>
                  </a:lnTo>
                  <a:close/>
                  <a:moveTo>
                    <a:pt x="353" y="127"/>
                  </a:moveTo>
                  <a:lnTo>
                    <a:pt x="353" y="557"/>
                  </a:lnTo>
                  <a:lnTo>
                    <a:pt x="43" y="557"/>
                  </a:lnTo>
                  <a:lnTo>
                    <a:pt x="353" y="1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7" name="Group 34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2549207" y="2853581"/>
            <a:ext cx="165405" cy="191769"/>
            <a:chOff x="1717" y="1832"/>
            <a:chExt cx="1236" cy="1433"/>
          </a:xfrm>
        </p:grpSpPr>
        <p:sp>
          <p:nvSpPr>
            <p:cNvPr id="59428" name="Freeform 36"/>
            <p:cNvSpPr>
              <a:spLocks noEditPoints="1"/>
            </p:cNvSpPr>
            <p:nvPr/>
          </p:nvSpPr>
          <p:spPr bwMode="auto">
            <a:xfrm>
              <a:off x="1717" y="1832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29" name="Freeform 37"/>
            <p:cNvSpPr>
              <a:spLocks/>
            </p:cNvSpPr>
            <p:nvPr/>
          </p:nvSpPr>
          <p:spPr bwMode="auto">
            <a:xfrm>
              <a:off x="2525" y="2486"/>
              <a:ext cx="428" cy="779"/>
            </a:xfrm>
            <a:custGeom>
              <a:avLst/>
              <a:gdLst/>
              <a:ahLst/>
              <a:cxnLst>
                <a:cxn ang="0">
                  <a:pos x="265" y="21"/>
                </a:cxn>
                <a:cxn ang="0">
                  <a:pos x="262" y="7"/>
                </a:cxn>
                <a:cxn ang="0">
                  <a:pos x="252" y="1"/>
                </a:cxn>
                <a:cxn ang="0">
                  <a:pos x="230" y="0"/>
                </a:cxn>
                <a:cxn ang="0">
                  <a:pos x="193" y="29"/>
                </a:cxn>
                <a:cxn ang="0">
                  <a:pos x="155" y="50"/>
                </a:cxn>
                <a:cxn ang="0">
                  <a:pos x="115" y="63"/>
                </a:cxn>
                <a:cxn ang="0">
                  <a:pos x="77" y="70"/>
                </a:cxn>
                <a:cxn ang="0">
                  <a:pos x="41" y="74"/>
                </a:cxn>
                <a:cxn ang="0">
                  <a:pos x="0" y="75"/>
                </a:cxn>
                <a:cxn ang="0">
                  <a:pos x="11" y="117"/>
                </a:cxn>
                <a:cxn ang="0">
                  <a:pos x="42" y="116"/>
                </a:cxn>
                <a:cxn ang="0">
                  <a:pos x="82" y="112"/>
                </a:cxn>
                <a:cxn ang="0">
                  <a:pos x="126" y="102"/>
                </a:cxn>
                <a:cxn ang="0">
                  <a:pos x="170" y="85"/>
                </a:cxn>
                <a:cxn ang="0">
                  <a:pos x="170" y="698"/>
                </a:cxn>
                <a:cxn ang="0">
                  <a:pos x="167" y="710"/>
                </a:cxn>
                <a:cxn ang="0">
                  <a:pos x="161" y="721"/>
                </a:cxn>
                <a:cxn ang="0">
                  <a:pos x="148" y="728"/>
                </a:cxn>
                <a:cxn ang="0">
                  <a:pos x="128" y="733"/>
                </a:cxn>
                <a:cxn ang="0">
                  <a:pos x="96" y="736"/>
                </a:cxn>
                <a:cxn ang="0">
                  <a:pos x="8" y="737"/>
                </a:cxn>
                <a:cxn ang="0">
                  <a:pos x="14" y="779"/>
                </a:cxn>
                <a:cxn ang="0">
                  <a:pos x="37" y="778"/>
                </a:cxn>
                <a:cxn ang="0">
                  <a:pos x="68" y="777"/>
                </a:cxn>
                <a:cxn ang="0">
                  <a:pos x="104" y="777"/>
                </a:cxn>
                <a:cxn ang="0">
                  <a:pos x="142" y="776"/>
                </a:cxn>
                <a:cxn ang="0">
                  <a:pos x="178" y="775"/>
                </a:cxn>
                <a:cxn ang="0">
                  <a:pos x="239" y="775"/>
                </a:cxn>
                <a:cxn ang="0">
                  <a:pos x="270" y="775"/>
                </a:cxn>
                <a:cxn ang="0">
                  <a:pos x="326" y="777"/>
                </a:cxn>
                <a:cxn ang="0">
                  <a:pos x="364" y="777"/>
                </a:cxn>
                <a:cxn ang="0">
                  <a:pos x="396" y="778"/>
                </a:cxn>
                <a:cxn ang="0">
                  <a:pos x="420" y="779"/>
                </a:cxn>
                <a:cxn ang="0">
                  <a:pos x="428" y="737"/>
                </a:cxn>
                <a:cxn ang="0">
                  <a:pos x="339" y="736"/>
                </a:cxn>
                <a:cxn ang="0">
                  <a:pos x="308" y="733"/>
                </a:cxn>
                <a:cxn ang="0">
                  <a:pos x="287" y="728"/>
                </a:cxn>
                <a:cxn ang="0">
                  <a:pos x="274" y="721"/>
                </a:cxn>
                <a:cxn ang="0">
                  <a:pos x="268" y="710"/>
                </a:cxn>
                <a:cxn ang="0">
                  <a:pos x="266" y="698"/>
                </a:cxn>
                <a:cxn ang="0">
                  <a:pos x="265" y="683"/>
                </a:cxn>
              </a:cxnLst>
              <a:rect l="0" t="0" r="r" b="b"/>
              <a:pathLst>
                <a:path w="428" h="779">
                  <a:moveTo>
                    <a:pt x="265" y="33"/>
                  </a:moveTo>
                  <a:lnTo>
                    <a:pt x="265" y="21"/>
                  </a:lnTo>
                  <a:lnTo>
                    <a:pt x="264" y="12"/>
                  </a:lnTo>
                  <a:lnTo>
                    <a:pt x="262" y="7"/>
                  </a:lnTo>
                  <a:lnTo>
                    <a:pt x="258" y="3"/>
                  </a:lnTo>
                  <a:lnTo>
                    <a:pt x="252" y="1"/>
                  </a:lnTo>
                  <a:lnTo>
                    <a:pt x="242" y="0"/>
                  </a:lnTo>
                  <a:lnTo>
                    <a:pt x="230" y="0"/>
                  </a:lnTo>
                  <a:lnTo>
                    <a:pt x="212" y="16"/>
                  </a:lnTo>
                  <a:lnTo>
                    <a:pt x="193" y="29"/>
                  </a:lnTo>
                  <a:lnTo>
                    <a:pt x="174" y="40"/>
                  </a:lnTo>
                  <a:lnTo>
                    <a:pt x="155" y="50"/>
                  </a:lnTo>
                  <a:lnTo>
                    <a:pt x="134" y="57"/>
                  </a:lnTo>
                  <a:lnTo>
                    <a:pt x="115" y="63"/>
                  </a:lnTo>
                  <a:lnTo>
                    <a:pt x="95" y="67"/>
                  </a:lnTo>
                  <a:lnTo>
                    <a:pt x="77" y="70"/>
                  </a:lnTo>
                  <a:lnTo>
                    <a:pt x="58" y="73"/>
                  </a:lnTo>
                  <a:lnTo>
                    <a:pt x="41" y="74"/>
                  </a:lnTo>
                  <a:lnTo>
                    <a:pt x="26" y="75"/>
                  </a:lnTo>
                  <a:lnTo>
                    <a:pt x="0" y="75"/>
                  </a:lnTo>
                  <a:lnTo>
                    <a:pt x="0" y="117"/>
                  </a:lnTo>
                  <a:lnTo>
                    <a:pt x="11" y="117"/>
                  </a:lnTo>
                  <a:lnTo>
                    <a:pt x="25" y="117"/>
                  </a:lnTo>
                  <a:lnTo>
                    <a:pt x="42" y="116"/>
                  </a:lnTo>
                  <a:lnTo>
                    <a:pt x="61" y="114"/>
                  </a:lnTo>
                  <a:lnTo>
                    <a:pt x="82" y="112"/>
                  </a:lnTo>
                  <a:lnTo>
                    <a:pt x="104" y="108"/>
                  </a:lnTo>
                  <a:lnTo>
                    <a:pt x="126" y="102"/>
                  </a:lnTo>
                  <a:lnTo>
                    <a:pt x="148" y="94"/>
                  </a:lnTo>
                  <a:lnTo>
                    <a:pt x="170" y="85"/>
                  </a:lnTo>
                  <a:lnTo>
                    <a:pt x="170" y="691"/>
                  </a:lnTo>
                  <a:lnTo>
                    <a:pt x="170" y="698"/>
                  </a:lnTo>
                  <a:lnTo>
                    <a:pt x="169" y="705"/>
                  </a:lnTo>
                  <a:lnTo>
                    <a:pt x="167" y="710"/>
                  </a:lnTo>
                  <a:lnTo>
                    <a:pt x="165" y="716"/>
                  </a:lnTo>
                  <a:lnTo>
                    <a:pt x="161" y="721"/>
                  </a:lnTo>
                  <a:lnTo>
                    <a:pt x="156" y="725"/>
                  </a:lnTo>
                  <a:lnTo>
                    <a:pt x="148" y="728"/>
                  </a:lnTo>
                  <a:lnTo>
                    <a:pt x="139" y="731"/>
                  </a:lnTo>
                  <a:lnTo>
                    <a:pt x="128" y="733"/>
                  </a:lnTo>
                  <a:lnTo>
                    <a:pt x="113" y="735"/>
                  </a:lnTo>
                  <a:lnTo>
                    <a:pt x="96" y="736"/>
                  </a:lnTo>
                  <a:lnTo>
                    <a:pt x="76" y="737"/>
                  </a:lnTo>
                  <a:lnTo>
                    <a:pt x="8" y="737"/>
                  </a:lnTo>
                  <a:lnTo>
                    <a:pt x="8" y="779"/>
                  </a:lnTo>
                  <a:lnTo>
                    <a:pt x="14" y="779"/>
                  </a:lnTo>
                  <a:lnTo>
                    <a:pt x="24" y="779"/>
                  </a:lnTo>
                  <a:lnTo>
                    <a:pt x="37" y="778"/>
                  </a:lnTo>
                  <a:lnTo>
                    <a:pt x="51" y="778"/>
                  </a:lnTo>
                  <a:lnTo>
                    <a:pt x="68" y="777"/>
                  </a:lnTo>
                  <a:lnTo>
                    <a:pt x="86" y="777"/>
                  </a:lnTo>
                  <a:lnTo>
                    <a:pt x="104" y="777"/>
                  </a:lnTo>
                  <a:lnTo>
                    <a:pt x="123" y="776"/>
                  </a:lnTo>
                  <a:lnTo>
                    <a:pt x="142" y="776"/>
                  </a:lnTo>
                  <a:lnTo>
                    <a:pt x="160" y="775"/>
                  </a:lnTo>
                  <a:lnTo>
                    <a:pt x="178" y="775"/>
                  </a:lnTo>
                  <a:lnTo>
                    <a:pt x="193" y="775"/>
                  </a:lnTo>
                  <a:lnTo>
                    <a:pt x="239" y="775"/>
                  </a:lnTo>
                  <a:lnTo>
                    <a:pt x="254" y="775"/>
                  </a:lnTo>
                  <a:lnTo>
                    <a:pt x="270" y="775"/>
                  </a:lnTo>
                  <a:lnTo>
                    <a:pt x="288" y="776"/>
                  </a:lnTo>
                  <a:lnTo>
                    <a:pt x="326" y="777"/>
                  </a:lnTo>
                  <a:lnTo>
                    <a:pt x="345" y="777"/>
                  </a:lnTo>
                  <a:lnTo>
                    <a:pt x="364" y="777"/>
                  </a:lnTo>
                  <a:lnTo>
                    <a:pt x="381" y="778"/>
                  </a:lnTo>
                  <a:lnTo>
                    <a:pt x="396" y="778"/>
                  </a:lnTo>
                  <a:lnTo>
                    <a:pt x="410" y="779"/>
                  </a:lnTo>
                  <a:lnTo>
                    <a:pt x="420" y="779"/>
                  </a:lnTo>
                  <a:lnTo>
                    <a:pt x="428" y="779"/>
                  </a:lnTo>
                  <a:lnTo>
                    <a:pt x="428" y="737"/>
                  </a:lnTo>
                  <a:lnTo>
                    <a:pt x="359" y="737"/>
                  </a:lnTo>
                  <a:lnTo>
                    <a:pt x="339" y="736"/>
                  </a:lnTo>
                  <a:lnTo>
                    <a:pt x="322" y="735"/>
                  </a:lnTo>
                  <a:lnTo>
                    <a:pt x="308" y="733"/>
                  </a:lnTo>
                  <a:lnTo>
                    <a:pt x="296" y="731"/>
                  </a:lnTo>
                  <a:lnTo>
                    <a:pt x="287" y="728"/>
                  </a:lnTo>
                  <a:lnTo>
                    <a:pt x="280" y="725"/>
                  </a:lnTo>
                  <a:lnTo>
                    <a:pt x="274" y="721"/>
                  </a:lnTo>
                  <a:lnTo>
                    <a:pt x="270" y="716"/>
                  </a:lnTo>
                  <a:lnTo>
                    <a:pt x="268" y="710"/>
                  </a:lnTo>
                  <a:lnTo>
                    <a:pt x="266" y="705"/>
                  </a:lnTo>
                  <a:lnTo>
                    <a:pt x="266" y="698"/>
                  </a:lnTo>
                  <a:lnTo>
                    <a:pt x="265" y="691"/>
                  </a:lnTo>
                  <a:lnTo>
                    <a:pt x="265" y="683"/>
                  </a:lnTo>
                  <a:lnTo>
                    <a:pt x="265" y="3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8" name="Group 40"/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auto">
          <a:xfrm>
            <a:off x="4500245" y="3229818"/>
            <a:ext cx="205895" cy="231774"/>
            <a:chOff x="2946" y="2069"/>
            <a:chExt cx="1273" cy="1433"/>
          </a:xfrm>
        </p:grpSpPr>
        <p:sp>
          <p:nvSpPr>
            <p:cNvPr id="59434" name="Freeform 42"/>
            <p:cNvSpPr>
              <a:spLocks noEditPoints="1"/>
            </p:cNvSpPr>
            <p:nvPr/>
          </p:nvSpPr>
          <p:spPr bwMode="auto">
            <a:xfrm>
              <a:off x="2946" y="2069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35" name="Freeform 43"/>
            <p:cNvSpPr>
              <a:spLocks/>
            </p:cNvSpPr>
            <p:nvPr/>
          </p:nvSpPr>
          <p:spPr bwMode="auto">
            <a:xfrm>
              <a:off x="3700" y="2723"/>
              <a:ext cx="519" cy="779"/>
            </a:xfrm>
            <a:custGeom>
              <a:avLst/>
              <a:gdLst/>
              <a:ahLst/>
              <a:cxnLst>
                <a:cxn ang="0">
                  <a:pos x="477" y="575"/>
                </a:cxn>
                <a:cxn ang="0">
                  <a:pos x="471" y="611"/>
                </a:cxn>
                <a:cxn ang="0">
                  <a:pos x="461" y="649"/>
                </a:cxn>
                <a:cxn ang="0">
                  <a:pos x="448" y="673"/>
                </a:cxn>
                <a:cxn ang="0">
                  <a:pos x="428" y="677"/>
                </a:cxn>
                <a:cxn ang="0">
                  <a:pos x="393" y="679"/>
                </a:cxn>
                <a:cxn ang="0">
                  <a:pos x="116" y="679"/>
                </a:cxn>
                <a:cxn ang="0">
                  <a:pos x="177" y="625"/>
                </a:cxn>
                <a:cxn ang="0">
                  <a:pos x="226" y="583"/>
                </a:cxn>
                <a:cxn ang="0">
                  <a:pos x="266" y="550"/>
                </a:cxn>
                <a:cxn ang="0">
                  <a:pos x="302" y="521"/>
                </a:cxn>
                <a:cxn ang="0">
                  <a:pos x="338" y="493"/>
                </a:cxn>
                <a:cxn ang="0">
                  <a:pos x="388" y="452"/>
                </a:cxn>
                <a:cxn ang="0">
                  <a:pos x="438" y="405"/>
                </a:cxn>
                <a:cxn ang="0">
                  <a:pos x="480" y="353"/>
                </a:cxn>
                <a:cxn ang="0">
                  <a:pos x="509" y="295"/>
                </a:cxn>
                <a:cxn ang="0">
                  <a:pos x="519" y="229"/>
                </a:cxn>
                <a:cxn ang="0">
                  <a:pos x="508" y="159"/>
                </a:cxn>
                <a:cxn ang="0">
                  <a:pos x="476" y="101"/>
                </a:cxn>
                <a:cxn ang="0">
                  <a:pos x="429" y="55"/>
                </a:cxn>
                <a:cxn ang="0">
                  <a:pos x="368" y="22"/>
                </a:cxn>
                <a:cxn ang="0">
                  <a:pos x="296" y="4"/>
                </a:cxn>
                <a:cxn ang="0">
                  <a:pos x="216" y="2"/>
                </a:cxn>
                <a:cxn ang="0">
                  <a:pos x="139" y="20"/>
                </a:cxn>
                <a:cxn ang="0">
                  <a:pos x="76" y="57"/>
                </a:cxn>
                <a:cxn ang="0">
                  <a:pos x="31" y="108"/>
                </a:cxn>
                <a:cxn ang="0">
                  <a:pos x="5" y="167"/>
                </a:cxn>
                <a:cxn ang="0">
                  <a:pos x="1" y="223"/>
                </a:cxn>
                <a:cxn ang="0">
                  <a:pos x="12" y="251"/>
                </a:cxn>
                <a:cxn ang="0">
                  <a:pos x="30" y="267"/>
                </a:cxn>
                <a:cxn ang="0">
                  <a:pos x="49" y="274"/>
                </a:cxn>
                <a:cxn ang="0">
                  <a:pos x="62" y="276"/>
                </a:cxn>
                <a:cxn ang="0">
                  <a:pos x="88" y="270"/>
                </a:cxn>
                <a:cxn ang="0">
                  <a:pos x="111" y="254"/>
                </a:cxn>
                <a:cxn ang="0">
                  <a:pos x="123" y="225"/>
                </a:cxn>
                <a:cxn ang="0">
                  <a:pos x="122" y="195"/>
                </a:cxn>
                <a:cxn ang="0">
                  <a:pos x="113" y="174"/>
                </a:cxn>
                <a:cxn ang="0">
                  <a:pos x="92" y="158"/>
                </a:cxn>
                <a:cxn ang="0">
                  <a:pos x="55" y="152"/>
                </a:cxn>
                <a:cxn ang="0">
                  <a:pos x="86" y="103"/>
                </a:cxn>
                <a:cxn ang="0">
                  <a:pos x="126" y="70"/>
                </a:cxn>
                <a:cxn ang="0">
                  <a:pos x="170" y="51"/>
                </a:cxn>
                <a:cxn ang="0">
                  <a:pos x="213" y="43"/>
                </a:cxn>
                <a:cxn ang="0">
                  <a:pos x="270" y="47"/>
                </a:cxn>
                <a:cxn ang="0">
                  <a:pos x="325" y="69"/>
                </a:cxn>
                <a:cxn ang="0">
                  <a:pos x="366" y="107"/>
                </a:cxn>
                <a:cxn ang="0">
                  <a:pos x="392" y="155"/>
                </a:cxn>
                <a:cxn ang="0">
                  <a:pos x="404" y="210"/>
                </a:cxn>
                <a:cxn ang="0">
                  <a:pos x="399" y="278"/>
                </a:cxn>
                <a:cxn ang="0">
                  <a:pos x="375" y="344"/>
                </a:cxn>
                <a:cxn ang="0">
                  <a:pos x="340" y="400"/>
                </a:cxn>
                <a:cxn ang="0">
                  <a:pos x="305" y="443"/>
                </a:cxn>
                <a:cxn ang="0">
                  <a:pos x="7" y="737"/>
                </a:cxn>
                <a:cxn ang="0">
                  <a:pos x="1" y="751"/>
                </a:cxn>
                <a:cxn ang="0">
                  <a:pos x="0" y="779"/>
                </a:cxn>
              </a:cxnLst>
              <a:rect l="0" t="0" r="r" b="b"/>
              <a:pathLst>
                <a:path w="519" h="779">
                  <a:moveTo>
                    <a:pt x="519" y="566"/>
                  </a:moveTo>
                  <a:lnTo>
                    <a:pt x="479" y="566"/>
                  </a:lnTo>
                  <a:lnTo>
                    <a:pt x="477" y="575"/>
                  </a:lnTo>
                  <a:lnTo>
                    <a:pt x="476" y="585"/>
                  </a:lnTo>
                  <a:lnTo>
                    <a:pt x="474" y="598"/>
                  </a:lnTo>
                  <a:lnTo>
                    <a:pt x="471" y="611"/>
                  </a:lnTo>
                  <a:lnTo>
                    <a:pt x="468" y="624"/>
                  </a:lnTo>
                  <a:lnTo>
                    <a:pt x="465" y="637"/>
                  </a:lnTo>
                  <a:lnTo>
                    <a:pt x="461" y="649"/>
                  </a:lnTo>
                  <a:lnTo>
                    <a:pt x="457" y="659"/>
                  </a:lnTo>
                  <a:lnTo>
                    <a:pt x="453" y="667"/>
                  </a:lnTo>
                  <a:lnTo>
                    <a:pt x="448" y="673"/>
                  </a:lnTo>
                  <a:lnTo>
                    <a:pt x="444" y="674"/>
                  </a:lnTo>
                  <a:lnTo>
                    <a:pt x="438" y="676"/>
                  </a:lnTo>
                  <a:lnTo>
                    <a:pt x="428" y="677"/>
                  </a:lnTo>
                  <a:lnTo>
                    <a:pt x="418" y="677"/>
                  </a:lnTo>
                  <a:lnTo>
                    <a:pt x="406" y="678"/>
                  </a:lnTo>
                  <a:lnTo>
                    <a:pt x="393" y="679"/>
                  </a:lnTo>
                  <a:lnTo>
                    <a:pt x="380" y="679"/>
                  </a:lnTo>
                  <a:lnTo>
                    <a:pt x="368" y="679"/>
                  </a:lnTo>
                  <a:lnTo>
                    <a:pt x="116" y="679"/>
                  </a:lnTo>
                  <a:lnTo>
                    <a:pt x="138" y="660"/>
                  </a:lnTo>
                  <a:lnTo>
                    <a:pt x="159" y="642"/>
                  </a:lnTo>
                  <a:lnTo>
                    <a:pt x="177" y="625"/>
                  </a:lnTo>
                  <a:lnTo>
                    <a:pt x="195" y="610"/>
                  </a:lnTo>
                  <a:lnTo>
                    <a:pt x="211" y="597"/>
                  </a:lnTo>
                  <a:lnTo>
                    <a:pt x="226" y="583"/>
                  </a:lnTo>
                  <a:lnTo>
                    <a:pt x="240" y="572"/>
                  </a:lnTo>
                  <a:lnTo>
                    <a:pt x="253" y="560"/>
                  </a:lnTo>
                  <a:lnTo>
                    <a:pt x="266" y="550"/>
                  </a:lnTo>
                  <a:lnTo>
                    <a:pt x="278" y="540"/>
                  </a:lnTo>
                  <a:lnTo>
                    <a:pt x="290" y="530"/>
                  </a:lnTo>
                  <a:lnTo>
                    <a:pt x="302" y="521"/>
                  </a:lnTo>
                  <a:lnTo>
                    <a:pt x="314" y="512"/>
                  </a:lnTo>
                  <a:lnTo>
                    <a:pt x="326" y="502"/>
                  </a:lnTo>
                  <a:lnTo>
                    <a:pt x="338" y="493"/>
                  </a:lnTo>
                  <a:lnTo>
                    <a:pt x="351" y="482"/>
                  </a:lnTo>
                  <a:lnTo>
                    <a:pt x="369" y="468"/>
                  </a:lnTo>
                  <a:lnTo>
                    <a:pt x="388" y="452"/>
                  </a:lnTo>
                  <a:lnTo>
                    <a:pt x="405" y="437"/>
                  </a:lnTo>
                  <a:lnTo>
                    <a:pt x="422" y="421"/>
                  </a:lnTo>
                  <a:lnTo>
                    <a:pt x="438" y="405"/>
                  </a:lnTo>
                  <a:lnTo>
                    <a:pt x="453" y="389"/>
                  </a:lnTo>
                  <a:lnTo>
                    <a:pt x="467" y="371"/>
                  </a:lnTo>
                  <a:lnTo>
                    <a:pt x="480" y="353"/>
                  </a:lnTo>
                  <a:lnTo>
                    <a:pt x="491" y="335"/>
                  </a:lnTo>
                  <a:lnTo>
                    <a:pt x="501" y="316"/>
                  </a:lnTo>
                  <a:lnTo>
                    <a:pt x="509" y="295"/>
                  </a:lnTo>
                  <a:lnTo>
                    <a:pt x="514" y="274"/>
                  </a:lnTo>
                  <a:lnTo>
                    <a:pt x="518" y="252"/>
                  </a:lnTo>
                  <a:lnTo>
                    <a:pt x="519" y="229"/>
                  </a:lnTo>
                  <a:lnTo>
                    <a:pt x="518" y="205"/>
                  </a:lnTo>
                  <a:lnTo>
                    <a:pt x="514" y="181"/>
                  </a:lnTo>
                  <a:lnTo>
                    <a:pt x="508" y="159"/>
                  </a:lnTo>
                  <a:lnTo>
                    <a:pt x="499" y="138"/>
                  </a:lnTo>
                  <a:lnTo>
                    <a:pt x="489" y="119"/>
                  </a:lnTo>
                  <a:lnTo>
                    <a:pt x="476" y="101"/>
                  </a:lnTo>
                  <a:lnTo>
                    <a:pt x="463" y="84"/>
                  </a:lnTo>
                  <a:lnTo>
                    <a:pt x="446" y="68"/>
                  </a:lnTo>
                  <a:lnTo>
                    <a:pt x="429" y="55"/>
                  </a:lnTo>
                  <a:lnTo>
                    <a:pt x="410" y="42"/>
                  </a:lnTo>
                  <a:lnTo>
                    <a:pt x="389" y="31"/>
                  </a:lnTo>
                  <a:lnTo>
                    <a:pt x="368" y="22"/>
                  </a:lnTo>
                  <a:lnTo>
                    <a:pt x="345" y="14"/>
                  </a:lnTo>
                  <a:lnTo>
                    <a:pt x="321" y="8"/>
                  </a:lnTo>
                  <a:lnTo>
                    <a:pt x="296" y="4"/>
                  </a:lnTo>
                  <a:lnTo>
                    <a:pt x="270" y="1"/>
                  </a:lnTo>
                  <a:lnTo>
                    <a:pt x="244" y="0"/>
                  </a:lnTo>
                  <a:lnTo>
                    <a:pt x="216" y="2"/>
                  </a:lnTo>
                  <a:lnTo>
                    <a:pt x="189" y="5"/>
                  </a:lnTo>
                  <a:lnTo>
                    <a:pt x="163" y="11"/>
                  </a:lnTo>
                  <a:lnTo>
                    <a:pt x="139" y="20"/>
                  </a:lnTo>
                  <a:lnTo>
                    <a:pt x="116" y="31"/>
                  </a:lnTo>
                  <a:lnTo>
                    <a:pt x="95" y="43"/>
                  </a:lnTo>
                  <a:lnTo>
                    <a:pt x="76" y="57"/>
                  </a:lnTo>
                  <a:lnTo>
                    <a:pt x="59" y="73"/>
                  </a:lnTo>
                  <a:lnTo>
                    <a:pt x="44" y="89"/>
                  </a:lnTo>
                  <a:lnTo>
                    <a:pt x="31" y="108"/>
                  </a:lnTo>
                  <a:lnTo>
                    <a:pt x="20" y="127"/>
                  </a:lnTo>
                  <a:lnTo>
                    <a:pt x="11" y="147"/>
                  </a:lnTo>
                  <a:lnTo>
                    <a:pt x="5" y="167"/>
                  </a:lnTo>
                  <a:lnTo>
                    <a:pt x="1" y="189"/>
                  </a:lnTo>
                  <a:lnTo>
                    <a:pt x="0" y="210"/>
                  </a:lnTo>
                  <a:lnTo>
                    <a:pt x="1" y="223"/>
                  </a:lnTo>
                  <a:lnTo>
                    <a:pt x="3" y="234"/>
                  </a:lnTo>
                  <a:lnTo>
                    <a:pt x="7" y="243"/>
                  </a:lnTo>
                  <a:lnTo>
                    <a:pt x="12" y="251"/>
                  </a:lnTo>
                  <a:lnTo>
                    <a:pt x="17" y="258"/>
                  </a:lnTo>
                  <a:lnTo>
                    <a:pt x="23" y="263"/>
                  </a:lnTo>
                  <a:lnTo>
                    <a:pt x="30" y="267"/>
                  </a:lnTo>
                  <a:lnTo>
                    <a:pt x="37" y="270"/>
                  </a:lnTo>
                  <a:lnTo>
                    <a:pt x="43" y="273"/>
                  </a:lnTo>
                  <a:lnTo>
                    <a:pt x="49" y="274"/>
                  </a:lnTo>
                  <a:lnTo>
                    <a:pt x="54" y="275"/>
                  </a:lnTo>
                  <a:lnTo>
                    <a:pt x="59" y="275"/>
                  </a:lnTo>
                  <a:lnTo>
                    <a:pt x="62" y="276"/>
                  </a:lnTo>
                  <a:lnTo>
                    <a:pt x="71" y="275"/>
                  </a:lnTo>
                  <a:lnTo>
                    <a:pt x="79" y="273"/>
                  </a:lnTo>
                  <a:lnTo>
                    <a:pt x="88" y="270"/>
                  </a:lnTo>
                  <a:lnTo>
                    <a:pt x="96" y="266"/>
                  </a:lnTo>
                  <a:lnTo>
                    <a:pt x="104" y="261"/>
                  </a:lnTo>
                  <a:lnTo>
                    <a:pt x="111" y="254"/>
                  </a:lnTo>
                  <a:lnTo>
                    <a:pt x="116" y="246"/>
                  </a:lnTo>
                  <a:lnTo>
                    <a:pt x="121" y="236"/>
                  </a:lnTo>
                  <a:lnTo>
                    <a:pt x="123" y="225"/>
                  </a:lnTo>
                  <a:lnTo>
                    <a:pt x="124" y="214"/>
                  </a:lnTo>
                  <a:lnTo>
                    <a:pt x="124" y="208"/>
                  </a:lnTo>
                  <a:lnTo>
                    <a:pt x="122" y="195"/>
                  </a:lnTo>
                  <a:lnTo>
                    <a:pt x="120" y="188"/>
                  </a:lnTo>
                  <a:lnTo>
                    <a:pt x="117" y="181"/>
                  </a:lnTo>
                  <a:lnTo>
                    <a:pt x="113" y="174"/>
                  </a:lnTo>
                  <a:lnTo>
                    <a:pt x="107" y="168"/>
                  </a:lnTo>
                  <a:lnTo>
                    <a:pt x="100" y="163"/>
                  </a:lnTo>
                  <a:lnTo>
                    <a:pt x="92" y="158"/>
                  </a:lnTo>
                  <a:lnTo>
                    <a:pt x="82" y="155"/>
                  </a:lnTo>
                  <a:lnTo>
                    <a:pt x="69" y="152"/>
                  </a:lnTo>
                  <a:lnTo>
                    <a:pt x="55" y="152"/>
                  </a:lnTo>
                  <a:lnTo>
                    <a:pt x="64" y="133"/>
                  </a:lnTo>
                  <a:lnTo>
                    <a:pt x="75" y="117"/>
                  </a:lnTo>
                  <a:lnTo>
                    <a:pt x="86" y="103"/>
                  </a:lnTo>
                  <a:lnTo>
                    <a:pt x="99" y="90"/>
                  </a:lnTo>
                  <a:lnTo>
                    <a:pt x="113" y="79"/>
                  </a:lnTo>
                  <a:lnTo>
                    <a:pt x="126" y="70"/>
                  </a:lnTo>
                  <a:lnTo>
                    <a:pt x="141" y="62"/>
                  </a:lnTo>
                  <a:lnTo>
                    <a:pt x="156" y="56"/>
                  </a:lnTo>
                  <a:lnTo>
                    <a:pt x="170" y="51"/>
                  </a:lnTo>
                  <a:lnTo>
                    <a:pt x="185" y="47"/>
                  </a:lnTo>
                  <a:lnTo>
                    <a:pt x="199" y="44"/>
                  </a:lnTo>
                  <a:lnTo>
                    <a:pt x="213" y="43"/>
                  </a:lnTo>
                  <a:lnTo>
                    <a:pt x="226" y="42"/>
                  </a:lnTo>
                  <a:lnTo>
                    <a:pt x="249" y="43"/>
                  </a:lnTo>
                  <a:lnTo>
                    <a:pt x="270" y="47"/>
                  </a:lnTo>
                  <a:lnTo>
                    <a:pt x="290" y="53"/>
                  </a:lnTo>
                  <a:lnTo>
                    <a:pt x="308" y="60"/>
                  </a:lnTo>
                  <a:lnTo>
                    <a:pt x="325" y="69"/>
                  </a:lnTo>
                  <a:lnTo>
                    <a:pt x="340" y="81"/>
                  </a:lnTo>
                  <a:lnTo>
                    <a:pt x="353" y="93"/>
                  </a:lnTo>
                  <a:lnTo>
                    <a:pt x="366" y="107"/>
                  </a:lnTo>
                  <a:lnTo>
                    <a:pt x="376" y="122"/>
                  </a:lnTo>
                  <a:lnTo>
                    <a:pt x="385" y="138"/>
                  </a:lnTo>
                  <a:lnTo>
                    <a:pt x="392" y="155"/>
                  </a:lnTo>
                  <a:lnTo>
                    <a:pt x="398" y="173"/>
                  </a:lnTo>
                  <a:lnTo>
                    <a:pt x="402" y="191"/>
                  </a:lnTo>
                  <a:lnTo>
                    <a:pt x="404" y="210"/>
                  </a:lnTo>
                  <a:lnTo>
                    <a:pt x="405" y="229"/>
                  </a:lnTo>
                  <a:lnTo>
                    <a:pt x="403" y="254"/>
                  </a:lnTo>
                  <a:lnTo>
                    <a:pt x="399" y="278"/>
                  </a:lnTo>
                  <a:lnTo>
                    <a:pt x="393" y="301"/>
                  </a:lnTo>
                  <a:lnTo>
                    <a:pt x="385" y="323"/>
                  </a:lnTo>
                  <a:lnTo>
                    <a:pt x="375" y="344"/>
                  </a:lnTo>
                  <a:lnTo>
                    <a:pt x="364" y="364"/>
                  </a:lnTo>
                  <a:lnTo>
                    <a:pt x="352" y="383"/>
                  </a:lnTo>
                  <a:lnTo>
                    <a:pt x="340" y="400"/>
                  </a:lnTo>
                  <a:lnTo>
                    <a:pt x="328" y="416"/>
                  </a:lnTo>
                  <a:lnTo>
                    <a:pt x="316" y="430"/>
                  </a:lnTo>
                  <a:lnTo>
                    <a:pt x="305" y="443"/>
                  </a:lnTo>
                  <a:lnTo>
                    <a:pt x="295" y="454"/>
                  </a:lnTo>
                  <a:lnTo>
                    <a:pt x="12" y="733"/>
                  </a:lnTo>
                  <a:lnTo>
                    <a:pt x="7" y="737"/>
                  </a:lnTo>
                  <a:lnTo>
                    <a:pt x="4" y="741"/>
                  </a:lnTo>
                  <a:lnTo>
                    <a:pt x="2" y="746"/>
                  </a:lnTo>
                  <a:lnTo>
                    <a:pt x="1" y="751"/>
                  </a:lnTo>
                  <a:lnTo>
                    <a:pt x="0" y="758"/>
                  </a:lnTo>
                  <a:lnTo>
                    <a:pt x="0" y="767"/>
                  </a:lnTo>
                  <a:lnTo>
                    <a:pt x="0" y="779"/>
                  </a:lnTo>
                  <a:lnTo>
                    <a:pt x="484" y="779"/>
                  </a:lnTo>
                  <a:lnTo>
                    <a:pt x="519" y="56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9" name="Group 46"/>
          <p:cNvGrpSpPr>
            <a:grpSpLocks noChangeAspect="1"/>
          </p:cNvGrpSpPr>
          <p:nvPr>
            <p:custDataLst>
              <p:tags r:id="rId8"/>
            </p:custDataLst>
          </p:nvPr>
        </p:nvGrpSpPr>
        <p:grpSpPr bwMode="auto">
          <a:xfrm>
            <a:off x="6221097" y="3213943"/>
            <a:ext cx="155288" cy="176211"/>
            <a:chOff x="4030" y="2059"/>
            <a:chExt cx="1284" cy="1457"/>
          </a:xfrm>
        </p:grpSpPr>
        <p:sp>
          <p:nvSpPr>
            <p:cNvPr id="59440" name="Freeform 48"/>
            <p:cNvSpPr>
              <a:spLocks noEditPoints="1"/>
            </p:cNvSpPr>
            <p:nvPr/>
          </p:nvSpPr>
          <p:spPr bwMode="auto">
            <a:xfrm>
              <a:off x="4030" y="2059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41" name="Freeform 49"/>
            <p:cNvSpPr>
              <a:spLocks/>
            </p:cNvSpPr>
            <p:nvPr/>
          </p:nvSpPr>
          <p:spPr bwMode="auto">
            <a:xfrm>
              <a:off x="4773" y="2713"/>
              <a:ext cx="541" cy="803"/>
            </a:xfrm>
            <a:custGeom>
              <a:avLst/>
              <a:gdLst/>
              <a:ahLst/>
              <a:cxnLst>
                <a:cxn ang="0">
                  <a:pos x="312" y="396"/>
                </a:cxn>
                <a:cxn ang="0">
                  <a:pos x="371" y="435"/>
                </a:cxn>
                <a:cxn ang="0">
                  <a:pos x="406" y="504"/>
                </a:cxn>
                <a:cxn ang="0">
                  <a:pos x="414" y="601"/>
                </a:cxn>
                <a:cxn ang="0">
                  <a:pos x="396" y="680"/>
                </a:cxn>
                <a:cxn ang="0">
                  <a:pos x="359" y="730"/>
                </a:cxn>
                <a:cxn ang="0">
                  <a:pos x="311" y="757"/>
                </a:cxn>
                <a:cxn ang="0">
                  <a:pos x="262" y="765"/>
                </a:cxn>
                <a:cxn ang="0">
                  <a:pos x="206" y="760"/>
                </a:cxn>
                <a:cxn ang="0">
                  <a:pos x="137" y="740"/>
                </a:cxn>
                <a:cxn ang="0">
                  <a:pos x="75" y="698"/>
                </a:cxn>
                <a:cxn ang="0">
                  <a:pos x="99" y="674"/>
                </a:cxn>
                <a:cxn ang="0">
                  <a:pos x="124" y="647"/>
                </a:cxn>
                <a:cxn ang="0">
                  <a:pos x="131" y="617"/>
                </a:cxn>
                <a:cxn ang="0">
                  <a:pos x="112" y="571"/>
                </a:cxn>
                <a:cxn ang="0">
                  <a:pos x="66" y="553"/>
                </a:cxn>
                <a:cxn ang="0">
                  <a:pos x="29" y="563"/>
                </a:cxn>
                <a:cxn ang="0">
                  <a:pos x="4" y="595"/>
                </a:cxn>
                <a:cxn ang="0">
                  <a:pos x="6" y="660"/>
                </a:cxn>
                <a:cxn ang="0">
                  <a:pos x="47" y="727"/>
                </a:cxn>
                <a:cxn ang="0">
                  <a:pos x="119" y="774"/>
                </a:cxn>
                <a:cxn ang="0">
                  <a:pos x="212" y="800"/>
                </a:cxn>
                <a:cxn ang="0">
                  <a:pos x="323" y="798"/>
                </a:cxn>
                <a:cxn ang="0">
                  <a:pos x="424" y="762"/>
                </a:cxn>
                <a:cxn ang="0">
                  <a:pos x="496" y="700"/>
                </a:cxn>
                <a:cxn ang="0">
                  <a:pos x="535" y="620"/>
                </a:cxn>
                <a:cxn ang="0">
                  <a:pos x="536" y="537"/>
                </a:cxn>
                <a:cxn ang="0">
                  <a:pos x="501" y="464"/>
                </a:cxn>
                <a:cxn ang="0">
                  <a:pos x="433" y="403"/>
                </a:cxn>
                <a:cxn ang="0">
                  <a:pos x="336" y="366"/>
                </a:cxn>
                <a:cxn ang="0">
                  <a:pos x="423" y="319"/>
                </a:cxn>
                <a:cxn ang="0">
                  <a:pos x="477" y="258"/>
                </a:cxn>
                <a:cxn ang="0">
                  <a:pos x="501" y="193"/>
                </a:cxn>
                <a:cxn ang="0">
                  <a:pos x="498" y="123"/>
                </a:cxn>
                <a:cxn ang="0">
                  <a:pos x="452" y="59"/>
                </a:cxn>
                <a:cxn ang="0">
                  <a:pos x="371" y="16"/>
                </a:cxn>
                <a:cxn ang="0">
                  <a:pos x="267" y="0"/>
                </a:cxn>
                <a:cxn ang="0">
                  <a:pos x="164" y="15"/>
                </a:cxn>
                <a:cxn ang="0">
                  <a:pos x="86" y="56"/>
                </a:cxn>
                <a:cxn ang="0">
                  <a:pos x="43" y="119"/>
                </a:cxn>
                <a:cxn ang="0">
                  <a:pos x="40" y="181"/>
                </a:cxn>
                <a:cxn ang="0">
                  <a:pos x="67" y="212"/>
                </a:cxn>
                <a:cxn ang="0">
                  <a:pos x="111" y="218"/>
                </a:cxn>
                <a:cxn ang="0">
                  <a:pos x="148" y="193"/>
                </a:cxn>
                <a:cxn ang="0">
                  <a:pos x="157" y="147"/>
                </a:cxn>
                <a:cxn ang="0">
                  <a:pos x="133" y="110"/>
                </a:cxn>
                <a:cxn ang="0">
                  <a:pos x="110" y="85"/>
                </a:cxn>
                <a:cxn ang="0">
                  <a:pos x="171" y="50"/>
                </a:cxn>
                <a:cxn ang="0">
                  <a:pos x="236" y="35"/>
                </a:cxn>
                <a:cxn ang="0">
                  <a:pos x="285" y="36"/>
                </a:cxn>
                <a:cxn ang="0">
                  <a:pos x="331" y="50"/>
                </a:cxn>
                <a:cxn ang="0">
                  <a:pos x="369" y="83"/>
                </a:cxn>
                <a:cxn ang="0">
                  <a:pos x="389" y="142"/>
                </a:cxn>
                <a:cxn ang="0">
                  <a:pos x="381" y="226"/>
                </a:cxn>
                <a:cxn ang="0">
                  <a:pos x="343" y="301"/>
                </a:cxn>
                <a:cxn ang="0">
                  <a:pos x="292" y="340"/>
                </a:cxn>
                <a:cxn ang="0">
                  <a:pos x="231" y="351"/>
                </a:cxn>
                <a:cxn ang="0">
                  <a:pos x="187" y="354"/>
                </a:cxn>
                <a:cxn ang="0">
                  <a:pos x="175" y="356"/>
                </a:cxn>
                <a:cxn ang="0">
                  <a:pos x="166" y="361"/>
                </a:cxn>
                <a:cxn ang="0">
                  <a:pos x="166" y="382"/>
                </a:cxn>
                <a:cxn ang="0">
                  <a:pos x="194" y="387"/>
                </a:cxn>
              </a:cxnLst>
              <a:rect l="0" t="0" r="r" b="b"/>
              <a:pathLst>
                <a:path w="541" h="803">
                  <a:moveTo>
                    <a:pt x="257" y="387"/>
                  </a:moveTo>
                  <a:lnTo>
                    <a:pt x="277" y="388"/>
                  </a:lnTo>
                  <a:lnTo>
                    <a:pt x="295" y="391"/>
                  </a:lnTo>
                  <a:lnTo>
                    <a:pt x="312" y="396"/>
                  </a:lnTo>
                  <a:lnTo>
                    <a:pt x="329" y="403"/>
                  </a:lnTo>
                  <a:lnTo>
                    <a:pt x="344" y="412"/>
                  </a:lnTo>
                  <a:lnTo>
                    <a:pt x="358" y="422"/>
                  </a:lnTo>
                  <a:lnTo>
                    <a:pt x="371" y="435"/>
                  </a:lnTo>
                  <a:lnTo>
                    <a:pt x="382" y="449"/>
                  </a:lnTo>
                  <a:lnTo>
                    <a:pt x="392" y="466"/>
                  </a:lnTo>
                  <a:lnTo>
                    <a:pt x="400" y="484"/>
                  </a:lnTo>
                  <a:lnTo>
                    <a:pt x="406" y="504"/>
                  </a:lnTo>
                  <a:lnTo>
                    <a:pt x="411" y="526"/>
                  </a:lnTo>
                  <a:lnTo>
                    <a:pt x="414" y="550"/>
                  </a:lnTo>
                  <a:lnTo>
                    <a:pt x="415" y="576"/>
                  </a:lnTo>
                  <a:lnTo>
                    <a:pt x="414" y="601"/>
                  </a:lnTo>
                  <a:lnTo>
                    <a:pt x="411" y="624"/>
                  </a:lnTo>
                  <a:lnTo>
                    <a:pt x="407" y="644"/>
                  </a:lnTo>
                  <a:lnTo>
                    <a:pt x="402" y="663"/>
                  </a:lnTo>
                  <a:lnTo>
                    <a:pt x="396" y="680"/>
                  </a:lnTo>
                  <a:lnTo>
                    <a:pt x="388" y="695"/>
                  </a:lnTo>
                  <a:lnTo>
                    <a:pt x="379" y="708"/>
                  </a:lnTo>
                  <a:lnTo>
                    <a:pt x="369" y="720"/>
                  </a:lnTo>
                  <a:lnTo>
                    <a:pt x="359" y="730"/>
                  </a:lnTo>
                  <a:lnTo>
                    <a:pt x="348" y="739"/>
                  </a:lnTo>
                  <a:lnTo>
                    <a:pt x="336" y="747"/>
                  </a:lnTo>
                  <a:lnTo>
                    <a:pt x="324" y="752"/>
                  </a:lnTo>
                  <a:lnTo>
                    <a:pt x="311" y="757"/>
                  </a:lnTo>
                  <a:lnTo>
                    <a:pt x="299" y="761"/>
                  </a:lnTo>
                  <a:lnTo>
                    <a:pt x="287" y="763"/>
                  </a:lnTo>
                  <a:lnTo>
                    <a:pt x="274" y="764"/>
                  </a:lnTo>
                  <a:lnTo>
                    <a:pt x="262" y="765"/>
                  </a:lnTo>
                  <a:lnTo>
                    <a:pt x="250" y="765"/>
                  </a:lnTo>
                  <a:lnTo>
                    <a:pt x="237" y="764"/>
                  </a:lnTo>
                  <a:lnTo>
                    <a:pt x="222" y="762"/>
                  </a:lnTo>
                  <a:lnTo>
                    <a:pt x="206" y="760"/>
                  </a:lnTo>
                  <a:lnTo>
                    <a:pt x="189" y="757"/>
                  </a:lnTo>
                  <a:lnTo>
                    <a:pt x="172" y="753"/>
                  </a:lnTo>
                  <a:lnTo>
                    <a:pt x="154" y="747"/>
                  </a:lnTo>
                  <a:lnTo>
                    <a:pt x="137" y="740"/>
                  </a:lnTo>
                  <a:lnTo>
                    <a:pt x="120" y="732"/>
                  </a:lnTo>
                  <a:lnTo>
                    <a:pt x="104" y="723"/>
                  </a:lnTo>
                  <a:lnTo>
                    <a:pt x="89" y="711"/>
                  </a:lnTo>
                  <a:lnTo>
                    <a:pt x="75" y="698"/>
                  </a:lnTo>
                  <a:lnTo>
                    <a:pt x="62" y="683"/>
                  </a:lnTo>
                  <a:lnTo>
                    <a:pt x="77" y="681"/>
                  </a:lnTo>
                  <a:lnTo>
                    <a:pt x="88" y="678"/>
                  </a:lnTo>
                  <a:lnTo>
                    <a:pt x="99" y="674"/>
                  </a:lnTo>
                  <a:lnTo>
                    <a:pt x="107" y="669"/>
                  </a:lnTo>
                  <a:lnTo>
                    <a:pt x="114" y="662"/>
                  </a:lnTo>
                  <a:lnTo>
                    <a:pt x="120" y="655"/>
                  </a:lnTo>
                  <a:lnTo>
                    <a:pt x="124" y="647"/>
                  </a:lnTo>
                  <a:lnTo>
                    <a:pt x="127" y="640"/>
                  </a:lnTo>
                  <a:lnTo>
                    <a:pt x="129" y="632"/>
                  </a:lnTo>
                  <a:lnTo>
                    <a:pt x="130" y="624"/>
                  </a:lnTo>
                  <a:lnTo>
                    <a:pt x="131" y="617"/>
                  </a:lnTo>
                  <a:lnTo>
                    <a:pt x="129" y="604"/>
                  </a:lnTo>
                  <a:lnTo>
                    <a:pt x="126" y="591"/>
                  </a:lnTo>
                  <a:lnTo>
                    <a:pt x="120" y="580"/>
                  </a:lnTo>
                  <a:lnTo>
                    <a:pt x="112" y="571"/>
                  </a:lnTo>
                  <a:lnTo>
                    <a:pt x="103" y="563"/>
                  </a:lnTo>
                  <a:lnTo>
                    <a:pt x="92" y="557"/>
                  </a:lnTo>
                  <a:lnTo>
                    <a:pt x="79" y="554"/>
                  </a:lnTo>
                  <a:lnTo>
                    <a:pt x="66" y="553"/>
                  </a:lnTo>
                  <a:lnTo>
                    <a:pt x="56" y="553"/>
                  </a:lnTo>
                  <a:lnTo>
                    <a:pt x="47" y="555"/>
                  </a:lnTo>
                  <a:lnTo>
                    <a:pt x="37" y="558"/>
                  </a:lnTo>
                  <a:lnTo>
                    <a:pt x="29" y="563"/>
                  </a:lnTo>
                  <a:lnTo>
                    <a:pt x="21" y="569"/>
                  </a:lnTo>
                  <a:lnTo>
                    <a:pt x="14" y="576"/>
                  </a:lnTo>
                  <a:lnTo>
                    <a:pt x="8" y="585"/>
                  </a:lnTo>
                  <a:lnTo>
                    <a:pt x="4" y="595"/>
                  </a:lnTo>
                  <a:lnTo>
                    <a:pt x="1" y="607"/>
                  </a:lnTo>
                  <a:lnTo>
                    <a:pt x="0" y="621"/>
                  </a:lnTo>
                  <a:lnTo>
                    <a:pt x="2" y="641"/>
                  </a:lnTo>
                  <a:lnTo>
                    <a:pt x="6" y="660"/>
                  </a:lnTo>
                  <a:lnTo>
                    <a:pt x="12" y="678"/>
                  </a:lnTo>
                  <a:lnTo>
                    <a:pt x="22" y="696"/>
                  </a:lnTo>
                  <a:lnTo>
                    <a:pt x="33" y="712"/>
                  </a:lnTo>
                  <a:lnTo>
                    <a:pt x="47" y="727"/>
                  </a:lnTo>
                  <a:lnTo>
                    <a:pt x="62" y="740"/>
                  </a:lnTo>
                  <a:lnTo>
                    <a:pt x="79" y="753"/>
                  </a:lnTo>
                  <a:lnTo>
                    <a:pt x="98" y="764"/>
                  </a:lnTo>
                  <a:lnTo>
                    <a:pt x="119" y="774"/>
                  </a:lnTo>
                  <a:lnTo>
                    <a:pt x="140" y="783"/>
                  </a:lnTo>
                  <a:lnTo>
                    <a:pt x="163" y="790"/>
                  </a:lnTo>
                  <a:lnTo>
                    <a:pt x="187" y="796"/>
                  </a:lnTo>
                  <a:lnTo>
                    <a:pt x="212" y="800"/>
                  </a:lnTo>
                  <a:lnTo>
                    <a:pt x="238" y="802"/>
                  </a:lnTo>
                  <a:lnTo>
                    <a:pt x="264" y="803"/>
                  </a:lnTo>
                  <a:lnTo>
                    <a:pt x="295" y="802"/>
                  </a:lnTo>
                  <a:lnTo>
                    <a:pt x="323" y="798"/>
                  </a:lnTo>
                  <a:lnTo>
                    <a:pt x="351" y="792"/>
                  </a:lnTo>
                  <a:lnTo>
                    <a:pt x="377" y="784"/>
                  </a:lnTo>
                  <a:lnTo>
                    <a:pt x="401" y="774"/>
                  </a:lnTo>
                  <a:lnTo>
                    <a:pt x="424" y="762"/>
                  </a:lnTo>
                  <a:lnTo>
                    <a:pt x="445" y="749"/>
                  </a:lnTo>
                  <a:lnTo>
                    <a:pt x="463" y="733"/>
                  </a:lnTo>
                  <a:lnTo>
                    <a:pt x="481" y="717"/>
                  </a:lnTo>
                  <a:lnTo>
                    <a:pt x="496" y="700"/>
                  </a:lnTo>
                  <a:lnTo>
                    <a:pt x="509" y="681"/>
                  </a:lnTo>
                  <a:lnTo>
                    <a:pt x="520" y="661"/>
                  </a:lnTo>
                  <a:lnTo>
                    <a:pt x="529" y="641"/>
                  </a:lnTo>
                  <a:lnTo>
                    <a:pt x="535" y="620"/>
                  </a:lnTo>
                  <a:lnTo>
                    <a:pt x="539" y="598"/>
                  </a:lnTo>
                  <a:lnTo>
                    <a:pt x="541" y="576"/>
                  </a:lnTo>
                  <a:lnTo>
                    <a:pt x="540" y="557"/>
                  </a:lnTo>
                  <a:lnTo>
                    <a:pt x="536" y="537"/>
                  </a:lnTo>
                  <a:lnTo>
                    <a:pt x="530" y="518"/>
                  </a:lnTo>
                  <a:lnTo>
                    <a:pt x="523" y="499"/>
                  </a:lnTo>
                  <a:lnTo>
                    <a:pt x="512" y="481"/>
                  </a:lnTo>
                  <a:lnTo>
                    <a:pt x="501" y="464"/>
                  </a:lnTo>
                  <a:lnTo>
                    <a:pt x="487" y="447"/>
                  </a:lnTo>
                  <a:lnTo>
                    <a:pt x="471" y="431"/>
                  </a:lnTo>
                  <a:lnTo>
                    <a:pt x="453" y="417"/>
                  </a:lnTo>
                  <a:lnTo>
                    <a:pt x="433" y="403"/>
                  </a:lnTo>
                  <a:lnTo>
                    <a:pt x="411" y="392"/>
                  </a:lnTo>
                  <a:lnTo>
                    <a:pt x="388" y="382"/>
                  </a:lnTo>
                  <a:lnTo>
                    <a:pt x="363" y="373"/>
                  </a:lnTo>
                  <a:lnTo>
                    <a:pt x="336" y="366"/>
                  </a:lnTo>
                  <a:lnTo>
                    <a:pt x="361" y="356"/>
                  </a:lnTo>
                  <a:lnTo>
                    <a:pt x="384" y="345"/>
                  </a:lnTo>
                  <a:lnTo>
                    <a:pt x="405" y="332"/>
                  </a:lnTo>
                  <a:lnTo>
                    <a:pt x="423" y="319"/>
                  </a:lnTo>
                  <a:lnTo>
                    <a:pt x="439" y="305"/>
                  </a:lnTo>
                  <a:lnTo>
                    <a:pt x="454" y="290"/>
                  </a:lnTo>
                  <a:lnTo>
                    <a:pt x="467" y="274"/>
                  </a:lnTo>
                  <a:lnTo>
                    <a:pt x="477" y="258"/>
                  </a:lnTo>
                  <a:lnTo>
                    <a:pt x="485" y="242"/>
                  </a:lnTo>
                  <a:lnTo>
                    <a:pt x="493" y="226"/>
                  </a:lnTo>
                  <a:lnTo>
                    <a:pt x="498" y="210"/>
                  </a:lnTo>
                  <a:lnTo>
                    <a:pt x="501" y="193"/>
                  </a:lnTo>
                  <a:lnTo>
                    <a:pt x="503" y="178"/>
                  </a:lnTo>
                  <a:lnTo>
                    <a:pt x="504" y="162"/>
                  </a:lnTo>
                  <a:lnTo>
                    <a:pt x="503" y="142"/>
                  </a:lnTo>
                  <a:lnTo>
                    <a:pt x="498" y="123"/>
                  </a:lnTo>
                  <a:lnTo>
                    <a:pt x="491" y="106"/>
                  </a:lnTo>
                  <a:lnTo>
                    <a:pt x="480" y="89"/>
                  </a:lnTo>
                  <a:lnTo>
                    <a:pt x="467" y="74"/>
                  </a:lnTo>
                  <a:lnTo>
                    <a:pt x="452" y="59"/>
                  </a:lnTo>
                  <a:lnTo>
                    <a:pt x="434" y="46"/>
                  </a:lnTo>
                  <a:lnTo>
                    <a:pt x="415" y="35"/>
                  </a:lnTo>
                  <a:lnTo>
                    <a:pt x="394" y="25"/>
                  </a:lnTo>
                  <a:lnTo>
                    <a:pt x="371" y="16"/>
                  </a:lnTo>
                  <a:lnTo>
                    <a:pt x="347" y="9"/>
                  </a:lnTo>
                  <a:lnTo>
                    <a:pt x="321" y="4"/>
                  </a:lnTo>
                  <a:lnTo>
                    <a:pt x="295" y="1"/>
                  </a:lnTo>
                  <a:lnTo>
                    <a:pt x="267" y="0"/>
                  </a:lnTo>
                  <a:lnTo>
                    <a:pt x="239" y="1"/>
                  </a:lnTo>
                  <a:lnTo>
                    <a:pt x="213" y="4"/>
                  </a:lnTo>
                  <a:lnTo>
                    <a:pt x="188" y="8"/>
                  </a:lnTo>
                  <a:lnTo>
                    <a:pt x="164" y="15"/>
                  </a:lnTo>
                  <a:lnTo>
                    <a:pt x="142" y="23"/>
                  </a:lnTo>
                  <a:lnTo>
                    <a:pt x="122" y="32"/>
                  </a:lnTo>
                  <a:lnTo>
                    <a:pt x="103" y="43"/>
                  </a:lnTo>
                  <a:lnTo>
                    <a:pt x="86" y="56"/>
                  </a:lnTo>
                  <a:lnTo>
                    <a:pt x="72" y="70"/>
                  </a:lnTo>
                  <a:lnTo>
                    <a:pt x="59" y="85"/>
                  </a:lnTo>
                  <a:lnTo>
                    <a:pt x="50" y="102"/>
                  </a:lnTo>
                  <a:lnTo>
                    <a:pt x="43" y="119"/>
                  </a:lnTo>
                  <a:lnTo>
                    <a:pt x="38" y="138"/>
                  </a:lnTo>
                  <a:lnTo>
                    <a:pt x="37" y="157"/>
                  </a:lnTo>
                  <a:lnTo>
                    <a:pt x="38" y="170"/>
                  </a:lnTo>
                  <a:lnTo>
                    <a:pt x="40" y="181"/>
                  </a:lnTo>
                  <a:lnTo>
                    <a:pt x="45" y="191"/>
                  </a:lnTo>
                  <a:lnTo>
                    <a:pt x="51" y="199"/>
                  </a:lnTo>
                  <a:lnTo>
                    <a:pt x="58" y="207"/>
                  </a:lnTo>
                  <a:lnTo>
                    <a:pt x="67" y="212"/>
                  </a:lnTo>
                  <a:lnTo>
                    <a:pt x="76" y="216"/>
                  </a:lnTo>
                  <a:lnTo>
                    <a:pt x="86" y="219"/>
                  </a:lnTo>
                  <a:lnTo>
                    <a:pt x="98" y="219"/>
                  </a:lnTo>
                  <a:lnTo>
                    <a:pt x="111" y="218"/>
                  </a:lnTo>
                  <a:lnTo>
                    <a:pt x="123" y="215"/>
                  </a:lnTo>
                  <a:lnTo>
                    <a:pt x="133" y="209"/>
                  </a:lnTo>
                  <a:lnTo>
                    <a:pt x="142" y="202"/>
                  </a:lnTo>
                  <a:lnTo>
                    <a:pt x="148" y="193"/>
                  </a:lnTo>
                  <a:lnTo>
                    <a:pt x="153" y="183"/>
                  </a:lnTo>
                  <a:lnTo>
                    <a:pt x="157" y="171"/>
                  </a:lnTo>
                  <a:lnTo>
                    <a:pt x="158" y="160"/>
                  </a:lnTo>
                  <a:lnTo>
                    <a:pt x="157" y="147"/>
                  </a:lnTo>
                  <a:lnTo>
                    <a:pt x="153" y="136"/>
                  </a:lnTo>
                  <a:lnTo>
                    <a:pt x="148" y="126"/>
                  </a:lnTo>
                  <a:lnTo>
                    <a:pt x="142" y="117"/>
                  </a:lnTo>
                  <a:lnTo>
                    <a:pt x="133" y="110"/>
                  </a:lnTo>
                  <a:lnTo>
                    <a:pt x="123" y="104"/>
                  </a:lnTo>
                  <a:lnTo>
                    <a:pt x="111" y="101"/>
                  </a:lnTo>
                  <a:lnTo>
                    <a:pt x="98" y="99"/>
                  </a:lnTo>
                  <a:lnTo>
                    <a:pt x="110" y="85"/>
                  </a:lnTo>
                  <a:lnTo>
                    <a:pt x="124" y="74"/>
                  </a:lnTo>
                  <a:lnTo>
                    <a:pt x="138" y="64"/>
                  </a:lnTo>
                  <a:lnTo>
                    <a:pt x="155" y="56"/>
                  </a:lnTo>
                  <a:lnTo>
                    <a:pt x="171" y="50"/>
                  </a:lnTo>
                  <a:lnTo>
                    <a:pt x="188" y="44"/>
                  </a:lnTo>
                  <a:lnTo>
                    <a:pt x="205" y="40"/>
                  </a:lnTo>
                  <a:lnTo>
                    <a:pt x="221" y="37"/>
                  </a:lnTo>
                  <a:lnTo>
                    <a:pt x="236" y="35"/>
                  </a:lnTo>
                  <a:lnTo>
                    <a:pt x="251" y="34"/>
                  </a:lnTo>
                  <a:lnTo>
                    <a:pt x="263" y="34"/>
                  </a:lnTo>
                  <a:lnTo>
                    <a:pt x="274" y="35"/>
                  </a:lnTo>
                  <a:lnTo>
                    <a:pt x="285" y="36"/>
                  </a:lnTo>
                  <a:lnTo>
                    <a:pt x="297" y="38"/>
                  </a:lnTo>
                  <a:lnTo>
                    <a:pt x="308" y="40"/>
                  </a:lnTo>
                  <a:lnTo>
                    <a:pt x="320" y="44"/>
                  </a:lnTo>
                  <a:lnTo>
                    <a:pt x="331" y="50"/>
                  </a:lnTo>
                  <a:lnTo>
                    <a:pt x="342" y="56"/>
                  </a:lnTo>
                  <a:lnTo>
                    <a:pt x="352" y="64"/>
                  </a:lnTo>
                  <a:lnTo>
                    <a:pt x="361" y="73"/>
                  </a:lnTo>
                  <a:lnTo>
                    <a:pt x="369" y="83"/>
                  </a:lnTo>
                  <a:lnTo>
                    <a:pt x="376" y="95"/>
                  </a:lnTo>
                  <a:lnTo>
                    <a:pt x="382" y="110"/>
                  </a:lnTo>
                  <a:lnTo>
                    <a:pt x="386" y="125"/>
                  </a:lnTo>
                  <a:lnTo>
                    <a:pt x="389" y="142"/>
                  </a:lnTo>
                  <a:lnTo>
                    <a:pt x="390" y="162"/>
                  </a:lnTo>
                  <a:lnTo>
                    <a:pt x="389" y="183"/>
                  </a:lnTo>
                  <a:lnTo>
                    <a:pt x="386" y="205"/>
                  </a:lnTo>
                  <a:lnTo>
                    <a:pt x="381" y="226"/>
                  </a:lnTo>
                  <a:lnTo>
                    <a:pt x="375" y="247"/>
                  </a:lnTo>
                  <a:lnTo>
                    <a:pt x="366" y="267"/>
                  </a:lnTo>
                  <a:lnTo>
                    <a:pt x="355" y="285"/>
                  </a:lnTo>
                  <a:lnTo>
                    <a:pt x="343" y="301"/>
                  </a:lnTo>
                  <a:lnTo>
                    <a:pt x="330" y="315"/>
                  </a:lnTo>
                  <a:lnTo>
                    <a:pt x="318" y="325"/>
                  </a:lnTo>
                  <a:lnTo>
                    <a:pt x="305" y="334"/>
                  </a:lnTo>
                  <a:lnTo>
                    <a:pt x="292" y="340"/>
                  </a:lnTo>
                  <a:lnTo>
                    <a:pt x="279" y="344"/>
                  </a:lnTo>
                  <a:lnTo>
                    <a:pt x="264" y="347"/>
                  </a:lnTo>
                  <a:lnTo>
                    <a:pt x="249" y="349"/>
                  </a:lnTo>
                  <a:lnTo>
                    <a:pt x="231" y="351"/>
                  </a:lnTo>
                  <a:lnTo>
                    <a:pt x="213" y="352"/>
                  </a:lnTo>
                  <a:lnTo>
                    <a:pt x="202" y="353"/>
                  </a:lnTo>
                  <a:lnTo>
                    <a:pt x="194" y="353"/>
                  </a:lnTo>
                  <a:lnTo>
                    <a:pt x="187" y="354"/>
                  </a:lnTo>
                  <a:lnTo>
                    <a:pt x="183" y="354"/>
                  </a:lnTo>
                  <a:lnTo>
                    <a:pt x="180" y="355"/>
                  </a:lnTo>
                  <a:lnTo>
                    <a:pt x="178" y="355"/>
                  </a:lnTo>
                  <a:lnTo>
                    <a:pt x="175" y="356"/>
                  </a:lnTo>
                  <a:lnTo>
                    <a:pt x="174" y="356"/>
                  </a:lnTo>
                  <a:lnTo>
                    <a:pt x="171" y="357"/>
                  </a:lnTo>
                  <a:lnTo>
                    <a:pt x="169" y="359"/>
                  </a:lnTo>
                  <a:lnTo>
                    <a:pt x="166" y="361"/>
                  </a:lnTo>
                  <a:lnTo>
                    <a:pt x="164" y="365"/>
                  </a:lnTo>
                  <a:lnTo>
                    <a:pt x="163" y="371"/>
                  </a:lnTo>
                  <a:lnTo>
                    <a:pt x="164" y="377"/>
                  </a:lnTo>
                  <a:lnTo>
                    <a:pt x="166" y="382"/>
                  </a:lnTo>
                  <a:lnTo>
                    <a:pt x="169" y="384"/>
                  </a:lnTo>
                  <a:lnTo>
                    <a:pt x="174" y="386"/>
                  </a:lnTo>
                  <a:lnTo>
                    <a:pt x="179" y="387"/>
                  </a:lnTo>
                  <a:lnTo>
                    <a:pt x="194" y="387"/>
                  </a:lnTo>
                  <a:lnTo>
                    <a:pt x="257" y="38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0" name="Group 52"/>
          <p:cNvGrpSpPr>
            <a:grpSpLocks noChangeAspect="1"/>
          </p:cNvGrpSpPr>
          <p:nvPr>
            <p:custDataLst>
              <p:tags r:id="rId9"/>
            </p:custDataLst>
          </p:nvPr>
        </p:nvGrpSpPr>
        <p:grpSpPr bwMode="auto">
          <a:xfrm>
            <a:off x="6797359" y="2566243"/>
            <a:ext cx="164300" cy="180969"/>
            <a:chOff x="4393" y="1651"/>
            <a:chExt cx="1301" cy="1433"/>
          </a:xfrm>
        </p:grpSpPr>
        <p:sp>
          <p:nvSpPr>
            <p:cNvPr id="59446" name="Freeform 54"/>
            <p:cNvSpPr>
              <a:spLocks noEditPoints="1"/>
            </p:cNvSpPr>
            <p:nvPr/>
          </p:nvSpPr>
          <p:spPr bwMode="auto">
            <a:xfrm>
              <a:off x="4393" y="1651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47" name="Freeform 55"/>
            <p:cNvSpPr>
              <a:spLocks noEditPoints="1"/>
            </p:cNvSpPr>
            <p:nvPr/>
          </p:nvSpPr>
          <p:spPr bwMode="auto">
            <a:xfrm>
              <a:off x="5119" y="2293"/>
              <a:ext cx="575" cy="791"/>
            </a:xfrm>
            <a:custGeom>
              <a:avLst/>
              <a:gdLst/>
              <a:ahLst/>
              <a:cxnLst>
                <a:cxn ang="0">
                  <a:pos x="575" y="557"/>
                </a:cxn>
                <a:cxn ang="0">
                  <a:pos x="445" y="24"/>
                </a:cxn>
                <a:cxn ang="0">
                  <a:pos x="443" y="12"/>
                </a:cxn>
                <a:cxn ang="0">
                  <a:pos x="439" y="4"/>
                </a:cxn>
                <a:cxn ang="0">
                  <a:pos x="427" y="1"/>
                </a:cxn>
                <a:cxn ang="0">
                  <a:pos x="413" y="0"/>
                </a:cxn>
                <a:cxn ang="0">
                  <a:pos x="403" y="2"/>
                </a:cxn>
                <a:cxn ang="0">
                  <a:pos x="394" y="10"/>
                </a:cxn>
                <a:cxn ang="0">
                  <a:pos x="0" y="557"/>
                </a:cxn>
                <a:cxn ang="0">
                  <a:pos x="345" y="599"/>
                </a:cxn>
                <a:cxn ang="0">
                  <a:pos x="344" y="712"/>
                </a:cxn>
                <a:cxn ang="0">
                  <a:pos x="342" y="725"/>
                </a:cxn>
                <a:cxn ang="0">
                  <a:pos x="336" y="735"/>
                </a:cxn>
                <a:cxn ang="0">
                  <a:pos x="323" y="742"/>
                </a:cxn>
                <a:cxn ang="0">
                  <a:pos x="302" y="746"/>
                </a:cxn>
                <a:cxn ang="0">
                  <a:pos x="270" y="749"/>
                </a:cxn>
                <a:cxn ang="0">
                  <a:pos x="218" y="791"/>
                </a:cxn>
                <a:cxn ang="0">
                  <a:pos x="265" y="790"/>
                </a:cxn>
                <a:cxn ang="0">
                  <a:pos x="313" y="788"/>
                </a:cxn>
                <a:cxn ang="0">
                  <a:pos x="357" y="787"/>
                </a:cxn>
                <a:cxn ang="0">
                  <a:pos x="412" y="787"/>
                </a:cxn>
                <a:cxn ang="0">
                  <a:pos x="454" y="788"/>
                </a:cxn>
                <a:cxn ang="0">
                  <a:pos x="525" y="790"/>
                </a:cxn>
                <a:cxn ang="0">
                  <a:pos x="572" y="791"/>
                </a:cxn>
                <a:cxn ang="0">
                  <a:pos x="519" y="749"/>
                </a:cxn>
                <a:cxn ang="0">
                  <a:pos x="488" y="746"/>
                </a:cxn>
                <a:cxn ang="0">
                  <a:pos x="467" y="742"/>
                </a:cxn>
                <a:cxn ang="0">
                  <a:pos x="454" y="735"/>
                </a:cxn>
                <a:cxn ang="0">
                  <a:pos x="447" y="725"/>
                </a:cxn>
                <a:cxn ang="0">
                  <a:pos x="445" y="712"/>
                </a:cxn>
                <a:cxn ang="0">
                  <a:pos x="445" y="599"/>
                </a:cxn>
                <a:cxn ang="0">
                  <a:pos x="353" y="127"/>
                </a:cxn>
                <a:cxn ang="0">
                  <a:pos x="43" y="557"/>
                </a:cxn>
              </a:cxnLst>
              <a:rect l="0" t="0" r="r" b="b"/>
              <a:pathLst>
                <a:path w="575" h="791">
                  <a:moveTo>
                    <a:pt x="575" y="599"/>
                  </a:moveTo>
                  <a:lnTo>
                    <a:pt x="575" y="557"/>
                  </a:lnTo>
                  <a:lnTo>
                    <a:pt x="445" y="557"/>
                  </a:lnTo>
                  <a:lnTo>
                    <a:pt x="445" y="24"/>
                  </a:lnTo>
                  <a:lnTo>
                    <a:pt x="444" y="18"/>
                  </a:lnTo>
                  <a:lnTo>
                    <a:pt x="443" y="12"/>
                  </a:lnTo>
                  <a:lnTo>
                    <a:pt x="442" y="8"/>
                  </a:lnTo>
                  <a:lnTo>
                    <a:pt x="439" y="4"/>
                  </a:lnTo>
                  <a:lnTo>
                    <a:pt x="434" y="2"/>
                  </a:lnTo>
                  <a:lnTo>
                    <a:pt x="427" y="1"/>
                  </a:lnTo>
                  <a:lnTo>
                    <a:pt x="419" y="0"/>
                  </a:lnTo>
                  <a:lnTo>
                    <a:pt x="413" y="0"/>
                  </a:lnTo>
                  <a:lnTo>
                    <a:pt x="408" y="1"/>
                  </a:lnTo>
                  <a:lnTo>
                    <a:pt x="403" y="2"/>
                  </a:lnTo>
                  <a:lnTo>
                    <a:pt x="398" y="5"/>
                  </a:lnTo>
                  <a:lnTo>
                    <a:pt x="394" y="10"/>
                  </a:lnTo>
                  <a:lnTo>
                    <a:pt x="389" y="17"/>
                  </a:lnTo>
                  <a:lnTo>
                    <a:pt x="0" y="557"/>
                  </a:lnTo>
                  <a:lnTo>
                    <a:pt x="0" y="599"/>
                  </a:lnTo>
                  <a:lnTo>
                    <a:pt x="345" y="599"/>
                  </a:lnTo>
                  <a:lnTo>
                    <a:pt x="345" y="704"/>
                  </a:lnTo>
                  <a:lnTo>
                    <a:pt x="344" y="712"/>
                  </a:lnTo>
                  <a:lnTo>
                    <a:pt x="344" y="719"/>
                  </a:lnTo>
                  <a:lnTo>
                    <a:pt x="342" y="725"/>
                  </a:lnTo>
                  <a:lnTo>
                    <a:pt x="340" y="730"/>
                  </a:lnTo>
                  <a:lnTo>
                    <a:pt x="336" y="735"/>
                  </a:lnTo>
                  <a:lnTo>
                    <a:pt x="330" y="739"/>
                  </a:lnTo>
                  <a:lnTo>
                    <a:pt x="323" y="742"/>
                  </a:lnTo>
                  <a:lnTo>
                    <a:pt x="313" y="745"/>
                  </a:lnTo>
                  <a:lnTo>
                    <a:pt x="302" y="746"/>
                  </a:lnTo>
                  <a:lnTo>
                    <a:pt x="287" y="748"/>
                  </a:lnTo>
                  <a:lnTo>
                    <a:pt x="270" y="749"/>
                  </a:lnTo>
                  <a:lnTo>
                    <a:pt x="218" y="749"/>
                  </a:lnTo>
                  <a:lnTo>
                    <a:pt x="218" y="791"/>
                  </a:lnTo>
                  <a:lnTo>
                    <a:pt x="241" y="790"/>
                  </a:lnTo>
                  <a:lnTo>
                    <a:pt x="265" y="790"/>
                  </a:lnTo>
                  <a:lnTo>
                    <a:pt x="289" y="789"/>
                  </a:lnTo>
                  <a:lnTo>
                    <a:pt x="313" y="788"/>
                  </a:lnTo>
                  <a:lnTo>
                    <a:pt x="336" y="787"/>
                  </a:lnTo>
                  <a:lnTo>
                    <a:pt x="357" y="787"/>
                  </a:lnTo>
                  <a:lnTo>
                    <a:pt x="377" y="787"/>
                  </a:lnTo>
                  <a:lnTo>
                    <a:pt x="412" y="787"/>
                  </a:lnTo>
                  <a:lnTo>
                    <a:pt x="432" y="787"/>
                  </a:lnTo>
                  <a:lnTo>
                    <a:pt x="454" y="788"/>
                  </a:lnTo>
                  <a:lnTo>
                    <a:pt x="501" y="789"/>
                  </a:lnTo>
                  <a:lnTo>
                    <a:pt x="525" y="790"/>
                  </a:lnTo>
                  <a:lnTo>
                    <a:pt x="549" y="790"/>
                  </a:lnTo>
                  <a:lnTo>
                    <a:pt x="572" y="791"/>
                  </a:lnTo>
                  <a:lnTo>
                    <a:pt x="572" y="749"/>
                  </a:lnTo>
                  <a:lnTo>
                    <a:pt x="519" y="749"/>
                  </a:lnTo>
                  <a:lnTo>
                    <a:pt x="502" y="748"/>
                  </a:lnTo>
                  <a:lnTo>
                    <a:pt x="488" y="746"/>
                  </a:lnTo>
                  <a:lnTo>
                    <a:pt x="476" y="745"/>
                  </a:lnTo>
                  <a:lnTo>
                    <a:pt x="467" y="742"/>
                  </a:lnTo>
                  <a:lnTo>
                    <a:pt x="460" y="739"/>
                  </a:lnTo>
                  <a:lnTo>
                    <a:pt x="454" y="735"/>
                  </a:lnTo>
                  <a:lnTo>
                    <a:pt x="450" y="730"/>
                  </a:lnTo>
                  <a:lnTo>
                    <a:pt x="447" y="725"/>
                  </a:lnTo>
                  <a:lnTo>
                    <a:pt x="446" y="719"/>
                  </a:lnTo>
                  <a:lnTo>
                    <a:pt x="445" y="712"/>
                  </a:lnTo>
                  <a:lnTo>
                    <a:pt x="445" y="704"/>
                  </a:lnTo>
                  <a:lnTo>
                    <a:pt x="445" y="599"/>
                  </a:lnTo>
                  <a:lnTo>
                    <a:pt x="575" y="599"/>
                  </a:lnTo>
                  <a:close/>
                  <a:moveTo>
                    <a:pt x="353" y="127"/>
                  </a:moveTo>
                  <a:lnTo>
                    <a:pt x="353" y="557"/>
                  </a:lnTo>
                  <a:lnTo>
                    <a:pt x="43" y="557"/>
                  </a:lnTo>
                  <a:lnTo>
                    <a:pt x="353" y="12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1" name="Group 58"/>
          <p:cNvGrpSpPr>
            <a:grpSpLocks noChangeAspect="1"/>
          </p:cNvGrpSpPr>
          <p:nvPr>
            <p:custDataLst>
              <p:tags r:id="rId10"/>
            </p:custDataLst>
          </p:nvPr>
        </p:nvGrpSpPr>
        <p:grpSpPr bwMode="auto">
          <a:xfrm>
            <a:off x="7445058" y="2566243"/>
            <a:ext cx="158115" cy="180969"/>
            <a:chOff x="4801" y="1651"/>
            <a:chExt cx="1273" cy="1457"/>
          </a:xfrm>
        </p:grpSpPr>
        <p:sp>
          <p:nvSpPr>
            <p:cNvPr id="59452" name="Freeform 60"/>
            <p:cNvSpPr>
              <a:spLocks noEditPoints="1"/>
            </p:cNvSpPr>
            <p:nvPr/>
          </p:nvSpPr>
          <p:spPr bwMode="auto">
            <a:xfrm>
              <a:off x="4801" y="1651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53" name="Freeform 61"/>
            <p:cNvSpPr>
              <a:spLocks/>
            </p:cNvSpPr>
            <p:nvPr/>
          </p:nvSpPr>
          <p:spPr bwMode="auto">
            <a:xfrm>
              <a:off x="5555" y="2305"/>
              <a:ext cx="519" cy="803"/>
            </a:xfrm>
            <a:custGeom>
              <a:avLst/>
              <a:gdLst/>
              <a:ahLst/>
              <a:cxnLst>
                <a:cxn ang="0">
                  <a:pos x="165" y="136"/>
                </a:cxn>
                <a:cxn ang="0">
                  <a:pos x="214" y="140"/>
                </a:cxn>
                <a:cxn ang="0">
                  <a:pos x="298" y="131"/>
                </a:cxn>
                <a:cxn ang="0">
                  <a:pos x="379" y="100"/>
                </a:cxn>
                <a:cxn ang="0">
                  <a:pos x="436" y="59"/>
                </a:cxn>
                <a:cxn ang="0">
                  <a:pos x="465" y="26"/>
                </a:cxn>
                <a:cxn ang="0">
                  <a:pos x="466" y="6"/>
                </a:cxn>
                <a:cxn ang="0">
                  <a:pos x="455" y="0"/>
                </a:cxn>
                <a:cxn ang="0">
                  <a:pos x="434" y="8"/>
                </a:cxn>
                <a:cxn ang="0">
                  <a:pos x="368" y="27"/>
                </a:cxn>
                <a:cxn ang="0">
                  <a:pos x="268" y="38"/>
                </a:cxn>
                <a:cxn ang="0">
                  <a:pos x="198" y="33"/>
                </a:cxn>
                <a:cxn ang="0">
                  <a:pos x="96" y="6"/>
                </a:cxn>
                <a:cxn ang="0">
                  <a:pos x="82" y="0"/>
                </a:cxn>
                <a:cxn ang="0">
                  <a:pos x="68" y="7"/>
                </a:cxn>
                <a:cxn ang="0">
                  <a:pos x="66" y="386"/>
                </a:cxn>
                <a:cxn ang="0">
                  <a:pos x="72" y="409"/>
                </a:cxn>
                <a:cxn ang="0">
                  <a:pos x="93" y="411"/>
                </a:cxn>
                <a:cxn ang="0">
                  <a:pos x="108" y="395"/>
                </a:cxn>
                <a:cxn ang="0">
                  <a:pos x="169" y="345"/>
                </a:cxn>
                <a:cxn ang="0">
                  <a:pos x="232" y="324"/>
                </a:cxn>
                <a:cxn ang="0">
                  <a:pos x="288" y="322"/>
                </a:cxn>
                <a:cxn ang="0">
                  <a:pos x="340" y="343"/>
                </a:cxn>
                <a:cxn ang="0">
                  <a:pos x="370" y="373"/>
                </a:cxn>
                <a:cxn ang="0">
                  <a:pos x="387" y="404"/>
                </a:cxn>
                <a:cxn ang="0">
                  <a:pos x="406" y="486"/>
                </a:cxn>
                <a:cxn ang="0">
                  <a:pos x="407" y="567"/>
                </a:cxn>
                <a:cxn ang="0">
                  <a:pos x="397" y="639"/>
                </a:cxn>
                <a:cxn ang="0">
                  <a:pos x="360" y="710"/>
                </a:cxn>
                <a:cxn ang="0">
                  <a:pos x="296" y="754"/>
                </a:cxn>
                <a:cxn ang="0">
                  <a:pos x="216" y="764"/>
                </a:cxn>
                <a:cxn ang="0">
                  <a:pos x="142" y="744"/>
                </a:cxn>
                <a:cxn ang="0">
                  <a:pos x="81" y="697"/>
                </a:cxn>
                <a:cxn ang="0">
                  <a:pos x="65" y="646"/>
                </a:cxn>
                <a:cxn ang="0">
                  <a:pos x="104" y="626"/>
                </a:cxn>
                <a:cxn ang="0">
                  <a:pos x="117" y="588"/>
                </a:cxn>
                <a:cxn ang="0">
                  <a:pos x="106" y="550"/>
                </a:cxn>
                <a:cxn ang="0">
                  <a:pos x="81" y="532"/>
                </a:cxn>
                <a:cxn ang="0">
                  <a:pos x="54" y="528"/>
                </a:cxn>
                <a:cxn ang="0">
                  <a:pos x="35" y="533"/>
                </a:cxn>
                <a:cxn ang="0">
                  <a:pos x="11" y="551"/>
                </a:cxn>
                <a:cxn ang="0">
                  <a:pos x="0" y="592"/>
                </a:cxn>
                <a:cxn ang="0">
                  <a:pos x="19" y="674"/>
                </a:cxn>
                <a:cxn ang="0">
                  <a:pos x="74" y="745"/>
                </a:cxn>
                <a:cxn ang="0">
                  <a:pos x="158" y="791"/>
                </a:cxn>
                <a:cxn ang="0">
                  <a:pos x="265" y="801"/>
                </a:cxn>
                <a:cxn ang="0">
                  <a:pos x="369" y="772"/>
                </a:cxn>
                <a:cxn ang="0">
                  <a:pos x="453" y="710"/>
                </a:cxn>
                <a:cxn ang="0">
                  <a:pos x="506" y="622"/>
                </a:cxn>
                <a:cxn ang="0">
                  <a:pos x="518" y="519"/>
                </a:cxn>
                <a:cxn ang="0">
                  <a:pos x="491" y="425"/>
                </a:cxn>
                <a:cxn ang="0">
                  <a:pos x="433" y="349"/>
                </a:cxn>
                <a:cxn ang="0">
                  <a:pos x="349" y="301"/>
                </a:cxn>
                <a:cxn ang="0">
                  <a:pos x="252" y="289"/>
                </a:cxn>
                <a:cxn ang="0">
                  <a:pos x="169" y="309"/>
                </a:cxn>
                <a:cxn ang="0">
                  <a:pos x="108" y="125"/>
                </a:cxn>
              </a:cxnLst>
              <a:rect l="0" t="0" r="r" b="b"/>
              <a:pathLst>
                <a:path w="519" h="803">
                  <a:moveTo>
                    <a:pt x="108" y="125"/>
                  </a:moveTo>
                  <a:lnTo>
                    <a:pt x="129" y="130"/>
                  </a:lnTo>
                  <a:lnTo>
                    <a:pt x="148" y="133"/>
                  </a:lnTo>
                  <a:lnTo>
                    <a:pt x="165" y="136"/>
                  </a:lnTo>
                  <a:lnTo>
                    <a:pt x="181" y="138"/>
                  </a:lnTo>
                  <a:lnTo>
                    <a:pt x="193" y="139"/>
                  </a:lnTo>
                  <a:lnTo>
                    <a:pt x="205" y="139"/>
                  </a:lnTo>
                  <a:lnTo>
                    <a:pt x="214" y="140"/>
                  </a:lnTo>
                  <a:lnTo>
                    <a:pt x="222" y="140"/>
                  </a:lnTo>
                  <a:lnTo>
                    <a:pt x="248" y="139"/>
                  </a:lnTo>
                  <a:lnTo>
                    <a:pt x="274" y="136"/>
                  </a:lnTo>
                  <a:lnTo>
                    <a:pt x="298" y="131"/>
                  </a:lnTo>
                  <a:lnTo>
                    <a:pt x="320" y="125"/>
                  </a:lnTo>
                  <a:lnTo>
                    <a:pt x="341" y="117"/>
                  </a:lnTo>
                  <a:lnTo>
                    <a:pt x="361" y="109"/>
                  </a:lnTo>
                  <a:lnTo>
                    <a:pt x="379" y="100"/>
                  </a:lnTo>
                  <a:lnTo>
                    <a:pt x="396" y="90"/>
                  </a:lnTo>
                  <a:lnTo>
                    <a:pt x="411" y="80"/>
                  </a:lnTo>
                  <a:lnTo>
                    <a:pt x="424" y="69"/>
                  </a:lnTo>
                  <a:lnTo>
                    <a:pt x="436" y="59"/>
                  </a:lnTo>
                  <a:lnTo>
                    <a:pt x="445" y="50"/>
                  </a:lnTo>
                  <a:lnTo>
                    <a:pt x="453" y="41"/>
                  </a:lnTo>
                  <a:lnTo>
                    <a:pt x="460" y="33"/>
                  </a:lnTo>
                  <a:lnTo>
                    <a:pt x="465" y="26"/>
                  </a:lnTo>
                  <a:lnTo>
                    <a:pt x="467" y="21"/>
                  </a:lnTo>
                  <a:lnTo>
                    <a:pt x="468" y="16"/>
                  </a:lnTo>
                  <a:lnTo>
                    <a:pt x="468" y="11"/>
                  </a:lnTo>
                  <a:lnTo>
                    <a:pt x="466" y="6"/>
                  </a:lnTo>
                  <a:lnTo>
                    <a:pt x="464" y="3"/>
                  </a:lnTo>
                  <a:lnTo>
                    <a:pt x="461" y="2"/>
                  </a:lnTo>
                  <a:lnTo>
                    <a:pt x="458" y="1"/>
                  </a:lnTo>
                  <a:lnTo>
                    <a:pt x="455" y="0"/>
                  </a:lnTo>
                  <a:lnTo>
                    <a:pt x="452" y="0"/>
                  </a:lnTo>
                  <a:lnTo>
                    <a:pt x="449" y="1"/>
                  </a:lnTo>
                  <a:lnTo>
                    <a:pt x="445" y="4"/>
                  </a:lnTo>
                  <a:lnTo>
                    <a:pt x="434" y="8"/>
                  </a:lnTo>
                  <a:lnTo>
                    <a:pt x="421" y="12"/>
                  </a:lnTo>
                  <a:lnTo>
                    <a:pt x="406" y="17"/>
                  </a:lnTo>
                  <a:lnTo>
                    <a:pt x="388" y="22"/>
                  </a:lnTo>
                  <a:lnTo>
                    <a:pt x="368" y="27"/>
                  </a:lnTo>
                  <a:lnTo>
                    <a:pt x="346" y="31"/>
                  </a:lnTo>
                  <a:lnTo>
                    <a:pt x="322" y="35"/>
                  </a:lnTo>
                  <a:lnTo>
                    <a:pt x="296" y="37"/>
                  </a:lnTo>
                  <a:lnTo>
                    <a:pt x="268" y="38"/>
                  </a:lnTo>
                  <a:lnTo>
                    <a:pt x="254" y="38"/>
                  </a:lnTo>
                  <a:lnTo>
                    <a:pt x="238" y="37"/>
                  </a:lnTo>
                  <a:lnTo>
                    <a:pt x="219" y="35"/>
                  </a:lnTo>
                  <a:lnTo>
                    <a:pt x="198" y="33"/>
                  </a:lnTo>
                  <a:lnTo>
                    <a:pt x="175" y="29"/>
                  </a:lnTo>
                  <a:lnTo>
                    <a:pt x="150" y="23"/>
                  </a:lnTo>
                  <a:lnTo>
                    <a:pt x="124" y="16"/>
                  </a:lnTo>
                  <a:lnTo>
                    <a:pt x="96" y="6"/>
                  </a:lnTo>
                  <a:lnTo>
                    <a:pt x="90" y="3"/>
                  </a:lnTo>
                  <a:lnTo>
                    <a:pt x="86" y="1"/>
                  </a:lnTo>
                  <a:lnTo>
                    <a:pt x="84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5" y="1"/>
                  </a:lnTo>
                  <a:lnTo>
                    <a:pt x="71" y="3"/>
                  </a:lnTo>
                  <a:lnTo>
                    <a:pt x="68" y="7"/>
                  </a:lnTo>
                  <a:lnTo>
                    <a:pt x="67" y="11"/>
                  </a:lnTo>
                  <a:lnTo>
                    <a:pt x="66" y="17"/>
                  </a:lnTo>
                  <a:lnTo>
                    <a:pt x="66" y="24"/>
                  </a:lnTo>
                  <a:lnTo>
                    <a:pt x="66" y="386"/>
                  </a:lnTo>
                  <a:lnTo>
                    <a:pt x="66" y="393"/>
                  </a:lnTo>
                  <a:lnTo>
                    <a:pt x="67" y="400"/>
                  </a:lnTo>
                  <a:lnTo>
                    <a:pt x="69" y="405"/>
                  </a:lnTo>
                  <a:lnTo>
                    <a:pt x="72" y="409"/>
                  </a:lnTo>
                  <a:lnTo>
                    <a:pt x="77" y="411"/>
                  </a:lnTo>
                  <a:lnTo>
                    <a:pt x="85" y="412"/>
                  </a:lnTo>
                  <a:lnTo>
                    <a:pt x="89" y="412"/>
                  </a:lnTo>
                  <a:lnTo>
                    <a:pt x="93" y="411"/>
                  </a:lnTo>
                  <a:lnTo>
                    <a:pt x="96" y="409"/>
                  </a:lnTo>
                  <a:lnTo>
                    <a:pt x="99" y="406"/>
                  </a:lnTo>
                  <a:lnTo>
                    <a:pt x="103" y="401"/>
                  </a:lnTo>
                  <a:lnTo>
                    <a:pt x="108" y="395"/>
                  </a:lnTo>
                  <a:lnTo>
                    <a:pt x="122" y="379"/>
                  </a:lnTo>
                  <a:lnTo>
                    <a:pt x="137" y="365"/>
                  </a:lnTo>
                  <a:lnTo>
                    <a:pt x="153" y="354"/>
                  </a:lnTo>
                  <a:lnTo>
                    <a:pt x="169" y="345"/>
                  </a:lnTo>
                  <a:lnTo>
                    <a:pt x="185" y="337"/>
                  </a:lnTo>
                  <a:lnTo>
                    <a:pt x="201" y="332"/>
                  </a:lnTo>
                  <a:lnTo>
                    <a:pt x="217" y="327"/>
                  </a:lnTo>
                  <a:lnTo>
                    <a:pt x="232" y="324"/>
                  </a:lnTo>
                  <a:lnTo>
                    <a:pt x="246" y="323"/>
                  </a:lnTo>
                  <a:lnTo>
                    <a:pt x="259" y="322"/>
                  </a:lnTo>
                  <a:lnTo>
                    <a:pt x="271" y="321"/>
                  </a:lnTo>
                  <a:lnTo>
                    <a:pt x="288" y="322"/>
                  </a:lnTo>
                  <a:lnTo>
                    <a:pt x="303" y="325"/>
                  </a:lnTo>
                  <a:lnTo>
                    <a:pt x="317" y="331"/>
                  </a:lnTo>
                  <a:lnTo>
                    <a:pt x="329" y="337"/>
                  </a:lnTo>
                  <a:lnTo>
                    <a:pt x="340" y="343"/>
                  </a:lnTo>
                  <a:lnTo>
                    <a:pt x="349" y="351"/>
                  </a:lnTo>
                  <a:lnTo>
                    <a:pt x="358" y="359"/>
                  </a:lnTo>
                  <a:lnTo>
                    <a:pt x="364" y="366"/>
                  </a:lnTo>
                  <a:lnTo>
                    <a:pt x="370" y="373"/>
                  </a:lnTo>
                  <a:lnTo>
                    <a:pt x="374" y="379"/>
                  </a:lnTo>
                  <a:lnTo>
                    <a:pt x="377" y="384"/>
                  </a:lnTo>
                  <a:lnTo>
                    <a:pt x="379" y="387"/>
                  </a:lnTo>
                  <a:lnTo>
                    <a:pt x="387" y="404"/>
                  </a:lnTo>
                  <a:lnTo>
                    <a:pt x="394" y="422"/>
                  </a:lnTo>
                  <a:lnTo>
                    <a:pt x="399" y="442"/>
                  </a:lnTo>
                  <a:lnTo>
                    <a:pt x="403" y="463"/>
                  </a:lnTo>
                  <a:lnTo>
                    <a:pt x="406" y="486"/>
                  </a:lnTo>
                  <a:lnTo>
                    <a:pt x="407" y="511"/>
                  </a:lnTo>
                  <a:lnTo>
                    <a:pt x="408" y="539"/>
                  </a:lnTo>
                  <a:lnTo>
                    <a:pt x="408" y="551"/>
                  </a:lnTo>
                  <a:lnTo>
                    <a:pt x="407" y="567"/>
                  </a:lnTo>
                  <a:lnTo>
                    <a:pt x="406" y="583"/>
                  </a:lnTo>
                  <a:lnTo>
                    <a:pt x="405" y="601"/>
                  </a:lnTo>
                  <a:lnTo>
                    <a:pt x="401" y="620"/>
                  </a:lnTo>
                  <a:lnTo>
                    <a:pt x="397" y="639"/>
                  </a:lnTo>
                  <a:lnTo>
                    <a:pt x="391" y="658"/>
                  </a:lnTo>
                  <a:lnTo>
                    <a:pt x="383" y="677"/>
                  </a:lnTo>
                  <a:lnTo>
                    <a:pt x="372" y="695"/>
                  </a:lnTo>
                  <a:lnTo>
                    <a:pt x="360" y="710"/>
                  </a:lnTo>
                  <a:lnTo>
                    <a:pt x="346" y="724"/>
                  </a:lnTo>
                  <a:lnTo>
                    <a:pt x="331" y="735"/>
                  </a:lnTo>
                  <a:lnTo>
                    <a:pt x="314" y="746"/>
                  </a:lnTo>
                  <a:lnTo>
                    <a:pt x="296" y="754"/>
                  </a:lnTo>
                  <a:lnTo>
                    <a:pt x="276" y="760"/>
                  </a:lnTo>
                  <a:lnTo>
                    <a:pt x="256" y="764"/>
                  </a:lnTo>
                  <a:lnTo>
                    <a:pt x="235" y="765"/>
                  </a:lnTo>
                  <a:lnTo>
                    <a:pt x="216" y="764"/>
                  </a:lnTo>
                  <a:lnTo>
                    <a:pt x="196" y="761"/>
                  </a:lnTo>
                  <a:lnTo>
                    <a:pt x="178" y="757"/>
                  </a:lnTo>
                  <a:lnTo>
                    <a:pt x="160" y="751"/>
                  </a:lnTo>
                  <a:lnTo>
                    <a:pt x="142" y="744"/>
                  </a:lnTo>
                  <a:lnTo>
                    <a:pt x="125" y="734"/>
                  </a:lnTo>
                  <a:lnTo>
                    <a:pt x="109" y="724"/>
                  </a:lnTo>
                  <a:lnTo>
                    <a:pt x="94" y="711"/>
                  </a:lnTo>
                  <a:lnTo>
                    <a:pt x="81" y="697"/>
                  </a:lnTo>
                  <a:lnTo>
                    <a:pt x="69" y="681"/>
                  </a:lnTo>
                  <a:lnTo>
                    <a:pt x="59" y="664"/>
                  </a:lnTo>
                  <a:lnTo>
                    <a:pt x="50" y="646"/>
                  </a:lnTo>
                  <a:lnTo>
                    <a:pt x="65" y="646"/>
                  </a:lnTo>
                  <a:lnTo>
                    <a:pt x="77" y="644"/>
                  </a:lnTo>
                  <a:lnTo>
                    <a:pt x="88" y="639"/>
                  </a:lnTo>
                  <a:lnTo>
                    <a:pt x="97" y="633"/>
                  </a:lnTo>
                  <a:lnTo>
                    <a:pt x="104" y="626"/>
                  </a:lnTo>
                  <a:lnTo>
                    <a:pt x="110" y="618"/>
                  </a:lnTo>
                  <a:lnTo>
                    <a:pt x="114" y="608"/>
                  </a:lnTo>
                  <a:lnTo>
                    <a:pt x="117" y="598"/>
                  </a:lnTo>
                  <a:lnTo>
                    <a:pt x="117" y="588"/>
                  </a:lnTo>
                  <a:lnTo>
                    <a:pt x="116" y="576"/>
                  </a:lnTo>
                  <a:lnTo>
                    <a:pt x="114" y="566"/>
                  </a:lnTo>
                  <a:lnTo>
                    <a:pt x="110" y="557"/>
                  </a:lnTo>
                  <a:lnTo>
                    <a:pt x="106" y="550"/>
                  </a:lnTo>
                  <a:lnTo>
                    <a:pt x="100" y="544"/>
                  </a:lnTo>
                  <a:lnTo>
                    <a:pt x="94" y="539"/>
                  </a:lnTo>
                  <a:lnTo>
                    <a:pt x="87" y="535"/>
                  </a:lnTo>
                  <a:lnTo>
                    <a:pt x="81" y="532"/>
                  </a:lnTo>
                  <a:lnTo>
                    <a:pt x="74" y="530"/>
                  </a:lnTo>
                  <a:lnTo>
                    <a:pt x="68" y="529"/>
                  </a:lnTo>
                  <a:lnTo>
                    <a:pt x="63" y="528"/>
                  </a:lnTo>
                  <a:lnTo>
                    <a:pt x="54" y="528"/>
                  </a:lnTo>
                  <a:lnTo>
                    <a:pt x="51" y="529"/>
                  </a:lnTo>
                  <a:lnTo>
                    <a:pt x="46" y="530"/>
                  </a:lnTo>
                  <a:lnTo>
                    <a:pt x="40" y="531"/>
                  </a:lnTo>
                  <a:lnTo>
                    <a:pt x="35" y="533"/>
                  </a:lnTo>
                  <a:lnTo>
                    <a:pt x="28" y="536"/>
                  </a:lnTo>
                  <a:lnTo>
                    <a:pt x="22" y="540"/>
                  </a:lnTo>
                  <a:lnTo>
                    <a:pt x="16" y="545"/>
                  </a:lnTo>
                  <a:lnTo>
                    <a:pt x="11" y="551"/>
                  </a:lnTo>
                  <a:lnTo>
                    <a:pt x="7" y="559"/>
                  </a:lnTo>
                  <a:lnTo>
                    <a:pt x="3" y="568"/>
                  </a:lnTo>
                  <a:lnTo>
                    <a:pt x="1" y="579"/>
                  </a:lnTo>
                  <a:lnTo>
                    <a:pt x="0" y="592"/>
                  </a:lnTo>
                  <a:lnTo>
                    <a:pt x="1" y="612"/>
                  </a:lnTo>
                  <a:lnTo>
                    <a:pt x="5" y="633"/>
                  </a:lnTo>
                  <a:lnTo>
                    <a:pt x="11" y="654"/>
                  </a:lnTo>
                  <a:lnTo>
                    <a:pt x="19" y="674"/>
                  </a:lnTo>
                  <a:lnTo>
                    <a:pt x="30" y="693"/>
                  </a:lnTo>
                  <a:lnTo>
                    <a:pt x="43" y="711"/>
                  </a:lnTo>
                  <a:lnTo>
                    <a:pt x="58" y="729"/>
                  </a:lnTo>
                  <a:lnTo>
                    <a:pt x="74" y="745"/>
                  </a:lnTo>
                  <a:lnTo>
                    <a:pt x="93" y="759"/>
                  </a:lnTo>
                  <a:lnTo>
                    <a:pt x="113" y="772"/>
                  </a:lnTo>
                  <a:lnTo>
                    <a:pt x="135" y="782"/>
                  </a:lnTo>
                  <a:lnTo>
                    <a:pt x="158" y="791"/>
                  </a:lnTo>
                  <a:lnTo>
                    <a:pt x="183" y="797"/>
                  </a:lnTo>
                  <a:lnTo>
                    <a:pt x="210" y="801"/>
                  </a:lnTo>
                  <a:lnTo>
                    <a:pt x="237" y="803"/>
                  </a:lnTo>
                  <a:lnTo>
                    <a:pt x="265" y="801"/>
                  </a:lnTo>
                  <a:lnTo>
                    <a:pt x="292" y="798"/>
                  </a:lnTo>
                  <a:lnTo>
                    <a:pt x="319" y="791"/>
                  </a:lnTo>
                  <a:lnTo>
                    <a:pt x="344" y="783"/>
                  </a:lnTo>
                  <a:lnTo>
                    <a:pt x="369" y="772"/>
                  </a:lnTo>
                  <a:lnTo>
                    <a:pt x="392" y="760"/>
                  </a:lnTo>
                  <a:lnTo>
                    <a:pt x="414" y="745"/>
                  </a:lnTo>
                  <a:lnTo>
                    <a:pt x="435" y="728"/>
                  </a:lnTo>
                  <a:lnTo>
                    <a:pt x="453" y="710"/>
                  </a:lnTo>
                  <a:lnTo>
                    <a:pt x="469" y="691"/>
                  </a:lnTo>
                  <a:lnTo>
                    <a:pt x="484" y="669"/>
                  </a:lnTo>
                  <a:lnTo>
                    <a:pt x="496" y="646"/>
                  </a:lnTo>
                  <a:lnTo>
                    <a:pt x="506" y="622"/>
                  </a:lnTo>
                  <a:lnTo>
                    <a:pt x="513" y="597"/>
                  </a:lnTo>
                  <a:lnTo>
                    <a:pt x="517" y="571"/>
                  </a:lnTo>
                  <a:lnTo>
                    <a:pt x="519" y="543"/>
                  </a:lnTo>
                  <a:lnTo>
                    <a:pt x="518" y="519"/>
                  </a:lnTo>
                  <a:lnTo>
                    <a:pt x="514" y="494"/>
                  </a:lnTo>
                  <a:lnTo>
                    <a:pt x="509" y="471"/>
                  </a:lnTo>
                  <a:lnTo>
                    <a:pt x="501" y="448"/>
                  </a:lnTo>
                  <a:lnTo>
                    <a:pt x="491" y="425"/>
                  </a:lnTo>
                  <a:lnTo>
                    <a:pt x="479" y="404"/>
                  </a:lnTo>
                  <a:lnTo>
                    <a:pt x="466" y="385"/>
                  </a:lnTo>
                  <a:lnTo>
                    <a:pt x="450" y="366"/>
                  </a:lnTo>
                  <a:lnTo>
                    <a:pt x="433" y="349"/>
                  </a:lnTo>
                  <a:lnTo>
                    <a:pt x="414" y="334"/>
                  </a:lnTo>
                  <a:lnTo>
                    <a:pt x="394" y="321"/>
                  </a:lnTo>
                  <a:lnTo>
                    <a:pt x="372" y="310"/>
                  </a:lnTo>
                  <a:lnTo>
                    <a:pt x="349" y="301"/>
                  </a:lnTo>
                  <a:lnTo>
                    <a:pt x="325" y="294"/>
                  </a:lnTo>
                  <a:lnTo>
                    <a:pt x="299" y="290"/>
                  </a:lnTo>
                  <a:lnTo>
                    <a:pt x="272" y="289"/>
                  </a:lnTo>
                  <a:lnTo>
                    <a:pt x="252" y="289"/>
                  </a:lnTo>
                  <a:lnTo>
                    <a:pt x="232" y="291"/>
                  </a:lnTo>
                  <a:lnTo>
                    <a:pt x="211" y="295"/>
                  </a:lnTo>
                  <a:lnTo>
                    <a:pt x="190" y="301"/>
                  </a:lnTo>
                  <a:lnTo>
                    <a:pt x="169" y="309"/>
                  </a:lnTo>
                  <a:lnTo>
                    <a:pt x="148" y="318"/>
                  </a:lnTo>
                  <a:lnTo>
                    <a:pt x="127" y="331"/>
                  </a:lnTo>
                  <a:lnTo>
                    <a:pt x="108" y="346"/>
                  </a:lnTo>
                  <a:lnTo>
                    <a:pt x="108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2" name="Group 64"/>
          <p:cNvGrpSpPr>
            <a:grpSpLocks noChangeAspect="1"/>
          </p:cNvGrpSpPr>
          <p:nvPr>
            <p:custDataLst>
              <p:tags r:id="rId11"/>
            </p:custDataLst>
          </p:nvPr>
        </p:nvGrpSpPr>
        <p:grpSpPr bwMode="auto">
          <a:xfrm>
            <a:off x="6868795" y="2132856"/>
            <a:ext cx="162273" cy="185728"/>
            <a:chOff x="4438" y="1378"/>
            <a:chExt cx="1273" cy="1457"/>
          </a:xfrm>
        </p:grpSpPr>
        <p:sp>
          <p:nvSpPr>
            <p:cNvPr id="59458" name="Freeform 66"/>
            <p:cNvSpPr>
              <a:spLocks noEditPoints="1"/>
            </p:cNvSpPr>
            <p:nvPr/>
          </p:nvSpPr>
          <p:spPr bwMode="auto">
            <a:xfrm>
              <a:off x="4438" y="1378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59" name="Freeform 67"/>
            <p:cNvSpPr>
              <a:spLocks/>
            </p:cNvSpPr>
            <p:nvPr/>
          </p:nvSpPr>
          <p:spPr bwMode="auto">
            <a:xfrm>
              <a:off x="5192" y="2032"/>
              <a:ext cx="519" cy="803"/>
            </a:xfrm>
            <a:custGeom>
              <a:avLst/>
              <a:gdLst/>
              <a:ahLst/>
              <a:cxnLst>
                <a:cxn ang="0">
                  <a:pos x="165" y="136"/>
                </a:cxn>
                <a:cxn ang="0">
                  <a:pos x="214" y="140"/>
                </a:cxn>
                <a:cxn ang="0">
                  <a:pos x="298" y="131"/>
                </a:cxn>
                <a:cxn ang="0">
                  <a:pos x="379" y="100"/>
                </a:cxn>
                <a:cxn ang="0">
                  <a:pos x="436" y="59"/>
                </a:cxn>
                <a:cxn ang="0">
                  <a:pos x="465" y="26"/>
                </a:cxn>
                <a:cxn ang="0">
                  <a:pos x="466" y="6"/>
                </a:cxn>
                <a:cxn ang="0">
                  <a:pos x="455" y="0"/>
                </a:cxn>
                <a:cxn ang="0">
                  <a:pos x="434" y="8"/>
                </a:cxn>
                <a:cxn ang="0">
                  <a:pos x="368" y="27"/>
                </a:cxn>
                <a:cxn ang="0">
                  <a:pos x="268" y="38"/>
                </a:cxn>
                <a:cxn ang="0">
                  <a:pos x="198" y="33"/>
                </a:cxn>
                <a:cxn ang="0">
                  <a:pos x="96" y="6"/>
                </a:cxn>
                <a:cxn ang="0">
                  <a:pos x="82" y="0"/>
                </a:cxn>
                <a:cxn ang="0">
                  <a:pos x="68" y="7"/>
                </a:cxn>
                <a:cxn ang="0">
                  <a:pos x="66" y="386"/>
                </a:cxn>
                <a:cxn ang="0">
                  <a:pos x="72" y="409"/>
                </a:cxn>
                <a:cxn ang="0">
                  <a:pos x="93" y="411"/>
                </a:cxn>
                <a:cxn ang="0">
                  <a:pos x="108" y="395"/>
                </a:cxn>
                <a:cxn ang="0">
                  <a:pos x="169" y="345"/>
                </a:cxn>
                <a:cxn ang="0">
                  <a:pos x="232" y="324"/>
                </a:cxn>
                <a:cxn ang="0">
                  <a:pos x="288" y="322"/>
                </a:cxn>
                <a:cxn ang="0">
                  <a:pos x="340" y="343"/>
                </a:cxn>
                <a:cxn ang="0">
                  <a:pos x="370" y="373"/>
                </a:cxn>
                <a:cxn ang="0">
                  <a:pos x="387" y="404"/>
                </a:cxn>
                <a:cxn ang="0">
                  <a:pos x="406" y="486"/>
                </a:cxn>
                <a:cxn ang="0">
                  <a:pos x="407" y="567"/>
                </a:cxn>
                <a:cxn ang="0">
                  <a:pos x="397" y="639"/>
                </a:cxn>
                <a:cxn ang="0">
                  <a:pos x="360" y="710"/>
                </a:cxn>
                <a:cxn ang="0">
                  <a:pos x="296" y="754"/>
                </a:cxn>
                <a:cxn ang="0">
                  <a:pos x="216" y="764"/>
                </a:cxn>
                <a:cxn ang="0">
                  <a:pos x="142" y="744"/>
                </a:cxn>
                <a:cxn ang="0">
                  <a:pos x="81" y="697"/>
                </a:cxn>
                <a:cxn ang="0">
                  <a:pos x="65" y="646"/>
                </a:cxn>
                <a:cxn ang="0">
                  <a:pos x="104" y="626"/>
                </a:cxn>
                <a:cxn ang="0">
                  <a:pos x="117" y="588"/>
                </a:cxn>
                <a:cxn ang="0">
                  <a:pos x="106" y="550"/>
                </a:cxn>
                <a:cxn ang="0">
                  <a:pos x="81" y="532"/>
                </a:cxn>
                <a:cxn ang="0">
                  <a:pos x="54" y="528"/>
                </a:cxn>
                <a:cxn ang="0">
                  <a:pos x="35" y="533"/>
                </a:cxn>
                <a:cxn ang="0">
                  <a:pos x="11" y="551"/>
                </a:cxn>
                <a:cxn ang="0">
                  <a:pos x="0" y="592"/>
                </a:cxn>
                <a:cxn ang="0">
                  <a:pos x="19" y="674"/>
                </a:cxn>
                <a:cxn ang="0">
                  <a:pos x="74" y="745"/>
                </a:cxn>
                <a:cxn ang="0">
                  <a:pos x="158" y="791"/>
                </a:cxn>
                <a:cxn ang="0">
                  <a:pos x="265" y="801"/>
                </a:cxn>
                <a:cxn ang="0">
                  <a:pos x="369" y="772"/>
                </a:cxn>
                <a:cxn ang="0">
                  <a:pos x="453" y="710"/>
                </a:cxn>
                <a:cxn ang="0">
                  <a:pos x="506" y="622"/>
                </a:cxn>
                <a:cxn ang="0">
                  <a:pos x="518" y="519"/>
                </a:cxn>
                <a:cxn ang="0">
                  <a:pos x="491" y="425"/>
                </a:cxn>
                <a:cxn ang="0">
                  <a:pos x="433" y="349"/>
                </a:cxn>
                <a:cxn ang="0">
                  <a:pos x="349" y="301"/>
                </a:cxn>
                <a:cxn ang="0">
                  <a:pos x="252" y="289"/>
                </a:cxn>
                <a:cxn ang="0">
                  <a:pos x="169" y="309"/>
                </a:cxn>
                <a:cxn ang="0">
                  <a:pos x="108" y="125"/>
                </a:cxn>
              </a:cxnLst>
              <a:rect l="0" t="0" r="r" b="b"/>
              <a:pathLst>
                <a:path w="519" h="803">
                  <a:moveTo>
                    <a:pt x="108" y="125"/>
                  </a:moveTo>
                  <a:lnTo>
                    <a:pt x="129" y="130"/>
                  </a:lnTo>
                  <a:lnTo>
                    <a:pt x="148" y="133"/>
                  </a:lnTo>
                  <a:lnTo>
                    <a:pt x="165" y="136"/>
                  </a:lnTo>
                  <a:lnTo>
                    <a:pt x="181" y="138"/>
                  </a:lnTo>
                  <a:lnTo>
                    <a:pt x="193" y="139"/>
                  </a:lnTo>
                  <a:lnTo>
                    <a:pt x="205" y="139"/>
                  </a:lnTo>
                  <a:lnTo>
                    <a:pt x="214" y="140"/>
                  </a:lnTo>
                  <a:lnTo>
                    <a:pt x="222" y="140"/>
                  </a:lnTo>
                  <a:lnTo>
                    <a:pt x="248" y="139"/>
                  </a:lnTo>
                  <a:lnTo>
                    <a:pt x="274" y="136"/>
                  </a:lnTo>
                  <a:lnTo>
                    <a:pt x="298" y="131"/>
                  </a:lnTo>
                  <a:lnTo>
                    <a:pt x="320" y="125"/>
                  </a:lnTo>
                  <a:lnTo>
                    <a:pt x="341" y="117"/>
                  </a:lnTo>
                  <a:lnTo>
                    <a:pt x="361" y="109"/>
                  </a:lnTo>
                  <a:lnTo>
                    <a:pt x="379" y="100"/>
                  </a:lnTo>
                  <a:lnTo>
                    <a:pt x="396" y="90"/>
                  </a:lnTo>
                  <a:lnTo>
                    <a:pt x="411" y="80"/>
                  </a:lnTo>
                  <a:lnTo>
                    <a:pt x="424" y="69"/>
                  </a:lnTo>
                  <a:lnTo>
                    <a:pt x="436" y="59"/>
                  </a:lnTo>
                  <a:lnTo>
                    <a:pt x="445" y="50"/>
                  </a:lnTo>
                  <a:lnTo>
                    <a:pt x="453" y="41"/>
                  </a:lnTo>
                  <a:lnTo>
                    <a:pt x="460" y="33"/>
                  </a:lnTo>
                  <a:lnTo>
                    <a:pt x="465" y="26"/>
                  </a:lnTo>
                  <a:lnTo>
                    <a:pt x="467" y="21"/>
                  </a:lnTo>
                  <a:lnTo>
                    <a:pt x="468" y="16"/>
                  </a:lnTo>
                  <a:lnTo>
                    <a:pt x="468" y="11"/>
                  </a:lnTo>
                  <a:lnTo>
                    <a:pt x="466" y="6"/>
                  </a:lnTo>
                  <a:lnTo>
                    <a:pt x="464" y="3"/>
                  </a:lnTo>
                  <a:lnTo>
                    <a:pt x="461" y="2"/>
                  </a:lnTo>
                  <a:lnTo>
                    <a:pt x="458" y="1"/>
                  </a:lnTo>
                  <a:lnTo>
                    <a:pt x="455" y="0"/>
                  </a:lnTo>
                  <a:lnTo>
                    <a:pt x="452" y="0"/>
                  </a:lnTo>
                  <a:lnTo>
                    <a:pt x="449" y="1"/>
                  </a:lnTo>
                  <a:lnTo>
                    <a:pt x="445" y="4"/>
                  </a:lnTo>
                  <a:lnTo>
                    <a:pt x="434" y="8"/>
                  </a:lnTo>
                  <a:lnTo>
                    <a:pt x="421" y="12"/>
                  </a:lnTo>
                  <a:lnTo>
                    <a:pt x="406" y="17"/>
                  </a:lnTo>
                  <a:lnTo>
                    <a:pt x="388" y="22"/>
                  </a:lnTo>
                  <a:lnTo>
                    <a:pt x="368" y="27"/>
                  </a:lnTo>
                  <a:lnTo>
                    <a:pt x="346" y="31"/>
                  </a:lnTo>
                  <a:lnTo>
                    <a:pt x="322" y="35"/>
                  </a:lnTo>
                  <a:lnTo>
                    <a:pt x="296" y="37"/>
                  </a:lnTo>
                  <a:lnTo>
                    <a:pt x="268" y="38"/>
                  </a:lnTo>
                  <a:lnTo>
                    <a:pt x="254" y="38"/>
                  </a:lnTo>
                  <a:lnTo>
                    <a:pt x="238" y="37"/>
                  </a:lnTo>
                  <a:lnTo>
                    <a:pt x="219" y="35"/>
                  </a:lnTo>
                  <a:lnTo>
                    <a:pt x="198" y="33"/>
                  </a:lnTo>
                  <a:lnTo>
                    <a:pt x="175" y="29"/>
                  </a:lnTo>
                  <a:lnTo>
                    <a:pt x="150" y="23"/>
                  </a:lnTo>
                  <a:lnTo>
                    <a:pt x="124" y="16"/>
                  </a:lnTo>
                  <a:lnTo>
                    <a:pt x="96" y="6"/>
                  </a:lnTo>
                  <a:lnTo>
                    <a:pt x="90" y="3"/>
                  </a:lnTo>
                  <a:lnTo>
                    <a:pt x="86" y="1"/>
                  </a:lnTo>
                  <a:lnTo>
                    <a:pt x="84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5" y="1"/>
                  </a:lnTo>
                  <a:lnTo>
                    <a:pt x="71" y="3"/>
                  </a:lnTo>
                  <a:lnTo>
                    <a:pt x="68" y="7"/>
                  </a:lnTo>
                  <a:lnTo>
                    <a:pt x="67" y="11"/>
                  </a:lnTo>
                  <a:lnTo>
                    <a:pt x="66" y="17"/>
                  </a:lnTo>
                  <a:lnTo>
                    <a:pt x="66" y="24"/>
                  </a:lnTo>
                  <a:lnTo>
                    <a:pt x="66" y="386"/>
                  </a:lnTo>
                  <a:lnTo>
                    <a:pt x="66" y="393"/>
                  </a:lnTo>
                  <a:lnTo>
                    <a:pt x="67" y="400"/>
                  </a:lnTo>
                  <a:lnTo>
                    <a:pt x="69" y="405"/>
                  </a:lnTo>
                  <a:lnTo>
                    <a:pt x="72" y="409"/>
                  </a:lnTo>
                  <a:lnTo>
                    <a:pt x="77" y="411"/>
                  </a:lnTo>
                  <a:lnTo>
                    <a:pt x="85" y="412"/>
                  </a:lnTo>
                  <a:lnTo>
                    <a:pt x="89" y="412"/>
                  </a:lnTo>
                  <a:lnTo>
                    <a:pt x="93" y="411"/>
                  </a:lnTo>
                  <a:lnTo>
                    <a:pt x="96" y="409"/>
                  </a:lnTo>
                  <a:lnTo>
                    <a:pt x="99" y="406"/>
                  </a:lnTo>
                  <a:lnTo>
                    <a:pt x="103" y="401"/>
                  </a:lnTo>
                  <a:lnTo>
                    <a:pt x="108" y="395"/>
                  </a:lnTo>
                  <a:lnTo>
                    <a:pt x="122" y="379"/>
                  </a:lnTo>
                  <a:lnTo>
                    <a:pt x="137" y="365"/>
                  </a:lnTo>
                  <a:lnTo>
                    <a:pt x="153" y="354"/>
                  </a:lnTo>
                  <a:lnTo>
                    <a:pt x="169" y="345"/>
                  </a:lnTo>
                  <a:lnTo>
                    <a:pt x="185" y="337"/>
                  </a:lnTo>
                  <a:lnTo>
                    <a:pt x="201" y="332"/>
                  </a:lnTo>
                  <a:lnTo>
                    <a:pt x="217" y="327"/>
                  </a:lnTo>
                  <a:lnTo>
                    <a:pt x="232" y="324"/>
                  </a:lnTo>
                  <a:lnTo>
                    <a:pt x="246" y="323"/>
                  </a:lnTo>
                  <a:lnTo>
                    <a:pt x="259" y="322"/>
                  </a:lnTo>
                  <a:lnTo>
                    <a:pt x="271" y="321"/>
                  </a:lnTo>
                  <a:lnTo>
                    <a:pt x="288" y="322"/>
                  </a:lnTo>
                  <a:lnTo>
                    <a:pt x="303" y="325"/>
                  </a:lnTo>
                  <a:lnTo>
                    <a:pt x="317" y="331"/>
                  </a:lnTo>
                  <a:lnTo>
                    <a:pt x="329" y="337"/>
                  </a:lnTo>
                  <a:lnTo>
                    <a:pt x="340" y="343"/>
                  </a:lnTo>
                  <a:lnTo>
                    <a:pt x="349" y="351"/>
                  </a:lnTo>
                  <a:lnTo>
                    <a:pt x="358" y="359"/>
                  </a:lnTo>
                  <a:lnTo>
                    <a:pt x="364" y="366"/>
                  </a:lnTo>
                  <a:lnTo>
                    <a:pt x="370" y="373"/>
                  </a:lnTo>
                  <a:lnTo>
                    <a:pt x="374" y="379"/>
                  </a:lnTo>
                  <a:lnTo>
                    <a:pt x="377" y="384"/>
                  </a:lnTo>
                  <a:lnTo>
                    <a:pt x="379" y="387"/>
                  </a:lnTo>
                  <a:lnTo>
                    <a:pt x="387" y="404"/>
                  </a:lnTo>
                  <a:lnTo>
                    <a:pt x="394" y="422"/>
                  </a:lnTo>
                  <a:lnTo>
                    <a:pt x="399" y="442"/>
                  </a:lnTo>
                  <a:lnTo>
                    <a:pt x="403" y="463"/>
                  </a:lnTo>
                  <a:lnTo>
                    <a:pt x="406" y="486"/>
                  </a:lnTo>
                  <a:lnTo>
                    <a:pt x="407" y="511"/>
                  </a:lnTo>
                  <a:lnTo>
                    <a:pt x="408" y="539"/>
                  </a:lnTo>
                  <a:lnTo>
                    <a:pt x="408" y="551"/>
                  </a:lnTo>
                  <a:lnTo>
                    <a:pt x="407" y="567"/>
                  </a:lnTo>
                  <a:lnTo>
                    <a:pt x="406" y="583"/>
                  </a:lnTo>
                  <a:lnTo>
                    <a:pt x="405" y="601"/>
                  </a:lnTo>
                  <a:lnTo>
                    <a:pt x="401" y="620"/>
                  </a:lnTo>
                  <a:lnTo>
                    <a:pt x="397" y="639"/>
                  </a:lnTo>
                  <a:lnTo>
                    <a:pt x="391" y="658"/>
                  </a:lnTo>
                  <a:lnTo>
                    <a:pt x="383" y="677"/>
                  </a:lnTo>
                  <a:lnTo>
                    <a:pt x="372" y="695"/>
                  </a:lnTo>
                  <a:lnTo>
                    <a:pt x="360" y="710"/>
                  </a:lnTo>
                  <a:lnTo>
                    <a:pt x="346" y="724"/>
                  </a:lnTo>
                  <a:lnTo>
                    <a:pt x="331" y="735"/>
                  </a:lnTo>
                  <a:lnTo>
                    <a:pt x="314" y="746"/>
                  </a:lnTo>
                  <a:lnTo>
                    <a:pt x="296" y="754"/>
                  </a:lnTo>
                  <a:lnTo>
                    <a:pt x="276" y="760"/>
                  </a:lnTo>
                  <a:lnTo>
                    <a:pt x="256" y="764"/>
                  </a:lnTo>
                  <a:lnTo>
                    <a:pt x="235" y="765"/>
                  </a:lnTo>
                  <a:lnTo>
                    <a:pt x="216" y="764"/>
                  </a:lnTo>
                  <a:lnTo>
                    <a:pt x="196" y="761"/>
                  </a:lnTo>
                  <a:lnTo>
                    <a:pt x="178" y="757"/>
                  </a:lnTo>
                  <a:lnTo>
                    <a:pt x="160" y="751"/>
                  </a:lnTo>
                  <a:lnTo>
                    <a:pt x="142" y="744"/>
                  </a:lnTo>
                  <a:lnTo>
                    <a:pt x="125" y="734"/>
                  </a:lnTo>
                  <a:lnTo>
                    <a:pt x="109" y="724"/>
                  </a:lnTo>
                  <a:lnTo>
                    <a:pt x="94" y="711"/>
                  </a:lnTo>
                  <a:lnTo>
                    <a:pt x="81" y="697"/>
                  </a:lnTo>
                  <a:lnTo>
                    <a:pt x="69" y="681"/>
                  </a:lnTo>
                  <a:lnTo>
                    <a:pt x="59" y="664"/>
                  </a:lnTo>
                  <a:lnTo>
                    <a:pt x="50" y="646"/>
                  </a:lnTo>
                  <a:lnTo>
                    <a:pt x="65" y="646"/>
                  </a:lnTo>
                  <a:lnTo>
                    <a:pt x="77" y="644"/>
                  </a:lnTo>
                  <a:lnTo>
                    <a:pt x="88" y="639"/>
                  </a:lnTo>
                  <a:lnTo>
                    <a:pt x="97" y="633"/>
                  </a:lnTo>
                  <a:lnTo>
                    <a:pt x="104" y="626"/>
                  </a:lnTo>
                  <a:lnTo>
                    <a:pt x="110" y="618"/>
                  </a:lnTo>
                  <a:lnTo>
                    <a:pt x="114" y="608"/>
                  </a:lnTo>
                  <a:lnTo>
                    <a:pt x="117" y="598"/>
                  </a:lnTo>
                  <a:lnTo>
                    <a:pt x="117" y="588"/>
                  </a:lnTo>
                  <a:lnTo>
                    <a:pt x="116" y="576"/>
                  </a:lnTo>
                  <a:lnTo>
                    <a:pt x="114" y="566"/>
                  </a:lnTo>
                  <a:lnTo>
                    <a:pt x="110" y="557"/>
                  </a:lnTo>
                  <a:lnTo>
                    <a:pt x="106" y="550"/>
                  </a:lnTo>
                  <a:lnTo>
                    <a:pt x="100" y="544"/>
                  </a:lnTo>
                  <a:lnTo>
                    <a:pt x="94" y="539"/>
                  </a:lnTo>
                  <a:lnTo>
                    <a:pt x="87" y="535"/>
                  </a:lnTo>
                  <a:lnTo>
                    <a:pt x="81" y="532"/>
                  </a:lnTo>
                  <a:lnTo>
                    <a:pt x="74" y="530"/>
                  </a:lnTo>
                  <a:lnTo>
                    <a:pt x="68" y="529"/>
                  </a:lnTo>
                  <a:lnTo>
                    <a:pt x="63" y="528"/>
                  </a:lnTo>
                  <a:lnTo>
                    <a:pt x="54" y="528"/>
                  </a:lnTo>
                  <a:lnTo>
                    <a:pt x="51" y="529"/>
                  </a:lnTo>
                  <a:lnTo>
                    <a:pt x="46" y="530"/>
                  </a:lnTo>
                  <a:lnTo>
                    <a:pt x="40" y="531"/>
                  </a:lnTo>
                  <a:lnTo>
                    <a:pt x="35" y="533"/>
                  </a:lnTo>
                  <a:lnTo>
                    <a:pt x="28" y="536"/>
                  </a:lnTo>
                  <a:lnTo>
                    <a:pt x="22" y="540"/>
                  </a:lnTo>
                  <a:lnTo>
                    <a:pt x="16" y="545"/>
                  </a:lnTo>
                  <a:lnTo>
                    <a:pt x="11" y="551"/>
                  </a:lnTo>
                  <a:lnTo>
                    <a:pt x="7" y="559"/>
                  </a:lnTo>
                  <a:lnTo>
                    <a:pt x="3" y="568"/>
                  </a:lnTo>
                  <a:lnTo>
                    <a:pt x="1" y="579"/>
                  </a:lnTo>
                  <a:lnTo>
                    <a:pt x="0" y="592"/>
                  </a:lnTo>
                  <a:lnTo>
                    <a:pt x="1" y="612"/>
                  </a:lnTo>
                  <a:lnTo>
                    <a:pt x="5" y="633"/>
                  </a:lnTo>
                  <a:lnTo>
                    <a:pt x="11" y="654"/>
                  </a:lnTo>
                  <a:lnTo>
                    <a:pt x="19" y="674"/>
                  </a:lnTo>
                  <a:lnTo>
                    <a:pt x="30" y="693"/>
                  </a:lnTo>
                  <a:lnTo>
                    <a:pt x="43" y="711"/>
                  </a:lnTo>
                  <a:lnTo>
                    <a:pt x="58" y="729"/>
                  </a:lnTo>
                  <a:lnTo>
                    <a:pt x="74" y="745"/>
                  </a:lnTo>
                  <a:lnTo>
                    <a:pt x="93" y="759"/>
                  </a:lnTo>
                  <a:lnTo>
                    <a:pt x="113" y="772"/>
                  </a:lnTo>
                  <a:lnTo>
                    <a:pt x="135" y="782"/>
                  </a:lnTo>
                  <a:lnTo>
                    <a:pt x="158" y="791"/>
                  </a:lnTo>
                  <a:lnTo>
                    <a:pt x="183" y="797"/>
                  </a:lnTo>
                  <a:lnTo>
                    <a:pt x="210" y="801"/>
                  </a:lnTo>
                  <a:lnTo>
                    <a:pt x="237" y="803"/>
                  </a:lnTo>
                  <a:lnTo>
                    <a:pt x="265" y="801"/>
                  </a:lnTo>
                  <a:lnTo>
                    <a:pt x="292" y="798"/>
                  </a:lnTo>
                  <a:lnTo>
                    <a:pt x="319" y="791"/>
                  </a:lnTo>
                  <a:lnTo>
                    <a:pt x="344" y="783"/>
                  </a:lnTo>
                  <a:lnTo>
                    <a:pt x="369" y="772"/>
                  </a:lnTo>
                  <a:lnTo>
                    <a:pt x="392" y="760"/>
                  </a:lnTo>
                  <a:lnTo>
                    <a:pt x="414" y="745"/>
                  </a:lnTo>
                  <a:lnTo>
                    <a:pt x="435" y="728"/>
                  </a:lnTo>
                  <a:lnTo>
                    <a:pt x="453" y="710"/>
                  </a:lnTo>
                  <a:lnTo>
                    <a:pt x="469" y="691"/>
                  </a:lnTo>
                  <a:lnTo>
                    <a:pt x="484" y="669"/>
                  </a:lnTo>
                  <a:lnTo>
                    <a:pt x="496" y="646"/>
                  </a:lnTo>
                  <a:lnTo>
                    <a:pt x="506" y="622"/>
                  </a:lnTo>
                  <a:lnTo>
                    <a:pt x="513" y="597"/>
                  </a:lnTo>
                  <a:lnTo>
                    <a:pt x="517" y="571"/>
                  </a:lnTo>
                  <a:lnTo>
                    <a:pt x="519" y="543"/>
                  </a:lnTo>
                  <a:lnTo>
                    <a:pt x="518" y="519"/>
                  </a:lnTo>
                  <a:lnTo>
                    <a:pt x="514" y="494"/>
                  </a:lnTo>
                  <a:lnTo>
                    <a:pt x="509" y="471"/>
                  </a:lnTo>
                  <a:lnTo>
                    <a:pt x="501" y="448"/>
                  </a:lnTo>
                  <a:lnTo>
                    <a:pt x="491" y="425"/>
                  </a:lnTo>
                  <a:lnTo>
                    <a:pt x="479" y="404"/>
                  </a:lnTo>
                  <a:lnTo>
                    <a:pt x="466" y="385"/>
                  </a:lnTo>
                  <a:lnTo>
                    <a:pt x="450" y="366"/>
                  </a:lnTo>
                  <a:lnTo>
                    <a:pt x="433" y="349"/>
                  </a:lnTo>
                  <a:lnTo>
                    <a:pt x="414" y="334"/>
                  </a:lnTo>
                  <a:lnTo>
                    <a:pt x="394" y="321"/>
                  </a:lnTo>
                  <a:lnTo>
                    <a:pt x="372" y="310"/>
                  </a:lnTo>
                  <a:lnTo>
                    <a:pt x="349" y="301"/>
                  </a:lnTo>
                  <a:lnTo>
                    <a:pt x="325" y="294"/>
                  </a:lnTo>
                  <a:lnTo>
                    <a:pt x="299" y="290"/>
                  </a:lnTo>
                  <a:lnTo>
                    <a:pt x="272" y="289"/>
                  </a:lnTo>
                  <a:lnTo>
                    <a:pt x="252" y="289"/>
                  </a:lnTo>
                  <a:lnTo>
                    <a:pt x="232" y="291"/>
                  </a:lnTo>
                  <a:lnTo>
                    <a:pt x="211" y="295"/>
                  </a:lnTo>
                  <a:lnTo>
                    <a:pt x="190" y="301"/>
                  </a:lnTo>
                  <a:lnTo>
                    <a:pt x="169" y="309"/>
                  </a:lnTo>
                  <a:lnTo>
                    <a:pt x="148" y="318"/>
                  </a:lnTo>
                  <a:lnTo>
                    <a:pt x="127" y="331"/>
                  </a:lnTo>
                  <a:lnTo>
                    <a:pt x="108" y="346"/>
                  </a:lnTo>
                  <a:lnTo>
                    <a:pt x="108" y="1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3" name="Group 70"/>
          <p:cNvGrpSpPr>
            <a:grpSpLocks noChangeAspect="1"/>
          </p:cNvGrpSpPr>
          <p:nvPr>
            <p:custDataLst>
              <p:tags r:id="rId12"/>
            </p:custDataLst>
          </p:nvPr>
        </p:nvGrpSpPr>
        <p:grpSpPr bwMode="auto">
          <a:xfrm>
            <a:off x="7732397" y="2132856"/>
            <a:ext cx="163675" cy="185728"/>
            <a:chOff x="4982" y="1378"/>
            <a:chExt cx="1284" cy="1457"/>
          </a:xfrm>
        </p:grpSpPr>
        <p:sp>
          <p:nvSpPr>
            <p:cNvPr id="59464" name="Freeform 72"/>
            <p:cNvSpPr>
              <a:spLocks noEditPoints="1"/>
            </p:cNvSpPr>
            <p:nvPr/>
          </p:nvSpPr>
          <p:spPr bwMode="auto">
            <a:xfrm>
              <a:off x="4982" y="1378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65" name="Freeform 73"/>
            <p:cNvSpPr>
              <a:spLocks noEditPoints="1"/>
            </p:cNvSpPr>
            <p:nvPr/>
          </p:nvSpPr>
          <p:spPr bwMode="auto">
            <a:xfrm>
              <a:off x="5725" y="2032"/>
              <a:ext cx="541" cy="803"/>
            </a:xfrm>
            <a:custGeom>
              <a:avLst/>
              <a:gdLst/>
              <a:ahLst/>
              <a:cxnLst>
                <a:cxn ang="0">
                  <a:pos x="117" y="302"/>
                </a:cxn>
                <a:cxn ang="0">
                  <a:pos x="141" y="191"/>
                </a:cxn>
                <a:cxn ang="0">
                  <a:pos x="193" y="106"/>
                </a:cxn>
                <a:cxn ang="0">
                  <a:pos x="260" y="54"/>
                </a:cxn>
                <a:cxn ang="0">
                  <a:pos x="345" y="34"/>
                </a:cxn>
                <a:cxn ang="0">
                  <a:pos x="395" y="41"/>
                </a:cxn>
                <a:cxn ang="0">
                  <a:pos x="442" y="65"/>
                </a:cxn>
                <a:cxn ang="0">
                  <a:pos x="420" y="85"/>
                </a:cxn>
                <a:cxn ang="0">
                  <a:pos x="397" y="119"/>
                </a:cxn>
                <a:cxn ang="0">
                  <a:pos x="404" y="162"/>
                </a:cxn>
                <a:cxn ang="0">
                  <a:pos x="439" y="186"/>
                </a:cxn>
                <a:cxn ang="0">
                  <a:pos x="484" y="178"/>
                </a:cxn>
                <a:cxn ang="0">
                  <a:pos x="507" y="141"/>
                </a:cxn>
                <a:cxn ang="0">
                  <a:pos x="501" y="87"/>
                </a:cxn>
                <a:cxn ang="0">
                  <a:pos x="469" y="39"/>
                </a:cxn>
                <a:cxn ang="0">
                  <a:pos x="408" y="8"/>
                </a:cxn>
                <a:cxn ang="0">
                  <a:pos x="317" y="1"/>
                </a:cxn>
                <a:cxn ang="0">
                  <a:pos x="218" y="28"/>
                </a:cxn>
                <a:cxn ang="0">
                  <a:pos x="128" y="89"/>
                </a:cxn>
                <a:cxn ang="0">
                  <a:pos x="56" y="181"/>
                </a:cxn>
                <a:cxn ang="0">
                  <a:pos x="11" y="300"/>
                </a:cxn>
                <a:cxn ang="0">
                  <a:pos x="1" y="445"/>
                </a:cxn>
                <a:cxn ang="0">
                  <a:pos x="19" y="576"/>
                </a:cxn>
                <a:cxn ang="0">
                  <a:pos x="57" y="674"/>
                </a:cxn>
                <a:cxn ang="0">
                  <a:pos x="109" y="741"/>
                </a:cxn>
                <a:cxn ang="0">
                  <a:pos x="172" y="782"/>
                </a:cxn>
                <a:cxn ang="0">
                  <a:pos x="239" y="801"/>
                </a:cxn>
                <a:cxn ang="0">
                  <a:pos x="325" y="798"/>
                </a:cxn>
                <a:cxn ang="0">
                  <a:pos x="421" y="760"/>
                </a:cxn>
                <a:cxn ang="0">
                  <a:pos x="494" y="691"/>
                </a:cxn>
                <a:cxn ang="0">
                  <a:pos x="535" y="595"/>
                </a:cxn>
                <a:cxn ang="0">
                  <a:pos x="535" y="486"/>
                </a:cxn>
                <a:cxn ang="0">
                  <a:pos x="496" y="392"/>
                </a:cxn>
                <a:cxn ang="0">
                  <a:pos x="426" y="323"/>
                </a:cxn>
                <a:cxn ang="0">
                  <a:pos x="335" y="286"/>
                </a:cxn>
                <a:cxn ang="0">
                  <a:pos x="244" y="285"/>
                </a:cxn>
                <a:cxn ang="0">
                  <a:pos x="180" y="313"/>
                </a:cxn>
                <a:cxn ang="0">
                  <a:pos x="135" y="359"/>
                </a:cxn>
                <a:cxn ang="0">
                  <a:pos x="273" y="765"/>
                </a:cxn>
                <a:cxn ang="0">
                  <a:pos x="203" y="747"/>
                </a:cxn>
                <a:cxn ang="0">
                  <a:pos x="153" y="696"/>
                </a:cxn>
                <a:cxn ang="0">
                  <a:pos x="126" y="622"/>
                </a:cxn>
                <a:cxn ang="0">
                  <a:pos x="117" y="515"/>
                </a:cxn>
                <a:cxn ang="0">
                  <a:pos x="135" y="419"/>
                </a:cxn>
                <a:cxn ang="0">
                  <a:pos x="184" y="349"/>
                </a:cxn>
                <a:cxn ang="0">
                  <a:pos x="257" y="315"/>
                </a:cxn>
                <a:cxn ang="0">
                  <a:pos x="332" y="322"/>
                </a:cxn>
                <a:cxn ang="0">
                  <a:pos x="387" y="363"/>
                </a:cxn>
                <a:cxn ang="0">
                  <a:pos x="422" y="439"/>
                </a:cxn>
                <a:cxn ang="0">
                  <a:pos x="428" y="564"/>
                </a:cxn>
                <a:cxn ang="0">
                  <a:pos x="420" y="648"/>
                </a:cxn>
                <a:cxn ang="0">
                  <a:pos x="385" y="717"/>
                </a:cxn>
                <a:cxn ang="0">
                  <a:pos x="330" y="756"/>
                </a:cxn>
              </a:cxnLst>
              <a:rect l="0" t="0" r="r" b="b"/>
              <a:pathLst>
                <a:path w="541" h="803">
                  <a:moveTo>
                    <a:pt x="113" y="395"/>
                  </a:moveTo>
                  <a:lnTo>
                    <a:pt x="113" y="364"/>
                  </a:lnTo>
                  <a:lnTo>
                    <a:pt x="114" y="333"/>
                  </a:lnTo>
                  <a:lnTo>
                    <a:pt x="117" y="302"/>
                  </a:lnTo>
                  <a:lnTo>
                    <a:pt x="121" y="273"/>
                  </a:lnTo>
                  <a:lnTo>
                    <a:pt x="126" y="245"/>
                  </a:lnTo>
                  <a:lnTo>
                    <a:pt x="132" y="217"/>
                  </a:lnTo>
                  <a:lnTo>
                    <a:pt x="141" y="191"/>
                  </a:lnTo>
                  <a:lnTo>
                    <a:pt x="152" y="165"/>
                  </a:lnTo>
                  <a:lnTo>
                    <a:pt x="166" y="141"/>
                  </a:lnTo>
                  <a:lnTo>
                    <a:pt x="179" y="122"/>
                  </a:lnTo>
                  <a:lnTo>
                    <a:pt x="193" y="106"/>
                  </a:lnTo>
                  <a:lnTo>
                    <a:pt x="208" y="90"/>
                  </a:lnTo>
                  <a:lnTo>
                    <a:pt x="224" y="76"/>
                  </a:lnTo>
                  <a:lnTo>
                    <a:pt x="242" y="64"/>
                  </a:lnTo>
                  <a:lnTo>
                    <a:pt x="260" y="54"/>
                  </a:lnTo>
                  <a:lnTo>
                    <a:pt x="280" y="45"/>
                  </a:lnTo>
                  <a:lnTo>
                    <a:pt x="301" y="39"/>
                  </a:lnTo>
                  <a:lnTo>
                    <a:pt x="322" y="35"/>
                  </a:lnTo>
                  <a:lnTo>
                    <a:pt x="345" y="34"/>
                  </a:lnTo>
                  <a:lnTo>
                    <a:pt x="357" y="35"/>
                  </a:lnTo>
                  <a:lnTo>
                    <a:pt x="369" y="36"/>
                  </a:lnTo>
                  <a:lnTo>
                    <a:pt x="382" y="38"/>
                  </a:lnTo>
                  <a:lnTo>
                    <a:pt x="395" y="41"/>
                  </a:lnTo>
                  <a:lnTo>
                    <a:pt x="408" y="45"/>
                  </a:lnTo>
                  <a:lnTo>
                    <a:pt x="420" y="51"/>
                  </a:lnTo>
                  <a:lnTo>
                    <a:pt x="431" y="57"/>
                  </a:lnTo>
                  <a:lnTo>
                    <a:pt x="442" y="65"/>
                  </a:lnTo>
                  <a:lnTo>
                    <a:pt x="450" y="75"/>
                  </a:lnTo>
                  <a:lnTo>
                    <a:pt x="439" y="77"/>
                  </a:lnTo>
                  <a:lnTo>
                    <a:pt x="429" y="80"/>
                  </a:lnTo>
                  <a:lnTo>
                    <a:pt x="420" y="85"/>
                  </a:lnTo>
                  <a:lnTo>
                    <a:pt x="412" y="91"/>
                  </a:lnTo>
                  <a:lnTo>
                    <a:pt x="405" y="100"/>
                  </a:lnTo>
                  <a:lnTo>
                    <a:pt x="400" y="109"/>
                  </a:lnTo>
                  <a:lnTo>
                    <a:pt x="397" y="119"/>
                  </a:lnTo>
                  <a:lnTo>
                    <a:pt x="396" y="132"/>
                  </a:lnTo>
                  <a:lnTo>
                    <a:pt x="397" y="142"/>
                  </a:lnTo>
                  <a:lnTo>
                    <a:pt x="400" y="153"/>
                  </a:lnTo>
                  <a:lnTo>
                    <a:pt x="404" y="162"/>
                  </a:lnTo>
                  <a:lnTo>
                    <a:pt x="410" y="170"/>
                  </a:lnTo>
                  <a:lnTo>
                    <a:pt x="418" y="177"/>
                  </a:lnTo>
                  <a:lnTo>
                    <a:pt x="428" y="182"/>
                  </a:lnTo>
                  <a:lnTo>
                    <a:pt x="439" y="186"/>
                  </a:lnTo>
                  <a:lnTo>
                    <a:pt x="451" y="187"/>
                  </a:lnTo>
                  <a:lnTo>
                    <a:pt x="464" y="186"/>
                  </a:lnTo>
                  <a:lnTo>
                    <a:pt x="475" y="183"/>
                  </a:lnTo>
                  <a:lnTo>
                    <a:pt x="484" y="178"/>
                  </a:lnTo>
                  <a:lnTo>
                    <a:pt x="493" y="170"/>
                  </a:lnTo>
                  <a:lnTo>
                    <a:pt x="499" y="162"/>
                  </a:lnTo>
                  <a:lnTo>
                    <a:pt x="504" y="153"/>
                  </a:lnTo>
                  <a:lnTo>
                    <a:pt x="507" y="141"/>
                  </a:lnTo>
                  <a:lnTo>
                    <a:pt x="507" y="129"/>
                  </a:lnTo>
                  <a:lnTo>
                    <a:pt x="507" y="115"/>
                  </a:lnTo>
                  <a:lnTo>
                    <a:pt x="504" y="101"/>
                  </a:lnTo>
                  <a:lnTo>
                    <a:pt x="501" y="87"/>
                  </a:lnTo>
                  <a:lnTo>
                    <a:pt x="495" y="74"/>
                  </a:lnTo>
                  <a:lnTo>
                    <a:pt x="488" y="61"/>
                  </a:lnTo>
                  <a:lnTo>
                    <a:pt x="479" y="50"/>
                  </a:lnTo>
                  <a:lnTo>
                    <a:pt x="469" y="39"/>
                  </a:lnTo>
                  <a:lnTo>
                    <a:pt x="456" y="29"/>
                  </a:lnTo>
                  <a:lnTo>
                    <a:pt x="442" y="21"/>
                  </a:lnTo>
                  <a:lnTo>
                    <a:pt x="426" y="14"/>
                  </a:lnTo>
                  <a:lnTo>
                    <a:pt x="408" y="8"/>
                  </a:lnTo>
                  <a:lnTo>
                    <a:pt x="388" y="4"/>
                  </a:lnTo>
                  <a:lnTo>
                    <a:pt x="366" y="1"/>
                  </a:lnTo>
                  <a:lnTo>
                    <a:pt x="342" y="0"/>
                  </a:lnTo>
                  <a:lnTo>
                    <a:pt x="317" y="1"/>
                  </a:lnTo>
                  <a:lnTo>
                    <a:pt x="292" y="5"/>
                  </a:lnTo>
                  <a:lnTo>
                    <a:pt x="267" y="10"/>
                  </a:lnTo>
                  <a:lnTo>
                    <a:pt x="242" y="18"/>
                  </a:lnTo>
                  <a:lnTo>
                    <a:pt x="218" y="28"/>
                  </a:lnTo>
                  <a:lnTo>
                    <a:pt x="194" y="40"/>
                  </a:lnTo>
                  <a:lnTo>
                    <a:pt x="171" y="55"/>
                  </a:lnTo>
                  <a:lnTo>
                    <a:pt x="149" y="71"/>
                  </a:lnTo>
                  <a:lnTo>
                    <a:pt x="128" y="89"/>
                  </a:lnTo>
                  <a:lnTo>
                    <a:pt x="108" y="109"/>
                  </a:lnTo>
                  <a:lnTo>
                    <a:pt x="89" y="131"/>
                  </a:lnTo>
                  <a:lnTo>
                    <a:pt x="72" y="155"/>
                  </a:lnTo>
                  <a:lnTo>
                    <a:pt x="56" y="181"/>
                  </a:lnTo>
                  <a:lnTo>
                    <a:pt x="42" y="208"/>
                  </a:lnTo>
                  <a:lnTo>
                    <a:pt x="30" y="237"/>
                  </a:lnTo>
                  <a:lnTo>
                    <a:pt x="20" y="268"/>
                  </a:lnTo>
                  <a:lnTo>
                    <a:pt x="11" y="300"/>
                  </a:lnTo>
                  <a:lnTo>
                    <a:pt x="5" y="335"/>
                  </a:lnTo>
                  <a:lnTo>
                    <a:pt x="2" y="370"/>
                  </a:lnTo>
                  <a:lnTo>
                    <a:pt x="0" y="407"/>
                  </a:lnTo>
                  <a:lnTo>
                    <a:pt x="1" y="445"/>
                  </a:lnTo>
                  <a:lnTo>
                    <a:pt x="3" y="481"/>
                  </a:lnTo>
                  <a:lnTo>
                    <a:pt x="7" y="516"/>
                  </a:lnTo>
                  <a:lnTo>
                    <a:pt x="12" y="547"/>
                  </a:lnTo>
                  <a:lnTo>
                    <a:pt x="19" y="576"/>
                  </a:lnTo>
                  <a:lnTo>
                    <a:pt x="27" y="604"/>
                  </a:lnTo>
                  <a:lnTo>
                    <a:pt x="36" y="629"/>
                  </a:lnTo>
                  <a:lnTo>
                    <a:pt x="46" y="652"/>
                  </a:lnTo>
                  <a:lnTo>
                    <a:pt x="57" y="674"/>
                  </a:lnTo>
                  <a:lnTo>
                    <a:pt x="69" y="693"/>
                  </a:lnTo>
                  <a:lnTo>
                    <a:pt x="81" y="711"/>
                  </a:lnTo>
                  <a:lnTo>
                    <a:pt x="95" y="727"/>
                  </a:lnTo>
                  <a:lnTo>
                    <a:pt x="109" y="741"/>
                  </a:lnTo>
                  <a:lnTo>
                    <a:pt x="124" y="753"/>
                  </a:lnTo>
                  <a:lnTo>
                    <a:pt x="139" y="764"/>
                  </a:lnTo>
                  <a:lnTo>
                    <a:pt x="155" y="774"/>
                  </a:lnTo>
                  <a:lnTo>
                    <a:pt x="172" y="782"/>
                  </a:lnTo>
                  <a:lnTo>
                    <a:pt x="188" y="788"/>
                  </a:lnTo>
                  <a:lnTo>
                    <a:pt x="205" y="794"/>
                  </a:lnTo>
                  <a:lnTo>
                    <a:pt x="222" y="798"/>
                  </a:lnTo>
                  <a:lnTo>
                    <a:pt x="239" y="801"/>
                  </a:lnTo>
                  <a:lnTo>
                    <a:pt x="256" y="802"/>
                  </a:lnTo>
                  <a:lnTo>
                    <a:pt x="273" y="803"/>
                  </a:lnTo>
                  <a:lnTo>
                    <a:pt x="299" y="802"/>
                  </a:lnTo>
                  <a:lnTo>
                    <a:pt x="325" y="798"/>
                  </a:lnTo>
                  <a:lnTo>
                    <a:pt x="351" y="791"/>
                  </a:lnTo>
                  <a:lnTo>
                    <a:pt x="375" y="783"/>
                  </a:lnTo>
                  <a:lnTo>
                    <a:pt x="398" y="773"/>
                  </a:lnTo>
                  <a:lnTo>
                    <a:pt x="421" y="760"/>
                  </a:lnTo>
                  <a:lnTo>
                    <a:pt x="441" y="746"/>
                  </a:lnTo>
                  <a:lnTo>
                    <a:pt x="460" y="729"/>
                  </a:lnTo>
                  <a:lnTo>
                    <a:pt x="478" y="710"/>
                  </a:lnTo>
                  <a:lnTo>
                    <a:pt x="494" y="691"/>
                  </a:lnTo>
                  <a:lnTo>
                    <a:pt x="507" y="669"/>
                  </a:lnTo>
                  <a:lnTo>
                    <a:pt x="519" y="646"/>
                  </a:lnTo>
                  <a:lnTo>
                    <a:pt x="528" y="621"/>
                  </a:lnTo>
                  <a:lnTo>
                    <a:pt x="535" y="595"/>
                  </a:lnTo>
                  <a:lnTo>
                    <a:pt x="539" y="568"/>
                  </a:lnTo>
                  <a:lnTo>
                    <a:pt x="541" y="540"/>
                  </a:lnTo>
                  <a:lnTo>
                    <a:pt x="539" y="513"/>
                  </a:lnTo>
                  <a:lnTo>
                    <a:pt x="535" y="486"/>
                  </a:lnTo>
                  <a:lnTo>
                    <a:pt x="529" y="461"/>
                  </a:lnTo>
                  <a:lnTo>
                    <a:pt x="520" y="437"/>
                  </a:lnTo>
                  <a:lnTo>
                    <a:pt x="509" y="414"/>
                  </a:lnTo>
                  <a:lnTo>
                    <a:pt x="496" y="392"/>
                  </a:lnTo>
                  <a:lnTo>
                    <a:pt x="481" y="372"/>
                  </a:lnTo>
                  <a:lnTo>
                    <a:pt x="464" y="354"/>
                  </a:lnTo>
                  <a:lnTo>
                    <a:pt x="446" y="338"/>
                  </a:lnTo>
                  <a:lnTo>
                    <a:pt x="426" y="323"/>
                  </a:lnTo>
                  <a:lnTo>
                    <a:pt x="405" y="311"/>
                  </a:lnTo>
                  <a:lnTo>
                    <a:pt x="382" y="300"/>
                  </a:lnTo>
                  <a:lnTo>
                    <a:pt x="359" y="292"/>
                  </a:lnTo>
                  <a:lnTo>
                    <a:pt x="335" y="286"/>
                  </a:lnTo>
                  <a:lnTo>
                    <a:pt x="310" y="282"/>
                  </a:lnTo>
                  <a:lnTo>
                    <a:pt x="284" y="281"/>
                  </a:lnTo>
                  <a:lnTo>
                    <a:pt x="263" y="282"/>
                  </a:lnTo>
                  <a:lnTo>
                    <a:pt x="244" y="285"/>
                  </a:lnTo>
                  <a:lnTo>
                    <a:pt x="226" y="290"/>
                  </a:lnTo>
                  <a:lnTo>
                    <a:pt x="209" y="296"/>
                  </a:lnTo>
                  <a:lnTo>
                    <a:pt x="194" y="304"/>
                  </a:lnTo>
                  <a:lnTo>
                    <a:pt x="180" y="313"/>
                  </a:lnTo>
                  <a:lnTo>
                    <a:pt x="167" y="323"/>
                  </a:lnTo>
                  <a:lnTo>
                    <a:pt x="155" y="335"/>
                  </a:lnTo>
                  <a:lnTo>
                    <a:pt x="145" y="346"/>
                  </a:lnTo>
                  <a:lnTo>
                    <a:pt x="135" y="359"/>
                  </a:lnTo>
                  <a:lnTo>
                    <a:pt x="127" y="371"/>
                  </a:lnTo>
                  <a:lnTo>
                    <a:pt x="120" y="383"/>
                  </a:lnTo>
                  <a:lnTo>
                    <a:pt x="113" y="395"/>
                  </a:lnTo>
                  <a:close/>
                  <a:moveTo>
                    <a:pt x="273" y="765"/>
                  </a:moveTo>
                  <a:lnTo>
                    <a:pt x="254" y="764"/>
                  </a:lnTo>
                  <a:lnTo>
                    <a:pt x="235" y="760"/>
                  </a:lnTo>
                  <a:lnTo>
                    <a:pt x="219" y="754"/>
                  </a:lnTo>
                  <a:lnTo>
                    <a:pt x="203" y="747"/>
                  </a:lnTo>
                  <a:lnTo>
                    <a:pt x="188" y="736"/>
                  </a:lnTo>
                  <a:lnTo>
                    <a:pt x="175" y="725"/>
                  </a:lnTo>
                  <a:lnTo>
                    <a:pt x="163" y="711"/>
                  </a:lnTo>
                  <a:lnTo>
                    <a:pt x="153" y="696"/>
                  </a:lnTo>
                  <a:lnTo>
                    <a:pt x="144" y="679"/>
                  </a:lnTo>
                  <a:lnTo>
                    <a:pt x="136" y="663"/>
                  </a:lnTo>
                  <a:lnTo>
                    <a:pt x="130" y="644"/>
                  </a:lnTo>
                  <a:lnTo>
                    <a:pt x="126" y="622"/>
                  </a:lnTo>
                  <a:lnTo>
                    <a:pt x="122" y="598"/>
                  </a:lnTo>
                  <a:lnTo>
                    <a:pt x="119" y="572"/>
                  </a:lnTo>
                  <a:lnTo>
                    <a:pt x="117" y="545"/>
                  </a:lnTo>
                  <a:lnTo>
                    <a:pt x="117" y="515"/>
                  </a:lnTo>
                  <a:lnTo>
                    <a:pt x="118" y="489"/>
                  </a:lnTo>
                  <a:lnTo>
                    <a:pt x="121" y="465"/>
                  </a:lnTo>
                  <a:lnTo>
                    <a:pt x="127" y="441"/>
                  </a:lnTo>
                  <a:lnTo>
                    <a:pt x="135" y="419"/>
                  </a:lnTo>
                  <a:lnTo>
                    <a:pt x="145" y="399"/>
                  </a:lnTo>
                  <a:lnTo>
                    <a:pt x="156" y="380"/>
                  </a:lnTo>
                  <a:lnTo>
                    <a:pt x="169" y="364"/>
                  </a:lnTo>
                  <a:lnTo>
                    <a:pt x="184" y="349"/>
                  </a:lnTo>
                  <a:lnTo>
                    <a:pt x="201" y="337"/>
                  </a:lnTo>
                  <a:lnTo>
                    <a:pt x="218" y="326"/>
                  </a:lnTo>
                  <a:lnTo>
                    <a:pt x="237" y="319"/>
                  </a:lnTo>
                  <a:lnTo>
                    <a:pt x="257" y="315"/>
                  </a:lnTo>
                  <a:lnTo>
                    <a:pt x="279" y="313"/>
                  </a:lnTo>
                  <a:lnTo>
                    <a:pt x="298" y="314"/>
                  </a:lnTo>
                  <a:lnTo>
                    <a:pt x="316" y="317"/>
                  </a:lnTo>
                  <a:lnTo>
                    <a:pt x="332" y="322"/>
                  </a:lnTo>
                  <a:lnTo>
                    <a:pt x="348" y="329"/>
                  </a:lnTo>
                  <a:lnTo>
                    <a:pt x="362" y="338"/>
                  </a:lnTo>
                  <a:lnTo>
                    <a:pt x="375" y="349"/>
                  </a:lnTo>
                  <a:lnTo>
                    <a:pt x="387" y="363"/>
                  </a:lnTo>
                  <a:lnTo>
                    <a:pt x="398" y="378"/>
                  </a:lnTo>
                  <a:lnTo>
                    <a:pt x="409" y="397"/>
                  </a:lnTo>
                  <a:lnTo>
                    <a:pt x="417" y="418"/>
                  </a:lnTo>
                  <a:lnTo>
                    <a:pt x="422" y="439"/>
                  </a:lnTo>
                  <a:lnTo>
                    <a:pt x="425" y="462"/>
                  </a:lnTo>
                  <a:lnTo>
                    <a:pt x="427" y="486"/>
                  </a:lnTo>
                  <a:lnTo>
                    <a:pt x="428" y="512"/>
                  </a:lnTo>
                  <a:lnTo>
                    <a:pt x="428" y="564"/>
                  </a:lnTo>
                  <a:lnTo>
                    <a:pt x="427" y="587"/>
                  </a:lnTo>
                  <a:lnTo>
                    <a:pt x="426" y="608"/>
                  </a:lnTo>
                  <a:lnTo>
                    <a:pt x="424" y="629"/>
                  </a:lnTo>
                  <a:lnTo>
                    <a:pt x="420" y="648"/>
                  </a:lnTo>
                  <a:lnTo>
                    <a:pt x="414" y="667"/>
                  </a:lnTo>
                  <a:lnTo>
                    <a:pt x="406" y="684"/>
                  </a:lnTo>
                  <a:lnTo>
                    <a:pt x="396" y="702"/>
                  </a:lnTo>
                  <a:lnTo>
                    <a:pt x="385" y="717"/>
                  </a:lnTo>
                  <a:lnTo>
                    <a:pt x="373" y="729"/>
                  </a:lnTo>
                  <a:lnTo>
                    <a:pt x="360" y="740"/>
                  </a:lnTo>
                  <a:lnTo>
                    <a:pt x="346" y="749"/>
                  </a:lnTo>
                  <a:lnTo>
                    <a:pt x="330" y="756"/>
                  </a:lnTo>
                  <a:lnTo>
                    <a:pt x="312" y="761"/>
                  </a:lnTo>
                  <a:lnTo>
                    <a:pt x="294" y="764"/>
                  </a:lnTo>
                  <a:lnTo>
                    <a:pt x="273" y="7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4" name="Group 76"/>
          <p:cNvGrpSpPr>
            <a:grpSpLocks noChangeAspect="1"/>
          </p:cNvGrpSpPr>
          <p:nvPr>
            <p:custDataLst>
              <p:tags r:id="rId13"/>
            </p:custDataLst>
          </p:nvPr>
        </p:nvGrpSpPr>
        <p:grpSpPr bwMode="auto">
          <a:xfrm>
            <a:off x="3414396" y="4366468"/>
            <a:ext cx="146901" cy="166694"/>
            <a:chOff x="2262" y="2785"/>
            <a:chExt cx="1284" cy="1457"/>
          </a:xfrm>
        </p:grpSpPr>
        <p:sp>
          <p:nvSpPr>
            <p:cNvPr id="59470" name="Freeform 78"/>
            <p:cNvSpPr>
              <a:spLocks noEditPoints="1"/>
            </p:cNvSpPr>
            <p:nvPr/>
          </p:nvSpPr>
          <p:spPr bwMode="auto">
            <a:xfrm>
              <a:off x="2262" y="2785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71" name="Freeform 79"/>
            <p:cNvSpPr>
              <a:spLocks noEditPoints="1"/>
            </p:cNvSpPr>
            <p:nvPr/>
          </p:nvSpPr>
          <p:spPr bwMode="auto">
            <a:xfrm>
              <a:off x="3005" y="3439"/>
              <a:ext cx="541" cy="803"/>
            </a:xfrm>
            <a:custGeom>
              <a:avLst/>
              <a:gdLst/>
              <a:ahLst/>
              <a:cxnLst>
                <a:cxn ang="0">
                  <a:pos x="117" y="302"/>
                </a:cxn>
                <a:cxn ang="0">
                  <a:pos x="141" y="191"/>
                </a:cxn>
                <a:cxn ang="0">
                  <a:pos x="193" y="106"/>
                </a:cxn>
                <a:cxn ang="0">
                  <a:pos x="260" y="54"/>
                </a:cxn>
                <a:cxn ang="0">
                  <a:pos x="345" y="34"/>
                </a:cxn>
                <a:cxn ang="0">
                  <a:pos x="395" y="41"/>
                </a:cxn>
                <a:cxn ang="0">
                  <a:pos x="442" y="65"/>
                </a:cxn>
                <a:cxn ang="0">
                  <a:pos x="420" y="85"/>
                </a:cxn>
                <a:cxn ang="0">
                  <a:pos x="397" y="119"/>
                </a:cxn>
                <a:cxn ang="0">
                  <a:pos x="404" y="162"/>
                </a:cxn>
                <a:cxn ang="0">
                  <a:pos x="439" y="186"/>
                </a:cxn>
                <a:cxn ang="0">
                  <a:pos x="484" y="178"/>
                </a:cxn>
                <a:cxn ang="0">
                  <a:pos x="507" y="141"/>
                </a:cxn>
                <a:cxn ang="0">
                  <a:pos x="501" y="87"/>
                </a:cxn>
                <a:cxn ang="0">
                  <a:pos x="469" y="39"/>
                </a:cxn>
                <a:cxn ang="0">
                  <a:pos x="408" y="8"/>
                </a:cxn>
                <a:cxn ang="0">
                  <a:pos x="317" y="1"/>
                </a:cxn>
                <a:cxn ang="0">
                  <a:pos x="218" y="28"/>
                </a:cxn>
                <a:cxn ang="0">
                  <a:pos x="128" y="89"/>
                </a:cxn>
                <a:cxn ang="0">
                  <a:pos x="56" y="181"/>
                </a:cxn>
                <a:cxn ang="0">
                  <a:pos x="11" y="300"/>
                </a:cxn>
                <a:cxn ang="0">
                  <a:pos x="1" y="445"/>
                </a:cxn>
                <a:cxn ang="0">
                  <a:pos x="19" y="576"/>
                </a:cxn>
                <a:cxn ang="0">
                  <a:pos x="57" y="674"/>
                </a:cxn>
                <a:cxn ang="0">
                  <a:pos x="109" y="741"/>
                </a:cxn>
                <a:cxn ang="0">
                  <a:pos x="172" y="782"/>
                </a:cxn>
                <a:cxn ang="0">
                  <a:pos x="239" y="801"/>
                </a:cxn>
                <a:cxn ang="0">
                  <a:pos x="325" y="798"/>
                </a:cxn>
                <a:cxn ang="0">
                  <a:pos x="421" y="760"/>
                </a:cxn>
                <a:cxn ang="0">
                  <a:pos x="494" y="691"/>
                </a:cxn>
                <a:cxn ang="0">
                  <a:pos x="535" y="595"/>
                </a:cxn>
                <a:cxn ang="0">
                  <a:pos x="535" y="486"/>
                </a:cxn>
                <a:cxn ang="0">
                  <a:pos x="496" y="392"/>
                </a:cxn>
                <a:cxn ang="0">
                  <a:pos x="426" y="323"/>
                </a:cxn>
                <a:cxn ang="0">
                  <a:pos x="335" y="286"/>
                </a:cxn>
                <a:cxn ang="0">
                  <a:pos x="244" y="285"/>
                </a:cxn>
                <a:cxn ang="0">
                  <a:pos x="180" y="313"/>
                </a:cxn>
                <a:cxn ang="0">
                  <a:pos x="135" y="359"/>
                </a:cxn>
                <a:cxn ang="0">
                  <a:pos x="273" y="765"/>
                </a:cxn>
                <a:cxn ang="0">
                  <a:pos x="203" y="747"/>
                </a:cxn>
                <a:cxn ang="0">
                  <a:pos x="153" y="696"/>
                </a:cxn>
                <a:cxn ang="0">
                  <a:pos x="126" y="622"/>
                </a:cxn>
                <a:cxn ang="0">
                  <a:pos x="117" y="515"/>
                </a:cxn>
                <a:cxn ang="0">
                  <a:pos x="135" y="419"/>
                </a:cxn>
                <a:cxn ang="0">
                  <a:pos x="184" y="349"/>
                </a:cxn>
                <a:cxn ang="0">
                  <a:pos x="257" y="315"/>
                </a:cxn>
                <a:cxn ang="0">
                  <a:pos x="332" y="322"/>
                </a:cxn>
                <a:cxn ang="0">
                  <a:pos x="387" y="363"/>
                </a:cxn>
                <a:cxn ang="0">
                  <a:pos x="422" y="439"/>
                </a:cxn>
                <a:cxn ang="0">
                  <a:pos x="428" y="564"/>
                </a:cxn>
                <a:cxn ang="0">
                  <a:pos x="420" y="648"/>
                </a:cxn>
                <a:cxn ang="0">
                  <a:pos x="385" y="717"/>
                </a:cxn>
                <a:cxn ang="0">
                  <a:pos x="330" y="756"/>
                </a:cxn>
              </a:cxnLst>
              <a:rect l="0" t="0" r="r" b="b"/>
              <a:pathLst>
                <a:path w="541" h="803">
                  <a:moveTo>
                    <a:pt x="113" y="395"/>
                  </a:moveTo>
                  <a:lnTo>
                    <a:pt x="113" y="364"/>
                  </a:lnTo>
                  <a:lnTo>
                    <a:pt x="114" y="333"/>
                  </a:lnTo>
                  <a:lnTo>
                    <a:pt x="117" y="302"/>
                  </a:lnTo>
                  <a:lnTo>
                    <a:pt x="121" y="273"/>
                  </a:lnTo>
                  <a:lnTo>
                    <a:pt x="126" y="245"/>
                  </a:lnTo>
                  <a:lnTo>
                    <a:pt x="132" y="217"/>
                  </a:lnTo>
                  <a:lnTo>
                    <a:pt x="141" y="191"/>
                  </a:lnTo>
                  <a:lnTo>
                    <a:pt x="152" y="165"/>
                  </a:lnTo>
                  <a:lnTo>
                    <a:pt x="166" y="141"/>
                  </a:lnTo>
                  <a:lnTo>
                    <a:pt x="179" y="122"/>
                  </a:lnTo>
                  <a:lnTo>
                    <a:pt x="193" y="106"/>
                  </a:lnTo>
                  <a:lnTo>
                    <a:pt x="208" y="90"/>
                  </a:lnTo>
                  <a:lnTo>
                    <a:pt x="224" y="76"/>
                  </a:lnTo>
                  <a:lnTo>
                    <a:pt x="242" y="64"/>
                  </a:lnTo>
                  <a:lnTo>
                    <a:pt x="260" y="54"/>
                  </a:lnTo>
                  <a:lnTo>
                    <a:pt x="280" y="45"/>
                  </a:lnTo>
                  <a:lnTo>
                    <a:pt x="301" y="39"/>
                  </a:lnTo>
                  <a:lnTo>
                    <a:pt x="322" y="35"/>
                  </a:lnTo>
                  <a:lnTo>
                    <a:pt x="345" y="34"/>
                  </a:lnTo>
                  <a:lnTo>
                    <a:pt x="357" y="35"/>
                  </a:lnTo>
                  <a:lnTo>
                    <a:pt x="369" y="36"/>
                  </a:lnTo>
                  <a:lnTo>
                    <a:pt x="382" y="38"/>
                  </a:lnTo>
                  <a:lnTo>
                    <a:pt x="395" y="41"/>
                  </a:lnTo>
                  <a:lnTo>
                    <a:pt x="408" y="45"/>
                  </a:lnTo>
                  <a:lnTo>
                    <a:pt x="420" y="51"/>
                  </a:lnTo>
                  <a:lnTo>
                    <a:pt x="431" y="57"/>
                  </a:lnTo>
                  <a:lnTo>
                    <a:pt x="442" y="65"/>
                  </a:lnTo>
                  <a:lnTo>
                    <a:pt x="450" y="75"/>
                  </a:lnTo>
                  <a:lnTo>
                    <a:pt x="439" y="77"/>
                  </a:lnTo>
                  <a:lnTo>
                    <a:pt x="429" y="80"/>
                  </a:lnTo>
                  <a:lnTo>
                    <a:pt x="420" y="85"/>
                  </a:lnTo>
                  <a:lnTo>
                    <a:pt x="412" y="91"/>
                  </a:lnTo>
                  <a:lnTo>
                    <a:pt x="405" y="100"/>
                  </a:lnTo>
                  <a:lnTo>
                    <a:pt x="400" y="109"/>
                  </a:lnTo>
                  <a:lnTo>
                    <a:pt x="397" y="119"/>
                  </a:lnTo>
                  <a:lnTo>
                    <a:pt x="396" y="132"/>
                  </a:lnTo>
                  <a:lnTo>
                    <a:pt x="397" y="142"/>
                  </a:lnTo>
                  <a:lnTo>
                    <a:pt x="400" y="153"/>
                  </a:lnTo>
                  <a:lnTo>
                    <a:pt x="404" y="162"/>
                  </a:lnTo>
                  <a:lnTo>
                    <a:pt x="410" y="170"/>
                  </a:lnTo>
                  <a:lnTo>
                    <a:pt x="418" y="177"/>
                  </a:lnTo>
                  <a:lnTo>
                    <a:pt x="428" y="182"/>
                  </a:lnTo>
                  <a:lnTo>
                    <a:pt x="439" y="186"/>
                  </a:lnTo>
                  <a:lnTo>
                    <a:pt x="451" y="187"/>
                  </a:lnTo>
                  <a:lnTo>
                    <a:pt x="464" y="186"/>
                  </a:lnTo>
                  <a:lnTo>
                    <a:pt x="475" y="183"/>
                  </a:lnTo>
                  <a:lnTo>
                    <a:pt x="484" y="178"/>
                  </a:lnTo>
                  <a:lnTo>
                    <a:pt x="493" y="170"/>
                  </a:lnTo>
                  <a:lnTo>
                    <a:pt x="499" y="162"/>
                  </a:lnTo>
                  <a:lnTo>
                    <a:pt x="504" y="153"/>
                  </a:lnTo>
                  <a:lnTo>
                    <a:pt x="507" y="141"/>
                  </a:lnTo>
                  <a:lnTo>
                    <a:pt x="507" y="129"/>
                  </a:lnTo>
                  <a:lnTo>
                    <a:pt x="507" y="115"/>
                  </a:lnTo>
                  <a:lnTo>
                    <a:pt x="504" y="101"/>
                  </a:lnTo>
                  <a:lnTo>
                    <a:pt x="501" y="87"/>
                  </a:lnTo>
                  <a:lnTo>
                    <a:pt x="495" y="74"/>
                  </a:lnTo>
                  <a:lnTo>
                    <a:pt x="488" y="61"/>
                  </a:lnTo>
                  <a:lnTo>
                    <a:pt x="479" y="50"/>
                  </a:lnTo>
                  <a:lnTo>
                    <a:pt x="469" y="39"/>
                  </a:lnTo>
                  <a:lnTo>
                    <a:pt x="456" y="29"/>
                  </a:lnTo>
                  <a:lnTo>
                    <a:pt x="442" y="21"/>
                  </a:lnTo>
                  <a:lnTo>
                    <a:pt x="426" y="14"/>
                  </a:lnTo>
                  <a:lnTo>
                    <a:pt x="408" y="8"/>
                  </a:lnTo>
                  <a:lnTo>
                    <a:pt x="388" y="4"/>
                  </a:lnTo>
                  <a:lnTo>
                    <a:pt x="366" y="1"/>
                  </a:lnTo>
                  <a:lnTo>
                    <a:pt x="342" y="0"/>
                  </a:lnTo>
                  <a:lnTo>
                    <a:pt x="317" y="1"/>
                  </a:lnTo>
                  <a:lnTo>
                    <a:pt x="292" y="5"/>
                  </a:lnTo>
                  <a:lnTo>
                    <a:pt x="267" y="10"/>
                  </a:lnTo>
                  <a:lnTo>
                    <a:pt x="242" y="18"/>
                  </a:lnTo>
                  <a:lnTo>
                    <a:pt x="218" y="28"/>
                  </a:lnTo>
                  <a:lnTo>
                    <a:pt x="194" y="40"/>
                  </a:lnTo>
                  <a:lnTo>
                    <a:pt x="171" y="55"/>
                  </a:lnTo>
                  <a:lnTo>
                    <a:pt x="149" y="71"/>
                  </a:lnTo>
                  <a:lnTo>
                    <a:pt x="128" y="89"/>
                  </a:lnTo>
                  <a:lnTo>
                    <a:pt x="108" y="109"/>
                  </a:lnTo>
                  <a:lnTo>
                    <a:pt x="89" y="131"/>
                  </a:lnTo>
                  <a:lnTo>
                    <a:pt x="72" y="155"/>
                  </a:lnTo>
                  <a:lnTo>
                    <a:pt x="56" y="181"/>
                  </a:lnTo>
                  <a:lnTo>
                    <a:pt x="42" y="208"/>
                  </a:lnTo>
                  <a:lnTo>
                    <a:pt x="30" y="237"/>
                  </a:lnTo>
                  <a:lnTo>
                    <a:pt x="20" y="268"/>
                  </a:lnTo>
                  <a:lnTo>
                    <a:pt x="11" y="300"/>
                  </a:lnTo>
                  <a:lnTo>
                    <a:pt x="5" y="335"/>
                  </a:lnTo>
                  <a:lnTo>
                    <a:pt x="2" y="370"/>
                  </a:lnTo>
                  <a:lnTo>
                    <a:pt x="0" y="407"/>
                  </a:lnTo>
                  <a:lnTo>
                    <a:pt x="1" y="445"/>
                  </a:lnTo>
                  <a:lnTo>
                    <a:pt x="3" y="481"/>
                  </a:lnTo>
                  <a:lnTo>
                    <a:pt x="7" y="516"/>
                  </a:lnTo>
                  <a:lnTo>
                    <a:pt x="12" y="547"/>
                  </a:lnTo>
                  <a:lnTo>
                    <a:pt x="19" y="576"/>
                  </a:lnTo>
                  <a:lnTo>
                    <a:pt x="27" y="604"/>
                  </a:lnTo>
                  <a:lnTo>
                    <a:pt x="36" y="629"/>
                  </a:lnTo>
                  <a:lnTo>
                    <a:pt x="46" y="652"/>
                  </a:lnTo>
                  <a:lnTo>
                    <a:pt x="57" y="674"/>
                  </a:lnTo>
                  <a:lnTo>
                    <a:pt x="69" y="693"/>
                  </a:lnTo>
                  <a:lnTo>
                    <a:pt x="81" y="711"/>
                  </a:lnTo>
                  <a:lnTo>
                    <a:pt x="95" y="727"/>
                  </a:lnTo>
                  <a:lnTo>
                    <a:pt x="109" y="741"/>
                  </a:lnTo>
                  <a:lnTo>
                    <a:pt x="124" y="753"/>
                  </a:lnTo>
                  <a:lnTo>
                    <a:pt x="139" y="764"/>
                  </a:lnTo>
                  <a:lnTo>
                    <a:pt x="155" y="774"/>
                  </a:lnTo>
                  <a:lnTo>
                    <a:pt x="172" y="782"/>
                  </a:lnTo>
                  <a:lnTo>
                    <a:pt x="188" y="788"/>
                  </a:lnTo>
                  <a:lnTo>
                    <a:pt x="205" y="794"/>
                  </a:lnTo>
                  <a:lnTo>
                    <a:pt x="222" y="798"/>
                  </a:lnTo>
                  <a:lnTo>
                    <a:pt x="239" y="801"/>
                  </a:lnTo>
                  <a:lnTo>
                    <a:pt x="256" y="802"/>
                  </a:lnTo>
                  <a:lnTo>
                    <a:pt x="273" y="803"/>
                  </a:lnTo>
                  <a:lnTo>
                    <a:pt x="299" y="802"/>
                  </a:lnTo>
                  <a:lnTo>
                    <a:pt x="325" y="798"/>
                  </a:lnTo>
                  <a:lnTo>
                    <a:pt x="351" y="791"/>
                  </a:lnTo>
                  <a:lnTo>
                    <a:pt x="375" y="783"/>
                  </a:lnTo>
                  <a:lnTo>
                    <a:pt x="398" y="773"/>
                  </a:lnTo>
                  <a:lnTo>
                    <a:pt x="421" y="760"/>
                  </a:lnTo>
                  <a:lnTo>
                    <a:pt x="441" y="746"/>
                  </a:lnTo>
                  <a:lnTo>
                    <a:pt x="460" y="729"/>
                  </a:lnTo>
                  <a:lnTo>
                    <a:pt x="478" y="710"/>
                  </a:lnTo>
                  <a:lnTo>
                    <a:pt x="494" y="691"/>
                  </a:lnTo>
                  <a:lnTo>
                    <a:pt x="507" y="669"/>
                  </a:lnTo>
                  <a:lnTo>
                    <a:pt x="519" y="646"/>
                  </a:lnTo>
                  <a:lnTo>
                    <a:pt x="528" y="621"/>
                  </a:lnTo>
                  <a:lnTo>
                    <a:pt x="535" y="595"/>
                  </a:lnTo>
                  <a:lnTo>
                    <a:pt x="539" y="568"/>
                  </a:lnTo>
                  <a:lnTo>
                    <a:pt x="541" y="540"/>
                  </a:lnTo>
                  <a:lnTo>
                    <a:pt x="539" y="513"/>
                  </a:lnTo>
                  <a:lnTo>
                    <a:pt x="535" y="486"/>
                  </a:lnTo>
                  <a:lnTo>
                    <a:pt x="529" y="461"/>
                  </a:lnTo>
                  <a:lnTo>
                    <a:pt x="520" y="437"/>
                  </a:lnTo>
                  <a:lnTo>
                    <a:pt x="509" y="414"/>
                  </a:lnTo>
                  <a:lnTo>
                    <a:pt x="496" y="392"/>
                  </a:lnTo>
                  <a:lnTo>
                    <a:pt x="481" y="372"/>
                  </a:lnTo>
                  <a:lnTo>
                    <a:pt x="464" y="354"/>
                  </a:lnTo>
                  <a:lnTo>
                    <a:pt x="446" y="338"/>
                  </a:lnTo>
                  <a:lnTo>
                    <a:pt x="426" y="323"/>
                  </a:lnTo>
                  <a:lnTo>
                    <a:pt x="405" y="311"/>
                  </a:lnTo>
                  <a:lnTo>
                    <a:pt x="382" y="300"/>
                  </a:lnTo>
                  <a:lnTo>
                    <a:pt x="359" y="292"/>
                  </a:lnTo>
                  <a:lnTo>
                    <a:pt x="335" y="286"/>
                  </a:lnTo>
                  <a:lnTo>
                    <a:pt x="310" y="282"/>
                  </a:lnTo>
                  <a:lnTo>
                    <a:pt x="284" y="281"/>
                  </a:lnTo>
                  <a:lnTo>
                    <a:pt x="263" y="282"/>
                  </a:lnTo>
                  <a:lnTo>
                    <a:pt x="244" y="285"/>
                  </a:lnTo>
                  <a:lnTo>
                    <a:pt x="226" y="290"/>
                  </a:lnTo>
                  <a:lnTo>
                    <a:pt x="209" y="296"/>
                  </a:lnTo>
                  <a:lnTo>
                    <a:pt x="194" y="304"/>
                  </a:lnTo>
                  <a:lnTo>
                    <a:pt x="180" y="313"/>
                  </a:lnTo>
                  <a:lnTo>
                    <a:pt x="167" y="323"/>
                  </a:lnTo>
                  <a:lnTo>
                    <a:pt x="155" y="335"/>
                  </a:lnTo>
                  <a:lnTo>
                    <a:pt x="145" y="346"/>
                  </a:lnTo>
                  <a:lnTo>
                    <a:pt x="135" y="359"/>
                  </a:lnTo>
                  <a:lnTo>
                    <a:pt x="127" y="371"/>
                  </a:lnTo>
                  <a:lnTo>
                    <a:pt x="120" y="383"/>
                  </a:lnTo>
                  <a:lnTo>
                    <a:pt x="113" y="395"/>
                  </a:lnTo>
                  <a:close/>
                  <a:moveTo>
                    <a:pt x="273" y="765"/>
                  </a:moveTo>
                  <a:lnTo>
                    <a:pt x="254" y="764"/>
                  </a:lnTo>
                  <a:lnTo>
                    <a:pt x="235" y="760"/>
                  </a:lnTo>
                  <a:lnTo>
                    <a:pt x="219" y="754"/>
                  </a:lnTo>
                  <a:lnTo>
                    <a:pt x="203" y="747"/>
                  </a:lnTo>
                  <a:lnTo>
                    <a:pt x="188" y="736"/>
                  </a:lnTo>
                  <a:lnTo>
                    <a:pt x="175" y="725"/>
                  </a:lnTo>
                  <a:lnTo>
                    <a:pt x="163" y="711"/>
                  </a:lnTo>
                  <a:lnTo>
                    <a:pt x="153" y="696"/>
                  </a:lnTo>
                  <a:lnTo>
                    <a:pt x="144" y="679"/>
                  </a:lnTo>
                  <a:lnTo>
                    <a:pt x="136" y="663"/>
                  </a:lnTo>
                  <a:lnTo>
                    <a:pt x="130" y="644"/>
                  </a:lnTo>
                  <a:lnTo>
                    <a:pt x="126" y="622"/>
                  </a:lnTo>
                  <a:lnTo>
                    <a:pt x="122" y="598"/>
                  </a:lnTo>
                  <a:lnTo>
                    <a:pt x="119" y="572"/>
                  </a:lnTo>
                  <a:lnTo>
                    <a:pt x="117" y="545"/>
                  </a:lnTo>
                  <a:lnTo>
                    <a:pt x="117" y="515"/>
                  </a:lnTo>
                  <a:lnTo>
                    <a:pt x="118" y="489"/>
                  </a:lnTo>
                  <a:lnTo>
                    <a:pt x="121" y="465"/>
                  </a:lnTo>
                  <a:lnTo>
                    <a:pt x="127" y="441"/>
                  </a:lnTo>
                  <a:lnTo>
                    <a:pt x="135" y="419"/>
                  </a:lnTo>
                  <a:lnTo>
                    <a:pt x="145" y="399"/>
                  </a:lnTo>
                  <a:lnTo>
                    <a:pt x="156" y="380"/>
                  </a:lnTo>
                  <a:lnTo>
                    <a:pt x="169" y="364"/>
                  </a:lnTo>
                  <a:lnTo>
                    <a:pt x="184" y="349"/>
                  </a:lnTo>
                  <a:lnTo>
                    <a:pt x="201" y="337"/>
                  </a:lnTo>
                  <a:lnTo>
                    <a:pt x="218" y="326"/>
                  </a:lnTo>
                  <a:lnTo>
                    <a:pt x="237" y="319"/>
                  </a:lnTo>
                  <a:lnTo>
                    <a:pt x="257" y="315"/>
                  </a:lnTo>
                  <a:lnTo>
                    <a:pt x="279" y="313"/>
                  </a:lnTo>
                  <a:lnTo>
                    <a:pt x="298" y="314"/>
                  </a:lnTo>
                  <a:lnTo>
                    <a:pt x="316" y="317"/>
                  </a:lnTo>
                  <a:lnTo>
                    <a:pt x="332" y="322"/>
                  </a:lnTo>
                  <a:lnTo>
                    <a:pt x="348" y="329"/>
                  </a:lnTo>
                  <a:lnTo>
                    <a:pt x="362" y="338"/>
                  </a:lnTo>
                  <a:lnTo>
                    <a:pt x="375" y="349"/>
                  </a:lnTo>
                  <a:lnTo>
                    <a:pt x="387" y="363"/>
                  </a:lnTo>
                  <a:lnTo>
                    <a:pt x="398" y="378"/>
                  </a:lnTo>
                  <a:lnTo>
                    <a:pt x="409" y="397"/>
                  </a:lnTo>
                  <a:lnTo>
                    <a:pt x="417" y="418"/>
                  </a:lnTo>
                  <a:lnTo>
                    <a:pt x="422" y="439"/>
                  </a:lnTo>
                  <a:lnTo>
                    <a:pt x="425" y="462"/>
                  </a:lnTo>
                  <a:lnTo>
                    <a:pt x="427" y="486"/>
                  </a:lnTo>
                  <a:lnTo>
                    <a:pt x="428" y="512"/>
                  </a:lnTo>
                  <a:lnTo>
                    <a:pt x="428" y="564"/>
                  </a:lnTo>
                  <a:lnTo>
                    <a:pt x="427" y="587"/>
                  </a:lnTo>
                  <a:lnTo>
                    <a:pt x="426" y="608"/>
                  </a:lnTo>
                  <a:lnTo>
                    <a:pt x="424" y="629"/>
                  </a:lnTo>
                  <a:lnTo>
                    <a:pt x="420" y="648"/>
                  </a:lnTo>
                  <a:lnTo>
                    <a:pt x="414" y="667"/>
                  </a:lnTo>
                  <a:lnTo>
                    <a:pt x="406" y="684"/>
                  </a:lnTo>
                  <a:lnTo>
                    <a:pt x="396" y="702"/>
                  </a:lnTo>
                  <a:lnTo>
                    <a:pt x="385" y="717"/>
                  </a:lnTo>
                  <a:lnTo>
                    <a:pt x="373" y="729"/>
                  </a:lnTo>
                  <a:lnTo>
                    <a:pt x="360" y="740"/>
                  </a:lnTo>
                  <a:lnTo>
                    <a:pt x="346" y="749"/>
                  </a:lnTo>
                  <a:lnTo>
                    <a:pt x="330" y="756"/>
                  </a:lnTo>
                  <a:lnTo>
                    <a:pt x="312" y="761"/>
                  </a:lnTo>
                  <a:lnTo>
                    <a:pt x="294" y="764"/>
                  </a:lnTo>
                  <a:lnTo>
                    <a:pt x="273" y="76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5" name="Group 82"/>
          <p:cNvGrpSpPr>
            <a:grpSpLocks noChangeAspect="1"/>
          </p:cNvGrpSpPr>
          <p:nvPr>
            <p:custDataLst>
              <p:tags r:id="rId14"/>
            </p:custDataLst>
          </p:nvPr>
        </p:nvGrpSpPr>
        <p:grpSpPr bwMode="auto">
          <a:xfrm>
            <a:off x="2609844" y="5442785"/>
            <a:ext cx="140129" cy="158763"/>
            <a:chOff x="1717" y="3465"/>
            <a:chExt cx="1286" cy="1457"/>
          </a:xfrm>
        </p:grpSpPr>
        <p:sp>
          <p:nvSpPr>
            <p:cNvPr id="59476" name="Freeform 84"/>
            <p:cNvSpPr>
              <a:spLocks noEditPoints="1"/>
            </p:cNvSpPr>
            <p:nvPr/>
          </p:nvSpPr>
          <p:spPr bwMode="auto">
            <a:xfrm>
              <a:off x="1717" y="3465"/>
              <a:ext cx="649" cy="1202"/>
            </a:xfrm>
            <a:custGeom>
              <a:avLst/>
              <a:gdLst/>
              <a:ahLst/>
              <a:cxnLst>
                <a:cxn ang="0">
                  <a:pos x="0" y="1032"/>
                </a:cxn>
                <a:cxn ang="0">
                  <a:pos x="20" y="1054"/>
                </a:cxn>
                <a:cxn ang="0">
                  <a:pos x="32" y="1049"/>
                </a:cxn>
                <a:cxn ang="0">
                  <a:pos x="70" y="1014"/>
                </a:cxn>
                <a:cxn ang="0">
                  <a:pos x="110" y="975"/>
                </a:cxn>
                <a:cxn ang="0">
                  <a:pos x="144" y="967"/>
                </a:cxn>
                <a:cxn ang="0">
                  <a:pos x="170" y="1071"/>
                </a:cxn>
                <a:cxn ang="0">
                  <a:pos x="217" y="1152"/>
                </a:cxn>
                <a:cxn ang="0">
                  <a:pos x="291" y="1198"/>
                </a:cxn>
                <a:cxn ang="0">
                  <a:pos x="393" y="1191"/>
                </a:cxn>
                <a:cxn ang="0">
                  <a:pos x="477" y="1147"/>
                </a:cxn>
                <a:cxn ang="0">
                  <a:pos x="520" y="1115"/>
                </a:cxn>
                <a:cxn ang="0">
                  <a:pos x="568" y="1072"/>
                </a:cxn>
                <a:cxn ang="0">
                  <a:pos x="592" y="1040"/>
                </a:cxn>
                <a:cxn ang="0">
                  <a:pos x="582" y="1022"/>
                </a:cxn>
                <a:cxn ang="0">
                  <a:pos x="566" y="1021"/>
                </a:cxn>
                <a:cxn ang="0">
                  <a:pos x="528" y="1056"/>
                </a:cxn>
                <a:cxn ang="0">
                  <a:pos x="434" y="1130"/>
                </a:cxn>
                <a:cxn ang="0">
                  <a:pos x="366" y="1161"/>
                </a:cxn>
                <a:cxn ang="0">
                  <a:pos x="304" y="1160"/>
                </a:cxn>
                <a:cxn ang="0">
                  <a:pos x="256" y="1113"/>
                </a:cxn>
                <a:cxn ang="0">
                  <a:pos x="233" y="1020"/>
                </a:cxn>
                <a:cxn ang="0">
                  <a:pos x="231" y="916"/>
                </a:cxn>
                <a:cxn ang="0">
                  <a:pos x="235" y="862"/>
                </a:cxn>
                <a:cxn ang="0">
                  <a:pos x="245" y="841"/>
                </a:cxn>
                <a:cxn ang="0">
                  <a:pos x="275" y="810"/>
                </a:cxn>
                <a:cxn ang="0">
                  <a:pos x="391" y="683"/>
                </a:cxn>
                <a:cxn ang="0">
                  <a:pos x="513" y="517"/>
                </a:cxn>
                <a:cxn ang="0">
                  <a:pos x="610" y="327"/>
                </a:cxn>
                <a:cxn ang="0">
                  <a:pos x="649" y="131"/>
                </a:cxn>
                <a:cxn ang="0">
                  <a:pos x="645" y="84"/>
                </a:cxn>
                <a:cxn ang="0">
                  <a:pos x="626" y="36"/>
                </a:cxn>
                <a:cxn ang="0">
                  <a:pos x="579" y="3"/>
                </a:cxn>
                <a:cxn ang="0">
                  <a:pos x="497" y="13"/>
                </a:cxn>
                <a:cxn ang="0">
                  <a:pos x="414" y="79"/>
                </a:cxn>
                <a:cxn ang="0">
                  <a:pos x="345" y="172"/>
                </a:cxn>
                <a:cxn ang="0">
                  <a:pos x="295" y="261"/>
                </a:cxn>
                <a:cxn ang="0">
                  <a:pos x="270" y="315"/>
                </a:cxn>
                <a:cxn ang="0">
                  <a:pos x="173" y="598"/>
                </a:cxn>
                <a:cxn ang="0">
                  <a:pos x="138" y="894"/>
                </a:cxn>
                <a:cxn ang="0">
                  <a:pos x="253" y="747"/>
                </a:cxn>
                <a:cxn ang="0">
                  <a:pos x="275" y="648"/>
                </a:cxn>
                <a:cxn ang="0">
                  <a:pos x="309" y="510"/>
                </a:cxn>
                <a:cxn ang="0">
                  <a:pos x="374" y="300"/>
                </a:cxn>
                <a:cxn ang="0">
                  <a:pos x="429" y="173"/>
                </a:cxn>
                <a:cxn ang="0">
                  <a:pos x="481" y="82"/>
                </a:cxn>
                <a:cxn ang="0">
                  <a:pos x="539" y="38"/>
                </a:cxn>
                <a:cxn ang="0">
                  <a:pos x="588" y="49"/>
                </a:cxn>
                <a:cxn ang="0">
                  <a:pos x="606" y="87"/>
                </a:cxn>
                <a:cxn ang="0">
                  <a:pos x="607" y="157"/>
                </a:cxn>
                <a:cxn ang="0">
                  <a:pos x="567" y="325"/>
                </a:cxn>
                <a:cxn ang="0">
                  <a:pos x="487" y="482"/>
                </a:cxn>
                <a:cxn ang="0">
                  <a:pos x="389" y="619"/>
                </a:cxn>
                <a:cxn ang="0">
                  <a:pos x="299" y="726"/>
                </a:cxn>
              </a:cxnLst>
              <a:rect l="0" t="0" r="r" b="b"/>
              <a:pathLst>
                <a:path w="649" h="1202">
                  <a:moveTo>
                    <a:pt x="8" y="1016"/>
                  </a:moveTo>
                  <a:lnTo>
                    <a:pt x="5" y="1020"/>
                  </a:lnTo>
                  <a:lnTo>
                    <a:pt x="3" y="1024"/>
                  </a:lnTo>
                  <a:lnTo>
                    <a:pt x="1" y="1028"/>
                  </a:lnTo>
                  <a:lnTo>
                    <a:pt x="0" y="1032"/>
                  </a:lnTo>
                  <a:lnTo>
                    <a:pt x="1" y="1038"/>
                  </a:lnTo>
                  <a:lnTo>
                    <a:pt x="4" y="1044"/>
                  </a:lnTo>
                  <a:lnTo>
                    <a:pt x="8" y="1049"/>
                  </a:lnTo>
                  <a:lnTo>
                    <a:pt x="14" y="1053"/>
                  </a:lnTo>
                  <a:lnTo>
                    <a:pt x="20" y="1054"/>
                  </a:lnTo>
                  <a:lnTo>
                    <a:pt x="22" y="1054"/>
                  </a:lnTo>
                  <a:lnTo>
                    <a:pt x="24" y="1054"/>
                  </a:lnTo>
                  <a:lnTo>
                    <a:pt x="26" y="1053"/>
                  </a:lnTo>
                  <a:lnTo>
                    <a:pt x="29" y="1051"/>
                  </a:lnTo>
                  <a:lnTo>
                    <a:pt x="32" y="1049"/>
                  </a:lnTo>
                  <a:lnTo>
                    <a:pt x="35" y="1046"/>
                  </a:lnTo>
                  <a:lnTo>
                    <a:pt x="40" y="1042"/>
                  </a:lnTo>
                  <a:lnTo>
                    <a:pt x="46" y="1037"/>
                  </a:lnTo>
                  <a:lnTo>
                    <a:pt x="60" y="1023"/>
                  </a:lnTo>
                  <a:lnTo>
                    <a:pt x="70" y="1014"/>
                  </a:lnTo>
                  <a:lnTo>
                    <a:pt x="80" y="1002"/>
                  </a:lnTo>
                  <a:lnTo>
                    <a:pt x="87" y="997"/>
                  </a:lnTo>
                  <a:lnTo>
                    <a:pt x="94" y="991"/>
                  </a:lnTo>
                  <a:lnTo>
                    <a:pt x="102" y="983"/>
                  </a:lnTo>
                  <a:lnTo>
                    <a:pt x="110" y="975"/>
                  </a:lnTo>
                  <a:lnTo>
                    <a:pt x="119" y="966"/>
                  </a:lnTo>
                  <a:lnTo>
                    <a:pt x="127" y="959"/>
                  </a:lnTo>
                  <a:lnTo>
                    <a:pt x="135" y="951"/>
                  </a:lnTo>
                  <a:lnTo>
                    <a:pt x="141" y="945"/>
                  </a:lnTo>
                  <a:lnTo>
                    <a:pt x="144" y="967"/>
                  </a:lnTo>
                  <a:lnTo>
                    <a:pt x="147" y="989"/>
                  </a:lnTo>
                  <a:lnTo>
                    <a:pt x="152" y="1011"/>
                  </a:lnTo>
                  <a:lnTo>
                    <a:pt x="157" y="1031"/>
                  </a:lnTo>
                  <a:lnTo>
                    <a:pt x="163" y="1051"/>
                  </a:lnTo>
                  <a:lnTo>
                    <a:pt x="170" y="1071"/>
                  </a:lnTo>
                  <a:lnTo>
                    <a:pt x="177" y="1090"/>
                  </a:lnTo>
                  <a:lnTo>
                    <a:pt x="185" y="1107"/>
                  </a:lnTo>
                  <a:lnTo>
                    <a:pt x="195" y="1123"/>
                  </a:lnTo>
                  <a:lnTo>
                    <a:pt x="205" y="1139"/>
                  </a:lnTo>
                  <a:lnTo>
                    <a:pt x="217" y="1152"/>
                  </a:lnTo>
                  <a:lnTo>
                    <a:pt x="229" y="1165"/>
                  </a:lnTo>
                  <a:lnTo>
                    <a:pt x="243" y="1176"/>
                  </a:lnTo>
                  <a:lnTo>
                    <a:pt x="257" y="1185"/>
                  </a:lnTo>
                  <a:lnTo>
                    <a:pt x="273" y="1192"/>
                  </a:lnTo>
                  <a:lnTo>
                    <a:pt x="291" y="1198"/>
                  </a:lnTo>
                  <a:lnTo>
                    <a:pt x="309" y="1201"/>
                  </a:lnTo>
                  <a:lnTo>
                    <a:pt x="329" y="1202"/>
                  </a:lnTo>
                  <a:lnTo>
                    <a:pt x="351" y="1200"/>
                  </a:lnTo>
                  <a:lnTo>
                    <a:pt x="372" y="1197"/>
                  </a:lnTo>
                  <a:lnTo>
                    <a:pt x="393" y="1191"/>
                  </a:lnTo>
                  <a:lnTo>
                    <a:pt x="412" y="1184"/>
                  </a:lnTo>
                  <a:lnTo>
                    <a:pt x="430" y="1175"/>
                  </a:lnTo>
                  <a:lnTo>
                    <a:pt x="447" y="1166"/>
                  </a:lnTo>
                  <a:lnTo>
                    <a:pt x="463" y="1156"/>
                  </a:lnTo>
                  <a:lnTo>
                    <a:pt x="477" y="1147"/>
                  </a:lnTo>
                  <a:lnTo>
                    <a:pt x="490" y="1139"/>
                  </a:lnTo>
                  <a:lnTo>
                    <a:pt x="495" y="1134"/>
                  </a:lnTo>
                  <a:lnTo>
                    <a:pt x="503" y="1128"/>
                  </a:lnTo>
                  <a:lnTo>
                    <a:pt x="511" y="1122"/>
                  </a:lnTo>
                  <a:lnTo>
                    <a:pt x="520" y="1115"/>
                  </a:lnTo>
                  <a:lnTo>
                    <a:pt x="530" y="1106"/>
                  </a:lnTo>
                  <a:lnTo>
                    <a:pt x="540" y="1098"/>
                  </a:lnTo>
                  <a:lnTo>
                    <a:pt x="550" y="1089"/>
                  </a:lnTo>
                  <a:lnTo>
                    <a:pt x="559" y="1080"/>
                  </a:lnTo>
                  <a:lnTo>
                    <a:pt x="568" y="1072"/>
                  </a:lnTo>
                  <a:lnTo>
                    <a:pt x="576" y="1064"/>
                  </a:lnTo>
                  <a:lnTo>
                    <a:pt x="582" y="1056"/>
                  </a:lnTo>
                  <a:lnTo>
                    <a:pt x="588" y="1049"/>
                  </a:lnTo>
                  <a:lnTo>
                    <a:pt x="591" y="1044"/>
                  </a:lnTo>
                  <a:lnTo>
                    <a:pt x="592" y="1040"/>
                  </a:lnTo>
                  <a:lnTo>
                    <a:pt x="592" y="1037"/>
                  </a:lnTo>
                  <a:lnTo>
                    <a:pt x="591" y="1033"/>
                  </a:lnTo>
                  <a:lnTo>
                    <a:pt x="589" y="1029"/>
                  </a:lnTo>
                  <a:lnTo>
                    <a:pt x="586" y="1026"/>
                  </a:lnTo>
                  <a:lnTo>
                    <a:pt x="582" y="1022"/>
                  </a:lnTo>
                  <a:lnTo>
                    <a:pt x="578" y="1020"/>
                  </a:lnTo>
                  <a:lnTo>
                    <a:pt x="572" y="1019"/>
                  </a:lnTo>
                  <a:lnTo>
                    <a:pt x="570" y="1019"/>
                  </a:lnTo>
                  <a:lnTo>
                    <a:pt x="568" y="1020"/>
                  </a:lnTo>
                  <a:lnTo>
                    <a:pt x="566" y="1021"/>
                  </a:lnTo>
                  <a:lnTo>
                    <a:pt x="564" y="1023"/>
                  </a:lnTo>
                  <a:lnTo>
                    <a:pt x="560" y="1025"/>
                  </a:lnTo>
                  <a:lnTo>
                    <a:pt x="556" y="1029"/>
                  </a:lnTo>
                  <a:lnTo>
                    <a:pt x="550" y="1034"/>
                  </a:lnTo>
                  <a:lnTo>
                    <a:pt x="528" y="1056"/>
                  </a:lnTo>
                  <a:lnTo>
                    <a:pt x="507" y="1075"/>
                  </a:lnTo>
                  <a:lnTo>
                    <a:pt x="487" y="1092"/>
                  </a:lnTo>
                  <a:lnTo>
                    <a:pt x="469" y="1106"/>
                  </a:lnTo>
                  <a:lnTo>
                    <a:pt x="451" y="1119"/>
                  </a:lnTo>
                  <a:lnTo>
                    <a:pt x="434" y="1130"/>
                  </a:lnTo>
                  <a:lnTo>
                    <a:pt x="419" y="1140"/>
                  </a:lnTo>
                  <a:lnTo>
                    <a:pt x="404" y="1147"/>
                  </a:lnTo>
                  <a:lnTo>
                    <a:pt x="391" y="1153"/>
                  </a:lnTo>
                  <a:lnTo>
                    <a:pt x="378" y="1158"/>
                  </a:lnTo>
                  <a:lnTo>
                    <a:pt x="366" y="1161"/>
                  </a:lnTo>
                  <a:lnTo>
                    <a:pt x="354" y="1163"/>
                  </a:lnTo>
                  <a:lnTo>
                    <a:pt x="343" y="1165"/>
                  </a:lnTo>
                  <a:lnTo>
                    <a:pt x="332" y="1165"/>
                  </a:lnTo>
                  <a:lnTo>
                    <a:pt x="318" y="1164"/>
                  </a:lnTo>
                  <a:lnTo>
                    <a:pt x="304" y="1160"/>
                  </a:lnTo>
                  <a:lnTo>
                    <a:pt x="292" y="1155"/>
                  </a:lnTo>
                  <a:lnTo>
                    <a:pt x="281" y="1147"/>
                  </a:lnTo>
                  <a:lnTo>
                    <a:pt x="272" y="1137"/>
                  </a:lnTo>
                  <a:lnTo>
                    <a:pt x="264" y="1126"/>
                  </a:lnTo>
                  <a:lnTo>
                    <a:pt x="256" y="1113"/>
                  </a:lnTo>
                  <a:lnTo>
                    <a:pt x="249" y="1097"/>
                  </a:lnTo>
                  <a:lnTo>
                    <a:pt x="244" y="1080"/>
                  </a:lnTo>
                  <a:lnTo>
                    <a:pt x="240" y="1062"/>
                  </a:lnTo>
                  <a:lnTo>
                    <a:pt x="236" y="1042"/>
                  </a:lnTo>
                  <a:lnTo>
                    <a:pt x="233" y="1020"/>
                  </a:lnTo>
                  <a:lnTo>
                    <a:pt x="231" y="997"/>
                  </a:lnTo>
                  <a:lnTo>
                    <a:pt x="230" y="973"/>
                  </a:lnTo>
                  <a:lnTo>
                    <a:pt x="230" y="936"/>
                  </a:lnTo>
                  <a:lnTo>
                    <a:pt x="230" y="927"/>
                  </a:lnTo>
                  <a:lnTo>
                    <a:pt x="231" y="916"/>
                  </a:lnTo>
                  <a:lnTo>
                    <a:pt x="231" y="904"/>
                  </a:lnTo>
                  <a:lnTo>
                    <a:pt x="232" y="893"/>
                  </a:lnTo>
                  <a:lnTo>
                    <a:pt x="233" y="882"/>
                  </a:lnTo>
                  <a:lnTo>
                    <a:pt x="234" y="871"/>
                  </a:lnTo>
                  <a:lnTo>
                    <a:pt x="235" y="862"/>
                  </a:lnTo>
                  <a:lnTo>
                    <a:pt x="237" y="856"/>
                  </a:lnTo>
                  <a:lnTo>
                    <a:pt x="238" y="851"/>
                  </a:lnTo>
                  <a:lnTo>
                    <a:pt x="241" y="847"/>
                  </a:lnTo>
                  <a:lnTo>
                    <a:pt x="243" y="844"/>
                  </a:lnTo>
                  <a:lnTo>
                    <a:pt x="245" y="841"/>
                  </a:lnTo>
                  <a:lnTo>
                    <a:pt x="248" y="838"/>
                  </a:lnTo>
                  <a:lnTo>
                    <a:pt x="253" y="833"/>
                  </a:lnTo>
                  <a:lnTo>
                    <a:pt x="258" y="826"/>
                  </a:lnTo>
                  <a:lnTo>
                    <a:pt x="266" y="819"/>
                  </a:lnTo>
                  <a:lnTo>
                    <a:pt x="275" y="810"/>
                  </a:lnTo>
                  <a:lnTo>
                    <a:pt x="296" y="788"/>
                  </a:lnTo>
                  <a:lnTo>
                    <a:pt x="318" y="765"/>
                  </a:lnTo>
                  <a:lnTo>
                    <a:pt x="342" y="739"/>
                  </a:lnTo>
                  <a:lnTo>
                    <a:pt x="366" y="712"/>
                  </a:lnTo>
                  <a:lnTo>
                    <a:pt x="391" y="683"/>
                  </a:lnTo>
                  <a:lnTo>
                    <a:pt x="416" y="652"/>
                  </a:lnTo>
                  <a:lnTo>
                    <a:pt x="441" y="620"/>
                  </a:lnTo>
                  <a:lnTo>
                    <a:pt x="465" y="587"/>
                  </a:lnTo>
                  <a:lnTo>
                    <a:pt x="490" y="552"/>
                  </a:lnTo>
                  <a:lnTo>
                    <a:pt x="513" y="517"/>
                  </a:lnTo>
                  <a:lnTo>
                    <a:pt x="536" y="480"/>
                  </a:lnTo>
                  <a:lnTo>
                    <a:pt x="556" y="443"/>
                  </a:lnTo>
                  <a:lnTo>
                    <a:pt x="576" y="405"/>
                  </a:lnTo>
                  <a:lnTo>
                    <a:pt x="594" y="367"/>
                  </a:lnTo>
                  <a:lnTo>
                    <a:pt x="610" y="327"/>
                  </a:lnTo>
                  <a:lnTo>
                    <a:pt x="623" y="288"/>
                  </a:lnTo>
                  <a:lnTo>
                    <a:pt x="634" y="249"/>
                  </a:lnTo>
                  <a:lnTo>
                    <a:pt x="642" y="209"/>
                  </a:lnTo>
                  <a:lnTo>
                    <a:pt x="647" y="170"/>
                  </a:lnTo>
                  <a:lnTo>
                    <a:pt x="649" y="131"/>
                  </a:lnTo>
                  <a:lnTo>
                    <a:pt x="649" y="119"/>
                  </a:lnTo>
                  <a:lnTo>
                    <a:pt x="648" y="111"/>
                  </a:lnTo>
                  <a:lnTo>
                    <a:pt x="648" y="103"/>
                  </a:lnTo>
                  <a:lnTo>
                    <a:pt x="647" y="94"/>
                  </a:lnTo>
                  <a:lnTo>
                    <a:pt x="645" y="84"/>
                  </a:lnTo>
                  <a:lnTo>
                    <a:pt x="643" y="74"/>
                  </a:lnTo>
                  <a:lnTo>
                    <a:pt x="640" y="65"/>
                  </a:lnTo>
                  <a:lnTo>
                    <a:pt x="637" y="54"/>
                  </a:lnTo>
                  <a:lnTo>
                    <a:pt x="632" y="45"/>
                  </a:lnTo>
                  <a:lnTo>
                    <a:pt x="626" y="36"/>
                  </a:lnTo>
                  <a:lnTo>
                    <a:pt x="620" y="27"/>
                  </a:lnTo>
                  <a:lnTo>
                    <a:pt x="612" y="20"/>
                  </a:lnTo>
                  <a:lnTo>
                    <a:pt x="602" y="13"/>
                  </a:lnTo>
                  <a:lnTo>
                    <a:pt x="592" y="8"/>
                  </a:lnTo>
                  <a:lnTo>
                    <a:pt x="579" y="3"/>
                  </a:lnTo>
                  <a:lnTo>
                    <a:pt x="566" y="1"/>
                  </a:lnTo>
                  <a:lnTo>
                    <a:pt x="550" y="0"/>
                  </a:lnTo>
                  <a:lnTo>
                    <a:pt x="532" y="1"/>
                  </a:lnTo>
                  <a:lnTo>
                    <a:pt x="514" y="6"/>
                  </a:lnTo>
                  <a:lnTo>
                    <a:pt x="497" y="13"/>
                  </a:lnTo>
                  <a:lnTo>
                    <a:pt x="479" y="22"/>
                  </a:lnTo>
                  <a:lnTo>
                    <a:pt x="463" y="34"/>
                  </a:lnTo>
                  <a:lnTo>
                    <a:pt x="446" y="47"/>
                  </a:lnTo>
                  <a:lnTo>
                    <a:pt x="430" y="62"/>
                  </a:lnTo>
                  <a:lnTo>
                    <a:pt x="414" y="79"/>
                  </a:lnTo>
                  <a:lnTo>
                    <a:pt x="399" y="96"/>
                  </a:lnTo>
                  <a:lnTo>
                    <a:pt x="384" y="115"/>
                  </a:lnTo>
                  <a:lnTo>
                    <a:pt x="371" y="134"/>
                  </a:lnTo>
                  <a:lnTo>
                    <a:pt x="357" y="153"/>
                  </a:lnTo>
                  <a:lnTo>
                    <a:pt x="345" y="172"/>
                  </a:lnTo>
                  <a:lnTo>
                    <a:pt x="333" y="192"/>
                  </a:lnTo>
                  <a:lnTo>
                    <a:pt x="323" y="210"/>
                  </a:lnTo>
                  <a:lnTo>
                    <a:pt x="313" y="228"/>
                  </a:lnTo>
                  <a:lnTo>
                    <a:pt x="303" y="246"/>
                  </a:lnTo>
                  <a:lnTo>
                    <a:pt x="295" y="261"/>
                  </a:lnTo>
                  <a:lnTo>
                    <a:pt x="288" y="276"/>
                  </a:lnTo>
                  <a:lnTo>
                    <a:pt x="282" y="289"/>
                  </a:lnTo>
                  <a:lnTo>
                    <a:pt x="277" y="300"/>
                  </a:lnTo>
                  <a:lnTo>
                    <a:pt x="273" y="309"/>
                  </a:lnTo>
                  <a:lnTo>
                    <a:pt x="270" y="315"/>
                  </a:lnTo>
                  <a:lnTo>
                    <a:pt x="247" y="370"/>
                  </a:lnTo>
                  <a:lnTo>
                    <a:pt x="225" y="426"/>
                  </a:lnTo>
                  <a:lnTo>
                    <a:pt x="206" y="483"/>
                  </a:lnTo>
                  <a:lnTo>
                    <a:pt x="189" y="540"/>
                  </a:lnTo>
                  <a:lnTo>
                    <a:pt x="173" y="598"/>
                  </a:lnTo>
                  <a:lnTo>
                    <a:pt x="161" y="656"/>
                  </a:lnTo>
                  <a:lnTo>
                    <a:pt x="151" y="715"/>
                  </a:lnTo>
                  <a:lnTo>
                    <a:pt x="144" y="774"/>
                  </a:lnTo>
                  <a:lnTo>
                    <a:pt x="139" y="834"/>
                  </a:lnTo>
                  <a:lnTo>
                    <a:pt x="138" y="894"/>
                  </a:lnTo>
                  <a:lnTo>
                    <a:pt x="8" y="1016"/>
                  </a:lnTo>
                  <a:close/>
                  <a:moveTo>
                    <a:pt x="246" y="781"/>
                  </a:moveTo>
                  <a:lnTo>
                    <a:pt x="247" y="777"/>
                  </a:lnTo>
                  <a:lnTo>
                    <a:pt x="248" y="770"/>
                  </a:lnTo>
                  <a:lnTo>
                    <a:pt x="253" y="747"/>
                  </a:lnTo>
                  <a:lnTo>
                    <a:pt x="256" y="732"/>
                  </a:lnTo>
                  <a:lnTo>
                    <a:pt x="260" y="714"/>
                  </a:lnTo>
                  <a:lnTo>
                    <a:pt x="265" y="694"/>
                  </a:lnTo>
                  <a:lnTo>
                    <a:pt x="269" y="672"/>
                  </a:lnTo>
                  <a:lnTo>
                    <a:pt x="275" y="648"/>
                  </a:lnTo>
                  <a:lnTo>
                    <a:pt x="280" y="623"/>
                  </a:lnTo>
                  <a:lnTo>
                    <a:pt x="287" y="596"/>
                  </a:lnTo>
                  <a:lnTo>
                    <a:pt x="294" y="569"/>
                  </a:lnTo>
                  <a:lnTo>
                    <a:pt x="301" y="540"/>
                  </a:lnTo>
                  <a:lnTo>
                    <a:pt x="309" y="510"/>
                  </a:lnTo>
                  <a:lnTo>
                    <a:pt x="325" y="450"/>
                  </a:lnTo>
                  <a:lnTo>
                    <a:pt x="344" y="389"/>
                  </a:lnTo>
                  <a:lnTo>
                    <a:pt x="353" y="359"/>
                  </a:lnTo>
                  <a:lnTo>
                    <a:pt x="364" y="329"/>
                  </a:lnTo>
                  <a:lnTo>
                    <a:pt x="374" y="300"/>
                  </a:lnTo>
                  <a:lnTo>
                    <a:pt x="384" y="272"/>
                  </a:lnTo>
                  <a:lnTo>
                    <a:pt x="395" y="245"/>
                  </a:lnTo>
                  <a:lnTo>
                    <a:pt x="406" y="219"/>
                  </a:lnTo>
                  <a:lnTo>
                    <a:pt x="418" y="195"/>
                  </a:lnTo>
                  <a:lnTo>
                    <a:pt x="429" y="173"/>
                  </a:lnTo>
                  <a:lnTo>
                    <a:pt x="440" y="151"/>
                  </a:lnTo>
                  <a:lnTo>
                    <a:pt x="450" y="132"/>
                  </a:lnTo>
                  <a:lnTo>
                    <a:pt x="461" y="114"/>
                  </a:lnTo>
                  <a:lnTo>
                    <a:pt x="471" y="97"/>
                  </a:lnTo>
                  <a:lnTo>
                    <a:pt x="481" y="82"/>
                  </a:lnTo>
                  <a:lnTo>
                    <a:pt x="492" y="69"/>
                  </a:lnTo>
                  <a:lnTo>
                    <a:pt x="503" y="58"/>
                  </a:lnTo>
                  <a:lnTo>
                    <a:pt x="515" y="49"/>
                  </a:lnTo>
                  <a:lnTo>
                    <a:pt x="526" y="42"/>
                  </a:lnTo>
                  <a:lnTo>
                    <a:pt x="539" y="38"/>
                  </a:lnTo>
                  <a:lnTo>
                    <a:pt x="552" y="37"/>
                  </a:lnTo>
                  <a:lnTo>
                    <a:pt x="563" y="38"/>
                  </a:lnTo>
                  <a:lnTo>
                    <a:pt x="573" y="41"/>
                  </a:lnTo>
                  <a:lnTo>
                    <a:pt x="581" y="44"/>
                  </a:lnTo>
                  <a:lnTo>
                    <a:pt x="588" y="49"/>
                  </a:lnTo>
                  <a:lnTo>
                    <a:pt x="594" y="56"/>
                  </a:lnTo>
                  <a:lnTo>
                    <a:pt x="598" y="63"/>
                  </a:lnTo>
                  <a:lnTo>
                    <a:pt x="602" y="70"/>
                  </a:lnTo>
                  <a:lnTo>
                    <a:pt x="604" y="78"/>
                  </a:lnTo>
                  <a:lnTo>
                    <a:pt x="606" y="87"/>
                  </a:lnTo>
                  <a:lnTo>
                    <a:pt x="607" y="95"/>
                  </a:lnTo>
                  <a:lnTo>
                    <a:pt x="608" y="111"/>
                  </a:lnTo>
                  <a:lnTo>
                    <a:pt x="609" y="118"/>
                  </a:lnTo>
                  <a:lnTo>
                    <a:pt x="609" y="124"/>
                  </a:lnTo>
                  <a:lnTo>
                    <a:pt x="607" y="157"/>
                  </a:lnTo>
                  <a:lnTo>
                    <a:pt x="604" y="191"/>
                  </a:lnTo>
                  <a:lnTo>
                    <a:pt x="598" y="225"/>
                  </a:lnTo>
                  <a:lnTo>
                    <a:pt x="589" y="258"/>
                  </a:lnTo>
                  <a:lnTo>
                    <a:pt x="579" y="292"/>
                  </a:lnTo>
                  <a:lnTo>
                    <a:pt x="567" y="325"/>
                  </a:lnTo>
                  <a:lnTo>
                    <a:pt x="553" y="357"/>
                  </a:lnTo>
                  <a:lnTo>
                    <a:pt x="538" y="389"/>
                  </a:lnTo>
                  <a:lnTo>
                    <a:pt x="522" y="421"/>
                  </a:lnTo>
                  <a:lnTo>
                    <a:pt x="504" y="452"/>
                  </a:lnTo>
                  <a:lnTo>
                    <a:pt x="487" y="482"/>
                  </a:lnTo>
                  <a:lnTo>
                    <a:pt x="468" y="512"/>
                  </a:lnTo>
                  <a:lnTo>
                    <a:pt x="448" y="540"/>
                  </a:lnTo>
                  <a:lnTo>
                    <a:pt x="428" y="568"/>
                  </a:lnTo>
                  <a:lnTo>
                    <a:pt x="409" y="594"/>
                  </a:lnTo>
                  <a:lnTo>
                    <a:pt x="389" y="619"/>
                  </a:lnTo>
                  <a:lnTo>
                    <a:pt x="370" y="644"/>
                  </a:lnTo>
                  <a:lnTo>
                    <a:pt x="351" y="666"/>
                  </a:lnTo>
                  <a:lnTo>
                    <a:pt x="332" y="688"/>
                  </a:lnTo>
                  <a:lnTo>
                    <a:pt x="315" y="708"/>
                  </a:lnTo>
                  <a:lnTo>
                    <a:pt x="299" y="726"/>
                  </a:lnTo>
                  <a:lnTo>
                    <a:pt x="283" y="742"/>
                  </a:lnTo>
                  <a:lnTo>
                    <a:pt x="269" y="757"/>
                  </a:lnTo>
                  <a:lnTo>
                    <a:pt x="257" y="770"/>
                  </a:lnTo>
                  <a:lnTo>
                    <a:pt x="246" y="78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477" name="Freeform 85"/>
            <p:cNvSpPr>
              <a:spLocks noEditPoints="1"/>
            </p:cNvSpPr>
            <p:nvPr/>
          </p:nvSpPr>
          <p:spPr bwMode="auto">
            <a:xfrm>
              <a:off x="2458" y="4119"/>
              <a:ext cx="545" cy="803"/>
            </a:xfrm>
            <a:custGeom>
              <a:avLst/>
              <a:gdLst/>
              <a:ahLst/>
              <a:cxnLst>
                <a:cxn ang="0">
                  <a:pos x="543" y="324"/>
                </a:cxn>
                <a:cxn ang="0">
                  <a:pos x="527" y="219"/>
                </a:cxn>
                <a:cxn ang="0">
                  <a:pos x="492" y="129"/>
                </a:cxn>
                <a:cxn ang="0">
                  <a:pos x="452" y="73"/>
                </a:cxn>
                <a:cxn ang="0">
                  <a:pos x="405" y="35"/>
                </a:cxn>
                <a:cxn ang="0">
                  <a:pos x="344" y="10"/>
                </a:cxn>
                <a:cxn ang="0">
                  <a:pos x="273" y="0"/>
                </a:cxn>
                <a:cxn ang="0">
                  <a:pos x="199" y="9"/>
                </a:cxn>
                <a:cxn ang="0">
                  <a:pos x="139" y="34"/>
                </a:cxn>
                <a:cxn ang="0">
                  <a:pos x="94" y="71"/>
                </a:cxn>
                <a:cxn ang="0">
                  <a:pos x="59" y="118"/>
                </a:cxn>
                <a:cxn ang="0">
                  <a:pos x="34" y="171"/>
                </a:cxn>
                <a:cxn ang="0">
                  <a:pos x="17" y="226"/>
                </a:cxn>
                <a:cxn ang="0">
                  <a:pos x="7" y="280"/>
                </a:cxn>
                <a:cxn ang="0">
                  <a:pos x="2" y="331"/>
                </a:cxn>
                <a:cxn ang="0">
                  <a:pos x="0" y="373"/>
                </a:cxn>
                <a:cxn ang="0">
                  <a:pos x="1" y="464"/>
                </a:cxn>
                <a:cxn ang="0">
                  <a:pos x="5" y="511"/>
                </a:cxn>
                <a:cxn ang="0">
                  <a:pos x="17" y="581"/>
                </a:cxn>
                <a:cxn ang="0">
                  <a:pos x="34" y="635"/>
                </a:cxn>
                <a:cxn ang="0">
                  <a:pos x="59" y="687"/>
                </a:cxn>
                <a:cxn ang="0">
                  <a:pos x="94" y="733"/>
                </a:cxn>
                <a:cxn ang="0">
                  <a:pos x="139" y="770"/>
                </a:cxn>
                <a:cxn ang="0">
                  <a:pos x="199" y="794"/>
                </a:cxn>
                <a:cxn ang="0">
                  <a:pos x="273" y="803"/>
                </a:cxn>
                <a:cxn ang="0">
                  <a:pos x="347" y="794"/>
                </a:cxn>
                <a:cxn ang="0">
                  <a:pos x="405" y="770"/>
                </a:cxn>
                <a:cxn ang="0">
                  <a:pos x="452" y="733"/>
                </a:cxn>
                <a:cxn ang="0">
                  <a:pos x="486" y="687"/>
                </a:cxn>
                <a:cxn ang="0">
                  <a:pos x="511" y="635"/>
                </a:cxn>
                <a:cxn ang="0">
                  <a:pos x="527" y="581"/>
                </a:cxn>
                <a:cxn ang="0">
                  <a:pos x="537" y="528"/>
                </a:cxn>
                <a:cxn ang="0">
                  <a:pos x="543" y="479"/>
                </a:cxn>
                <a:cxn ang="0">
                  <a:pos x="545" y="437"/>
                </a:cxn>
                <a:cxn ang="0">
                  <a:pos x="273" y="770"/>
                </a:cxn>
                <a:cxn ang="0">
                  <a:pos x="233" y="764"/>
                </a:cxn>
                <a:cxn ang="0">
                  <a:pos x="193" y="747"/>
                </a:cxn>
                <a:cxn ang="0">
                  <a:pos x="157" y="713"/>
                </a:cxn>
                <a:cxn ang="0">
                  <a:pos x="130" y="663"/>
                </a:cxn>
                <a:cxn ang="0">
                  <a:pos x="114" y="585"/>
                </a:cxn>
                <a:cxn ang="0">
                  <a:pos x="108" y="490"/>
                </a:cxn>
                <a:cxn ang="0">
                  <a:pos x="107" y="358"/>
                </a:cxn>
                <a:cxn ang="0">
                  <a:pos x="111" y="232"/>
                </a:cxn>
                <a:cxn ang="0">
                  <a:pos x="125" y="150"/>
                </a:cxn>
                <a:cxn ang="0">
                  <a:pos x="147" y="100"/>
                </a:cxn>
                <a:cxn ang="0">
                  <a:pos x="178" y="65"/>
                </a:cxn>
                <a:cxn ang="0">
                  <a:pos x="214" y="44"/>
                </a:cxn>
                <a:cxn ang="0">
                  <a:pos x="250" y="35"/>
                </a:cxn>
                <a:cxn ang="0">
                  <a:pos x="290" y="34"/>
                </a:cxn>
                <a:cxn ang="0">
                  <a:pos x="339" y="48"/>
                </a:cxn>
                <a:cxn ang="0">
                  <a:pos x="381" y="78"/>
                </a:cxn>
                <a:cxn ang="0">
                  <a:pos x="411" y="122"/>
                </a:cxn>
                <a:cxn ang="0">
                  <a:pos x="429" y="191"/>
                </a:cxn>
                <a:cxn ang="0">
                  <a:pos x="436" y="283"/>
                </a:cxn>
                <a:cxn ang="0">
                  <a:pos x="438" y="427"/>
                </a:cxn>
                <a:cxn ang="0">
                  <a:pos x="432" y="571"/>
                </a:cxn>
                <a:cxn ang="0">
                  <a:pos x="417" y="658"/>
                </a:cxn>
                <a:cxn ang="0">
                  <a:pos x="394" y="706"/>
                </a:cxn>
                <a:cxn ang="0">
                  <a:pos x="362" y="739"/>
                </a:cxn>
                <a:cxn ang="0">
                  <a:pos x="327" y="759"/>
                </a:cxn>
                <a:cxn ang="0">
                  <a:pos x="293" y="769"/>
                </a:cxn>
              </a:cxnLst>
              <a:rect l="0" t="0" r="r" b="b"/>
              <a:pathLst>
                <a:path w="545" h="803">
                  <a:moveTo>
                    <a:pt x="545" y="405"/>
                  </a:moveTo>
                  <a:lnTo>
                    <a:pt x="545" y="363"/>
                  </a:lnTo>
                  <a:lnTo>
                    <a:pt x="543" y="324"/>
                  </a:lnTo>
                  <a:lnTo>
                    <a:pt x="539" y="287"/>
                  </a:lnTo>
                  <a:lnTo>
                    <a:pt x="534" y="252"/>
                  </a:lnTo>
                  <a:lnTo>
                    <a:pt x="527" y="219"/>
                  </a:lnTo>
                  <a:lnTo>
                    <a:pt x="518" y="188"/>
                  </a:lnTo>
                  <a:lnTo>
                    <a:pt x="506" y="158"/>
                  </a:lnTo>
                  <a:lnTo>
                    <a:pt x="492" y="129"/>
                  </a:lnTo>
                  <a:lnTo>
                    <a:pt x="476" y="101"/>
                  </a:lnTo>
                  <a:lnTo>
                    <a:pt x="465" y="86"/>
                  </a:lnTo>
                  <a:lnTo>
                    <a:pt x="452" y="73"/>
                  </a:lnTo>
                  <a:lnTo>
                    <a:pt x="438" y="59"/>
                  </a:lnTo>
                  <a:lnTo>
                    <a:pt x="422" y="47"/>
                  </a:lnTo>
                  <a:lnTo>
                    <a:pt x="405" y="35"/>
                  </a:lnTo>
                  <a:lnTo>
                    <a:pt x="386" y="26"/>
                  </a:lnTo>
                  <a:lnTo>
                    <a:pt x="366" y="17"/>
                  </a:lnTo>
                  <a:lnTo>
                    <a:pt x="344" y="10"/>
                  </a:lnTo>
                  <a:lnTo>
                    <a:pt x="322" y="5"/>
                  </a:lnTo>
                  <a:lnTo>
                    <a:pt x="298" y="1"/>
                  </a:lnTo>
                  <a:lnTo>
                    <a:pt x="273" y="0"/>
                  </a:lnTo>
                  <a:lnTo>
                    <a:pt x="246" y="1"/>
                  </a:lnTo>
                  <a:lnTo>
                    <a:pt x="222" y="4"/>
                  </a:lnTo>
                  <a:lnTo>
                    <a:pt x="199" y="9"/>
                  </a:lnTo>
                  <a:lnTo>
                    <a:pt x="177" y="16"/>
                  </a:lnTo>
                  <a:lnTo>
                    <a:pt x="158" y="24"/>
                  </a:lnTo>
                  <a:lnTo>
                    <a:pt x="139" y="34"/>
                  </a:lnTo>
                  <a:lnTo>
                    <a:pt x="123" y="45"/>
                  </a:lnTo>
                  <a:lnTo>
                    <a:pt x="107" y="58"/>
                  </a:lnTo>
                  <a:lnTo>
                    <a:pt x="94" y="71"/>
                  </a:lnTo>
                  <a:lnTo>
                    <a:pt x="81" y="86"/>
                  </a:lnTo>
                  <a:lnTo>
                    <a:pt x="69" y="102"/>
                  </a:lnTo>
                  <a:lnTo>
                    <a:pt x="59" y="118"/>
                  </a:lnTo>
                  <a:lnTo>
                    <a:pt x="50" y="135"/>
                  </a:lnTo>
                  <a:lnTo>
                    <a:pt x="41" y="153"/>
                  </a:lnTo>
                  <a:lnTo>
                    <a:pt x="34" y="171"/>
                  </a:lnTo>
                  <a:lnTo>
                    <a:pt x="28" y="189"/>
                  </a:lnTo>
                  <a:lnTo>
                    <a:pt x="22" y="208"/>
                  </a:lnTo>
                  <a:lnTo>
                    <a:pt x="17" y="226"/>
                  </a:lnTo>
                  <a:lnTo>
                    <a:pt x="13" y="244"/>
                  </a:lnTo>
                  <a:lnTo>
                    <a:pt x="10" y="262"/>
                  </a:lnTo>
                  <a:lnTo>
                    <a:pt x="7" y="280"/>
                  </a:lnTo>
                  <a:lnTo>
                    <a:pt x="5" y="297"/>
                  </a:lnTo>
                  <a:lnTo>
                    <a:pt x="3" y="314"/>
                  </a:lnTo>
                  <a:lnTo>
                    <a:pt x="2" y="331"/>
                  </a:lnTo>
                  <a:lnTo>
                    <a:pt x="1" y="346"/>
                  </a:lnTo>
                  <a:lnTo>
                    <a:pt x="1" y="360"/>
                  </a:lnTo>
                  <a:lnTo>
                    <a:pt x="0" y="373"/>
                  </a:lnTo>
                  <a:lnTo>
                    <a:pt x="0" y="437"/>
                  </a:lnTo>
                  <a:lnTo>
                    <a:pt x="1" y="450"/>
                  </a:lnTo>
                  <a:lnTo>
                    <a:pt x="1" y="464"/>
                  </a:lnTo>
                  <a:lnTo>
                    <a:pt x="2" y="479"/>
                  </a:lnTo>
                  <a:lnTo>
                    <a:pt x="4" y="495"/>
                  </a:lnTo>
                  <a:lnTo>
                    <a:pt x="5" y="511"/>
                  </a:lnTo>
                  <a:lnTo>
                    <a:pt x="7" y="528"/>
                  </a:lnTo>
                  <a:lnTo>
                    <a:pt x="13" y="564"/>
                  </a:lnTo>
                  <a:lnTo>
                    <a:pt x="17" y="581"/>
                  </a:lnTo>
                  <a:lnTo>
                    <a:pt x="22" y="600"/>
                  </a:lnTo>
                  <a:lnTo>
                    <a:pt x="28" y="618"/>
                  </a:lnTo>
                  <a:lnTo>
                    <a:pt x="34" y="635"/>
                  </a:lnTo>
                  <a:lnTo>
                    <a:pt x="41" y="653"/>
                  </a:lnTo>
                  <a:lnTo>
                    <a:pt x="50" y="670"/>
                  </a:lnTo>
                  <a:lnTo>
                    <a:pt x="59" y="687"/>
                  </a:lnTo>
                  <a:lnTo>
                    <a:pt x="69" y="703"/>
                  </a:lnTo>
                  <a:lnTo>
                    <a:pt x="81" y="719"/>
                  </a:lnTo>
                  <a:lnTo>
                    <a:pt x="94" y="733"/>
                  </a:lnTo>
                  <a:lnTo>
                    <a:pt x="107" y="746"/>
                  </a:lnTo>
                  <a:lnTo>
                    <a:pt x="123" y="758"/>
                  </a:lnTo>
                  <a:lnTo>
                    <a:pt x="139" y="770"/>
                  </a:lnTo>
                  <a:lnTo>
                    <a:pt x="158" y="779"/>
                  </a:lnTo>
                  <a:lnTo>
                    <a:pt x="177" y="787"/>
                  </a:lnTo>
                  <a:lnTo>
                    <a:pt x="199" y="794"/>
                  </a:lnTo>
                  <a:lnTo>
                    <a:pt x="222" y="799"/>
                  </a:lnTo>
                  <a:lnTo>
                    <a:pt x="246" y="802"/>
                  </a:lnTo>
                  <a:lnTo>
                    <a:pt x="273" y="803"/>
                  </a:lnTo>
                  <a:lnTo>
                    <a:pt x="299" y="802"/>
                  </a:lnTo>
                  <a:lnTo>
                    <a:pt x="324" y="799"/>
                  </a:lnTo>
                  <a:lnTo>
                    <a:pt x="347" y="794"/>
                  </a:lnTo>
                  <a:lnTo>
                    <a:pt x="368" y="787"/>
                  </a:lnTo>
                  <a:lnTo>
                    <a:pt x="387" y="779"/>
                  </a:lnTo>
                  <a:lnTo>
                    <a:pt x="405" y="770"/>
                  </a:lnTo>
                  <a:lnTo>
                    <a:pt x="422" y="758"/>
                  </a:lnTo>
                  <a:lnTo>
                    <a:pt x="437" y="746"/>
                  </a:lnTo>
                  <a:lnTo>
                    <a:pt x="452" y="733"/>
                  </a:lnTo>
                  <a:lnTo>
                    <a:pt x="464" y="719"/>
                  </a:lnTo>
                  <a:lnTo>
                    <a:pt x="476" y="703"/>
                  </a:lnTo>
                  <a:lnTo>
                    <a:pt x="486" y="687"/>
                  </a:lnTo>
                  <a:lnTo>
                    <a:pt x="495" y="670"/>
                  </a:lnTo>
                  <a:lnTo>
                    <a:pt x="504" y="653"/>
                  </a:lnTo>
                  <a:lnTo>
                    <a:pt x="511" y="635"/>
                  </a:lnTo>
                  <a:lnTo>
                    <a:pt x="517" y="618"/>
                  </a:lnTo>
                  <a:lnTo>
                    <a:pt x="523" y="600"/>
                  </a:lnTo>
                  <a:lnTo>
                    <a:pt x="527" y="581"/>
                  </a:lnTo>
                  <a:lnTo>
                    <a:pt x="531" y="564"/>
                  </a:lnTo>
                  <a:lnTo>
                    <a:pt x="535" y="546"/>
                  </a:lnTo>
                  <a:lnTo>
                    <a:pt x="537" y="528"/>
                  </a:lnTo>
                  <a:lnTo>
                    <a:pt x="539" y="511"/>
                  </a:lnTo>
                  <a:lnTo>
                    <a:pt x="542" y="495"/>
                  </a:lnTo>
                  <a:lnTo>
                    <a:pt x="543" y="479"/>
                  </a:lnTo>
                  <a:lnTo>
                    <a:pt x="544" y="464"/>
                  </a:lnTo>
                  <a:lnTo>
                    <a:pt x="544" y="450"/>
                  </a:lnTo>
                  <a:lnTo>
                    <a:pt x="545" y="437"/>
                  </a:lnTo>
                  <a:lnTo>
                    <a:pt x="545" y="414"/>
                  </a:lnTo>
                  <a:lnTo>
                    <a:pt x="545" y="405"/>
                  </a:lnTo>
                  <a:close/>
                  <a:moveTo>
                    <a:pt x="273" y="770"/>
                  </a:moveTo>
                  <a:lnTo>
                    <a:pt x="260" y="770"/>
                  </a:lnTo>
                  <a:lnTo>
                    <a:pt x="247" y="767"/>
                  </a:lnTo>
                  <a:lnTo>
                    <a:pt x="233" y="764"/>
                  </a:lnTo>
                  <a:lnTo>
                    <a:pt x="220" y="760"/>
                  </a:lnTo>
                  <a:lnTo>
                    <a:pt x="206" y="754"/>
                  </a:lnTo>
                  <a:lnTo>
                    <a:pt x="193" y="747"/>
                  </a:lnTo>
                  <a:lnTo>
                    <a:pt x="180" y="737"/>
                  </a:lnTo>
                  <a:lnTo>
                    <a:pt x="168" y="726"/>
                  </a:lnTo>
                  <a:lnTo>
                    <a:pt x="157" y="713"/>
                  </a:lnTo>
                  <a:lnTo>
                    <a:pt x="147" y="699"/>
                  </a:lnTo>
                  <a:lnTo>
                    <a:pt x="137" y="682"/>
                  </a:lnTo>
                  <a:lnTo>
                    <a:pt x="130" y="663"/>
                  </a:lnTo>
                  <a:lnTo>
                    <a:pt x="123" y="642"/>
                  </a:lnTo>
                  <a:lnTo>
                    <a:pt x="117" y="615"/>
                  </a:lnTo>
                  <a:lnTo>
                    <a:pt x="114" y="585"/>
                  </a:lnTo>
                  <a:lnTo>
                    <a:pt x="111" y="554"/>
                  </a:lnTo>
                  <a:lnTo>
                    <a:pt x="109" y="522"/>
                  </a:lnTo>
                  <a:lnTo>
                    <a:pt x="108" y="490"/>
                  </a:lnTo>
                  <a:lnTo>
                    <a:pt x="107" y="456"/>
                  </a:lnTo>
                  <a:lnTo>
                    <a:pt x="107" y="423"/>
                  </a:lnTo>
                  <a:lnTo>
                    <a:pt x="107" y="358"/>
                  </a:lnTo>
                  <a:lnTo>
                    <a:pt x="108" y="293"/>
                  </a:lnTo>
                  <a:lnTo>
                    <a:pt x="109" y="262"/>
                  </a:lnTo>
                  <a:lnTo>
                    <a:pt x="111" y="232"/>
                  </a:lnTo>
                  <a:lnTo>
                    <a:pt x="114" y="203"/>
                  </a:lnTo>
                  <a:lnTo>
                    <a:pt x="119" y="176"/>
                  </a:lnTo>
                  <a:lnTo>
                    <a:pt x="125" y="150"/>
                  </a:lnTo>
                  <a:lnTo>
                    <a:pt x="131" y="131"/>
                  </a:lnTo>
                  <a:lnTo>
                    <a:pt x="138" y="114"/>
                  </a:lnTo>
                  <a:lnTo>
                    <a:pt x="147" y="100"/>
                  </a:lnTo>
                  <a:lnTo>
                    <a:pt x="156" y="86"/>
                  </a:lnTo>
                  <a:lnTo>
                    <a:pt x="166" y="75"/>
                  </a:lnTo>
                  <a:lnTo>
                    <a:pt x="178" y="65"/>
                  </a:lnTo>
                  <a:lnTo>
                    <a:pt x="189" y="57"/>
                  </a:lnTo>
                  <a:lnTo>
                    <a:pt x="202" y="50"/>
                  </a:lnTo>
                  <a:lnTo>
                    <a:pt x="214" y="44"/>
                  </a:lnTo>
                  <a:lnTo>
                    <a:pt x="226" y="40"/>
                  </a:lnTo>
                  <a:lnTo>
                    <a:pt x="238" y="37"/>
                  </a:lnTo>
                  <a:lnTo>
                    <a:pt x="250" y="35"/>
                  </a:lnTo>
                  <a:lnTo>
                    <a:pt x="262" y="33"/>
                  </a:lnTo>
                  <a:lnTo>
                    <a:pt x="273" y="33"/>
                  </a:lnTo>
                  <a:lnTo>
                    <a:pt x="290" y="34"/>
                  </a:lnTo>
                  <a:lnTo>
                    <a:pt x="307" y="37"/>
                  </a:lnTo>
                  <a:lnTo>
                    <a:pt x="323" y="41"/>
                  </a:lnTo>
                  <a:lnTo>
                    <a:pt x="339" y="48"/>
                  </a:lnTo>
                  <a:lnTo>
                    <a:pt x="354" y="56"/>
                  </a:lnTo>
                  <a:lnTo>
                    <a:pt x="368" y="66"/>
                  </a:lnTo>
                  <a:lnTo>
                    <a:pt x="381" y="78"/>
                  </a:lnTo>
                  <a:lnTo>
                    <a:pt x="393" y="91"/>
                  </a:lnTo>
                  <a:lnTo>
                    <a:pt x="403" y="106"/>
                  </a:lnTo>
                  <a:lnTo>
                    <a:pt x="411" y="122"/>
                  </a:lnTo>
                  <a:lnTo>
                    <a:pt x="418" y="140"/>
                  </a:lnTo>
                  <a:lnTo>
                    <a:pt x="424" y="164"/>
                  </a:lnTo>
                  <a:lnTo>
                    <a:pt x="429" y="191"/>
                  </a:lnTo>
                  <a:lnTo>
                    <a:pt x="433" y="220"/>
                  </a:lnTo>
                  <a:lnTo>
                    <a:pt x="435" y="250"/>
                  </a:lnTo>
                  <a:lnTo>
                    <a:pt x="436" y="283"/>
                  </a:lnTo>
                  <a:lnTo>
                    <a:pt x="437" y="316"/>
                  </a:lnTo>
                  <a:lnTo>
                    <a:pt x="438" y="352"/>
                  </a:lnTo>
                  <a:lnTo>
                    <a:pt x="438" y="427"/>
                  </a:lnTo>
                  <a:lnTo>
                    <a:pt x="437" y="500"/>
                  </a:lnTo>
                  <a:lnTo>
                    <a:pt x="435" y="536"/>
                  </a:lnTo>
                  <a:lnTo>
                    <a:pt x="432" y="571"/>
                  </a:lnTo>
                  <a:lnTo>
                    <a:pt x="428" y="605"/>
                  </a:lnTo>
                  <a:lnTo>
                    <a:pt x="423" y="637"/>
                  </a:lnTo>
                  <a:lnTo>
                    <a:pt x="417" y="658"/>
                  </a:lnTo>
                  <a:lnTo>
                    <a:pt x="410" y="676"/>
                  </a:lnTo>
                  <a:lnTo>
                    <a:pt x="403" y="692"/>
                  </a:lnTo>
                  <a:lnTo>
                    <a:pt x="394" y="706"/>
                  </a:lnTo>
                  <a:lnTo>
                    <a:pt x="384" y="719"/>
                  </a:lnTo>
                  <a:lnTo>
                    <a:pt x="373" y="730"/>
                  </a:lnTo>
                  <a:lnTo>
                    <a:pt x="362" y="739"/>
                  </a:lnTo>
                  <a:lnTo>
                    <a:pt x="351" y="748"/>
                  </a:lnTo>
                  <a:lnTo>
                    <a:pt x="339" y="754"/>
                  </a:lnTo>
                  <a:lnTo>
                    <a:pt x="327" y="759"/>
                  </a:lnTo>
                  <a:lnTo>
                    <a:pt x="315" y="763"/>
                  </a:lnTo>
                  <a:lnTo>
                    <a:pt x="304" y="766"/>
                  </a:lnTo>
                  <a:lnTo>
                    <a:pt x="293" y="769"/>
                  </a:lnTo>
                  <a:lnTo>
                    <a:pt x="282" y="770"/>
                  </a:lnTo>
                  <a:lnTo>
                    <a:pt x="273" y="77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404664"/>
            <a:ext cx="7851648" cy="1427584"/>
          </a:xfrm>
        </p:spPr>
        <p:txBody>
          <a:bodyPr/>
          <a:lstStyle/>
          <a:p>
            <a:r>
              <a:rPr lang="en-US" altLang="zh-TW"/>
              <a:t>Any naïve algorithm?</a:t>
            </a:r>
          </a:p>
        </p:txBody>
      </p:sp>
      <p:sp>
        <p:nvSpPr>
          <p:cNvPr id="2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B5B28-9EF0-4E7D-A471-A40A5DF6BD71}" type="slidenum">
              <a:rPr lang="zh-TW" altLang="en-US"/>
              <a:pPr/>
              <a:t>37</a:t>
            </a:fld>
            <a:endParaRPr lang="en-US" altLang="zh-TW"/>
          </a:p>
        </p:txBody>
      </p:sp>
      <p:sp>
        <p:nvSpPr>
          <p:cNvPr id="1514500" name="Rectangle 4"/>
          <p:cNvSpPr>
            <a:spLocks noChangeArrowheads="1"/>
          </p:cNvSpPr>
          <p:nvPr/>
        </p:nvSpPr>
        <p:spPr bwMode="auto">
          <a:xfrm>
            <a:off x="1231900" y="2657500"/>
            <a:ext cx="531813" cy="93980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01" name="Rectangle 5"/>
          <p:cNvSpPr>
            <a:spLocks noChangeArrowheads="1"/>
          </p:cNvSpPr>
          <p:nvPr/>
        </p:nvSpPr>
        <p:spPr bwMode="auto">
          <a:xfrm rot="16200000">
            <a:off x="2499519" y="2412231"/>
            <a:ext cx="531812" cy="102235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02" name="Rectangle 6"/>
          <p:cNvSpPr>
            <a:spLocks noChangeArrowheads="1"/>
          </p:cNvSpPr>
          <p:nvPr/>
        </p:nvSpPr>
        <p:spPr bwMode="auto">
          <a:xfrm>
            <a:off x="3703638" y="2657500"/>
            <a:ext cx="939800" cy="1022350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03" name="Rectangle 7"/>
          <p:cNvSpPr>
            <a:spLocks noChangeArrowheads="1"/>
          </p:cNvSpPr>
          <p:nvPr/>
        </p:nvSpPr>
        <p:spPr bwMode="auto">
          <a:xfrm rot="-5400000">
            <a:off x="4584701" y="3005162"/>
            <a:ext cx="939800" cy="244475"/>
          </a:xfrm>
          <a:prstGeom prst="rect">
            <a:avLst/>
          </a:prstGeom>
          <a:gradFill rotWithShape="1">
            <a:gsLst>
              <a:gs pos="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04" name="Rectangle 8"/>
          <p:cNvSpPr>
            <a:spLocks noChangeArrowheads="1"/>
          </p:cNvSpPr>
          <p:nvPr/>
        </p:nvSpPr>
        <p:spPr bwMode="auto">
          <a:xfrm rot="-21600000">
            <a:off x="5767388" y="2657500"/>
            <a:ext cx="244475" cy="244475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05" name="Rectangle 9"/>
          <p:cNvSpPr>
            <a:spLocks noChangeArrowheads="1"/>
          </p:cNvSpPr>
          <p:nvPr/>
        </p:nvSpPr>
        <p:spPr bwMode="auto">
          <a:xfrm rot="-48600000">
            <a:off x="6432550" y="2462238"/>
            <a:ext cx="244475" cy="654050"/>
          </a:xfrm>
          <a:prstGeom prst="rect">
            <a:avLst/>
          </a:prstGeom>
          <a:gradFill rotWithShape="1">
            <a:gsLst>
              <a:gs pos="0">
                <a:srgbClr val="CC00CC"/>
              </a:gs>
              <a:gs pos="100000">
                <a:srgbClr val="CC00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30" name="Rectangle 34"/>
          <p:cNvSpPr>
            <a:spLocks noChangeArrowheads="1"/>
          </p:cNvSpPr>
          <p:nvPr/>
        </p:nvSpPr>
        <p:spPr bwMode="auto">
          <a:xfrm>
            <a:off x="3509963" y="2565425"/>
            <a:ext cx="1843087" cy="122872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31" name="Rectangle 35"/>
          <p:cNvSpPr>
            <a:spLocks noChangeArrowheads="1"/>
          </p:cNvSpPr>
          <p:nvPr/>
        </p:nvSpPr>
        <p:spPr bwMode="auto">
          <a:xfrm>
            <a:off x="2036763" y="2451125"/>
            <a:ext cx="3440112" cy="1474787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32" name="Rectangle 36"/>
          <p:cNvSpPr>
            <a:spLocks noChangeArrowheads="1"/>
          </p:cNvSpPr>
          <p:nvPr/>
        </p:nvSpPr>
        <p:spPr bwMode="auto">
          <a:xfrm>
            <a:off x="5599113" y="2574950"/>
            <a:ext cx="1536700" cy="122872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33" name="Rectangle 37"/>
          <p:cNvSpPr>
            <a:spLocks noChangeArrowheads="1"/>
          </p:cNvSpPr>
          <p:nvPr/>
        </p:nvSpPr>
        <p:spPr bwMode="auto">
          <a:xfrm>
            <a:off x="1912938" y="2328887"/>
            <a:ext cx="5343525" cy="1719263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34" name="Rectangle 38"/>
          <p:cNvSpPr>
            <a:spLocks noChangeArrowheads="1"/>
          </p:cNvSpPr>
          <p:nvPr/>
        </p:nvSpPr>
        <p:spPr bwMode="auto">
          <a:xfrm>
            <a:off x="1114425" y="2205062"/>
            <a:ext cx="6265863" cy="1966913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36" name="Rectangle 40"/>
          <p:cNvSpPr>
            <a:spLocks noChangeArrowheads="1"/>
          </p:cNvSpPr>
          <p:nvPr/>
        </p:nvSpPr>
        <p:spPr bwMode="auto">
          <a:xfrm>
            <a:off x="2311400" y="4856187"/>
            <a:ext cx="531813" cy="93980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37" name="Rectangle 41"/>
          <p:cNvSpPr>
            <a:spLocks noChangeArrowheads="1"/>
          </p:cNvSpPr>
          <p:nvPr/>
        </p:nvSpPr>
        <p:spPr bwMode="auto">
          <a:xfrm rot="16200000">
            <a:off x="3363118" y="4610919"/>
            <a:ext cx="531813" cy="102235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38" name="Rectangle 42"/>
          <p:cNvSpPr>
            <a:spLocks noChangeArrowheads="1"/>
          </p:cNvSpPr>
          <p:nvPr/>
        </p:nvSpPr>
        <p:spPr bwMode="auto">
          <a:xfrm>
            <a:off x="4572000" y="4856187"/>
            <a:ext cx="939800" cy="1022350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39" name="Rectangle 43"/>
          <p:cNvSpPr>
            <a:spLocks noChangeArrowheads="1"/>
          </p:cNvSpPr>
          <p:nvPr/>
        </p:nvSpPr>
        <p:spPr bwMode="auto">
          <a:xfrm rot="-5400000">
            <a:off x="5780088" y="5203849"/>
            <a:ext cx="939800" cy="244475"/>
          </a:xfrm>
          <a:prstGeom prst="rect">
            <a:avLst/>
          </a:prstGeom>
          <a:gradFill rotWithShape="1">
            <a:gsLst>
              <a:gs pos="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40" name="Rectangle 44"/>
          <p:cNvSpPr>
            <a:spLocks noChangeArrowheads="1"/>
          </p:cNvSpPr>
          <p:nvPr/>
        </p:nvSpPr>
        <p:spPr bwMode="auto">
          <a:xfrm rot="-21600000">
            <a:off x="6748463" y="4856187"/>
            <a:ext cx="244475" cy="244475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41" name="Rectangle 45"/>
          <p:cNvSpPr>
            <a:spLocks noChangeArrowheads="1"/>
          </p:cNvSpPr>
          <p:nvPr/>
        </p:nvSpPr>
        <p:spPr bwMode="auto">
          <a:xfrm rot="-48600000">
            <a:off x="7513637" y="4660925"/>
            <a:ext cx="244475" cy="654050"/>
          </a:xfrm>
          <a:prstGeom prst="rect">
            <a:avLst/>
          </a:prstGeom>
          <a:gradFill rotWithShape="1">
            <a:gsLst>
              <a:gs pos="0">
                <a:srgbClr val="CC00CC"/>
              </a:gs>
              <a:gs pos="100000">
                <a:srgbClr val="CC00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42" name="Rectangle 46"/>
          <p:cNvSpPr>
            <a:spLocks noChangeArrowheads="1"/>
          </p:cNvSpPr>
          <p:nvPr/>
        </p:nvSpPr>
        <p:spPr bwMode="auto">
          <a:xfrm>
            <a:off x="2122488" y="4726012"/>
            <a:ext cx="2233612" cy="122872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43" name="Rectangle 47"/>
          <p:cNvSpPr>
            <a:spLocks noChangeArrowheads="1"/>
          </p:cNvSpPr>
          <p:nvPr/>
        </p:nvSpPr>
        <p:spPr bwMode="auto">
          <a:xfrm>
            <a:off x="1979613" y="4581550"/>
            <a:ext cx="3743325" cy="1512887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44" name="Rectangle 48"/>
          <p:cNvSpPr>
            <a:spLocks noChangeArrowheads="1"/>
          </p:cNvSpPr>
          <p:nvPr/>
        </p:nvSpPr>
        <p:spPr bwMode="auto">
          <a:xfrm>
            <a:off x="5989638" y="4726012"/>
            <a:ext cx="1152525" cy="115252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45" name="Rectangle 49"/>
          <p:cNvSpPr>
            <a:spLocks noChangeArrowheads="1"/>
          </p:cNvSpPr>
          <p:nvPr/>
        </p:nvSpPr>
        <p:spPr bwMode="auto">
          <a:xfrm>
            <a:off x="5856288" y="4581550"/>
            <a:ext cx="2316162" cy="143986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4546" name="Rectangle 50"/>
          <p:cNvSpPr>
            <a:spLocks noChangeArrowheads="1"/>
          </p:cNvSpPr>
          <p:nvPr/>
        </p:nvSpPr>
        <p:spPr bwMode="auto">
          <a:xfrm>
            <a:off x="1835150" y="4437087"/>
            <a:ext cx="6480175" cy="180022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1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1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1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1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14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1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14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14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14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4530" grpId="0" animBg="1"/>
      <p:bldP spid="1514531" grpId="0" animBg="1"/>
      <p:bldP spid="1514532" grpId="0" animBg="1"/>
      <p:bldP spid="1514533" grpId="0" animBg="1"/>
      <p:bldP spid="1514534" grpId="0" animBg="1"/>
      <p:bldP spid="1514542" grpId="0" animBg="1"/>
      <p:bldP spid="1514543" grpId="0" animBg="1"/>
      <p:bldP spid="1514544" grpId="0" animBg="1"/>
      <p:bldP spid="1514545" grpId="0" animBg="1"/>
      <p:bldP spid="15145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走過的留下痕跡</a:t>
            </a:r>
            <a:endParaRPr lang="en-US" altLang="zh-TW" dirty="0"/>
          </a:p>
        </p:txBody>
      </p:sp>
      <p:sp>
        <p:nvSpPr>
          <p:cNvPr id="1420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996952"/>
            <a:ext cx="8229600" cy="332764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動態規劃就是一個「用空間換取時間」的技巧。</a:t>
            </a:r>
            <a:endParaRPr lang="en-US" altLang="zh-TW" dirty="0" smtClean="0"/>
          </a:p>
          <a:p>
            <a:r>
              <a:rPr lang="zh-TW" altLang="en-US" dirty="0" smtClean="0"/>
              <a:t>典型的設計過程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(1) </a:t>
            </a:r>
            <a:r>
              <a:rPr lang="zh-TW" altLang="en-US" dirty="0" smtClean="0"/>
              <a:t>先想出解決問題的遞迴演算法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非常可能是透過</a:t>
            </a:r>
            <a:r>
              <a:rPr lang="en-US" altLang="zh-TW" dirty="0" smtClean="0"/>
              <a:t>divide-and-conquer</a:t>
            </a:r>
            <a:r>
              <a:rPr lang="zh-TW" altLang="en-US" dirty="0" smtClean="0"/>
              <a:t>的想法設計出來的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(2) </a:t>
            </a:r>
            <a:r>
              <a:rPr lang="zh-TW" altLang="en-US" dirty="0" smtClean="0"/>
              <a:t>然後把遞迴演算法調整成一個巧妙順序的填表過程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(3) </a:t>
            </a:r>
            <a:r>
              <a:rPr lang="zh-TW" altLang="en-US" dirty="0" smtClean="0"/>
              <a:t>可能在填完表之後，還需進一步推算所需的答案。（最後</a:t>
            </a:r>
            <a:r>
              <a:rPr lang="zh-TW" altLang="en-US" dirty="0"/>
              <a:t>一</a:t>
            </a:r>
            <a:r>
              <a:rPr lang="zh-TW" altLang="en-US" dirty="0" smtClean="0"/>
              <a:t>個例子需要這個步驟）</a:t>
            </a: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F81C-CDA7-4020-A3B1-792DDE3E3A96}" type="slidenum">
              <a:rPr lang="zh-TW" altLang="en-US"/>
              <a:pPr/>
              <a:t>38</a:t>
            </a:fld>
            <a:endParaRPr lang="en-US" altLang="zh-TW"/>
          </a:p>
        </p:txBody>
      </p:sp>
      <p:pic>
        <p:nvPicPr>
          <p:cNvPr id="6146" name="Picture 2" descr="https://i.kinja-img.com/gawker-media/image/upload/s--4AnTI1Cp--/c_scale,fl_progressive,q_80,w_800/s3pj5cnkp4k30hm2zaqn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249" y="1006839"/>
            <a:ext cx="2987551" cy="1680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635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548680"/>
            <a:ext cx="7851648" cy="1211560"/>
          </a:xfrm>
        </p:spPr>
        <p:txBody>
          <a:bodyPr/>
          <a:lstStyle/>
          <a:p>
            <a:pPr algn="l"/>
            <a:r>
              <a:rPr lang="en-US" altLang="zh-TW" i="1"/>
              <a:t>C</a:t>
            </a:r>
            <a:r>
              <a:rPr lang="en-US" altLang="zh-TW"/>
              <a:t>(</a:t>
            </a:r>
            <a:r>
              <a:rPr lang="en-US" altLang="zh-TW" i="1"/>
              <a:t>i</a:t>
            </a:r>
            <a:r>
              <a:rPr lang="en-US" altLang="zh-TW" smtClean="0"/>
              <a:t>, </a:t>
            </a:r>
            <a:r>
              <a:rPr lang="en-US" altLang="zh-TW" i="1" smtClean="0"/>
              <a:t>j</a:t>
            </a:r>
            <a:r>
              <a:rPr lang="en-US" altLang="zh-TW"/>
              <a:t>)</a:t>
            </a:r>
          </a:p>
        </p:txBody>
      </p:sp>
      <p:sp>
        <p:nvSpPr>
          <p:cNvPr id="18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9B40-3C0B-4040-AED4-0E8DF5667BDA}" type="slidenum">
              <a:rPr lang="zh-TW" altLang="en-US"/>
              <a:pPr/>
              <a:t>39</a:t>
            </a:fld>
            <a:endParaRPr lang="en-US" altLang="zh-TW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39552" y="2276872"/>
            <a:ext cx="7893683" cy="3714776"/>
            <a:chOff x="803" y="1454"/>
            <a:chExt cx="36379" cy="17120"/>
          </a:xfrm>
        </p:grpSpPr>
        <p:sp>
          <p:nvSpPr>
            <p:cNvPr id="58374" name="Line 6"/>
            <p:cNvSpPr>
              <a:spLocks noChangeShapeType="1"/>
            </p:cNvSpPr>
            <p:nvPr/>
          </p:nvSpPr>
          <p:spPr bwMode="auto">
            <a:xfrm>
              <a:off x="803" y="1454"/>
              <a:ext cx="36379" cy="1"/>
            </a:xfrm>
            <a:prstGeom prst="line">
              <a:avLst/>
            </a:prstGeom>
            <a:noFill/>
            <a:ln w="67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75" name="Freeform 7"/>
            <p:cNvSpPr>
              <a:spLocks/>
            </p:cNvSpPr>
            <p:nvPr/>
          </p:nvSpPr>
          <p:spPr bwMode="auto">
            <a:xfrm>
              <a:off x="858" y="2568"/>
              <a:ext cx="876" cy="1091"/>
            </a:xfrm>
            <a:custGeom>
              <a:avLst/>
              <a:gdLst/>
              <a:ahLst/>
              <a:cxnLst>
                <a:cxn ang="0">
                  <a:pos x="876" y="679"/>
                </a:cxn>
                <a:cxn ang="0">
                  <a:pos x="832" y="679"/>
                </a:cxn>
                <a:cxn ang="0">
                  <a:pos x="820" y="757"/>
                </a:cxn>
                <a:cxn ang="0">
                  <a:pos x="809" y="846"/>
                </a:cxn>
                <a:cxn ang="0">
                  <a:pos x="776" y="924"/>
                </a:cxn>
                <a:cxn ang="0">
                  <a:pos x="721" y="980"/>
                </a:cxn>
                <a:cxn ang="0">
                  <a:pos x="632" y="1024"/>
                </a:cxn>
                <a:cxn ang="0">
                  <a:pos x="510" y="1047"/>
                </a:cxn>
                <a:cxn ang="0">
                  <a:pos x="344" y="1047"/>
                </a:cxn>
                <a:cxn ang="0">
                  <a:pos x="322" y="1036"/>
                </a:cxn>
                <a:cxn ang="0">
                  <a:pos x="311" y="1024"/>
                </a:cxn>
                <a:cxn ang="0">
                  <a:pos x="311" y="1002"/>
                </a:cxn>
                <a:cxn ang="0">
                  <a:pos x="299" y="980"/>
                </a:cxn>
                <a:cxn ang="0">
                  <a:pos x="299" y="100"/>
                </a:cxn>
                <a:cxn ang="0">
                  <a:pos x="311" y="78"/>
                </a:cxn>
                <a:cxn ang="0">
                  <a:pos x="311" y="67"/>
                </a:cxn>
                <a:cxn ang="0">
                  <a:pos x="333" y="55"/>
                </a:cxn>
                <a:cxn ang="0">
                  <a:pos x="355" y="55"/>
                </a:cxn>
                <a:cxn ang="0">
                  <a:pos x="399" y="44"/>
                </a:cxn>
                <a:cxn ang="0">
                  <a:pos x="510" y="44"/>
                </a:cxn>
                <a:cxn ang="0">
                  <a:pos x="510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111" y="44"/>
                </a:cxn>
                <a:cxn ang="0">
                  <a:pos x="155" y="67"/>
                </a:cxn>
                <a:cxn ang="0">
                  <a:pos x="155" y="78"/>
                </a:cxn>
                <a:cxn ang="0">
                  <a:pos x="166" y="100"/>
                </a:cxn>
                <a:cxn ang="0">
                  <a:pos x="166" y="991"/>
                </a:cxn>
                <a:cxn ang="0">
                  <a:pos x="155" y="1002"/>
                </a:cxn>
                <a:cxn ang="0">
                  <a:pos x="155" y="1024"/>
                </a:cxn>
                <a:cxn ang="0">
                  <a:pos x="133" y="1036"/>
                </a:cxn>
                <a:cxn ang="0">
                  <a:pos x="78" y="1036"/>
                </a:cxn>
                <a:cxn ang="0">
                  <a:pos x="33" y="1047"/>
                </a:cxn>
                <a:cxn ang="0">
                  <a:pos x="0" y="1047"/>
                </a:cxn>
                <a:cxn ang="0">
                  <a:pos x="0" y="1091"/>
                </a:cxn>
                <a:cxn ang="0">
                  <a:pos x="832" y="1091"/>
                </a:cxn>
                <a:cxn ang="0">
                  <a:pos x="876" y="679"/>
                </a:cxn>
              </a:cxnLst>
              <a:rect l="0" t="0" r="r" b="b"/>
              <a:pathLst>
                <a:path w="876" h="1091">
                  <a:moveTo>
                    <a:pt x="876" y="679"/>
                  </a:moveTo>
                  <a:lnTo>
                    <a:pt x="832" y="679"/>
                  </a:lnTo>
                  <a:lnTo>
                    <a:pt x="820" y="757"/>
                  </a:lnTo>
                  <a:lnTo>
                    <a:pt x="809" y="846"/>
                  </a:lnTo>
                  <a:lnTo>
                    <a:pt x="776" y="924"/>
                  </a:lnTo>
                  <a:lnTo>
                    <a:pt x="721" y="980"/>
                  </a:lnTo>
                  <a:lnTo>
                    <a:pt x="632" y="1024"/>
                  </a:lnTo>
                  <a:lnTo>
                    <a:pt x="510" y="1047"/>
                  </a:lnTo>
                  <a:lnTo>
                    <a:pt x="344" y="1047"/>
                  </a:lnTo>
                  <a:lnTo>
                    <a:pt x="322" y="1036"/>
                  </a:lnTo>
                  <a:lnTo>
                    <a:pt x="311" y="1024"/>
                  </a:lnTo>
                  <a:lnTo>
                    <a:pt x="311" y="1002"/>
                  </a:lnTo>
                  <a:lnTo>
                    <a:pt x="299" y="980"/>
                  </a:lnTo>
                  <a:lnTo>
                    <a:pt x="299" y="100"/>
                  </a:lnTo>
                  <a:lnTo>
                    <a:pt x="311" y="78"/>
                  </a:lnTo>
                  <a:lnTo>
                    <a:pt x="311" y="67"/>
                  </a:lnTo>
                  <a:lnTo>
                    <a:pt x="333" y="55"/>
                  </a:lnTo>
                  <a:lnTo>
                    <a:pt x="355" y="55"/>
                  </a:lnTo>
                  <a:lnTo>
                    <a:pt x="399" y="44"/>
                  </a:lnTo>
                  <a:lnTo>
                    <a:pt x="510" y="44"/>
                  </a:lnTo>
                  <a:lnTo>
                    <a:pt x="510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11" y="44"/>
                  </a:lnTo>
                  <a:lnTo>
                    <a:pt x="155" y="67"/>
                  </a:lnTo>
                  <a:lnTo>
                    <a:pt x="155" y="78"/>
                  </a:lnTo>
                  <a:lnTo>
                    <a:pt x="166" y="100"/>
                  </a:lnTo>
                  <a:lnTo>
                    <a:pt x="166" y="991"/>
                  </a:lnTo>
                  <a:lnTo>
                    <a:pt x="155" y="1002"/>
                  </a:lnTo>
                  <a:lnTo>
                    <a:pt x="155" y="1024"/>
                  </a:lnTo>
                  <a:lnTo>
                    <a:pt x="133" y="1036"/>
                  </a:lnTo>
                  <a:lnTo>
                    <a:pt x="78" y="1036"/>
                  </a:lnTo>
                  <a:lnTo>
                    <a:pt x="33" y="1047"/>
                  </a:lnTo>
                  <a:lnTo>
                    <a:pt x="0" y="1047"/>
                  </a:lnTo>
                  <a:lnTo>
                    <a:pt x="0" y="1091"/>
                  </a:lnTo>
                  <a:lnTo>
                    <a:pt x="832" y="1091"/>
                  </a:lnTo>
                  <a:lnTo>
                    <a:pt x="876" y="67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76" name="Freeform 8"/>
            <p:cNvSpPr>
              <a:spLocks noEditPoints="1"/>
            </p:cNvSpPr>
            <p:nvPr/>
          </p:nvSpPr>
          <p:spPr bwMode="auto">
            <a:xfrm>
              <a:off x="1845" y="2935"/>
              <a:ext cx="620" cy="746"/>
            </a:xfrm>
            <a:custGeom>
              <a:avLst/>
              <a:gdLst/>
              <a:ahLst/>
              <a:cxnLst>
                <a:cxn ang="0">
                  <a:pos x="576" y="357"/>
                </a:cxn>
                <a:cxn ang="0">
                  <a:pos x="598" y="357"/>
                </a:cxn>
                <a:cxn ang="0">
                  <a:pos x="620" y="334"/>
                </a:cxn>
                <a:cxn ang="0">
                  <a:pos x="620" y="323"/>
                </a:cxn>
                <a:cxn ang="0">
                  <a:pos x="609" y="223"/>
                </a:cxn>
                <a:cxn ang="0">
                  <a:pos x="576" y="145"/>
                </a:cxn>
                <a:cxn ang="0">
                  <a:pos x="521" y="67"/>
                </a:cxn>
                <a:cxn ang="0">
                  <a:pos x="443" y="23"/>
                </a:cxn>
                <a:cxn ang="0">
                  <a:pos x="332" y="0"/>
                </a:cxn>
                <a:cxn ang="0">
                  <a:pos x="199" y="34"/>
                </a:cxn>
                <a:cxn ang="0">
                  <a:pos x="99" y="112"/>
                </a:cxn>
                <a:cxn ang="0">
                  <a:pos x="22" y="234"/>
                </a:cxn>
                <a:cxn ang="0">
                  <a:pos x="0" y="368"/>
                </a:cxn>
                <a:cxn ang="0">
                  <a:pos x="33" y="524"/>
                </a:cxn>
                <a:cxn ang="0">
                  <a:pos x="111" y="635"/>
                </a:cxn>
                <a:cxn ang="0">
                  <a:pos x="221" y="713"/>
                </a:cxn>
                <a:cxn ang="0">
                  <a:pos x="354" y="746"/>
                </a:cxn>
                <a:cxn ang="0">
                  <a:pos x="454" y="724"/>
                </a:cxn>
                <a:cxn ang="0">
                  <a:pos x="532" y="680"/>
                </a:cxn>
                <a:cxn ang="0">
                  <a:pos x="587" y="624"/>
                </a:cxn>
                <a:cxn ang="0">
                  <a:pos x="609" y="568"/>
                </a:cxn>
                <a:cxn ang="0">
                  <a:pos x="620" y="535"/>
                </a:cxn>
                <a:cxn ang="0">
                  <a:pos x="620" y="524"/>
                </a:cxn>
                <a:cxn ang="0">
                  <a:pos x="609" y="513"/>
                </a:cxn>
                <a:cxn ang="0">
                  <a:pos x="587" y="513"/>
                </a:cxn>
                <a:cxn ang="0">
                  <a:pos x="587" y="524"/>
                </a:cxn>
                <a:cxn ang="0">
                  <a:pos x="576" y="535"/>
                </a:cxn>
                <a:cxn ang="0">
                  <a:pos x="532" y="613"/>
                </a:cxn>
                <a:cxn ang="0">
                  <a:pos x="487" y="669"/>
                </a:cxn>
                <a:cxn ang="0">
                  <a:pos x="432" y="691"/>
                </a:cxn>
                <a:cxn ang="0">
                  <a:pos x="388" y="702"/>
                </a:cxn>
                <a:cxn ang="0">
                  <a:pos x="365" y="702"/>
                </a:cxn>
                <a:cxn ang="0">
                  <a:pos x="288" y="691"/>
                </a:cxn>
                <a:cxn ang="0">
                  <a:pos x="232" y="646"/>
                </a:cxn>
                <a:cxn ang="0">
                  <a:pos x="177" y="591"/>
                </a:cxn>
                <a:cxn ang="0">
                  <a:pos x="144" y="513"/>
                </a:cxn>
                <a:cxn ang="0">
                  <a:pos x="133" y="423"/>
                </a:cxn>
                <a:cxn ang="0">
                  <a:pos x="133" y="357"/>
                </a:cxn>
                <a:cxn ang="0">
                  <a:pos x="576" y="357"/>
                </a:cxn>
                <a:cxn ang="0">
                  <a:pos x="133" y="323"/>
                </a:cxn>
                <a:cxn ang="0">
                  <a:pos x="155" y="201"/>
                </a:cxn>
                <a:cxn ang="0">
                  <a:pos x="188" y="123"/>
                </a:cxn>
                <a:cxn ang="0">
                  <a:pos x="244" y="67"/>
                </a:cxn>
                <a:cxn ang="0">
                  <a:pos x="288" y="45"/>
                </a:cxn>
                <a:cxn ang="0">
                  <a:pos x="332" y="45"/>
                </a:cxn>
                <a:cxn ang="0">
                  <a:pos x="399" y="56"/>
                </a:cxn>
                <a:cxn ang="0">
                  <a:pos x="454" y="100"/>
                </a:cxn>
                <a:cxn ang="0">
                  <a:pos x="487" y="156"/>
                </a:cxn>
                <a:cxn ang="0">
                  <a:pos x="510" y="223"/>
                </a:cxn>
                <a:cxn ang="0">
                  <a:pos x="510" y="323"/>
                </a:cxn>
                <a:cxn ang="0">
                  <a:pos x="133" y="323"/>
                </a:cxn>
              </a:cxnLst>
              <a:rect l="0" t="0" r="r" b="b"/>
              <a:pathLst>
                <a:path w="620" h="746">
                  <a:moveTo>
                    <a:pt x="576" y="357"/>
                  </a:moveTo>
                  <a:lnTo>
                    <a:pt x="598" y="357"/>
                  </a:lnTo>
                  <a:lnTo>
                    <a:pt x="620" y="334"/>
                  </a:lnTo>
                  <a:lnTo>
                    <a:pt x="620" y="323"/>
                  </a:lnTo>
                  <a:lnTo>
                    <a:pt x="609" y="223"/>
                  </a:lnTo>
                  <a:lnTo>
                    <a:pt x="576" y="145"/>
                  </a:lnTo>
                  <a:lnTo>
                    <a:pt x="521" y="67"/>
                  </a:lnTo>
                  <a:lnTo>
                    <a:pt x="443" y="23"/>
                  </a:lnTo>
                  <a:lnTo>
                    <a:pt x="332" y="0"/>
                  </a:lnTo>
                  <a:lnTo>
                    <a:pt x="199" y="34"/>
                  </a:lnTo>
                  <a:lnTo>
                    <a:pt x="99" y="112"/>
                  </a:lnTo>
                  <a:lnTo>
                    <a:pt x="22" y="234"/>
                  </a:lnTo>
                  <a:lnTo>
                    <a:pt x="0" y="368"/>
                  </a:lnTo>
                  <a:lnTo>
                    <a:pt x="33" y="524"/>
                  </a:lnTo>
                  <a:lnTo>
                    <a:pt x="111" y="635"/>
                  </a:lnTo>
                  <a:lnTo>
                    <a:pt x="221" y="713"/>
                  </a:lnTo>
                  <a:lnTo>
                    <a:pt x="354" y="746"/>
                  </a:lnTo>
                  <a:lnTo>
                    <a:pt x="454" y="724"/>
                  </a:lnTo>
                  <a:lnTo>
                    <a:pt x="532" y="680"/>
                  </a:lnTo>
                  <a:lnTo>
                    <a:pt x="587" y="624"/>
                  </a:lnTo>
                  <a:lnTo>
                    <a:pt x="609" y="568"/>
                  </a:lnTo>
                  <a:lnTo>
                    <a:pt x="620" y="535"/>
                  </a:lnTo>
                  <a:lnTo>
                    <a:pt x="620" y="524"/>
                  </a:lnTo>
                  <a:lnTo>
                    <a:pt x="609" y="513"/>
                  </a:lnTo>
                  <a:lnTo>
                    <a:pt x="587" y="513"/>
                  </a:lnTo>
                  <a:lnTo>
                    <a:pt x="587" y="524"/>
                  </a:lnTo>
                  <a:lnTo>
                    <a:pt x="576" y="535"/>
                  </a:lnTo>
                  <a:lnTo>
                    <a:pt x="532" y="613"/>
                  </a:lnTo>
                  <a:lnTo>
                    <a:pt x="487" y="669"/>
                  </a:lnTo>
                  <a:lnTo>
                    <a:pt x="432" y="691"/>
                  </a:lnTo>
                  <a:lnTo>
                    <a:pt x="388" y="702"/>
                  </a:lnTo>
                  <a:lnTo>
                    <a:pt x="365" y="702"/>
                  </a:lnTo>
                  <a:lnTo>
                    <a:pt x="288" y="691"/>
                  </a:lnTo>
                  <a:lnTo>
                    <a:pt x="232" y="646"/>
                  </a:lnTo>
                  <a:lnTo>
                    <a:pt x="177" y="591"/>
                  </a:lnTo>
                  <a:lnTo>
                    <a:pt x="144" y="513"/>
                  </a:lnTo>
                  <a:lnTo>
                    <a:pt x="133" y="423"/>
                  </a:lnTo>
                  <a:lnTo>
                    <a:pt x="133" y="357"/>
                  </a:lnTo>
                  <a:lnTo>
                    <a:pt x="576" y="357"/>
                  </a:lnTo>
                  <a:close/>
                  <a:moveTo>
                    <a:pt x="133" y="323"/>
                  </a:moveTo>
                  <a:lnTo>
                    <a:pt x="155" y="201"/>
                  </a:lnTo>
                  <a:lnTo>
                    <a:pt x="188" y="123"/>
                  </a:lnTo>
                  <a:lnTo>
                    <a:pt x="244" y="67"/>
                  </a:lnTo>
                  <a:lnTo>
                    <a:pt x="288" y="45"/>
                  </a:lnTo>
                  <a:lnTo>
                    <a:pt x="332" y="45"/>
                  </a:lnTo>
                  <a:lnTo>
                    <a:pt x="399" y="56"/>
                  </a:lnTo>
                  <a:lnTo>
                    <a:pt x="454" y="100"/>
                  </a:lnTo>
                  <a:lnTo>
                    <a:pt x="487" y="156"/>
                  </a:lnTo>
                  <a:lnTo>
                    <a:pt x="510" y="223"/>
                  </a:lnTo>
                  <a:lnTo>
                    <a:pt x="510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77" name="Freeform 9"/>
            <p:cNvSpPr>
              <a:spLocks/>
            </p:cNvSpPr>
            <p:nvPr/>
          </p:nvSpPr>
          <p:spPr bwMode="auto">
            <a:xfrm>
              <a:off x="2543" y="2668"/>
              <a:ext cx="499" cy="1013"/>
            </a:xfrm>
            <a:custGeom>
              <a:avLst/>
              <a:gdLst/>
              <a:ahLst/>
              <a:cxnLst>
                <a:cxn ang="0">
                  <a:pos x="244" y="345"/>
                </a:cxn>
                <a:cxn ang="0">
                  <a:pos x="477" y="345"/>
                </a:cxn>
                <a:cxn ang="0">
                  <a:pos x="477" y="301"/>
                </a:cxn>
                <a:cxn ang="0">
                  <a:pos x="244" y="301"/>
                </a:cxn>
                <a:cxn ang="0">
                  <a:pos x="244" y="0"/>
                </a:cxn>
                <a:cxn ang="0">
                  <a:pos x="211" y="0"/>
                </a:cxn>
                <a:cxn ang="0">
                  <a:pos x="200" y="89"/>
                </a:cxn>
                <a:cxn ang="0">
                  <a:pos x="177" y="167"/>
                </a:cxn>
                <a:cxn ang="0">
                  <a:pos x="144" y="234"/>
                </a:cxn>
                <a:cxn ang="0">
                  <a:pos x="78" y="290"/>
                </a:cxn>
                <a:cxn ang="0">
                  <a:pos x="0" y="312"/>
                </a:cxn>
                <a:cxn ang="0">
                  <a:pos x="0" y="345"/>
                </a:cxn>
                <a:cxn ang="0">
                  <a:pos x="133" y="345"/>
                </a:cxn>
                <a:cxn ang="0">
                  <a:pos x="133" y="791"/>
                </a:cxn>
                <a:cxn ang="0">
                  <a:pos x="155" y="891"/>
                </a:cxn>
                <a:cxn ang="0">
                  <a:pos x="188" y="958"/>
                </a:cxn>
                <a:cxn ang="0">
                  <a:pos x="244" y="991"/>
                </a:cxn>
                <a:cxn ang="0">
                  <a:pos x="299" y="1002"/>
                </a:cxn>
                <a:cxn ang="0">
                  <a:pos x="344" y="1013"/>
                </a:cxn>
                <a:cxn ang="0">
                  <a:pos x="410" y="991"/>
                </a:cxn>
                <a:cxn ang="0">
                  <a:pos x="466" y="936"/>
                </a:cxn>
                <a:cxn ang="0">
                  <a:pos x="488" y="869"/>
                </a:cxn>
                <a:cxn ang="0">
                  <a:pos x="499" y="791"/>
                </a:cxn>
                <a:cxn ang="0">
                  <a:pos x="499" y="702"/>
                </a:cxn>
                <a:cxn ang="0">
                  <a:pos x="455" y="702"/>
                </a:cxn>
                <a:cxn ang="0">
                  <a:pos x="455" y="846"/>
                </a:cxn>
                <a:cxn ang="0">
                  <a:pos x="443" y="891"/>
                </a:cxn>
                <a:cxn ang="0">
                  <a:pos x="432" y="924"/>
                </a:cxn>
                <a:cxn ang="0">
                  <a:pos x="410" y="947"/>
                </a:cxn>
                <a:cxn ang="0">
                  <a:pos x="377" y="969"/>
                </a:cxn>
                <a:cxn ang="0">
                  <a:pos x="321" y="969"/>
                </a:cxn>
                <a:cxn ang="0">
                  <a:pos x="277" y="924"/>
                </a:cxn>
                <a:cxn ang="0">
                  <a:pos x="255" y="880"/>
                </a:cxn>
                <a:cxn ang="0">
                  <a:pos x="255" y="858"/>
                </a:cxn>
                <a:cxn ang="0">
                  <a:pos x="244" y="824"/>
                </a:cxn>
                <a:cxn ang="0">
                  <a:pos x="244" y="791"/>
                </a:cxn>
                <a:cxn ang="0">
                  <a:pos x="244" y="345"/>
                </a:cxn>
              </a:cxnLst>
              <a:rect l="0" t="0" r="r" b="b"/>
              <a:pathLst>
                <a:path w="499" h="1013">
                  <a:moveTo>
                    <a:pt x="244" y="345"/>
                  </a:moveTo>
                  <a:lnTo>
                    <a:pt x="477" y="345"/>
                  </a:lnTo>
                  <a:lnTo>
                    <a:pt x="477" y="301"/>
                  </a:lnTo>
                  <a:lnTo>
                    <a:pt x="244" y="301"/>
                  </a:lnTo>
                  <a:lnTo>
                    <a:pt x="244" y="0"/>
                  </a:lnTo>
                  <a:lnTo>
                    <a:pt x="211" y="0"/>
                  </a:lnTo>
                  <a:lnTo>
                    <a:pt x="200" y="89"/>
                  </a:lnTo>
                  <a:lnTo>
                    <a:pt x="177" y="167"/>
                  </a:lnTo>
                  <a:lnTo>
                    <a:pt x="144" y="234"/>
                  </a:lnTo>
                  <a:lnTo>
                    <a:pt x="78" y="290"/>
                  </a:lnTo>
                  <a:lnTo>
                    <a:pt x="0" y="312"/>
                  </a:lnTo>
                  <a:lnTo>
                    <a:pt x="0" y="345"/>
                  </a:lnTo>
                  <a:lnTo>
                    <a:pt x="133" y="345"/>
                  </a:lnTo>
                  <a:lnTo>
                    <a:pt x="133" y="791"/>
                  </a:lnTo>
                  <a:lnTo>
                    <a:pt x="155" y="891"/>
                  </a:lnTo>
                  <a:lnTo>
                    <a:pt x="188" y="958"/>
                  </a:lnTo>
                  <a:lnTo>
                    <a:pt x="244" y="991"/>
                  </a:lnTo>
                  <a:lnTo>
                    <a:pt x="299" y="1002"/>
                  </a:lnTo>
                  <a:lnTo>
                    <a:pt x="344" y="1013"/>
                  </a:lnTo>
                  <a:lnTo>
                    <a:pt x="410" y="991"/>
                  </a:lnTo>
                  <a:lnTo>
                    <a:pt x="466" y="936"/>
                  </a:lnTo>
                  <a:lnTo>
                    <a:pt x="488" y="869"/>
                  </a:lnTo>
                  <a:lnTo>
                    <a:pt x="499" y="791"/>
                  </a:lnTo>
                  <a:lnTo>
                    <a:pt x="499" y="702"/>
                  </a:lnTo>
                  <a:lnTo>
                    <a:pt x="455" y="702"/>
                  </a:lnTo>
                  <a:lnTo>
                    <a:pt x="455" y="846"/>
                  </a:lnTo>
                  <a:lnTo>
                    <a:pt x="443" y="891"/>
                  </a:lnTo>
                  <a:lnTo>
                    <a:pt x="432" y="924"/>
                  </a:lnTo>
                  <a:lnTo>
                    <a:pt x="410" y="947"/>
                  </a:lnTo>
                  <a:lnTo>
                    <a:pt x="377" y="969"/>
                  </a:lnTo>
                  <a:lnTo>
                    <a:pt x="321" y="969"/>
                  </a:lnTo>
                  <a:lnTo>
                    <a:pt x="277" y="924"/>
                  </a:lnTo>
                  <a:lnTo>
                    <a:pt x="255" y="880"/>
                  </a:lnTo>
                  <a:lnTo>
                    <a:pt x="255" y="858"/>
                  </a:lnTo>
                  <a:lnTo>
                    <a:pt x="244" y="824"/>
                  </a:lnTo>
                  <a:lnTo>
                    <a:pt x="244" y="791"/>
                  </a:lnTo>
                  <a:lnTo>
                    <a:pt x="244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78" name="Freeform 10"/>
            <p:cNvSpPr>
              <a:spLocks/>
            </p:cNvSpPr>
            <p:nvPr/>
          </p:nvSpPr>
          <p:spPr bwMode="auto">
            <a:xfrm>
              <a:off x="3951" y="2523"/>
              <a:ext cx="1141" cy="1170"/>
            </a:xfrm>
            <a:custGeom>
              <a:avLst/>
              <a:gdLst/>
              <a:ahLst/>
              <a:cxnLst>
                <a:cxn ang="0">
                  <a:pos x="1141" y="22"/>
                </a:cxn>
                <a:cxn ang="0">
                  <a:pos x="1141" y="11"/>
                </a:cxn>
                <a:cxn ang="0">
                  <a:pos x="1130" y="11"/>
                </a:cxn>
                <a:cxn ang="0">
                  <a:pos x="1119" y="0"/>
                </a:cxn>
                <a:cxn ang="0">
                  <a:pos x="1097" y="22"/>
                </a:cxn>
                <a:cxn ang="0">
                  <a:pos x="986" y="145"/>
                </a:cxn>
                <a:cxn ang="0">
                  <a:pos x="964" y="112"/>
                </a:cxn>
                <a:cxn ang="0">
                  <a:pos x="909" y="67"/>
                </a:cxn>
                <a:cxn ang="0">
                  <a:pos x="831" y="22"/>
                </a:cxn>
                <a:cxn ang="0">
                  <a:pos x="720" y="0"/>
                </a:cxn>
                <a:cxn ang="0">
                  <a:pos x="543" y="34"/>
                </a:cxn>
                <a:cxn ang="0">
                  <a:pos x="377" y="112"/>
                </a:cxn>
                <a:cxn ang="0">
                  <a:pos x="221" y="223"/>
                </a:cxn>
                <a:cxn ang="0">
                  <a:pos x="111" y="379"/>
                </a:cxn>
                <a:cxn ang="0">
                  <a:pos x="33" y="546"/>
                </a:cxn>
                <a:cxn ang="0">
                  <a:pos x="0" y="735"/>
                </a:cxn>
                <a:cxn ang="0">
                  <a:pos x="22" y="880"/>
                </a:cxn>
                <a:cxn ang="0">
                  <a:pos x="88" y="1003"/>
                </a:cxn>
                <a:cxn ang="0">
                  <a:pos x="177" y="1092"/>
                </a:cxn>
                <a:cxn ang="0">
                  <a:pos x="299" y="1147"/>
                </a:cxn>
                <a:cxn ang="0">
                  <a:pos x="432" y="1170"/>
                </a:cxn>
                <a:cxn ang="0">
                  <a:pos x="565" y="1147"/>
                </a:cxn>
                <a:cxn ang="0">
                  <a:pos x="687" y="1103"/>
                </a:cxn>
                <a:cxn ang="0">
                  <a:pos x="776" y="1036"/>
                </a:cxn>
                <a:cxn ang="0">
                  <a:pos x="864" y="936"/>
                </a:cxn>
                <a:cxn ang="0">
                  <a:pos x="920" y="847"/>
                </a:cxn>
                <a:cxn ang="0">
                  <a:pos x="953" y="780"/>
                </a:cxn>
                <a:cxn ang="0">
                  <a:pos x="953" y="735"/>
                </a:cxn>
                <a:cxn ang="0">
                  <a:pos x="920" y="735"/>
                </a:cxn>
                <a:cxn ang="0">
                  <a:pos x="920" y="746"/>
                </a:cxn>
                <a:cxn ang="0">
                  <a:pos x="898" y="813"/>
                </a:cxn>
                <a:cxn ang="0">
                  <a:pos x="842" y="902"/>
                </a:cxn>
                <a:cxn ang="0">
                  <a:pos x="754" y="1003"/>
                </a:cxn>
                <a:cxn ang="0">
                  <a:pos x="643" y="1069"/>
                </a:cxn>
                <a:cxn ang="0">
                  <a:pos x="554" y="1114"/>
                </a:cxn>
                <a:cxn ang="0">
                  <a:pos x="465" y="1125"/>
                </a:cxn>
                <a:cxn ang="0">
                  <a:pos x="377" y="1114"/>
                </a:cxn>
                <a:cxn ang="0">
                  <a:pos x="288" y="1081"/>
                </a:cxn>
                <a:cxn ang="0">
                  <a:pos x="221" y="1014"/>
                </a:cxn>
                <a:cxn ang="0">
                  <a:pos x="166" y="913"/>
                </a:cxn>
                <a:cxn ang="0">
                  <a:pos x="144" y="791"/>
                </a:cxn>
                <a:cxn ang="0">
                  <a:pos x="155" y="691"/>
                </a:cxn>
                <a:cxn ang="0">
                  <a:pos x="188" y="557"/>
                </a:cxn>
                <a:cxn ang="0">
                  <a:pos x="244" y="401"/>
                </a:cxn>
                <a:cxn ang="0">
                  <a:pos x="343" y="245"/>
                </a:cxn>
                <a:cxn ang="0">
                  <a:pos x="454" y="145"/>
                </a:cxn>
                <a:cxn ang="0">
                  <a:pos x="587" y="78"/>
                </a:cxn>
                <a:cxn ang="0">
                  <a:pos x="731" y="56"/>
                </a:cxn>
                <a:cxn ang="0">
                  <a:pos x="842" y="78"/>
                </a:cxn>
                <a:cxn ang="0">
                  <a:pos x="920" y="134"/>
                </a:cxn>
                <a:cxn ang="0">
                  <a:pos x="975" y="234"/>
                </a:cxn>
                <a:cxn ang="0">
                  <a:pos x="986" y="368"/>
                </a:cxn>
                <a:cxn ang="0">
                  <a:pos x="986" y="457"/>
                </a:cxn>
                <a:cxn ang="0">
                  <a:pos x="1031" y="457"/>
                </a:cxn>
                <a:cxn ang="0">
                  <a:pos x="1031" y="446"/>
                </a:cxn>
                <a:cxn ang="0">
                  <a:pos x="1042" y="435"/>
                </a:cxn>
                <a:cxn ang="0">
                  <a:pos x="1141" y="22"/>
                </a:cxn>
              </a:cxnLst>
              <a:rect l="0" t="0" r="r" b="b"/>
              <a:pathLst>
                <a:path w="1141" h="1170">
                  <a:moveTo>
                    <a:pt x="1141" y="22"/>
                  </a:moveTo>
                  <a:lnTo>
                    <a:pt x="1141" y="11"/>
                  </a:lnTo>
                  <a:lnTo>
                    <a:pt x="1130" y="11"/>
                  </a:lnTo>
                  <a:lnTo>
                    <a:pt x="1119" y="0"/>
                  </a:lnTo>
                  <a:lnTo>
                    <a:pt x="1097" y="22"/>
                  </a:lnTo>
                  <a:lnTo>
                    <a:pt x="986" y="145"/>
                  </a:lnTo>
                  <a:lnTo>
                    <a:pt x="964" y="112"/>
                  </a:lnTo>
                  <a:lnTo>
                    <a:pt x="909" y="67"/>
                  </a:lnTo>
                  <a:lnTo>
                    <a:pt x="831" y="22"/>
                  </a:lnTo>
                  <a:lnTo>
                    <a:pt x="720" y="0"/>
                  </a:lnTo>
                  <a:lnTo>
                    <a:pt x="543" y="34"/>
                  </a:lnTo>
                  <a:lnTo>
                    <a:pt x="377" y="112"/>
                  </a:lnTo>
                  <a:lnTo>
                    <a:pt x="221" y="223"/>
                  </a:lnTo>
                  <a:lnTo>
                    <a:pt x="111" y="379"/>
                  </a:lnTo>
                  <a:lnTo>
                    <a:pt x="33" y="546"/>
                  </a:lnTo>
                  <a:lnTo>
                    <a:pt x="0" y="735"/>
                  </a:lnTo>
                  <a:lnTo>
                    <a:pt x="22" y="880"/>
                  </a:lnTo>
                  <a:lnTo>
                    <a:pt x="88" y="1003"/>
                  </a:lnTo>
                  <a:lnTo>
                    <a:pt x="177" y="1092"/>
                  </a:lnTo>
                  <a:lnTo>
                    <a:pt x="299" y="1147"/>
                  </a:lnTo>
                  <a:lnTo>
                    <a:pt x="432" y="1170"/>
                  </a:lnTo>
                  <a:lnTo>
                    <a:pt x="565" y="1147"/>
                  </a:lnTo>
                  <a:lnTo>
                    <a:pt x="687" y="1103"/>
                  </a:lnTo>
                  <a:lnTo>
                    <a:pt x="776" y="1036"/>
                  </a:lnTo>
                  <a:lnTo>
                    <a:pt x="864" y="936"/>
                  </a:lnTo>
                  <a:lnTo>
                    <a:pt x="920" y="847"/>
                  </a:lnTo>
                  <a:lnTo>
                    <a:pt x="953" y="780"/>
                  </a:lnTo>
                  <a:lnTo>
                    <a:pt x="953" y="735"/>
                  </a:lnTo>
                  <a:lnTo>
                    <a:pt x="920" y="735"/>
                  </a:lnTo>
                  <a:lnTo>
                    <a:pt x="920" y="746"/>
                  </a:lnTo>
                  <a:lnTo>
                    <a:pt x="898" y="813"/>
                  </a:lnTo>
                  <a:lnTo>
                    <a:pt x="842" y="902"/>
                  </a:lnTo>
                  <a:lnTo>
                    <a:pt x="754" y="1003"/>
                  </a:lnTo>
                  <a:lnTo>
                    <a:pt x="643" y="1069"/>
                  </a:lnTo>
                  <a:lnTo>
                    <a:pt x="554" y="1114"/>
                  </a:lnTo>
                  <a:lnTo>
                    <a:pt x="465" y="1125"/>
                  </a:lnTo>
                  <a:lnTo>
                    <a:pt x="377" y="1114"/>
                  </a:lnTo>
                  <a:lnTo>
                    <a:pt x="288" y="1081"/>
                  </a:lnTo>
                  <a:lnTo>
                    <a:pt x="221" y="1014"/>
                  </a:lnTo>
                  <a:lnTo>
                    <a:pt x="166" y="913"/>
                  </a:lnTo>
                  <a:lnTo>
                    <a:pt x="144" y="791"/>
                  </a:lnTo>
                  <a:lnTo>
                    <a:pt x="155" y="691"/>
                  </a:lnTo>
                  <a:lnTo>
                    <a:pt x="188" y="557"/>
                  </a:lnTo>
                  <a:lnTo>
                    <a:pt x="244" y="401"/>
                  </a:lnTo>
                  <a:lnTo>
                    <a:pt x="343" y="245"/>
                  </a:lnTo>
                  <a:lnTo>
                    <a:pt x="454" y="145"/>
                  </a:lnTo>
                  <a:lnTo>
                    <a:pt x="587" y="78"/>
                  </a:lnTo>
                  <a:lnTo>
                    <a:pt x="731" y="56"/>
                  </a:lnTo>
                  <a:lnTo>
                    <a:pt x="842" y="78"/>
                  </a:lnTo>
                  <a:lnTo>
                    <a:pt x="920" y="134"/>
                  </a:lnTo>
                  <a:lnTo>
                    <a:pt x="975" y="234"/>
                  </a:lnTo>
                  <a:lnTo>
                    <a:pt x="986" y="368"/>
                  </a:lnTo>
                  <a:lnTo>
                    <a:pt x="986" y="457"/>
                  </a:lnTo>
                  <a:lnTo>
                    <a:pt x="1031" y="457"/>
                  </a:lnTo>
                  <a:lnTo>
                    <a:pt x="1031" y="446"/>
                  </a:lnTo>
                  <a:lnTo>
                    <a:pt x="1042" y="435"/>
                  </a:lnTo>
                  <a:lnTo>
                    <a:pt x="1141" y="2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79" name="Freeform 11"/>
            <p:cNvSpPr>
              <a:spLocks/>
            </p:cNvSpPr>
            <p:nvPr/>
          </p:nvSpPr>
          <p:spPr bwMode="auto">
            <a:xfrm>
              <a:off x="5281" y="2456"/>
              <a:ext cx="377" cy="1604"/>
            </a:xfrm>
            <a:custGeom>
              <a:avLst/>
              <a:gdLst/>
              <a:ahLst/>
              <a:cxnLst>
                <a:cxn ang="0">
                  <a:pos x="377" y="1593"/>
                </a:cxn>
                <a:cxn ang="0">
                  <a:pos x="377" y="1582"/>
                </a:cxn>
                <a:cxn ang="0">
                  <a:pos x="366" y="1582"/>
                </a:cxn>
                <a:cxn ang="0">
                  <a:pos x="366" y="1571"/>
                </a:cxn>
                <a:cxn ang="0">
                  <a:pos x="344" y="1548"/>
                </a:cxn>
                <a:cxn ang="0">
                  <a:pos x="244" y="1415"/>
                </a:cxn>
                <a:cxn ang="0">
                  <a:pos x="166" y="1270"/>
                </a:cxn>
                <a:cxn ang="0">
                  <a:pos x="122" y="1114"/>
                </a:cxn>
                <a:cxn ang="0">
                  <a:pos x="100" y="958"/>
                </a:cxn>
                <a:cxn ang="0">
                  <a:pos x="100" y="802"/>
                </a:cxn>
                <a:cxn ang="0">
                  <a:pos x="111" y="591"/>
                </a:cxn>
                <a:cxn ang="0">
                  <a:pos x="155" y="390"/>
                </a:cxn>
                <a:cxn ang="0">
                  <a:pos x="233" y="201"/>
                </a:cxn>
                <a:cxn ang="0">
                  <a:pos x="355" y="45"/>
                </a:cxn>
                <a:cxn ang="0">
                  <a:pos x="377" y="23"/>
                </a:cxn>
                <a:cxn ang="0">
                  <a:pos x="377" y="11"/>
                </a:cxn>
                <a:cxn ang="0">
                  <a:pos x="366" y="0"/>
                </a:cxn>
                <a:cxn ang="0">
                  <a:pos x="355" y="0"/>
                </a:cxn>
                <a:cxn ang="0">
                  <a:pos x="332" y="11"/>
                </a:cxn>
                <a:cxn ang="0">
                  <a:pos x="233" y="112"/>
                </a:cxn>
                <a:cxn ang="0">
                  <a:pos x="166" y="201"/>
                </a:cxn>
                <a:cxn ang="0">
                  <a:pos x="100" y="312"/>
                </a:cxn>
                <a:cxn ang="0">
                  <a:pos x="44" y="490"/>
                </a:cxn>
                <a:cxn ang="0">
                  <a:pos x="11" y="657"/>
                </a:cxn>
                <a:cxn ang="0">
                  <a:pos x="0" y="802"/>
                </a:cxn>
                <a:cxn ang="0">
                  <a:pos x="11" y="947"/>
                </a:cxn>
                <a:cxn ang="0">
                  <a:pos x="44" y="1125"/>
                </a:cxn>
                <a:cxn ang="0">
                  <a:pos x="111" y="1303"/>
                </a:cxn>
                <a:cxn ang="0">
                  <a:pos x="188" y="1437"/>
                </a:cxn>
                <a:cxn ang="0">
                  <a:pos x="266" y="1526"/>
                </a:cxn>
                <a:cxn ang="0">
                  <a:pos x="321" y="1582"/>
                </a:cxn>
                <a:cxn ang="0">
                  <a:pos x="355" y="1604"/>
                </a:cxn>
                <a:cxn ang="0">
                  <a:pos x="366" y="1604"/>
                </a:cxn>
                <a:cxn ang="0">
                  <a:pos x="377" y="1593"/>
                </a:cxn>
              </a:cxnLst>
              <a:rect l="0" t="0" r="r" b="b"/>
              <a:pathLst>
                <a:path w="377" h="1604">
                  <a:moveTo>
                    <a:pt x="377" y="1593"/>
                  </a:moveTo>
                  <a:lnTo>
                    <a:pt x="377" y="1582"/>
                  </a:lnTo>
                  <a:lnTo>
                    <a:pt x="366" y="1582"/>
                  </a:lnTo>
                  <a:lnTo>
                    <a:pt x="366" y="1571"/>
                  </a:lnTo>
                  <a:lnTo>
                    <a:pt x="344" y="1548"/>
                  </a:lnTo>
                  <a:lnTo>
                    <a:pt x="244" y="1415"/>
                  </a:lnTo>
                  <a:lnTo>
                    <a:pt x="166" y="1270"/>
                  </a:lnTo>
                  <a:lnTo>
                    <a:pt x="122" y="1114"/>
                  </a:lnTo>
                  <a:lnTo>
                    <a:pt x="100" y="958"/>
                  </a:lnTo>
                  <a:lnTo>
                    <a:pt x="100" y="802"/>
                  </a:lnTo>
                  <a:lnTo>
                    <a:pt x="111" y="591"/>
                  </a:lnTo>
                  <a:lnTo>
                    <a:pt x="155" y="390"/>
                  </a:lnTo>
                  <a:lnTo>
                    <a:pt x="233" y="201"/>
                  </a:lnTo>
                  <a:lnTo>
                    <a:pt x="355" y="45"/>
                  </a:lnTo>
                  <a:lnTo>
                    <a:pt x="377" y="23"/>
                  </a:lnTo>
                  <a:lnTo>
                    <a:pt x="377" y="11"/>
                  </a:lnTo>
                  <a:lnTo>
                    <a:pt x="366" y="0"/>
                  </a:lnTo>
                  <a:lnTo>
                    <a:pt x="355" y="0"/>
                  </a:lnTo>
                  <a:lnTo>
                    <a:pt x="332" y="11"/>
                  </a:lnTo>
                  <a:lnTo>
                    <a:pt x="233" y="112"/>
                  </a:lnTo>
                  <a:lnTo>
                    <a:pt x="166" y="201"/>
                  </a:lnTo>
                  <a:lnTo>
                    <a:pt x="100" y="312"/>
                  </a:lnTo>
                  <a:lnTo>
                    <a:pt x="44" y="490"/>
                  </a:lnTo>
                  <a:lnTo>
                    <a:pt x="11" y="657"/>
                  </a:lnTo>
                  <a:lnTo>
                    <a:pt x="0" y="802"/>
                  </a:lnTo>
                  <a:lnTo>
                    <a:pt x="11" y="947"/>
                  </a:lnTo>
                  <a:lnTo>
                    <a:pt x="44" y="1125"/>
                  </a:lnTo>
                  <a:lnTo>
                    <a:pt x="111" y="1303"/>
                  </a:lnTo>
                  <a:lnTo>
                    <a:pt x="188" y="1437"/>
                  </a:lnTo>
                  <a:lnTo>
                    <a:pt x="266" y="1526"/>
                  </a:lnTo>
                  <a:lnTo>
                    <a:pt x="321" y="1582"/>
                  </a:lnTo>
                  <a:lnTo>
                    <a:pt x="355" y="1604"/>
                  </a:lnTo>
                  <a:lnTo>
                    <a:pt x="366" y="1604"/>
                  </a:lnTo>
                  <a:lnTo>
                    <a:pt x="377" y="159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0" name="Freeform 12"/>
            <p:cNvSpPr>
              <a:spLocks noEditPoints="1"/>
            </p:cNvSpPr>
            <p:nvPr/>
          </p:nvSpPr>
          <p:spPr bwMode="auto">
            <a:xfrm>
              <a:off x="5791" y="2601"/>
              <a:ext cx="421" cy="1080"/>
            </a:xfrm>
            <a:custGeom>
              <a:avLst/>
              <a:gdLst/>
              <a:ahLst/>
              <a:cxnLst>
                <a:cxn ang="0">
                  <a:pos x="410" y="34"/>
                </a:cxn>
                <a:cxn ang="0">
                  <a:pos x="377" y="0"/>
                </a:cxn>
                <a:cxn ang="0">
                  <a:pos x="288" y="22"/>
                </a:cxn>
                <a:cxn ang="0">
                  <a:pos x="266" y="78"/>
                </a:cxn>
                <a:cxn ang="0">
                  <a:pos x="277" y="123"/>
                </a:cxn>
                <a:cxn ang="0">
                  <a:pos x="366" y="123"/>
                </a:cxn>
                <a:cxn ang="0">
                  <a:pos x="410" y="56"/>
                </a:cxn>
                <a:cxn ang="0">
                  <a:pos x="299" y="635"/>
                </a:cxn>
                <a:cxn ang="0">
                  <a:pos x="310" y="602"/>
                </a:cxn>
                <a:cxn ang="0">
                  <a:pos x="321" y="568"/>
                </a:cxn>
                <a:cxn ang="0">
                  <a:pos x="343" y="512"/>
                </a:cxn>
                <a:cxn ang="0">
                  <a:pos x="332" y="434"/>
                </a:cxn>
                <a:cxn ang="0">
                  <a:pos x="255" y="357"/>
                </a:cxn>
                <a:cxn ang="0">
                  <a:pos x="133" y="368"/>
                </a:cxn>
                <a:cxn ang="0">
                  <a:pos x="33" y="501"/>
                </a:cxn>
                <a:cxn ang="0">
                  <a:pos x="0" y="590"/>
                </a:cxn>
                <a:cxn ang="0">
                  <a:pos x="11" y="613"/>
                </a:cxn>
                <a:cxn ang="0">
                  <a:pos x="44" y="602"/>
                </a:cxn>
                <a:cxn ang="0">
                  <a:pos x="100" y="468"/>
                </a:cxn>
                <a:cxn ang="0">
                  <a:pos x="210" y="379"/>
                </a:cxn>
                <a:cxn ang="0">
                  <a:pos x="233" y="390"/>
                </a:cxn>
                <a:cxn ang="0">
                  <a:pos x="244" y="468"/>
                </a:cxn>
                <a:cxn ang="0">
                  <a:pos x="233" y="524"/>
                </a:cxn>
                <a:cxn ang="0">
                  <a:pos x="177" y="657"/>
                </a:cxn>
                <a:cxn ang="0">
                  <a:pos x="88" y="913"/>
                </a:cxn>
                <a:cxn ang="0">
                  <a:pos x="111" y="1025"/>
                </a:cxn>
                <a:cxn ang="0">
                  <a:pos x="166" y="1069"/>
                </a:cxn>
                <a:cxn ang="0">
                  <a:pos x="288" y="1058"/>
                </a:cxn>
                <a:cxn ang="0">
                  <a:pos x="421" y="858"/>
                </a:cxn>
                <a:cxn ang="0">
                  <a:pos x="399" y="813"/>
                </a:cxn>
                <a:cxn ang="0">
                  <a:pos x="377" y="847"/>
                </a:cxn>
                <a:cxn ang="0">
                  <a:pos x="288" y="1014"/>
                </a:cxn>
                <a:cxn ang="0">
                  <a:pos x="199" y="1036"/>
                </a:cxn>
                <a:cxn ang="0">
                  <a:pos x="177" y="947"/>
                </a:cxn>
                <a:cxn ang="0">
                  <a:pos x="210" y="869"/>
                </a:cxn>
                <a:cxn ang="0">
                  <a:pos x="288" y="657"/>
                </a:cxn>
              </a:cxnLst>
              <a:rect l="0" t="0" r="r" b="b"/>
              <a:pathLst>
                <a:path w="421" h="1080">
                  <a:moveTo>
                    <a:pt x="410" y="56"/>
                  </a:moveTo>
                  <a:lnTo>
                    <a:pt x="410" y="34"/>
                  </a:lnTo>
                  <a:lnTo>
                    <a:pt x="399" y="11"/>
                  </a:lnTo>
                  <a:lnTo>
                    <a:pt x="377" y="0"/>
                  </a:lnTo>
                  <a:lnTo>
                    <a:pt x="321" y="0"/>
                  </a:lnTo>
                  <a:lnTo>
                    <a:pt x="288" y="22"/>
                  </a:lnTo>
                  <a:lnTo>
                    <a:pt x="277" y="45"/>
                  </a:lnTo>
                  <a:lnTo>
                    <a:pt x="266" y="78"/>
                  </a:lnTo>
                  <a:lnTo>
                    <a:pt x="266" y="100"/>
                  </a:lnTo>
                  <a:lnTo>
                    <a:pt x="277" y="123"/>
                  </a:lnTo>
                  <a:lnTo>
                    <a:pt x="321" y="145"/>
                  </a:lnTo>
                  <a:lnTo>
                    <a:pt x="366" y="123"/>
                  </a:lnTo>
                  <a:lnTo>
                    <a:pt x="388" y="100"/>
                  </a:lnTo>
                  <a:lnTo>
                    <a:pt x="410" y="56"/>
                  </a:lnTo>
                  <a:close/>
                  <a:moveTo>
                    <a:pt x="288" y="657"/>
                  </a:moveTo>
                  <a:lnTo>
                    <a:pt x="299" y="635"/>
                  </a:lnTo>
                  <a:lnTo>
                    <a:pt x="299" y="613"/>
                  </a:lnTo>
                  <a:lnTo>
                    <a:pt x="310" y="602"/>
                  </a:lnTo>
                  <a:lnTo>
                    <a:pt x="310" y="590"/>
                  </a:lnTo>
                  <a:lnTo>
                    <a:pt x="321" y="568"/>
                  </a:lnTo>
                  <a:lnTo>
                    <a:pt x="332" y="535"/>
                  </a:lnTo>
                  <a:lnTo>
                    <a:pt x="343" y="512"/>
                  </a:lnTo>
                  <a:lnTo>
                    <a:pt x="343" y="479"/>
                  </a:lnTo>
                  <a:lnTo>
                    <a:pt x="332" y="434"/>
                  </a:lnTo>
                  <a:lnTo>
                    <a:pt x="321" y="401"/>
                  </a:lnTo>
                  <a:lnTo>
                    <a:pt x="255" y="357"/>
                  </a:lnTo>
                  <a:lnTo>
                    <a:pt x="210" y="345"/>
                  </a:lnTo>
                  <a:lnTo>
                    <a:pt x="133" y="368"/>
                  </a:lnTo>
                  <a:lnTo>
                    <a:pt x="77" y="434"/>
                  </a:lnTo>
                  <a:lnTo>
                    <a:pt x="33" y="501"/>
                  </a:lnTo>
                  <a:lnTo>
                    <a:pt x="11" y="568"/>
                  </a:lnTo>
                  <a:lnTo>
                    <a:pt x="0" y="590"/>
                  </a:lnTo>
                  <a:lnTo>
                    <a:pt x="0" y="602"/>
                  </a:lnTo>
                  <a:lnTo>
                    <a:pt x="11" y="613"/>
                  </a:lnTo>
                  <a:lnTo>
                    <a:pt x="33" y="613"/>
                  </a:lnTo>
                  <a:lnTo>
                    <a:pt x="44" y="602"/>
                  </a:lnTo>
                  <a:lnTo>
                    <a:pt x="44" y="579"/>
                  </a:lnTo>
                  <a:lnTo>
                    <a:pt x="100" y="468"/>
                  </a:lnTo>
                  <a:lnTo>
                    <a:pt x="155" y="401"/>
                  </a:lnTo>
                  <a:lnTo>
                    <a:pt x="210" y="379"/>
                  </a:lnTo>
                  <a:lnTo>
                    <a:pt x="222" y="379"/>
                  </a:lnTo>
                  <a:lnTo>
                    <a:pt x="233" y="390"/>
                  </a:lnTo>
                  <a:lnTo>
                    <a:pt x="244" y="412"/>
                  </a:lnTo>
                  <a:lnTo>
                    <a:pt x="244" y="468"/>
                  </a:lnTo>
                  <a:lnTo>
                    <a:pt x="233" y="501"/>
                  </a:lnTo>
                  <a:lnTo>
                    <a:pt x="233" y="524"/>
                  </a:lnTo>
                  <a:lnTo>
                    <a:pt x="210" y="579"/>
                  </a:lnTo>
                  <a:lnTo>
                    <a:pt x="177" y="657"/>
                  </a:lnTo>
                  <a:lnTo>
                    <a:pt x="144" y="746"/>
                  </a:lnTo>
                  <a:lnTo>
                    <a:pt x="88" y="913"/>
                  </a:lnTo>
                  <a:lnTo>
                    <a:pt x="88" y="991"/>
                  </a:lnTo>
                  <a:lnTo>
                    <a:pt x="111" y="1025"/>
                  </a:lnTo>
                  <a:lnTo>
                    <a:pt x="133" y="1047"/>
                  </a:lnTo>
                  <a:lnTo>
                    <a:pt x="166" y="1069"/>
                  </a:lnTo>
                  <a:lnTo>
                    <a:pt x="210" y="1080"/>
                  </a:lnTo>
                  <a:lnTo>
                    <a:pt x="288" y="1058"/>
                  </a:lnTo>
                  <a:lnTo>
                    <a:pt x="355" y="991"/>
                  </a:lnTo>
                  <a:lnTo>
                    <a:pt x="421" y="858"/>
                  </a:lnTo>
                  <a:lnTo>
                    <a:pt x="421" y="813"/>
                  </a:lnTo>
                  <a:lnTo>
                    <a:pt x="399" y="813"/>
                  </a:lnTo>
                  <a:lnTo>
                    <a:pt x="388" y="824"/>
                  </a:lnTo>
                  <a:lnTo>
                    <a:pt x="377" y="847"/>
                  </a:lnTo>
                  <a:lnTo>
                    <a:pt x="343" y="936"/>
                  </a:lnTo>
                  <a:lnTo>
                    <a:pt x="288" y="1014"/>
                  </a:lnTo>
                  <a:lnTo>
                    <a:pt x="222" y="1036"/>
                  </a:lnTo>
                  <a:lnTo>
                    <a:pt x="199" y="1036"/>
                  </a:lnTo>
                  <a:lnTo>
                    <a:pt x="177" y="1014"/>
                  </a:lnTo>
                  <a:lnTo>
                    <a:pt x="177" y="947"/>
                  </a:lnTo>
                  <a:lnTo>
                    <a:pt x="199" y="902"/>
                  </a:lnTo>
                  <a:lnTo>
                    <a:pt x="210" y="869"/>
                  </a:lnTo>
                  <a:lnTo>
                    <a:pt x="222" y="824"/>
                  </a:lnTo>
                  <a:lnTo>
                    <a:pt x="288" y="65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1" name="Freeform 13"/>
            <p:cNvSpPr>
              <a:spLocks/>
            </p:cNvSpPr>
            <p:nvPr/>
          </p:nvSpPr>
          <p:spPr bwMode="auto">
            <a:xfrm>
              <a:off x="6434" y="3492"/>
              <a:ext cx="188" cy="479"/>
            </a:xfrm>
            <a:custGeom>
              <a:avLst/>
              <a:gdLst/>
              <a:ahLst/>
              <a:cxnLst>
                <a:cxn ang="0">
                  <a:pos x="188" y="167"/>
                </a:cxn>
                <a:cxn ang="0">
                  <a:pos x="188" y="112"/>
                </a:cxn>
                <a:cxn ang="0">
                  <a:pos x="166" y="56"/>
                </a:cxn>
                <a:cxn ang="0">
                  <a:pos x="144" y="22"/>
                </a:cxn>
                <a:cxn ang="0">
                  <a:pos x="122" y="0"/>
                </a:cxn>
                <a:cxn ang="0">
                  <a:pos x="55" y="0"/>
                </a:cxn>
                <a:cxn ang="0">
                  <a:pos x="33" y="11"/>
                </a:cxn>
                <a:cxn ang="0">
                  <a:pos x="11" y="34"/>
                </a:cxn>
                <a:cxn ang="0">
                  <a:pos x="0" y="56"/>
                </a:cxn>
                <a:cxn ang="0">
                  <a:pos x="0" y="100"/>
                </a:cxn>
                <a:cxn ang="0">
                  <a:pos x="11" y="134"/>
                </a:cxn>
                <a:cxn ang="0">
                  <a:pos x="33" y="145"/>
                </a:cxn>
                <a:cxn ang="0">
                  <a:pos x="55" y="167"/>
                </a:cxn>
                <a:cxn ang="0">
                  <a:pos x="111" y="167"/>
                </a:cxn>
                <a:cxn ang="0">
                  <a:pos x="144" y="145"/>
                </a:cxn>
                <a:cxn ang="0">
                  <a:pos x="155" y="145"/>
                </a:cxn>
                <a:cxn ang="0">
                  <a:pos x="155" y="167"/>
                </a:cxn>
                <a:cxn ang="0">
                  <a:pos x="133" y="279"/>
                </a:cxn>
                <a:cxn ang="0">
                  <a:pos x="99" y="368"/>
                </a:cxn>
                <a:cxn ang="0">
                  <a:pos x="44" y="434"/>
                </a:cxn>
                <a:cxn ang="0">
                  <a:pos x="22" y="457"/>
                </a:cxn>
                <a:cxn ang="0">
                  <a:pos x="44" y="479"/>
                </a:cxn>
                <a:cxn ang="0">
                  <a:pos x="77" y="457"/>
                </a:cxn>
                <a:cxn ang="0">
                  <a:pos x="122" y="390"/>
                </a:cxn>
                <a:cxn ang="0">
                  <a:pos x="166" y="290"/>
                </a:cxn>
                <a:cxn ang="0">
                  <a:pos x="188" y="167"/>
                </a:cxn>
              </a:cxnLst>
              <a:rect l="0" t="0" r="r" b="b"/>
              <a:pathLst>
                <a:path w="188" h="479">
                  <a:moveTo>
                    <a:pt x="188" y="167"/>
                  </a:moveTo>
                  <a:lnTo>
                    <a:pt x="188" y="112"/>
                  </a:lnTo>
                  <a:lnTo>
                    <a:pt x="166" y="56"/>
                  </a:lnTo>
                  <a:lnTo>
                    <a:pt x="144" y="22"/>
                  </a:lnTo>
                  <a:lnTo>
                    <a:pt x="122" y="0"/>
                  </a:lnTo>
                  <a:lnTo>
                    <a:pt x="55" y="0"/>
                  </a:lnTo>
                  <a:lnTo>
                    <a:pt x="33" y="11"/>
                  </a:lnTo>
                  <a:lnTo>
                    <a:pt x="11" y="34"/>
                  </a:lnTo>
                  <a:lnTo>
                    <a:pt x="0" y="56"/>
                  </a:lnTo>
                  <a:lnTo>
                    <a:pt x="0" y="100"/>
                  </a:lnTo>
                  <a:lnTo>
                    <a:pt x="11" y="134"/>
                  </a:lnTo>
                  <a:lnTo>
                    <a:pt x="33" y="145"/>
                  </a:lnTo>
                  <a:lnTo>
                    <a:pt x="55" y="167"/>
                  </a:lnTo>
                  <a:lnTo>
                    <a:pt x="111" y="167"/>
                  </a:lnTo>
                  <a:lnTo>
                    <a:pt x="144" y="145"/>
                  </a:lnTo>
                  <a:lnTo>
                    <a:pt x="155" y="145"/>
                  </a:lnTo>
                  <a:lnTo>
                    <a:pt x="155" y="167"/>
                  </a:lnTo>
                  <a:lnTo>
                    <a:pt x="133" y="279"/>
                  </a:lnTo>
                  <a:lnTo>
                    <a:pt x="99" y="368"/>
                  </a:lnTo>
                  <a:lnTo>
                    <a:pt x="44" y="434"/>
                  </a:lnTo>
                  <a:lnTo>
                    <a:pt x="22" y="457"/>
                  </a:lnTo>
                  <a:lnTo>
                    <a:pt x="44" y="479"/>
                  </a:lnTo>
                  <a:lnTo>
                    <a:pt x="77" y="457"/>
                  </a:lnTo>
                  <a:lnTo>
                    <a:pt x="122" y="390"/>
                  </a:lnTo>
                  <a:lnTo>
                    <a:pt x="166" y="290"/>
                  </a:lnTo>
                  <a:lnTo>
                    <a:pt x="188" y="1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2" name="Freeform 14"/>
            <p:cNvSpPr>
              <a:spLocks noEditPoints="1"/>
            </p:cNvSpPr>
            <p:nvPr/>
          </p:nvSpPr>
          <p:spPr bwMode="auto">
            <a:xfrm>
              <a:off x="6988" y="2601"/>
              <a:ext cx="654" cy="1392"/>
            </a:xfrm>
            <a:custGeom>
              <a:avLst/>
              <a:gdLst/>
              <a:ahLst/>
              <a:cxnLst>
                <a:cxn ang="0">
                  <a:pos x="654" y="34"/>
                </a:cxn>
                <a:cxn ang="0">
                  <a:pos x="621" y="0"/>
                </a:cxn>
                <a:cxn ang="0">
                  <a:pos x="554" y="11"/>
                </a:cxn>
                <a:cxn ang="0">
                  <a:pos x="510" y="78"/>
                </a:cxn>
                <a:cxn ang="0">
                  <a:pos x="543" y="134"/>
                </a:cxn>
                <a:cxn ang="0">
                  <a:pos x="599" y="134"/>
                </a:cxn>
                <a:cxn ang="0">
                  <a:pos x="654" y="89"/>
                </a:cxn>
                <a:cxn ang="0">
                  <a:pos x="332" y="1136"/>
                </a:cxn>
                <a:cxn ang="0">
                  <a:pos x="222" y="1325"/>
                </a:cxn>
                <a:cxn ang="0">
                  <a:pos x="100" y="1348"/>
                </a:cxn>
                <a:cxn ang="0">
                  <a:pos x="111" y="1325"/>
                </a:cxn>
                <a:cxn ang="0">
                  <a:pos x="144" y="1281"/>
                </a:cxn>
                <a:cxn ang="0">
                  <a:pos x="133" y="1214"/>
                </a:cxn>
                <a:cxn ang="0">
                  <a:pos x="22" y="1225"/>
                </a:cxn>
                <a:cxn ang="0">
                  <a:pos x="11" y="1325"/>
                </a:cxn>
                <a:cxn ang="0">
                  <a:pos x="144" y="1392"/>
                </a:cxn>
                <a:cxn ang="0">
                  <a:pos x="321" y="1325"/>
                </a:cxn>
                <a:cxn ang="0">
                  <a:pos x="443" y="1147"/>
                </a:cxn>
                <a:cxn ang="0">
                  <a:pos x="599" y="524"/>
                </a:cxn>
                <a:cxn ang="0">
                  <a:pos x="587" y="457"/>
                </a:cxn>
                <a:cxn ang="0">
                  <a:pos x="554" y="390"/>
                </a:cxn>
                <a:cxn ang="0">
                  <a:pos x="454" y="345"/>
                </a:cxn>
                <a:cxn ang="0">
                  <a:pos x="288" y="434"/>
                </a:cxn>
                <a:cxn ang="0">
                  <a:pos x="199" y="590"/>
                </a:cxn>
                <a:cxn ang="0">
                  <a:pos x="211" y="613"/>
                </a:cxn>
                <a:cxn ang="0">
                  <a:pos x="233" y="602"/>
                </a:cxn>
                <a:cxn ang="0">
                  <a:pos x="299" y="490"/>
                </a:cxn>
                <a:cxn ang="0">
                  <a:pos x="443" y="379"/>
                </a:cxn>
                <a:cxn ang="0">
                  <a:pos x="477" y="390"/>
                </a:cxn>
                <a:cxn ang="0">
                  <a:pos x="499" y="423"/>
                </a:cxn>
                <a:cxn ang="0">
                  <a:pos x="488" y="512"/>
                </a:cxn>
                <a:cxn ang="0">
                  <a:pos x="332" y="1136"/>
                </a:cxn>
              </a:cxnLst>
              <a:rect l="0" t="0" r="r" b="b"/>
              <a:pathLst>
                <a:path w="654" h="1392">
                  <a:moveTo>
                    <a:pt x="654" y="56"/>
                  </a:moveTo>
                  <a:lnTo>
                    <a:pt x="654" y="34"/>
                  </a:lnTo>
                  <a:lnTo>
                    <a:pt x="643" y="11"/>
                  </a:lnTo>
                  <a:lnTo>
                    <a:pt x="621" y="0"/>
                  </a:lnTo>
                  <a:lnTo>
                    <a:pt x="576" y="0"/>
                  </a:lnTo>
                  <a:lnTo>
                    <a:pt x="554" y="11"/>
                  </a:lnTo>
                  <a:lnTo>
                    <a:pt x="532" y="34"/>
                  </a:lnTo>
                  <a:lnTo>
                    <a:pt x="510" y="78"/>
                  </a:lnTo>
                  <a:lnTo>
                    <a:pt x="510" y="100"/>
                  </a:lnTo>
                  <a:lnTo>
                    <a:pt x="543" y="134"/>
                  </a:lnTo>
                  <a:lnTo>
                    <a:pt x="565" y="145"/>
                  </a:lnTo>
                  <a:lnTo>
                    <a:pt x="599" y="134"/>
                  </a:lnTo>
                  <a:lnTo>
                    <a:pt x="632" y="111"/>
                  </a:lnTo>
                  <a:lnTo>
                    <a:pt x="654" y="89"/>
                  </a:lnTo>
                  <a:lnTo>
                    <a:pt x="654" y="56"/>
                  </a:lnTo>
                  <a:close/>
                  <a:moveTo>
                    <a:pt x="332" y="1136"/>
                  </a:moveTo>
                  <a:lnTo>
                    <a:pt x="288" y="1248"/>
                  </a:lnTo>
                  <a:lnTo>
                    <a:pt x="222" y="1325"/>
                  </a:lnTo>
                  <a:lnTo>
                    <a:pt x="144" y="1348"/>
                  </a:lnTo>
                  <a:lnTo>
                    <a:pt x="100" y="1348"/>
                  </a:lnTo>
                  <a:lnTo>
                    <a:pt x="78" y="1337"/>
                  </a:lnTo>
                  <a:lnTo>
                    <a:pt x="111" y="1325"/>
                  </a:lnTo>
                  <a:lnTo>
                    <a:pt x="133" y="1303"/>
                  </a:lnTo>
                  <a:lnTo>
                    <a:pt x="144" y="1281"/>
                  </a:lnTo>
                  <a:lnTo>
                    <a:pt x="144" y="1225"/>
                  </a:lnTo>
                  <a:lnTo>
                    <a:pt x="133" y="1214"/>
                  </a:lnTo>
                  <a:lnTo>
                    <a:pt x="89" y="1192"/>
                  </a:lnTo>
                  <a:lnTo>
                    <a:pt x="22" y="1225"/>
                  </a:lnTo>
                  <a:lnTo>
                    <a:pt x="0" y="1292"/>
                  </a:lnTo>
                  <a:lnTo>
                    <a:pt x="11" y="1325"/>
                  </a:lnTo>
                  <a:lnTo>
                    <a:pt x="55" y="1370"/>
                  </a:lnTo>
                  <a:lnTo>
                    <a:pt x="144" y="1392"/>
                  </a:lnTo>
                  <a:lnTo>
                    <a:pt x="233" y="1370"/>
                  </a:lnTo>
                  <a:lnTo>
                    <a:pt x="321" y="1325"/>
                  </a:lnTo>
                  <a:lnTo>
                    <a:pt x="399" y="1248"/>
                  </a:lnTo>
                  <a:lnTo>
                    <a:pt x="443" y="1147"/>
                  </a:lnTo>
                  <a:lnTo>
                    <a:pt x="587" y="557"/>
                  </a:lnTo>
                  <a:lnTo>
                    <a:pt x="599" y="524"/>
                  </a:lnTo>
                  <a:lnTo>
                    <a:pt x="599" y="501"/>
                  </a:lnTo>
                  <a:lnTo>
                    <a:pt x="587" y="457"/>
                  </a:lnTo>
                  <a:lnTo>
                    <a:pt x="576" y="423"/>
                  </a:lnTo>
                  <a:lnTo>
                    <a:pt x="554" y="390"/>
                  </a:lnTo>
                  <a:lnTo>
                    <a:pt x="521" y="368"/>
                  </a:lnTo>
                  <a:lnTo>
                    <a:pt x="454" y="345"/>
                  </a:lnTo>
                  <a:lnTo>
                    <a:pt x="366" y="368"/>
                  </a:lnTo>
                  <a:lnTo>
                    <a:pt x="288" y="434"/>
                  </a:lnTo>
                  <a:lnTo>
                    <a:pt x="244" y="501"/>
                  </a:lnTo>
                  <a:lnTo>
                    <a:pt x="199" y="590"/>
                  </a:lnTo>
                  <a:lnTo>
                    <a:pt x="199" y="602"/>
                  </a:lnTo>
                  <a:lnTo>
                    <a:pt x="211" y="613"/>
                  </a:lnTo>
                  <a:lnTo>
                    <a:pt x="233" y="613"/>
                  </a:lnTo>
                  <a:lnTo>
                    <a:pt x="233" y="602"/>
                  </a:lnTo>
                  <a:lnTo>
                    <a:pt x="244" y="579"/>
                  </a:lnTo>
                  <a:lnTo>
                    <a:pt x="299" y="490"/>
                  </a:lnTo>
                  <a:lnTo>
                    <a:pt x="366" y="412"/>
                  </a:lnTo>
                  <a:lnTo>
                    <a:pt x="443" y="379"/>
                  </a:lnTo>
                  <a:lnTo>
                    <a:pt x="454" y="379"/>
                  </a:lnTo>
                  <a:lnTo>
                    <a:pt x="477" y="390"/>
                  </a:lnTo>
                  <a:lnTo>
                    <a:pt x="488" y="401"/>
                  </a:lnTo>
                  <a:lnTo>
                    <a:pt x="499" y="423"/>
                  </a:lnTo>
                  <a:lnTo>
                    <a:pt x="499" y="490"/>
                  </a:lnTo>
                  <a:lnTo>
                    <a:pt x="488" y="512"/>
                  </a:lnTo>
                  <a:lnTo>
                    <a:pt x="488" y="535"/>
                  </a:lnTo>
                  <a:lnTo>
                    <a:pt x="332" y="11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3" name="Freeform 15"/>
            <p:cNvSpPr>
              <a:spLocks/>
            </p:cNvSpPr>
            <p:nvPr/>
          </p:nvSpPr>
          <p:spPr bwMode="auto">
            <a:xfrm>
              <a:off x="7841" y="2456"/>
              <a:ext cx="377" cy="1604"/>
            </a:xfrm>
            <a:custGeom>
              <a:avLst/>
              <a:gdLst/>
              <a:ahLst/>
              <a:cxnLst>
                <a:cxn ang="0">
                  <a:pos x="377" y="802"/>
                </a:cxn>
                <a:cxn ang="0">
                  <a:pos x="366" y="657"/>
                </a:cxn>
                <a:cxn ang="0">
                  <a:pos x="333" y="479"/>
                </a:cxn>
                <a:cxn ang="0">
                  <a:pos x="266" y="301"/>
                </a:cxn>
                <a:cxn ang="0">
                  <a:pos x="189" y="167"/>
                </a:cxn>
                <a:cxn ang="0">
                  <a:pos x="111" y="78"/>
                </a:cxn>
                <a:cxn ang="0">
                  <a:pos x="56" y="23"/>
                </a:cxn>
                <a:cxn ang="0">
                  <a:pos x="23" y="0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0" y="23"/>
                </a:cxn>
                <a:cxn ang="0">
                  <a:pos x="12" y="23"/>
                </a:cxn>
                <a:cxn ang="0">
                  <a:pos x="12" y="34"/>
                </a:cxn>
                <a:cxn ang="0">
                  <a:pos x="34" y="56"/>
                </a:cxn>
                <a:cxn ang="0">
                  <a:pos x="133" y="190"/>
                </a:cxn>
                <a:cxn ang="0">
                  <a:pos x="211" y="357"/>
                </a:cxn>
                <a:cxn ang="0">
                  <a:pos x="266" y="568"/>
                </a:cxn>
                <a:cxn ang="0">
                  <a:pos x="278" y="802"/>
                </a:cxn>
                <a:cxn ang="0">
                  <a:pos x="266" y="1003"/>
                </a:cxn>
                <a:cxn ang="0">
                  <a:pos x="222" y="1203"/>
                </a:cxn>
                <a:cxn ang="0">
                  <a:pos x="145" y="1393"/>
                </a:cxn>
                <a:cxn ang="0">
                  <a:pos x="23" y="1560"/>
                </a:cxn>
                <a:cxn ang="0">
                  <a:pos x="0" y="1582"/>
                </a:cxn>
                <a:cxn ang="0">
                  <a:pos x="0" y="1593"/>
                </a:cxn>
                <a:cxn ang="0">
                  <a:pos x="12" y="1604"/>
                </a:cxn>
                <a:cxn ang="0">
                  <a:pos x="23" y="1604"/>
                </a:cxn>
                <a:cxn ang="0">
                  <a:pos x="45" y="1593"/>
                </a:cxn>
                <a:cxn ang="0">
                  <a:pos x="145" y="1493"/>
                </a:cxn>
                <a:cxn ang="0">
                  <a:pos x="211" y="1404"/>
                </a:cxn>
                <a:cxn ang="0">
                  <a:pos x="278" y="1292"/>
                </a:cxn>
                <a:cxn ang="0">
                  <a:pos x="333" y="1114"/>
                </a:cxn>
                <a:cxn ang="0">
                  <a:pos x="366" y="947"/>
                </a:cxn>
                <a:cxn ang="0">
                  <a:pos x="377" y="802"/>
                </a:cxn>
              </a:cxnLst>
              <a:rect l="0" t="0" r="r" b="b"/>
              <a:pathLst>
                <a:path w="377" h="1604">
                  <a:moveTo>
                    <a:pt x="377" y="802"/>
                  </a:moveTo>
                  <a:lnTo>
                    <a:pt x="366" y="657"/>
                  </a:lnTo>
                  <a:lnTo>
                    <a:pt x="333" y="479"/>
                  </a:lnTo>
                  <a:lnTo>
                    <a:pt x="266" y="301"/>
                  </a:lnTo>
                  <a:lnTo>
                    <a:pt x="189" y="167"/>
                  </a:lnTo>
                  <a:lnTo>
                    <a:pt x="111" y="78"/>
                  </a:lnTo>
                  <a:lnTo>
                    <a:pt x="56" y="23"/>
                  </a:lnTo>
                  <a:lnTo>
                    <a:pt x="23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12" y="23"/>
                  </a:lnTo>
                  <a:lnTo>
                    <a:pt x="12" y="34"/>
                  </a:lnTo>
                  <a:lnTo>
                    <a:pt x="34" y="56"/>
                  </a:lnTo>
                  <a:lnTo>
                    <a:pt x="133" y="190"/>
                  </a:lnTo>
                  <a:lnTo>
                    <a:pt x="211" y="357"/>
                  </a:lnTo>
                  <a:lnTo>
                    <a:pt x="266" y="568"/>
                  </a:lnTo>
                  <a:lnTo>
                    <a:pt x="278" y="802"/>
                  </a:lnTo>
                  <a:lnTo>
                    <a:pt x="266" y="1003"/>
                  </a:lnTo>
                  <a:lnTo>
                    <a:pt x="222" y="1203"/>
                  </a:lnTo>
                  <a:lnTo>
                    <a:pt x="145" y="1393"/>
                  </a:lnTo>
                  <a:lnTo>
                    <a:pt x="23" y="1560"/>
                  </a:lnTo>
                  <a:lnTo>
                    <a:pt x="0" y="1582"/>
                  </a:lnTo>
                  <a:lnTo>
                    <a:pt x="0" y="1593"/>
                  </a:lnTo>
                  <a:lnTo>
                    <a:pt x="12" y="1604"/>
                  </a:lnTo>
                  <a:lnTo>
                    <a:pt x="23" y="1604"/>
                  </a:lnTo>
                  <a:lnTo>
                    <a:pt x="45" y="1593"/>
                  </a:lnTo>
                  <a:lnTo>
                    <a:pt x="145" y="1493"/>
                  </a:lnTo>
                  <a:lnTo>
                    <a:pt x="211" y="1404"/>
                  </a:lnTo>
                  <a:lnTo>
                    <a:pt x="278" y="1292"/>
                  </a:lnTo>
                  <a:lnTo>
                    <a:pt x="333" y="1114"/>
                  </a:lnTo>
                  <a:lnTo>
                    <a:pt x="366" y="947"/>
                  </a:lnTo>
                  <a:lnTo>
                    <a:pt x="377" y="8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4" name="Freeform 16"/>
            <p:cNvSpPr>
              <a:spLocks noEditPoints="1"/>
            </p:cNvSpPr>
            <p:nvPr/>
          </p:nvSpPr>
          <p:spPr bwMode="auto">
            <a:xfrm>
              <a:off x="9172" y="2545"/>
              <a:ext cx="787" cy="1136"/>
            </a:xfrm>
            <a:custGeom>
              <a:avLst/>
              <a:gdLst/>
              <a:ahLst/>
              <a:cxnLst>
                <a:cxn ang="0">
                  <a:pos x="232" y="513"/>
                </a:cxn>
                <a:cxn ang="0">
                  <a:pos x="232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99" y="78"/>
                </a:cxn>
                <a:cxn ang="0">
                  <a:pos x="122" y="101"/>
                </a:cxn>
                <a:cxn ang="0">
                  <a:pos x="122" y="1114"/>
                </a:cxn>
                <a:cxn ang="0">
                  <a:pos x="166" y="1114"/>
                </a:cxn>
                <a:cxn ang="0">
                  <a:pos x="177" y="1103"/>
                </a:cxn>
                <a:cxn ang="0">
                  <a:pos x="221" y="1014"/>
                </a:cxn>
                <a:cxn ang="0">
                  <a:pos x="266" y="1059"/>
                </a:cxn>
                <a:cxn ang="0">
                  <a:pos x="332" y="1114"/>
                </a:cxn>
                <a:cxn ang="0">
                  <a:pos x="432" y="1136"/>
                </a:cxn>
                <a:cxn ang="0">
                  <a:pos x="565" y="1103"/>
                </a:cxn>
                <a:cxn ang="0">
                  <a:pos x="676" y="1025"/>
                </a:cxn>
                <a:cxn ang="0">
                  <a:pos x="764" y="914"/>
                </a:cxn>
                <a:cxn ang="0">
                  <a:pos x="787" y="769"/>
                </a:cxn>
                <a:cxn ang="0">
                  <a:pos x="764" y="624"/>
                </a:cxn>
                <a:cxn ang="0">
                  <a:pos x="687" y="513"/>
                </a:cxn>
                <a:cxn ang="0">
                  <a:pos x="576" y="435"/>
                </a:cxn>
                <a:cxn ang="0">
                  <a:pos x="454" y="401"/>
                </a:cxn>
                <a:cxn ang="0">
                  <a:pos x="365" y="413"/>
                </a:cxn>
                <a:cxn ang="0">
                  <a:pos x="299" y="446"/>
                </a:cxn>
                <a:cxn ang="0">
                  <a:pos x="255" y="479"/>
                </a:cxn>
                <a:cxn ang="0">
                  <a:pos x="232" y="513"/>
                </a:cxn>
                <a:cxn ang="0">
                  <a:pos x="232" y="936"/>
                </a:cxn>
                <a:cxn ang="0">
                  <a:pos x="232" y="568"/>
                </a:cxn>
                <a:cxn ang="0">
                  <a:pos x="321" y="479"/>
                </a:cxn>
                <a:cxn ang="0">
                  <a:pos x="388" y="446"/>
                </a:cxn>
                <a:cxn ang="0">
                  <a:pos x="443" y="435"/>
                </a:cxn>
                <a:cxn ang="0">
                  <a:pos x="498" y="446"/>
                </a:cxn>
                <a:cxn ang="0">
                  <a:pos x="543" y="468"/>
                </a:cxn>
                <a:cxn ang="0">
                  <a:pos x="576" y="502"/>
                </a:cxn>
                <a:cxn ang="0">
                  <a:pos x="609" y="546"/>
                </a:cxn>
                <a:cxn ang="0">
                  <a:pos x="643" y="613"/>
                </a:cxn>
                <a:cxn ang="0">
                  <a:pos x="654" y="691"/>
                </a:cxn>
                <a:cxn ang="0">
                  <a:pos x="654" y="836"/>
                </a:cxn>
                <a:cxn ang="0">
                  <a:pos x="643" y="914"/>
                </a:cxn>
                <a:cxn ang="0">
                  <a:pos x="609" y="992"/>
                </a:cxn>
                <a:cxn ang="0">
                  <a:pos x="565" y="1047"/>
                </a:cxn>
                <a:cxn ang="0">
                  <a:pos x="498" y="1081"/>
                </a:cxn>
                <a:cxn ang="0">
                  <a:pos x="421" y="1092"/>
                </a:cxn>
                <a:cxn ang="0">
                  <a:pos x="376" y="1092"/>
                </a:cxn>
                <a:cxn ang="0">
                  <a:pos x="332" y="1070"/>
                </a:cxn>
                <a:cxn ang="0">
                  <a:pos x="288" y="1036"/>
                </a:cxn>
                <a:cxn ang="0">
                  <a:pos x="255" y="1003"/>
                </a:cxn>
                <a:cxn ang="0">
                  <a:pos x="232" y="958"/>
                </a:cxn>
                <a:cxn ang="0">
                  <a:pos x="232" y="936"/>
                </a:cxn>
              </a:cxnLst>
              <a:rect l="0" t="0" r="r" b="b"/>
              <a:pathLst>
                <a:path w="787" h="1136">
                  <a:moveTo>
                    <a:pt x="232" y="513"/>
                  </a:moveTo>
                  <a:lnTo>
                    <a:pt x="232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99" y="78"/>
                  </a:lnTo>
                  <a:lnTo>
                    <a:pt x="122" y="101"/>
                  </a:lnTo>
                  <a:lnTo>
                    <a:pt x="122" y="1114"/>
                  </a:lnTo>
                  <a:lnTo>
                    <a:pt x="166" y="1114"/>
                  </a:lnTo>
                  <a:lnTo>
                    <a:pt x="177" y="1103"/>
                  </a:lnTo>
                  <a:lnTo>
                    <a:pt x="221" y="1014"/>
                  </a:lnTo>
                  <a:lnTo>
                    <a:pt x="266" y="1059"/>
                  </a:lnTo>
                  <a:lnTo>
                    <a:pt x="332" y="1114"/>
                  </a:lnTo>
                  <a:lnTo>
                    <a:pt x="432" y="1136"/>
                  </a:lnTo>
                  <a:lnTo>
                    <a:pt x="565" y="1103"/>
                  </a:lnTo>
                  <a:lnTo>
                    <a:pt x="676" y="1025"/>
                  </a:lnTo>
                  <a:lnTo>
                    <a:pt x="764" y="914"/>
                  </a:lnTo>
                  <a:lnTo>
                    <a:pt x="787" y="769"/>
                  </a:lnTo>
                  <a:lnTo>
                    <a:pt x="764" y="624"/>
                  </a:lnTo>
                  <a:lnTo>
                    <a:pt x="687" y="513"/>
                  </a:lnTo>
                  <a:lnTo>
                    <a:pt x="576" y="435"/>
                  </a:lnTo>
                  <a:lnTo>
                    <a:pt x="454" y="401"/>
                  </a:lnTo>
                  <a:lnTo>
                    <a:pt x="365" y="413"/>
                  </a:lnTo>
                  <a:lnTo>
                    <a:pt x="299" y="446"/>
                  </a:lnTo>
                  <a:lnTo>
                    <a:pt x="255" y="479"/>
                  </a:lnTo>
                  <a:lnTo>
                    <a:pt x="232" y="513"/>
                  </a:lnTo>
                  <a:close/>
                  <a:moveTo>
                    <a:pt x="232" y="936"/>
                  </a:moveTo>
                  <a:lnTo>
                    <a:pt x="232" y="568"/>
                  </a:lnTo>
                  <a:lnTo>
                    <a:pt x="321" y="479"/>
                  </a:lnTo>
                  <a:lnTo>
                    <a:pt x="388" y="446"/>
                  </a:lnTo>
                  <a:lnTo>
                    <a:pt x="443" y="435"/>
                  </a:lnTo>
                  <a:lnTo>
                    <a:pt x="498" y="446"/>
                  </a:lnTo>
                  <a:lnTo>
                    <a:pt x="543" y="468"/>
                  </a:lnTo>
                  <a:lnTo>
                    <a:pt x="576" y="502"/>
                  </a:lnTo>
                  <a:lnTo>
                    <a:pt x="609" y="546"/>
                  </a:lnTo>
                  <a:lnTo>
                    <a:pt x="643" y="613"/>
                  </a:lnTo>
                  <a:lnTo>
                    <a:pt x="654" y="691"/>
                  </a:lnTo>
                  <a:lnTo>
                    <a:pt x="654" y="836"/>
                  </a:lnTo>
                  <a:lnTo>
                    <a:pt x="643" y="914"/>
                  </a:lnTo>
                  <a:lnTo>
                    <a:pt x="609" y="992"/>
                  </a:lnTo>
                  <a:lnTo>
                    <a:pt x="565" y="1047"/>
                  </a:lnTo>
                  <a:lnTo>
                    <a:pt x="498" y="1081"/>
                  </a:lnTo>
                  <a:lnTo>
                    <a:pt x="421" y="1092"/>
                  </a:lnTo>
                  <a:lnTo>
                    <a:pt x="376" y="1092"/>
                  </a:lnTo>
                  <a:lnTo>
                    <a:pt x="332" y="1070"/>
                  </a:lnTo>
                  <a:lnTo>
                    <a:pt x="288" y="1036"/>
                  </a:lnTo>
                  <a:lnTo>
                    <a:pt x="255" y="1003"/>
                  </a:lnTo>
                  <a:lnTo>
                    <a:pt x="232" y="958"/>
                  </a:lnTo>
                  <a:lnTo>
                    <a:pt x="232" y="9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5" name="Freeform 17"/>
            <p:cNvSpPr>
              <a:spLocks noEditPoints="1"/>
            </p:cNvSpPr>
            <p:nvPr/>
          </p:nvSpPr>
          <p:spPr bwMode="auto">
            <a:xfrm>
              <a:off x="10103" y="2935"/>
              <a:ext cx="620" cy="746"/>
            </a:xfrm>
            <a:custGeom>
              <a:avLst/>
              <a:gdLst/>
              <a:ahLst/>
              <a:cxnLst>
                <a:cxn ang="0">
                  <a:pos x="576" y="357"/>
                </a:cxn>
                <a:cxn ang="0">
                  <a:pos x="598" y="357"/>
                </a:cxn>
                <a:cxn ang="0">
                  <a:pos x="620" y="334"/>
                </a:cxn>
                <a:cxn ang="0">
                  <a:pos x="620" y="323"/>
                </a:cxn>
                <a:cxn ang="0">
                  <a:pos x="609" y="223"/>
                </a:cxn>
                <a:cxn ang="0">
                  <a:pos x="576" y="145"/>
                </a:cxn>
                <a:cxn ang="0">
                  <a:pos x="521" y="67"/>
                </a:cxn>
                <a:cxn ang="0">
                  <a:pos x="443" y="23"/>
                </a:cxn>
                <a:cxn ang="0">
                  <a:pos x="332" y="0"/>
                </a:cxn>
                <a:cxn ang="0">
                  <a:pos x="199" y="34"/>
                </a:cxn>
                <a:cxn ang="0">
                  <a:pos x="99" y="112"/>
                </a:cxn>
                <a:cxn ang="0">
                  <a:pos x="22" y="234"/>
                </a:cxn>
                <a:cxn ang="0">
                  <a:pos x="0" y="368"/>
                </a:cxn>
                <a:cxn ang="0">
                  <a:pos x="33" y="524"/>
                </a:cxn>
                <a:cxn ang="0">
                  <a:pos x="111" y="635"/>
                </a:cxn>
                <a:cxn ang="0">
                  <a:pos x="221" y="713"/>
                </a:cxn>
                <a:cxn ang="0">
                  <a:pos x="354" y="746"/>
                </a:cxn>
                <a:cxn ang="0">
                  <a:pos x="454" y="724"/>
                </a:cxn>
                <a:cxn ang="0">
                  <a:pos x="532" y="680"/>
                </a:cxn>
                <a:cxn ang="0">
                  <a:pos x="576" y="624"/>
                </a:cxn>
                <a:cxn ang="0">
                  <a:pos x="609" y="568"/>
                </a:cxn>
                <a:cxn ang="0">
                  <a:pos x="620" y="535"/>
                </a:cxn>
                <a:cxn ang="0">
                  <a:pos x="620" y="524"/>
                </a:cxn>
                <a:cxn ang="0">
                  <a:pos x="609" y="513"/>
                </a:cxn>
                <a:cxn ang="0">
                  <a:pos x="587" y="513"/>
                </a:cxn>
                <a:cxn ang="0">
                  <a:pos x="576" y="524"/>
                </a:cxn>
                <a:cxn ang="0">
                  <a:pos x="576" y="535"/>
                </a:cxn>
                <a:cxn ang="0">
                  <a:pos x="532" y="613"/>
                </a:cxn>
                <a:cxn ang="0">
                  <a:pos x="476" y="669"/>
                </a:cxn>
                <a:cxn ang="0">
                  <a:pos x="432" y="691"/>
                </a:cxn>
                <a:cxn ang="0">
                  <a:pos x="388" y="702"/>
                </a:cxn>
                <a:cxn ang="0">
                  <a:pos x="365" y="702"/>
                </a:cxn>
                <a:cxn ang="0">
                  <a:pos x="288" y="691"/>
                </a:cxn>
                <a:cxn ang="0">
                  <a:pos x="221" y="646"/>
                </a:cxn>
                <a:cxn ang="0">
                  <a:pos x="177" y="591"/>
                </a:cxn>
                <a:cxn ang="0">
                  <a:pos x="144" y="513"/>
                </a:cxn>
                <a:cxn ang="0">
                  <a:pos x="133" y="423"/>
                </a:cxn>
                <a:cxn ang="0">
                  <a:pos x="133" y="357"/>
                </a:cxn>
                <a:cxn ang="0">
                  <a:pos x="576" y="357"/>
                </a:cxn>
                <a:cxn ang="0">
                  <a:pos x="133" y="323"/>
                </a:cxn>
                <a:cxn ang="0">
                  <a:pos x="155" y="201"/>
                </a:cxn>
                <a:cxn ang="0">
                  <a:pos x="188" y="123"/>
                </a:cxn>
                <a:cxn ang="0">
                  <a:pos x="244" y="67"/>
                </a:cxn>
                <a:cxn ang="0">
                  <a:pos x="288" y="45"/>
                </a:cxn>
                <a:cxn ang="0">
                  <a:pos x="332" y="45"/>
                </a:cxn>
                <a:cxn ang="0">
                  <a:pos x="399" y="56"/>
                </a:cxn>
                <a:cxn ang="0">
                  <a:pos x="454" y="100"/>
                </a:cxn>
                <a:cxn ang="0">
                  <a:pos x="487" y="156"/>
                </a:cxn>
                <a:cxn ang="0">
                  <a:pos x="499" y="223"/>
                </a:cxn>
                <a:cxn ang="0">
                  <a:pos x="510" y="279"/>
                </a:cxn>
                <a:cxn ang="0">
                  <a:pos x="510" y="323"/>
                </a:cxn>
                <a:cxn ang="0">
                  <a:pos x="133" y="323"/>
                </a:cxn>
              </a:cxnLst>
              <a:rect l="0" t="0" r="r" b="b"/>
              <a:pathLst>
                <a:path w="620" h="746">
                  <a:moveTo>
                    <a:pt x="576" y="357"/>
                  </a:moveTo>
                  <a:lnTo>
                    <a:pt x="598" y="357"/>
                  </a:lnTo>
                  <a:lnTo>
                    <a:pt x="620" y="334"/>
                  </a:lnTo>
                  <a:lnTo>
                    <a:pt x="620" y="323"/>
                  </a:lnTo>
                  <a:lnTo>
                    <a:pt x="609" y="223"/>
                  </a:lnTo>
                  <a:lnTo>
                    <a:pt x="576" y="145"/>
                  </a:lnTo>
                  <a:lnTo>
                    <a:pt x="521" y="67"/>
                  </a:lnTo>
                  <a:lnTo>
                    <a:pt x="443" y="23"/>
                  </a:lnTo>
                  <a:lnTo>
                    <a:pt x="332" y="0"/>
                  </a:lnTo>
                  <a:lnTo>
                    <a:pt x="199" y="34"/>
                  </a:lnTo>
                  <a:lnTo>
                    <a:pt x="99" y="112"/>
                  </a:lnTo>
                  <a:lnTo>
                    <a:pt x="22" y="234"/>
                  </a:lnTo>
                  <a:lnTo>
                    <a:pt x="0" y="368"/>
                  </a:lnTo>
                  <a:lnTo>
                    <a:pt x="33" y="524"/>
                  </a:lnTo>
                  <a:lnTo>
                    <a:pt x="111" y="635"/>
                  </a:lnTo>
                  <a:lnTo>
                    <a:pt x="221" y="713"/>
                  </a:lnTo>
                  <a:lnTo>
                    <a:pt x="354" y="746"/>
                  </a:lnTo>
                  <a:lnTo>
                    <a:pt x="454" y="724"/>
                  </a:lnTo>
                  <a:lnTo>
                    <a:pt x="532" y="680"/>
                  </a:lnTo>
                  <a:lnTo>
                    <a:pt x="576" y="624"/>
                  </a:lnTo>
                  <a:lnTo>
                    <a:pt x="609" y="568"/>
                  </a:lnTo>
                  <a:lnTo>
                    <a:pt x="620" y="535"/>
                  </a:lnTo>
                  <a:lnTo>
                    <a:pt x="620" y="524"/>
                  </a:lnTo>
                  <a:lnTo>
                    <a:pt x="609" y="513"/>
                  </a:lnTo>
                  <a:lnTo>
                    <a:pt x="587" y="513"/>
                  </a:lnTo>
                  <a:lnTo>
                    <a:pt x="576" y="524"/>
                  </a:lnTo>
                  <a:lnTo>
                    <a:pt x="576" y="535"/>
                  </a:lnTo>
                  <a:lnTo>
                    <a:pt x="532" y="613"/>
                  </a:lnTo>
                  <a:lnTo>
                    <a:pt x="476" y="669"/>
                  </a:lnTo>
                  <a:lnTo>
                    <a:pt x="432" y="691"/>
                  </a:lnTo>
                  <a:lnTo>
                    <a:pt x="388" y="702"/>
                  </a:lnTo>
                  <a:lnTo>
                    <a:pt x="365" y="702"/>
                  </a:lnTo>
                  <a:lnTo>
                    <a:pt x="288" y="691"/>
                  </a:lnTo>
                  <a:lnTo>
                    <a:pt x="221" y="646"/>
                  </a:lnTo>
                  <a:lnTo>
                    <a:pt x="177" y="591"/>
                  </a:lnTo>
                  <a:lnTo>
                    <a:pt x="144" y="513"/>
                  </a:lnTo>
                  <a:lnTo>
                    <a:pt x="133" y="423"/>
                  </a:lnTo>
                  <a:lnTo>
                    <a:pt x="133" y="357"/>
                  </a:lnTo>
                  <a:lnTo>
                    <a:pt x="576" y="357"/>
                  </a:lnTo>
                  <a:close/>
                  <a:moveTo>
                    <a:pt x="133" y="323"/>
                  </a:moveTo>
                  <a:lnTo>
                    <a:pt x="155" y="201"/>
                  </a:lnTo>
                  <a:lnTo>
                    <a:pt x="188" y="123"/>
                  </a:lnTo>
                  <a:lnTo>
                    <a:pt x="244" y="67"/>
                  </a:lnTo>
                  <a:lnTo>
                    <a:pt x="288" y="45"/>
                  </a:lnTo>
                  <a:lnTo>
                    <a:pt x="332" y="45"/>
                  </a:lnTo>
                  <a:lnTo>
                    <a:pt x="399" y="56"/>
                  </a:lnTo>
                  <a:lnTo>
                    <a:pt x="454" y="100"/>
                  </a:lnTo>
                  <a:lnTo>
                    <a:pt x="487" y="156"/>
                  </a:lnTo>
                  <a:lnTo>
                    <a:pt x="499" y="223"/>
                  </a:lnTo>
                  <a:lnTo>
                    <a:pt x="510" y="279"/>
                  </a:lnTo>
                  <a:lnTo>
                    <a:pt x="510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6" name="Freeform 18"/>
            <p:cNvSpPr>
              <a:spLocks/>
            </p:cNvSpPr>
            <p:nvPr/>
          </p:nvSpPr>
          <p:spPr bwMode="auto">
            <a:xfrm>
              <a:off x="11544" y="2668"/>
              <a:ext cx="499" cy="1013"/>
            </a:xfrm>
            <a:custGeom>
              <a:avLst/>
              <a:gdLst/>
              <a:ahLst/>
              <a:cxnLst>
                <a:cxn ang="0">
                  <a:pos x="244" y="345"/>
                </a:cxn>
                <a:cxn ang="0">
                  <a:pos x="476" y="345"/>
                </a:cxn>
                <a:cxn ang="0">
                  <a:pos x="476" y="301"/>
                </a:cxn>
                <a:cxn ang="0">
                  <a:pos x="244" y="301"/>
                </a:cxn>
                <a:cxn ang="0">
                  <a:pos x="244" y="0"/>
                </a:cxn>
                <a:cxn ang="0">
                  <a:pos x="199" y="0"/>
                </a:cxn>
                <a:cxn ang="0">
                  <a:pos x="199" y="89"/>
                </a:cxn>
                <a:cxn ang="0">
                  <a:pos x="177" y="167"/>
                </a:cxn>
                <a:cxn ang="0">
                  <a:pos x="133" y="234"/>
                </a:cxn>
                <a:cxn ang="0">
                  <a:pos x="77" y="290"/>
                </a:cxn>
                <a:cxn ang="0">
                  <a:pos x="0" y="312"/>
                </a:cxn>
                <a:cxn ang="0">
                  <a:pos x="0" y="345"/>
                </a:cxn>
                <a:cxn ang="0">
                  <a:pos x="133" y="345"/>
                </a:cxn>
                <a:cxn ang="0">
                  <a:pos x="133" y="791"/>
                </a:cxn>
                <a:cxn ang="0">
                  <a:pos x="144" y="891"/>
                </a:cxn>
                <a:cxn ang="0">
                  <a:pos x="188" y="958"/>
                </a:cxn>
                <a:cxn ang="0">
                  <a:pos x="244" y="991"/>
                </a:cxn>
                <a:cxn ang="0">
                  <a:pos x="299" y="1002"/>
                </a:cxn>
                <a:cxn ang="0">
                  <a:pos x="343" y="1013"/>
                </a:cxn>
                <a:cxn ang="0">
                  <a:pos x="410" y="991"/>
                </a:cxn>
                <a:cxn ang="0">
                  <a:pos x="465" y="936"/>
                </a:cxn>
                <a:cxn ang="0">
                  <a:pos x="487" y="869"/>
                </a:cxn>
                <a:cxn ang="0">
                  <a:pos x="499" y="791"/>
                </a:cxn>
                <a:cxn ang="0">
                  <a:pos x="499" y="702"/>
                </a:cxn>
                <a:cxn ang="0">
                  <a:pos x="454" y="702"/>
                </a:cxn>
                <a:cxn ang="0">
                  <a:pos x="454" y="846"/>
                </a:cxn>
                <a:cxn ang="0">
                  <a:pos x="443" y="891"/>
                </a:cxn>
                <a:cxn ang="0">
                  <a:pos x="421" y="924"/>
                </a:cxn>
                <a:cxn ang="0">
                  <a:pos x="377" y="969"/>
                </a:cxn>
                <a:cxn ang="0">
                  <a:pos x="321" y="969"/>
                </a:cxn>
                <a:cxn ang="0">
                  <a:pos x="277" y="924"/>
                </a:cxn>
                <a:cxn ang="0">
                  <a:pos x="244" y="858"/>
                </a:cxn>
                <a:cxn ang="0">
                  <a:pos x="244" y="791"/>
                </a:cxn>
                <a:cxn ang="0">
                  <a:pos x="244" y="345"/>
                </a:cxn>
              </a:cxnLst>
              <a:rect l="0" t="0" r="r" b="b"/>
              <a:pathLst>
                <a:path w="499" h="1013">
                  <a:moveTo>
                    <a:pt x="244" y="345"/>
                  </a:moveTo>
                  <a:lnTo>
                    <a:pt x="476" y="345"/>
                  </a:lnTo>
                  <a:lnTo>
                    <a:pt x="476" y="301"/>
                  </a:lnTo>
                  <a:lnTo>
                    <a:pt x="244" y="301"/>
                  </a:lnTo>
                  <a:lnTo>
                    <a:pt x="244" y="0"/>
                  </a:lnTo>
                  <a:lnTo>
                    <a:pt x="199" y="0"/>
                  </a:lnTo>
                  <a:lnTo>
                    <a:pt x="199" y="89"/>
                  </a:lnTo>
                  <a:lnTo>
                    <a:pt x="177" y="167"/>
                  </a:lnTo>
                  <a:lnTo>
                    <a:pt x="133" y="234"/>
                  </a:lnTo>
                  <a:lnTo>
                    <a:pt x="77" y="290"/>
                  </a:lnTo>
                  <a:lnTo>
                    <a:pt x="0" y="312"/>
                  </a:lnTo>
                  <a:lnTo>
                    <a:pt x="0" y="345"/>
                  </a:lnTo>
                  <a:lnTo>
                    <a:pt x="133" y="345"/>
                  </a:lnTo>
                  <a:lnTo>
                    <a:pt x="133" y="791"/>
                  </a:lnTo>
                  <a:lnTo>
                    <a:pt x="144" y="891"/>
                  </a:lnTo>
                  <a:lnTo>
                    <a:pt x="188" y="958"/>
                  </a:lnTo>
                  <a:lnTo>
                    <a:pt x="244" y="991"/>
                  </a:lnTo>
                  <a:lnTo>
                    <a:pt x="299" y="1002"/>
                  </a:lnTo>
                  <a:lnTo>
                    <a:pt x="343" y="1013"/>
                  </a:lnTo>
                  <a:lnTo>
                    <a:pt x="410" y="991"/>
                  </a:lnTo>
                  <a:lnTo>
                    <a:pt x="465" y="936"/>
                  </a:lnTo>
                  <a:lnTo>
                    <a:pt x="487" y="869"/>
                  </a:lnTo>
                  <a:lnTo>
                    <a:pt x="499" y="791"/>
                  </a:lnTo>
                  <a:lnTo>
                    <a:pt x="499" y="702"/>
                  </a:lnTo>
                  <a:lnTo>
                    <a:pt x="454" y="702"/>
                  </a:lnTo>
                  <a:lnTo>
                    <a:pt x="454" y="846"/>
                  </a:lnTo>
                  <a:lnTo>
                    <a:pt x="443" y="891"/>
                  </a:lnTo>
                  <a:lnTo>
                    <a:pt x="421" y="924"/>
                  </a:lnTo>
                  <a:lnTo>
                    <a:pt x="377" y="969"/>
                  </a:lnTo>
                  <a:lnTo>
                    <a:pt x="321" y="969"/>
                  </a:lnTo>
                  <a:lnTo>
                    <a:pt x="277" y="924"/>
                  </a:lnTo>
                  <a:lnTo>
                    <a:pt x="244" y="858"/>
                  </a:lnTo>
                  <a:lnTo>
                    <a:pt x="244" y="791"/>
                  </a:lnTo>
                  <a:lnTo>
                    <a:pt x="244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7" name="Freeform 19"/>
            <p:cNvSpPr>
              <a:spLocks/>
            </p:cNvSpPr>
            <p:nvPr/>
          </p:nvSpPr>
          <p:spPr bwMode="auto">
            <a:xfrm>
              <a:off x="12187" y="2545"/>
              <a:ext cx="798" cy="1114"/>
            </a:xfrm>
            <a:custGeom>
              <a:avLst/>
              <a:gdLst/>
              <a:ahLst/>
              <a:cxnLst>
                <a:cxn ang="0">
                  <a:pos x="676" y="713"/>
                </a:cxn>
                <a:cxn ang="0">
                  <a:pos x="676" y="602"/>
                </a:cxn>
                <a:cxn ang="0">
                  <a:pos x="665" y="524"/>
                </a:cxn>
                <a:cxn ang="0">
                  <a:pos x="631" y="468"/>
                </a:cxn>
                <a:cxn ang="0">
                  <a:pos x="609" y="446"/>
                </a:cxn>
                <a:cxn ang="0">
                  <a:pos x="587" y="435"/>
                </a:cxn>
                <a:cxn ang="0">
                  <a:pos x="554" y="413"/>
                </a:cxn>
                <a:cxn ang="0">
                  <a:pos x="509" y="413"/>
                </a:cxn>
                <a:cxn ang="0">
                  <a:pos x="454" y="401"/>
                </a:cxn>
                <a:cxn ang="0">
                  <a:pos x="365" y="424"/>
                </a:cxn>
                <a:cxn ang="0">
                  <a:pos x="299" y="457"/>
                </a:cxn>
                <a:cxn ang="0">
                  <a:pos x="255" y="513"/>
                </a:cxn>
                <a:cxn ang="0">
                  <a:pos x="232" y="557"/>
                </a:cxn>
                <a:cxn ang="0">
                  <a:pos x="221" y="557"/>
                </a:cxn>
                <a:cxn ang="0">
                  <a:pos x="221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99" y="78"/>
                </a:cxn>
                <a:cxn ang="0">
                  <a:pos x="122" y="123"/>
                </a:cxn>
                <a:cxn ang="0">
                  <a:pos x="122" y="1025"/>
                </a:cxn>
                <a:cxn ang="0">
                  <a:pos x="110" y="1047"/>
                </a:cxn>
                <a:cxn ang="0">
                  <a:pos x="88" y="1059"/>
                </a:cxn>
                <a:cxn ang="0">
                  <a:pos x="55" y="1059"/>
                </a:cxn>
                <a:cxn ang="0">
                  <a:pos x="0" y="1070"/>
                </a:cxn>
                <a:cxn ang="0">
                  <a:pos x="0" y="1114"/>
                </a:cxn>
                <a:cxn ang="0">
                  <a:pos x="354" y="1114"/>
                </a:cxn>
                <a:cxn ang="0">
                  <a:pos x="354" y="1070"/>
                </a:cxn>
                <a:cxn ang="0">
                  <a:pos x="310" y="1070"/>
                </a:cxn>
                <a:cxn ang="0">
                  <a:pos x="277" y="1059"/>
                </a:cxn>
                <a:cxn ang="0">
                  <a:pos x="255" y="1059"/>
                </a:cxn>
                <a:cxn ang="0">
                  <a:pos x="243" y="1047"/>
                </a:cxn>
                <a:cxn ang="0">
                  <a:pos x="232" y="1025"/>
                </a:cxn>
                <a:cxn ang="0">
                  <a:pos x="232" y="702"/>
                </a:cxn>
                <a:cxn ang="0">
                  <a:pos x="255" y="591"/>
                </a:cxn>
                <a:cxn ang="0">
                  <a:pos x="299" y="502"/>
                </a:cxn>
                <a:cxn ang="0">
                  <a:pos x="365" y="457"/>
                </a:cxn>
                <a:cxn ang="0">
                  <a:pos x="443" y="435"/>
                </a:cxn>
                <a:cxn ang="0">
                  <a:pos x="509" y="457"/>
                </a:cxn>
                <a:cxn ang="0">
                  <a:pos x="543" y="490"/>
                </a:cxn>
                <a:cxn ang="0">
                  <a:pos x="565" y="546"/>
                </a:cxn>
                <a:cxn ang="0">
                  <a:pos x="565" y="1025"/>
                </a:cxn>
                <a:cxn ang="0">
                  <a:pos x="554" y="1047"/>
                </a:cxn>
                <a:cxn ang="0">
                  <a:pos x="532" y="1059"/>
                </a:cxn>
                <a:cxn ang="0">
                  <a:pos x="498" y="1059"/>
                </a:cxn>
                <a:cxn ang="0">
                  <a:pos x="443" y="1070"/>
                </a:cxn>
                <a:cxn ang="0">
                  <a:pos x="443" y="1114"/>
                </a:cxn>
                <a:cxn ang="0">
                  <a:pos x="798" y="1114"/>
                </a:cxn>
                <a:cxn ang="0">
                  <a:pos x="798" y="1070"/>
                </a:cxn>
                <a:cxn ang="0">
                  <a:pos x="753" y="1070"/>
                </a:cxn>
                <a:cxn ang="0">
                  <a:pos x="720" y="1059"/>
                </a:cxn>
                <a:cxn ang="0">
                  <a:pos x="698" y="1059"/>
                </a:cxn>
                <a:cxn ang="0">
                  <a:pos x="676" y="1036"/>
                </a:cxn>
                <a:cxn ang="0">
                  <a:pos x="676" y="1014"/>
                </a:cxn>
                <a:cxn ang="0">
                  <a:pos x="676" y="713"/>
                </a:cxn>
              </a:cxnLst>
              <a:rect l="0" t="0" r="r" b="b"/>
              <a:pathLst>
                <a:path w="798" h="1114">
                  <a:moveTo>
                    <a:pt x="676" y="713"/>
                  </a:moveTo>
                  <a:lnTo>
                    <a:pt x="676" y="602"/>
                  </a:lnTo>
                  <a:lnTo>
                    <a:pt x="665" y="524"/>
                  </a:lnTo>
                  <a:lnTo>
                    <a:pt x="631" y="468"/>
                  </a:lnTo>
                  <a:lnTo>
                    <a:pt x="609" y="446"/>
                  </a:lnTo>
                  <a:lnTo>
                    <a:pt x="587" y="435"/>
                  </a:lnTo>
                  <a:lnTo>
                    <a:pt x="554" y="413"/>
                  </a:lnTo>
                  <a:lnTo>
                    <a:pt x="509" y="413"/>
                  </a:lnTo>
                  <a:lnTo>
                    <a:pt x="454" y="401"/>
                  </a:lnTo>
                  <a:lnTo>
                    <a:pt x="365" y="424"/>
                  </a:lnTo>
                  <a:lnTo>
                    <a:pt x="299" y="457"/>
                  </a:lnTo>
                  <a:lnTo>
                    <a:pt x="255" y="513"/>
                  </a:lnTo>
                  <a:lnTo>
                    <a:pt x="232" y="557"/>
                  </a:lnTo>
                  <a:lnTo>
                    <a:pt x="221" y="557"/>
                  </a:lnTo>
                  <a:lnTo>
                    <a:pt x="221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99" y="78"/>
                  </a:lnTo>
                  <a:lnTo>
                    <a:pt x="122" y="123"/>
                  </a:lnTo>
                  <a:lnTo>
                    <a:pt x="122" y="1025"/>
                  </a:lnTo>
                  <a:lnTo>
                    <a:pt x="110" y="1047"/>
                  </a:lnTo>
                  <a:lnTo>
                    <a:pt x="88" y="1059"/>
                  </a:lnTo>
                  <a:lnTo>
                    <a:pt x="55" y="1059"/>
                  </a:lnTo>
                  <a:lnTo>
                    <a:pt x="0" y="1070"/>
                  </a:lnTo>
                  <a:lnTo>
                    <a:pt x="0" y="1114"/>
                  </a:lnTo>
                  <a:lnTo>
                    <a:pt x="354" y="1114"/>
                  </a:lnTo>
                  <a:lnTo>
                    <a:pt x="354" y="1070"/>
                  </a:lnTo>
                  <a:lnTo>
                    <a:pt x="310" y="1070"/>
                  </a:lnTo>
                  <a:lnTo>
                    <a:pt x="277" y="1059"/>
                  </a:lnTo>
                  <a:lnTo>
                    <a:pt x="255" y="1059"/>
                  </a:lnTo>
                  <a:lnTo>
                    <a:pt x="243" y="1047"/>
                  </a:lnTo>
                  <a:lnTo>
                    <a:pt x="232" y="1025"/>
                  </a:lnTo>
                  <a:lnTo>
                    <a:pt x="232" y="702"/>
                  </a:lnTo>
                  <a:lnTo>
                    <a:pt x="255" y="591"/>
                  </a:lnTo>
                  <a:lnTo>
                    <a:pt x="299" y="502"/>
                  </a:lnTo>
                  <a:lnTo>
                    <a:pt x="365" y="457"/>
                  </a:lnTo>
                  <a:lnTo>
                    <a:pt x="443" y="435"/>
                  </a:lnTo>
                  <a:lnTo>
                    <a:pt x="509" y="457"/>
                  </a:lnTo>
                  <a:lnTo>
                    <a:pt x="543" y="490"/>
                  </a:lnTo>
                  <a:lnTo>
                    <a:pt x="565" y="546"/>
                  </a:lnTo>
                  <a:lnTo>
                    <a:pt x="565" y="1025"/>
                  </a:lnTo>
                  <a:lnTo>
                    <a:pt x="554" y="1047"/>
                  </a:lnTo>
                  <a:lnTo>
                    <a:pt x="532" y="1059"/>
                  </a:lnTo>
                  <a:lnTo>
                    <a:pt x="498" y="1059"/>
                  </a:lnTo>
                  <a:lnTo>
                    <a:pt x="443" y="1070"/>
                  </a:lnTo>
                  <a:lnTo>
                    <a:pt x="443" y="1114"/>
                  </a:lnTo>
                  <a:lnTo>
                    <a:pt x="798" y="1114"/>
                  </a:lnTo>
                  <a:lnTo>
                    <a:pt x="798" y="1070"/>
                  </a:lnTo>
                  <a:lnTo>
                    <a:pt x="753" y="1070"/>
                  </a:lnTo>
                  <a:lnTo>
                    <a:pt x="720" y="1059"/>
                  </a:lnTo>
                  <a:lnTo>
                    <a:pt x="698" y="1059"/>
                  </a:lnTo>
                  <a:lnTo>
                    <a:pt x="676" y="1036"/>
                  </a:lnTo>
                  <a:lnTo>
                    <a:pt x="676" y="1014"/>
                  </a:lnTo>
                  <a:lnTo>
                    <a:pt x="676" y="7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8" name="Freeform 20"/>
            <p:cNvSpPr>
              <a:spLocks noEditPoints="1"/>
            </p:cNvSpPr>
            <p:nvPr/>
          </p:nvSpPr>
          <p:spPr bwMode="auto">
            <a:xfrm>
              <a:off x="13062" y="2935"/>
              <a:ext cx="621" cy="746"/>
            </a:xfrm>
            <a:custGeom>
              <a:avLst/>
              <a:gdLst/>
              <a:ahLst/>
              <a:cxnLst>
                <a:cxn ang="0">
                  <a:pos x="577" y="357"/>
                </a:cxn>
                <a:cxn ang="0">
                  <a:pos x="599" y="357"/>
                </a:cxn>
                <a:cxn ang="0">
                  <a:pos x="621" y="334"/>
                </a:cxn>
                <a:cxn ang="0">
                  <a:pos x="621" y="323"/>
                </a:cxn>
                <a:cxn ang="0">
                  <a:pos x="610" y="223"/>
                </a:cxn>
                <a:cxn ang="0">
                  <a:pos x="577" y="145"/>
                </a:cxn>
                <a:cxn ang="0">
                  <a:pos x="521" y="67"/>
                </a:cxn>
                <a:cxn ang="0">
                  <a:pos x="444" y="23"/>
                </a:cxn>
                <a:cxn ang="0">
                  <a:pos x="333" y="0"/>
                </a:cxn>
                <a:cxn ang="0">
                  <a:pos x="200" y="34"/>
                </a:cxn>
                <a:cxn ang="0">
                  <a:pos x="100" y="112"/>
                </a:cxn>
                <a:cxn ang="0">
                  <a:pos x="34" y="234"/>
                </a:cxn>
                <a:cxn ang="0">
                  <a:pos x="0" y="368"/>
                </a:cxn>
                <a:cxn ang="0">
                  <a:pos x="34" y="524"/>
                </a:cxn>
                <a:cxn ang="0">
                  <a:pos x="111" y="635"/>
                </a:cxn>
                <a:cxn ang="0">
                  <a:pos x="222" y="713"/>
                </a:cxn>
                <a:cxn ang="0">
                  <a:pos x="355" y="746"/>
                </a:cxn>
                <a:cxn ang="0">
                  <a:pos x="455" y="724"/>
                </a:cxn>
                <a:cxn ang="0">
                  <a:pos x="532" y="680"/>
                </a:cxn>
                <a:cxn ang="0">
                  <a:pos x="588" y="624"/>
                </a:cxn>
                <a:cxn ang="0">
                  <a:pos x="610" y="568"/>
                </a:cxn>
                <a:cxn ang="0">
                  <a:pos x="621" y="535"/>
                </a:cxn>
                <a:cxn ang="0">
                  <a:pos x="621" y="524"/>
                </a:cxn>
                <a:cxn ang="0">
                  <a:pos x="610" y="513"/>
                </a:cxn>
                <a:cxn ang="0">
                  <a:pos x="588" y="513"/>
                </a:cxn>
                <a:cxn ang="0">
                  <a:pos x="588" y="524"/>
                </a:cxn>
                <a:cxn ang="0">
                  <a:pos x="577" y="535"/>
                </a:cxn>
                <a:cxn ang="0">
                  <a:pos x="532" y="613"/>
                </a:cxn>
                <a:cxn ang="0">
                  <a:pos x="488" y="669"/>
                </a:cxn>
                <a:cxn ang="0">
                  <a:pos x="433" y="691"/>
                </a:cxn>
                <a:cxn ang="0">
                  <a:pos x="388" y="702"/>
                </a:cxn>
                <a:cxn ang="0">
                  <a:pos x="366" y="702"/>
                </a:cxn>
                <a:cxn ang="0">
                  <a:pos x="288" y="691"/>
                </a:cxn>
                <a:cxn ang="0">
                  <a:pos x="233" y="646"/>
                </a:cxn>
                <a:cxn ang="0">
                  <a:pos x="189" y="591"/>
                </a:cxn>
                <a:cxn ang="0">
                  <a:pos x="155" y="513"/>
                </a:cxn>
                <a:cxn ang="0">
                  <a:pos x="133" y="423"/>
                </a:cxn>
                <a:cxn ang="0">
                  <a:pos x="133" y="357"/>
                </a:cxn>
                <a:cxn ang="0">
                  <a:pos x="577" y="357"/>
                </a:cxn>
                <a:cxn ang="0">
                  <a:pos x="133" y="323"/>
                </a:cxn>
                <a:cxn ang="0">
                  <a:pos x="155" y="201"/>
                </a:cxn>
                <a:cxn ang="0">
                  <a:pos x="200" y="123"/>
                </a:cxn>
                <a:cxn ang="0">
                  <a:pos x="244" y="67"/>
                </a:cxn>
                <a:cxn ang="0">
                  <a:pos x="300" y="45"/>
                </a:cxn>
                <a:cxn ang="0">
                  <a:pos x="333" y="45"/>
                </a:cxn>
                <a:cxn ang="0">
                  <a:pos x="399" y="56"/>
                </a:cxn>
                <a:cxn ang="0">
                  <a:pos x="455" y="100"/>
                </a:cxn>
                <a:cxn ang="0">
                  <a:pos x="488" y="156"/>
                </a:cxn>
                <a:cxn ang="0">
                  <a:pos x="510" y="223"/>
                </a:cxn>
                <a:cxn ang="0">
                  <a:pos x="510" y="279"/>
                </a:cxn>
                <a:cxn ang="0">
                  <a:pos x="521" y="323"/>
                </a:cxn>
                <a:cxn ang="0">
                  <a:pos x="133" y="323"/>
                </a:cxn>
              </a:cxnLst>
              <a:rect l="0" t="0" r="r" b="b"/>
              <a:pathLst>
                <a:path w="621" h="746">
                  <a:moveTo>
                    <a:pt x="577" y="357"/>
                  </a:moveTo>
                  <a:lnTo>
                    <a:pt x="599" y="357"/>
                  </a:lnTo>
                  <a:lnTo>
                    <a:pt x="621" y="334"/>
                  </a:lnTo>
                  <a:lnTo>
                    <a:pt x="621" y="323"/>
                  </a:lnTo>
                  <a:lnTo>
                    <a:pt x="610" y="223"/>
                  </a:lnTo>
                  <a:lnTo>
                    <a:pt x="577" y="145"/>
                  </a:lnTo>
                  <a:lnTo>
                    <a:pt x="521" y="67"/>
                  </a:lnTo>
                  <a:lnTo>
                    <a:pt x="444" y="23"/>
                  </a:lnTo>
                  <a:lnTo>
                    <a:pt x="333" y="0"/>
                  </a:lnTo>
                  <a:lnTo>
                    <a:pt x="200" y="34"/>
                  </a:lnTo>
                  <a:lnTo>
                    <a:pt x="100" y="112"/>
                  </a:lnTo>
                  <a:lnTo>
                    <a:pt x="34" y="234"/>
                  </a:lnTo>
                  <a:lnTo>
                    <a:pt x="0" y="368"/>
                  </a:lnTo>
                  <a:lnTo>
                    <a:pt x="34" y="524"/>
                  </a:lnTo>
                  <a:lnTo>
                    <a:pt x="111" y="635"/>
                  </a:lnTo>
                  <a:lnTo>
                    <a:pt x="222" y="713"/>
                  </a:lnTo>
                  <a:lnTo>
                    <a:pt x="355" y="746"/>
                  </a:lnTo>
                  <a:lnTo>
                    <a:pt x="455" y="724"/>
                  </a:lnTo>
                  <a:lnTo>
                    <a:pt x="532" y="680"/>
                  </a:lnTo>
                  <a:lnTo>
                    <a:pt x="588" y="624"/>
                  </a:lnTo>
                  <a:lnTo>
                    <a:pt x="610" y="568"/>
                  </a:lnTo>
                  <a:lnTo>
                    <a:pt x="621" y="535"/>
                  </a:lnTo>
                  <a:lnTo>
                    <a:pt x="621" y="524"/>
                  </a:lnTo>
                  <a:lnTo>
                    <a:pt x="610" y="513"/>
                  </a:lnTo>
                  <a:lnTo>
                    <a:pt x="588" y="513"/>
                  </a:lnTo>
                  <a:lnTo>
                    <a:pt x="588" y="524"/>
                  </a:lnTo>
                  <a:lnTo>
                    <a:pt x="577" y="535"/>
                  </a:lnTo>
                  <a:lnTo>
                    <a:pt x="532" y="613"/>
                  </a:lnTo>
                  <a:lnTo>
                    <a:pt x="488" y="669"/>
                  </a:lnTo>
                  <a:lnTo>
                    <a:pt x="433" y="691"/>
                  </a:lnTo>
                  <a:lnTo>
                    <a:pt x="388" y="702"/>
                  </a:lnTo>
                  <a:lnTo>
                    <a:pt x="366" y="702"/>
                  </a:lnTo>
                  <a:lnTo>
                    <a:pt x="288" y="691"/>
                  </a:lnTo>
                  <a:lnTo>
                    <a:pt x="233" y="646"/>
                  </a:lnTo>
                  <a:lnTo>
                    <a:pt x="189" y="591"/>
                  </a:lnTo>
                  <a:lnTo>
                    <a:pt x="155" y="513"/>
                  </a:lnTo>
                  <a:lnTo>
                    <a:pt x="133" y="423"/>
                  </a:lnTo>
                  <a:lnTo>
                    <a:pt x="133" y="357"/>
                  </a:lnTo>
                  <a:lnTo>
                    <a:pt x="577" y="357"/>
                  </a:lnTo>
                  <a:close/>
                  <a:moveTo>
                    <a:pt x="133" y="323"/>
                  </a:moveTo>
                  <a:lnTo>
                    <a:pt x="155" y="201"/>
                  </a:lnTo>
                  <a:lnTo>
                    <a:pt x="200" y="123"/>
                  </a:lnTo>
                  <a:lnTo>
                    <a:pt x="244" y="67"/>
                  </a:lnTo>
                  <a:lnTo>
                    <a:pt x="300" y="45"/>
                  </a:lnTo>
                  <a:lnTo>
                    <a:pt x="333" y="45"/>
                  </a:lnTo>
                  <a:lnTo>
                    <a:pt x="399" y="56"/>
                  </a:lnTo>
                  <a:lnTo>
                    <a:pt x="455" y="100"/>
                  </a:lnTo>
                  <a:lnTo>
                    <a:pt x="488" y="156"/>
                  </a:lnTo>
                  <a:lnTo>
                    <a:pt x="510" y="223"/>
                  </a:lnTo>
                  <a:lnTo>
                    <a:pt x="510" y="279"/>
                  </a:lnTo>
                  <a:lnTo>
                    <a:pt x="521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9" name="Freeform 21"/>
            <p:cNvSpPr>
              <a:spLocks/>
            </p:cNvSpPr>
            <p:nvPr/>
          </p:nvSpPr>
          <p:spPr bwMode="auto">
            <a:xfrm>
              <a:off x="14525" y="2946"/>
              <a:ext cx="1242" cy="713"/>
            </a:xfrm>
            <a:custGeom>
              <a:avLst/>
              <a:gdLst/>
              <a:ahLst/>
              <a:cxnLst>
                <a:cxn ang="0">
                  <a:pos x="122" y="624"/>
                </a:cxn>
                <a:cxn ang="0">
                  <a:pos x="89" y="658"/>
                </a:cxn>
                <a:cxn ang="0">
                  <a:pos x="0" y="669"/>
                </a:cxn>
                <a:cxn ang="0">
                  <a:pos x="355" y="713"/>
                </a:cxn>
                <a:cxn ang="0">
                  <a:pos x="311" y="669"/>
                </a:cxn>
                <a:cxn ang="0">
                  <a:pos x="255" y="658"/>
                </a:cxn>
                <a:cxn ang="0">
                  <a:pos x="233" y="624"/>
                </a:cxn>
                <a:cxn ang="0">
                  <a:pos x="255" y="190"/>
                </a:cxn>
                <a:cxn ang="0">
                  <a:pos x="366" y="56"/>
                </a:cxn>
                <a:cxn ang="0">
                  <a:pos x="510" y="56"/>
                </a:cxn>
                <a:cxn ang="0">
                  <a:pos x="566" y="145"/>
                </a:cxn>
                <a:cxn ang="0">
                  <a:pos x="555" y="646"/>
                </a:cxn>
                <a:cxn ang="0">
                  <a:pos x="499" y="658"/>
                </a:cxn>
                <a:cxn ang="0">
                  <a:pos x="444" y="713"/>
                </a:cxn>
                <a:cxn ang="0">
                  <a:pos x="799" y="669"/>
                </a:cxn>
                <a:cxn ang="0">
                  <a:pos x="721" y="658"/>
                </a:cxn>
                <a:cxn ang="0">
                  <a:pos x="688" y="646"/>
                </a:cxn>
                <a:cxn ang="0">
                  <a:pos x="677" y="301"/>
                </a:cxn>
                <a:cxn ang="0">
                  <a:pos x="743" y="101"/>
                </a:cxn>
                <a:cxn ang="0">
                  <a:pos x="887" y="34"/>
                </a:cxn>
                <a:cxn ang="0">
                  <a:pos x="987" y="89"/>
                </a:cxn>
                <a:cxn ang="0">
                  <a:pos x="1009" y="624"/>
                </a:cxn>
                <a:cxn ang="0">
                  <a:pos x="976" y="658"/>
                </a:cxn>
                <a:cxn ang="0">
                  <a:pos x="887" y="669"/>
                </a:cxn>
                <a:cxn ang="0">
                  <a:pos x="1242" y="713"/>
                </a:cxn>
                <a:cxn ang="0">
                  <a:pos x="1198" y="669"/>
                </a:cxn>
                <a:cxn ang="0">
                  <a:pos x="1142" y="658"/>
                </a:cxn>
                <a:cxn ang="0">
                  <a:pos x="1120" y="201"/>
                </a:cxn>
                <a:cxn ang="0">
                  <a:pos x="1076" y="67"/>
                </a:cxn>
                <a:cxn ang="0">
                  <a:pos x="1031" y="34"/>
                </a:cxn>
                <a:cxn ang="0">
                  <a:pos x="954" y="12"/>
                </a:cxn>
                <a:cxn ang="0">
                  <a:pos x="810" y="23"/>
                </a:cxn>
                <a:cxn ang="0">
                  <a:pos x="699" y="112"/>
                </a:cxn>
                <a:cxn ang="0">
                  <a:pos x="632" y="78"/>
                </a:cxn>
                <a:cxn ang="0">
                  <a:pos x="521" y="12"/>
                </a:cxn>
                <a:cxn ang="0">
                  <a:pos x="355" y="23"/>
                </a:cxn>
                <a:cxn ang="0">
                  <a:pos x="222" y="167"/>
                </a:cxn>
                <a:cxn ang="0">
                  <a:pos x="0" y="23"/>
                </a:cxn>
                <a:cxn ang="0">
                  <a:pos x="45" y="67"/>
                </a:cxn>
                <a:cxn ang="0">
                  <a:pos x="100" y="89"/>
                </a:cxn>
                <a:cxn ang="0">
                  <a:pos x="122" y="123"/>
                </a:cxn>
              </a:cxnLst>
              <a:rect l="0" t="0" r="r" b="b"/>
              <a:pathLst>
                <a:path w="1242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89" y="658"/>
                  </a:lnTo>
                  <a:lnTo>
                    <a:pt x="45" y="658"/>
                  </a:lnTo>
                  <a:lnTo>
                    <a:pt x="0" y="669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9"/>
                  </a:lnTo>
                  <a:lnTo>
                    <a:pt x="311" y="669"/>
                  </a:lnTo>
                  <a:lnTo>
                    <a:pt x="278" y="658"/>
                  </a:lnTo>
                  <a:lnTo>
                    <a:pt x="255" y="658"/>
                  </a:lnTo>
                  <a:lnTo>
                    <a:pt x="244" y="646"/>
                  </a:lnTo>
                  <a:lnTo>
                    <a:pt x="233" y="624"/>
                  </a:lnTo>
                  <a:lnTo>
                    <a:pt x="233" y="301"/>
                  </a:lnTo>
                  <a:lnTo>
                    <a:pt x="255" y="190"/>
                  </a:lnTo>
                  <a:lnTo>
                    <a:pt x="300" y="101"/>
                  </a:lnTo>
                  <a:lnTo>
                    <a:pt x="366" y="56"/>
                  </a:lnTo>
                  <a:lnTo>
                    <a:pt x="444" y="34"/>
                  </a:lnTo>
                  <a:lnTo>
                    <a:pt x="510" y="56"/>
                  </a:lnTo>
                  <a:lnTo>
                    <a:pt x="544" y="89"/>
                  </a:lnTo>
                  <a:lnTo>
                    <a:pt x="566" y="145"/>
                  </a:lnTo>
                  <a:lnTo>
                    <a:pt x="566" y="624"/>
                  </a:lnTo>
                  <a:lnTo>
                    <a:pt x="555" y="646"/>
                  </a:lnTo>
                  <a:lnTo>
                    <a:pt x="533" y="658"/>
                  </a:lnTo>
                  <a:lnTo>
                    <a:pt x="499" y="658"/>
                  </a:lnTo>
                  <a:lnTo>
                    <a:pt x="444" y="669"/>
                  </a:lnTo>
                  <a:lnTo>
                    <a:pt x="444" y="713"/>
                  </a:lnTo>
                  <a:lnTo>
                    <a:pt x="799" y="713"/>
                  </a:lnTo>
                  <a:lnTo>
                    <a:pt x="799" y="669"/>
                  </a:lnTo>
                  <a:lnTo>
                    <a:pt x="754" y="669"/>
                  </a:lnTo>
                  <a:lnTo>
                    <a:pt x="721" y="658"/>
                  </a:lnTo>
                  <a:lnTo>
                    <a:pt x="699" y="658"/>
                  </a:lnTo>
                  <a:lnTo>
                    <a:pt x="688" y="646"/>
                  </a:lnTo>
                  <a:lnTo>
                    <a:pt x="677" y="624"/>
                  </a:lnTo>
                  <a:lnTo>
                    <a:pt x="677" y="301"/>
                  </a:lnTo>
                  <a:lnTo>
                    <a:pt x="699" y="190"/>
                  </a:lnTo>
                  <a:lnTo>
                    <a:pt x="743" y="101"/>
                  </a:lnTo>
                  <a:lnTo>
                    <a:pt x="810" y="56"/>
                  </a:lnTo>
                  <a:lnTo>
                    <a:pt x="887" y="34"/>
                  </a:lnTo>
                  <a:lnTo>
                    <a:pt x="954" y="56"/>
                  </a:lnTo>
                  <a:lnTo>
                    <a:pt x="987" y="89"/>
                  </a:lnTo>
                  <a:lnTo>
                    <a:pt x="1009" y="145"/>
                  </a:lnTo>
                  <a:lnTo>
                    <a:pt x="1009" y="624"/>
                  </a:lnTo>
                  <a:lnTo>
                    <a:pt x="998" y="646"/>
                  </a:lnTo>
                  <a:lnTo>
                    <a:pt x="976" y="658"/>
                  </a:lnTo>
                  <a:lnTo>
                    <a:pt x="943" y="658"/>
                  </a:lnTo>
                  <a:lnTo>
                    <a:pt x="887" y="669"/>
                  </a:lnTo>
                  <a:lnTo>
                    <a:pt x="887" y="713"/>
                  </a:lnTo>
                  <a:lnTo>
                    <a:pt x="1242" y="713"/>
                  </a:lnTo>
                  <a:lnTo>
                    <a:pt x="1242" y="669"/>
                  </a:lnTo>
                  <a:lnTo>
                    <a:pt x="1198" y="669"/>
                  </a:lnTo>
                  <a:lnTo>
                    <a:pt x="1164" y="658"/>
                  </a:lnTo>
                  <a:lnTo>
                    <a:pt x="1142" y="658"/>
                  </a:lnTo>
                  <a:lnTo>
                    <a:pt x="1120" y="635"/>
                  </a:lnTo>
                  <a:lnTo>
                    <a:pt x="1120" y="201"/>
                  </a:lnTo>
                  <a:lnTo>
                    <a:pt x="1109" y="123"/>
                  </a:lnTo>
                  <a:lnTo>
                    <a:pt x="1076" y="67"/>
                  </a:lnTo>
                  <a:lnTo>
                    <a:pt x="1053" y="45"/>
                  </a:lnTo>
                  <a:lnTo>
                    <a:pt x="1031" y="34"/>
                  </a:lnTo>
                  <a:lnTo>
                    <a:pt x="998" y="12"/>
                  </a:lnTo>
                  <a:lnTo>
                    <a:pt x="954" y="12"/>
                  </a:lnTo>
                  <a:lnTo>
                    <a:pt x="898" y="0"/>
                  </a:lnTo>
                  <a:lnTo>
                    <a:pt x="810" y="23"/>
                  </a:lnTo>
                  <a:lnTo>
                    <a:pt x="743" y="56"/>
                  </a:lnTo>
                  <a:lnTo>
                    <a:pt x="699" y="112"/>
                  </a:lnTo>
                  <a:lnTo>
                    <a:pt x="666" y="156"/>
                  </a:lnTo>
                  <a:lnTo>
                    <a:pt x="632" y="78"/>
                  </a:lnTo>
                  <a:lnTo>
                    <a:pt x="577" y="34"/>
                  </a:lnTo>
                  <a:lnTo>
                    <a:pt x="521" y="12"/>
                  </a:lnTo>
                  <a:lnTo>
                    <a:pt x="455" y="0"/>
                  </a:lnTo>
                  <a:lnTo>
                    <a:pt x="355" y="23"/>
                  </a:lnTo>
                  <a:lnTo>
                    <a:pt x="278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78" y="78"/>
                  </a:lnTo>
                  <a:lnTo>
                    <a:pt x="100" y="89"/>
                  </a:lnTo>
                  <a:lnTo>
                    <a:pt x="111" y="101"/>
                  </a:lnTo>
                  <a:lnTo>
                    <a:pt x="122" y="123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0" name="Freeform 22"/>
            <p:cNvSpPr>
              <a:spLocks noEditPoints="1"/>
            </p:cNvSpPr>
            <p:nvPr/>
          </p:nvSpPr>
          <p:spPr bwMode="auto">
            <a:xfrm>
              <a:off x="15856" y="2590"/>
              <a:ext cx="343" cy="1069"/>
            </a:xfrm>
            <a:custGeom>
              <a:avLst/>
              <a:gdLst/>
              <a:ahLst/>
              <a:cxnLst>
                <a:cxn ang="0">
                  <a:pos x="232" y="356"/>
                </a:cxn>
                <a:cxn ang="0">
                  <a:pos x="0" y="379"/>
                </a:cxn>
                <a:cxn ang="0">
                  <a:pos x="0" y="423"/>
                </a:cxn>
                <a:cxn ang="0">
                  <a:pos x="44" y="423"/>
                </a:cxn>
                <a:cxn ang="0">
                  <a:pos x="77" y="434"/>
                </a:cxn>
                <a:cxn ang="0">
                  <a:pos x="99" y="445"/>
                </a:cxn>
                <a:cxn ang="0">
                  <a:pos x="110" y="457"/>
                </a:cxn>
                <a:cxn ang="0">
                  <a:pos x="122" y="479"/>
                </a:cxn>
                <a:cxn ang="0">
                  <a:pos x="122" y="980"/>
                </a:cxn>
                <a:cxn ang="0">
                  <a:pos x="110" y="1002"/>
                </a:cxn>
                <a:cxn ang="0">
                  <a:pos x="88" y="1014"/>
                </a:cxn>
                <a:cxn ang="0">
                  <a:pos x="55" y="1014"/>
                </a:cxn>
                <a:cxn ang="0">
                  <a:pos x="0" y="1025"/>
                </a:cxn>
                <a:cxn ang="0">
                  <a:pos x="0" y="1069"/>
                </a:cxn>
                <a:cxn ang="0">
                  <a:pos x="343" y="1069"/>
                </a:cxn>
                <a:cxn ang="0">
                  <a:pos x="343" y="1025"/>
                </a:cxn>
                <a:cxn ang="0">
                  <a:pos x="299" y="1025"/>
                </a:cxn>
                <a:cxn ang="0">
                  <a:pos x="266" y="1014"/>
                </a:cxn>
                <a:cxn ang="0">
                  <a:pos x="243" y="1014"/>
                </a:cxn>
                <a:cxn ang="0">
                  <a:pos x="232" y="991"/>
                </a:cxn>
                <a:cxn ang="0">
                  <a:pos x="232" y="947"/>
                </a:cxn>
                <a:cxn ang="0">
                  <a:pos x="232" y="356"/>
                </a:cxn>
                <a:cxn ang="0">
                  <a:pos x="232" y="78"/>
                </a:cxn>
                <a:cxn ang="0">
                  <a:pos x="232" y="45"/>
                </a:cxn>
                <a:cxn ang="0">
                  <a:pos x="188" y="0"/>
                </a:cxn>
                <a:cxn ang="0">
                  <a:pos x="122" y="0"/>
                </a:cxn>
                <a:cxn ang="0">
                  <a:pos x="99" y="11"/>
                </a:cxn>
                <a:cxn ang="0">
                  <a:pos x="77" y="33"/>
                </a:cxn>
                <a:cxn ang="0">
                  <a:pos x="66" y="56"/>
                </a:cxn>
                <a:cxn ang="0">
                  <a:pos x="66" y="78"/>
                </a:cxn>
                <a:cxn ang="0">
                  <a:pos x="77" y="111"/>
                </a:cxn>
                <a:cxn ang="0">
                  <a:pos x="88" y="134"/>
                </a:cxn>
                <a:cxn ang="0">
                  <a:pos x="122" y="156"/>
                </a:cxn>
                <a:cxn ang="0">
                  <a:pos x="155" y="167"/>
                </a:cxn>
                <a:cxn ang="0">
                  <a:pos x="188" y="156"/>
                </a:cxn>
                <a:cxn ang="0">
                  <a:pos x="210" y="145"/>
                </a:cxn>
                <a:cxn ang="0">
                  <a:pos x="232" y="111"/>
                </a:cxn>
                <a:cxn ang="0">
                  <a:pos x="232" y="78"/>
                </a:cxn>
              </a:cxnLst>
              <a:rect l="0" t="0" r="r" b="b"/>
              <a:pathLst>
                <a:path w="343" h="1069">
                  <a:moveTo>
                    <a:pt x="232" y="356"/>
                  </a:moveTo>
                  <a:lnTo>
                    <a:pt x="0" y="379"/>
                  </a:lnTo>
                  <a:lnTo>
                    <a:pt x="0" y="423"/>
                  </a:lnTo>
                  <a:lnTo>
                    <a:pt x="44" y="423"/>
                  </a:lnTo>
                  <a:lnTo>
                    <a:pt x="77" y="434"/>
                  </a:lnTo>
                  <a:lnTo>
                    <a:pt x="99" y="445"/>
                  </a:lnTo>
                  <a:lnTo>
                    <a:pt x="110" y="457"/>
                  </a:lnTo>
                  <a:lnTo>
                    <a:pt x="122" y="479"/>
                  </a:lnTo>
                  <a:lnTo>
                    <a:pt x="122" y="980"/>
                  </a:lnTo>
                  <a:lnTo>
                    <a:pt x="110" y="1002"/>
                  </a:lnTo>
                  <a:lnTo>
                    <a:pt x="88" y="1014"/>
                  </a:lnTo>
                  <a:lnTo>
                    <a:pt x="55" y="1014"/>
                  </a:lnTo>
                  <a:lnTo>
                    <a:pt x="0" y="1025"/>
                  </a:lnTo>
                  <a:lnTo>
                    <a:pt x="0" y="1069"/>
                  </a:lnTo>
                  <a:lnTo>
                    <a:pt x="343" y="1069"/>
                  </a:lnTo>
                  <a:lnTo>
                    <a:pt x="343" y="1025"/>
                  </a:lnTo>
                  <a:lnTo>
                    <a:pt x="299" y="1025"/>
                  </a:lnTo>
                  <a:lnTo>
                    <a:pt x="266" y="1014"/>
                  </a:lnTo>
                  <a:lnTo>
                    <a:pt x="243" y="1014"/>
                  </a:lnTo>
                  <a:lnTo>
                    <a:pt x="232" y="991"/>
                  </a:lnTo>
                  <a:lnTo>
                    <a:pt x="232" y="947"/>
                  </a:lnTo>
                  <a:lnTo>
                    <a:pt x="232" y="356"/>
                  </a:lnTo>
                  <a:close/>
                  <a:moveTo>
                    <a:pt x="232" y="78"/>
                  </a:moveTo>
                  <a:lnTo>
                    <a:pt x="232" y="45"/>
                  </a:lnTo>
                  <a:lnTo>
                    <a:pt x="188" y="0"/>
                  </a:lnTo>
                  <a:lnTo>
                    <a:pt x="122" y="0"/>
                  </a:lnTo>
                  <a:lnTo>
                    <a:pt x="99" y="11"/>
                  </a:lnTo>
                  <a:lnTo>
                    <a:pt x="77" y="33"/>
                  </a:lnTo>
                  <a:lnTo>
                    <a:pt x="66" y="56"/>
                  </a:lnTo>
                  <a:lnTo>
                    <a:pt x="66" y="78"/>
                  </a:lnTo>
                  <a:lnTo>
                    <a:pt x="77" y="111"/>
                  </a:lnTo>
                  <a:lnTo>
                    <a:pt x="88" y="134"/>
                  </a:lnTo>
                  <a:lnTo>
                    <a:pt x="122" y="156"/>
                  </a:lnTo>
                  <a:lnTo>
                    <a:pt x="155" y="167"/>
                  </a:lnTo>
                  <a:lnTo>
                    <a:pt x="188" y="156"/>
                  </a:lnTo>
                  <a:lnTo>
                    <a:pt x="210" y="145"/>
                  </a:lnTo>
                  <a:lnTo>
                    <a:pt x="232" y="111"/>
                  </a:lnTo>
                  <a:lnTo>
                    <a:pt x="232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1" name="Freeform 23"/>
            <p:cNvSpPr>
              <a:spLocks/>
            </p:cNvSpPr>
            <p:nvPr/>
          </p:nvSpPr>
          <p:spPr bwMode="auto">
            <a:xfrm>
              <a:off x="16299" y="2946"/>
              <a:ext cx="798" cy="713"/>
            </a:xfrm>
            <a:custGeom>
              <a:avLst/>
              <a:gdLst/>
              <a:ahLst/>
              <a:cxnLst>
                <a:cxn ang="0">
                  <a:pos x="122" y="156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89" y="658"/>
                </a:cxn>
                <a:cxn ang="0">
                  <a:pos x="55" y="658"/>
                </a:cxn>
                <a:cxn ang="0">
                  <a:pos x="0" y="669"/>
                </a:cxn>
                <a:cxn ang="0">
                  <a:pos x="0" y="713"/>
                </a:cxn>
                <a:cxn ang="0">
                  <a:pos x="355" y="713"/>
                </a:cxn>
                <a:cxn ang="0">
                  <a:pos x="355" y="669"/>
                </a:cxn>
                <a:cxn ang="0">
                  <a:pos x="299" y="669"/>
                </a:cxn>
                <a:cxn ang="0">
                  <a:pos x="266" y="658"/>
                </a:cxn>
                <a:cxn ang="0">
                  <a:pos x="244" y="646"/>
                </a:cxn>
                <a:cxn ang="0">
                  <a:pos x="233" y="624"/>
                </a:cxn>
                <a:cxn ang="0">
                  <a:pos x="233" y="301"/>
                </a:cxn>
                <a:cxn ang="0">
                  <a:pos x="255" y="190"/>
                </a:cxn>
                <a:cxn ang="0">
                  <a:pos x="299" y="101"/>
                </a:cxn>
                <a:cxn ang="0">
                  <a:pos x="377" y="56"/>
                </a:cxn>
                <a:cxn ang="0">
                  <a:pos x="443" y="34"/>
                </a:cxn>
                <a:cxn ang="0">
                  <a:pos x="510" y="56"/>
                </a:cxn>
                <a:cxn ang="0">
                  <a:pos x="543" y="89"/>
                </a:cxn>
                <a:cxn ang="0">
                  <a:pos x="565" y="145"/>
                </a:cxn>
                <a:cxn ang="0">
                  <a:pos x="565" y="624"/>
                </a:cxn>
                <a:cxn ang="0">
                  <a:pos x="554" y="646"/>
                </a:cxn>
                <a:cxn ang="0">
                  <a:pos x="532" y="658"/>
                </a:cxn>
                <a:cxn ang="0">
                  <a:pos x="499" y="658"/>
                </a:cxn>
                <a:cxn ang="0">
                  <a:pos x="443" y="669"/>
                </a:cxn>
                <a:cxn ang="0">
                  <a:pos x="443" y="713"/>
                </a:cxn>
                <a:cxn ang="0">
                  <a:pos x="798" y="713"/>
                </a:cxn>
                <a:cxn ang="0">
                  <a:pos x="798" y="669"/>
                </a:cxn>
                <a:cxn ang="0">
                  <a:pos x="754" y="669"/>
                </a:cxn>
                <a:cxn ang="0">
                  <a:pos x="720" y="658"/>
                </a:cxn>
                <a:cxn ang="0">
                  <a:pos x="698" y="658"/>
                </a:cxn>
                <a:cxn ang="0">
                  <a:pos x="676" y="613"/>
                </a:cxn>
                <a:cxn ang="0">
                  <a:pos x="676" y="201"/>
                </a:cxn>
                <a:cxn ang="0">
                  <a:pos x="665" y="123"/>
                </a:cxn>
                <a:cxn ang="0">
                  <a:pos x="632" y="67"/>
                </a:cxn>
                <a:cxn ang="0">
                  <a:pos x="610" y="45"/>
                </a:cxn>
                <a:cxn ang="0">
                  <a:pos x="587" y="34"/>
                </a:cxn>
                <a:cxn ang="0">
                  <a:pos x="554" y="12"/>
                </a:cxn>
                <a:cxn ang="0">
                  <a:pos x="510" y="12"/>
                </a:cxn>
                <a:cxn ang="0">
                  <a:pos x="466" y="0"/>
                </a:cxn>
                <a:cxn ang="0">
                  <a:pos x="355" y="23"/>
                </a:cxn>
                <a:cxn ang="0">
                  <a:pos x="277" y="78"/>
                </a:cxn>
                <a:cxn ang="0">
                  <a:pos x="222" y="167"/>
                </a:cxn>
                <a:cxn ang="0">
                  <a:pos x="222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00" y="89"/>
                </a:cxn>
                <a:cxn ang="0">
                  <a:pos x="111" y="101"/>
                </a:cxn>
                <a:cxn ang="0">
                  <a:pos x="122" y="123"/>
                </a:cxn>
                <a:cxn ang="0">
                  <a:pos x="122" y="156"/>
                </a:cxn>
              </a:cxnLst>
              <a:rect l="0" t="0" r="r" b="b"/>
              <a:pathLst>
                <a:path w="798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89" y="658"/>
                  </a:lnTo>
                  <a:lnTo>
                    <a:pt x="55" y="658"/>
                  </a:lnTo>
                  <a:lnTo>
                    <a:pt x="0" y="669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9"/>
                  </a:lnTo>
                  <a:lnTo>
                    <a:pt x="299" y="669"/>
                  </a:lnTo>
                  <a:lnTo>
                    <a:pt x="266" y="658"/>
                  </a:lnTo>
                  <a:lnTo>
                    <a:pt x="244" y="646"/>
                  </a:lnTo>
                  <a:lnTo>
                    <a:pt x="233" y="624"/>
                  </a:lnTo>
                  <a:lnTo>
                    <a:pt x="233" y="301"/>
                  </a:lnTo>
                  <a:lnTo>
                    <a:pt x="255" y="190"/>
                  </a:lnTo>
                  <a:lnTo>
                    <a:pt x="299" y="101"/>
                  </a:lnTo>
                  <a:lnTo>
                    <a:pt x="377" y="56"/>
                  </a:lnTo>
                  <a:lnTo>
                    <a:pt x="443" y="34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24"/>
                  </a:lnTo>
                  <a:lnTo>
                    <a:pt x="554" y="646"/>
                  </a:lnTo>
                  <a:lnTo>
                    <a:pt x="532" y="658"/>
                  </a:lnTo>
                  <a:lnTo>
                    <a:pt x="499" y="658"/>
                  </a:lnTo>
                  <a:lnTo>
                    <a:pt x="443" y="669"/>
                  </a:lnTo>
                  <a:lnTo>
                    <a:pt x="443" y="713"/>
                  </a:lnTo>
                  <a:lnTo>
                    <a:pt x="798" y="713"/>
                  </a:lnTo>
                  <a:lnTo>
                    <a:pt x="798" y="669"/>
                  </a:lnTo>
                  <a:lnTo>
                    <a:pt x="754" y="669"/>
                  </a:lnTo>
                  <a:lnTo>
                    <a:pt x="720" y="658"/>
                  </a:lnTo>
                  <a:lnTo>
                    <a:pt x="698" y="658"/>
                  </a:lnTo>
                  <a:lnTo>
                    <a:pt x="676" y="613"/>
                  </a:lnTo>
                  <a:lnTo>
                    <a:pt x="676" y="201"/>
                  </a:lnTo>
                  <a:lnTo>
                    <a:pt x="665" y="123"/>
                  </a:lnTo>
                  <a:lnTo>
                    <a:pt x="632" y="67"/>
                  </a:lnTo>
                  <a:lnTo>
                    <a:pt x="610" y="45"/>
                  </a:lnTo>
                  <a:lnTo>
                    <a:pt x="587" y="34"/>
                  </a:lnTo>
                  <a:lnTo>
                    <a:pt x="554" y="12"/>
                  </a:lnTo>
                  <a:lnTo>
                    <a:pt x="510" y="12"/>
                  </a:lnTo>
                  <a:lnTo>
                    <a:pt x="466" y="0"/>
                  </a:lnTo>
                  <a:lnTo>
                    <a:pt x="355" y="23"/>
                  </a:lnTo>
                  <a:lnTo>
                    <a:pt x="277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00" y="89"/>
                  </a:lnTo>
                  <a:lnTo>
                    <a:pt x="111" y="101"/>
                  </a:lnTo>
                  <a:lnTo>
                    <a:pt x="122" y="123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2" name="Freeform 24"/>
            <p:cNvSpPr>
              <a:spLocks noEditPoints="1"/>
            </p:cNvSpPr>
            <p:nvPr/>
          </p:nvSpPr>
          <p:spPr bwMode="auto">
            <a:xfrm>
              <a:off x="17186" y="2590"/>
              <a:ext cx="343" cy="1069"/>
            </a:xfrm>
            <a:custGeom>
              <a:avLst/>
              <a:gdLst/>
              <a:ahLst/>
              <a:cxnLst>
                <a:cxn ang="0">
                  <a:pos x="233" y="356"/>
                </a:cxn>
                <a:cxn ang="0">
                  <a:pos x="11" y="379"/>
                </a:cxn>
                <a:cxn ang="0">
                  <a:pos x="11" y="423"/>
                </a:cxn>
                <a:cxn ang="0">
                  <a:pos x="66" y="423"/>
                </a:cxn>
                <a:cxn ang="0">
                  <a:pos x="99" y="434"/>
                </a:cxn>
                <a:cxn ang="0">
                  <a:pos x="111" y="445"/>
                </a:cxn>
                <a:cxn ang="0">
                  <a:pos x="122" y="479"/>
                </a:cxn>
                <a:cxn ang="0">
                  <a:pos x="122" y="980"/>
                </a:cxn>
                <a:cxn ang="0">
                  <a:pos x="111" y="1002"/>
                </a:cxn>
                <a:cxn ang="0">
                  <a:pos x="99" y="1014"/>
                </a:cxn>
                <a:cxn ang="0">
                  <a:pos x="44" y="1014"/>
                </a:cxn>
                <a:cxn ang="0">
                  <a:pos x="0" y="1025"/>
                </a:cxn>
                <a:cxn ang="0">
                  <a:pos x="0" y="1069"/>
                </a:cxn>
                <a:cxn ang="0">
                  <a:pos x="343" y="1069"/>
                </a:cxn>
                <a:cxn ang="0">
                  <a:pos x="343" y="1025"/>
                </a:cxn>
                <a:cxn ang="0">
                  <a:pos x="299" y="1025"/>
                </a:cxn>
                <a:cxn ang="0">
                  <a:pos x="266" y="1014"/>
                </a:cxn>
                <a:cxn ang="0">
                  <a:pos x="244" y="1014"/>
                </a:cxn>
                <a:cxn ang="0">
                  <a:pos x="233" y="991"/>
                </a:cxn>
                <a:cxn ang="0">
                  <a:pos x="233" y="947"/>
                </a:cxn>
                <a:cxn ang="0">
                  <a:pos x="233" y="356"/>
                </a:cxn>
                <a:cxn ang="0">
                  <a:pos x="233" y="78"/>
                </a:cxn>
                <a:cxn ang="0">
                  <a:pos x="233" y="56"/>
                </a:cxn>
                <a:cxn ang="0">
                  <a:pos x="221" y="22"/>
                </a:cxn>
                <a:cxn ang="0">
                  <a:pos x="177" y="0"/>
                </a:cxn>
                <a:cxn ang="0">
                  <a:pos x="122" y="0"/>
                </a:cxn>
                <a:cxn ang="0">
                  <a:pos x="99" y="11"/>
                </a:cxn>
                <a:cxn ang="0">
                  <a:pos x="66" y="78"/>
                </a:cxn>
                <a:cxn ang="0">
                  <a:pos x="77" y="111"/>
                </a:cxn>
                <a:cxn ang="0">
                  <a:pos x="88" y="134"/>
                </a:cxn>
                <a:cxn ang="0">
                  <a:pos x="122" y="156"/>
                </a:cxn>
                <a:cxn ang="0">
                  <a:pos x="155" y="167"/>
                </a:cxn>
                <a:cxn ang="0">
                  <a:pos x="188" y="156"/>
                </a:cxn>
                <a:cxn ang="0">
                  <a:pos x="210" y="145"/>
                </a:cxn>
                <a:cxn ang="0">
                  <a:pos x="233" y="111"/>
                </a:cxn>
                <a:cxn ang="0">
                  <a:pos x="233" y="78"/>
                </a:cxn>
              </a:cxnLst>
              <a:rect l="0" t="0" r="r" b="b"/>
              <a:pathLst>
                <a:path w="343" h="1069">
                  <a:moveTo>
                    <a:pt x="233" y="356"/>
                  </a:moveTo>
                  <a:lnTo>
                    <a:pt x="11" y="379"/>
                  </a:lnTo>
                  <a:lnTo>
                    <a:pt x="11" y="423"/>
                  </a:lnTo>
                  <a:lnTo>
                    <a:pt x="66" y="423"/>
                  </a:lnTo>
                  <a:lnTo>
                    <a:pt x="99" y="434"/>
                  </a:lnTo>
                  <a:lnTo>
                    <a:pt x="111" y="445"/>
                  </a:lnTo>
                  <a:lnTo>
                    <a:pt x="122" y="479"/>
                  </a:lnTo>
                  <a:lnTo>
                    <a:pt x="122" y="980"/>
                  </a:lnTo>
                  <a:lnTo>
                    <a:pt x="111" y="1002"/>
                  </a:lnTo>
                  <a:lnTo>
                    <a:pt x="99" y="1014"/>
                  </a:lnTo>
                  <a:lnTo>
                    <a:pt x="44" y="1014"/>
                  </a:lnTo>
                  <a:lnTo>
                    <a:pt x="0" y="1025"/>
                  </a:lnTo>
                  <a:lnTo>
                    <a:pt x="0" y="1069"/>
                  </a:lnTo>
                  <a:lnTo>
                    <a:pt x="343" y="1069"/>
                  </a:lnTo>
                  <a:lnTo>
                    <a:pt x="343" y="1025"/>
                  </a:lnTo>
                  <a:lnTo>
                    <a:pt x="299" y="1025"/>
                  </a:lnTo>
                  <a:lnTo>
                    <a:pt x="266" y="1014"/>
                  </a:lnTo>
                  <a:lnTo>
                    <a:pt x="244" y="1014"/>
                  </a:lnTo>
                  <a:lnTo>
                    <a:pt x="233" y="991"/>
                  </a:lnTo>
                  <a:lnTo>
                    <a:pt x="233" y="947"/>
                  </a:lnTo>
                  <a:lnTo>
                    <a:pt x="233" y="356"/>
                  </a:lnTo>
                  <a:close/>
                  <a:moveTo>
                    <a:pt x="233" y="78"/>
                  </a:moveTo>
                  <a:lnTo>
                    <a:pt x="233" y="56"/>
                  </a:lnTo>
                  <a:lnTo>
                    <a:pt x="221" y="22"/>
                  </a:lnTo>
                  <a:lnTo>
                    <a:pt x="177" y="0"/>
                  </a:lnTo>
                  <a:lnTo>
                    <a:pt x="122" y="0"/>
                  </a:lnTo>
                  <a:lnTo>
                    <a:pt x="99" y="11"/>
                  </a:lnTo>
                  <a:lnTo>
                    <a:pt x="66" y="78"/>
                  </a:lnTo>
                  <a:lnTo>
                    <a:pt x="77" y="111"/>
                  </a:lnTo>
                  <a:lnTo>
                    <a:pt x="88" y="134"/>
                  </a:lnTo>
                  <a:lnTo>
                    <a:pt x="122" y="156"/>
                  </a:lnTo>
                  <a:lnTo>
                    <a:pt x="155" y="167"/>
                  </a:lnTo>
                  <a:lnTo>
                    <a:pt x="188" y="156"/>
                  </a:lnTo>
                  <a:lnTo>
                    <a:pt x="210" y="145"/>
                  </a:lnTo>
                  <a:lnTo>
                    <a:pt x="233" y="111"/>
                  </a:lnTo>
                  <a:lnTo>
                    <a:pt x="233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3" name="Freeform 25"/>
            <p:cNvSpPr>
              <a:spLocks/>
            </p:cNvSpPr>
            <p:nvPr/>
          </p:nvSpPr>
          <p:spPr bwMode="auto">
            <a:xfrm>
              <a:off x="17629" y="2946"/>
              <a:ext cx="1253" cy="713"/>
            </a:xfrm>
            <a:custGeom>
              <a:avLst/>
              <a:gdLst/>
              <a:ahLst/>
              <a:cxnLst>
                <a:cxn ang="0">
                  <a:pos x="122" y="624"/>
                </a:cxn>
                <a:cxn ang="0">
                  <a:pos x="100" y="658"/>
                </a:cxn>
                <a:cxn ang="0">
                  <a:pos x="0" y="669"/>
                </a:cxn>
                <a:cxn ang="0">
                  <a:pos x="355" y="713"/>
                </a:cxn>
                <a:cxn ang="0">
                  <a:pos x="299" y="669"/>
                </a:cxn>
                <a:cxn ang="0">
                  <a:pos x="244" y="646"/>
                </a:cxn>
                <a:cxn ang="0">
                  <a:pos x="233" y="301"/>
                </a:cxn>
                <a:cxn ang="0">
                  <a:pos x="299" y="101"/>
                </a:cxn>
                <a:cxn ang="0">
                  <a:pos x="455" y="34"/>
                </a:cxn>
                <a:cxn ang="0">
                  <a:pos x="543" y="89"/>
                </a:cxn>
                <a:cxn ang="0">
                  <a:pos x="565" y="624"/>
                </a:cxn>
                <a:cxn ang="0">
                  <a:pos x="543" y="658"/>
                </a:cxn>
                <a:cxn ang="0">
                  <a:pos x="444" y="669"/>
                </a:cxn>
                <a:cxn ang="0">
                  <a:pos x="809" y="713"/>
                </a:cxn>
                <a:cxn ang="0">
                  <a:pos x="765" y="669"/>
                </a:cxn>
                <a:cxn ang="0">
                  <a:pos x="698" y="658"/>
                </a:cxn>
                <a:cxn ang="0">
                  <a:pos x="676" y="624"/>
                </a:cxn>
                <a:cxn ang="0">
                  <a:pos x="698" y="190"/>
                </a:cxn>
                <a:cxn ang="0">
                  <a:pos x="820" y="56"/>
                </a:cxn>
                <a:cxn ang="0">
                  <a:pos x="953" y="56"/>
                </a:cxn>
                <a:cxn ang="0">
                  <a:pos x="1009" y="145"/>
                </a:cxn>
                <a:cxn ang="0">
                  <a:pos x="987" y="658"/>
                </a:cxn>
                <a:cxn ang="0">
                  <a:pos x="887" y="669"/>
                </a:cxn>
                <a:cxn ang="0">
                  <a:pos x="1253" y="713"/>
                </a:cxn>
                <a:cxn ang="0">
                  <a:pos x="1208" y="669"/>
                </a:cxn>
                <a:cxn ang="0">
                  <a:pos x="1142" y="658"/>
                </a:cxn>
                <a:cxn ang="0">
                  <a:pos x="1120" y="201"/>
                </a:cxn>
                <a:cxn ang="0">
                  <a:pos x="1075" y="67"/>
                </a:cxn>
                <a:cxn ang="0">
                  <a:pos x="1031" y="34"/>
                </a:cxn>
                <a:cxn ang="0">
                  <a:pos x="953" y="12"/>
                </a:cxn>
                <a:cxn ang="0">
                  <a:pos x="820" y="23"/>
                </a:cxn>
                <a:cxn ang="0">
                  <a:pos x="698" y="112"/>
                </a:cxn>
                <a:cxn ang="0">
                  <a:pos x="643" y="78"/>
                </a:cxn>
                <a:cxn ang="0">
                  <a:pos x="521" y="12"/>
                </a:cxn>
                <a:cxn ang="0">
                  <a:pos x="355" y="23"/>
                </a:cxn>
                <a:cxn ang="0">
                  <a:pos x="222" y="167"/>
                </a:cxn>
                <a:cxn ang="0">
                  <a:pos x="0" y="23"/>
                </a:cxn>
                <a:cxn ang="0">
                  <a:pos x="44" y="67"/>
                </a:cxn>
                <a:cxn ang="0">
                  <a:pos x="122" y="101"/>
                </a:cxn>
              </a:cxnLst>
              <a:rect l="0" t="0" r="r" b="b"/>
              <a:pathLst>
                <a:path w="1253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100" y="658"/>
                  </a:lnTo>
                  <a:lnTo>
                    <a:pt x="44" y="658"/>
                  </a:lnTo>
                  <a:lnTo>
                    <a:pt x="0" y="669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9"/>
                  </a:lnTo>
                  <a:lnTo>
                    <a:pt x="299" y="669"/>
                  </a:lnTo>
                  <a:lnTo>
                    <a:pt x="266" y="658"/>
                  </a:lnTo>
                  <a:lnTo>
                    <a:pt x="244" y="646"/>
                  </a:lnTo>
                  <a:lnTo>
                    <a:pt x="233" y="624"/>
                  </a:lnTo>
                  <a:lnTo>
                    <a:pt x="233" y="301"/>
                  </a:lnTo>
                  <a:lnTo>
                    <a:pt x="255" y="190"/>
                  </a:lnTo>
                  <a:lnTo>
                    <a:pt x="299" y="101"/>
                  </a:lnTo>
                  <a:lnTo>
                    <a:pt x="377" y="56"/>
                  </a:lnTo>
                  <a:lnTo>
                    <a:pt x="455" y="34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24"/>
                  </a:lnTo>
                  <a:lnTo>
                    <a:pt x="554" y="646"/>
                  </a:lnTo>
                  <a:lnTo>
                    <a:pt x="543" y="658"/>
                  </a:lnTo>
                  <a:lnTo>
                    <a:pt x="488" y="658"/>
                  </a:lnTo>
                  <a:lnTo>
                    <a:pt x="444" y="669"/>
                  </a:lnTo>
                  <a:lnTo>
                    <a:pt x="444" y="713"/>
                  </a:lnTo>
                  <a:lnTo>
                    <a:pt x="809" y="713"/>
                  </a:lnTo>
                  <a:lnTo>
                    <a:pt x="809" y="669"/>
                  </a:lnTo>
                  <a:lnTo>
                    <a:pt x="765" y="669"/>
                  </a:lnTo>
                  <a:lnTo>
                    <a:pt x="721" y="658"/>
                  </a:lnTo>
                  <a:lnTo>
                    <a:pt x="698" y="658"/>
                  </a:lnTo>
                  <a:lnTo>
                    <a:pt x="687" y="646"/>
                  </a:lnTo>
                  <a:lnTo>
                    <a:pt x="676" y="624"/>
                  </a:lnTo>
                  <a:lnTo>
                    <a:pt x="676" y="301"/>
                  </a:lnTo>
                  <a:lnTo>
                    <a:pt x="698" y="190"/>
                  </a:lnTo>
                  <a:lnTo>
                    <a:pt x="754" y="101"/>
                  </a:lnTo>
                  <a:lnTo>
                    <a:pt x="820" y="56"/>
                  </a:lnTo>
                  <a:lnTo>
                    <a:pt x="898" y="34"/>
                  </a:lnTo>
                  <a:lnTo>
                    <a:pt x="953" y="56"/>
                  </a:lnTo>
                  <a:lnTo>
                    <a:pt x="998" y="89"/>
                  </a:lnTo>
                  <a:lnTo>
                    <a:pt x="1009" y="145"/>
                  </a:lnTo>
                  <a:lnTo>
                    <a:pt x="1009" y="646"/>
                  </a:lnTo>
                  <a:lnTo>
                    <a:pt x="987" y="658"/>
                  </a:lnTo>
                  <a:lnTo>
                    <a:pt x="931" y="658"/>
                  </a:lnTo>
                  <a:lnTo>
                    <a:pt x="887" y="669"/>
                  </a:lnTo>
                  <a:lnTo>
                    <a:pt x="887" y="713"/>
                  </a:lnTo>
                  <a:lnTo>
                    <a:pt x="1253" y="713"/>
                  </a:lnTo>
                  <a:lnTo>
                    <a:pt x="1253" y="669"/>
                  </a:lnTo>
                  <a:lnTo>
                    <a:pt x="1208" y="669"/>
                  </a:lnTo>
                  <a:lnTo>
                    <a:pt x="1175" y="658"/>
                  </a:lnTo>
                  <a:lnTo>
                    <a:pt x="1142" y="658"/>
                  </a:lnTo>
                  <a:lnTo>
                    <a:pt x="1120" y="613"/>
                  </a:lnTo>
                  <a:lnTo>
                    <a:pt x="1120" y="201"/>
                  </a:lnTo>
                  <a:lnTo>
                    <a:pt x="1109" y="123"/>
                  </a:lnTo>
                  <a:lnTo>
                    <a:pt x="1075" y="67"/>
                  </a:lnTo>
                  <a:lnTo>
                    <a:pt x="1053" y="45"/>
                  </a:lnTo>
                  <a:lnTo>
                    <a:pt x="1031" y="34"/>
                  </a:lnTo>
                  <a:lnTo>
                    <a:pt x="998" y="12"/>
                  </a:lnTo>
                  <a:lnTo>
                    <a:pt x="953" y="12"/>
                  </a:lnTo>
                  <a:lnTo>
                    <a:pt x="909" y="0"/>
                  </a:lnTo>
                  <a:lnTo>
                    <a:pt x="820" y="23"/>
                  </a:lnTo>
                  <a:lnTo>
                    <a:pt x="754" y="56"/>
                  </a:lnTo>
                  <a:lnTo>
                    <a:pt x="698" y="112"/>
                  </a:lnTo>
                  <a:lnTo>
                    <a:pt x="676" y="156"/>
                  </a:lnTo>
                  <a:lnTo>
                    <a:pt x="643" y="78"/>
                  </a:lnTo>
                  <a:lnTo>
                    <a:pt x="588" y="34"/>
                  </a:lnTo>
                  <a:lnTo>
                    <a:pt x="521" y="12"/>
                  </a:lnTo>
                  <a:lnTo>
                    <a:pt x="466" y="0"/>
                  </a:lnTo>
                  <a:lnTo>
                    <a:pt x="355" y="23"/>
                  </a:lnTo>
                  <a:lnTo>
                    <a:pt x="277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22" y="101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4" name="Freeform 26"/>
            <p:cNvSpPr>
              <a:spLocks/>
            </p:cNvSpPr>
            <p:nvPr/>
          </p:nvSpPr>
          <p:spPr bwMode="auto">
            <a:xfrm>
              <a:off x="18926" y="2946"/>
              <a:ext cx="798" cy="735"/>
            </a:xfrm>
            <a:custGeom>
              <a:avLst/>
              <a:gdLst/>
              <a:ahLst/>
              <a:cxnLst>
                <a:cxn ang="0">
                  <a:pos x="565" y="591"/>
                </a:cxn>
                <a:cxn ang="0">
                  <a:pos x="565" y="735"/>
                </a:cxn>
                <a:cxn ang="0">
                  <a:pos x="798" y="713"/>
                </a:cxn>
                <a:cxn ang="0">
                  <a:pos x="798" y="669"/>
                </a:cxn>
                <a:cxn ang="0">
                  <a:pos x="754" y="669"/>
                </a:cxn>
                <a:cxn ang="0">
                  <a:pos x="721" y="658"/>
                </a:cxn>
                <a:cxn ang="0">
                  <a:pos x="698" y="646"/>
                </a:cxn>
                <a:cxn ang="0">
                  <a:pos x="687" y="635"/>
                </a:cxn>
                <a:cxn ang="0">
                  <a:pos x="676" y="613"/>
                </a:cxn>
                <a:cxn ang="0">
                  <a:pos x="676" y="0"/>
                </a:cxn>
                <a:cxn ang="0">
                  <a:pos x="443" y="23"/>
                </a:cxn>
                <a:cxn ang="0">
                  <a:pos x="443" y="67"/>
                </a:cxn>
                <a:cxn ang="0">
                  <a:pos x="488" y="67"/>
                </a:cxn>
                <a:cxn ang="0">
                  <a:pos x="521" y="78"/>
                </a:cxn>
                <a:cxn ang="0">
                  <a:pos x="543" y="89"/>
                </a:cxn>
                <a:cxn ang="0">
                  <a:pos x="554" y="101"/>
                </a:cxn>
                <a:cxn ang="0">
                  <a:pos x="565" y="123"/>
                </a:cxn>
                <a:cxn ang="0">
                  <a:pos x="565" y="446"/>
                </a:cxn>
                <a:cxn ang="0">
                  <a:pos x="554" y="546"/>
                </a:cxn>
                <a:cxn ang="0">
                  <a:pos x="510" y="624"/>
                </a:cxn>
                <a:cxn ang="0">
                  <a:pos x="454" y="680"/>
                </a:cxn>
                <a:cxn ang="0">
                  <a:pos x="377" y="691"/>
                </a:cxn>
                <a:cxn ang="0">
                  <a:pos x="333" y="691"/>
                </a:cxn>
                <a:cxn ang="0">
                  <a:pos x="266" y="669"/>
                </a:cxn>
                <a:cxn ang="0">
                  <a:pos x="233" y="602"/>
                </a:cxn>
                <a:cxn ang="0">
                  <a:pos x="233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00" y="78"/>
                </a:cxn>
                <a:cxn ang="0">
                  <a:pos x="122" y="123"/>
                </a:cxn>
                <a:cxn ang="0">
                  <a:pos x="122" y="524"/>
                </a:cxn>
                <a:cxn ang="0">
                  <a:pos x="133" y="580"/>
                </a:cxn>
                <a:cxn ang="0">
                  <a:pos x="155" y="646"/>
                </a:cxn>
                <a:cxn ang="0">
                  <a:pos x="188" y="691"/>
                </a:cxn>
                <a:cxn ang="0">
                  <a:pos x="266" y="724"/>
                </a:cxn>
                <a:cxn ang="0">
                  <a:pos x="366" y="735"/>
                </a:cxn>
                <a:cxn ang="0">
                  <a:pos x="443" y="713"/>
                </a:cxn>
                <a:cxn ang="0">
                  <a:pos x="521" y="669"/>
                </a:cxn>
                <a:cxn ang="0">
                  <a:pos x="565" y="591"/>
                </a:cxn>
              </a:cxnLst>
              <a:rect l="0" t="0" r="r" b="b"/>
              <a:pathLst>
                <a:path w="798" h="735">
                  <a:moveTo>
                    <a:pt x="565" y="591"/>
                  </a:moveTo>
                  <a:lnTo>
                    <a:pt x="565" y="735"/>
                  </a:lnTo>
                  <a:lnTo>
                    <a:pt x="798" y="713"/>
                  </a:lnTo>
                  <a:lnTo>
                    <a:pt x="798" y="669"/>
                  </a:lnTo>
                  <a:lnTo>
                    <a:pt x="754" y="669"/>
                  </a:lnTo>
                  <a:lnTo>
                    <a:pt x="721" y="658"/>
                  </a:lnTo>
                  <a:lnTo>
                    <a:pt x="698" y="646"/>
                  </a:lnTo>
                  <a:lnTo>
                    <a:pt x="687" y="635"/>
                  </a:lnTo>
                  <a:lnTo>
                    <a:pt x="676" y="613"/>
                  </a:lnTo>
                  <a:lnTo>
                    <a:pt x="676" y="0"/>
                  </a:lnTo>
                  <a:lnTo>
                    <a:pt x="443" y="23"/>
                  </a:lnTo>
                  <a:lnTo>
                    <a:pt x="443" y="67"/>
                  </a:lnTo>
                  <a:lnTo>
                    <a:pt x="488" y="67"/>
                  </a:lnTo>
                  <a:lnTo>
                    <a:pt x="521" y="78"/>
                  </a:lnTo>
                  <a:lnTo>
                    <a:pt x="543" y="89"/>
                  </a:lnTo>
                  <a:lnTo>
                    <a:pt x="554" y="101"/>
                  </a:lnTo>
                  <a:lnTo>
                    <a:pt x="565" y="123"/>
                  </a:lnTo>
                  <a:lnTo>
                    <a:pt x="565" y="446"/>
                  </a:lnTo>
                  <a:lnTo>
                    <a:pt x="554" y="546"/>
                  </a:lnTo>
                  <a:lnTo>
                    <a:pt x="510" y="624"/>
                  </a:lnTo>
                  <a:lnTo>
                    <a:pt x="454" y="680"/>
                  </a:lnTo>
                  <a:lnTo>
                    <a:pt x="377" y="691"/>
                  </a:lnTo>
                  <a:lnTo>
                    <a:pt x="333" y="691"/>
                  </a:lnTo>
                  <a:lnTo>
                    <a:pt x="266" y="669"/>
                  </a:lnTo>
                  <a:lnTo>
                    <a:pt x="233" y="602"/>
                  </a:lnTo>
                  <a:lnTo>
                    <a:pt x="233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00" y="78"/>
                  </a:lnTo>
                  <a:lnTo>
                    <a:pt x="122" y="123"/>
                  </a:lnTo>
                  <a:lnTo>
                    <a:pt x="122" y="524"/>
                  </a:lnTo>
                  <a:lnTo>
                    <a:pt x="133" y="580"/>
                  </a:lnTo>
                  <a:lnTo>
                    <a:pt x="155" y="646"/>
                  </a:lnTo>
                  <a:lnTo>
                    <a:pt x="188" y="691"/>
                  </a:lnTo>
                  <a:lnTo>
                    <a:pt x="266" y="724"/>
                  </a:lnTo>
                  <a:lnTo>
                    <a:pt x="366" y="735"/>
                  </a:lnTo>
                  <a:lnTo>
                    <a:pt x="443" y="713"/>
                  </a:lnTo>
                  <a:lnTo>
                    <a:pt x="521" y="669"/>
                  </a:lnTo>
                  <a:lnTo>
                    <a:pt x="565" y="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5" name="Freeform 27"/>
            <p:cNvSpPr>
              <a:spLocks/>
            </p:cNvSpPr>
            <p:nvPr/>
          </p:nvSpPr>
          <p:spPr bwMode="auto">
            <a:xfrm>
              <a:off x="19813" y="2946"/>
              <a:ext cx="1241" cy="713"/>
            </a:xfrm>
            <a:custGeom>
              <a:avLst/>
              <a:gdLst/>
              <a:ahLst/>
              <a:cxnLst>
                <a:cxn ang="0">
                  <a:pos x="122" y="624"/>
                </a:cxn>
                <a:cxn ang="0">
                  <a:pos x="88" y="658"/>
                </a:cxn>
                <a:cxn ang="0">
                  <a:pos x="0" y="669"/>
                </a:cxn>
                <a:cxn ang="0">
                  <a:pos x="354" y="713"/>
                </a:cxn>
                <a:cxn ang="0">
                  <a:pos x="310" y="669"/>
                </a:cxn>
                <a:cxn ang="0">
                  <a:pos x="255" y="658"/>
                </a:cxn>
                <a:cxn ang="0">
                  <a:pos x="233" y="624"/>
                </a:cxn>
                <a:cxn ang="0">
                  <a:pos x="255" y="190"/>
                </a:cxn>
                <a:cxn ang="0">
                  <a:pos x="366" y="56"/>
                </a:cxn>
                <a:cxn ang="0">
                  <a:pos x="510" y="56"/>
                </a:cxn>
                <a:cxn ang="0">
                  <a:pos x="565" y="145"/>
                </a:cxn>
                <a:cxn ang="0">
                  <a:pos x="554" y="646"/>
                </a:cxn>
                <a:cxn ang="0">
                  <a:pos x="499" y="658"/>
                </a:cxn>
                <a:cxn ang="0">
                  <a:pos x="443" y="713"/>
                </a:cxn>
                <a:cxn ang="0">
                  <a:pos x="798" y="669"/>
                </a:cxn>
                <a:cxn ang="0">
                  <a:pos x="709" y="658"/>
                </a:cxn>
                <a:cxn ang="0">
                  <a:pos x="676" y="624"/>
                </a:cxn>
                <a:cxn ang="0">
                  <a:pos x="698" y="190"/>
                </a:cxn>
                <a:cxn ang="0">
                  <a:pos x="820" y="56"/>
                </a:cxn>
                <a:cxn ang="0">
                  <a:pos x="953" y="56"/>
                </a:cxn>
                <a:cxn ang="0">
                  <a:pos x="1008" y="145"/>
                </a:cxn>
                <a:cxn ang="0">
                  <a:pos x="997" y="646"/>
                </a:cxn>
                <a:cxn ang="0">
                  <a:pos x="942" y="658"/>
                </a:cxn>
                <a:cxn ang="0">
                  <a:pos x="887" y="713"/>
                </a:cxn>
                <a:cxn ang="0">
                  <a:pos x="1241" y="669"/>
                </a:cxn>
                <a:cxn ang="0">
                  <a:pos x="1164" y="658"/>
                </a:cxn>
                <a:cxn ang="0">
                  <a:pos x="1119" y="613"/>
                </a:cxn>
                <a:cxn ang="0">
                  <a:pos x="1108" y="123"/>
                </a:cxn>
                <a:cxn ang="0">
                  <a:pos x="1053" y="45"/>
                </a:cxn>
                <a:cxn ang="0">
                  <a:pos x="997" y="12"/>
                </a:cxn>
                <a:cxn ang="0">
                  <a:pos x="898" y="0"/>
                </a:cxn>
                <a:cxn ang="0">
                  <a:pos x="742" y="56"/>
                </a:cxn>
                <a:cxn ang="0">
                  <a:pos x="676" y="156"/>
                </a:cxn>
                <a:cxn ang="0">
                  <a:pos x="587" y="34"/>
                </a:cxn>
                <a:cxn ang="0">
                  <a:pos x="454" y="0"/>
                </a:cxn>
                <a:cxn ang="0">
                  <a:pos x="277" y="78"/>
                </a:cxn>
                <a:cxn ang="0">
                  <a:pos x="221" y="0"/>
                </a:cxn>
                <a:cxn ang="0">
                  <a:pos x="0" y="67"/>
                </a:cxn>
                <a:cxn ang="0">
                  <a:pos x="77" y="78"/>
                </a:cxn>
                <a:cxn ang="0">
                  <a:pos x="111" y="101"/>
                </a:cxn>
                <a:cxn ang="0">
                  <a:pos x="122" y="156"/>
                </a:cxn>
              </a:cxnLst>
              <a:rect l="0" t="0" r="r" b="b"/>
              <a:pathLst>
                <a:path w="1241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88" y="658"/>
                  </a:lnTo>
                  <a:lnTo>
                    <a:pt x="55" y="658"/>
                  </a:lnTo>
                  <a:lnTo>
                    <a:pt x="0" y="669"/>
                  </a:lnTo>
                  <a:lnTo>
                    <a:pt x="0" y="713"/>
                  </a:lnTo>
                  <a:lnTo>
                    <a:pt x="354" y="713"/>
                  </a:lnTo>
                  <a:lnTo>
                    <a:pt x="354" y="669"/>
                  </a:lnTo>
                  <a:lnTo>
                    <a:pt x="310" y="669"/>
                  </a:lnTo>
                  <a:lnTo>
                    <a:pt x="277" y="658"/>
                  </a:lnTo>
                  <a:lnTo>
                    <a:pt x="255" y="658"/>
                  </a:lnTo>
                  <a:lnTo>
                    <a:pt x="244" y="646"/>
                  </a:lnTo>
                  <a:lnTo>
                    <a:pt x="233" y="624"/>
                  </a:lnTo>
                  <a:lnTo>
                    <a:pt x="233" y="301"/>
                  </a:lnTo>
                  <a:lnTo>
                    <a:pt x="255" y="190"/>
                  </a:lnTo>
                  <a:lnTo>
                    <a:pt x="299" y="101"/>
                  </a:lnTo>
                  <a:lnTo>
                    <a:pt x="366" y="56"/>
                  </a:lnTo>
                  <a:lnTo>
                    <a:pt x="443" y="34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24"/>
                  </a:lnTo>
                  <a:lnTo>
                    <a:pt x="554" y="646"/>
                  </a:lnTo>
                  <a:lnTo>
                    <a:pt x="532" y="658"/>
                  </a:lnTo>
                  <a:lnTo>
                    <a:pt x="499" y="658"/>
                  </a:lnTo>
                  <a:lnTo>
                    <a:pt x="443" y="669"/>
                  </a:lnTo>
                  <a:lnTo>
                    <a:pt x="443" y="713"/>
                  </a:lnTo>
                  <a:lnTo>
                    <a:pt x="798" y="713"/>
                  </a:lnTo>
                  <a:lnTo>
                    <a:pt x="798" y="669"/>
                  </a:lnTo>
                  <a:lnTo>
                    <a:pt x="742" y="669"/>
                  </a:lnTo>
                  <a:lnTo>
                    <a:pt x="709" y="658"/>
                  </a:lnTo>
                  <a:lnTo>
                    <a:pt x="687" y="646"/>
                  </a:lnTo>
                  <a:lnTo>
                    <a:pt x="676" y="624"/>
                  </a:lnTo>
                  <a:lnTo>
                    <a:pt x="676" y="301"/>
                  </a:lnTo>
                  <a:lnTo>
                    <a:pt x="698" y="190"/>
                  </a:lnTo>
                  <a:lnTo>
                    <a:pt x="742" y="101"/>
                  </a:lnTo>
                  <a:lnTo>
                    <a:pt x="820" y="56"/>
                  </a:lnTo>
                  <a:lnTo>
                    <a:pt x="887" y="34"/>
                  </a:lnTo>
                  <a:lnTo>
                    <a:pt x="953" y="56"/>
                  </a:lnTo>
                  <a:lnTo>
                    <a:pt x="986" y="89"/>
                  </a:lnTo>
                  <a:lnTo>
                    <a:pt x="1008" y="145"/>
                  </a:lnTo>
                  <a:lnTo>
                    <a:pt x="1008" y="624"/>
                  </a:lnTo>
                  <a:lnTo>
                    <a:pt x="997" y="646"/>
                  </a:lnTo>
                  <a:lnTo>
                    <a:pt x="975" y="658"/>
                  </a:lnTo>
                  <a:lnTo>
                    <a:pt x="942" y="658"/>
                  </a:lnTo>
                  <a:lnTo>
                    <a:pt x="887" y="669"/>
                  </a:lnTo>
                  <a:lnTo>
                    <a:pt x="887" y="713"/>
                  </a:lnTo>
                  <a:lnTo>
                    <a:pt x="1241" y="713"/>
                  </a:lnTo>
                  <a:lnTo>
                    <a:pt x="1241" y="669"/>
                  </a:lnTo>
                  <a:lnTo>
                    <a:pt x="1197" y="669"/>
                  </a:lnTo>
                  <a:lnTo>
                    <a:pt x="1164" y="658"/>
                  </a:lnTo>
                  <a:lnTo>
                    <a:pt x="1141" y="658"/>
                  </a:lnTo>
                  <a:lnTo>
                    <a:pt x="1119" y="613"/>
                  </a:lnTo>
                  <a:lnTo>
                    <a:pt x="1119" y="201"/>
                  </a:lnTo>
                  <a:lnTo>
                    <a:pt x="1108" y="123"/>
                  </a:lnTo>
                  <a:lnTo>
                    <a:pt x="1075" y="67"/>
                  </a:lnTo>
                  <a:lnTo>
                    <a:pt x="1053" y="45"/>
                  </a:lnTo>
                  <a:lnTo>
                    <a:pt x="1031" y="34"/>
                  </a:lnTo>
                  <a:lnTo>
                    <a:pt x="997" y="12"/>
                  </a:lnTo>
                  <a:lnTo>
                    <a:pt x="953" y="12"/>
                  </a:lnTo>
                  <a:lnTo>
                    <a:pt x="898" y="0"/>
                  </a:lnTo>
                  <a:lnTo>
                    <a:pt x="809" y="23"/>
                  </a:lnTo>
                  <a:lnTo>
                    <a:pt x="742" y="56"/>
                  </a:lnTo>
                  <a:lnTo>
                    <a:pt x="698" y="112"/>
                  </a:lnTo>
                  <a:lnTo>
                    <a:pt x="676" y="156"/>
                  </a:lnTo>
                  <a:lnTo>
                    <a:pt x="643" y="78"/>
                  </a:lnTo>
                  <a:lnTo>
                    <a:pt x="587" y="34"/>
                  </a:lnTo>
                  <a:lnTo>
                    <a:pt x="521" y="12"/>
                  </a:lnTo>
                  <a:lnTo>
                    <a:pt x="454" y="0"/>
                  </a:lnTo>
                  <a:lnTo>
                    <a:pt x="354" y="23"/>
                  </a:lnTo>
                  <a:lnTo>
                    <a:pt x="277" y="78"/>
                  </a:lnTo>
                  <a:lnTo>
                    <a:pt x="221" y="167"/>
                  </a:lnTo>
                  <a:lnTo>
                    <a:pt x="221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100" y="89"/>
                  </a:lnTo>
                  <a:lnTo>
                    <a:pt x="111" y="101"/>
                  </a:lnTo>
                  <a:lnTo>
                    <a:pt x="122" y="123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6" name="Freeform 28"/>
            <p:cNvSpPr>
              <a:spLocks/>
            </p:cNvSpPr>
            <p:nvPr/>
          </p:nvSpPr>
          <p:spPr bwMode="auto">
            <a:xfrm>
              <a:off x="21897" y="2946"/>
              <a:ext cx="798" cy="713"/>
            </a:xfrm>
            <a:custGeom>
              <a:avLst/>
              <a:gdLst/>
              <a:ahLst/>
              <a:cxnLst>
                <a:cxn ang="0">
                  <a:pos x="122" y="156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88" y="658"/>
                </a:cxn>
                <a:cxn ang="0">
                  <a:pos x="44" y="658"/>
                </a:cxn>
                <a:cxn ang="0">
                  <a:pos x="0" y="669"/>
                </a:cxn>
                <a:cxn ang="0">
                  <a:pos x="0" y="713"/>
                </a:cxn>
                <a:cxn ang="0">
                  <a:pos x="354" y="713"/>
                </a:cxn>
                <a:cxn ang="0">
                  <a:pos x="354" y="669"/>
                </a:cxn>
                <a:cxn ang="0">
                  <a:pos x="310" y="669"/>
                </a:cxn>
                <a:cxn ang="0">
                  <a:pos x="277" y="658"/>
                </a:cxn>
                <a:cxn ang="0">
                  <a:pos x="255" y="658"/>
                </a:cxn>
                <a:cxn ang="0">
                  <a:pos x="244" y="646"/>
                </a:cxn>
                <a:cxn ang="0">
                  <a:pos x="232" y="624"/>
                </a:cxn>
                <a:cxn ang="0">
                  <a:pos x="232" y="301"/>
                </a:cxn>
                <a:cxn ang="0">
                  <a:pos x="255" y="190"/>
                </a:cxn>
                <a:cxn ang="0">
                  <a:pos x="299" y="101"/>
                </a:cxn>
                <a:cxn ang="0">
                  <a:pos x="365" y="56"/>
                </a:cxn>
                <a:cxn ang="0">
                  <a:pos x="443" y="34"/>
                </a:cxn>
                <a:cxn ang="0">
                  <a:pos x="510" y="56"/>
                </a:cxn>
                <a:cxn ang="0">
                  <a:pos x="543" y="89"/>
                </a:cxn>
                <a:cxn ang="0">
                  <a:pos x="565" y="145"/>
                </a:cxn>
                <a:cxn ang="0">
                  <a:pos x="565" y="624"/>
                </a:cxn>
                <a:cxn ang="0">
                  <a:pos x="554" y="646"/>
                </a:cxn>
                <a:cxn ang="0">
                  <a:pos x="532" y="658"/>
                </a:cxn>
                <a:cxn ang="0">
                  <a:pos x="498" y="658"/>
                </a:cxn>
                <a:cxn ang="0">
                  <a:pos x="443" y="669"/>
                </a:cxn>
                <a:cxn ang="0">
                  <a:pos x="443" y="713"/>
                </a:cxn>
                <a:cxn ang="0">
                  <a:pos x="798" y="713"/>
                </a:cxn>
                <a:cxn ang="0">
                  <a:pos x="798" y="669"/>
                </a:cxn>
                <a:cxn ang="0">
                  <a:pos x="753" y="669"/>
                </a:cxn>
                <a:cxn ang="0">
                  <a:pos x="720" y="658"/>
                </a:cxn>
                <a:cxn ang="0">
                  <a:pos x="698" y="658"/>
                </a:cxn>
                <a:cxn ang="0">
                  <a:pos x="676" y="635"/>
                </a:cxn>
                <a:cxn ang="0">
                  <a:pos x="676" y="201"/>
                </a:cxn>
                <a:cxn ang="0">
                  <a:pos x="665" y="123"/>
                </a:cxn>
                <a:cxn ang="0">
                  <a:pos x="620" y="67"/>
                </a:cxn>
                <a:cxn ang="0">
                  <a:pos x="609" y="45"/>
                </a:cxn>
                <a:cxn ang="0">
                  <a:pos x="587" y="34"/>
                </a:cxn>
                <a:cxn ang="0">
                  <a:pos x="554" y="12"/>
                </a:cxn>
                <a:cxn ang="0">
                  <a:pos x="510" y="12"/>
                </a:cxn>
                <a:cxn ang="0">
                  <a:pos x="454" y="0"/>
                </a:cxn>
                <a:cxn ang="0">
                  <a:pos x="354" y="23"/>
                </a:cxn>
                <a:cxn ang="0">
                  <a:pos x="277" y="78"/>
                </a:cxn>
                <a:cxn ang="0">
                  <a:pos x="221" y="167"/>
                </a:cxn>
                <a:cxn ang="0">
                  <a:pos x="221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99" y="89"/>
                </a:cxn>
                <a:cxn ang="0">
                  <a:pos x="111" y="101"/>
                </a:cxn>
                <a:cxn ang="0">
                  <a:pos x="122" y="123"/>
                </a:cxn>
                <a:cxn ang="0">
                  <a:pos x="122" y="156"/>
                </a:cxn>
              </a:cxnLst>
              <a:rect l="0" t="0" r="r" b="b"/>
              <a:pathLst>
                <a:path w="798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88" y="658"/>
                  </a:lnTo>
                  <a:lnTo>
                    <a:pt x="44" y="658"/>
                  </a:lnTo>
                  <a:lnTo>
                    <a:pt x="0" y="669"/>
                  </a:lnTo>
                  <a:lnTo>
                    <a:pt x="0" y="713"/>
                  </a:lnTo>
                  <a:lnTo>
                    <a:pt x="354" y="713"/>
                  </a:lnTo>
                  <a:lnTo>
                    <a:pt x="354" y="669"/>
                  </a:lnTo>
                  <a:lnTo>
                    <a:pt x="310" y="669"/>
                  </a:lnTo>
                  <a:lnTo>
                    <a:pt x="277" y="658"/>
                  </a:lnTo>
                  <a:lnTo>
                    <a:pt x="255" y="658"/>
                  </a:lnTo>
                  <a:lnTo>
                    <a:pt x="244" y="646"/>
                  </a:lnTo>
                  <a:lnTo>
                    <a:pt x="232" y="624"/>
                  </a:lnTo>
                  <a:lnTo>
                    <a:pt x="232" y="301"/>
                  </a:lnTo>
                  <a:lnTo>
                    <a:pt x="255" y="190"/>
                  </a:lnTo>
                  <a:lnTo>
                    <a:pt x="299" y="101"/>
                  </a:lnTo>
                  <a:lnTo>
                    <a:pt x="365" y="56"/>
                  </a:lnTo>
                  <a:lnTo>
                    <a:pt x="443" y="34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24"/>
                  </a:lnTo>
                  <a:lnTo>
                    <a:pt x="554" y="646"/>
                  </a:lnTo>
                  <a:lnTo>
                    <a:pt x="532" y="658"/>
                  </a:lnTo>
                  <a:lnTo>
                    <a:pt x="498" y="658"/>
                  </a:lnTo>
                  <a:lnTo>
                    <a:pt x="443" y="669"/>
                  </a:lnTo>
                  <a:lnTo>
                    <a:pt x="443" y="713"/>
                  </a:lnTo>
                  <a:lnTo>
                    <a:pt x="798" y="713"/>
                  </a:lnTo>
                  <a:lnTo>
                    <a:pt x="798" y="669"/>
                  </a:lnTo>
                  <a:lnTo>
                    <a:pt x="753" y="669"/>
                  </a:lnTo>
                  <a:lnTo>
                    <a:pt x="720" y="658"/>
                  </a:lnTo>
                  <a:lnTo>
                    <a:pt x="698" y="658"/>
                  </a:lnTo>
                  <a:lnTo>
                    <a:pt x="676" y="635"/>
                  </a:lnTo>
                  <a:lnTo>
                    <a:pt x="676" y="201"/>
                  </a:lnTo>
                  <a:lnTo>
                    <a:pt x="665" y="123"/>
                  </a:lnTo>
                  <a:lnTo>
                    <a:pt x="620" y="67"/>
                  </a:lnTo>
                  <a:lnTo>
                    <a:pt x="609" y="45"/>
                  </a:lnTo>
                  <a:lnTo>
                    <a:pt x="587" y="34"/>
                  </a:lnTo>
                  <a:lnTo>
                    <a:pt x="554" y="12"/>
                  </a:lnTo>
                  <a:lnTo>
                    <a:pt x="510" y="12"/>
                  </a:lnTo>
                  <a:lnTo>
                    <a:pt x="454" y="0"/>
                  </a:lnTo>
                  <a:lnTo>
                    <a:pt x="354" y="23"/>
                  </a:lnTo>
                  <a:lnTo>
                    <a:pt x="277" y="78"/>
                  </a:lnTo>
                  <a:lnTo>
                    <a:pt x="221" y="167"/>
                  </a:lnTo>
                  <a:lnTo>
                    <a:pt x="221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99" y="89"/>
                  </a:lnTo>
                  <a:lnTo>
                    <a:pt x="111" y="101"/>
                  </a:lnTo>
                  <a:lnTo>
                    <a:pt x="122" y="123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7" name="Freeform 29"/>
            <p:cNvSpPr>
              <a:spLocks/>
            </p:cNvSpPr>
            <p:nvPr/>
          </p:nvSpPr>
          <p:spPr bwMode="auto">
            <a:xfrm>
              <a:off x="22739" y="2946"/>
              <a:ext cx="798" cy="735"/>
            </a:xfrm>
            <a:custGeom>
              <a:avLst/>
              <a:gdLst/>
              <a:ahLst/>
              <a:cxnLst>
                <a:cxn ang="0">
                  <a:pos x="565" y="591"/>
                </a:cxn>
                <a:cxn ang="0">
                  <a:pos x="565" y="735"/>
                </a:cxn>
                <a:cxn ang="0">
                  <a:pos x="798" y="713"/>
                </a:cxn>
                <a:cxn ang="0">
                  <a:pos x="798" y="669"/>
                </a:cxn>
                <a:cxn ang="0">
                  <a:pos x="754" y="669"/>
                </a:cxn>
                <a:cxn ang="0">
                  <a:pos x="721" y="658"/>
                </a:cxn>
                <a:cxn ang="0">
                  <a:pos x="698" y="646"/>
                </a:cxn>
                <a:cxn ang="0">
                  <a:pos x="687" y="635"/>
                </a:cxn>
                <a:cxn ang="0">
                  <a:pos x="676" y="613"/>
                </a:cxn>
                <a:cxn ang="0">
                  <a:pos x="676" y="0"/>
                </a:cxn>
                <a:cxn ang="0">
                  <a:pos x="443" y="23"/>
                </a:cxn>
                <a:cxn ang="0">
                  <a:pos x="443" y="67"/>
                </a:cxn>
                <a:cxn ang="0">
                  <a:pos x="488" y="67"/>
                </a:cxn>
                <a:cxn ang="0">
                  <a:pos x="521" y="78"/>
                </a:cxn>
                <a:cxn ang="0">
                  <a:pos x="543" y="89"/>
                </a:cxn>
                <a:cxn ang="0">
                  <a:pos x="554" y="101"/>
                </a:cxn>
                <a:cxn ang="0">
                  <a:pos x="565" y="123"/>
                </a:cxn>
                <a:cxn ang="0">
                  <a:pos x="565" y="446"/>
                </a:cxn>
                <a:cxn ang="0">
                  <a:pos x="554" y="546"/>
                </a:cxn>
                <a:cxn ang="0">
                  <a:pos x="510" y="624"/>
                </a:cxn>
                <a:cxn ang="0">
                  <a:pos x="455" y="680"/>
                </a:cxn>
                <a:cxn ang="0">
                  <a:pos x="377" y="691"/>
                </a:cxn>
                <a:cxn ang="0">
                  <a:pos x="333" y="691"/>
                </a:cxn>
                <a:cxn ang="0">
                  <a:pos x="266" y="669"/>
                </a:cxn>
                <a:cxn ang="0">
                  <a:pos x="233" y="602"/>
                </a:cxn>
                <a:cxn ang="0">
                  <a:pos x="233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00" y="78"/>
                </a:cxn>
                <a:cxn ang="0">
                  <a:pos x="122" y="123"/>
                </a:cxn>
                <a:cxn ang="0">
                  <a:pos x="122" y="524"/>
                </a:cxn>
                <a:cxn ang="0">
                  <a:pos x="133" y="580"/>
                </a:cxn>
                <a:cxn ang="0">
                  <a:pos x="155" y="646"/>
                </a:cxn>
                <a:cxn ang="0">
                  <a:pos x="189" y="691"/>
                </a:cxn>
                <a:cxn ang="0">
                  <a:pos x="266" y="724"/>
                </a:cxn>
                <a:cxn ang="0">
                  <a:pos x="366" y="735"/>
                </a:cxn>
                <a:cxn ang="0">
                  <a:pos x="443" y="713"/>
                </a:cxn>
                <a:cxn ang="0">
                  <a:pos x="521" y="669"/>
                </a:cxn>
                <a:cxn ang="0">
                  <a:pos x="565" y="591"/>
                </a:cxn>
              </a:cxnLst>
              <a:rect l="0" t="0" r="r" b="b"/>
              <a:pathLst>
                <a:path w="798" h="735">
                  <a:moveTo>
                    <a:pt x="565" y="591"/>
                  </a:moveTo>
                  <a:lnTo>
                    <a:pt x="565" y="735"/>
                  </a:lnTo>
                  <a:lnTo>
                    <a:pt x="798" y="713"/>
                  </a:lnTo>
                  <a:lnTo>
                    <a:pt x="798" y="669"/>
                  </a:lnTo>
                  <a:lnTo>
                    <a:pt x="754" y="669"/>
                  </a:lnTo>
                  <a:lnTo>
                    <a:pt x="721" y="658"/>
                  </a:lnTo>
                  <a:lnTo>
                    <a:pt x="698" y="646"/>
                  </a:lnTo>
                  <a:lnTo>
                    <a:pt x="687" y="635"/>
                  </a:lnTo>
                  <a:lnTo>
                    <a:pt x="676" y="613"/>
                  </a:lnTo>
                  <a:lnTo>
                    <a:pt x="676" y="0"/>
                  </a:lnTo>
                  <a:lnTo>
                    <a:pt x="443" y="23"/>
                  </a:lnTo>
                  <a:lnTo>
                    <a:pt x="443" y="67"/>
                  </a:lnTo>
                  <a:lnTo>
                    <a:pt x="488" y="67"/>
                  </a:lnTo>
                  <a:lnTo>
                    <a:pt x="521" y="78"/>
                  </a:lnTo>
                  <a:lnTo>
                    <a:pt x="543" y="89"/>
                  </a:lnTo>
                  <a:lnTo>
                    <a:pt x="554" y="101"/>
                  </a:lnTo>
                  <a:lnTo>
                    <a:pt x="565" y="123"/>
                  </a:lnTo>
                  <a:lnTo>
                    <a:pt x="565" y="446"/>
                  </a:lnTo>
                  <a:lnTo>
                    <a:pt x="554" y="546"/>
                  </a:lnTo>
                  <a:lnTo>
                    <a:pt x="510" y="624"/>
                  </a:lnTo>
                  <a:lnTo>
                    <a:pt x="455" y="680"/>
                  </a:lnTo>
                  <a:lnTo>
                    <a:pt x="377" y="691"/>
                  </a:lnTo>
                  <a:lnTo>
                    <a:pt x="333" y="691"/>
                  </a:lnTo>
                  <a:lnTo>
                    <a:pt x="266" y="669"/>
                  </a:lnTo>
                  <a:lnTo>
                    <a:pt x="233" y="602"/>
                  </a:lnTo>
                  <a:lnTo>
                    <a:pt x="233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00" y="78"/>
                  </a:lnTo>
                  <a:lnTo>
                    <a:pt x="122" y="123"/>
                  </a:lnTo>
                  <a:lnTo>
                    <a:pt x="122" y="524"/>
                  </a:lnTo>
                  <a:lnTo>
                    <a:pt x="133" y="580"/>
                  </a:lnTo>
                  <a:lnTo>
                    <a:pt x="155" y="646"/>
                  </a:lnTo>
                  <a:lnTo>
                    <a:pt x="189" y="691"/>
                  </a:lnTo>
                  <a:lnTo>
                    <a:pt x="266" y="724"/>
                  </a:lnTo>
                  <a:lnTo>
                    <a:pt x="366" y="735"/>
                  </a:lnTo>
                  <a:lnTo>
                    <a:pt x="443" y="713"/>
                  </a:lnTo>
                  <a:lnTo>
                    <a:pt x="521" y="669"/>
                  </a:lnTo>
                  <a:lnTo>
                    <a:pt x="565" y="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8" name="Freeform 30"/>
            <p:cNvSpPr>
              <a:spLocks/>
            </p:cNvSpPr>
            <p:nvPr/>
          </p:nvSpPr>
          <p:spPr bwMode="auto">
            <a:xfrm>
              <a:off x="23626" y="2946"/>
              <a:ext cx="1241" cy="713"/>
            </a:xfrm>
            <a:custGeom>
              <a:avLst/>
              <a:gdLst/>
              <a:ahLst/>
              <a:cxnLst>
                <a:cxn ang="0">
                  <a:pos x="122" y="624"/>
                </a:cxn>
                <a:cxn ang="0">
                  <a:pos x="89" y="658"/>
                </a:cxn>
                <a:cxn ang="0">
                  <a:pos x="0" y="669"/>
                </a:cxn>
                <a:cxn ang="0">
                  <a:pos x="355" y="713"/>
                </a:cxn>
                <a:cxn ang="0">
                  <a:pos x="310" y="669"/>
                </a:cxn>
                <a:cxn ang="0">
                  <a:pos x="255" y="658"/>
                </a:cxn>
                <a:cxn ang="0">
                  <a:pos x="233" y="624"/>
                </a:cxn>
                <a:cxn ang="0">
                  <a:pos x="255" y="190"/>
                </a:cxn>
                <a:cxn ang="0">
                  <a:pos x="366" y="56"/>
                </a:cxn>
                <a:cxn ang="0">
                  <a:pos x="510" y="56"/>
                </a:cxn>
                <a:cxn ang="0">
                  <a:pos x="565" y="145"/>
                </a:cxn>
                <a:cxn ang="0">
                  <a:pos x="554" y="646"/>
                </a:cxn>
                <a:cxn ang="0">
                  <a:pos x="499" y="658"/>
                </a:cxn>
                <a:cxn ang="0">
                  <a:pos x="443" y="713"/>
                </a:cxn>
                <a:cxn ang="0">
                  <a:pos x="798" y="669"/>
                </a:cxn>
                <a:cxn ang="0">
                  <a:pos x="709" y="658"/>
                </a:cxn>
                <a:cxn ang="0">
                  <a:pos x="676" y="624"/>
                </a:cxn>
                <a:cxn ang="0">
                  <a:pos x="698" y="190"/>
                </a:cxn>
                <a:cxn ang="0">
                  <a:pos x="820" y="56"/>
                </a:cxn>
                <a:cxn ang="0">
                  <a:pos x="953" y="56"/>
                </a:cxn>
                <a:cxn ang="0">
                  <a:pos x="1009" y="145"/>
                </a:cxn>
                <a:cxn ang="0">
                  <a:pos x="997" y="646"/>
                </a:cxn>
                <a:cxn ang="0">
                  <a:pos x="942" y="658"/>
                </a:cxn>
                <a:cxn ang="0">
                  <a:pos x="887" y="713"/>
                </a:cxn>
                <a:cxn ang="0">
                  <a:pos x="1241" y="669"/>
                </a:cxn>
                <a:cxn ang="0">
                  <a:pos x="1164" y="658"/>
                </a:cxn>
                <a:cxn ang="0">
                  <a:pos x="1119" y="613"/>
                </a:cxn>
                <a:cxn ang="0">
                  <a:pos x="1108" y="123"/>
                </a:cxn>
                <a:cxn ang="0">
                  <a:pos x="1053" y="45"/>
                </a:cxn>
                <a:cxn ang="0">
                  <a:pos x="997" y="12"/>
                </a:cxn>
                <a:cxn ang="0">
                  <a:pos x="898" y="0"/>
                </a:cxn>
                <a:cxn ang="0">
                  <a:pos x="743" y="56"/>
                </a:cxn>
                <a:cxn ang="0">
                  <a:pos x="676" y="156"/>
                </a:cxn>
                <a:cxn ang="0">
                  <a:pos x="587" y="34"/>
                </a:cxn>
                <a:cxn ang="0">
                  <a:pos x="454" y="0"/>
                </a:cxn>
                <a:cxn ang="0">
                  <a:pos x="277" y="78"/>
                </a:cxn>
                <a:cxn ang="0">
                  <a:pos x="222" y="0"/>
                </a:cxn>
                <a:cxn ang="0">
                  <a:pos x="0" y="67"/>
                </a:cxn>
                <a:cxn ang="0">
                  <a:pos x="77" y="78"/>
                </a:cxn>
                <a:cxn ang="0">
                  <a:pos x="111" y="101"/>
                </a:cxn>
                <a:cxn ang="0">
                  <a:pos x="122" y="156"/>
                </a:cxn>
              </a:cxnLst>
              <a:rect l="0" t="0" r="r" b="b"/>
              <a:pathLst>
                <a:path w="1241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89" y="658"/>
                  </a:lnTo>
                  <a:lnTo>
                    <a:pt x="55" y="658"/>
                  </a:lnTo>
                  <a:lnTo>
                    <a:pt x="0" y="669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9"/>
                  </a:lnTo>
                  <a:lnTo>
                    <a:pt x="310" y="669"/>
                  </a:lnTo>
                  <a:lnTo>
                    <a:pt x="277" y="658"/>
                  </a:lnTo>
                  <a:lnTo>
                    <a:pt x="255" y="658"/>
                  </a:lnTo>
                  <a:lnTo>
                    <a:pt x="244" y="646"/>
                  </a:lnTo>
                  <a:lnTo>
                    <a:pt x="233" y="624"/>
                  </a:lnTo>
                  <a:lnTo>
                    <a:pt x="233" y="301"/>
                  </a:lnTo>
                  <a:lnTo>
                    <a:pt x="255" y="190"/>
                  </a:lnTo>
                  <a:lnTo>
                    <a:pt x="299" y="101"/>
                  </a:lnTo>
                  <a:lnTo>
                    <a:pt x="366" y="56"/>
                  </a:lnTo>
                  <a:lnTo>
                    <a:pt x="443" y="34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24"/>
                  </a:lnTo>
                  <a:lnTo>
                    <a:pt x="554" y="646"/>
                  </a:lnTo>
                  <a:lnTo>
                    <a:pt x="532" y="658"/>
                  </a:lnTo>
                  <a:lnTo>
                    <a:pt x="499" y="658"/>
                  </a:lnTo>
                  <a:lnTo>
                    <a:pt x="443" y="669"/>
                  </a:lnTo>
                  <a:lnTo>
                    <a:pt x="443" y="713"/>
                  </a:lnTo>
                  <a:lnTo>
                    <a:pt x="798" y="713"/>
                  </a:lnTo>
                  <a:lnTo>
                    <a:pt x="798" y="669"/>
                  </a:lnTo>
                  <a:lnTo>
                    <a:pt x="743" y="669"/>
                  </a:lnTo>
                  <a:lnTo>
                    <a:pt x="709" y="658"/>
                  </a:lnTo>
                  <a:lnTo>
                    <a:pt x="687" y="646"/>
                  </a:lnTo>
                  <a:lnTo>
                    <a:pt x="676" y="624"/>
                  </a:lnTo>
                  <a:lnTo>
                    <a:pt x="676" y="301"/>
                  </a:lnTo>
                  <a:lnTo>
                    <a:pt x="698" y="190"/>
                  </a:lnTo>
                  <a:lnTo>
                    <a:pt x="743" y="101"/>
                  </a:lnTo>
                  <a:lnTo>
                    <a:pt x="820" y="56"/>
                  </a:lnTo>
                  <a:lnTo>
                    <a:pt x="887" y="34"/>
                  </a:lnTo>
                  <a:lnTo>
                    <a:pt x="953" y="56"/>
                  </a:lnTo>
                  <a:lnTo>
                    <a:pt x="986" y="89"/>
                  </a:lnTo>
                  <a:lnTo>
                    <a:pt x="1009" y="145"/>
                  </a:lnTo>
                  <a:lnTo>
                    <a:pt x="1009" y="624"/>
                  </a:lnTo>
                  <a:lnTo>
                    <a:pt x="997" y="646"/>
                  </a:lnTo>
                  <a:lnTo>
                    <a:pt x="975" y="658"/>
                  </a:lnTo>
                  <a:lnTo>
                    <a:pt x="942" y="658"/>
                  </a:lnTo>
                  <a:lnTo>
                    <a:pt x="887" y="669"/>
                  </a:lnTo>
                  <a:lnTo>
                    <a:pt x="887" y="713"/>
                  </a:lnTo>
                  <a:lnTo>
                    <a:pt x="1241" y="713"/>
                  </a:lnTo>
                  <a:lnTo>
                    <a:pt x="1241" y="669"/>
                  </a:lnTo>
                  <a:lnTo>
                    <a:pt x="1197" y="669"/>
                  </a:lnTo>
                  <a:lnTo>
                    <a:pt x="1164" y="658"/>
                  </a:lnTo>
                  <a:lnTo>
                    <a:pt x="1142" y="658"/>
                  </a:lnTo>
                  <a:lnTo>
                    <a:pt x="1119" y="613"/>
                  </a:lnTo>
                  <a:lnTo>
                    <a:pt x="1119" y="201"/>
                  </a:lnTo>
                  <a:lnTo>
                    <a:pt x="1108" y="123"/>
                  </a:lnTo>
                  <a:lnTo>
                    <a:pt x="1075" y="67"/>
                  </a:lnTo>
                  <a:lnTo>
                    <a:pt x="1053" y="45"/>
                  </a:lnTo>
                  <a:lnTo>
                    <a:pt x="1031" y="34"/>
                  </a:lnTo>
                  <a:lnTo>
                    <a:pt x="997" y="12"/>
                  </a:lnTo>
                  <a:lnTo>
                    <a:pt x="953" y="12"/>
                  </a:lnTo>
                  <a:lnTo>
                    <a:pt x="898" y="0"/>
                  </a:lnTo>
                  <a:lnTo>
                    <a:pt x="809" y="23"/>
                  </a:lnTo>
                  <a:lnTo>
                    <a:pt x="743" y="56"/>
                  </a:lnTo>
                  <a:lnTo>
                    <a:pt x="698" y="112"/>
                  </a:lnTo>
                  <a:lnTo>
                    <a:pt x="676" y="156"/>
                  </a:lnTo>
                  <a:lnTo>
                    <a:pt x="643" y="78"/>
                  </a:lnTo>
                  <a:lnTo>
                    <a:pt x="587" y="34"/>
                  </a:lnTo>
                  <a:lnTo>
                    <a:pt x="521" y="12"/>
                  </a:lnTo>
                  <a:lnTo>
                    <a:pt x="454" y="0"/>
                  </a:lnTo>
                  <a:lnTo>
                    <a:pt x="355" y="23"/>
                  </a:lnTo>
                  <a:lnTo>
                    <a:pt x="277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100" y="89"/>
                  </a:lnTo>
                  <a:lnTo>
                    <a:pt x="111" y="101"/>
                  </a:lnTo>
                  <a:lnTo>
                    <a:pt x="122" y="123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9" name="Freeform 31"/>
            <p:cNvSpPr>
              <a:spLocks noEditPoints="1"/>
            </p:cNvSpPr>
            <p:nvPr/>
          </p:nvSpPr>
          <p:spPr bwMode="auto">
            <a:xfrm>
              <a:off x="24901" y="2545"/>
              <a:ext cx="787" cy="1136"/>
            </a:xfrm>
            <a:custGeom>
              <a:avLst/>
              <a:gdLst/>
              <a:ahLst/>
              <a:cxnLst>
                <a:cxn ang="0">
                  <a:pos x="232" y="513"/>
                </a:cxn>
                <a:cxn ang="0">
                  <a:pos x="232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99" y="78"/>
                </a:cxn>
                <a:cxn ang="0">
                  <a:pos x="122" y="101"/>
                </a:cxn>
                <a:cxn ang="0">
                  <a:pos x="122" y="1114"/>
                </a:cxn>
                <a:cxn ang="0">
                  <a:pos x="166" y="1114"/>
                </a:cxn>
                <a:cxn ang="0">
                  <a:pos x="177" y="1103"/>
                </a:cxn>
                <a:cxn ang="0">
                  <a:pos x="221" y="1014"/>
                </a:cxn>
                <a:cxn ang="0">
                  <a:pos x="266" y="1059"/>
                </a:cxn>
                <a:cxn ang="0">
                  <a:pos x="332" y="1114"/>
                </a:cxn>
                <a:cxn ang="0">
                  <a:pos x="432" y="1136"/>
                </a:cxn>
                <a:cxn ang="0">
                  <a:pos x="565" y="1103"/>
                </a:cxn>
                <a:cxn ang="0">
                  <a:pos x="676" y="1025"/>
                </a:cxn>
                <a:cxn ang="0">
                  <a:pos x="764" y="914"/>
                </a:cxn>
                <a:cxn ang="0">
                  <a:pos x="787" y="769"/>
                </a:cxn>
                <a:cxn ang="0">
                  <a:pos x="764" y="624"/>
                </a:cxn>
                <a:cxn ang="0">
                  <a:pos x="687" y="513"/>
                </a:cxn>
                <a:cxn ang="0">
                  <a:pos x="576" y="435"/>
                </a:cxn>
                <a:cxn ang="0">
                  <a:pos x="454" y="401"/>
                </a:cxn>
                <a:cxn ang="0">
                  <a:pos x="365" y="413"/>
                </a:cxn>
                <a:cxn ang="0">
                  <a:pos x="299" y="446"/>
                </a:cxn>
                <a:cxn ang="0">
                  <a:pos x="255" y="479"/>
                </a:cxn>
                <a:cxn ang="0">
                  <a:pos x="232" y="513"/>
                </a:cxn>
                <a:cxn ang="0">
                  <a:pos x="232" y="936"/>
                </a:cxn>
                <a:cxn ang="0">
                  <a:pos x="232" y="568"/>
                </a:cxn>
                <a:cxn ang="0">
                  <a:pos x="321" y="479"/>
                </a:cxn>
                <a:cxn ang="0">
                  <a:pos x="388" y="446"/>
                </a:cxn>
                <a:cxn ang="0">
                  <a:pos x="443" y="435"/>
                </a:cxn>
                <a:cxn ang="0">
                  <a:pos x="498" y="446"/>
                </a:cxn>
                <a:cxn ang="0">
                  <a:pos x="543" y="468"/>
                </a:cxn>
                <a:cxn ang="0">
                  <a:pos x="576" y="502"/>
                </a:cxn>
                <a:cxn ang="0">
                  <a:pos x="609" y="546"/>
                </a:cxn>
                <a:cxn ang="0">
                  <a:pos x="642" y="613"/>
                </a:cxn>
                <a:cxn ang="0">
                  <a:pos x="654" y="691"/>
                </a:cxn>
                <a:cxn ang="0">
                  <a:pos x="654" y="836"/>
                </a:cxn>
                <a:cxn ang="0">
                  <a:pos x="642" y="914"/>
                </a:cxn>
                <a:cxn ang="0">
                  <a:pos x="609" y="992"/>
                </a:cxn>
                <a:cxn ang="0">
                  <a:pos x="565" y="1047"/>
                </a:cxn>
                <a:cxn ang="0">
                  <a:pos x="498" y="1081"/>
                </a:cxn>
                <a:cxn ang="0">
                  <a:pos x="421" y="1092"/>
                </a:cxn>
                <a:cxn ang="0">
                  <a:pos x="376" y="1092"/>
                </a:cxn>
                <a:cxn ang="0">
                  <a:pos x="332" y="1070"/>
                </a:cxn>
                <a:cxn ang="0">
                  <a:pos x="288" y="1036"/>
                </a:cxn>
                <a:cxn ang="0">
                  <a:pos x="255" y="1003"/>
                </a:cxn>
                <a:cxn ang="0">
                  <a:pos x="232" y="958"/>
                </a:cxn>
                <a:cxn ang="0">
                  <a:pos x="232" y="936"/>
                </a:cxn>
              </a:cxnLst>
              <a:rect l="0" t="0" r="r" b="b"/>
              <a:pathLst>
                <a:path w="787" h="1136">
                  <a:moveTo>
                    <a:pt x="232" y="513"/>
                  </a:moveTo>
                  <a:lnTo>
                    <a:pt x="232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99" y="78"/>
                  </a:lnTo>
                  <a:lnTo>
                    <a:pt x="122" y="101"/>
                  </a:lnTo>
                  <a:lnTo>
                    <a:pt x="122" y="1114"/>
                  </a:lnTo>
                  <a:lnTo>
                    <a:pt x="166" y="1114"/>
                  </a:lnTo>
                  <a:lnTo>
                    <a:pt x="177" y="1103"/>
                  </a:lnTo>
                  <a:lnTo>
                    <a:pt x="221" y="1014"/>
                  </a:lnTo>
                  <a:lnTo>
                    <a:pt x="266" y="1059"/>
                  </a:lnTo>
                  <a:lnTo>
                    <a:pt x="332" y="1114"/>
                  </a:lnTo>
                  <a:lnTo>
                    <a:pt x="432" y="1136"/>
                  </a:lnTo>
                  <a:lnTo>
                    <a:pt x="565" y="1103"/>
                  </a:lnTo>
                  <a:lnTo>
                    <a:pt x="676" y="1025"/>
                  </a:lnTo>
                  <a:lnTo>
                    <a:pt x="764" y="914"/>
                  </a:lnTo>
                  <a:lnTo>
                    <a:pt x="787" y="769"/>
                  </a:lnTo>
                  <a:lnTo>
                    <a:pt x="764" y="624"/>
                  </a:lnTo>
                  <a:lnTo>
                    <a:pt x="687" y="513"/>
                  </a:lnTo>
                  <a:lnTo>
                    <a:pt x="576" y="435"/>
                  </a:lnTo>
                  <a:lnTo>
                    <a:pt x="454" y="401"/>
                  </a:lnTo>
                  <a:lnTo>
                    <a:pt x="365" y="413"/>
                  </a:lnTo>
                  <a:lnTo>
                    <a:pt x="299" y="446"/>
                  </a:lnTo>
                  <a:lnTo>
                    <a:pt x="255" y="479"/>
                  </a:lnTo>
                  <a:lnTo>
                    <a:pt x="232" y="513"/>
                  </a:lnTo>
                  <a:close/>
                  <a:moveTo>
                    <a:pt x="232" y="936"/>
                  </a:moveTo>
                  <a:lnTo>
                    <a:pt x="232" y="568"/>
                  </a:lnTo>
                  <a:lnTo>
                    <a:pt x="321" y="479"/>
                  </a:lnTo>
                  <a:lnTo>
                    <a:pt x="388" y="446"/>
                  </a:lnTo>
                  <a:lnTo>
                    <a:pt x="443" y="435"/>
                  </a:lnTo>
                  <a:lnTo>
                    <a:pt x="498" y="446"/>
                  </a:lnTo>
                  <a:lnTo>
                    <a:pt x="543" y="468"/>
                  </a:lnTo>
                  <a:lnTo>
                    <a:pt x="576" y="502"/>
                  </a:lnTo>
                  <a:lnTo>
                    <a:pt x="609" y="546"/>
                  </a:lnTo>
                  <a:lnTo>
                    <a:pt x="642" y="613"/>
                  </a:lnTo>
                  <a:lnTo>
                    <a:pt x="654" y="691"/>
                  </a:lnTo>
                  <a:lnTo>
                    <a:pt x="654" y="836"/>
                  </a:lnTo>
                  <a:lnTo>
                    <a:pt x="642" y="914"/>
                  </a:lnTo>
                  <a:lnTo>
                    <a:pt x="609" y="992"/>
                  </a:lnTo>
                  <a:lnTo>
                    <a:pt x="565" y="1047"/>
                  </a:lnTo>
                  <a:lnTo>
                    <a:pt x="498" y="1081"/>
                  </a:lnTo>
                  <a:lnTo>
                    <a:pt x="421" y="1092"/>
                  </a:lnTo>
                  <a:lnTo>
                    <a:pt x="376" y="1092"/>
                  </a:lnTo>
                  <a:lnTo>
                    <a:pt x="332" y="1070"/>
                  </a:lnTo>
                  <a:lnTo>
                    <a:pt x="288" y="1036"/>
                  </a:lnTo>
                  <a:lnTo>
                    <a:pt x="255" y="1003"/>
                  </a:lnTo>
                  <a:lnTo>
                    <a:pt x="232" y="958"/>
                  </a:lnTo>
                  <a:lnTo>
                    <a:pt x="232" y="9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0" name="Freeform 32"/>
            <p:cNvSpPr>
              <a:spLocks noEditPoints="1"/>
            </p:cNvSpPr>
            <p:nvPr/>
          </p:nvSpPr>
          <p:spPr bwMode="auto">
            <a:xfrm>
              <a:off x="25832" y="2935"/>
              <a:ext cx="620" cy="746"/>
            </a:xfrm>
            <a:custGeom>
              <a:avLst/>
              <a:gdLst/>
              <a:ahLst/>
              <a:cxnLst>
                <a:cxn ang="0">
                  <a:pos x="576" y="357"/>
                </a:cxn>
                <a:cxn ang="0">
                  <a:pos x="598" y="357"/>
                </a:cxn>
                <a:cxn ang="0">
                  <a:pos x="620" y="334"/>
                </a:cxn>
                <a:cxn ang="0">
                  <a:pos x="620" y="323"/>
                </a:cxn>
                <a:cxn ang="0">
                  <a:pos x="609" y="223"/>
                </a:cxn>
                <a:cxn ang="0">
                  <a:pos x="576" y="145"/>
                </a:cxn>
                <a:cxn ang="0">
                  <a:pos x="521" y="67"/>
                </a:cxn>
                <a:cxn ang="0">
                  <a:pos x="443" y="23"/>
                </a:cxn>
                <a:cxn ang="0">
                  <a:pos x="332" y="0"/>
                </a:cxn>
                <a:cxn ang="0">
                  <a:pos x="199" y="34"/>
                </a:cxn>
                <a:cxn ang="0">
                  <a:pos x="99" y="112"/>
                </a:cxn>
                <a:cxn ang="0">
                  <a:pos x="22" y="234"/>
                </a:cxn>
                <a:cxn ang="0">
                  <a:pos x="0" y="368"/>
                </a:cxn>
                <a:cxn ang="0">
                  <a:pos x="33" y="524"/>
                </a:cxn>
                <a:cxn ang="0">
                  <a:pos x="111" y="635"/>
                </a:cxn>
                <a:cxn ang="0">
                  <a:pos x="221" y="713"/>
                </a:cxn>
                <a:cxn ang="0">
                  <a:pos x="354" y="746"/>
                </a:cxn>
                <a:cxn ang="0">
                  <a:pos x="454" y="724"/>
                </a:cxn>
                <a:cxn ang="0">
                  <a:pos x="532" y="680"/>
                </a:cxn>
                <a:cxn ang="0">
                  <a:pos x="576" y="624"/>
                </a:cxn>
                <a:cxn ang="0">
                  <a:pos x="609" y="568"/>
                </a:cxn>
                <a:cxn ang="0">
                  <a:pos x="620" y="535"/>
                </a:cxn>
                <a:cxn ang="0">
                  <a:pos x="620" y="524"/>
                </a:cxn>
                <a:cxn ang="0">
                  <a:pos x="609" y="513"/>
                </a:cxn>
                <a:cxn ang="0">
                  <a:pos x="587" y="513"/>
                </a:cxn>
                <a:cxn ang="0">
                  <a:pos x="576" y="524"/>
                </a:cxn>
                <a:cxn ang="0">
                  <a:pos x="576" y="535"/>
                </a:cxn>
                <a:cxn ang="0">
                  <a:pos x="532" y="613"/>
                </a:cxn>
                <a:cxn ang="0">
                  <a:pos x="476" y="669"/>
                </a:cxn>
                <a:cxn ang="0">
                  <a:pos x="432" y="691"/>
                </a:cxn>
                <a:cxn ang="0">
                  <a:pos x="388" y="702"/>
                </a:cxn>
                <a:cxn ang="0">
                  <a:pos x="365" y="702"/>
                </a:cxn>
                <a:cxn ang="0">
                  <a:pos x="288" y="691"/>
                </a:cxn>
                <a:cxn ang="0">
                  <a:pos x="221" y="646"/>
                </a:cxn>
                <a:cxn ang="0">
                  <a:pos x="177" y="591"/>
                </a:cxn>
                <a:cxn ang="0">
                  <a:pos x="144" y="513"/>
                </a:cxn>
                <a:cxn ang="0">
                  <a:pos x="133" y="423"/>
                </a:cxn>
                <a:cxn ang="0">
                  <a:pos x="133" y="357"/>
                </a:cxn>
                <a:cxn ang="0">
                  <a:pos x="576" y="357"/>
                </a:cxn>
                <a:cxn ang="0">
                  <a:pos x="133" y="323"/>
                </a:cxn>
                <a:cxn ang="0">
                  <a:pos x="155" y="201"/>
                </a:cxn>
                <a:cxn ang="0">
                  <a:pos x="188" y="123"/>
                </a:cxn>
                <a:cxn ang="0">
                  <a:pos x="244" y="67"/>
                </a:cxn>
                <a:cxn ang="0">
                  <a:pos x="288" y="45"/>
                </a:cxn>
                <a:cxn ang="0">
                  <a:pos x="332" y="45"/>
                </a:cxn>
                <a:cxn ang="0">
                  <a:pos x="399" y="56"/>
                </a:cxn>
                <a:cxn ang="0">
                  <a:pos x="454" y="100"/>
                </a:cxn>
                <a:cxn ang="0">
                  <a:pos x="487" y="156"/>
                </a:cxn>
                <a:cxn ang="0">
                  <a:pos x="499" y="223"/>
                </a:cxn>
                <a:cxn ang="0">
                  <a:pos x="510" y="279"/>
                </a:cxn>
                <a:cxn ang="0">
                  <a:pos x="510" y="323"/>
                </a:cxn>
                <a:cxn ang="0">
                  <a:pos x="133" y="323"/>
                </a:cxn>
              </a:cxnLst>
              <a:rect l="0" t="0" r="r" b="b"/>
              <a:pathLst>
                <a:path w="620" h="746">
                  <a:moveTo>
                    <a:pt x="576" y="357"/>
                  </a:moveTo>
                  <a:lnTo>
                    <a:pt x="598" y="357"/>
                  </a:lnTo>
                  <a:lnTo>
                    <a:pt x="620" y="334"/>
                  </a:lnTo>
                  <a:lnTo>
                    <a:pt x="620" y="323"/>
                  </a:lnTo>
                  <a:lnTo>
                    <a:pt x="609" y="223"/>
                  </a:lnTo>
                  <a:lnTo>
                    <a:pt x="576" y="145"/>
                  </a:lnTo>
                  <a:lnTo>
                    <a:pt x="521" y="67"/>
                  </a:lnTo>
                  <a:lnTo>
                    <a:pt x="443" y="23"/>
                  </a:lnTo>
                  <a:lnTo>
                    <a:pt x="332" y="0"/>
                  </a:lnTo>
                  <a:lnTo>
                    <a:pt x="199" y="34"/>
                  </a:lnTo>
                  <a:lnTo>
                    <a:pt x="99" y="112"/>
                  </a:lnTo>
                  <a:lnTo>
                    <a:pt x="22" y="234"/>
                  </a:lnTo>
                  <a:lnTo>
                    <a:pt x="0" y="368"/>
                  </a:lnTo>
                  <a:lnTo>
                    <a:pt x="33" y="524"/>
                  </a:lnTo>
                  <a:lnTo>
                    <a:pt x="111" y="635"/>
                  </a:lnTo>
                  <a:lnTo>
                    <a:pt x="221" y="713"/>
                  </a:lnTo>
                  <a:lnTo>
                    <a:pt x="354" y="746"/>
                  </a:lnTo>
                  <a:lnTo>
                    <a:pt x="454" y="724"/>
                  </a:lnTo>
                  <a:lnTo>
                    <a:pt x="532" y="680"/>
                  </a:lnTo>
                  <a:lnTo>
                    <a:pt x="576" y="624"/>
                  </a:lnTo>
                  <a:lnTo>
                    <a:pt x="609" y="568"/>
                  </a:lnTo>
                  <a:lnTo>
                    <a:pt x="620" y="535"/>
                  </a:lnTo>
                  <a:lnTo>
                    <a:pt x="620" y="524"/>
                  </a:lnTo>
                  <a:lnTo>
                    <a:pt x="609" y="513"/>
                  </a:lnTo>
                  <a:lnTo>
                    <a:pt x="587" y="513"/>
                  </a:lnTo>
                  <a:lnTo>
                    <a:pt x="576" y="524"/>
                  </a:lnTo>
                  <a:lnTo>
                    <a:pt x="576" y="535"/>
                  </a:lnTo>
                  <a:lnTo>
                    <a:pt x="532" y="613"/>
                  </a:lnTo>
                  <a:lnTo>
                    <a:pt x="476" y="669"/>
                  </a:lnTo>
                  <a:lnTo>
                    <a:pt x="432" y="691"/>
                  </a:lnTo>
                  <a:lnTo>
                    <a:pt x="388" y="702"/>
                  </a:lnTo>
                  <a:lnTo>
                    <a:pt x="365" y="702"/>
                  </a:lnTo>
                  <a:lnTo>
                    <a:pt x="288" y="691"/>
                  </a:lnTo>
                  <a:lnTo>
                    <a:pt x="221" y="646"/>
                  </a:lnTo>
                  <a:lnTo>
                    <a:pt x="177" y="591"/>
                  </a:lnTo>
                  <a:lnTo>
                    <a:pt x="144" y="513"/>
                  </a:lnTo>
                  <a:lnTo>
                    <a:pt x="133" y="423"/>
                  </a:lnTo>
                  <a:lnTo>
                    <a:pt x="133" y="357"/>
                  </a:lnTo>
                  <a:lnTo>
                    <a:pt x="576" y="357"/>
                  </a:lnTo>
                  <a:close/>
                  <a:moveTo>
                    <a:pt x="133" y="323"/>
                  </a:moveTo>
                  <a:lnTo>
                    <a:pt x="155" y="201"/>
                  </a:lnTo>
                  <a:lnTo>
                    <a:pt x="188" y="123"/>
                  </a:lnTo>
                  <a:lnTo>
                    <a:pt x="244" y="67"/>
                  </a:lnTo>
                  <a:lnTo>
                    <a:pt x="288" y="45"/>
                  </a:lnTo>
                  <a:lnTo>
                    <a:pt x="332" y="45"/>
                  </a:lnTo>
                  <a:lnTo>
                    <a:pt x="399" y="56"/>
                  </a:lnTo>
                  <a:lnTo>
                    <a:pt x="454" y="100"/>
                  </a:lnTo>
                  <a:lnTo>
                    <a:pt x="487" y="156"/>
                  </a:lnTo>
                  <a:lnTo>
                    <a:pt x="499" y="223"/>
                  </a:lnTo>
                  <a:lnTo>
                    <a:pt x="510" y="279"/>
                  </a:lnTo>
                  <a:lnTo>
                    <a:pt x="510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1" name="Freeform 33"/>
            <p:cNvSpPr>
              <a:spLocks/>
            </p:cNvSpPr>
            <p:nvPr/>
          </p:nvSpPr>
          <p:spPr bwMode="auto">
            <a:xfrm>
              <a:off x="26541" y="2946"/>
              <a:ext cx="543" cy="713"/>
            </a:xfrm>
            <a:custGeom>
              <a:avLst/>
              <a:gdLst/>
              <a:ahLst/>
              <a:cxnLst>
                <a:cxn ang="0">
                  <a:pos x="233" y="591"/>
                </a:cxn>
                <a:cxn ang="0">
                  <a:pos x="233" y="346"/>
                </a:cxn>
                <a:cxn ang="0">
                  <a:pos x="244" y="223"/>
                </a:cxn>
                <a:cxn ang="0">
                  <a:pos x="277" y="134"/>
                </a:cxn>
                <a:cxn ang="0">
                  <a:pos x="344" y="67"/>
                </a:cxn>
                <a:cxn ang="0">
                  <a:pos x="421" y="34"/>
                </a:cxn>
                <a:cxn ang="0">
                  <a:pos x="432" y="34"/>
                </a:cxn>
                <a:cxn ang="0">
                  <a:pos x="432" y="45"/>
                </a:cxn>
                <a:cxn ang="0">
                  <a:pos x="421" y="56"/>
                </a:cxn>
                <a:cxn ang="0">
                  <a:pos x="399" y="101"/>
                </a:cxn>
                <a:cxn ang="0">
                  <a:pos x="410" y="134"/>
                </a:cxn>
                <a:cxn ang="0">
                  <a:pos x="421" y="156"/>
                </a:cxn>
                <a:cxn ang="0">
                  <a:pos x="443" y="167"/>
                </a:cxn>
                <a:cxn ang="0">
                  <a:pos x="488" y="167"/>
                </a:cxn>
                <a:cxn ang="0">
                  <a:pos x="510" y="156"/>
                </a:cxn>
                <a:cxn ang="0">
                  <a:pos x="521" y="145"/>
                </a:cxn>
                <a:cxn ang="0">
                  <a:pos x="543" y="101"/>
                </a:cxn>
                <a:cxn ang="0">
                  <a:pos x="532" y="67"/>
                </a:cxn>
                <a:cxn ang="0">
                  <a:pos x="521" y="45"/>
                </a:cxn>
                <a:cxn ang="0">
                  <a:pos x="488" y="23"/>
                </a:cxn>
                <a:cxn ang="0">
                  <a:pos x="421" y="0"/>
                </a:cxn>
                <a:cxn ang="0">
                  <a:pos x="344" y="23"/>
                </a:cxn>
                <a:cxn ang="0">
                  <a:pos x="288" y="67"/>
                </a:cxn>
                <a:cxn ang="0">
                  <a:pos x="244" y="123"/>
                </a:cxn>
                <a:cxn ang="0">
                  <a:pos x="222" y="179"/>
                </a:cxn>
                <a:cxn ang="0">
                  <a:pos x="222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111" y="89"/>
                </a:cxn>
                <a:cxn ang="0">
                  <a:pos x="122" y="101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100" y="658"/>
                </a:cxn>
                <a:cxn ang="0">
                  <a:pos x="44" y="658"/>
                </a:cxn>
                <a:cxn ang="0">
                  <a:pos x="0" y="669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9"/>
                </a:cxn>
                <a:cxn ang="0">
                  <a:pos x="299" y="669"/>
                </a:cxn>
                <a:cxn ang="0">
                  <a:pos x="266" y="658"/>
                </a:cxn>
                <a:cxn ang="0">
                  <a:pos x="244" y="646"/>
                </a:cxn>
                <a:cxn ang="0">
                  <a:pos x="233" y="635"/>
                </a:cxn>
                <a:cxn ang="0">
                  <a:pos x="233" y="591"/>
                </a:cxn>
              </a:cxnLst>
              <a:rect l="0" t="0" r="r" b="b"/>
              <a:pathLst>
                <a:path w="543" h="713">
                  <a:moveTo>
                    <a:pt x="233" y="591"/>
                  </a:moveTo>
                  <a:lnTo>
                    <a:pt x="233" y="346"/>
                  </a:lnTo>
                  <a:lnTo>
                    <a:pt x="244" y="223"/>
                  </a:lnTo>
                  <a:lnTo>
                    <a:pt x="277" y="134"/>
                  </a:lnTo>
                  <a:lnTo>
                    <a:pt x="344" y="67"/>
                  </a:lnTo>
                  <a:lnTo>
                    <a:pt x="421" y="34"/>
                  </a:lnTo>
                  <a:lnTo>
                    <a:pt x="432" y="34"/>
                  </a:lnTo>
                  <a:lnTo>
                    <a:pt x="432" y="45"/>
                  </a:lnTo>
                  <a:lnTo>
                    <a:pt x="421" y="56"/>
                  </a:lnTo>
                  <a:lnTo>
                    <a:pt x="399" y="101"/>
                  </a:lnTo>
                  <a:lnTo>
                    <a:pt x="410" y="134"/>
                  </a:lnTo>
                  <a:lnTo>
                    <a:pt x="421" y="156"/>
                  </a:lnTo>
                  <a:lnTo>
                    <a:pt x="443" y="167"/>
                  </a:lnTo>
                  <a:lnTo>
                    <a:pt x="488" y="167"/>
                  </a:lnTo>
                  <a:lnTo>
                    <a:pt x="510" y="156"/>
                  </a:lnTo>
                  <a:lnTo>
                    <a:pt x="521" y="145"/>
                  </a:lnTo>
                  <a:lnTo>
                    <a:pt x="543" y="101"/>
                  </a:lnTo>
                  <a:lnTo>
                    <a:pt x="532" y="67"/>
                  </a:lnTo>
                  <a:lnTo>
                    <a:pt x="521" y="45"/>
                  </a:lnTo>
                  <a:lnTo>
                    <a:pt x="488" y="23"/>
                  </a:lnTo>
                  <a:lnTo>
                    <a:pt x="421" y="0"/>
                  </a:lnTo>
                  <a:lnTo>
                    <a:pt x="344" y="23"/>
                  </a:lnTo>
                  <a:lnTo>
                    <a:pt x="288" y="67"/>
                  </a:lnTo>
                  <a:lnTo>
                    <a:pt x="244" y="123"/>
                  </a:lnTo>
                  <a:lnTo>
                    <a:pt x="222" y="179"/>
                  </a:lnTo>
                  <a:lnTo>
                    <a:pt x="222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111" y="89"/>
                  </a:lnTo>
                  <a:lnTo>
                    <a:pt x="122" y="101"/>
                  </a:lnTo>
                  <a:lnTo>
                    <a:pt x="122" y="624"/>
                  </a:lnTo>
                  <a:lnTo>
                    <a:pt x="111" y="646"/>
                  </a:lnTo>
                  <a:lnTo>
                    <a:pt x="100" y="658"/>
                  </a:lnTo>
                  <a:lnTo>
                    <a:pt x="44" y="658"/>
                  </a:lnTo>
                  <a:lnTo>
                    <a:pt x="0" y="669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9"/>
                  </a:lnTo>
                  <a:lnTo>
                    <a:pt x="299" y="669"/>
                  </a:lnTo>
                  <a:lnTo>
                    <a:pt x="266" y="658"/>
                  </a:lnTo>
                  <a:lnTo>
                    <a:pt x="244" y="646"/>
                  </a:lnTo>
                  <a:lnTo>
                    <a:pt x="233" y="635"/>
                  </a:lnTo>
                  <a:lnTo>
                    <a:pt x="233" y="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2" name="Freeform 34"/>
            <p:cNvSpPr>
              <a:spLocks noEditPoints="1"/>
            </p:cNvSpPr>
            <p:nvPr/>
          </p:nvSpPr>
          <p:spPr bwMode="auto">
            <a:xfrm>
              <a:off x="27916" y="2935"/>
              <a:ext cx="709" cy="746"/>
            </a:xfrm>
            <a:custGeom>
              <a:avLst/>
              <a:gdLst/>
              <a:ahLst/>
              <a:cxnLst>
                <a:cxn ang="0">
                  <a:pos x="709" y="379"/>
                </a:cxn>
                <a:cxn ang="0">
                  <a:pos x="676" y="234"/>
                </a:cxn>
                <a:cxn ang="0">
                  <a:pos x="609" y="112"/>
                </a:cxn>
                <a:cxn ang="0">
                  <a:pos x="487" y="34"/>
                </a:cxn>
                <a:cxn ang="0">
                  <a:pos x="354" y="0"/>
                </a:cxn>
                <a:cxn ang="0">
                  <a:pos x="210" y="34"/>
                </a:cxn>
                <a:cxn ang="0">
                  <a:pos x="99" y="112"/>
                </a:cxn>
                <a:cxn ang="0">
                  <a:pos x="33" y="234"/>
                </a:cxn>
                <a:cxn ang="0">
                  <a:pos x="0" y="379"/>
                </a:cxn>
                <a:cxn ang="0">
                  <a:pos x="33" y="524"/>
                </a:cxn>
                <a:cxn ang="0">
                  <a:pos x="110" y="635"/>
                </a:cxn>
                <a:cxn ang="0">
                  <a:pos x="221" y="713"/>
                </a:cxn>
                <a:cxn ang="0">
                  <a:pos x="354" y="746"/>
                </a:cxn>
                <a:cxn ang="0">
                  <a:pos x="487" y="713"/>
                </a:cxn>
                <a:cxn ang="0">
                  <a:pos x="598" y="635"/>
                </a:cxn>
                <a:cxn ang="0">
                  <a:pos x="676" y="524"/>
                </a:cxn>
                <a:cxn ang="0">
                  <a:pos x="709" y="379"/>
                </a:cxn>
                <a:cxn ang="0">
                  <a:pos x="354" y="702"/>
                </a:cxn>
                <a:cxn ang="0">
                  <a:pos x="288" y="691"/>
                </a:cxn>
                <a:cxn ang="0">
                  <a:pos x="221" y="657"/>
                </a:cxn>
                <a:cxn ang="0">
                  <a:pos x="177" y="591"/>
                </a:cxn>
                <a:cxn ang="0">
                  <a:pos x="144" y="513"/>
                </a:cxn>
                <a:cxn ang="0">
                  <a:pos x="133" y="435"/>
                </a:cxn>
                <a:cxn ang="0">
                  <a:pos x="133" y="256"/>
                </a:cxn>
                <a:cxn ang="0">
                  <a:pos x="166" y="145"/>
                </a:cxn>
                <a:cxn ang="0">
                  <a:pos x="221" y="89"/>
                </a:cxn>
                <a:cxn ang="0">
                  <a:pos x="288" y="56"/>
                </a:cxn>
                <a:cxn ang="0">
                  <a:pos x="354" y="45"/>
                </a:cxn>
                <a:cxn ang="0">
                  <a:pos x="421" y="56"/>
                </a:cxn>
                <a:cxn ang="0">
                  <a:pos x="487" y="89"/>
                </a:cxn>
                <a:cxn ang="0">
                  <a:pos x="532" y="145"/>
                </a:cxn>
                <a:cxn ang="0">
                  <a:pos x="565" y="223"/>
                </a:cxn>
                <a:cxn ang="0">
                  <a:pos x="576" y="301"/>
                </a:cxn>
                <a:cxn ang="0">
                  <a:pos x="576" y="468"/>
                </a:cxn>
                <a:cxn ang="0">
                  <a:pos x="543" y="579"/>
                </a:cxn>
                <a:cxn ang="0">
                  <a:pos x="498" y="646"/>
                </a:cxn>
                <a:cxn ang="0">
                  <a:pos x="432" y="691"/>
                </a:cxn>
                <a:cxn ang="0">
                  <a:pos x="354" y="702"/>
                </a:cxn>
              </a:cxnLst>
              <a:rect l="0" t="0" r="r" b="b"/>
              <a:pathLst>
                <a:path w="709" h="746">
                  <a:moveTo>
                    <a:pt x="709" y="379"/>
                  </a:moveTo>
                  <a:lnTo>
                    <a:pt x="676" y="234"/>
                  </a:lnTo>
                  <a:lnTo>
                    <a:pt x="609" y="112"/>
                  </a:lnTo>
                  <a:lnTo>
                    <a:pt x="487" y="34"/>
                  </a:lnTo>
                  <a:lnTo>
                    <a:pt x="354" y="0"/>
                  </a:lnTo>
                  <a:lnTo>
                    <a:pt x="210" y="34"/>
                  </a:lnTo>
                  <a:lnTo>
                    <a:pt x="99" y="112"/>
                  </a:lnTo>
                  <a:lnTo>
                    <a:pt x="33" y="234"/>
                  </a:lnTo>
                  <a:lnTo>
                    <a:pt x="0" y="379"/>
                  </a:lnTo>
                  <a:lnTo>
                    <a:pt x="33" y="524"/>
                  </a:lnTo>
                  <a:lnTo>
                    <a:pt x="110" y="635"/>
                  </a:lnTo>
                  <a:lnTo>
                    <a:pt x="221" y="713"/>
                  </a:lnTo>
                  <a:lnTo>
                    <a:pt x="354" y="746"/>
                  </a:lnTo>
                  <a:lnTo>
                    <a:pt x="487" y="713"/>
                  </a:lnTo>
                  <a:lnTo>
                    <a:pt x="598" y="635"/>
                  </a:lnTo>
                  <a:lnTo>
                    <a:pt x="676" y="524"/>
                  </a:lnTo>
                  <a:lnTo>
                    <a:pt x="709" y="379"/>
                  </a:lnTo>
                  <a:close/>
                  <a:moveTo>
                    <a:pt x="354" y="702"/>
                  </a:moveTo>
                  <a:lnTo>
                    <a:pt x="288" y="691"/>
                  </a:lnTo>
                  <a:lnTo>
                    <a:pt x="221" y="657"/>
                  </a:lnTo>
                  <a:lnTo>
                    <a:pt x="177" y="591"/>
                  </a:lnTo>
                  <a:lnTo>
                    <a:pt x="144" y="513"/>
                  </a:lnTo>
                  <a:lnTo>
                    <a:pt x="133" y="435"/>
                  </a:lnTo>
                  <a:lnTo>
                    <a:pt x="133" y="256"/>
                  </a:lnTo>
                  <a:lnTo>
                    <a:pt x="166" y="145"/>
                  </a:lnTo>
                  <a:lnTo>
                    <a:pt x="221" y="89"/>
                  </a:lnTo>
                  <a:lnTo>
                    <a:pt x="288" y="56"/>
                  </a:lnTo>
                  <a:lnTo>
                    <a:pt x="354" y="45"/>
                  </a:lnTo>
                  <a:lnTo>
                    <a:pt x="421" y="56"/>
                  </a:lnTo>
                  <a:lnTo>
                    <a:pt x="487" y="89"/>
                  </a:lnTo>
                  <a:lnTo>
                    <a:pt x="532" y="145"/>
                  </a:lnTo>
                  <a:lnTo>
                    <a:pt x="565" y="223"/>
                  </a:lnTo>
                  <a:lnTo>
                    <a:pt x="576" y="301"/>
                  </a:lnTo>
                  <a:lnTo>
                    <a:pt x="576" y="468"/>
                  </a:lnTo>
                  <a:lnTo>
                    <a:pt x="543" y="579"/>
                  </a:lnTo>
                  <a:lnTo>
                    <a:pt x="498" y="646"/>
                  </a:lnTo>
                  <a:lnTo>
                    <a:pt x="432" y="691"/>
                  </a:lnTo>
                  <a:lnTo>
                    <a:pt x="354" y="7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3" name="Freeform 35"/>
            <p:cNvSpPr>
              <a:spLocks/>
            </p:cNvSpPr>
            <p:nvPr/>
          </p:nvSpPr>
          <p:spPr bwMode="auto">
            <a:xfrm>
              <a:off x="28725" y="2523"/>
              <a:ext cx="521" cy="1136"/>
            </a:xfrm>
            <a:custGeom>
              <a:avLst/>
              <a:gdLst/>
              <a:ahLst/>
              <a:cxnLst>
                <a:cxn ang="0">
                  <a:pos x="233" y="490"/>
                </a:cxn>
                <a:cxn ang="0">
                  <a:pos x="410" y="490"/>
                </a:cxn>
                <a:cxn ang="0">
                  <a:pos x="410" y="446"/>
                </a:cxn>
                <a:cxn ang="0">
                  <a:pos x="221" y="446"/>
                </a:cxn>
                <a:cxn ang="0">
                  <a:pos x="221" y="256"/>
                </a:cxn>
                <a:cxn ang="0">
                  <a:pos x="233" y="167"/>
                </a:cxn>
                <a:cxn ang="0">
                  <a:pos x="277" y="100"/>
                </a:cxn>
                <a:cxn ang="0">
                  <a:pos x="321" y="56"/>
                </a:cxn>
                <a:cxn ang="0">
                  <a:pos x="377" y="45"/>
                </a:cxn>
                <a:cxn ang="0">
                  <a:pos x="399" y="45"/>
                </a:cxn>
                <a:cxn ang="0">
                  <a:pos x="421" y="56"/>
                </a:cxn>
                <a:cxn ang="0">
                  <a:pos x="410" y="56"/>
                </a:cxn>
                <a:cxn ang="0">
                  <a:pos x="377" y="89"/>
                </a:cxn>
                <a:cxn ang="0">
                  <a:pos x="377" y="145"/>
                </a:cxn>
                <a:cxn ang="0">
                  <a:pos x="399" y="167"/>
                </a:cxn>
                <a:cxn ang="0">
                  <a:pos x="443" y="189"/>
                </a:cxn>
                <a:cxn ang="0">
                  <a:pos x="476" y="178"/>
                </a:cxn>
                <a:cxn ang="0">
                  <a:pos x="499" y="167"/>
                </a:cxn>
                <a:cxn ang="0">
                  <a:pos x="510" y="145"/>
                </a:cxn>
                <a:cxn ang="0">
                  <a:pos x="521" y="112"/>
                </a:cxn>
                <a:cxn ang="0">
                  <a:pos x="510" y="78"/>
                </a:cxn>
                <a:cxn ang="0">
                  <a:pos x="487" y="45"/>
                </a:cxn>
                <a:cxn ang="0">
                  <a:pos x="454" y="22"/>
                </a:cxn>
                <a:cxn ang="0">
                  <a:pos x="421" y="11"/>
                </a:cxn>
                <a:cxn ang="0">
                  <a:pos x="377" y="0"/>
                </a:cxn>
                <a:cxn ang="0">
                  <a:pos x="288" y="22"/>
                </a:cxn>
                <a:cxn ang="0">
                  <a:pos x="210" y="67"/>
                </a:cxn>
                <a:cxn ang="0">
                  <a:pos x="144" y="145"/>
                </a:cxn>
                <a:cxn ang="0">
                  <a:pos x="122" y="256"/>
                </a:cxn>
                <a:cxn ang="0">
                  <a:pos x="122" y="446"/>
                </a:cxn>
                <a:cxn ang="0">
                  <a:pos x="0" y="446"/>
                </a:cxn>
                <a:cxn ang="0">
                  <a:pos x="0" y="490"/>
                </a:cxn>
                <a:cxn ang="0">
                  <a:pos x="122" y="490"/>
                </a:cxn>
                <a:cxn ang="0">
                  <a:pos x="122" y="1047"/>
                </a:cxn>
                <a:cxn ang="0">
                  <a:pos x="111" y="1069"/>
                </a:cxn>
                <a:cxn ang="0">
                  <a:pos x="100" y="1081"/>
                </a:cxn>
                <a:cxn ang="0">
                  <a:pos x="44" y="1081"/>
                </a:cxn>
                <a:cxn ang="0">
                  <a:pos x="0" y="1092"/>
                </a:cxn>
                <a:cxn ang="0">
                  <a:pos x="0" y="1136"/>
                </a:cxn>
                <a:cxn ang="0">
                  <a:pos x="388" y="1136"/>
                </a:cxn>
                <a:cxn ang="0">
                  <a:pos x="388" y="1092"/>
                </a:cxn>
                <a:cxn ang="0">
                  <a:pos x="299" y="1092"/>
                </a:cxn>
                <a:cxn ang="0">
                  <a:pos x="266" y="1081"/>
                </a:cxn>
                <a:cxn ang="0">
                  <a:pos x="244" y="1069"/>
                </a:cxn>
                <a:cxn ang="0">
                  <a:pos x="233" y="1058"/>
                </a:cxn>
                <a:cxn ang="0">
                  <a:pos x="233" y="1014"/>
                </a:cxn>
                <a:cxn ang="0">
                  <a:pos x="233" y="490"/>
                </a:cxn>
              </a:cxnLst>
              <a:rect l="0" t="0" r="r" b="b"/>
              <a:pathLst>
                <a:path w="521" h="1136">
                  <a:moveTo>
                    <a:pt x="233" y="490"/>
                  </a:moveTo>
                  <a:lnTo>
                    <a:pt x="410" y="490"/>
                  </a:lnTo>
                  <a:lnTo>
                    <a:pt x="410" y="446"/>
                  </a:lnTo>
                  <a:lnTo>
                    <a:pt x="221" y="446"/>
                  </a:lnTo>
                  <a:lnTo>
                    <a:pt x="221" y="256"/>
                  </a:lnTo>
                  <a:lnTo>
                    <a:pt x="233" y="167"/>
                  </a:lnTo>
                  <a:lnTo>
                    <a:pt x="277" y="100"/>
                  </a:lnTo>
                  <a:lnTo>
                    <a:pt x="321" y="56"/>
                  </a:lnTo>
                  <a:lnTo>
                    <a:pt x="377" y="45"/>
                  </a:lnTo>
                  <a:lnTo>
                    <a:pt x="399" y="45"/>
                  </a:lnTo>
                  <a:lnTo>
                    <a:pt x="421" y="56"/>
                  </a:lnTo>
                  <a:lnTo>
                    <a:pt x="410" y="56"/>
                  </a:lnTo>
                  <a:lnTo>
                    <a:pt x="377" y="89"/>
                  </a:lnTo>
                  <a:lnTo>
                    <a:pt x="377" y="145"/>
                  </a:lnTo>
                  <a:lnTo>
                    <a:pt x="399" y="167"/>
                  </a:lnTo>
                  <a:lnTo>
                    <a:pt x="443" y="189"/>
                  </a:lnTo>
                  <a:lnTo>
                    <a:pt x="476" y="178"/>
                  </a:lnTo>
                  <a:lnTo>
                    <a:pt x="499" y="167"/>
                  </a:lnTo>
                  <a:lnTo>
                    <a:pt x="510" y="145"/>
                  </a:lnTo>
                  <a:lnTo>
                    <a:pt x="521" y="112"/>
                  </a:lnTo>
                  <a:lnTo>
                    <a:pt x="510" y="78"/>
                  </a:lnTo>
                  <a:lnTo>
                    <a:pt x="487" y="45"/>
                  </a:lnTo>
                  <a:lnTo>
                    <a:pt x="454" y="22"/>
                  </a:lnTo>
                  <a:lnTo>
                    <a:pt x="421" y="11"/>
                  </a:lnTo>
                  <a:lnTo>
                    <a:pt x="377" y="0"/>
                  </a:lnTo>
                  <a:lnTo>
                    <a:pt x="288" y="22"/>
                  </a:lnTo>
                  <a:lnTo>
                    <a:pt x="210" y="67"/>
                  </a:lnTo>
                  <a:lnTo>
                    <a:pt x="144" y="145"/>
                  </a:lnTo>
                  <a:lnTo>
                    <a:pt x="122" y="256"/>
                  </a:lnTo>
                  <a:lnTo>
                    <a:pt x="122" y="446"/>
                  </a:lnTo>
                  <a:lnTo>
                    <a:pt x="0" y="446"/>
                  </a:lnTo>
                  <a:lnTo>
                    <a:pt x="0" y="490"/>
                  </a:lnTo>
                  <a:lnTo>
                    <a:pt x="122" y="490"/>
                  </a:lnTo>
                  <a:lnTo>
                    <a:pt x="122" y="1047"/>
                  </a:lnTo>
                  <a:lnTo>
                    <a:pt x="111" y="1069"/>
                  </a:lnTo>
                  <a:lnTo>
                    <a:pt x="100" y="1081"/>
                  </a:lnTo>
                  <a:lnTo>
                    <a:pt x="44" y="1081"/>
                  </a:lnTo>
                  <a:lnTo>
                    <a:pt x="0" y="1092"/>
                  </a:lnTo>
                  <a:lnTo>
                    <a:pt x="0" y="1136"/>
                  </a:lnTo>
                  <a:lnTo>
                    <a:pt x="388" y="1136"/>
                  </a:lnTo>
                  <a:lnTo>
                    <a:pt x="388" y="1092"/>
                  </a:lnTo>
                  <a:lnTo>
                    <a:pt x="299" y="1092"/>
                  </a:lnTo>
                  <a:lnTo>
                    <a:pt x="266" y="1081"/>
                  </a:lnTo>
                  <a:lnTo>
                    <a:pt x="244" y="1069"/>
                  </a:lnTo>
                  <a:lnTo>
                    <a:pt x="233" y="1058"/>
                  </a:lnTo>
                  <a:lnTo>
                    <a:pt x="233" y="1014"/>
                  </a:lnTo>
                  <a:lnTo>
                    <a:pt x="233" y="4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4" name="Freeform 36"/>
            <p:cNvSpPr>
              <a:spLocks noEditPoints="1"/>
            </p:cNvSpPr>
            <p:nvPr/>
          </p:nvSpPr>
          <p:spPr bwMode="auto">
            <a:xfrm>
              <a:off x="29955" y="2935"/>
              <a:ext cx="710" cy="746"/>
            </a:xfrm>
            <a:custGeom>
              <a:avLst/>
              <a:gdLst/>
              <a:ahLst/>
              <a:cxnLst>
                <a:cxn ang="0">
                  <a:pos x="710" y="379"/>
                </a:cxn>
                <a:cxn ang="0">
                  <a:pos x="676" y="234"/>
                </a:cxn>
                <a:cxn ang="0">
                  <a:pos x="610" y="112"/>
                </a:cxn>
                <a:cxn ang="0">
                  <a:pos x="488" y="34"/>
                </a:cxn>
                <a:cxn ang="0">
                  <a:pos x="355" y="0"/>
                </a:cxn>
                <a:cxn ang="0">
                  <a:pos x="211" y="34"/>
                </a:cxn>
                <a:cxn ang="0">
                  <a:pos x="100" y="112"/>
                </a:cxn>
                <a:cxn ang="0">
                  <a:pos x="33" y="234"/>
                </a:cxn>
                <a:cxn ang="0">
                  <a:pos x="0" y="379"/>
                </a:cxn>
                <a:cxn ang="0">
                  <a:pos x="33" y="524"/>
                </a:cxn>
                <a:cxn ang="0">
                  <a:pos x="111" y="635"/>
                </a:cxn>
                <a:cxn ang="0">
                  <a:pos x="222" y="713"/>
                </a:cxn>
                <a:cxn ang="0">
                  <a:pos x="355" y="746"/>
                </a:cxn>
                <a:cxn ang="0">
                  <a:pos x="488" y="713"/>
                </a:cxn>
                <a:cxn ang="0">
                  <a:pos x="599" y="635"/>
                </a:cxn>
                <a:cxn ang="0">
                  <a:pos x="676" y="524"/>
                </a:cxn>
                <a:cxn ang="0">
                  <a:pos x="710" y="379"/>
                </a:cxn>
                <a:cxn ang="0">
                  <a:pos x="355" y="702"/>
                </a:cxn>
                <a:cxn ang="0">
                  <a:pos x="288" y="691"/>
                </a:cxn>
                <a:cxn ang="0">
                  <a:pos x="222" y="657"/>
                </a:cxn>
                <a:cxn ang="0">
                  <a:pos x="178" y="591"/>
                </a:cxn>
                <a:cxn ang="0">
                  <a:pos x="144" y="513"/>
                </a:cxn>
                <a:cxn ang="0">
                  <a:pos x="133" y="435"/>
                </a:cxn>
                <a:cxn ang="0">
                  <a:pos x="133" y="256"/>
                </a:cxn>
                <a:cxn ang="0">
                  <a:pos x="166" y="145"/>
                </a:cxn>
                <a:cxn ang="0">
                  <a:pos x="222" y="89"/>
                </a:cxn>
                <a:cxn ang="0">
                  <a:pos x="288" y="56"/>
                </a:cxn>
                <a:cxn ang="0">
                  <a:pos x="355" y="45"/>
                </a:cxn>
                <a:cxn ang="0">
                  <a:pos x="421" y="56"/>
                </a:cxn>
                <a:cxn ang="0">
                  <a:pos x="488" y="89"/>
                </a:cxn>
                <a:cxn ang="0">
                  <a:pos x="532" y="145"/>
                </a:cxn>
                <a:cxn ang="0">
                  <a:pos x="565" y="223"/>
                </a:cxn>
                <a:cxn ang="0">
                  <a:pos x="577" y="301"/>
                </a:cxn>
                <a:cxn ang="0">
                  <a:pos x="577" y="468"/>
                </a:cxn>
                <a:cxn ang="0">
                  <a:pos x="543" y="579"/>
                </a:cxn>
                <a:cxn ang="0">
                  <a:pos x="499" y="646"/>
                </a:cxn>
                <a:cxn ang="0">
                  <a:pos x="432" y="691"/>
                </a:cxn>
                <a:cxn ang="0">
                  <a:pos x="355" y="702"/>
                </a:cxn>
              </a:cxnLst>
              <a:rect l="0" t="0" r="r" b="b"/>
              <a:pathLst>
                <a:path w="710" h="746">
                  <a:moveTo>
                    <a:pt x="710" y="379"/>
                  </a:moveTo>
                  <a:lnTo>
                    <a:pt x="676" y="234"/>
                  </a:lnTo>
                  <a:lnTo>
                    <a:pt x="610" y="112"/>
                  </a:lnTo>
                  <a:lnTo>
                    <a:pt x="488" y="34"/>
                  </a:lnTo>
                  <a:lnTo>
                    <a:pt x="355" y="0"/>
                  </a:lnTo>
                  <a:lnTo>
                    <a:pt x="211" y="34"/>
                  </a:lnTo>
                  <a:lnTo>
                    <a:pt x="100" y="112"/>
                  </a:lnTo>
                  <a:lnTo>
                    <a:pt x="33" y="234"/>
                  </a:lnTo>
                  <a:lnTo>
                    <a:pt x="0" y="379"/>
                  </a:lnTo>
                  <a:lnTo>
                    <a:pt x="33" y="524"/>
                  </a:lnTo>
                  <a:lnTo>
                    <a:pt x="111" y="635"/>
                  </a:lnTo>
                  <a:lnTo>
                    <a:pt x="222" y="713"/>
                  </a:lnTo>
                  <a:lnTo>
                    <a:pt x="355" y="746"/>
                  </a:lnTo>
                  <a:lnTo>
                    <a:pt x="488" y="713"/>
                  </a:lnTo>
                  <a:lnTo>
                    <a:pt x="599" y="635"/>
                  </a:lnTo>
                  <a:lnTo>
                    <a:pt x="676" y="524"/>
                  </a:lnTo>
                  <a:lnTo>
                    <a:pt x="710" y="379"/>
                  </a:lnTo>
                  <a:close/>
                  <a:moveTo>
                    <a:pt x="355" y="702"/>
                  </a:moveTo>
                  <a:lnTo>
                    <a:pt x="288" y="691"/>
                  </a:lnTo>
                  <a:lnTo>
                    <a:pt x="222" y="657"/>
                  </a:lnTo>
                  <a:lnTo>
                    <a:pt x="178" y="591"/>
                  </a:lnTo>
                  <a:lnTo>
                    <a:pt x="144" y="513"/>
                  </a:lnTo>
                  <a:lnTo>
                    <a:pt x="133" y="435"/>
                  </a:lnTo>
                  <a:lnTo>
                    <a:pt x="133" y="256"/>
                  </a:lnTo>
                  <a:lnTo>
                    <a:pt x="166" y="145"/>
                  </a:lnTo>
                  <a:lnTo>
                    <a:pt x="222" y="89"/>
                  </a:lnTo>
                  <a:lnTo>
                    <a:pt x="288" y="56"/>
                  </a:lnTo>
                  <a:lnTo>
                    <a:pt x="355" y="45"/>
                  </a:lnTo>
                  <a:lnTo>
                    <a:pt x="421" y="56"/>
                  </a:lnTo>
                  <a:lnTo>
                    <a:pt x="488" y="89"/>
                  </a:lnTo>
                  <a:lnTo>
                    <a:pt x="532" y="145"/>
                  </a:lnTo>
                  <a:lnTo>
                    <a:pt x="565" y="223"/>
                  </a:lnTo>
                  <a:lnTo>
                    <a:pt x="577" y="301"/>
                  </a:lnTo>
                  <a:lnTo>
                    <a:pt x="577" y="468"/>
                  </a:lnTo>
                  <a:lnTo>
                    <a:pt x="543" y="579"/>
                  </a:lnTo>
                  <a:lnTo>
                    <a:pt x="499" y="646"/>
                  </a:lnTo>
                  <a:lnTo>
                    <a:pt x="432" y="691"/>
                  </a:lnTo>
                  <a:lnTo>
                    <a:pt x="355" y="7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5" name="Freeform 37"/>
            <p:cNvSpPr>
              <a:spLocks noEditPoints="1"/>
            </p:cNvSpPr>
            <p:nvPr/>
          </p:nvSpPr>
          <p:spPr bwMode="auto">
            <a:xfrm>
              <a:off x="30753" y="2946"/>
              <a:ext cx="787" cy="1025"/>
            </a:xfrm>
            <a:custGeom>
              <a:avLst/>
              <a:gdLst/>
              <a:ahLst/>
              <a:cxnLst>
                <a:cxn ang="0">
                  <a:pos x="233" y="167"/>
                </a:cxn>
                <a:cxn ang="0">
                  <a:pos x="322" y="78"/>
                </a:cxn>
                <a:cxn ang="0">
                  <a:pos x="444" y="45"/>
                </a:cxn>
                <a:cxn ang="0">
                  <a:pos x="521" y="67"/>
                </a:cxn>
                <a:cxn ang="0">
                  <a:pos x="599" y="134"/>
                </a:cxn>
                <a:cxn ang="0">
                  <a:pos x="643" y="234"/>
                </a:cxn>
                <a:cxn ang="0">
                  <a:pos x="654" y="368"/>
                </a:cxn>
                <a:cxn ang="0">
                  <a:pos x="632" y="502"/>
                </a:cxn>
                <a:cxn ang="0">
                  <a:pos x="588" y="602"/>
                </a:cxn>
                <a:cxn ang="0">
                  <a:pos x="510" y="669"/>
                </a:cxn>
                <a:cxn ang="0">
                  <a:pos x="421" y="691"/>
                </a:cxn>
                <a:cxn ang="0">
                  <a:pos x="377" y="691"/>
                </a:cxn>
                <a:cxn ang="0">
                  <a:pos x="333" y="669"/>
                </a:cxn>
                <a:cxn ang="0">
                  <a:pos x="300" y="635"/>
                </a:cxn>
                <a:cxn ang="0">
                  <a:pos x="255" y="602"/>
                </a:cxn>
                <a:cxn ang="0">
                  <a:pos x="244" y="580"/>
                </a:cxn>
                <a:cxn ang="0">
                  <a:pos x="244" y="568"/>
                </a:cxn>
                <a:cxn ang="0">
                  <a:pos x="233" y="546"/>
                </a:cxn>
                <a:cxn ang="0">
                  <a:pos x="233" y="535"/>
                </a:cxn>
                <a:cxn ang="0">
                  <a:pos x="233" y="167"/>
                </a:cxn>
                <a:cxn ang="0">
                  <a:pos x="233" y="613"/>
                </a:cxn>
                <a:cxn ang="0">
                  <a:pos x="255" y="646"/>
                </a:cxn>
                <a:cxn ang="0">
                  <a:pos x="288" y="680"/>
                </a:cxn>
                <a:cxn ang="0">
                  <a:pos x="355" y="713"/>
                </a:cxn>
                <a:cxn ang="0">
                  <a:pos x="433" y="735"/>
                </a:cxn>
                <a:cxn ang="0">
                  <a:pos x="566" y="702"/>
                </a:cxn>
                <a:cxn ang="0">
                  <a:pos x="687" y="624"/>
                </a:cxn>
                <a:cxn ang="0">
                  <a:pos x="765" y="513"/>
                </a:cxn>
                <a:cxn ang="0">
                  <a:pos x="787" y="368"/>
                </a:cxn>
                <a:cxn ang="0">
                  <a:pos x="765" y="223"/>
                </a:cxn>
                <a:cxn ang="0">
                  <a:pos x="687" y="112"/>
                </a:cxn>
                <a:cxn ang="0">
                  <a:pos x="588" y="34"/>
                </a:cxn>
                <a:cxn ang="0">
                  <a:pos x="455" y="0"/>
                </a:cxn>
                <a:cxn ang="0">
                  <a:pos x="344" y="23"/>
                </a:cxn>
                <a:cxn ang="0">
                  <a:pos x="277" y="67"/>
                </a:cxn>
                <a:cxn ang="0">
                  <a:pos x="233" y="112"/>
                </a:cxn>
                <a:cxn ang="0">
                  <a:pos x="233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5" y="67"/>
                </a:cxn>
                <a:cxn ang="0">
                  <a:pos x="89" y="78"/>
                </a:cxn>
                <a:cxn ang="0">
                  <a:pos x="111" y="89"/>
                </a:cxn>
                <a:cxn ang="0">
                  <a:pos x="122" y="101"/>
                </a:cxn>
                <a:cxn ang="0">
                  <a:pos x="122" y="958"/>
                </a:cxn>
                <a:cxn ang="0">
                  <a:pos x="100" y="969"/>
                </a:cxn>
                <a:cxn ang="0">
                  <a:pos x="45" y="969"/>
                </a:cxn>
                <a:cxn ang="0">
                  <a:pos x="0" y="980"/>
                </a:cxn>
                <a:cxn ang="0">
                  <a:pos x="0" y="1025"/>
                </a:cxn>
                <a:cxn ang="0">
                  <a:pos x="366" y="1025"/>
                </a:cxn>
                <a:cxn ang="0">
                  <a:pos x="366" y="980"/>
                </a:cxn>
                <a:cxn ang="0">
                  <a:pos x="322" y="980"/>
                </a:cxn>
                <a:cxn ang="0">
                  <a:pos x="277" y="969"/>
                </a:cxn>
                <a:cxn ang="0">
                  <a:pos x="255" y="969"/>
                </a:cxn>
                <a:cxn ang="0">
                  <a:pos x="244" y="958"/>
                </a:cxn>
                <a:cxn ang="0">
                  <a:pos x="233" y="936"/>
                </a:cxn>
                <a:cxn ang="0">
                  <a:pos x="233" y="635"/>
                </a:cxn>
                <a:cxn ang="0">
                  <a:pos x="233" y="613"/>
                </a:cxn>
              </a:cxnLst>
              <a:rect l="0" t="0" r="r" b="b"/>
              <a:pathLst>
                <a:path w="787" h="1025">
                  <a:moveTo>
                    <a:pt x="233" y="167"/>
                  </a:moveTo>
                  <a:lnTo>
                    <a:pt x="322" y="78"/>
                  </a:lnTo>
                  <a:lnTo>
                    <a:pt x="444" y="45"/>
                  </a:lnTo>
                  <a:lnTo>
                    <a:pt x="521" y="67"/>
                  </a:lnTo>
                  <a:lnTo>
                    <a:pt x="599" y="134"/>
                  </a:lnTo>
                  <a:lnTo>
                    <a:pt x="643" y="234"/>
                  </a:lnTo>
                  <a:lnTo>
                    <a:pt x="654" y="368"/>
                  </a:lnTo>
                  <a:lnTo>
                    <a:pt x="632" y="502"/>
                  </a:lnTo>
                  <a:lnTo>
                    <a:pt x="588" y="602"/>
                  </a:lnTo>
                  <a:lnTo>
                    <a:pt x="510" y="669"/>
                  </a:lnTo>
                  <a:lnTo>
                    <a:pt x="421" y="691"/>
                  </a:lnTo>
                  <a:lnTo>
                    <a:pt x="377" y="691"/>
                  </a:lnTo>
                  <a:lnTo>
                    <a:pt x="333" y="669"/>
                  </a:lnTo>
                  <a:lnTo>
                    <a:pt x="300" y="635"/>
                  </a:lnTo>
                  <a:lnTo>
                    <a:pt x="255" y="602"/>
                  </a:lnTo>
                  <a:lnTo>
                    <a:pt x="244" y="580"/>
                  </a:lnTo>
                  <a:lnTo>
                    <a:pt x="244" y="568"/>
                  </a:lnTo>
                  <a:lnTo>
                    <a:pt x="233" y="546"/>
                  </a:lnTo>
                  <a:lnTo>
                    <a:pt x="233" y="535"/>
                  </a:lnTo>
                  <a:lnTo>
                    <a:pt x="233" y="167"/>
                  </a:lnTo>
                  <a:close/>
                  <a:moveTo>
                    <a:pt x="233" y="613"/>
                  </a:moveTo>
                  <a:lnTo>
                    <a:pt x="255" y="646"/>
                  </a:lnTo>
                  <a:lnTo>
                    <a:pt x="288" y="680"/>
                  </a:lnTo>
                  <a:lnTo>
                    <a:pt x="355" y="713"/>
                  </a:lnTo>
                  <a:lnTo>
                    <a:pt x="433" y="735"/>
                  </a:lnTo>
                  <a:lnTo>
                    <a:pt x="566" y="702"/>
                  </a:lnTo>
                  <a:lnTo>
                    <a:pt x="687" y="624"/>
                  </a:lnTo>
                  <a:lnTo>
                    <a:pt x="765" y="513"/>
                  </a:lnTo>
                  <a:lnTo>
                    <a:pt x="787" y="368"/>
                  </a:lnTo>
                  <a:lnTo>
                    <a:pt x="765" y="223"/>
                  </a:lnTo>
                  <a:lnTo>
                    <a:pt x="687" y="112"/>
                  </a:lnTo>
                  <a:lnTo>
                    <a:pt x="588" y="34"/>
                  </a:lnTo>
                  <a:lnTo>
                    <a:pt x="455" y="0"/>
                  </a:lnTo>
                  <a:lnTo>
                    <a:pt x="344" y="23"/>
                  </a:lnTo>
                  <a:lnTo>
                    <a:pt x="277" y="67"/>
                  </a:lnTo>
                  <a:lnTo>
                    <a:pt x="233" y="112"/>
                  </a:lnTo>
                  <a:lnTo>
                    <a:pt x="233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89" y="78"/>
                  </a:lnTo>
                  <a:lnTo>
                    <a:pt x="111" y="89"/>
                  </a:lnTo>
                  <a:lnTo>
                    <a:pt x="122" y="101"/>
                  </a:lnTo>
                  <a:lnTo>
                    <a:pt x="122" y="958"/>
                  </a:lnTo>
                  <a:lnTo>
                    <a:pt x="100" y="969"/>
                  </a:lnTo>
                  <a:lnTo>
                    <a:pt x="45" y="969"/>
                  </a:lnTo>
                  <a:lnTo>
                    <a:pt x="0" y="980"/>
                  </a:lnTo>
                  <a:lnTo>
                    <a:pt x="0" y="1025"/>
                  </a:lnTo>
                  <a:lnTo>
                    <a:pt x="366" y="1025"/>
                  </a:lnTo>
                  <a:lnTo>
                    <a:pt x="366" y="980"/>
                  </a:lnTo>
                  <a:lnTo>
                    <a:pt x="322" y="980"/>
                  </a:lnTo>
                  <a:lnTo>
                    <a:pt x="277" y="969"/>
                  </a:lnTo>
                  <a:lnTo>
                    <a:pt x="255" y="969"/>
                  </a:lnTo>
                  <a:lnTo>
                    <a:pt x="244" y="958"/>
                  </a:lnTo>
                  <a:lnTo>
                    <a:pt x="233" y="936"/>
                  </a:lnTo>
                  <a:lnTo>
                    <a:pt x="233" y="635"/>
                  </a:lnTo>
                  <a:lnTo>
                    <a:pt x="233" y="6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6" name="Freeform 38"/>
            <p:cNvSpPr>
              <a:spLocks noEditPoints="1"/>
            </p:cNvSpPr>
            <p:nvPr/>
          </p:nvSpPr>
          <p:spPr bwMode="auto">
            <a:xfrm>
              <a:off x="31684" y="2935"/>
              <a:ext cx="621" cy="746"/>
            </a:xfrm>
            <a:custGeom>
              <a:avLst/>
              <a:gdLst/>
              <a:ahLst/>
              <a:cxnLst>
                <a:cxn ang="0">
                  <a:pos x="577" y="357"/>
                </a:cxn>
                <a:cxn ang="0">
                  <a:pos x="599" y="357"/>
                </a:cxn>
                <a:cxn ang="0">
                  <a:pos x="621" y="334"/>
                </a:cxn>
                <a:cxn ang="0">
                  <a:pos x="621" y="323"/>
                </a:cxn>
                <a:cxn ang="0">
                  <a:pos x="610" y="223"/>
                </a:cxn>
                <a:cxn ang="0">
                  <a:pos x="577" y="145"/>
                </a:cxn>
                <a:cxn ang="0">
                  <a:pos x="521" y="67"/>
                </a:cxn>
                <a:cxn ang="0">
                  <a:pos x="444" y="23"/>
                </a:cxn>
                <a:cxn ang="0">
                  <a:pos x="333" y="0"/>
                </a:cxn>
                <a:cxn ang="0">
                  <a:pos x="200" y="34"/>
                </a:cxn>
                <a:cxn ang="0">
                  <a:pos x="100" y="112"/>
                </a:cxn>
                <a:cxn ang="0">
                  <a:pos x="23" y="234"/>
                </a:cxn>
                <a:cxn ang="0">
                  <a:pos x="0" y="368"/>
                </a:cxn>
                <a:cxn ang="0">
                  <a:pos x="34" y="524"/>
                </a:cxn>
                <a:cxn ang="0">
                  <a:pos x="111" y="635"/>
                </a:cxn>
                <a:cxn ang="0">
                  <a:pos x="222" y="713"/>
                </a:cxn>
                <a:cxn ang="0">
                  <a:pos x="355" y="746"/>
                </a:cxn>
                <a:cxn ang="0">
                  <a:pos x="455" y="724"/>
                </a:cxn>
                <a:cxn ang="0">
                  <a:pos x="532" y="680"/>
                </a:cxn>
                <a:cxn ang="0">
                  <a:pos x="577" y="624"/>
                </a:cxn>
                <a:cxn ang="0">
                  <a:pos x="610" y="568"/>
                </a:cxn>
                <a:cxn ang="0">
                  <a:pos x="621" y="535"/>
                </a:cxn>
                <a:cxn ang="0">
                  <a:pos x="621" y="524"/>
                </a:cxn>
                <a:cxn ang="0">
                  <a:pos x="610" y="513"/>
                </a:cxn>
                <a:cxn ang="0">
                  <a:pos x="588" y="513"/>
                </a:cxn>
                <a:cxn ang="0">
                  <a:pos x="577" y="524"/>
                </a:cxn>
                <a:cxn ang="0">
                  <a:pos x="577" y="535"/>
                </a:cxn>
                <a:cxn ang="0">
                  <a:pos x="532" y="613"/>
                </a:cxn>
                <a:cxn ang="0">
                  <a:pos x="477" y="669"/>
                </a:cxn>
                <a:cxn ang="0">
                  <a:pos x="433" y="691"/>
                </a:cxn>
                <a:cxn ang="0">
                  <a:pos x="388" y="702"/>
                </a:cxn>
                <a:cxn ang="0">
                  <a:pos x="366" y="702"/>
                </a:cxn>
                <a:cxn ang="0">
                  <a:pos x="289" y="691"/>
                </a:cxn>
                <a:cxn ang="0">
                  <a:pos x="222" y="646"/>
                </a:cxn>
                <a:cxn ang="0">
                  <a:pos x="178" y="591"/>
                </a:cxn>
                <a:cxn ang="0">
                  <a:pos x="144" y="513"/>
                </a:cxn>
                <a:cxn ang="0">
                  <a:pos x="133" y="423"/>
                </a:cxn>
                <a:cxn ang="0">
                  <a:pos x="133" y="357"/>
                </a:cxn>
                <a:cxn ang="0">
                  <a:pos x="577" y="357"/>
                </a:cxn>
                <a:cxn ang="0">
                  <a:pos x="133" y="323"/>
                </a:cxn>
                <a:cxn ang="0">
                  <a:pos x="156" y="201"/>
                </a:cxn>
                <a:cxn ang="0">
                  <a:pos x="189" y="123"/>
                </a:cxn>
                <a:cxn ang="0">
                  <a:pos x="244" y="67"/>
                </a:cxn>
                <a:cxn ang="0">
                  <a:pos x="289" y="45"/>
                </a:cxn>
                <a:cxn ang="0">
                  <a:pos x="333" y="45"/>
                </a:cxn>
                <a:cxn ang="0">
                  <a:pos x="399" y="56"/>
                </a:cxn>
                <a:cxn ang="0">
                  <a:pos x="455" y="100"/>
                </a:cxn>
                <a:cxn ang="0">
                  <a:pos x="488" y="156"/>
                </a:cxn>
                <a:cxn ang="0">
                  <a:pos x="499" y="223"/>
                </a:cxn>
                <a:cxn ang="0">
                  <a:pos x="510" y="279"/>
                </a:cxn>
                <a:cxn ang="0">
                  <a:pos x="510" y="323"/>
                </a:cxn>
                <a:cxn ang="0">
                  <a:pos x="133" y="323"/>
                </a:cxn>
              </a:cxnLst>
              <a:rect l="0" t="0" r="r" b="b"/>
              <a:pathLst>
                <a:path w="621" h="746">
                  <a:moveTo>
                    <a:pt x="577" y="357"/>
                  </a:moveTo>
                  <a:lnTo>
                    <a:pt x="599" y="357"/>
                  </a:lnTo>
                  <a:lnTo>
                    <a:pt x="621" y="334"/>
                  </a:lnTo>
                  <a:lnTo>
                    <a:pt x="621" y="323"/>
                  </a:lnTo>
                  <a:lnTo>
                    <a:pt x="610" y="223"/>
                  </a:lnTo>
                  <a:lnTo>
                    <a:pt x="577" y="145"/>
                  </a:lnTo>
                  <a:lnTo>
                    <a:pt x="521" y="67"/>
                  </a:lnTo>
                  <a:lnTo>
                    <a:pt x="444" y="23"/>
                  </a:lnTo>
                  <a:lnTo>
                    <a:pt x="333" y="0"/>
                  </a:lnTo>
                  <a:lnTo>
                    <a:pt x="200" y="34"/>
                  </a:lnTo>
                  <a:lnTo>
                    <a:pt x="100" y="112"/>
                  </a:lnTo>
                  <a:lnTo>
                    <a:pt x="23" y="234"/>
                  </a:lnTo>
                  <a:lnTo>
                    <a:pt x="0" y="368"/>
                  </a:lnTo>
                  <a:lnTo>
                    <a:pt x="34" y="524"/>
                  </a:lnTo>
                  <a:lnTo>
                    <a:pt x="111" y="635"/>
                  </a:lnTo>
                  <a:lnTo>
                    <a:pt x="222" y="713"/>
                  </a:lnTo>
                  <a:lnTo>
                    <a:pt x="355" y="746"/>
                  </a:lnTo>
                  <a:lnTo>
                    <a:pt x="455" y="724"/>
                  </a:lnTo>
                  <a:lnTo>
                    <a:pt x="532" y="680"/>
                  </a:lnTo>
                  <a:lnTo>
                    <a:pt x="577" y="624"/>
                  </a:lnTo>
                  <a:lnTo>
                    <a:pt x="610" y="568"/>
                  </a:lnTo>
                  <a:lnTo>
                    <a:pt x="621" y="535"/>
                  </a:lnTo>
                  <a:lnTo>
                    <a:pt x="621" y="524"/>
                  </a:lnTo>
                  <a:lnTo>
                    <a:pt x="610" y="513"/>
                  </a:lnTo>
                  <a:lnTo>
                    <a:pt x="588" y="513"/>
                  </a:lnTo>
                  <a:lnTo>
                    <a:pt x="577" y="524"/>
                  </a:lnTo>
                  <a:lnTo>
                    <a:pt x="577" y="535"/>
                  </a:lnTo>
                  <a:lnTo>
                    <a:pt x="532" y="613"/>
                  </a:lnTo>
                  <a:lnTo>
                    <a:pt x="477" y="669"/>
                  </a:lnTo>
                  <a:lnTo>
                    <a:pt x="433" y="691"/>
                  </a:lnTo>
                  <a:lnTo>
                    <a:pt x="388" y="702"/>
                  </a:lnTo>
                  <a:lnTo>
                    <a:pt x="366" y="702"/>
                  </a:lnTo>
                  <a:lnTo>
                    <a:pt x="289" y="691"/>
                  </a:lnTo>
                  <a:lnTo>
                    <a:pt x="222" y="646"/>
                  </a:lnTo>
                  <a:lnTo>
                    <a:pt x="178" y="591"/>
                  </a:lnTo>
                  <a:lnTo>
                    <a:pt x="144" y="513"/>
                  </a:lnTo>
                  <a:lnTo>
                    <a:pt x="133" y="423"/>
                  </a:lnTo>
                  <a:lnTo>
                    <a:pt x="133" y="357"/>
                  </a:lnTo>
                  <a:lnTo>
                    <a:pt x="577" y="357"/>
                  </a:lnTo>
                  <a:close/>
                  <a:moveTo>
                    <a:pt x="133" y="323"/>
                  </a:moveTo>
                  <a:lnTo>
                    <a:pt x="156" y="201"/>
                  </a:lnTo>
                  <a:lnTo>
                    <a:pt x="189" y="123"/>
                  </a:lnTo>
                  <a:lnTo>
                    <a:pt x="244" y="67"/>
                  </a:lnTo>
                  <a:lnTo>
                    <a:pt x="289" y="45"/>
                  </a:lnTo>
                  <a:lnTo>
                    <a:pt x="333" y="45"/>
                  </a:lnTo>
                  <a:lnTo>
                    <a:pt x="399" y="56"/>
                  </a:lnTo>
                  <a:lnTo>
                    <a:pt x="455" y="100"/>
                  </a:lnTo>
                  <a:lnTo>
                    <a:pt x="488" y="156"/>
                  </a:lnTo>
                  <a:lnTo>
                    <a:pt x="499" y="223"/>
                  </a:lnTo>
                  <a:lnTo>
                    <a:pt x="510" y="279"/>
                  </a:lnTo>
                  <a:lnTo>
                    <a:pt x="510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7" name="Freeform 39"/>
            <p:cNvSpPr>
              <a:spLocks/>
            </p:cNvSpPr>
            <p:nvPr/>
          </p:nvSpPr>
          <p:spPr bwMode="auto">
            <a:xfrm>
              <a:off x="32394" y="2946"/>
              <a:ext cx="543" cy="713"/>
            </a:xfrm>
            <a:custGeom>
              <a:avLst/>
              <a:gdLst/>
              <a:ahLst/>
              <a:cxnLst>
                <a:cxn ang="0">
                  <a:pos x="233" y="591"/>
                </a:cxn>
                <a:cxn ang="0">
                  <a:pos x="233" y="346"/>
                </a:cxn>
                <a:cxn ang="0">
                  <a:pos x="244" y="223"/>
                </a:cxn>
                <a:cxn ang="0">
                  <a:pos x="277" y="134"/>
                </a:cxn>
                <a:cxn ang="0">
                  <a:pos x="343" y="67"/>
                </a:cxn>
                <a:cxn ang="0">
                  <a:pos x="421" y="34"/>
                </a:cxn>
                <a:cxn ang="0">
                  <a:pos x="432" y="34"/>
                </a:cxn>
                <a:cxn ang="0">
                  <a:pos x="432" y="45"/>
                </a:cxn>
                <a:cxn ang="0">
                  <a:pos x="421" y="56"/>
                </a:cxn>
                <a:cxn ang="0">
                  <a:pos x="399" y="101"/>
                </a:cxn>
                <a:cxn ang="0">
                  <a:pos x="410" y="134"/>
                </a:cxn>
                <a:cxn ang="0">
                  <a:pos x="421" y="156"/>
                </a:cxn>
                <a:cxn ang="0">
                  <a:pos x="443" y="167"/>
                </a:cxn>
                <a:cxn ang="0">
                  <a:pos x="487" y="167"/>
                </a:cxn>
                <a:cxn ang="0">
                  <a:pos x="510" y="156"/>
                </a:cxn>
                <a:cxn ang="0">
                  <a:pos x="521" y="145"/>
                </a:cxn>
                <a:cxn ang="0">
                  <a:pos x="543" y="101"/>
                </a:cxn>
                <a:cxn ang="0">
                  <a:pos x="532" y="67"/>
                </a:cxn>
                <a:cxn ang="0">
                  <a:pos x="521" y="45"/>
                </a:cxn>
                <a:cxn ang="0">
                  <a:pos x="487" y="23"/>
                </a:cxn>
                <a:cxn ang="0">
                  <a:pos x="421" y="0"/>
                </a:cxn>
                <a:cxn ang="0">
                  <a:pos x="343" y="23"/>
                </a:cxn>
                <a:cxn ang="0">
                  <a:pos x="288" y="67"/>
                </a:cxn>
                <a:cxn ang="0">
                  <a:pos x="244" y="123"/>
                </a:cxn>
                <a:cxn ang="0">
                  <a:pos x="221" y="179"/>
                </a:cxn>
                <a:cxn ang="0">
                  <a:pos x="221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111" y="89"/>
                </a:cxn>
                <a:cxn ang="0">
                  <a:pos x="122" y="101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100" y="658"/>
                </a:cxn>
                <a:cxn ang="0">
                  <a:pos x="44" y="658"/>
                </a:cxn>
                <a:cxn ang="0">
                  <a:pos x="0" y="669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9"/>
                </a:cxn>
                <a:cxn ang="0">
                  <a:pos x="299" y="669"/>
                </a:cxn>
                <a:cxn ang="0">
                  <a:pos x="266" y="658"/>
                </a:cxn>
                <a:cxn ang="0">
                  <a:pos x="244" y="646"/>
                </a:cxn>
                <a:cxn ang="0">
                  <a:pos x="233" y="635"/>
                </a:cxn>
                <a:cxn ang="0">
                  <a:pos x="233" y="591"/>
                </a:cxn>
              </a:cxnLst>
              <a:rect l="0" t="0" r="r" b="b"/>
              <a:pathLst>
                <a:path w="543" h="713">
                  <a:moveTo>
                    <a:pt x="233" y="591"/>
                  </a:moveTo>
                  <a:lnTo>
                    <a:pt x="233" y="346"/>
                  </a:lnTo>
                  <a:lnTo>
                    <a:pt x="244" y="223"/>
                  </a:lnTo>
                  <a:lnTo>
                    <a:pt x="277" y="134"/>
                  </a:lnTo>
                  <a:lnTo>
                    <a:pt x="343" y="67"/>
                  </a:lnTo>
                  <a:lnTo>
                    <a:pt x="421" y="34"/>
                  </a:lnTo>
                  <a:lnTo>
                    <a:pt x="432" y="34"/>
                  </a:lnTo>
                  <a:lnTo>
                    <a:pt x="432" y="45"/>
                  </a:lnTo>
                  <a:lnTo>
                    <a:pt x="421" y="56"/>
                  </a:lnTo>
                  <a:lnTo>
                    <a:pt x="399" y="101"/>
                  </a:lnTo>
                  <a:lnTo>
                    <a:pt x="410" y="134"/>
                  </a:lnTo>
                  <a:lnTo>
                    <a:pt x="421" y="156"/>
                  </a:lnTo>
                  <a:lnTo>
                    <a:pt x="443" y="167"/>
                  </a:lnTo>
                  <a:lnTo>
                    <a:pt x="487" y="167"/>
                  </a:lnTo>
                  <a:lnTo>
                    <a:pt x="510" y="156"/>
                  </a:lnTo>
                  <a:lnTo>
                    <a:pt x="521" y="145"/>
                  </a:lnTo>
                  <a:lnTo>
                    <a:pt x="543" y="101"/>
                  </a:lnTo>
                  <a:lnTo>
                    <a:pt x="532" y="67"/>
                  </a:lnTo>
                  <a:lnTo>
                    <a:pt x="521" y="45"/>
                  </a:lnTo>
                  <a:lnTo>
                    <a:pt x="487" y="23"/>
                  </a:lnTo>
                  <a:lnTo>
                    <a:pt x="421" y="0"/>
                  </a:lnTo>
                  <a:lnTo>
                    <a:pt x="343" y="23"/>
                  </a:lnTo>
                  <a:lnTo>
                    <a:pt x="288" y="67"/>
                  </a:lnTo>
                  <a:lnTo>
                    <a:pt x="244" y="123"/>
                  </a:lnTo>
                  <a:lnTo>
                    <a:pt x="221" y="179"/>
                  </a:lnTo>
                  <a:lnTo>
                    <a:pt x="221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111" y="89"/>
                  </a:lnTo>
                  <a:lnTo>
                    <a:pt x="122" y="101"/>
                  </a:lnTo>
                  <a:lnTo>
                    <a:pt x="122" y="624"/>
                  </a:lnTo>
                  <a:lnTo>
                    <a:pt x="111" y="646"/>
                  </a:lnTo>
                  <a:lnTo>
                    <a:pt x="100" y="658"/>
                  </a:lnTo>
                  <a:lnTo>
                    <a:pt x="44" y="658"/>
                  </a:lnTo>
                  <a:lnTo>
                    <a:pt x="0" y="669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9"/>
                  </a:lnTo>
                  <a:lnTo>
                    <a:pt x="299" y="669"/>
                  </a:lnTo>
                  <a:lnTo>
                    <a:pt x="266" y="658"/>
                  </a:lnTo>
                  <a:lnTo>
                    <a:pt x="244" y="646"/>
                  </a:lnTo>
                  <a:lnTo>
                    <a:pt x="233" y="635"/>
                  </a:lnTo>
                  <a:lnTo>
                    <a:pt x="233" y="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8" name="Freeform 40"/>
            <p:cNvSpPr>
              <a:spLocks noEditPoints="1"/>
            </p:cNvSpPr>
            <p:nvPr/>
          </p:nvSpPr>
          <p:spPr bwMode="auto">
            <a:xfrm>
              <a:off x="33048" y="2935"/>
              <a:ext cx="720" cy="746"/>
            </a:xfrm>
            <a:custGeom>
              <a:avLst/>
              <a:gdLst/>
              <a:ahLst/>
              <a:cxnLst>
                <a:cxn ang="0">
                  <a:pos x="465" y="635"/>
                </a:cxn>
                <a:cxn ang="0">
                  <a:pos x="521" y="713"/>
                </a:cxn>
                <a:cxn ang="0">
                  <a:pos x="598" y="735"/>
                </a:cxn>
                <a:cxn ang="0">
                  <a:pos x="643" y="724"/>
                </a:cxn>
                <a:cxn ang="0">
                  <a:pos x="687" y="691"/>
                </a:cxn>
                <a:cxn ang="0">
                  <a:pos x="720" y="579"/>
                </a:cxn>
                <a:cxn ang="0">
                  <a:pos x="676" y="490"/>
                </a:cxn>
                <a:cxn ang="0">
                  <a:pos x="654" y="669"/>
                </a:cxn>
                <a:cxn ang="0">
                  <a:pos x="598" y="680"/>
                </a:cxn>
                <a:cxn ang="0">
                  <a:pos x="565" y="646"/>
                </a:cxn>
                <a:cxn ang="0">
                  <a:pos x="554" y="212"/>
                </a:cxn>
                <a:cxn ang="0">
                  <a:pos x="499" y="89"/>
                </a:cxn>
                <a:cxn ang="0">
                  <a:pos x="288" y="0"/>
                </a:cxn>
                <a:cxn ang="0">
                  <a:pos x="111" y="56"/>
                </a:cxn>
                <a:cxn ang="0">
                  <a:pos x="44" y="190"/>
                </a:cxn>
                <a:cxn ang="0">
                  <a:pos x="66" y="245"/>
                </a:cxn>
                <a:cxn ang="0">
                  <a:pos x="144" y="256"/>
                </a:cxn>
                <a:cxn ang="0">
                  <a:pos x="188" y="212"/>
                </a:cxn>
                <a:cxn ang="0">
                  <a:pos x="166" y="134"/>
                </a:cxn>
                <a:cxn ang="0">
                  <a:pos x="111" y="112"/>
                </a:cxn>
                <a:cxn ang="0">
                  <a:pos x="177" y="67"/>
                </a:cxn>
                <a:cxn ang="0">
                  <a:pos x="277" y="45"/>
                </a:cxn>
                <a:cxn ang="0">
                  <a:pos x="399" y="89"/>
                </a:cxn>
                <a:cxn ang="0">
                  <a:pos x="454" y="245"/>
                </a:cxn>
                <a:cxn ang="0">
                  <a:pos x="310" y="312"/>
                </a:cxn>
                <a:cxn ang="0">
                  <a:pos x="55" y="423"/>
                </a:cxn>
                <a:cxn ang="0">
                  <a:pos x="0" y="568"/>
                </a:cxn>
                <a:cxn ang="0">
                  <a:pos x="55" y="691"/>
                </a:cxn>
                <a:cxn ang="0">
                  <a:pos x="255" y="746"/>
                </a:cxn>
                <a:cxn ang="0">
                  <a:pos x="421" y="669"/>
                </a:cxn>
                <a:cxn ang="0">
                  <a:pos x="454" y="334"/>
                </a:cxn>
                <a:cxn ang="0">
                  <a:pos x="432" y="602"/>
                </a:cxn>
                <a:cxn ang="0">
                  <a:pos x="321" y="691"/>
                </a:cxn>
                <a:cxn ang="0">
                  <a:pos x="221" y="702"/>
                </a:cxn>
                <a:cxn ang="0">
                  <a:pos x="144" y="657"/>
                </a:cxn>
                <a:cxn ang="0">
                  <a:pos x="122" y="568"/>
                </a:cxn>
                <a:cxn ang="0">
                  <a:pos x="155" y="457"/>
                </a:cxn>
                <a:cxn ang="0">
                  <a:pos x="310" y="357"/>
                </a:cxn>
              </a:cxnLst>
              <a:rect l="0" t="0" r="r" b="b"/>
              <a:pathLst>
                <a:path w="720" h="746">
                  <a:moveTo>
                    <a:pt x="465" y="602"/>
                  </a:moveTo>
                  <a:lnTo>
                    <a:pt x="465" y="635"/>
                  </a:lnTo>
                  <a:lnTo>
                    <a:pt x="476" y="669"/>
                  </a:lnTo>
                  <a:lnTo>
                    <a:pt x="521" y="713"/>
                  </a:lnTo>
                  <a:lnTo>
                    <a:pt x="587" y="735"/>
                  </a:lnTo>
                  <a:lnTo>
                    <a:pt x="598" y="735"/>
                  </a:lnTo>
                  <a:lnTo>
                    <a:pt x="620" y="724"/>
                  </a:lnTo>
                  <a:lnTo>
                    <a:pt x="643" y="724"/>
                  </a:lnTo>
                  <a:lnTo>
                    <a:pt x="665" y="702"/>
                  </a:lnTo>
                  <a:lnTo>
                    <a:pt x="687" y="691"/>
                  </a:lnTo>
                  <a:lnTo>
                    <a:pt x="709" y="624"/>
                  </a:lnTo>
                  <a:lnTo>
                    <a:pt x="720" y="579"/>
                  </a:lnTo>
                  <a:lnTo>
                    <a:pt x="720" y="490"/>
                  </a:lnTo>
                  <a:lnTo>
                    <a:pt x="676" y="490"/>
                  </a:lnTo>
                  <a:lnTo>
                    <a:pt x="676" y="624"/>
                  </a:lnTo>
                  <a:lnTo>
                    <a:pt x="654" y="669"/>
                  </a:lnTo>
                  <a:lnTo>
                    <a:pt x="643" y="680"/>
                  </a:lnTo>
                  <a:lnTo>
                    <a:pt x="598" y="680"/>
                  </a:lnTo>
                  <a:lnTo>
                    <a:pt x="576" y="669"/>
                  </a:lnTo>
                  <a:lnTo>
                    <a:pt x="565" y="646"/>
                  </a:lnTo>
                  <a:lnTo>
                    <a:pt x="565" y="279"/>
                  </a:lnTo>
                  <a:lnTo>
                    <a:pt x="554" y="212"/>
                  </a:lnTo>
                  <a:lnTo>
                    <a:pt x="543" y="156"/>
                  </a:lnTo>
                  <a:lnTo>
                    <a:pt x="499" y="89"/>
                  </a:lnTo>
                  <a:lnTo>
                    <a:pt x="399" y="23"/>
                  </a:lnTo>
                  <a:lnTo>
                    <a:pt x="288" y="0"/>
                  </a:lnTo>
                  <a:lnTo>
                    <a:pt x="188" y="11"/>
                  </a:lnTo>
                  <a:lnTo>
                    <a:pt x="111" y="56"/>
                  </a:lnTo>
                  <a:lnTo>
                    <a:pt x="66" y="112"/>
                  </a:lnTo>
                  <a:lnTo>
                    <a:pt x="44" y="190"/>
                  </a:lnTo>
                  <a:lnTo>
                    <a:pt x="44" y="223"/>
                  </a:lnTo>
                  <a:lnTo>
                    <a:pt x="66" y="245"/>
                  </a:lnTo>
                  <a:lnTo>
                    <a:pt x="88" y="256"/>
                  </a:lnTo>
                  <a:lnTo>
                    <a:pt x="144" y="256"/>
                  </a:lnTo>
                  <a:lnTo>
                    <a:pt x="166" y="245"/>
                  </a:lnTo>
                  <a:lnTo>
                    <a:pt x="188" y="212"/>
                  </a:lnTo>
                  <a:lnTo>
                    <a:pt x="188" y="156"/>
                  </a:lnTo>
                  <a:lnTo>
                    <a:pt x="166" y="134"/>
                  </a:lnTo>
                  <a:lnTo>
                    <a:pt x="144" y="123"/>
                  </a:lnTo>
                  <a:lnTo>
                    <a:pt x="111" y="112"/>
                  </a:lnTo>
                  <a:lnTo>
                    <a:pt x="144" y="78"/>
                  </a:lnTo>
                  <a:lnTo>
                    <a:pt x="177" y="67"/>
                  </a:lnTo>
                  <a:lnTo>
                    <a:pt x="210" y="45"/>
                  </a:lnTo>
                  <a:lnTo>
                    <a:pt x="277" y="45"/>
                  </a:lnTo>
                  <a:lnTo>
                    <a:pt x="343" y="56"/>
                  </a:lnTo>
                  <a:lnTo>
                    <a:pt x="399" y="89"/>
                  </a:lnTo>
                  <a:lnTo>
                    <a:pt x="432" y="156"/>
                  </a:lnTo>
                  <a:lnTo>
                    <a:pt x="454" y="245"/>
                  </a:lnTo>
                  <a:lnTo>
                    <a:pt x="454" y="301"/>
                  </a:lnTo>
                  <a:lnTo>
                    <a:pt x="310" y="312"/>
                  </a:lnTo>
                  <a:lnTo>
                    <a:pt x="155" y="368"/>
                  </a:lnTo>
                  <a:lnTo>
                    <a:pt x="55" y="423"/>
                  </a:lnTo>
                  <a:lnTo>
                    <a:pt x="11" y="501"/>
                  </a:lnTo>
                  <a:lnTo>
                    <a:pt x="0" y="568"/>
                  </a:lnTo>
                  <a:lnTo>
                    <a:pt x="11" y="635"/>
                  </a:lnTo>
                  <a:lnTo>
                    <a:pt x="55" y="691"/>
                  </a:lnTo>
                  <a:lnTo>
                    <a:pt x="122" y="724"/>
                  </a:lnTo>
                  <a:lnTo>
                    <a:pt x="255" y="746"/>
                  </a:lnTo>
                  <a:lnTo>
                    <a:pt x="343" y="724"/>
                  </a:lnTo>
                  <a:lnTo>
                    <a:pt x="421" y="669"/>
                  </a:lnTo>
                  <a:lnTo>
                    <a:pt x="465" y="602"/>
                  </a:lnTo>
                  <a:close/>
                  <a:moveTo>
                    <a:pt x="454" y="334"/>
                  </a:moveTo>
                  <a:lnTo>
                    <a:pt x="454" y="501"/>
                  </a:lnTo>
                  <a:lnTo>
                    <a:pt x="432" y="602"/>
                  </a:lnTo>
                  <a:lnTo>
                    <a:pt x="388" y="657"/>
                  </a:lnTo>
                  <a:lnTo>
                    <a:pt x="321" y="691"/>
                  </a:lnTo>
                  <a:lnTo>
                    <a:pt x="266" y="702"/>
                  </a:lnTo>
                  <a:lnTo>
                    <a:pt x="221" y="702"/>
                  </a:lnTo>
                  <a:lnTo>
                    <a:pt x="177" y="680"/>
                  </a:lnTo>
                  <a:lnTo>
                    <a:pt x="144" y="657"/>
                  </a:lnTo>
                  <a:lnTo>
                    <a:pt x="122" y="613"/>
                  </a:lnTo>
                  <a:lnTo>
                    <a:pt x="122" y="568"/>
                  </a:lnTo>
                  <a:lnTo>
                    <a:pt x="133" y="513"/>
                  </a:lnTo>
                  <a:lnTo>
                    <a:pt x="155" y="457"/>
                  </a:lnTo>
                  <a:lnTo>
                    <a:pt x="221" y="401"/>
                  </a:lnTo>
                  <a:lnTo>
                    <a:pt x="310" y="357"/>
                  </a:lnTo>
                  <a:lnTo>
                    <a:pt x="454" y="3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9" name="Freeform 41"/>
            <p:cNvSpPr>
              <a:spLocks/>
            </p:cNvSpPr>
            <p:nvPr/>
          </p:nvSpPr>
          <p:spPr bwMode="auto">
            <a:xfrm>
              <a:off x="33801" y="2668"/>
              <a:ext cx="510" cy="1013"/>
            </a:xfrm>
            <a:custGeom>
              <a:avLst/>
              <a:gdLst/>
              <a:ahLst/>
              <a:cxnLst>
                <a:cxn ang="0">
                  <a:pos x="255" y="345"/>
                </a:cxn>
                <a:cxn ang="0">
                  <a:pos x="477" y="345"/>
                </a:cxn>
                <a:cxn ang="0">
                  <a:pos x="477" y="301"/>
                </a:cxn>
                <a:cxn ang="0">
                  <a:pos x="255" y="301"/>
                </a:cxn>
                <a:cxn ang="0">
                  <a:pos x="255" y="0"/>
                </a:cxn>
                <a:cxn ang="0">
                  <a:pos x="211" y="0"/>
                </a:cxn>
                <a:cxn ang="0">
                  <a:pos x="200" y="89"/>
                </a:cxn>
                <a:cxn ang="0">
                  <a:pos x="178" y="167"/>
                </a:cxn>
                <a:cxn ang="0">
                  <a:pos x="145" y="234"/>
                </a:cxn>
                <a:cxn ang="0">
                  <a:pos x="89" y="290"/>
                </a:cxn>
                <a:cxn ang="0">
                  <a:pos x="0" y="312"/>
                </a:cxn>
                <a:cxn ang="0">
                  <a:pos x="0" y="345"/>
                </a:cxn>
                <a:cxn ang="0">
                  <a:pos x="145" y="345"/>
                </a:cxn>
                <a:cxn ang="0">
                  <a:pos x="145" y="791"/>
                </a:cxn>
                <a:cxn ang="0">
                  <a:pos x="156" y="891"/>
                </a:cxn>
                <a:cxn ang="0">
                  <a:pos x="200" y="958"/>
                </a:cxn>
                <a:cxn ang="0">
                  <a:pos x="244" y="991"/>
                </a:cxn>
                <a:cxn ang="0">
                  <a:pos x="300" y="1002"/>
                </a:cxn>
                <a:cxn ang="0">
                  <a:pos x="344" y="1013"/>
                </a:cxn>
                <a:cxn ang="0">
                  <a:pos x="422" y="991"/>
                </a:cxn>
                <a:cxn ang="0">
                  <a:pos x="466" y="936"/>
                </a:cxn>
                <a:cxn ang="0">
                  <a:pos x="499" y="869"/>
                </a:cxn>
                <a:cxn ang="0">
                  <a:pos x="510" y="791"/>
                </a:cxn>
                <a:cxn ang="0">
                  <a:pos x="510" y="702"/>
                </a:cxn>
                <a:cxn ang="0">
                  <a:pos x="466" y="702"/>
                </a:cxn>
                <a:cxn ang="0">
                  <a:pos x="466" y="846"/>
                </a:cxn>
                <a:cxn ang="0">
                  <a:pos x="455" y="891"/>
                </a:cxn>
                <a:cxn ang="0">
                  <a:pos x="433" y="924"/>
                </a:cxn>
                <a:cxn ang="0">
                  <a:pos x="388" y="969"/>
                </a:cxn>
                <a:cxn ang="0">
                  <a:pos x="322" y="969"/>
                </a:cxn>
                <a:cxn ang="0">
                  <a:pos x="278" y="924"/>
                </a:cxn>
                <a:cxn ang="0">
                  <a:pos x="255" y="880"/>
                </a:cxn>
                <a:cxn ang="0">
                  <a:pos x="255" y="791"/>
                </a:cxn>
                <a:cxn ang="0">
                  <a:pos x="255" y="345"/>
                </a:cxn>
              </a:cxnLst>
              <a:rect l="0" t="0" r="r" b="b"/>
              <a:pathLst>
                <a:path w="510" h="1013">
                  <a:moveTo>
                    <a:pt x="255" y="345"/>
                  </a:moveTo>
                  <a:lnTo>
                    <a:pt x="477" y="345"/>
                  </a:lnTo>
                  <a:lnTo>
                    <a:pt x="477" y="301"/>
                  </a:lnTo>
                  <a:lnTo>
                    <a:pt x="255" y="301"/>
                  </a:lnTo>
                  <a:lnTo>
                    <a:pt x="255" y="0"/>
                  </a:lnTo>
                  <a:lnTo>
                    <a:pt x="211" y="0"/>
                  </a:lnTo>
                  <a:lnTo>
                    <a:pt x="200" y="89"/>
                  </a:lnTo>
                  <a:lnTo>
                    <a:pt x="178" y="167"/>
                  </a:lnTo>
                  <a:lnTo>
                    <a:pt x="145" y="234"/>
                  </a:lnTo>
                  <a:lnTo>
                    <a:pt x="89" y="290"/>
                  </a:lnTo>
                  <a:lnTo>
                    <a:pt x="0" y="312"/>
                  </a:lnTo>
                  <a:lnTo>
                    <a:pt x="0" y="345"/>
                  </a:lnTo>
                  <a:lnTo>
                    <a:pt x="145" y="345"/>
                  </a:lnTo>
                  <a:lnTo>
                    <a:pt x="145" y="791"/>
                  </a:lnTo>
                  <a:lnTo>
                    <a:pt x="156" y="891"/>
                  </a:lnTo>
                  <a:lnTo>
                    <a:pt x="200" y="958"/>
                  </a:lnTo>
                  <a:lnTo>
                    <a:pt x="244" y="991"/>
                  </a:lnTo>
                  <a:lnTo>
                    <a:pt x="300" y="1002"/>
                  </a:lnTo>
                  <a:lnTo>
                    <a:pt x="344" y="1013"/>
                  </a:lnTo>
                  <a:lnTo>
                    <a:pt x="422" y="991"/>
                  </a:lnTo>
                  <a:lnTo>
                    <a:pt x="466" y="936"/>
                  </a:lnTo>
                  <a:lnTo>
                    <a:pt x="499" y="869"/>
                  </a:lnTo>
                  <a:lnTo>
                    <a:pt x="510" y="791"/>
                  </a:lnTo>
                  <a:lnTo>
                    <a:pt x="510" y="702"/>
                  </a:lnTo>
                  <a:lnTo>
                    <a:pt x="466" y="702"/>
                  </a:lnTo>
                  <a:lnTo>
                    <a:pt x="466" y="846"/>
                  </a:lnTo>
                  <a:lnTo>
                    <a:pt x="455" y="891"/>
                  </a:lnTo>
                  <a:lnTo>
                    <a:pt x="433" y="924"/>
                  </a:lnTo>
                  <a:lnTo>
                    <a:pt x="388" y="969"/>
                  </a:lnTo>
                  <a:lnTo>
                    <a:pt x="322" y="969"/>
                  </a:lnTo>
                  <a:lnTo>
                    <a:pt x="278" y="924"/>
                  </a:lnTo>
                  <a:lnTo>
                    <a:pt x="255" y="880"/>
                  </a:lnTo>
                  <a:lnTo>
                    <a:pt x="255" y="791"/>
                  </a:lnTo>
                  <a:lnTo>
                    <a:pt x="255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0" name="Freeform 42"/>
            <p:cNvSpPr>
              <a:spLocks noEditPoints="1"/>
            </p:cNvSpPr>
            <p:nvPr/>
          </p:nvSpPr>
          <p:spPr bwMode="auto">
            <a:xfrm>
              <a:off x="34444" y="2590"/>
              <a:ext cx="344" cy="1069"/>
            </a:xfrm>
            <a:custGeom>
              <a:avLst/>
              <a:gdLst/>
              <a:ahLst/>
              <a:cxnLst>
                <a:cxn ang="0">
                  <a:pos x="233" y="356"/>
                </a:cxn>
                <a:cxn ang="0">
                  <a:pos x="11" y="379"/>
                </a:cxn>
                <a:cxn ang="0">
                  <a:pos x="11" y="423"/>
                </a:cxn>
                <a:cxn ang="0">
                  <a:pos x="56" y="423"/>
                </a:cxn>
                <a:cxn ang="0">
                  <a:pos x="89" y="434"/>
                </a:cxn>
                <a:cxn ang="0">
                  <a:pos x="111" y="445"/>
                </a:cxn>
                <a:cxn ang="0">
                  <a:pos x="122" y="457"/>
                </a:cxn>
                <a:cxn ang="0">
                  <a:pos x="133" y="479"/>
                </a:cxn>
                <a:cxn ang="0">
                  <a:pos x="133" y="980"/>
                </a:cxn>
                <a:cxn ang="0">
                  <a:pos x="122" y="1002"/>
                </a:cxn>
                <a:cxn ang="0">
                  <a:pos x="100" y="1014"/>
                </a:cxn>
                <a:cxn ang="0">
                  <a:pos x="56" y="1014"/>
                </a:cxn>
                <a:cxn ang="0">
                  <a:pos x="0" y="1025"/>
                </a:cxn>
                <a:cxn ang="0">
                  <a:pos x="0" y="1069"/>
                </a:cxn>
                <a:cxn ang="0">
                  <a:pos x="344" y="1069"/>
                </a:cxn>
                <a:cxn ang="0">
                  <a:pos x="344" y="1025"/>
                </a:cxn>
                <a:cxn ang="0">
                  <a:pos x="300" y="1025"/>
                </a:cxn>
                <a:cxn ang="0">
                  <a:pos x="266" y="1014"/>
                </a:cxn>
                <a:cxn ang="0">
                  <a:pos x="255" y="1014"/>
                </a:cxn>
                <a:cxn ang="0">
                  <a:pos x="244" y="991"/>
                </a:cxn>
                <a:cxn ang="0">
                  <a:pos x="233" y="980"/>
                </a:cxn>
                <a:cxn ang="0">
                  <a:pos x="233" y="947"/>
                </a:cxn>
                <a:cxn ang="0">
                  <a:pos x="233" y="356"/>
                </a:cxn>
                <a:cxn ang="0">
                  <a:pos x="244" y="78"/>
                </a:cxn>
                <a:cxn ang="0">
                  <a:pos x="233" y="45"/>
                </a:cxn>
                <a:cxn ang="0">
                  <a:pos x="222" y="22"/>
                </a:cxn>
                <a:cxn ang="0">
                  <a:pos x="189" y="0"/>
                </a:cxn>
                <a:cxn ang="0">
                  <a:pos x="133" y="0"/>
                </a:cxn>
                <a:cxn ang="0">
                  <a:pos x="111" y="11"/>
                </a:cxn>
                <a:cxn ang="0">
                  <a:pos x="89" y="33"/>
                </a:cxn>
                <a:cxn ang="0">
                  <a:pos x="78" y="56"/>
                </a:cxn>
                <a:cxn ang="0">
                  <a:pos x="78" y="111"/>
                </a:cxn>
                <a:cxn ang="0">
                  <a:pos x="122" y="156"/>
                </a:cxn>
                <a:cxn ang="0">
                  <a:pos x="156" y="167"/>
                </a:cxn>
                <a:cxn ang="0">
                  <a:pos x="222" y="145"/>
                </a:cxn>
                <a:cxn ang="0">
                  <a:pos x="244" y="78"/>
                </a:cxn>
              </a:cxnLst>
              <a:rect l="0" t="0" r="r" b="b"/>
              <a:pathLst>
                <a:path w="344" h="1069">
                  <a:moveTo>
                    <a:pt x="233" y="356"/>
                  </a:moveTo>
                  <a:lnTo>
                    <a:pt x="11" y="379"/>
                  </a:lnTo>
                  <a:lnTo>
                    <a:pt x="11" y="423"/>
                  </a:lnTo>
                  <a:lnTo>
                    <a:pt x="56" y="423"/>
                  </a:lnTo>
                  <a:lnTo>
                    <a:pt x="89" y="434"/>
                  </a:lnTo>
                  <a:lnTo>
                    <a:pt x="111" y="445"/>
                  </a:lnTo>
                  <a:lnTo>
                    <a:pt x="122" y="457"/>
                  </a:lnTo>
                  <a:lnTo>
                    <a:pt x="133" y="479"/>
                  </a:lnTo>
                  <a:lnTo>
                    <a:pt x="133" y="980"/>
                  </a:lnTo>
                  <a:lnTo>
                    <a:pt x="122" y="1002"/>
                  </a:lnTo>
                  <a:lnTo>
                    <a:pt x="100" y="1014"/>
                  </a:lnTo>
                  <a:lnTo>
                    <a:pt x="56" y="1014"/>
                  </a:lnTo>
                  <a:lnTo>
                    <a:pt x="0" y="1025"/>
                  </a:lnTo>
                  <a:lnTo>
                    <a:pt x="0" y="1069"/>
                  </a:lnTo>
                  <a:lnTo>
                    <a:pt x="344" y="1069"/>
                  </a:lnTo>
                  <a:lnTo>
                    <a:pt x="344" y="1025"/>
                  </a:lnTo>
                  <a:lnTo>
                    <a:pt x="300" y="1025"/>
                  </a:lnTo>
                  <a:lnTo>
                    <a:pt x="266" y="1014"/>
                  </a:lnTo>
                  <a:lnTo>
                    <a:pt x="255" y="1014"/>
                  </a:lnTo>
                  <a:lnTo>
                    <a:pt x="244" y="991"/>
                  </a:lnTo>
                  <a:lnTo>
                    <a:pt x="233" y="980"/>
                  </a:lnTo>
                  <a:lnTo>
                    <a:pt x="233" y="947"/>
                  </a:lnTo>
                  <a:lnTo>
                    <a:pt x="233" y="356"/>
                  </a:lnTo>
                  <a:close/>
                  <a:moveTo>
                    <a:pt x="244" y="78"/>
                  </a:moveTo>
                  <a:lnTo>
                    <a:pt x="233" y="45"/>
                  </a:lnTo>
                  <a:lnTo>
                    <a:pt x="222" y="22"/>
                  </a:lnTo>
                  <a:lnTo>
                    <a:pt x="189" y="0"/>
                  </a:lnTo>
                  <a:lnTo>
                    <a:pt x="133" y="0"/>
                  </a:lnTo>
                  <a:lnTo>
                    <a:pt x="111" y="11"/>
                  </a:lnTo>
                  <a:lnTo>
                    <a:pt x="89" y="33"/>
                  </a:lnTo>
                  <a:lnTo>
                    <a:pt x="78" y="56"/>
                  </a:lnTo>
                  <a:lnTo>
                    <a:pt x="78" y="111"/>
                  </a:lnTo>
                  <a:lnTo>
                    <a:pt x="122" y="156"/>
                  </a:lnTo>
                  <a:lnTo>
                    <a:pt x="156" y="167"/>
                  </a:lnTo>
                  <a:lnTo>
                    <a:pt x="222" y="145"/>
                  </a:lnTo>
                  <a:lnTo>
                    <a:pt x="244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1" name="Freeform 43"/>
            <p:cNvSpPr>
              <a:spLocks noEditPoints="1"/>
            </p:cNvSpPr>
            <p:nvPr/>
          </p:nvSpPr>
          <p:spPr bwMode="auto">
            <a:xfrm>
              <a:off x="34888" y="2935"/>
              <a:ext cx="709" cy="746"/>
            </a:xfrm>
            <a:custGeom>
              <a:avLst/>
              <a:gdLst/>
              <a:ahLst/>
              <a:cxnLst>
                <a:cxn ang="0">
                  <a:pos x="709" y="379"/>
                </a:cxn>
                <a:cxn ang="0">
                  <a:pos x="676" y="234"/>
                </a:cxn>
                <a:cxn ang="0">
                  <a:pos x="598" y="112"/>
                </a:cxn>
                <a:cxn ang="0">
                  <a:pos x="488" y="34"/>
                </a:cxn>
                <a:cxn ang="0">
                  <a:pos x="354" y="0"/>
                </a:cxn>
                <a:cxn ang="0">
                  <a:pos x="210" y="34"/>
                </a:cxn>
                <a:cxn ang="0">
                  <a:pos x="100" y="112"/>
                </a:cxn>
                <a:cxn ang="0">
                  <a:pos x="22" y="234"/>
                </a:cxn>
                <a:cxn ang="0">
                  <a:pos x="0" y="379"/>
                </a:cxn>
                <a:cxn ang="0">
                  <a:pos x="33" y="524"/>
                </a:cxn>
                <a:cxn ang="0">
                  <a:pos x="100" y="635"/>
                </a:cxn>
                <a:cxn ang="0">
                  <a:pos x="221" y="713"/>
                </a:cxn>
                <a:cxn ang="0">
                  <a:pos x="354" y="746"/>
                </a:cxn>
                <a:cxn ang="0">
                  <a:pos x="488" y="713"/>
                </a:cxn>
                <a:cxn ang="0">
                  <a:pos x="598" y="635"/>
                </a:cxn>
                <a:cxn ang="0">
                  <a:pos x="676" y="524"/>
                </a:cxn>
                <a:cxn ang="0">
                  <a:pos x="709" y="379"/>
                </a:cxn>
                <a:cxn ang="0">
                  <a:pos x="354" y="702"/>
                </a:cxn>
                <a:cxn ang="0">
                  <a:pos x="288" y="691"/>
                </a:cxn>
                <a:cxn ang="0">
                  <a:pos x="221" y="657"/>
                </a:cxn>
                <a:cxn ang="0">
                  <a:pos x="166" y="591"/>
                </a:cxn>
                <a:cxn ang="0">
                  <a:pos x="144" y="513"/>
                </a:cxn>
                <a:cxn ang="0">
                  <a:pos x="133" y="435"/>
                </a:cxn>
                <a:cxn ang="0">
                  <a:pos x="133" y="256"/>
                </a:cxn>
                <a:cxn ang="0">
                  <a:pos x="166" y="145"/>
                </a:cxn>
                <a:cxn ang="0">
                  <a:pos x="221" y="89"/>
                </a:cxn>
                <a:cxn ang="0">
                  <a:pos x="288" y="56"/>
                </a:cxn>
                <a:cxn ang="0">
                  <a:pos x="354" y="45"/>
                </a:cxn>
                <a:cxn ang="0">
                  <a:pos x="399" y="45"/>
                </a:cxn>
                <a:cxn ang="0">
                  <a:pos x="432" y="56"/>
                </a:cxn>
                <a:cxn ang="0">
                  <a:pos x="465" y="78"/>
                </a:cxn>
                <a:cxn ang="0">
                  <a:pos x="532" y="145"/>
                </a:cxn>
                <a:cxn ang="0">
                  <a:pos x="565" y="223"/>
                </a:cxn>
                <a:cxn ang="0">
                  <a:pos x="576" y="301"/>
                </a:cxn>
                <a:cxn ang="0">
                  <a:pos x="576" y="368"/>
                </a:cxn>
                <a:cxn ang="0">
                  <a:pos x="565" y="468"/>
                </a:cxn>
                <a:cxn ang="0">
                  <a:pos x="543" y="579"/>
                </a:cxn>
                <a:cxn ang="0">
                  <a:pos x="499" y="646"/>
                </a:cxn>
                <a:cxn ang="0">
                  <a:pos x="432" y="691"/>
                </a:cxn>
                <a:cxn ang="0">
                  <a:pos x="354" y="702"/>
                </a:cxn>
              </a:cxnLst>
              <a:rect l="0" t="0" r="r" b="b"/>
              <a:pathLst>
                <a:path w="709" h="746">
                  <a:moveTo>
                    <a:pt x="709" y="379"/>
                  </a:moveTo>
                  <a:lnTo>
                    <a:pt x="676" y="234"/>
                  </a:lnTo>
                  <a:lnTo>
                    <a:pt x="598" y="112"/>
                  </a:lnTo>
                  <a:lnTo>
                    <a:pt x="488" y="34"/>
                  </a:lnTo>
                  <a:lnTo>
                    <a:pt x="354" y="0"/>
                  </a:lnTo>
                  <a:lnTo>
                    <a:pt x="210" y="34"/>
                  </a:lnTo>
                  <a:lnTo>
                    <a:pt x="100" y="112"/>
                  </a:lnTo>
                  <a:lnTo>
                    <a:pt x="22" y="234"/>
                  </a:lnTo>
                  <a:lnTo>
                    <a:pt x="0" y="379"/>
                  </a:lnTo>
                  <a:lnTo>
                    <a:pt x="33" y="524"/>
                  </a:lnTo>
                  <a:lnTo>
                    <a:pt x="100" y="635"/>
                  </a:lnTo>
                  <a:lnTo>
                    <a:pt x="221" y="713"/>
                  </a:lnTo>
                  <a:lnTo>
                    <a:pt x="354" y="746"/>
                  </a:lnTo>
                  <a:lnTo>
                    <a:pt x="488" y="713"/>
                  </a:lnTo>
                  <a:lnTo>
                    <a:pt x="598" y="635"/>
                  </a:lnTo>
                  <a:lnTo>
                    <a:pt x="676" y="524"/>
                  </a:lnTo>
                  <a:lnTo>
                    <a:pt x="709" y="379"/>
                  </a:lnTo>
                  <a:close/>
                  <a:moveTo>
                    <a:pt x="354" y="702"/>
                  </a:moveTo>
                  <a:lnTo>
                    <a:pt x="288" y="691"/>
                  </a:lnTo>
                  <a:lnTo>
                    <a:pt x="221" y="657"/>
                  </a:lnTo>
                  <a:lnTo>
                    <a:pt x="166" y="591"/>
                  </a:lnTo>
                  <a:lnTo>
                    <a:pt x="144" y="513"/>
                  </a:lnTo>
                  <a:lnTo>
                    <a:pt x="133" y="435"/>
                  </a:lnTo>
                  <a:lnTo>
                    <a:pt x="133" y="256"/>
                  </a:lnTo>
                  <a:lnTo>
                    <a:pt x="166" y="145"/>
                  </a:lnTo>
                  <a:lnTo>
                    <a:pt x="221" y="89"/>
                  </a:lnTo>
                  <a:lnTo>
                    <a:pt x="288" y="56"/>
                  </a:lnTo>
                  <a:lnTo>
                    <a:pt x="354" y="45"/>
                  </a:lnTo>
                  <a:lnTo>
                    <a:pt x="399" y="45"/>
                  </a:lnTo>
                  <a:lnTo>
                    <a:pt x="432" y="56"/>
                  </a:lnTo>
                  <a:lnTo>
                    <a:pt x="465" y="78"/>
                  </a:lnTo>
                  <a:lnTo>
                    <a:pt x="532" y="145"/>
                  </a:lnTo>
                  <a:lnTo>
                    <a:pt x="565" y="223"/>
                  </a:lnTo>
                  <a:lnTo>
                    <a:pt x="576" y="301"/>
                  </a:lnTo>
                  <a:lnTo>
                    <a:pt x="576" y="368"/>
                  </a:lnTo>
                  <a:lnTo>
                    <a:pt x="565" y="468"/>
                  </a:lnTo>
                  <a:lnTo>
                    <a:pt x="543" y="579"/>
                  </a:lnTo>
                  <a:lnTo>
                    <a:pt x="499" y="646"/>
                  </a:lnTo>
                  <a:lnTo>
                    <a:pt x="432" y="691"/>
                  </a:lnTo>
                  <a:lnTo>
                    <a:pt x="354" y="7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2" name="Freeform 44"/>
            <p:cNvSpPr>
              <a:spLocks/>
            </p:cNvSpPr>
            <p:nvPr/>
          </p:nvSpPr>
          <p:spPr bwMode="auto">
            <a:xfrm>
              <a:off x="35697" y="2946"/>
              <a:ext cx="798" cy="713"/>
            </a:xfrm>
            <a:custGeom>
              <a:avLst/>
              <a:gdLst/>
              <a:ahLst/>
              <a:cxnLst>
                <a:cxn ang="0">
                  <a:pos x="122" y="156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89" y="658"/>
                </a:cxn>
                <a:cxn ang="0">
                  <a:pos x="44" y="658"/>
                </a:cxn>
                <a:cxn ang="0">
                  <a:pos x="0" y="669"/>
                </a:cxn>
                <a:cxn ang="0">
                  <a:pos x="0" y="713"/>
                </a:cxn>
                <a:cxn ang="0">
                  <a:pos x="355" y="713"/>
                </a:cxn>
                <a:cxn ang="0">
                  <a:pos x="355" y="669"/>
                </a:cxn>
                <a:cxn ang="0">
                  <a:pos x="310" y="669"/>
                </a:cxn>
                <a:cxn ang="0">
                  <a:pos x="277" y="658"/>
                </a:cxn>
                <a:cxn ang="0">
                  <a:pos x="255" y="658"/>
                </a:cxn>
                <a:cxn ang="0">
                  <a:pos x="233" y="646"/>
                </a:cxn>
                <a:cxn ang="0">
                  <a:pos x="233" y="301"/>
                </a:cxn>
                <a:cxn ang="0">
                  <a:pos x="255" y="190"/>
                </a:cxn>
                <a:cxn ang="0">
                  <a:pos x="299" y="101"/>
                </a:cxn>
                <a:cxn ang="0">
                  <a:pos x="366" y="56"/>
                </a:cxn>
                <a:cxn ang="0">
                  <a:pos x="443" y="34"/>
                </a:cxn>
                <a:cxn ang="0">
                  <a:pos x="510" y="56"/>
                </a:cxn>
                <a:cxn ang="0">
                  <a:pos x="543" y="89"/>
                </a:cxn>
                <a:cxn ang="0">
                  <a:pos x="554" y="145"/>
                </a:cxn>
                <a:cxn ang="0">
                  <a:pos x="565" y="212"/>
                </a:cxn>
                <a:cxn ang="0">
                  <a:pos x="565" y="624"/>
                </a:cxn>
                <a:cxn ang="0">
                  <a:pos x="554" y="646"/>
                </a:cxn>
                <a:cxn ang="0">
                  <a:pos x="532" y="658"/>
                </a:cxn>
                <a:cxn ang="0">
                  <a:pos x="488" y="658"/>
                </a:cxn>
                <a:cxn ang="0">
                  <a:pos x="443" y="669"/>
                </a:cxn>
                <a:cxn ang="0">
                  <a:pos x="443" y="713"/>
                </a:cxn>
                <a:cxn ang="0">
                  <a:pos x="798" y="713"/>
                </a:cxn>
                <a:cxn ang="0">
                  <a:pos x="798" y="669"/>
                </a:cxn>
                <a:cxn ang="0">
                  <a:pos x="754" y="669"/>
                </a:cxn>
                <a:cxn ang="0">
                  <a:pos x="720" y="658"/>
                </a:cxn>
                <a:cxn ang="0">
                  <a:pos x="698" y="658"/>
                </a:cxn>
                <a:cxn ang="0">
                  <a:pos x="676" y="635"/>
                </a:cxn>
                <a:cxn ang="0">
                  <a:pos x="676" y="201"/>
                </a:cxn>
                <a:cxn ang="0">
                  <a:pos x="654" y="123"/>
                </a:cxn>
                <a:cxn ang="0">
                  <a:pos x="621" y="67"/>
                </a:cxn>
                <a:cxn ang="0">
                  <a:pos x="610" y="45"/>
                </a:cxn>
                <a:cxn ang="0">
                  <a:pos x="576" y="34"/>
                </a:cxn>
                <a:cxn ang="0">
                  <a:pos x="554" y="12"/>
                </a:cxn>
                <a:cxn ang="0">
                  <a:pos x="510" y="12"/>
                </a:cxn>
                <a:cxn ang="0">
                  <a:pos x="454" y="0"/>
                </a:cxn>
                <a:cxn ang="0">
                  <a:pos x="355" y="23"/>
                </a:cxn>
                <a:cxn ang="0">
                  <a:pos x="277" y="78"/>
                </a:cxn>
                <a:cxn ang="0">
                  <a:pos x="222" y="167"/>
                </a:cxn>
                <a:cxn ang="0">
                  <a:pos x="222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00" y="89"/>
                </a:cxn>
                <a:cxn ang="0">
                  <a:pos x="111" y="101"/>
                </a:cxn>
                <a:cxn ang="0">
                  <a:pos x="122" y="123"/>
                </a:cxn>
                <a:cxn ang="0">
                  <a:pos x="122" y="156"/>
                </a:cxn>
              </a:cxnLst>
              <a:rect l="0" t="0" r="r" b="b"/>
              <a:pathLst>
                <a:path w="798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89" y="658"/>
                  </a:lnTo>
                  <a:lnTo>
                    <a:pt x="44" y="658"/>
                  </a:lnTo>
                  <a:lnTo>
                    <a:pt x="0" y="669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9"/>
                  </a:lnTo>
                  <a:lnTo>
                    <a:pt x="310" y="669"/>
                  </a:lnTo>
                  <a:lnTo>
                    <a:pt x="277" y="658"/>
                  </a:lnTo>
                  <a:lnTo>
                    <a:pt x="255" y="658"/>
                  </a:lnTo>
                  <a:lnTo>
                    <a:pt x="233" y="646"/>
                  </a:lnTo>
                  <a:lnTo>
                    <a:pt x="233" y="301"/>
                  </a:lnTo>
                  <a:lnTo>
                    <a:pt x="255" y="190"/>
                  </a:lnTo>
                  <a:lnTo>
                    <a:pt x="299" y="101"/>
                  </a:lnTo>
                  <a:lnTo>
                    <a:pt x="366" y="56"/>
                  </a:lnTo>
                  <a:lnTo>
                    <a:pt x="443" y="34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54" y="145"/>
                  </a:lnTo>
                  <a:lnTo>
                    <a:pt x="565" y="212"/>
                  </a:lnTo>
                  <a:lnTo>
                    <a:pt x="565" y="624"/>
                  </a:lnTo>
                  <a:lnTo>
                    <a:pt x="554" y="646"/>
                  </a:lnTo>
                  <a:lnTo>
                    <a:pt x="532" y="658"/>
                  </a:lnTo>
                  <a:lnTo>
                    <a:pt x="488" y="658"/>
                  </a:lnTo>
                  <a:lnTo>
                    <a:pt x="443" y="669"/>
                  </a:lnTo>
                  <a:lnTo>
                    <a:pt x="443" y="713"/>
                  </a:lnTo>
                  <a:lnTo>
                    <a:pt x="798" y="713"/>
                  </a:lnTo>
                  <a:lnTo>
                    <a:pt x="798" y="669"/>
                  </a:lnTo>
                  <a:lnTo>
                    <a:pt x="754" y="669"/>
                  </a:lnTo>
                  <a:lnTo>
                    <a:pt x="720" y="658"/>
                  </a:lnTo>
                  <a:lnTo>
                    <a:pt x="698" y="658"/>
                  </a:lnTo>
                  <a:lnTo>
                    <a:pt x="676" y="635"/>
                  </a:lnTo>
                  <a:lnTo>
                    <a:pt x="676" y="201"/>
                  </a:lnTo>
                  <a:lnTo>
                    <a:pt x="654" y="123"/>
                  </a:lnTo>
                  <a:lnTo>
                    <a:pt x="621" y="67"/>
                  </a:lnTo>
                  <a:lnTo>
                    <a:pt x="610" y="45"/>
                  </a:lnTo>
                  <a:lnTo>
                    <a:pt x="576" y="34"/>
                  </a:lnTo>
                  <a:lnTo>
                    <a:pt x="554" y="12"/>
                  </a:lnTo>
                  <a:lnTo>
                    <a:pt x="510" y="12"/>
                  </a:lnTo>
                  <a:lnTo>
                    <a:pt x="454" y="0"/>
                  </a:lnTo>
                  <a:lnTo>
                    <a:pt x="355" y="23"/>
                  </a:lnTo>
                  <a:lnTo>
                    <a:pt x="277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00" y="89"/>
                  </a:lnTo>
                  <a:lnTo>
                    <a:pt x="111" y="101"/>
                  </a:lnTo>
                  <a:lnTo>
                    <a:pt x="122" y="123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3" name="Freeform 45"/>
            <p:cNvSpPr>
              <a:spLocks/>
            </p:cNvSpPr>
            <p:nvPr/>
          </p:nvSpPr>
          <p:spPr bwMode="auto">
            <a:xfrm>
              <a:off x="36584" y="2935"/>
              <a:ext cx="521" cy="746"/>
            </a:xfrm>
            <a:custGeom>
              <a:avLst/>
              <a:gdLst/>
              <a:ahLst/>
              <a:cxnLst>
                <a:cxn ang="0">
                  <a:pos x="299" y="412"/>
                </a:cxn>
                <a:cxn ang="0">
                  <a:pos x="377" y="446"/>
                </a:cxn>
                <a:cxn ang="0">
                  <a:pos x="443" y="557"/>
                </a:cxn>
                <a:cxn ang="0">
                  <a:pos x="366" y="691"/>
                </a:cxn>
                <a:cxn ang="0">
                  <a:pos x="177" y="691"/>
                </a:cxn>
                <a:cxn ang="0">
                  <a:pos x="66" y="568"/>
                </a:cxn>
                <a:cxn ang="0">
                  <a:pos x="33" y="457"/>
                </a:cxn>
                <a:cxn ang="0">
                  <a:pos x="0" y="457"/>
                </a:cxn>
                <a:cxn ang="0">
                  <a:pos x="11" y="746"/>
                </a:cxn>
                <a:cxn ang="0">
                  <a:pos x="22" y="735"/>
                </a:cxn>
                <a:cxn ang="0">
                  <a:pos x="55" y="713"/>
                </a:cxn>
                <a:cxn ang="0">
                  <a:pos x="66" y="691"/>
                </a:cxn>
                <a:cxn ang="0">
                  <a:pos x="133" y="702"/>
                </a:cxn>
                <a:cxn ang="0">
                  <a:pos x="210" y="735"/>
                </a:cxn>
                <a:cxn ang="0">
                  <a:pos x="266" y="746"/>
                </a:cxn>
                <a:cxn ang="0">
                  <a:pos x="465" y="680"/>
                </a:cxn>
                <a:cxn ang="0">
                  <a:pos x="521" y="524"/>
                </a:cxn>
                <a:cxn ang="0">
                  <a:pos x="487" y="401"/>
                </a:cxn>
                <a:cxn ang="0">
                  <a:pos x="366" y="312"/>
                </a:cxn>
                <a:cxn ang="0">
                  <a:pos x="199" y="279"/>
                </a:cxn>
                <a:cxn ang="0">
                  <a:pos x="88" y="212"/>
                </a:cxn>
                <a:cxn ang="0">
                  <a:pos x="77" y="134"/>
                </a:cxn>
                <a:cxn ang="0">
                  <a:pos x="122" y="67"/>
                </a:cxn>
                <a:cxn ang="0">
                  <a:pos x="199" y="34"/>
                </a:cxn>
                <a:cxn ang="0">
                  <a:pos x="343" y="45"/>
                </a:cxn>
                <a:cxn ang="0">
                  <a:pos x="421" y="145"/>
                </a:cxn>
                <a:cxn ang="0">
                  <a:pos x="443" y="245"/>
                </a:cxn>
                <a:cxn ang="0">
                  <a:pos x="476" y="11"/>
                </a:cxn>
                <a:cxn ang="0">
                  <a:pos x="454" y="0"/>
                </a:cxn>
                <a:cxn ang="0">
                  <a:pos x="443" y="11"/>
                </a:cxn>
                <a:cxn ang="0">
                  <a:pos x="399" y="45"/>
                </a:cxn>
                <a:cxn ang="0">
                  <a:pos x="310" y="11"/>
                </a:cxn>
                <a:cxn ang="0">
                  <a:pos x="255" y="0"/>
                </a:cxn>
                <a:cxn ang="0">
                  <a:pos x="77" y="45"/>
                </a:cxn>
                <a:cxn ang="0">
                  <a:pos x="0" y="145"/>
                </a:cxn>
                <a:cxn ang="0">
                  <a:pos x="11" y="279"/>
                </a:cxn>
                <a:cxn ang="0">
                  <a:pos x="66" y="334"/>
                </a:cxn>
                <a:cxn ang="0">
                  <a:pos x="177" y="390"/>
                </a:cxn>
              </a:cxnLst>
              <a:rect l="0" t="0" r="r" b="b"/>
              <a:pathLst>
                <a:path w="521" h="746">
                  <a:moveTo>
                    <a:pt x="277" y="412"/>
                  </a:moveTo>
                  <a:lnTo>
                    <a:pt x="299" y="412"/>
                  </a:lnTo>
                  <a:lnTo>
                    <a:pt x="343" y="435"/>
                  </a:lnTo>
                  <a:lnTo>
                    <a:pt x="377" y="446"/>
                  </a:lnTo>
                  <a:lnTo>
                    <a:pt x="421" y="490"/>
                  </a:lnTo>
                  <a:lnTo>
                    <a:pt x="443" y="557"/>
                  </a:lnTo>
                  <a:lnTo>
                    <a:pt x="421" y="635"/>
                  </a:lnTo>
                  <a:lnTo>
                    <a:pt x="366" y="691"/>
                  </a:lnTo>
                  <a:lnTo>
                    <a:pt x="266" y="702"/>
                  </a:lnTo>
                  <a:lnTo>
                    <a:pt x="177" y="691"/>
                  </a:lnTo>
                  <a:lnTo>
                    <a:pt x="111" y="646"/>
                  </a:lnTo>
                  <a:lnTo>
                    <a:pt x="66" y="568"/>
                  </a:lnTo>
                  <a:lnTo>
                    <a:pt x="44" y="479"/>
                  </a:lnTo>
                  <a:lnTo>
                    <a:pt x="33" y="457"/>
                  </a:lnTo>
                  <a:lnTo>
                    <a:pt x="22" y="446"/>
                  </a:lnTo>
                  <a:lnTo>
                    <a:pt x="0" y="457"/>
                  </a:lnTo>
                  <a:lnTo>
                    <a:pt x="0" y="735"/>
                  </a:lnTo>
                  <a:lnTo>
                    <a:pt x="11" y="746"/>
                  </a:lnTo>
                  <a:lnTo>
                    <a:pt x="22" y="746"/>
                  </a:lnTo>
                  <a:lnTo>
                    <a:pt x="22" y="735"/>
                  </a:lnTo>
                  <a:lnTo>
                    <a:pt x="33" y="724"/>
                  </a:lnTo>
                  <a:lnTo>
                    <a:pt x="55" y="713"/>
                  </a:lnTo>
                  <a:lnTo>
                    <a:pt x="66" y="702"/>
                  </a:lnTo>
                  <a:lnTo>
                    <a:pt x="66" y="691"/>
                  </a:lnTo>
                  <a:lnTo>
                    <a:pt x="88" y="669"/>
                  </a:lnTo>
                  <a:lnTo>
                    <a:pt x="133" y="702"/>
                  </a:lnTo>
                  <a:lnTo>
                    <a:pt x="166" y="724"/>
                  </a:lnTo>
                  <a:lnTo>
                    <a:pt x="210" y="735"/>
                  </a:lnTo>
                  <a:lnTo>
                    <a:pt x="232" y="746"/>
                  </a:lnTo>
                  <a:lnTo>
                    <a:pt x="266" y="746"/>
                  </a:lnTo>
                  <a:lnTo>
                    <a:pt x="377" y="724"/>
                  </a:lnTo>
                  <a:lnTo>
                    <a:pt x="465" y="680"/>
                  </a:lnTo>
                  <a:lnTo>
                    <a:pt x="510" y="602"/>
                  </a:lnTo>
                  <a:lnTo>
                    <a:pt x="521" y="524"/>
                  </a:lnTo>
                  <a:lnTo>
                    <a:pt x="499" y="435"/>
                  </a:lnTo>
                  <a:lnTo>
                    <a:pt x="487" y="401"/>
                  </a:lnTo>
                  <a:lnTo>
                    <a:pt x="454" y="368"/>
                  </a:lnTo>
                  <a:lnTo>
                    <a:pt x="366" y="312"/>
                  </a:lnTo>
                  <a:lnTo>
                    <a:pt x="266" y="290"/>
                  </a:lnTo>
                  <a:lnTo>
                    <a:pt x="199" y="279"/>
                  </a:lnTo>
                  <a:lnTo>
                    <a:pt x="133" y="256"/>
                  </a:lnTo>
                  <a:lnTo>
                    <a:pt x="88" y="212"/>
                  </a:lnTo>
                  <a:lnTo>
                    <a:pt x="77" y="156"/>
                  </a:lnTo>
                  <a:lnTo>
                    <a:pt x="77" y="134"/>
                  </a:lnTo>
                  <a:lnTo>
                    <a:pt x="99" y="89"/>
                  </a:lnTo>
                  <a:lnTo>
                    <a:pt x="122" y="67"/>
                  </a:lnTo>
                  <a:lnTo>
                    <a:pt x="155" y="45"/>
                  </a:lnTo>
                  <a:lnTo>
                    <a:pt x="199" y="34"/>
                  </a:lnTo>
                  <a:lnTo>
                    <a:pt x="255" y="34"/>
                  </a:lnTo>
                  <a:lnTo>
                    <a:pt x="343" y="45"/>
                  </a:lnTo>
                  <a:lnTo>
                    <a:pt x="399" y="89"/>
                  </a:lnTo>
                  <a:lnTo>
                    <a:pt x="421" y="145"/>
                  </a:lnTo>
                  <a:lnTo>
                    <a:pt x="443" y="234"/>
                  </a:lnTo>
                  <a:lnTo>
                    <a:pt x="443" y="245"/>
                  </a:lnTo>
                  <a:lnTo>
                    <a:pt x="476" y="245"/>
                  </a:lnTo>
                  <a:lnTo>
                    <a:pt x="476" y="11"/>
                  </a:lnTo>
                  <a:lnTo>
                    <a:pt x="465" y="0"/>
                  </a:lnTo>
                  <a:lnTo>
                    <a:pt x="454" y="0"/>
                  </a:lnTo>
                  <a:lnTo>
                    <a:pt x="454" y="11"/>
                  </a:lnTo>
                  <a:lnTo>
                    <a:pt x="443" y="11"/>
                  </a:lnTo>
                  <a:lnTo>
                    <a:pt x="410" y="45"/>
                  </a:lnTo>
                  <a:lnTo>
                    <a:pt x="399" y="45"/>
                  </a:lnTo>
                  <a:lnTo>
                    <a:pt x="354" y="23"/>
                  </a:lnTo>
                  <a:lnTo>
                    <a:pt x="310" y="11"/>
                  </a:lnTo>
                  <a:lnTo>
                    <a:pt x="277" y="0"/>
                  </a:lnTo>
                  <a:lnTo>
                    <a:pt x="255" y="0"/>
                  </a:lnTo>
                  <a:lnTo>
                    <a:pt x="155" y="11"/>
                  </a:lnTo>
                  <a:lnTo>
                    <a:pt x="77" y="45"/>
                  </a:lnTo>
                  <a:lnTo>
                    <a:pt x="33" y="89"/>
                  </a:lnTo>
                  <a:lnTo>
                    <a:pt x="0" y="145"/>
                  </a:lnTo>
                  <a:lnTo>
                    <a:pt x="0" y="245"/>
                  </a:lnTo>
                  <a:lnTo>
                    <a:pt x="11" y="279"/>
                  </a:lnTo>
                  <a:lnTo>
                    <a:pt x="33" y="312"/>
                  </a:lnTo>
                  <a:lnTo>
                    <a:pt x="66" y="334"/>
                  </a:lnTo>
                  <a:lnTo>
                    <a:pt x="122" y="368"/>
                  </a:lnTo>
                  <a:lnTo>
                    <a:pt x="177" y="390"/>
                  </a:lnTo>
                  <a:lnTo>
                    <a:pt x="277" y="4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4" name="Freeform 46"/>
            <p:cNvSpPr>
              <a:spLocks/>
            </p:cNvSpPr>
            <p:nvPr/>
          </p:nvSpPr>
          <p:spPr bwMode="auto">
            <a:xfrm>
              <a:off x="847" y="4873"/>
              <a:ext cx="532" cy="713"/>
            </a:xfrm>
            <a:custGeom>
              <a:avLst/>
              <a:gdLst/>
              <a:ahLst/>
              <a:cxnLst>
                <a:cxn ang="0">
                  <a:pos x="233" y="591"/>
                </a:cxn>
                <a:cxn ang="0">
                  <a:pos x="233" y="345"/>
                </a:cxn>
                <a:cxn ang="0">
                  <a:pos x="244" y="223"/>
                </a:cxn>
                <a:cxn ang="0">
                  <a:pos x="277" y="134"/>
                </a:cxn>
                <a:cxn ang="0">
                  <a:pos x="344" y="67"/>
                </a:cxn>
                <a:cxn ang="0">
                  <a:pos x="421" y="34"/>
                </a:cxn>
                <a:cxn ang="0">
                  <a:pos x="432" y="34"/>
                </a:cxn>
                <a:cxn ang="0">
                  <a:pos x="432" y="45"/>
                </a:cxn>
                <a:cxn ang="0">
                  <a:pos x="421" y="56"/>
                </a:cxn>
                <a:cxn ang="0">
                  <a:pos x="399" y="100"/>
                </a:cxn>
                <a:cxn ang="0">
                  <a:pos x="410" y="134"/>
                </a:cxn>
                <a:cxn ang="0">
                  <a:pos x="421" y="156"/>
                </a:cxn>
                <a:cxn ang="0">
                  <a:pos x="443" y="167"/>
                </a:cxn>
                <a:cxn ang="0">
                  <a:pos x="488" y="167"/>
                </a:cxn>
                <a:cxn ang="0">
                  <a:pos x="510" y="156"/>
                </a:cxn>
                <a:cxn ang="0">
                  <a:pos x="521" y="145"/>
                </a:cxn>
                <a:cxn ang="0">
                  <a:pos x="532" y="123"/>
                </a:cxn>
                <a:cxn ang="0">
                  <a:pos x="532" y="67"/>
                </a:cxn>
                <a:cxn ang="0">
                  <a:pos x="488" y="22"/>
                </a:cxn>
                <a:cxn ang="0">
                  <a:pos x="421" y="0"/>
                </a:cxn>
                <a:cxn ang="0">
                  <a:pos x="344" y="22"/>
                </a:cxn>
                <a:cxn ang="0">
                  <a:pos x="288" y="67"/>
                </a:cxn>
                <a:cxn ang="0">
                  <a:pos x="244" y="123"/>
                </a:cxn>
                <a:cxn ang="0">
                  <a:pos x="222" y="178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22" y="100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100" y="657"/>
                </a:cxn>
                <a:cxn ang="0">
                  <a:pos x="44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8"/>
                </a:cxn>
                <a:cxn ang="0">
                  <a:pos x="299" y="668"/>
                </a:cxn>
                <a:cxn ang="0">
                  <a:pos x="266" y="657"/>
                </a:cxn>
                <a:cxn ang="0">
                  <a:pos x="244" y="646"/>
                </a:cxn>
                <a:cxn ang="0">
                  <a:pos x="233" y="635"/>
                </a:cxn>
                <a:cxn ang="0">
                  <a:pos x="233" y="591"/>
                </a:cxn>
              </a:cxnLst>
              <a:rect l="0" t="0" r="r" b="b"/>
              <a:pathLst>
                <a:path w="532" h="713">
                  <a:moveTo>
                    <a:pt x="233" y="591"/>
                  </a:moveTo>
                  <a:lnTo>
                    <a:pt x="233" y="345"/>
                  </a:lnTo>
                  <a:lnTo>
                    <a:pt x="244" y="223"/>
                  </a:lnTo>
                  <a:lnTo>
                    <a:pt x="277" y="134"/>
                  </a:lnTo>
                  <a:lnTo>
                    <a:pt x="344" y="67"/>
                  </a:lnTo>
                  <a:lnTo>
                    <a:pt x="421" y="34"/>
                  </a:lnTo>
                  <a:lnTo>
                    <a:pt x="432" y="34"/>
                  </a:lnTo>
                  <a:lnTo>
                    <a:pt x="432" y="45"/>
                  </a:lnTo>
                  <a:lnTo>
                    <a:pt x="421" y="56"/>
                  </a:lnTo>
                  <a:lnTo>
                    <a:pt x="399" y="100"/>
                  </a:lnTo>
                  <a:lnTo>
                    <a:pt x="410" y="134"/>
                  </a:lnTo>
                  <a:lnTo>
                    <a:pt x="421" y="156"/>
                  </a:lnTo>
                  <a:lnTo>
                    <a:pt x="443" y="167"/>
                  </a:lnTo>
                  <a:lnTo>
                    <a:pt x="488" y="167"/>
                  </a:lnTo>
                  <a:lnTo>
                    <a:pt x="510" y="156"/>
                  </a:lnTo>
                  <a:lnTo>
                    <a:pt x="521" y="145"/>
                  </a:lnTo>
                  <a:lnTo>
                    <a:pt x="532" y="123"/>
                  </a:lnTo>
                  <a:lnTo>
                    <a:pt x="532" y="67"/>
                  </a:lnTo>
                  <a:lnTo>
                    <a:pt x="488" y="22"/>
                  </a:lnTo>
                  <a:lnTo>
                    <a:pt x="421" y="0"/>
                  </a:lnTo>
                  <a:lnTo>
                    <a:pt x="344" y="22"/>
                  </a:lnTo>
                  <a:lnTo>
                    <a:pt x="288" y="67"/>
                  </a:lnTo>
                  <a:lnTo>
                    <a:pt x="244" y="123"/>
                  </a:lnTo>
                  <a:lnTo>
                    <a:pt x="222" y="178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22" y="100"/>
                  </a:lnTo>
                  <a:lnTo>
                    <a:pt x="122" y="624"/>
                  </a:lnTo>
                  <a:lnTo>
                    <a:pt x="111" y="646"/>
                  </a:lnTo>
                  <a:lnTo>
                    <a:pt x="100" y="657"/>
                  </a:lnTo>
                  <a:lnTo>
                    <a:pt x="44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8"/>
                  </a:lnTo>
                  <a:lnTo>
                    <a:pt x="299" y="668"/>
                  </a:lnTo>
                  <a:lnTo>
                    <a:pt x="266" y="657"/>
                  </a:lnTo>
                  <a:lnTo>
                    <a:pt x="244" y="646"/>
                  </a:lnTo>
                  <a:lnTo>
                    <a:pt x="233" y="635"/>
                  </a:lnTo>
                  <a:lnTo>
                    <a:pt x="233" y="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5" name="Freeform 47"/>
            <p:cNvSpPr>
              <a:spLocks noEditPoints="1"/>
            </p:cNvSpPr>
            <p:nvPr/>
          </p:nvSpPr>
          <p:spPr bwMode="auto">
            <a:xfrm>
              <a:off x="1479" y="4862"/>
              <a:ext cx="610" cy="746"/>
            </a:xfrm>
            <a:custGeom>
              <a:avLst/>
              <a:gdLst/>
              <a:ahLst/>
              <a:cxnLst>
                <a:cxn ang="0">
                  <a:pos x="576" y="356"/>
                </a:cxn>
                <a:cxn ang="0">
                  <a:pos x="598" y="356"/>
                </a:cxn>
                <a:cxn ang="0">
                  <a:pos x="610" y="345"/>
                </a:cxn>
                <a:cxn ang="0">
                  <a:pos x="610" y="323"/>
                </a:cxn>
                <a:cxn ang="0">
                  <a:pos x="598" y="223"/>
                </a:cxn>
                <a:cxn ang="0">
                  <a:pos x="565" y="145"/>
                </a:cxn>
                <a:cxn ang="0">
                  <a:pos x="510" y="67"/>
                </a:cxn>
                <a:cxn ang="0">
                  <a:pos x="432" y="22"/>
                </a:cxn>
                <a:cxn ang="0">
                  <a:pos x="332" y="0"/>
                </a:cxn>
                <a:cxn ang="0">
                  <a:pos x="199" y="33"/>
                </a:cxn>
                <a:cxn ang="0">
                  <a:pos x="89" y="111"/>
                </a:cxn>
                <a:cxn ang="0">
                  <a:pos x="22" y="234"/>
                </a:cxn>
                <a:cxn ang="0">
                  <a:pos x="0" y="368"/>
                </a:cxn>
                <a:cxn ang="0">
                  <a:pos x="22" y="524"/>
                </a:cxn>
                <a:cxn ang="0">
                  <a:pos x="100" y="635"/>
                </a:cxn>
                <a:cxn ang="0">
                  <a:pos x="211" y="713"/>
                </a:cxn>
                <a:cxn ang="0">
                  <a:pos x="344" y="746"/>
                </a:cxn>
                <a:cxn ang="0">
                  <a:pos x="443" y="724"/>
                </a:cxn>
                <a:cxn ang="0">
                  <a:pos x="521" y="679"/>
                </a:cxn>
                <a:cxn ang="0">
                  <a:pos x="576" y="624"/>
                </a:cxn>
                <a:cxn ang="0">
                  <a:pos x="610" y="568"/>
                </a:cxn>
                <a:cxn ang="0">
                  <a:pos x="610" y="524"/>
                </a:cxn>
                <a:cxn ang="0">
                  <a:pos x="598" y="512"/>
                </a:cxn>
                <a:cxn ang="0">
                  <a:pos x="587" y="512"/>
                </a:cxn>
                <a:cxn ang="0">
                  <a:pos x="576" y="524"/>
                </a:cxn>
                <a:cxn ang="0">
                  <a:pos x="576" y="535"/>
                </a:cxn>
                <a:cxn ang="0">
                  <a:pos x="532" y="613"/>
                </a:cxn>
                <a:cxn ang="0">
                  <a:pos x="477" y="668"/>
                </a:cxn>
                <a:cxn ang="0">
                  <a:pos x="421" y="691"/>
                </a:cxn>
                <a:cxn ang="0">
                  <a:pos x="377" y="702"/>
                </a:cxn>
                <a:cxn ang="0">
                  <a:pos x="355" y="702"/>
                </a:cxn>
                <a:cxn ang="0">
                  <a:pos x="277" y="691"/>
                </a:cxn>
                <a:cxn ang="0">
                  <a:pos x="222" y="646"/>
                </a:cxn>
                <a:cxn ang="0">
                  <a:pos x="177" y="590"/>
                </a:cxn>
                <a:cxn ang="0">
                  <a:pos x="144" y="512"/>
                </a:cxn>
                <a:cxn ang="0">
                  <a:pos x="133" y="423"/>
                </a:cxn>
                <a:cxn ang="0">
                  <a:pos x="122" y="356"/>
                </a:cxn>
                <a:cxn ang="0">
                  <a:pos x="576" y="356"/>
                </a:cxn>
                <a:cxn ang="0">
                  <a:pos x="133" y="323"/>
                </a:cxn>
                <a:cxn ang="0">
                  <a:pos x="155" y="201"/>
                </a:cxn>
                <a:cxn ang="0">
                  <a:pos x="188" y="123"/>
                </a:cxn>
                <a:cxn ang="0">
                  <a:pos x="233" y="67"/>
                </a:cxn>
                <a:cxn ang="0">
                  <a:pos x="288" y="45"/>
                </a:cxn>
                <a:cxn ang="0">
                  <a:pos x="332" y="45"/>
                </a:cxn>
                <a:cxn ang="0">
                  <a:pos x="410" y="67"/>
                </a:cxn>
                <a:cxn ang="0">
                  <a:pos x="465" y="123"/>
                </a:cxn>
                <a:cxn ang="0">
                  <a:pos x="488" y="189"/>
                </a:cxn>
                <a:cxn ang="0">
                  <a:pos x="510" y="267"/>
                </a:cxn>
                <a:cxn ang="0">
                  <a:pos x="510" y="323"/>
                </a:cxn>
                <a:cxn ang="0">
                  <a:pos x="133" y="323"/>
                </a:cxn>
              </a:cxnLst>
              <a:rect l="0" t="0" r="r" b="b"/>
              <a:pathLst>
                <a:path w="610" h="746">
                  <a:moveTo>
                    <a:pt x="576" y="356"/>
                  </a:moveTo>
                  <a:lnTo>
                    <a:pt x="598" y="356"/>
                  </a:lnTo>
                  <a:lnTo>
                    <a:pt x="610" y="345"/>
                  </a:lnTo>
                  <a:lnTo>
                    <a:pt x="610" y="323"/>
                  </a:lnTo>
                  <a:lnTo>
                    <a:pt x="598" y="223"/>
                  </a:lnTo>
                  <a:lnTo>
                    <a:pt x="565" y="145"/>
                  </a:lnTo>
                  <a:lnTo>
                    <a:pt x="510" y="67"/>
                  </a:lnTo>
                  <a:lnTo>
                    <a:pt x="432" y="22"/>
                  </a:lnTo>
                  <a:lnTo>
                    <a:pt x="332" y="0"/>
                  </a:lnTo>
                  <a:lnTo>
                    <a:pt x="199" y="33"/>
                  </a:lnTo>
                  <a:lnTo>
                    <a:pt x="89" y="111"/>
                  </a:lnTo>
                  <a:lnTo>
                    <a:pt x="22" y="234"/>
                  </a:lnTo>
                  <a:lnTo>
                    <a:pt x="0" y="368"/>
                  </a:lnTo>
                  <a:lnTo>
                    <a:pt x="22" y="524"/>
                  </a:lnTo>
                  <a:lnTo>
                    <a:pt x="100" y="635"/>
                  </a:lnTo>
                  <a:lnTo>
                    <a:pt x="211" y="713"/>
                  </a:lnTo>
                  <a:lnTo>
                    <a:pt x="344" y="746"/>
                  </a:lnTo>
                  <a:lnTo>
                    <a:pt x="443" y="724"/>
                  </a:lnTo>
                  <a:lnTo>
                    <a:pt x="521" y="679"/>
                  </a:lnTo>
                  <a:lnTo>
                    <a:pt x="576" y="624"/>
                  </a:lnTo>
                  <a:lnTo>
                    <a:pt x="610" y="568"/>
                  </a:lnTo>
                  <a:lnTo>
                    <a:pt x="610" y="524"/>
                  </a:lnTo>
                  <a:lnTo>
                    <a:pt x="598" y="512"/>
                  </a:lnTo>
                  <a:lnTo>
                    <a:pt x="587" y="512"/>
                  </a:lnTo>
                  <a:lnTo>
                    <a:pt x="576" y="524"/>
                  </a:lnTo>
                  <a:lnTo>
                    <a:pt x="576" y="535"/>
                  </a:lnTo>
                  <a:lnTo>
                    <a:pt x="532" y="613"/>
                  </a:lnTo>
                  <a:lnTo>
                    <a:pt x="477" y="668"/>
                  </a:lnTo>
                  <a:lnTo>
                    <a:pt x="421" y="691"/>
                  </a:lnTo>
                  <a:lnTo>
                    <a:pt x="377" y="702"/>
                  </a:lnTo>
                  <a:lnTo>
                    <a:pt x="355" y="702"/>
                  </a:lnTo>
                  <a:lnTo>
                    <a:pt x="277" y="691"/>
                  </a:lnTo>
                  <a:lnTo>
                    <a:pt x="222" y="646"/>
                  </a:lnTo>
                  <a:lnTo>
                    <a:pt x="177" y="590"/>
                  </a:lnTo>
                  <a:lnTo>
                    <a:pt x="144" y="512"/>
                  </a:lnTo>
                  <a:lnTo>
                    <a:pt x="133" y="423"/>
                  </a:lnTo>
                  <a:lnTo>
                    <a:pt x="122" y="356"/>
                  </a:lnTo>
                  <a:lnTo>
                    <a:pt x="576" y="356"/>
                  </a:lnTo>
                  <a:close/>
                  <a:moveTo>
                    <a:pt x="133" y="323"/>
                  </a:moveTo>
                  <a:lnTo>
                    <a:pt x="155" y="201"/>
                  </a:lnTo>
                  <a:lnTo>
                    <a:pt x="188" y="123"/>
                  </a:lnTo>
                  <a:lnTo>
                    <a:pt x="233" y="67"/>
                  </a:lnTo>
                  <a:lnTo>
                    <a:pt x="288" y="45"/>
                  </a:lnTo>
                  <a:lnTo>
                    <a:pt x="332" y="45"/>
                  </a:lnTo>
                  <a:lnTo>
                    <a:pt x="410" y="67"/>
                  </a:lnTo>
                  <a:lnTo>
                    <a:pt x="465" y="123"/>
                  </a:lnTo>
                  <a:lnTo>
                    <a:pt x="488" y="189"/>
                  </a:lnTo>
                  <a:lnTo>
                    <a:pt x="510" y="267"/>
                  </a:lnTo>
                  <a:lnTo>
                    <a:pt x="510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6" name="Freeform 48"/>
            <p:cNvSpPr>
              <a:spLocks noEditPoints="1"/>
            </p:cNvSpPr>
            <p:nvPr/>
          </p:nvSpPr>
          <p:spPr bwMode="auto">
            <a:xfrm>
              <a:off x="2188" y="4873"/>
              <a:ext cx="798" cy="1025"/>
            </a:xfrm>
            <a:custGeom>
              <a:avLst/>
              <a:gdLst/>
              <a:ahLst/>
              <a:cxnLst>
                <a:cxn ang="0">
                  <a:pos x="555" y="613"/>
                </a:cxn>
                <a:cxn ang="0">
                  <a:pos x="555" y="936"/>
                </a:cxn>
                <a:cxn ang="0">
                  <a:pos x="543" y="958"/>
                </a:cxn>
                <a:cxn ang="0">
                  <a:pos x="532" y="969"/>
                </a:cxn>
                <a:cxn ang="0">
                  <a:pos x="477" y="969"/>
                </a:cxn>
                <a:cxn ang="0">
                  <a:pos x="433" y="980"/>
                </a:cxn>
                <a:cxn ang="0">
                  <a:pos x="433" y="1025"/>
                </a:cxn>
                <a:cxn ang="0">
                  <a:pos x="798" y="1025"/>
                </a:cxn>
                <a:cxn ang="0">
                  <a:pos x="798" y="980"/>
                </a:cxn>
                <a:cxn ang="0">
                  <a:pos x="754" y="980"/>
                </a:cxn>
                <a:cxn ang="0">
                  <a:pos x="710" y="969"/>
                </a:cxn>
                <a:cxn ang="0">
                  <a:pos x="688" y="969"/>
                </a:cxn>
                <a:cxn ang="0">
                  <a:pos x="676" y="958"/>
                </a:cxn>
                <a:cxn ang="0">
                  <a:pos x="665" y="936"/>
                </a:cxn>
                <a:cxn ang="0">
                  <a:pos x="665" y="0"/>
                </a:cxn>
                <a:cxn ang="0">
                  <a:pos x="632" y="0"/>
                </a:cxn>
                <a:cxn ang="0">
                  <a:pos x="577" y="145"/>
                </a:cxn>
                <a:cxn ang="0">
                  <a:pos x="555" y="100"/>
                </a:cxn>
                <a:cxn ang="0">
                  <a:pos x="510" y="56"/>
                </a:cxn>
                <a:cxn ang="0">
                  <a:pos x="444" y="22"/>
                </a:cxn>
                <a:cxn ang="0">
                  <a:pos x="355" y="0"/>
                </a:cxn>
                <a:cxn ang="0">
                  <a:pos x="222" y="34"/>
                </a:cxn>
                <a:cxn ang="0">
                  <a:pos x="111" y="112"/>
                </a:cxn>
                <a:cxn ang="0">
                  <a:pos x="34" y="223"/>
                </a:cxn>
                <a:cxn ang="0">
                  <a:pos x="0" y="368"/>
                </a:cxn>
                <a:cxn ang="0">
                  <a:pos x="34" y="513"/>
                </a:cxn>
                <a:cxn ang="0">
                  <a:pos x="100" y="624"/>
                </a:cxn>
                <a:cxn ang="0">
                  <a:pos x="211" y="702"/>
                </a:cxn>
                <a:cxn ang="0">
                  <a:pos x="344" y="735"/>
                </a:cxn>
                <a:cxn ang="0">
                  <a:pos x="444" y="713"/>
                </a:cxn>
                <a:cxn ang="0">
                  <a:pos x="510" y="668"/>
                </a:cxn>
                <a:cxn ang="0">
                  <a:pos x="555" y="613"/>
                </a:cxn>
                <a:cxn ang="0">
                  <a:pos x="566" y="268"/>
                </a:cxn>
                <a:cxn ang="0">
                  <a:pos x="566" y="490"/>
                </a:cxn>
                <a:cxn ang="0">
                  <a:pos x="555" y="535"/>
                </a:cxn>
                <a:cxn ang="0">
                  <a:pos x="543" y="568"/>
                </a:cxn>
                <a:cxn ang="0">
                  <a:pos x="499" y="635"/>
                </a:cxn>
                <a:cxn ang="0">
                  <a:pos x="488" y="646"/>
                </a:cxn>
                <a:cxn ang="0">
                  <a:pos x="455" y="668"/>
                </a:cxn>
                <a:cxn ang="0">
                  <a:pos x="433" y="680"/>
                </a:cxn>
                <a:cxn ang="0">
                  <a:pos x="399" y="691"/>
                </a:cxn>
                <a:cxn ang="0">
                  <a:pos x="355" y="691"/>
                </a:cxn>
                <a:cxn ang="0">
                  <a:pos x="266" y="668"/>
                </a:cxn>
                <a:cxn ang="0">
                  <a:pos x="200" y="602"/>
                </a:cxn>
                <a:cxn ang="0">
                  <a:pos x="156" y="501"/>
                </a:cxn>
                <a:cxn ang="0">
                  <a:pos x="133" y="368"/>
                </a:cxn>
                <a:cxn ang="0">
                  <a:pos x="156" y="234"/>
                </a:cxn>
                <a:cxn ang="0">
                  <a:pos x="211" y="134"/>
                </a:cxn>
                <a:cxn ang="0">
                  <a:pos x="277" y="67"/>
                </a:cxn>
                <a:cxn ang="0">
                  <a:pos x="366" y="45"/>
                </a:cxn>
                <a:cxn ang="0">
                  <a:pos x="455" y="67"/>
                </a:cxn>
                <a:cxn ang="0">
                  <a:pos x="510" y="123"/>
                </a:cxn>
                <a:cxn ang="0">
                  <a:pos x="555" y="201"/>
                </a:cxn>
                <a:cxn ang="0">
                  <a:pos x="566" y="268"/>
                </a:cxn>
              </a:cxnLst>
              <a:rect l="0" t="0" r="r" b="b"/>
              <a:pathLst>
                <a:path w="798" h="1025">
                  <a:moveTo>
                    <a:pt x="555" y="613"/>
                  </a:moveTo>
                  <a:lnTo>
                    <a:pt x="555" y="936"/>
                  </a:lnTo>
                  <a:lnTo>
                    <a:pt x="543" y="958"/>
                  </a:lnTo>
                  <a:lnTo>
                    <a:pt x="532" y="969"/>
                  </a:lnTo>
                  <a:lnTo>
                    <a:pt x="477" y="969"/>
                  </a:lnTo>
                  <a:lnTo>
                    <a:pt x="433" y="980"/>
                  </a:lnTo>
                  <a:lnTo>
                    <a:pt x="433" y="1025"/>
                  </a:lnTo>
                  <a:lnTo>
                    <a:pt x="798" y="1025"/>
                  </a:lnTo>
                  <a:lnTo>
                    <a:pt x="798" y="980"/>
                  </a:lnTo>
                  <a:lnTo>
                    <a:pt x="754" y="980"/>
                  </a:lnTo>
                  <a:lnTo>
                    <a:pt x="710" y="969"/>
                  </a:lnTo>
                  <a:lnTo>
                    <a:pt x="688" y="969"/>
                  </a:lnTo>
                  <a:lnTo>
                    <a:pt x="676" y="958"/>
                  </a:lnTo>
                  <a:lnTo>
                    <a:pt x="665" y="936"/>
                  </a:lnTo>
                  <a:lnTo>
                    <a:pt x="665" y="0"/>
                  </a:lnTo>
                  <a:lnTo>
                    <a:pt x="632" y="0"/>
                  </a:lnTo>
                  <a:lnTo>
                    <a:pt x="577" y="145"/>
                  </a:lnTo>
                  <a:lnTo>
                    <a:pt x="555" y="100"/>
                  </a:lnTo>
                  <a:lnTo>
                    <a:pt x="510" y="56"/>
                  </a:lnTo>
                  <a:lnTo>
                    <a:pt x="444" y="22"/>
                  </a:lnTo>
                  <a:lnTo>
                    <a:pt x="355" y="0"/>
                  </a:lnTo>
                  <a:lnTo>
                    <a:pt x="222" y="34"/>
                  </a:lnTo>
                  <a:lnTo>
                    <a:pt x="111" y="112"/>
                  </a:lnTo>
                  <a:lnTo>
                    <a:pt x="34" y="223"/>
                  </a:lnTo>
                  <a:lnTo>
                    <a:pt x="0" y="368"/>
                  </a:lnTo>
                  <a:lnTo>
                    <a:pt x="34" y="513"/>
                  </a:lnTo>
                  <a:lnTo>
                    <a:pt x="100" y="624"/>
                  </a:lnTo>
                  <a:lnTo>
                    <a:pt x="211" y="702"/>
                  </a:lnTo>
                  <a:lnTo>
                    <a:pt x="344" y="735"/>
                  </a:lnTo>
                  <a:lnTo>
                    <a:pt x="444" y="713"/>
                  </a:lnTo>
                  <a:lnTo>
                    <a:pt x="510" y="668"/>
                  </a:lnTo>
                  <a:lnTo>
                    <a:pt x="555" y="613"/>
                  </a:lnTo>
                  <a:close/>
                  <a:moveTo>
                    <a:pt x="566" y="268"/>
                  </a:moveTo>
                  <a:lnTo>
                    <a:pt x="566" y="490"/>
                  </a:lnTo>
                  <a:lnTo>
                    <a:pt x="555" y="535"/>
                  </a:lnTo>
                  <a:lnTo>
                    <a:pt x="543" y="568"/>
                  </a:lnTo>
                  <a:lnTo>
                    <a:pt x="499" y="635"/>
                  </a:lnTo>
                  <a:lnTo>
                    <a:pt x="488" y="646"/>
                  </a:lnTo>
                  <a:lnTo>
                    <a:pt x="455" y="668"/>
                  </a:lnTo>
                  <a:lnTo>
                    <a:pt x="433" y="680"/>
                  </a:lnTo>
                  <a:lnTo>
                    <a:pt x="399" y="691"/>
                  </a:lnTo>
                  <a:lnTo>
                    <a:pt x="355" y="691"/>
                  </a:lnTo>
                  <a:lnTo>
                    <a:pt x="266" y="668"/>
                  </a:lnTo>
                  <a:lnTo>
                    <a:pt x="200" y="602"/>
                  </a:lnTo>
                  <a:lnTo>
                    <a:pt x="156" y="501"/>
                  </a:lnTo>
                  <a:lnTo>
                    <a:pt x="133" y="368"/>
                  </a:lnTo>
                  <a:lnTo>
                    <a:pt x="156" y="234"/>
                  </a:lnTo>
                  <a:lnTo>
                    <a:pt x="211" y="134"/>
                  </a:lnTo>
                  <a:lnTo>
                    <a:pt x="277" y="67"/>
                  </a:lnTo>
                  <a:lnTo>
                    <a:pt x="366" y="45"/>
                  </a:lnTo>
                  <a:lnTo>
                    <a:pt x="455" y="67"/>
                  </a:lnTo>
                  <a:lnTo>
                    <a:pt x="510" y="123"/>
                  </a:lnTo>
                  <a:lnTo>
                    <a:pt x="555" y="201"/>
                  </a:lnTo>
                  <a:lnTo>
                    <a:pt x="566" y="26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7" name="Freeform 49"/>
            <p:cNvSpPr>
              <a:spLocks/>
            </p:cNvSpPr>
            <p:nvPr/>
          </p:nvSpPr>
          <p:spPr bwMode="auto">
            <a:xfrm>
              <a:off x="3031" y="4873"/>
              <a:ext cx="809" cy="735"/>
            </a:xfrm>
            <a:custGeom>
              <a:avLst/>
              <a:gdLst/>
              <a:ahLst/>
              <a:cxnLst>
                <a:cxn ang="0">
                  <a:pos x="576" y="591"/>
                </a:cxn>
                <a:cxn ang="0">
                  <a:pos x="576" y="735"/>
                </a:cxn>
                <a:cxn ang="0">
                  <a:pos x="809" y="713"/>
                </a:cxn>
                <a:cxn ang="0">
                  <a:pos x="809" y="668"/>
                </a:cxn>
                <a:cxn ang="0">
                  <a:pos x="765" y="668"/>
                </a:cxn>
                <a:cxn ang="0">
                  <a:pos x="720" y="657"/>
                </a:cxn>
                <a:cxn ang="0">
                  <a:pos x="698" y="646"/>
                </a:cxn>
                <a:cxn ang="0">
                  <a:pos x="687" y="635"/>
                </a:cxn>
                <a:cxn ang="0">
                  <a:pos x="687" y="0"/>
                </a:cxn>
                <a:cxn ang="0">
                  <a:pos x="443" y="22"/>
                </a:cxn>
                <a:cxn ang="0">
                  <a:pos x="443" y="67"/>
                </a:cxn>
                <a:cxn ang="0">
                  <a:pos x="487" y="67"/>
                </a:cxn>
                <a:cxn ang="0">
                  <a:pos x="532" y="78"/>
                </a:cxn>
                <a:cxn ang="0">
                  <a:pos x="554" y="89"/>
                </a:cxn>
                <a:cxn ang="0">
                  <a:pos x="565" y="100"/>
                </a:cxn>
                <a:cxn ang="0">
                  <a:pos x="565" y="123"/>
                </a:cxn>
                <a:cxn ang="0">
                  <a:pos x="576" y="156"/>
                </a:cxn>
                <a:cxn ang="0">
                  <a:pos x="576" y="446"/>
                </a:cxn>
                <a:cxn ang="0">
                  <a:pos x="565" y="546"/>
                </a:cxn>
                <a:cxn ang="0">
                  <a:pos x="521" y="624"/>
                </a:cxn>
                <a:cxn ang="0">
                  <a:pos x="454" y="680"/>
                </a:cxn>
                <a:cxn ang="0">
                  <a:pos x="377" y="691"/>
                </a:cxn>
                <a:cxn ang="0">
                  <a:pos x="332" y="691"/>
                </a:cxn>
                <a:cxn ang="0">
                  <a:pos x="299" y="680"/>
                </a:cxn>
                <a:cxn ang="0">
                  <a:pos x="277" y="668"/>
                </a:cxn>
                <a:cxn ang="0">
                  <a:pos x="255" y="646"/>
                </a:cxn>
                <a:cxn ang="0">
                  <a:pos x="244" y="624"/>
                </a:cxn>
                <a:cxn ang="0">
                  <a:pos x="244" y="568"/>
                </a:cxn>
                <a:cxn ang="0">
                  <a:pos x="233" y="535"/>
                </a:cxn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100" y="78"/>
                </a:cxn>
                <a:cxn ang="0">
                  <a:pos x="122" y="100"/>
                </a:cxn>
                <a:cxn ang="0">
                  <a:pos x="122" y="167"/>
                </a:cxn>
                <a:cxn ang="0">
                  <a:pos x="133" y="223"/>
                </a:cxn>
                <a:cxn ang="0">
                  <a:pos x="133" y="579"/>
                </a:cxn>
                <a:cxn ang="0">
                  <a:pos x="155" y="646"/>
                </a:cxn>
                <a:cxn ang="0">
                  <a:pos x="199" y="691"/>
                </a:cxn>
                <a:cxn ang="0">
                  <a:pos x="266" y="724"/>
                </a:cxn>
                <a:cxn ang="0">
                  <a:pos x="366" y="735"/>
                </a:cxn>
                <a:cxn ang="0">
                  <a:pos x="454" y="713"/>
                </a:cxn>
                <a:cxn ang="0">
                  <a:pos x="521" y="668"/>
                </a:cxn>
                <a:cxn ang="0">
                  <a:pos x="576" y="591"/>
                </a:cxn>
              </a:cxnLst>
              <a:rect l="0" t="0" r="r" b="b"/>
              <a:pathLst>
                <a:path w="809" h="735">
                  <a:moveTo>
                    <a:pt x="576" y="591"/>
                  </a:moveTo>
                  <a:lnTo>
                    <a:pt x="576" y="735"/>
                  </a:lnTo>
                  <a:lnTo>
                    <a:pt x="809" y="713"/>
                  </a:lnTo>
                  <a:lnTo>
                    <a:pt x="809" y="668"/>
                  </a:lnTo>
                  <a:lnTo>
                    <a:pt x="765" y="668"/>
                  </a:lnTo>
                  <a:lnTo>
                    <a:pt x="720" y="657"/>
                  </a:lnTo>
                  <a:lnTo>
                    <a:pt x="698" y="646"/>
                  </a:lnTo>
                  <a:lnTo>
                    <a:pt x="687" y="635"/>
                  </a:lnTo>
                  <a:lnTo>
                    <a:pt x="687" y="0"/>
                  </a:lnTo>
                  <a:lnTo>
                    <a:pt x="443" y="22"/>
                  </a:lnTo>
                  <a:lnTo>
                    <a:pt x="443" y="67"/>
                  </a:lnTo>
                  <a:lnTo>
                    <a:pt x="487" y="67"/>
                  </a:lnTo>
                  <a:lnTo>
                    <a:pt x="532" y="78"/>
                  </a:lnTo>
                  <a:lnTo>
                    <a:pt x="554" y="89"/>
                  </a:lnTo>
                  <a:lnTo>
                    <a:pt x="565" y="100"/>
                  </a:lnTo>
                  <a:lnTo>
                    <a:pt x="565" y="123"/>
                  </a:lnTo>
                  <a:lnTo>
                    <a:pt x="576" y="156"/>
                  </a:lnTo>
                  <a:lnTo>
                    <a:pt x="576" y="446"/>
                  </a:lnTo>
                  <a:lnTo>
                    <a:pt x="565" y="546"/>
                  </a:lnTo>
                  <a:lnTo>
                    <a:pt x="521" y="624"/>
                  </a:lnTo>
                  <a:lnTo>
                    <a:pt x="454" y="680"/>
                  </a:lnTo>
                  <a:lnTo>
                    <a:pt x="377" y="691"/>
                  </a:lnTo>
                  <a:lnTo>
                    <a:pt x="332" y="691"/>
                  </a:lnTo>
                  <a:lnTo>
                    <a:pt x="299" y="680"/>
                  </a:lnTo>
                  <a:lnTo>
                    <a:pt x="277" y="668"/>
                  </a:lnTo>
                  <a:lnTo>
                    <a:pt x="255" y="646"/>
                  </a:lnTo>
                  <a:lnTo>
                    <a:pt x="244" y="624"/>
                  </a:lnTo>
                  <a:lnTo>
                    <a:pt x="244" y="568"/>
                  </a:lnTo>
                  <a:lnTo>
                    <a:pt x="233" y="535"/>
                  </a:lnTo>
                  <a:lnTo>
                    <a:pt x="233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100" y="78"/>
                  </a:lnTo>
                  <a:lnTo>
                    <a:pt x="122" y="100"/>
                  </a:lnTo>
                  <a:lnTo>
                    <a:pt x="122" y="167"/>
                  </a:lnTo>
                  <a:lnTo>
                    <a:pt x="133" y="223"/>
                  </a:lnTo>
                  <a:lnTo>
                    <a:pt x="133" y="579"/>
                  </a:lnTo>
                  <a:lnTo>
                    <a:pt x="155" y="646"/>
                  </a:lnTo>
                  <a:lnTo>
                    <a:pt x="199" y="691"/>
                  </a:lnTo>
                  <a:lnTo>
                    <a:pt x="266" y="724"/>
                  </a:lnTo>
                  <a:lnTo>
                    <a:pt x="366" y="735"/>
                  </a:lnTo>
                  <a:lnTo>
                    <a:pt x="454" y="713"/>
                  </a:lnTo>
                  <a:lnTo>
                    <a:pt x="521" y="668"/>
                  </a:lnTo>
                  <a:lnTo>
                    <a:pt x="576" y="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8" name="Freeform 50"/>
            <p:cNvSpPr>
              <a:spLocks noEditPoints="1"/>
            </p:cNvSpPr>
            <p:nvPr/>
          </p:nvSpPr>
          <p:spPr bwMode="auto">
            <a:xfrm>
              <a:off x="3929" y="4517"/>
              <a:ext cx="332" cy="1069"/>
            </a:xfrm>
            <a:custGeom>
              <a:avLst/>
              <a:gdLst/>
              <a:ahLst/>
              <a:cxnLst>
                <a:cxn ang="0">
                  <a:pos x="221" y="356"/>
                </a:cxn>
                <a:cxn ang="0">
                  <a:pos x="0" y="378"/>
                </a:cxn>
                <a:cxn ang="0">
                  <a:pos x="0" y="423"/>
                </a:cxn>
                <a:cxn ang="0">
                  <a:pos x="44" y="423"/>
                </a:cxn>
                <a:cxn ang="0">
                  <a:pos x="77" y="434"/>
                </a:cxn>
                <a:cxn ang="0">
                  <a:pos x="99" y="445"/>
                </a:cxn>
                <a:cxn ang="0">
                  <a:pos x="110" y="456"/>
                </a:cxn>
                <a:cxn ang="0">
                  <a:pos x="122" y="479"/>
                </a:cxn>
                <a:cxn ang="0">
                  <a:pos x="122" y="980"/>
                </a:cxn>
                <a:cxn ang="0">
                  <a:pos x="110" y="1002"/>
                </a:cxn>
                <a:cxn ang="0">
                  <a:pos x="88" y="1013"/>
                </a:cxn>
                <a:cxn ang="0">
                  <a:pos x="44" y="1013"/>
                </a:cxn>
                <a:cxn ang="0">
                  <a:pos x="0" y="1024"/>
                </a:cxn>
                <a:cxn ang="0">
                  <a:pos x="0" y="1069"/>
                </a:cxn>
                <a:cxn ang="0">
                  <a:pos x="332" y="1069"/>
                </a:cxn>
                <a:cxn ang="0">
                  <a:pos x="332" y="1024"/>
                </a:cxn>
                <a:cxn ang="0">
                  <a:pos x="288" y="1024"/>
                </a:cxn>
                <a:cxn ang="0">
                  <a:pos x="255" y="1013"/>
                </a:cxn>
                <a:cxn ang="0">
                  <a:pos x="243" y="1013"/>
                </a:cxn>
                <a:cxn ang="0">
                  <a:pos x="232" y="991"/>
                </a:cxn>
                <a:cxn ang="0">
                  <a:pos x="221" y="980"/>
                </a:cxn>
                <a:cxn ang="0">
                  <a:pos x="221" y="947"/>
                </a:cxn>
                <a:cxn ang="0">
                  <a:pos x="221" y="356"/>
                </a:cxn>
                <a:cxn ang="0">
                  <a:pos x="232" y="78"/>
                </a:cxn>
                <a:cxn ang="0">
                  <a:pos x="221" y="44"/>
                </a:cxn>
                <a:cxn ang="0">
                  <a:pos x="210" y="22"/>
                </a:cxn>
                <a:cxn ang="0">
                  <a:pos x="177" y="0"/>
                </a:cxn>
                <a:cxn ang="0">
                  <a:pos x="122" y="0"/>
                </a:cxn>
                <a:cxn ang="0">
                  <a:pos x="99" y="11"/>
                </a:cxn>
                <a:cxn ang="0">
                  <a:pos x="77" y="33"/>
                </a:cxn>
                <a:cxn ang="0">
                  <a:pos x="66" y="55"/>
                </a:cxn>
                <a:cxn ang="0">
                  <a:pos x="66" y="111"/>
                </a:cxn>
                <a:cxn ang="0">
                  <a:pos x="110" y="156"/>
                </a:cxn>
                <a:cxn ang="0">
                  <a:pos x="144" y="167"/>
                </a:cxn>
                <a:cxn ang="0">
                  <a:pos x="210" y="145"/>
                </a:cxn>
                <a:cxn ang="0">
                  <a:pos x="232" y="78"/>
                </a:cxn>
              </a:cxnLst>
              <a:rect l="0" t="0" r="r" b="b"/>
              <a:pathLst>
                <a:path w="332" h="1069">
                  <a:moveTo>
                    <a:pt x="221" y="356"/>
                  </a:moveTo>
                  <a:lnTo>
                    <a:pt x="0" y="378"/>
                  </a:lnTo>
                  <a:lnTo>
                    <a:pt x="0" y="423"/>
                  </a:lnTo>
                  <a:lnTo>
                    <a:pt x="44" y="423"/>
                  </a:lnTo>
                  <a:lnTo>
                    <a:pt x="77" y="434"/>
                  </a:lnTo>
                  <a:lnTo>
                    <a:pt x="99" y="445"/>
                  </a:lnTo>
                  <a:lnTo>
                    <a:pt x="110" y="456"/>
                  </a:lnTo>
                  <a:lnTo>
                    <a:pt x="122" y="479"/>
                  </a:lnTo>
                  <a:lnTo>
                    <a:pt x="122" y="980"/>
                  </a:lnTo>
                  <a:lnTo>
                    <a:pt x="110" y="1002"/>
                  </a:lnTo>
                  <a:lnTo>
                    <a:pt x="88" y="1013"/>
                  </a:lnTo>
                  <a:lnTo>
                    <a:pt x="44" y="1013"/>
                  </a:lnTo>
                  <a:lnTo>
                    <a:pt x="0" y="1024"/>
                  </a:lnTo>
                  <a:lnTo>
                    <a:pt x="0" y="1069"/>
                  </a:lnTo>
                  <a:lnTo>
                    <a:pt x="332" y="1069"/>
                  </a:lnTo>
                  <a:lnTo>
                    <a:pt x="332" y="1024"/>
                  </a:lnTo>
                  <a:lnTo>
                    <a:pt x="288" y="1024"/>
                  </a:lnTo>
                  <a:lnTo>
                    <a:pt x="255" y="1013"/>
                  </a:lnTo>
                  <a:lnTo>
                    <a:pt x="243" y="1013"/>
                  </a:lnTo>
                  <a:lnTo>
                    <a:pt x="232" y="991"/>
                  </a:lnTo>
                  <a:lnTo>
                    <a:pt x="221" y="980"/>
                  </a:lnTo>
                  <a:lnTo>
                    <a:pt x="221" y="947"/>
                  </a:lnTo>
                  <a:lnTo>
                    <a:pt x="221" y="356"/>
                  </a:lnTo>
                  <a:close/>
                  <a:moveTo>
                    <a:pt x="232" y="78"/>
                  </a:moveTo>
                  <a:lnTo>
                    <a:pt x="221" y="44"/>
                  </a:lnTo>
                  <a:lnTo>
                    <a:pt x="210" y="22"/>
                  </a:lnTo>
                  <a:lnTo>
                    <a:pt x="177" y="0"/>
                  </a:lnTo>
                  <a:lnTo>
                    <a:pt x="122" y="0"/>
                  </a:lnTo>
                  <a:lnTo>
                    <a:pt x="99" y="11"/>
                  </a:lnTo>
                  <a:lnTo>
                    <a:pt x="77" y="33"/>
                  </a:lnTo>
                  <a:lnTo>
                    <a:pt x="66" y="55"/>
                  </a:lnTo>
                  <a:lnTo>
                    <a:pt x="66" y="111"/>
                  </a:lnTo>
                  <a:lnTo>
                    <a:pt x="110" y="156"/>
                  </a:lnTo>
                  <a:lnTo>
                    <a:pt x="144" y="167"/>
                  </a:lnTo>
                  <a:lnTo>
                    <a:pt x="210" y="145"/>
                  </a:lnTo>
                  <a:lnTo>
                    <a:pt x="232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9" name="Freeform 51"/>
            <p:cNvSpPr>
              <a:spLocks/>
            </p:cNvSpPr>
            <p:nvPr/>
          </p:nvSpPr>
          <p:spPr bwMode="auto">
            <a:xfrm>
              <a:off x="4361" y="4873"/>
              <a:ext cx="532" cy="713"/>
            </a:xfrm>
            <a:custGeom>
              <a:avLst/>
              <a:gdLst/>
              <a:ahLst/>
              <a:cxnLst>
                <a:cxn ang="0">
                  <a:pos x="233" y="591"/>
                </a:cxn>
                <a:cxn ang="0">
                  <a:pos x="233" y="345"/>
                </a:cxn>
                <a:cxn ang="0">
                  <a:pos x="244" y="223"/>
                </a:cxn>
                <a:cxn ang="0">
                  <a:pos x="277" y="134"/>
                </a:cxn>
                <a:cxn ang="0">
                  <a:pos x="332" y="67"/>
                </a:cxn>
                <a:cxn ang="0">
                  <a:pos x="421" y="34"/>
                </a:cxn>
                <a:cxn ang="0">
                  <a:pos x="432" y="34"/>
                </a:cxn>
                <a:cxn ang="0">
                  <a:pos x="432" y="45"/>
                </a:cxn>
                <a:cxn ang="0">
                  <a:pos x="421" y="45"/>
                </a:cxn>
                <a:cxn ang="0">
                  <a:pos x="410" y="56"/>
                </a:cxn>
                <a:cxn ang="0">
                  <a:pos x="399" y="78"/>
                </a:cxn>
                <a:cxn ang="0">
                  <a:pos x="399" y="134"/>
                </a:cxn>
                <a:cxn ang="0">
                  <a:pos x="421" y="156"/>
                </a:cxn>
                <a:cxn ang="0">
                  <a:pos x="443" y="167"/>
                </a:cxn>
                <a:cxn ang="0">
                  <a:pos x="488" y="167"/>
                </a:cxn>
                <a:cxn ang="0">
                  <a:pos x="499" y="156"/>
                </a:cxn>
                <a:cxn ang="0">
                  <a:pos x="521" y="145"/>
                </a:cxn>
                <a:cxn ang="0">
                  <a:pos x="532" y="123"/>
                </a:cxn>
                <a:cxn ang="0">
                  <a:pos x="532" y="67"/>
                </a:cxn>
                <a:cxn ang="0">
                  <a:pos x="488" y="22"/>
                </a:cxn>
                <a:cxn ang="0">
                  <a:pos x="421" y="0"/>
                </a:cxn>
                <a:cxn ang="0">
                  <a:pos x="344" y="22"/>
                </a:cxn>
                <a:cxn ang="0">
                  <a:pos x="288" y="67"/>
                </a:cxn>
                <a:cxn ang="0">
                  <a:pos x="244" y="123"/>
                </a:cxn>
                <a:cxn ang="0">
                  <a:pos x="222" y="178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100" y="89"/>
                </a:cxn>
                <a:cxn ang="0">
                  <a:pos x="111" y="100"/>
                </a:cxn>
                <a:cxn ang="0">
                  <a:pos x="122" y="123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89" y="657"/>
                </a:cxn>
                <a:cxn ang="0">
                  <a:pos x="55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8"/>
                </a:cxn>
                <a:cxn ang="0">
                  <a:pos x="299" y="668"/>
                </a:cxn>
                <a:cxn ang="0">
                  <a:pos x="266" y="657"/>
                </a:cxn>
                <a:cxn ang="0">
                  <a:pos x="244" y="646"/>
                </a:cxn>
                <a:cxn ang="0">
                  <a:pos x="233" y="635"/>
                </a:cxn>
                <a:cxn ang="0">
                  <a:pos x="233" y="591"/>
                </a:cxn>
              </a:cxnLst>
              <a:rect l="0" t="0" r="r" b="b"/>
              <a:pathLst>
                <a:path w="532" h="713">
                  <a:moveTo>
                    <a:pt x="233" y="591"/>
                  </a:moveTo>
                  <a:lnTo>
                    <a:pt x="233" y="345"/>
                  </a:lnTo>
                  <a:lnTo>
                    <a:pt x="244" y="223"/>
                  </a:lnTo>
                  <a:lnTo>
                    <a:pt x="277" y="134"/>
                  </a:lnTo>
                  <a:lnTo>
                    <a:pt x="332" y="67"/>
                  </a:lnTo>
                  <a:lnTo>
                    <a:pt x="421" y="34"/>
                  </a:lnTo>
                  <a:lnTo>
                    <a:pt x="432" y="34"/>
                  </a:lnTo>
                  <a:lnTo>
                    <a:pt x="432" y="45"/>
                  </a:lnTo>
                  <a:lnTo>
                    <a:pt x="421" y="45"/>
                  </a:lnTo>
                  <a:lnTo>
                    <a:pt x="410" y="56"/>
                  </a:lnTo>
                  <a:lnTo>
                    <a:pt x="399" y="78"/>
                  </a:lnTo>
                  <a:lnTo>
                    <a:pt x="399" y="134"/>
                  </a:lnTo>
                  <a:lnTo>
                    <a:pt x="421" y="156"/>
                  </a:lnTo>
                  <a:lnTo>
                    <a:pt x="443" y="167"/>
                  </a:lnTo>
                  <a:lnTo>
                    <a:pt x="488" y="167"/>
                  </a:lnTo>
                  <a:lnTo>
                    <a:pt x="499" y="156"/>
                  </a:lnTo>
                  <a:lnTo>
                    <a:pt x="521" y="145"/>
                  </a:lnTo>
                  <a:lnTo>
                    <a:pt x="532" y="123"/>
                  </a:lnTo>
                  <a:lnTo>
                    <a:pt x="532" y="67"/>
                  </a:lnTo>
                  <a:lnTo>
                    <a:pt x="488" y="22"/>
                  </a:lnTo>
                  <a:lnTo>
                    <a:pt x="421" y="0"/>
                  </a:lnTo>
                  <a:lnTo>
                    <a:pt x="344" y="22"/>
                  </a:lnTo>
                  <a:lnTo>
                    <a:pt x="288" y="67"/>
                  </a:lnTo>
                  <a:lnTo>
                    <a:pt x="244" y="123"/>
                  </a:lnTo>
                  <a:lnTo>
                    <a:pt x="222" y="178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100" y="89"/>
                  </a:lnTo>
                  <a:lnTo>
                    <a:pt x="111" y="100"/>
                  </a:lnTo>
                  <a:lnTo>
                    <a:pt x="122" y="123"/>
                  </a:lnTo>
                  <a:lnTo>
                    <a:pt x="122" y="624"/>
                  </a:lnTo>
                  <a:lnTo>
                    <a:pt x="111" y="646"/>
                  </a:lnTo>
                  <a:lnTo>
                    <a:pt x="89" y="657"/>
                  </a:lnTo>
                  <a:lnTo>
                    <a:pt x="55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8"/>
                  </a:lnTo>
                  <a:lnTo>
                    <a:pt x="299" y="668"/>
                  </a:lnTo>
                  <a:lnTo>
                    <a:pt x="266" y="657"/>
                  </a:lnTo>
                  <a:lnTo>
                    <a:pt x="244" y="646"/>
                  </a:lnTo>
                  <a:lnTo>
                    <a:pt x="233" y="635"/>
                  </a:lnTo>
                  <a:lnTo>
                    <a:pt x="233" y="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0" name="Freeform 52"/>
            <p:cNvSpPr>
              <a:spLocks noEditPoints="1"/>
            </p:cNvSpPr>
            <p:nvPr/>
          </p:nvSpPr>
          <p:spPr bwMode="auto">
            <a:xfrm>
              <a:off x="4982" y="4862"/>
              <a:ext cx="620" cy="746"/>
            </a:xfrm>
            <a:custGeom>
              <a:avLst/>
              <a:gdLst/>
              <a:ahLst/>
              <a:cxnLst>
                <a:cxn ang="0">
                  <a:pos x="587" y="356"/>
                </a:cxn>
                <a:cxn ang="0">
                  <a:pos x="609" y="356"/>
                </a:cxn>
                <a:cxn ang="0">
                  <a:pos x="620" y="345"/>
                </a:cxn>
                <a:cxn ang="0">
                  <a:pos x="620" y="323"/>
                </a:cxn>
                <a:cxn ang="0">
                  <a:pos x="609" y="223"/>
                </a:cxn>
                <a:cxn ang="0">
                  <a:pos x="576" y="145"/>
                </a:cxn>
                <a:cxn ang="0">
                  <a:pos x="521" y="67"/>
                </a:cxn>
                <a:cxn ang="0">
                  <a:pos x="443" y="22"/>
                </a:cxn>
                <a:cxn ang="0">
                  <a:pos x="332" y="0"/>
                </a:cxn>
                <a:cxn ang="0">
                  <a:pos x="199" y="33"/>
                </a:cxn>
                <a:cxn ang="0">
                  <a:pos x="99" y="111"/>
                </a:cxn>
                <a:cxn ang="0">
                  <a:pos x="33" y="234"/>
                </a:cxn>
                <a:cxn ang="0">
                  <a:pos x="0" y="368"/>
                </a:cxn>
                <a:cxn ang="0">
                  <a:pos x="33" y="524"/>
                </a:cxn>
                <a:cxn ang="0">
                  <a:pos x="110" y="635"/>
                </a:cxn>
                <a:cxn ang="0">
                  <a:pos x="221" y="713"/>
                </a:cxn>
                <a:cxn ang="0">
                  <a:pos x="354" y="746"/>
                </a:cxn>
                <a:cxn ang="0">
                  <a:pos x="454" y="724"/>
                </a:cxn>
                <a:cxn ang="0">
                  <a:pos x="532" y="679"/>
                </a:cxn>
                <a:cxn ang="0">
                  <a:pos x="587" y="624"/>
                </a:cxn>
                <a:cxn ang="0">
                  <a:pos x="609" y="568"/>
                </a:cxn>
                <a:cxn ang="0">
                  <a:pos x="620" y="535"/>
                </a:cxn>
                <a:cxn ang="0">
                  <a:pos x="620" y="524"/>
                </a:cxn>
                <a:cxn ang="0">
                  <a:pos x="609" y="512"/>
                </a:cxn>
                <a:cxn ang="0">
                  <a:pos x="587" y="512"/>
                </a:cxn>
                <a:cxn ang="0">
                  <a:pos x="587" y="524"/>
                </a:cxn>
                <a:cxn ang="0">
                  <a:pos x="576" y="535"/>
                </a:cxn>
                <a:cxn ang="0">
                  <a:pos x="532" y="613"/>
                </a:cxn>
                <a:cxn ang="0">
                  <a:pos x="487" y="668"/>
                </a:cxn>
                <a:cxn ang="0">
                  <a:pos x="432" y="691"/>
                </a:cxn>
                <a:cxn ang="0">
                  <a:pos x="388" y="702"/>
                </a:cxn>
                <a:cxn ang="0">
                  <a:pos x="365" y="702"/>
                </a:cxn>
                <a:cxn ang="0">
                  <a:pos x="288" y="691"/>
                </a:cxn>
                <a:cxn ang="0">
                  <a:pos x="232" y="646"/>
                </a:cxn>
                <a:cxn ang="0">
                  <a:pos x="188" y="590"/>
                </a:cxn>
                <a:cxn ang="0">
                  <a:pos x="155" y="512"/>
                </a:cxn>
                <a:cxn ang="0">
                  <a:pos x="133" y="423"/>
                </a:cxn>
                <a:cxn ang="0">
                  <a:pos x="133" y="356"/>
                </a:cxn>
                <a:cxn ang="0">
                  <a:pos x="587" y="356"/>
                </a:cxn>
                <a:cxn ang="0">
                  <a:pos x="133" y="323"/>
                </a:cxn>
                <a:cxn ang="0">
                  <a:pos x="155" y="201"/>
                </a:cxn>
                <a:cxn ang="0">
                  <a:pos x="199" y="123"/>
                </a:cxn>
                <a:cxn ang="0">
                  <a:pos x="243" y="67"/>
                </a:cxn>
                <a:cxn ang="0">
                  <a:pos x="299" y="45"/>
                </a:cxn>
                <a:cxn ang="0">
                  <a:pos x="332" y="45"/>
                </a:cxn>
                <a:cxn ang="0">
                  <a:pos x="410" y="56"/>
                </a:cxn>
                <a:cxn ang="0">
                  <a:pos x="454" y="100"/>
                </a:cxn>
                <a:cxn ang="0">
                  <a:pos x="487" y="156"/>
                </a:cxn>
                <a:cxn ang="0">
                  <a:pos x="510" y="223"/>
                </a:cxn>
                <a:cxn ang="0">
                  <a:pos x="510" y="279"/>
                </a:cxn>
                <a:cxn ang="0">
                  <a:pos x="521" y="323"/>
                </a:cxn>
                <a:cxn ang="0">
                  <a:pos x="133" y="323"/>
                </a:cxn>
              </a:cxnLst>
              <a:rect l="0" t="0" r="r" b="b"/>
              <a:pathLst>
                <a:path w="620" h="746">
                  <a:moveTo>
                    <a:pt x="587" y="356"/>
                  </a:moveTo>
                  <a:lnTo>
                    <a:pt x="609" y="356"/>
                  </a:lnTo>
                  <a:lnTo>
                    <a:pt x="620" y="345"/>
                  </a:lnTo>
                  <a:lnTo>
                    <a:pt x="620" y="323"/>
                  </a:lnTo>
                  <a:lnTo>
                    <a:pt x="609" y="223"/>
                  </a:lnTo>
                  <a:lnTo>
                    <a:pt x="576" y="145"/>
                  </a:lnTo>
                  <a:lnTo>
                    <a:pt x="521" y="67"/>
                  </a:lnTo>
                  <a:lnTo>
                    <a:pt x="443" y="22"/>
                  </a:lnTo>
                  <a:lnTo>
                    <a:pt x="332" y="0"/>
                  </a:lnTo>
                  <a:lnTo>
                    <a:pt x="199" y="33"/>
                  </a:lnTo>
                  <a:lnTo>
                    <a:pt x="99" y="111"/>
                  </a:lnTo>
                  <a:lnTo>
                    <a:pt x="33" y="234"/>
                  </a:lnTo>
                  <a:lnTo>
                    <a:pt x="0" y="368"/>
                  </a:lnTo>
                  <a:lnTo>
                    <a:pt x="33" y="524"/>
                  </a:lnTo>
                  <a:lnTo>
                    <a:pt x="110" y="635"/>
                  </a:lnTo>
                  <a:lnTo>
                    <a:pt x="221" y="713"/>
                  </a:lnTo>
                  <a:lnTo>
                    <a:pt x="354" y="746"/>
                  </a:lnTo>
                  <a:lnTo>
                    <a:pt x="454" y="724"/>
                  </a:lnTo>
                  <a:lnTo>
                    <a:pt x="532" y="679"/>
                  </a:lnTo>
                  <a:lnTo>
                    <a:pt x="587" y="624"/>
                  </a:lnTo>
                  <a:lnTo>
                    <a:pt x="609" y="568"/>
                  </a:lnTo>
                  <a:lnTo>
                    <a:pt x="620" y="535"/>
                  </a:lnTo>
                  <a:lnTo>
                    <a:pt x="620" y="524"/>
                  </a:lnTo>
                  <a:lnTo>
                    <a:pt x="609" y="512"/>
                  </a:lnTo>
                  <a:lnTo>
                    <a:pt x="587" y="512"/>
                  </a:lnTo>
                  <a:lnTo>
                    <a:pt x="587" y="524"/>
                  </a:lnTo>
                  <a:lnTo>
                    <a:pt x="576" y="535"/>
                  </a:lnTo>
                  <a:lnTo>
                    <a:pt x="532" y="613"/>
                  </a:lnTo>
                  <a:lnTo>
                    <a:pt x="487" y="668"/>
                  </a:lnTo>
                  <a:lnTo>
                    <a:pt x="432" y="691"/>
                  </a:lnTo>
                  <a:lnTo>
                    <a:pt x="388" y="702"/>
                  </a:lnTo>
                  <a:lnTo>
                    <a:pt x="365" y="702"/>
                  </a:lnTo>
                  <a:lnTo>
                    <a:pt x="288" y="691"/>
                  </a:lnTo>
                  <a:lnTo>
                    <a:pt x="232" y="646"/>
                  </a:lnTo>
                  <a:lnTo>
                    <a:pt x="188" y="590"/>
                  </a:lnTo>
                  <a:lnTo>
                    <a:pt x="155" y="512"/>
                  </a:lnTo>
                  <a:lnTo>
                    <a:pt x="133" y="423"/>
                  </a:lnTo>
                  <a:lnTo>
                    <a:pt x="133" y="356"/>
                  </a:lnTo>
                  <a:lnTo>
                    <a:pt x="587" y="356"/>
                  </a:lnTo>
                  <a:close/>
                  <a:moveTo>
                    <a:pt x="133" y="323"/>
                  </a:moveTo>
                  <a:lnTo>
                    <a:pt x="155" y="201"/>
                  </a:lnTo>
                  <a:lnTo>
                    <a:pt x="199" y="123"/>
                  </a:lnTo>
                  <a:lnTo>
                    <a:pt x="243" y="67"/>
                  </a:lnTo>
                  <a:lnTo>
                    <a:pt x="299" y="45"/>
                  </a:lnTo>
                  <a:lnTo>
                    <a:pt x="332" y="45"/>
                  </a:lnTo>
                  <a:lnTo>
                    <a:pt x="410" y="56"/>
                  </a:lnTo>
                  <a:lnTo>
                    <a:pt x="454" y="100"/>
                  </a:lnTo>
                  <a:lnTo>
                    <a:pt x="487" y="156"/>
                  </a:lnTo>
                  <a:lnTo>
                    <a:pt x="510" y="223"/>
                  </a:lnTo>
                  <a:lnTo>
                    <a:pt x="510" y="279"/>
                  </a:lnTo>
                  <a:lnTo>
                    <a:pt x="521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1" name="Freeform 53"/>
            <p:cNvSpPr>
              <a:spLocks noEditPoints="1"/>
            </p:cNvSpPr>
            <p:nvPr/>
          </p:nvSpPr>
          <p:spPr bwMode="auto">
            <a:xfrm>
              <a:off x="5702" y="4472"/>
              <a:ext cx="787" cy="1136"/>
            </a:xfrm>
            <a:custGeom>
              <a:avLst/>
              <a:gdLst/>
              <a:ahLst/>
              <a:cxnLst>
                <a:cxn ang="0">
                  <a:pos x="554" y="1025"/>
                </a:cxn>
                <a:cxn ang="0">
                  <a:pos x="554" y="1136"/>
                </a:cxn>
                <a:cxn ang="0">
                  <a:pos x="787" y="1114"/>
                </a:cxn>
                <a:cxn ang="0">
                  <a:pos x="787" y="1069"/>
                </a:cxn>
                <a:cxn ang="0">
                  <a:pos x="743" y="1069"/>
                </a:cxn>
                <a:cxn ang="0">
                  <a:pos x="710" y="1058"/>
                </a:cxn>
                <a:cxn ang="0">
                  <a:pos x="687" y="1047"/>
                </a:cxn>
                <a:cxn ang="0">
                  <a:pos x="676" y="1036"/>
                </a:cxn>
                <a:cxn ang="0">
                  <a:pos x="665" y="1014"/>
                </a:cxn>
                <a:cxn ang="0">
                  <a:pos x="665" y="0"/>
                </a:cxn>
                <a:cxn ang="0">
                  <a:pos x="432" y="23"/>
                </a:cxn>
                <a:cxn ang="0">
                  <a:pos x="432" y="67"/>
                </a:cxn>
                <a:cxn ang="0">
                  <a:pos x="477" y="67"/>
                </a:cxn>
                <a:cxn ang="0">
                  <a:pos x="521" y="78"/>
                </a:cxn>
                <a:cxn ang="0">
                  <a:pos x="543" y="78"/>
                </a:cxn>
                <a:cxn ang="0">
                  <a:pos x="554" y="100"/>
                </a:cxn>
                <a:cxn ang="0">
                  <a:pos x="554" y="123"/>
                </a:cxn>
                <a:cxn ang="0">
                  <a:pos x="565" y="156"/>
                </a:cxn>
                <a:cxn ang="0">
                  <a:pos x="565" y="501"/>
                </a:cxn>
                <a:cxn ang="0">
                  <a:pos x="510" y="457"/>
                </a:cxn>
                <a:cxn ang="0">
                  <a:pos x="444" y="412"/>
                </a:cxn>
                <a:cxn ang="0">
                  <a:pos x="355" y="401"/>
                </a:cxn>
                <a:cxn ang="0">
                  <a:pos x="222" y="435"/>
                </a:cxn>
                <a:cxn ang="0">
                  <a:pos x="111" y="513"/>
                </a:cxn>
                <a:cxn ang="0">
                  <a:pos x="33" y="624"/>
                </a:cxn>
                <a:cxn ang="0">
                  <a:pos x="0" y="769"/>
                </a:cxn>
                <a:cxn ang="0">
                  <a:pos x="33" y="914"/>
                </a:cxn>
                <a:cxn ang="0">
                  <a:pos x="100" y="1025"/>
                </a:cxn>
                <a:cxn ang="0">
                  <a:pos x="211" y="1103"/>
                </a:cxn>
                <a:cxn ang="0">
                  <a:pos x="344" y="1136"/>
                </a:cxn>
                <a:cxn ang="0">
                  <a:pos x="432" y="1114"/>
                </a:cxn>
                <a:cxn ang="0">
                  <a:pos x="510" y="1081"/>
                </a:cxn>
                <a:cxn ang="0">
                  <a:pos x="554" y="1025"/>
                </a:cxn>
                <a:cxn ang="0">
                  <a:pos x="554" y="591"/>
                </a:cxn>
                <a:cxn ang="0">
                  <a:pos x="554" y="969"/>
                </a:cxn>
                <a:cxn ang="0">
                  <a:pos x="543" y="980"/>
                </a:cxn>
                <a:cxn ang="0">
                  <a:pos x="488" y="1047"/>
                </a:cxn>
                <a:cxn ang="0">
                  <a:pos x="421" y="1081"/>
                </a:cxn>
                <a:cxn ang="0">
                  <a:pos x="355" y="1092"/>
                </a:cxn>
                <a:cxn ang="0">
                  <a:pos x="311" y="1092"/>
                </a:cxn>
                <a:cxn ang="0">
                  <a:pos x="277" y="1081"/>
                </a:cxn>
                <a:cxn ang="0">
                  <a:pos x="233" y="1058"/>
                </a:cxn>
                <a:cxn ang="0">
                  <a:pos x="211" y="1025"/>
                </a:cxn>
                <a:cxn ang="0">
                  <a:pos x="177" y="992"/>
                </a:cxn>
                <a:cxn ang="0">
                  <a:pos x="155" y="925"/>
                </a:cxn>
                <a:cxn ang="0">
                  <a:pos x="133" y="769"/>
                </a:cxn>
                <a:cxn ang="0">
                  <a:pos x="133" y="702"/>
                </a:cxn>
                <a:cxn ang="0">
                  <a:pos x="155" y="624"/>
                </a:cxn>
                <a:cxn ang="0">
                  <a:pos x="189" y="546"/>
                </a:cxn>
                <a:cxn ang="0">
                  <a:pos x="233" y="490"/>
                </a:cxn>
                <a:cxn ang="0">
                  <a:pos x="288" y="457"/>
                </a:cxn>
                <a:cxn ang="0">
                  <a:pos x="366" y="435"/>
                </a:cxn>
                <a:cxn ang="0">
                  <a:pos x="399" y="435"/>
                </a:cxn>
                <a:cxn ang="0">
                  <a:pos x="432" y="457"/>
                </a:cxn>
                <a:cxn ang="0">
                  <a:pos x="477" y="468"/>
                </a:cxn>
                <a:cxn ang="0">
                  <a:pos x="543" y="535"/>
                </a:cxn>
                <a:cxn ang="0">
                  <a:pos x="554" y="557"/>
                </a:cxn>
                <a:cxn ang="0">
                  <a:pos x="554" y="591"/>
                </a:cxn>
              </a:cxnLst>
              <a:rect l="0" t="0" r="r" b="b"/>
              <a:pathLst>
                <a:path w="787" h="1136">
                  <a:moveTo>
                    <a:pt x="554" y="1025"/>
                  </a:moveTo>
                  <a:lnTo>
                    <a:pt x="554" y="1136"/>
                  </a:lnTo>
                  <a:lnTo>
                    <a:pt x="787" y="1114"/>
                  </a:lnTo>
                  <a:lnTo>
                    <a:pt x="787" y="1069"/>
                  </a:lnTo>
                  <a:lnTo>
                    <a:pt x="743" y="1069"/>
                  </a:lnTo>
                  <a:lnTo>
                    <a:pt x="710" y="1058"/>
                  </a:lnTo>
                  <a:lnTo>
                    <a:pt x="687" y="1047"/>
                  </a:lnTo>
                  <a:lnTo>
                    <a:pt x="676" y="1036"/>
                  </a:lnTo>
                  <a:lnTo>
                    <a:pt x="665" y="1014"/>
                  </a:lnTo>
                  <a:lnTo>
                    <a:pt x="665" y="0"/>
                  </a:lnTo>
                  <a:lnTo>
                    <a:pt x="432" y="23"/>
                  </a:lnTo>
                  <a:lnTo>
                    <a:pt x="432" y="67"/>
                  </a:lnTo>
                  <a:lnTo>
                    <a:pt x="477" y="67"/>
                  </a:lnTo>
                  <a:lnTo>
                    <a:pt x="521" y="78"/>
                  </a:lnTo>
                  <a:lnTo>
                    <a:pt x="543" y="78"/>
                  </a:lnTo>
                  <a:lnTo>
                    <a:pt x="554" y="100"/>
                  </a:lnTo>
                  <a:lnTo>
                    <a:pt x="554" y="123"/>
                  </a:lnTo>
                  <a:lnTo>
                    <a:pt x="565" y="156"/>
                  </a:lnTo>
                  <a:lnTo>
                    <a:pt x="565" y="501"/>
                  </a:lnTo>
                  <a:lnTo>
                    <a:pt x="510" y="457"/>
                  </a:lnTo>
                  <a:lnTo>
                    <a:pt x="444" y="412"/>
                  </a:lnTo>
                  <a:lnTo>
                    <a:pt x="355" y="401"/>
                  </a:lnTo>
                  <a:lnTo>
                    <a:pt x="222" y="435"/>
                  </a:lnTo>
                  <a:lnTo>
                    <a:pt x="111" y="513"/>
                  </a:lnTo>
                  <a:lnTo>
                    <a:pt x="33" y="624"/>
                  </a:lnTo>
                  <a:lnTo>
                    <a:pt x="0" y="769"/>
                  </a:lnTo>
                  <a:lnTo>
                    <a:pt x="33" y="914"/>
                  </a:lnTo>
                  <a:lnTo>
                    <a:pt x="100" y="1025"/>
                  </a:lnTo>
                  <a:lnTo>
                    <a:pt x="211" y="1103"/>
                  </a:lnTo>
                  <a:lnTo>
                    <a:pt x="344" y="1136"/>
                  </a:lnTo>
                  <a:lnTo>
                    <a:pt x="432" y="1114"/>
                  </a:lnTo>
                  <a:lnTo>
                    <a:pt x="510" y="1081"/>
                  </a:lnTo>
                  <a:lnTo>
                    <a:pt x="554" y="1025"/>
                  </a:lnTo>
                  <a:close/>
                  <a:moveTo>
                    <a:pt x="554" y="591"/>
                  </a:moveTo>
                  <a:lnTo>
                    <a:pt x="554" y="969"/>
                  </a:lnTo>
                  <a:lnTo>
                    <a:pt x="543" y="980"/>
                  </a:lnTo>
                  <a:lnTo>
                    <a:pt x="488" y="1047"/>
                  </a:lnTo>
                  <a:lnTo>
                    <a:pt x="421" y="1081"/>
                  </a:lnTo>
                  <a:lnTo>
                    <a:pt x="355" y="1092"/>
                  </a:lnTo>
                  <a:lnTo>
                    <a:pt x="311" y="1092"/>
                  </a:lnTo>
                  <a:lnTo>
                    <a:pt x="277" y="1081"/>
                  </a:lnTo>
                  <a:lnTo>
                    <a:pt x="233" y="1058"/>
                  </a:lnTo>
                  <a:lnTo>
                    <a:pt x="211" y="1025"/>
                  </a:lnTo>
                  <a:lnTo>
                    <a:pt x="177" y="992"/>
                  </a:lnTo>
                  <a:lnTo>
                    <a:pt x="155" y="925"/>
                  </a:lnTo>
                  <a:lnTo>
                    <a:pt x="133" y="769"/>
                  </a:lnTo>
                  <a:lnTo>
                    <a:pt x="133" y="702"/>
                  </a:lnTo>
                  <a:lnTo>
                    <a:pt x="155" y="624"/>
                  </a:lnTo>
                  <a:lnTo>
                    <a:pt x="189" y="546"/>
                  </a:lnTo>
                  <a:lnTo>
                    <a:pt x="233" y="490"/>
                  </a:lnTo>
                  <a:lnTo>
                    <a:pt x="288" y="457"/>
                  </a:lnTo>
                  <a:lnTo>
                    <a:pt x="366" y="435"/>
                  </a:lnTo>
                  <a:lnTo>
                    <a:pt x="399" y="435"/>
                  </a:lnTo>
                  <a:lnTo>
                    <a:pt x="432" y="457"/>
                  </a:lnTo>
                  <a:lnTo>
                    <a:pt x="477" y="468"/>
                  </a:lnTo>
                  <a:lnTo>
                    <a:pt x="543" y="535"/>
                  </a:lnTo>
                  <a:lnTo>
                    <a:pt x="554" y="557"/>
                  </a:lnTo>
                  <a:lnTo>
                    <a:pt x="554" y="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2" name="Freeform 54"/>
            <p:cNvSpPr>
              <a:spLocks/>
            </p:cNvSpPr>
            <p:nvPr/>
          </p:nvSpPr>
          <p:spPr bwMode="auto">
            <a:xfrm>
              <a:off x="7110" y="4595"/>
              <a:ext cx="499" cy="1013"/>
            </a:xfrm>
            <a:custGeom>
              <a:avLst/>
              <a:gdLst/>
              <a:ahLst/>
              <a:cxnLst>
                <a:cxn ang="0">
                  <a:pos x="244" y="345"/>
                </a:cxn>
                <a:cxn ang="0">
                  <a:pos x="477" y="345"/>
                </a:cxn>
                <a:cxn ang="0">
                  <a:pos x="477" y="300"/>
                </a:cxn>
                <a:cxn ang="0">
                  <a:pos x="244" y="300"/>
                </a:cxn>
                <a:cxn ang="0">
                  <a:pos x="244" y="0"/>
                </a:cxn>
                <a:cxn ang="0">
                  <a:pos x="199" y="0"/>
                </a:cxn>
                <a:cxn ang="0">
                  <a:pos x="199" y="89"/>
                </a:cxn>
                <a:cxn ang="0">
                  <a:pos x="177" y="167"/>
                </a:cxn>
                <a:cxn ang="0">
                  <a:pos x="133" y="234"/>
                </a:cxn>
                <a:cxn ang="0">
                  <a:pos x="77" y="289"/>
                </a:cxn>
                <a:cxn ang="0">
                  <a:pos x="0" y="312"/>
                </a:cxn>
                <a:cxn ang="0">
                  <a:pos x="0" y="345"/>
                </a:cxn>
                <a:cxn ang="0">
                  <a:pos x="133" y="345"/>
                </a:cxn>
                <a:cxn ang="0">
                  <a:pos x="133" y="791"/>
                </a:cxn>
                <a:cxn ang="0">
                  <a:pos x="144" y="891"/>
                </a:cxn>
                <a:cxn ang="0">
                  <a:pos x="188" y="958"/>
                </a:cxn>
                <a:cxn ang="0">
                  <a:pos x="244" y="991"/>
                </a:cxn>
                <a:cxn ang="0">
                  <a:pos x="299" y="1002"/>
                </a:cxn>
                <a:cxn ang="0">
                  <a:pos x="343" y="1013"/>
                </a:cxn>
                <a:cxn ang="0">
                  <a:pos x="410" y="991"/>
                </a:cxn>
                <a:cxn ang="0">
                  <a:pos x="465" y="935"/>
                </a:cxn>
                <a:cxn ang="0">
                  <a:pos x="488" y="869"/>
                </a:cxn>
                <a:cxn ang="0">
                  <a:pos x="499" y="791"/>
                </a:cxn>
                <a:cxn ang="0">
                  <a:pos x="499" y="701"/>
                </a:cxn>
                <a:cxn ang="0">
                  <a:pos x="454" y="701"/>
                </a:cxn>
                <a:cxn ang="0">
                  <a:pos x="454" y="846"/>
                </a:cxn>
                <a:cxn ang="0">
                  <a:pos x="443" y="891"/>
                </a:cxn>
                <a:cxn ang="0">
                  <a:pos x="421" y="924"/>
                </a:cxn>
                <a:cxn ang="0">
                  <a:pos x="377" y="969"/>
                </a:cxn>
                <a:cxn ang="0">
                  <a:pos x="321" y="969"/>
                </a:cxn>
                <a:cxn ang="0">
                  <a:pos x="277" y="924"/>
                </a:cxn>
                <a:cxn ang="0">
                  <a:pos x="244" y="857"/>
                </a:cxn>
                <a:cxn ang="0">
                  <a:pos x="244" y="791"/>
                </a:cxn>
                <a:cxn ang="0">
                  <a:pos x="244" y="345"/>
                </a:cxn>
              </a:cxnLst>
              <a:rect l="0" t="0" r="r" b="b"/>
              <a:pathLst>
                <a:path w="499" h="1013">
                  <a:moveTo>
                    <a:pt x="244" y="345"/>
                  </a:moveTo>
                  <a:lnTo>
                    <a:pt x="477" y="345"/>
                  </a:lnTo>
                  <a:lnTo>
                    <a:pt x="477" y="300"/>
                  </a:lnTo>
                  <a:lnTo>
                    <a:pt x="244" y="300"/>
                  </a:lnTo>
                  <a:lnTo>
                    <a:pt x="244" y="0"/>
                  </a:lnTo>
                  <a:lnTo>
                    <a:pt x="199" y="0"/>
                  </a:lnTo>
                  <a:lnTo>
                    <a:pt x="199" y="89"/>
                  </a:lnTo>
                  <a:lnTo>
                    <a:pt x="177" y="167"/>
                  </a:lnTo>
                  <a:lnTo>
                    <a:pt x="133" y="234"/>
                  </a:lnTo>
                  <a:lnTo>
                    <a:pt x="77" y="289"/>
                  </a:lnTo>
                  <a:lnTo>
                    <a:pt x="0" y="312"/>
                  </a:lnTo>
                  <a:lnTo>
                    <a:pt x="0" y="345"/>
                  </a:lnTo>
                  <a:lnTo>
                    <a:pt x="133" y="345"/>
                  </a:lnTo>
                  <a:lnTo>
                    <a:pt x="133" y="791"/>
                  </a:lnTo>
                  <a:lnTo>
                    <a:pt x="144" y="891"/>
                  </a:lnTo>
                  <a:lnTo>
                    <a:pt x="188" y="958"/>
                  </a:lnTo>
                  <a:lnTo>
                    <a:pt x="244" y="991"/>
                  </a:lnTo>
                  <a:lnTo>
                    <a:pt x="299" y="1002"/>
                  </a:lnTo>
                  <a:lnTo>
                    <a:pt x="343" y="1013"/>
                  </a:lnTo>
                  <a:lnTo>
                    <a:pt x="410" y="991"/>
                  </a:lnTo>
                  <a:lnTo>
                    <a:pt x="465" y="935"/>
                  </a:lnTo>
                  <a:lnTo>
                    <a:pt x="488" y="869"/>
                  </a:lnTo>
                  <a:lnTo>
                    <a:pt x="499" y="791"/>
                  </a:lnTo>
                  <a:lnTo>
                    <a:pt x="499" y="701"/>
                  </a:lnTo>
                  <a:lnTo>
                    <a:pt x="454" y="701"/>
                  </a:lnTo>
                  <a:lnTo>
                    <a:pt x="454" y="846"/>
                  </a:lnTo>
                  <a:lnTo>
                    <a:pt x="443" y="891"/>
                  </a:lnTo>
                  <a:lnTo>
                    <a:pt x="421" y="924"/>
                  </a:lnTo>
                  <a:lnTo>
                    <a:pt x="377" y="969"/>
                  </a:lnTo>
                  <a:lnTo>
                    <a:pt x="321" y="969"/>
                  </a:lnTo>
                  <a:lnTo>
                    <a:pt x="277" y="924"/>
                  </a:lnTo>
                  <a:lnTo>
                    <a:pt x="244" y="857"/>
                  </a:lnTo>
                  <a:lnTo>
                    <a:pt x="244" y="791"/>
                  </a:lnTo>
                  <a:lnTo>
                    <a:pt x="244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3" name="Freeform 55"/>
            <p:cNvSpPr>
              <a:spLocks noEditPoints="1"/>
            </p:cNvSpPr>
            <p:nvPr/>
          </p:nvSpPr>
          <p:spPr bwMode="auto">
            <a:xfrm>
              <a:off x="7742" y="4862"/>
              <a:ext cx="709" cy="746"/>
            </a:xfrm>
            <a:custGeom>
              <a:avLst/>
              <a:gdLst/>
              <a:ahLst/>
              <a:cxnLst>
                <a:cxn ang="0">
                  <a:pos x="709" y="379"/>
                </a:cxn>
                <a:cxn ang="0">
                  <a:pos x="676" y="234"/>
                </a:cxn>
                <a:cxn ang="0">
                  <a:pos x="609" y="111"/>
                </a:cxn>
                <a:cxn ang="0">
                  <a:pos x="487" y="33"/>
                </a:cxn>
                <a:cxn ang="0">
                  <a:pos x="354" y="0"/>
                </a:cxn>
                <a:cxn ang="0">
                  <a:pos x="210" y="33"/>
                </a:cxn>
                <a:cxn ang="0">
                  <a:pos x="99" y="111"/>
                </a:cxn>
                <a:cxn ang="0">
                  <a:pos x="33" y="234"/>
                </a:cxn>
                <a:cxn ang="0">
                  <a:pos x="0" y="379"/>
                </a:cxn>
                <a:cxn ang="0">
                  <a:pos x="33" y="524"/>
                </a:cxn>
                <a:cxn ang="0">
                  <a:pos x="111" y="635"/>
                </a:cxn>
                <a:cxn ang="0">
                  <a:pos x="221" y="713"/>
                </a:cxn>
                <a:cxn ang="0">
                  <a:pos x="354" y="746"/>
                </a:cxn>
                <a:cxn ang="0">
                  <a:pos x="487" y="713"/>
                </a:cxn>
                <a:cxn ang="0">
                  <a:pos x="609" y="635"/>
                </a:cxn>
                <a:cxn ang="0">
                  <a:pos x="676" y="524"/>
                </a:cxn>
                <a:cxn ang="0">
                  <a:pos x="709" y="379"/>
                </a:cxn>
                <a:cxn ang="0">
                  <a:pos x="354" y="702"/>
                </a:cxn>
                <a:cxn ang="0">
                  <a:pos x="288" y="691"/>
                </a:cxn>
                <a:cxn ang="0">
                  <a:pos x="221" y="657"/>
                </a:cxn>
                <a:cxn ang="0">
                  <a:pos x="177" y="590"/>
                </a:cxn>
                <a:cxn ang="0">
                  <a:pos x="144" y="512"/>
                </a:cxn>
                <a:cxn ang="0">
                  <a:pos x="133" y="434"/>
                </a:cxn>
                <a:cxn ang="0">
                  <a:pos x="133" y="368"/>
                </a:cxn>
                <a:cxn ang="0">
                  <a:pos x="144" y="256"/>
                </a:cxn>
                <a:cxn ang="0">
                  <a:pos x="177" y="145"/>
                </a:cxn>
                <a:cxn ang="0">
                  <a:pos x="199" y="111"/>
                </a:cxn>
                <a:cxn ang="0">
                  <a:pos x="232" y="78"/>
                </a:cxn>
                <a:cxn ang="0">
                  <a:pos x="277" y="56"/>
                </a:cxn>
                <a:cxn ang="0">
                  <a:pos x="310" y="45"/>
                </a:cxn>
                <a:cxn ang="0">
                  <a:pos x="354" y="45"/>
                </a:cxn>
                <a:cxn ang="0">
                  <a:pos x="421" y="56"/>
                </a:cxn>
                <a:cxn ang="0">
                  <a:pos x="487" y="89"/>
                </a:cxn>
                <a:cxn ang="0">
                  <a:pos x="532" y="145"/>
                </a:cxn>
                <a:cxn ang="0">
                  <a:pos x="565" y="223"/>
                </a:cxn>
                <a:cxn ang="0">
                  <a:pos x="576" y="301"/>
                </a:cxn>
                <a:cxn ang="0">
                  <a:pos x="576" y="468"/>
                </a:cxn>
                <a:cxn ang="0">
                  <a:pos x="543" y="579"/>
                </a:cxn>
                <a:cxn ang="0">
                  <a:pos x="498" y="646"/>
                </a:cxn>
                <a:cxn ang="0">
                  <a:pos x="432" y="691"/>
                </a:cxn>
                <a:cxn ang="0">
                  <a:pos x="354" y="702"/>
                </a:cxn>
              </a:cxnLst>
              <a:rect l="0" t="0" r="r" b="b"/>
              <a:pathLst>
                <a:path w="709" h="746">
                  <a:moveTo>
                    <a:pt x="709" y="379"/>
                  </a:moveTo>
                  <a:lnTo>
                    <a:pt x="676" y="234"/>
                  </a:lnTo>
                  <a:lnTo>
                    <a:pt x="609" y="111"/>
                  </a:lnTo>
                  <a:lnTo>
                    <a:pt x="487" y="33"/>
                  </a:lnTo>
                  <a:lnTo>
                    <a:pt x="354" y="0"/>
                  </a:lnTo>
                  <a:lnTo>
                    <a:pt x="210" y="33"/>
                  </a:lnTo>
                  <a:lnTo>
                    <a:pt x="99" y="111"/>
                  </a:lnTo>
                  <a:lnTo>
                    <a:pt x="33" y="234"/>
                  </a:lnTo>
                  <a:lnTo>
                    <a:pt x="0" y="379"/>
                  </a:lnTo>
                  <a:lnTo>
                    <a:pt x="33" y="524"/>
                  </a:lnTo>
                  <a:lnTo>
                    <a:pt x="111" y="635"/>
                  </a:lnTo>
                  <a:lnTo>
                    <a:pt x="221" y="713"/>
                  </a:lnTo>
                  <a:lnTo>
                    <a:pt x="354" y="746"/>
                  </a:lnTo>
                  <a:lnTo>
                    <a:pt x="487" y="713"/>
                  </a:lnTo>
                  <a:lnTo>
                    <a:pt x="609" y="635"/>
                  </a:lnTo>
                  <a:lnTo>
                    <a:pt x="676" y="524"/>
                  </a:lnTo>
                  <a:lnTo>
                    <a:pt x="709" y="379"/>
                  </a:lnTo>
                  <a:close/>
                  <a:moveTo>
                    <a:pt x="354" y="702"/>
                  </a:moveTo>
                  <a:lnTo>
                    <a:pt x="288" y="691"/>
                  </a:lnTo>
                  <a:lnTo>
                    <a:pt x="221" y="657"/>
                  </a:lnTo>
                  <a:lnTo>
                    <a:pt x="177" y="590"/>
                  </a:lnTo>
                  <a:lnTo>
                    <a:pt x="144" y="512"/>
                  </a:lnTo>
                  <a:lnTo>
                    <a:pt x="133" y="434"/>
                  </a:lnTo>
                  <a:lnTo>
                    <a:pt x="133" y="368"/>
                  </a:lnTo>
                  <a:lnTo>
                    <a:pt x="144" y="256"/>
                  </a:lnTo>
                  <a:lnTo>
                    <a:pt x="177" y="145"/>
                  </a:lnTo>
                  <a:lnTo>
                    <a:pt x="199" y="111"/>
                  </a:lnTo>
                  <a:lnTo>
                    <a:pt x="232" y="78"/>
                  </a:lnTo>
                  <a:lnTo>
                    <a:pt x="277" y="56"/>
                  </a:lnTo>
                  <a:lnTo>
                    <a:pt x="310" y="45"/>
                  </a:lnTo>
                  <a:lnTo>
                    <a:pt x="354" y="45"/>
                  </a:lnTo>
                  <a:lnTo>
                    <a:pt x="421" y="56"/>
                  </a:lnTo>
                  <a:lnTo>
                    <a:pt x="487" y="89"/>
                  </a:lnTo>
                  <a:lnTo>
                    <a:pt x="532" y="145"/>
                  </a:lnTo>
                  <a:lnTo>
                    <a:pt x="565" y="223"/>
                  </a:lnTo>
                  <a:lnTo>
                    <a:pt x="576" y="301"/>
                  </a:lnTo>
                  <a:lnTo>
                    <a:pt x="576" y="468"/>
                  </a:lnTo>
                  <a:lnTo>
                    <a:pt x="543" y="579"/>
                  </a:lnTo>
                  <a:lnTo>
                    <a:pt x="498" y="646"/>
                  </a:lnTo>
                  <a:lnTo>
                    <a:pt x="432" y="691"/>
                  </a:lnTo>
                  <a:lnTo>
                    <a:pt x="354" y="7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4" name="Freeform 56"/>
            <p:cNvSpPr>
              <a:spLocks noEditPoints="1"/>
            </p:cNvSpPr>
            <p:nvPr/>
          </p:nvSpPr>
          <p:spPr bwMode="auto">
            <a:xfrm>
              <a:off x="9072" y="4862"/>
              <a:ext cx="709" cy="746"/>
            </a:xfrm>
            <a:custGeom>
              <a:avLst/>
              <a:gdLst/>
              <a:ahLst/>
              <a:cxnLst>
                <a:cxn ang="0">
                  <a:pos x="709" y="379"/>
                </a:cxn>
                <a:cxn ang="0">
                  <a:pos x="676" y="234"/>
                </a:cxn>
                <a:cxn ang="0">
                  <a:pos x="609" y="111"/>
                </a:cxn>
                <a:cxn ang="0">
                  <a:pos x="488" y="33"/>
                </a:cxn>
                <a:cxn ang="0">
                  <a:pos x="355" y="0"/>
                </a:cxn>
                <a:cxn ang="0">
                  <a:pos x="210" y="33"/>
                </a:cxn>
                <a:cxn ang="0">
                  <a:pos x="100" y="111"/>
                </a:cxn>
                <a:cxn ang="0">
                  <a:pos x="33" y="234"/>
                </a:cxn>
                <a:cxn ang="0">
                  <a:pos x="0" y="379"/>
                </a:cxn>
                <a:cxn ang="0">
                  <a:pos x="33" y="524"/>
                </a:cxn>
                <a:cxn ang="0">
                  <a:pos x="111" y="635"/>
                </a:cxn>
                <a:cxn ang="0">
                  <a:pos x="222" y="713"/>
                </a:cxn>
                <a:cxn ang="0">
                  <a:pos x="355" y="746"/>
                </a:cxn>
                <a:cxn ang="0">
                  <a:pos x="488" y="713"/>
                </a:cxn>
                <a:cxn ang="0">
                  <a:pos x="598" y="635"/>
                </a:cxn>
                <a:cxn ang="0">
                  <a:pos x="676" y="524"/>
                </a:cxn>
                <a:cxn ang="0">
                  <a:pos x="709" y="379"/>
                </a:cxn>
                <a:cxn ang="0">
                  <a:pos x="355" y="702"/>
                </a:cxn>
                <a:cxn ang="0">
                  <a:pos x="288" y="691"/>
                </a:cxn>
                <a:cxn ang="0">
                  <a:pos x="222" y="657"/>
                </a:cxn>
                <a:cxn ang="0">
                  <a:pos x="177" y="590"/>
                </a:cxn>
                <a:cxn ang="0">
                  <a:pos x="144" y="512"/>
                </a:cxn>
                <a:cxn ang="0">
                  <a:pos x="133" y="434"/>
                </a:cxn>
                <a:cxn ang="0">
                  <a:pos x="133" y="256"/>
                </a:cxn>
                <a:cxn ang="0">
                  <a:pos x="166" y="145"/>
                </a:cxn>
                <a:cxn ang="0">
                  <a:pos x="222" y="89"/>
                </a:cxn>
                <a:cxn ang="0">
                  <a:pos x="288" y="56"/>
                </a:cxn>
                <a:cxn ang="0">
                  <a:pos x="355" y="45"/>
                </a:cxn>
                <a:cxn ang="0">
                  <a:pos x="421" y="56"/>
                </a:cxn>
                <a:cxn ang="0">
                  <a:pos x="488" y="89"/>
                </a:cxn>
                <a:cxn ang="0">
                  <a:pos x="532" y="145"/>
                </a:cxn>
                <a:cxn ang="0">
                  <a:pos x="565" y="223"/>
                </a:cxn>
                <a:cxn ang="0">
                  <a:pos x="576" y="301"/>
                </a:cxn>
                <a:cxn ang="0">
                  <a:pos x="576" y="468"/>
                </a:cxn>
                <a:cxn ang="0">
                  <a:pos x="543" y="579"/>
                </a:cxn>
                <a:cxn ang="0">
                  <a:pos x="499" y="646"/>
                </a:cxn>
                <a:cxn ang="0">
                  <a:pos x="432" y="691"/>
                </a:cxn>
                <a:cxn ang="0">
                  <a:pos x="355" y="702"/>
                </a:cxn>
              </a:cxnLst>
              <a:rect l="0" t="0" r="r" b="b"/>
              <a:pathLst>
                <a:path w="709" h="746">
                  <a:moveTo>
                    <a:pt x="709" y="379"/>
                  </a:moveTo>
                  <a:lnTo>
                    <a:pt x="676" y="234"/>
                  </a:lnTo>
                  <a:lnTo>
                    <a:pt x="609" y="111"/>
                  </a:lnTo>
                  <a:lnTo>
                    <a:pt x="488" y="33"/>
                  </a:lnTo>
                  <a:lnTo>
                    <a:pt x="355" y="0"/>
                  </a:lnTo>
                  <a:lnTo>
                    <a:pt x="210" y="33"/>
                  </a:lnTo>
                  <a:lnTo>
                    <a:pt x="100" y="111"/>
                  </a:lnTo>
                  <a:lnTo>
                    <a:pt x="33" y="234"/>
                  </a:lnTo>
                  <a:lnTo>
                    <a:pt x="0" y="379"/>
                  </a:lnTo>
                  <a:lnTo>
                    <a:pt x="33" y="524"/>
                  </a:lnTo>
                  <a:lnTo>
                    <a:pt x="111" y="635"/>
                  </a:lnTo>
                  <a:lnTo>
                    <a:pt x="222" y="713"/>
                  </a:lnTo>
                  <a:lnTo>
                    <a:pt x="355" y="746"/>
                  </a:lnTo>
                  <a:lnTo>
                    <a:pt x="488" y="713"/>
                  </a:lnTo>
                  <a:lnTo>
                    <a:pt x="598" y="635"/>
                  </a:lnTo>
                  <a:lnTo>
                    <a:pt x="676" y="524"/>
                  </a:lnTo>
                  <a:lnTo>
                    <a:pt x="709" y="379"/>
                  </a:lnTo>
                  <a:close/>
                  <a:moveTo>
                    <a:pt x="355" y="702"/>
                  </a:moveTo>
                  <a:lnTo>
                    <a:pt x="288" y="691"/>
                  </a:lnTo>
                  <a:lnTo>
                    <a:pt x="222" y="657"/>
                  </a:lnTo>
                  <a:lnTo>
                    <a:pt x="177" y="590"/>
                  </a:lnTo>
                  <a:lnTo>
                    <a:pt x="144" y="512"/>
                  </a:lnTo>
                  <a:lnTo>
                    <a:pt x="133" y="434"/>
                  </a:lnTo>
                  <a:lnTo>
                    <a:pt x="133" y="256"/>
                  </a:lnTo>
                  <a:lnTo>
                    <a:pt x="166" y="145"/>
                  </a:lnTo>
                  <a:lnTo>
                    <a:pt x="222" y="89"/>
                  </a:lnTo>
                  <a:lnTo>
                    <a:pt x="288" y="56"/>
                  </a:lnTo>
                  <a:lnTo>
                    <a:pt x="355" y="45"/>
                  </a:lnTo>
                  <a:lnTo>
                    <a:pt x="421" y="56"/>
                  </a:lnTo>
                  <a:lnTo>
                    <a:pt x="488" y="89"/>
                  </a:lnTo>
                  <a:lnTo>
                    <a:pt x="532" y="145"/>
                  </a:lnTo>
                  <a:lnTo>
                    <a:pt x="565" y="223"/>
                  </a:lnTo>
                  <a:lnTo>
                    <a:pt x="576" y="301"/>
                  </a:lnTo>
                  <a:lnTo>
                    <a:pt x="576" y="468"/>
                  </a:lnTo>
                  <a:lnTo>
                    <a:pt x="543" y="579"/>
                  </a:lnTo>
                  <a:lnTo>
                    <a:pt x="499" y="646"/>
                  </a:lnTo>
                  <a:lnTo>
                    <a:pt x="432" y="691"/>
                  </a:lnTo>
                  <a:lnTo>
                    <a:pt x="355" y="7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5" name="Freeform 57"/>
            <p:cNvSpPr>
              <a:spLocks noEditPoints="1"/>
            </p:cNvSpPr>
            <p:nvPr/>
          </p:nvSpPr>
          <p:spPr bwMode="auto">
            <a:xfrm>
              <a:off x="9870" y="4472"/>
              <a:ext cx="787" cy="1136"/>
            </a:xfrm>
            <a:custGeom>
              <a:avLst/>
              <a:gdLst/>
              <a:ahLst/>
              <a:cxnLst>
                <a:cxn ang="0">
                  <a:pos x="233" y="513"/>
                </a:cxn>
                <a:cxn ang="0">
                  <a:pos x="233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11" y="78"/>
                </a:cxn>
                <a:cxn ang="0">
                  <a:pos x="122" y="100"/>
                </a:cxn>
                <a:cxn ang="0">
                  <a:pos x="122" y="1114"/>
                </a:cxn>
                <a:cxn ang="0">
                  <a:pos x="166" y="1114"/>
                </a:cxn>
                <a:cxn ang="0">
                  <a:pos x="177" y="1103"/>
                </a:cxn>
                <a:cxn ang="0">
                  <a:pos x="222" y="1014"/>
                </a:cxn>
                <a:cxn ang="0">
                  <a:pos x="266" y="1058"/>
                </a:cxn>
                <a:cxn ang="0">
                  <a:pos x="332" y="1114"/>
                </a:cxn>
                <a:cxn ang="0">
                  <a:pos x="432" y="1136"/>
                </a:cxn>
                <a:cxn ang="0">
                  <a:pos x="565" y="1103"/>
                </a:cxn>
                <a:cxn ang="0">
                  <a:pos x="687" y="1025"/>
                </a:cxn>
                <a:cxn ang="0">
                  <a:pos x="765" y="914"/>
                </a:cxn>
                <a:cxn ang="0">
                  <a:pos x="787" y="769"/>
                </a:cxn>
                <a:cxn ang="0">
                  <a:pos x="765" y="624"/>
                </a:cxn>
                <a:cxn ang="0">
                  <a:pos x="687" y="513"/>
                </a:cxn>
                <a:cxn ang="0">
                  <a:pos x="576" y="435"/>
                </a:cxn>
                <a:cxn ang="0">
                  <a:pos x="454" y="401"/>
                </a:cxn>
                <a:cxn ang="0">
                  <a:pos x="344" y="423"/>
                </a:cxn>
                <a:cxn ang="0">
                  <a:pos x="277" y="468"/>
                </a:cxn>
                <a:cxn ang="0">
                  <a:pos x="233" y="513"/>
                </a:cxn>
                <a:cxn ang="0">
                  <a:pos x="233" y="936"/>
                </a:cxn>
                <a:cxn ang="0">
                  <a:pos x="233" y="568"/>
                </a:cxn>
                <a:cxn ang="0">
                  <a:pos x="321" y="479"/>
                </a:cxn>
                <a:cxn ang="0">
                  <a:pos x="388" y="446"/>
                </a:cxn>
                <a:cxn ang="0">
                  <a:pos x="443" y="435"/>
                </a:cxn>
                <a:cxn ang="0">
                  <a:pos x="499" y="446"/>
                </a:cxn>
                <a:cxn ang="0">
                  <a:pos x="543" y="468"/>
                </a:cxn>
                <a:cxn ang="0">
                  <a:pos x="576" y="501"/>
                </a:cxn>
                <a:cxn ang="0">
                  <a:pos x="610" y="546"/>
                </a:cxn>
                <a:cxn ang="0">
                  <a:pos x="643" y="613"/>
                </a:cxn>
                <a:cxn ang="0">
                  <a:pos x="654" y="691"/>
                </a:cxn>
                <a:cxn ang="0">
                  <a:pos x="654" y="836"/>
                </a:cxn>
                <a:cxn ang="0">
                  <a:pos x="643" y="914"/>
                </a:cxn>
                <a:cxn ang="0">
                  <a:pos x="610" y="992"/>
                </a:cxn>
                <a:cxn ang="0">
                  <a:pos x="565" y="1047"/>
                </a:cxn>
                <a:cxn ang="0">
                  <a:pos x="510" y="1081"/>
                </a:cxn>
                <a:cxn ang="0">
                  <a:pos x="421" y="1092"/>
                </a:cxn>
                <a:cxn ang="0">
                  <a:pos x="377" y="1092"/>
                </a:cxn>
                <a:cxn ang="0">
                  <a:pos x="332" y="1069"/>
                </a:cxn>
                <a:cxn ang="0">
                  <a:pos x="288" y="1036"/>
                </a:cxn>
                <a:cxn ang="0">
                  <a:pos x="255" y="1003"/>
                </a:cxn>
                <a:cxn ang="0">
                  <a:pos x="244" y="980"/>
                </a:cxn>
                <a:cxn ang="0">
                  <a:pos x="244" y="958"/>
                </a:cxn>
                <a:cxn ang="0">
                  <a:pos x="233" y="947"/>
                </a:cxn>
                <a:cxn ang="0">
                  <a:pos x="233" y="936"/>
                </a:cxn>
              </a:cxnLst>
              <a:rect l="0" t="0" r="r" b="b"/>
              <a:pathLst>
                <a:path w="787" h="1136">
                  <a:moveTo>
                    <a:pt x="233" y="513"/>
                  </a:moveTo>
                  <a:lnTo>
                    <a:pt x="233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11" y="78"/>
                  </a:lnTo>
                  <a:lnTo>
                    <a:pt x="122" y="100"/>
                  </a:lnTo>
                  <a:lnTo>
                    <a:pt x="122" y="1114"/>
                  </a:lnTo>
                  <a:lnTo>
                    <a:pt x="166" y="1114"/>
                  </a:lnTo>
                  <a:lnTo>
                    <a:pt x="177" y="1103"/>
                  </a:lnTo>
                  <a:lnTo>
                    <a:pt x="222" y="1014"/>
                  </a:lnTo>
                  <a:lnTo>
                    <a:pt x="266" y="1058"/>
                  </a:lnTo>
                  <a:lnTo>
                    <a:pt x="332" y="1114"/>
                  </a:lnTo>
                  <a:lnTo>
                    <a:pt x="432" y="1136"/>
                  </a:lnTo>
                  <a:lnTo>
                    <a:pt x="565" y="1103"/>
                  </a:lnTo>
                  <a:lnTo>
                    <a:pt x="687" y="1025"/>
                  </a:lnTo>
                  <a:lnTo>
                    <a:pt x="765" y="914"/>
                  </a:lnTo>
                  <a:lnTo>
                    <a:pt x="787" y="769"/>
                  </a:lnTo>
                  <a:lnTo>
                    <a:pt x="765" y="624"/>
                  </a:lnTo>
                  <a:lnTo>
                    <a:pt x="687" y="513"/>
                  </a:lnTo>
                  <a:lnTo>
                    <a:pt x="576" y="435"/>
                  </a:lnTo>
                  <a:lnTo>
                    <a:pt x="454" y="401"/>
                  </a:lnTo>
                  <a:lnTo>
                    <a:pt x="344" y="423"/>
                  </a:lnTo>
                  <a:lnTo>
                    <a:pt x="277" y="468"/>
                  </a:lnTo>
                  <a:lnTo>
                    <a:pt x="233" y="513"/>
                  </a:lnTo>
                  <a:close/>
                  <a:moveTo>
                    <a:pt x="233" y="936"/>
                  </a:moveTo>
                  <a:lnTo>
                    <a:pt x="233" y="568"/>
                  </a:lnTo>
                  <a:lnTo>
                    <a:pt x="321" y="479"/>
                  </a:lnTo>
                  <a:lnTo>
                    <a:pt x="388" y="446"/>
                  </a:lnTo>
                  <a:lnTo>
                    <a:pt x="443" y="435"/>
                  </a:lnTo>
                  <a:lnTo>
                    <a:pt x="499" y="446"/>
                  </a:lnTo>
                  <a:lnTo>
                    <a:pt x="543" y="468"/>
                  </a:lnTo>
                  <a:lnTo>
                    <a:pt x="576" y="501"/>
                  </a:lnTo>
                  <a:lnTo>
                    <a:pt x="610" y="546"/>
                  </a:lnTo>
                  <a:lnTo>
                    <a:pt x="643" y="613"/>
                  </a:lnTo>
                  <a:lnTo>
                    <a:pt x="654" y="691"/>
                  </a:lnTo>
                  <a:lnTo>
                    <a:pt x="654" y="836"/>
                  </a:lnTo>
                  <a:lnTo>
                    <a:pt x="643" y="914"/>
                  </a:lnTo>
                  <a:lnTo>
                    <a:pt x="610" y="992"/>
                  </a:lnTo>
                  <a:lnTo>
                    <a:pt x="565" y="1047"/>
                  </a:lnTo>
                  <a:lnTo>
                    <a:pt x="510" y="1081"/>
                  </a:lnTo>
                  <a:lnTo>
                    <a:pt x="421" y="1092"/>
                  </a:lnTo>
                  <a:lnTo>
                    <a:pt x="377" y="1092"/>
                  </a:lnTo>
                  <a:lnTo>
                    <a:pt x="332" y="1069"/>
                  </a:lnTo>
                  <a:lnTo>
                    <a:pt x="288" y="1036"/>
                  </a:lnTo>
                  <a:lnTo>
                    <a:pt x="255" y="1003"/>
                  </a:lnTo>
                  <a:lnTo>
                    <a:pt x="244" y="980"/>
                  </a:lnTo>
                  <a:lnTo>
                    <a:pt x="244" y="958"/>
                  </a:lnTo>
                  <a:lnTo>
                    <a:pt x="233" y="947"/>
                  </a:lnTo>
                  <a:lnTo>
                    <a:pt x="233" y="9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6" name="Freeform 58"/>
            <p:cNvSpPr>
              <a:spLocks/>
            </p:cNvSpPr>
            <p:nvPr/>
          </p:nvSpPr>
          <p:spPr bwMode="auto">
            <a:xfrm>
              <a:off x="10746" y="4595"/>
              <a:ext cx="498" cy="1013"/>
            </a:xfrm>
            <a:custGeom>
              <a:avLst/>
              <a:gdLst/>
              <a:ahLst/>
              <a:cxnLst>
                <a:cxn ang="0">
                  <a:pos x="243" y="345"/>
                </a:cxn>
                <a:cxn ang="0">
                  <a:pos x="476" y="345"/>
                </a:cxn>
                <a:cxn ang="0">
                  <a:pos x="476" y="300"/>
                </a:cxn>
                <a:cxn ang="0">
                  <a:pos x="243" y="300"/>
                </a:cxn>
                <a:cxn ang="0">
                  <a:pos x="243" y="0"/>
                </a:cxn>
                <a:cxn ang="0">
                  <a:pos x="210" y="0"/>
                </a:cxn>
                <a:cxn ang="0">
                  <a:pos x="199" y="89"/>
                </a:cxn>
                <a:cxn ang="0">
                  <a:pos x="177" y="167"/>
                </a:cxn>
                <a:cxn ang="0">
                  <a:pos x="144" y="234"/>
                </a:cxn>
                <a:cxn ang="0">
                  <a:pos x="77" y="289"/>
                </a:cxn>
                <a:cxn ang="0">
                  <a:pos x="0" y="312"/>
                </a:cxn>
                <a:cxn ang="0">
                  <a:pos x="0" y="345"/>
                </a:cxn>
                <a:cxn ang="0">
                  <a:pos x="133" y="345"/>
                </a:cxn>
                <a:cxn ang="0">
                  <a:pos x="133" y="791"/>
                </a:cxn>
                <a:cxn ang="0">
                  <a:pos x="155" y="891"/>
                </a:cxn>
                <a:cxn ang="0">
                  <a:pos x="188" y="958"/>
                </a:cxn>
                <a:cxn ang="0">
                  <a:pos x="243" y="991"/>
                </a:cxn>
                <a:cxn ang="0">
                  <a:pos x="299" y="1002"/>
                </a:cxn>
                <a:cxn ang="0">
                  <a:pos x="343" y="1013"/>
                </a:cxn>
                <a:cxn ang="0">
                  <a:pos x="410" y="991"/>
                </a:cxn>
                <a:cxn ang="0">
                  <a:pos x="465" y="935"/>
                </a:cxn>
                <a:cxn ang="0">
                  <a:pos x="487" y="869"/>
                </a:cxn>
                <a:cxn ang="0">
                  <a:pos x="498" y="791"/>
                </a:cxn>
                <a:cxn ang="0">
                  <a:pos x="498" y="701"/>
                </a:cxn>
                <a:cxn ang="0">
                  <a:pos x="454" y="701"/>
                </a:cxn>
                <a:cxn ang="0">
                  <a:pos x="454" y="846"/>
                </a:cxn>
                <a:cxn ang="0">
                  <a:pos x="443" y="891"/>
                </a:cxn>
                <a:cxn ang="0">
                  <a:pos x="432" y="924"/>
                </a:cxn>
                <a:cxn ang="0">
                  <a:pos x="410" y="946"/>
                </a:cxn>
                <a:cxn ang="0">
                  <a:pos x="376" y="969"/>
                </a:cxn>
                <a:cxn ang="0">
                  <a:pos x="321" y="969"/>
                </a:cxn>
                <a:cxn ang="0">
                  <a:pos x="277" y="924"/>
                </a:cxn>
                <a:cxn ang="0">
                  <a:pos x="255" y="880"/>
                </a:cxn>
                <a:cxn ang="0">
                  <a:pos x="255" y="857"/>
                </a:cxn>
                <a:cxn ang="0">
                  <a:pos x="243" y="824"/>
                </a:cxn>
                <a:cxn ang="0">
                  <a:pos x="243" y="791"/>
                </a:cxn>
                <a:cxn ang="0">
                  <a:pos x="243" y="345"/>
                </a:cxn>
              </a:cxnLst>
              <a:rect l="0" t="0" r="r" b="b"/>
              <a:pathLst>
                <a:path w="498" h="1013">
                  <a:moveTo>
                    <a:pt x="243" y="345"/>
                  </a:moveTo>
                  <a:lnTo>
                    <a:pt x="476" y="345"/>
                  </a:lnTo>
                  <a:lnTo>
                    <a:pt x="476" y="300"/>
                  </a:lnTo>
                  <a:lnTo>
                    <a:pt x="243" y="300"/>
                  </a:lnTo>
                  <a:lnTo>
                    <a:pt x="243" y="0"/>
                  </a:lnTo>
                  <a:lnTo>
                    <a:pt x="210" y="0"/>
                  </a:lnTo>
                  <a:lnTo>
                    <a:pt x="199" y="89"/>
                  </a:lnTo>
                  <a:lnTo>
                    <a:pt x="177" y="167"/>
                  </a:lnTo>
                  <a:lnTo>
                    <a:pt x="144" y="234"/>
                  </a:lnTo>
                  <a:lnTo>
                    <a:pt x="77" y="289"/>
                  </a:lnTo>
                  <a:lnTo>
                    <a:pt x="0" y="312"/>
                  </a:lnTo>
                  <a:lnTo>
                    <a:pt x="0" y="345"/>
                  </a:lnTo>
                  <a:lnTo>
                    <a:pt x="133" y="345"/>
                  </a:lnTo>
                  <a:lnTo>
                    <a:pt x="133" y="791"/>
                  </a:lnTo>
                  <a:lnTo>
                    <a:pt x="155" y="891"/>
                  </a:lnTo>
                  <a:lnTo>
                    <a:pt x="188" y="958"/>
                  </a:lnTo>
                  <a:lnTo>
                    <a:pt x="243" y="991"/>
                  </a:lnTo>
                  <a:lnTo>
                    <a:pt x="299" y="1002"/>
                  </a:lnTo>
                  <a:lnTo>
                    <a:pt x="343" y="1013"/>
                  </a:lnTo>
                  <a:lnTo>
                    <a:pt x="410" y="991"/>
                  </a:lnTo>
                  <a:lnTo>
                    <a:pt x="465" y="935"/>
                  </a:lnTo>
                  <a:lnTo>
                    <a:pt x="487" y="869"/>
                  </a:lnTo>
                  <a:lnTo>
                    <a:pt x="498" y="791"/>
                  </a:lnTo>
                  <a:lnTo>
                    <a:pt x="498" y="701"/>
                  </a:lnTo>
                  <a:lnTo>
                    <a:pt x="454" y="701"/>
                  </a:lnTo>
                  <a:lnTo>
                    <a:pt x="454" y="846"/>
                  </a:lnTo>
                  <a:lnTo>
                    <a:pt x="443" y="891"/>
                  </a:lnTo>
                  <a:lnTo>
                    <a:pt x="432" y="924"/>
                  </a:lnTo>
                  <a:lnTo>
                    <a:pt x="410" y="946"/>
                  </a:lnTo>
                  <a:lnTo>
                    <a:pt x="376" y="969"/>
                  </a:lnTo>
                  <a:lnTo>
                    <a:pt x="321" y="969"/>
                  </a:lnTo>
                  <a:lnTo>
                    <a:pt x="277" y="924"/>
                  </a:lnTo>
                  <a:lnTo>
                    <a:pt x="255" y="880"/>
                  </a:lnTo>
                  <a:lnTo>
                    <a:pt x="255" y="857"/>
                  </a:lnTo>
                  <a:lnTo>
                    <a:pt x="243" y="824"/>
                  </a:lnTo>
                  <a:lnTo>
                    <a:pt x="243" y="791"/>
                  </a:lnTo>
                  <a:lnTo>
                    <a:pt x="243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7" name="Freeform 59"/>
            <p:cNvSpPr>
              <a:spLocks noEditPoints="1"/>
            </p:cNvSpPr>
            <p:nvPr/>
          </p:nvSpPr>
          <p:spPr bwMode="auto">
            <a:xfrm>
              <a:off x="11400" y="4862"/>
              <a:ext cx="720" cy="746"/>
            </a:xfrm>
            <a:custGeom>
              <a:avLst/>
              <a:gdLst/>
              <a:ahLst/>
              <a:cxnLst>
                <a:cxn ang="0">
                  <a:pos x="487" y="668"/>
                </a:cxn>
                <a:cxn ang="0">
                  <a:pos x="554" y="724"/>
                </a:cxn>
                <a:cxn ang="0">
                  <a:pos x="609" y="735"/>
                </a:cxn>
                <a:cxn ang="0">
                  <a:pos x="654" y="724"/>
                </a:cxn>
                <a:cxn ang="0">
                  <a:pos x="709" y="657"/>
                </a:cxn>
                <a:cxn ang="0">
                  <a:pos x="720" y="490"/>
                </a:cxn>
                <a:cxn ang="0">
                  <a:pos x="687" y="624"/>
                </a:cxn>
                <a:cxn ang="0">
                  <a:pos x="654" y="679"/>
                </a:cxn>
                <a:cxn ang="0">
                  <a:pos x="587" y="668"/>
                </a:cxn>
                <a:cxn ang="0">
                  <a:pos x="576" y="624"/>
                </a:cxn>
                <a:cxn ang="0">
                  <a:pos x="565" y="212"/>
                </a:cxn>
                <a:cxn ang="0">
                  <a:pos x="509" y="89"/>
                </a:cxn>
                <a:cxn ang="0">
                  <a:pos x="288" y="0"/>
                </a:cxn>
                <a:cxn ang="0">
                  <a:pos x="122" y="56"/>
                </a:cxn>
                <a:cxn ang="0">
                  <a:pos x="55" y="189"/>
                </a:cxn>
                <a:cxn ang="0">
                  <a:pos x="66" y="245"/>
                </a:cxn>
                <a:cxn ang="0">
                  <a:pos x="155" y="256"/>
                </a:cxn>
                <a:cxn ang="0">
                  <a:pos x="188" y="212"/>
                </a:cxn>
                <a:cxn ang="0">
                  <a:pos x="199" y="178"/>
                </a:cxn>
                <a:cxn ang="0">
                  <a:pos x="188" y="145"/>
                </a:cxn>
                <a:cxn ang="0">
                  <a:pos x="110" y="111"/>
                </a:cxn>
                <a:cxn ang="0">
                  <a:pos x="232" y="45"/>
                </a:cxn>
                <a:cxn ang="0">
                  <a:pos x="343" y="56"/>
                </a:cxn>
                <a:cxn ang="0">
                  <a:pos x="443" y="156"/>
                </a:cxn>
                <a:cxn ang="0">
                  <a:pos x="454" y="301"/>
                </a:cxn>
                <a:cxn ang="0">
                  <a:pos x="166" y="368"/>
                </a:cxn>
                <a:cxn ang="0">
                  <a:pos x="22" y="501"/>
                </a:cxn>
                <a:cxn ang="0">
                  <a:pos x="22" y="635"/>
                </a:cxn>
                <a:cxn ang="0">
                  <a:pos x="122" y="724"/>
                </a:cxn>
                <a:cxn ang="0">
                  <a:pos x="255" y="746"/>
                </a:cxn>
                <a:cxn ang="0">
                  <a:pos x="421" y="668"/>
                </a:cxn>
                <a:cxn ang="0">
                  <a:pos x="454" y="334"/>
                </a:cxn>
                <a:cxn ang="0">
                  <a:pos x="432" y="602"/>
                </a:cxn>
                <a:cxn ang="0">
                  <a:pos x="332" y="691"/>
                </a:cxn>
                <a:cxn ang="0">
                  <a:pos x="221" y="702"/>
                </a:cxn>
                <a:cxn ang="0">
                  <a:pos x="133" y="613"/>
                </a:cxn>
                <a:cxn ang="0">
                  <a:pos x="133" y="512"/>
                </a:cxn>
                <a:cxn ang="0">
                  <a:pos x="221" y="401"/>
                </a:cxn>
                <a:cxn ang="0">
                  <a:pos x="454" y="334"/>
                </a:cxn>
              </a:cxnLst>
              <a:rect l="0" t="0" r="r" b="b"/>
              <a:pathLst>
                <a:path w="720" h="746">
                  <a:moveTo>
                    <a:pt x="465" y="602"/>
                  </a:moveTo>
                  <a:lnTo>
                    <a:pt x="487" y="668"/>
                  </a:lnTo>
                  <a:lnTo>
                    <a:pt x="532" y="713"/>
                  </a:lnTo>
                  <a:lnTo>
                    <a:pt x="554" y="724"/>
                  </a:lnTo>
                  <a:lnTo>
                    <a:pt x="598" y="735"/>
                  </a:lnTo>
                  <a:lnTo>
                    <a:pt x="609" y="735"/>
                  </a:lnTo>
                  <a:lnTo>
                    <a:pt x="631" y="724"/>
                  </a:lnTo>
                  <a:lnTo>
                    <a:pt x="654" y="724"/>
                  </a:lnTo>
                  <a:lnTo>
                    <a:pt x="687" y="691"/>
                  </a:lnTo>
                  <a:lnTo>
                    <a:pt x="709" y="657"/>
                  </a:lnTo>
                  <a:lnTo>
                    <a:pt x="720" y="624"/>
                  </a:lnTo>
                  <a:lnTo>
                    <a:pt x="720" y="490"/>
                  </a:lnTo>
                  <a:lnTo>
                    <a:pt x="687" y="490"/>
                  </a:lnTo>
                  <a:lnTo>
                    <a:pt x="687" y="624"/>
                  </a:lnTo>
                  <a:lnTo>
                    <a:pt x="665" y="668"/>
                  </a:lnTo>
                  <a:lnTo>
                    <a:pt x="654" y="679"/>
                  </a:lnTo>
                  <a:lnTo>
                    <a:pt x="609" y="679"/>
                  </a:lnTo>
                  <a:lnTo>
                    <a:pt x="587" y="668"/>
                  </a:lnTo>
                  <a:lnTo>
                    <a:pt x="576" y="646"/>
                  </a:lnTo>
                  <a:lnTo>
                    <a:pt x="576" y="624"/>
                  </a:lnTo>
                  <a:lnTo>
                    <a:pt x="565" y="613"/>
                  </a:lnTo>
                  <a:lnTo>
                    <a:pt x="565" y="212"/>
                  </a:lnTo>
                  <a:lnTo>
                    <a:pt x="554" y="156"/>
                  </a:lnTo>
                  <a:lnTo>
                    <a:pt x="509" y="89"/>
                  </a:lnTo>
                  <a:lnTo>
                    <a:pt x="410" y="22"/>
                  </a:lnTo>
                  <a:lnTo>
                    <a:pt x="288" y="0"/>
                  </a:lnTo>
                  <a:lnTo>
                    <a:pt x="199" y="11"/>
                  </a:lnTo>
                  <a:lnTo>
                    <a:pt x="122" y="56"/>
                  </a:lnTo>
                  <a:lnTo>
                    <a:pt x="66" y="111"/>
                  </a:lnTo>
                  <a:lnTo>
                    <a:pt x="55" y="189"/>
                  </a:lnTo>
                  <a:lnTo>
                    <a:pt x="55" y="223"/>
                  </a:lnTo>
                  <a:lnTo>
                    <a:pt x="66" y="245"/>
                  </a:lnTo>
                  <a:lnTo>
                    <a:pt x="99" y="256"/>
                  </a:lnTo>
                  <a:lnTo>
                    <a:pt x="155" y="256"/>
                  </a:lnTo>
                  <a:lnTo>
                    <a:pt x="177" y="245"/>
                  </a:lnTo>
                  <a:lnTo>
                    <a:pt x="188" y="212"/>
                  </a:lnTo>
                  <a:lnTo>
                    <a:pt x="199" y="189"/>
                  </a:lnTo>
                  <a:lnTo>
                    <a:pt x="199" y="178"/>
                  </a:lnTo>
                  <a:lnTo>
                    <a:pt x="188" y="156"/>
                  </a:lnTo>
                  <a:lnTo>
                    <a:pt x="188" y="145"/>
                  </a:lnTo>
                  <a:lnTo>
                    <a:pt x="144" y="123"/>
                  </a:lnTo>
                  <a:lnTo>
                    <a:pt x="110" y="111"/>
                  </a:lnTo>
                  <a:lnTo>
                    <a:pt x="166" y="67"/>
                  </a:lnTo>
                  <a:lnTo>
                    <a:pt x="232" y="45"/>
                  </a:lnTo>
                  <a:lnTo>
                    <a:pt x="288" y="45"/>
                  </a:lnTo>
                  <a:lnTo>
                    <a:pt x="343" y="56"/>
                  </a:lnTo>
                  <a:lnTo>
                    <a:pt x="399" y="89"/>
                  </a:lnTo>
                  <a:lnTo>
                    <a:pt x="443" y="156"/>
                  </a:lnTo>
                  <a:lnTo>
                    <a:pt x="454" y="245"/>
                  </a:lnTo>
                  <a:lnTo>
                    <a:pt x="454" y="301"/>
                  </a:lnTo>
                  <a:lnTo>
                    <a:pt x="321" y="312"/>
                  </a:lnTo>
                  <a:lnTo>
                    <a:pt x="166" y="368"/>
                  </a:lnTo>
                  <a:lnTo>
                    <a:pt x="66" y="423"/>
                  </a:lnTo>
                  <a:lnTo>
                    <a:pt x="22" y="501"/>
                  </a:lnTo>
                  <a:lnTo>
                    <a:pt x="0" y="568"/>
                  </a:lnTo>
                  <a:lnTo>
                    <a:pt x="22" y="635"/>
                  </a:lnTo>
                  <a:lnTo>
                    <a:pt x="66" y="691"/>
                  </a:lnTo>
                  <a:lnTo>
                    <a:pt x="122" y="724"/>
                  </a:lnTo>
                  <a:lnTo>
                    <a:pt x="199" y="735"/>
                  </a:lnTo>
                  <a:lnTo>
                    <a:pt x="255" y="746"/>
                  </a:lnTo>
                  <a:lnTo>
                    <a:pt x="354" y="724"/>
                  </a:lnTo>
                  <a:lnTo>
                    <a:pt x="421" y="668"/>
                  </a:lnTo>
                  <a:lnTo>
                    <a:pt x="465" y="602"/>
                  </a:lnTo>
                  <a:close/>
                  <a:moveTo>
                    <a:pt x="454" y="334"/>
                  </a:moveTo>
                  <a:lnTo>
                    <a:pt x="454" y="501"/>
                  </a:lnTo>
                  <a:lnTo>
                    <a:pt x="432" y="602"/>
                  </a:lnTo>
                  <a:lnTo>
                    <a:pt x="388" y="657"/>
                  </a:lnTo>
                  <a:lnTo>
                    <a:pt x="332" y="691"/>
                  </a:lnTo>
                  <a:lnTo>
                    <a:pt x="266" y="702"/>
                  </a:lnTo>
                  <a:lnTo>
                    <a:pt x="221" y="702"/>
                  </a:lnTo>
                  <a:lnTo>
                    <a:pt x="155" y="657"/>
                  </a:lnTo>
                  <a:lnTo>
                    <a:pt x="133" y="613"/>
                  </a:lnTo>
                  <a:lnTo>
                    <a:pt x="122" y="568"/>
                  </a:lnTo>
                  <a:lnTo>
                    <a:pt x="133" y="512"/>
                  </a:lnTo>
                  <a:lnTo>
                    <a:pt x="166" y="457"/>
                  </a:lnTo>
                  <a:lnTo>
                    <a:pt x="221" y="401"/>
                  </a:lnTo>
                  <a:lnTo>
                    <a:pt x="321" y="356"/>
                  </a:lnTo>
                  <a:lnTo>
                    <a:pt x="454" y="3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8" name="Freeform 60"/>
            <p:cNvSpPr>
              <a:spLocks noEditPoints="1"/>
            </p:cNvSpPr>
            <p:nvPr/>
          </p:nvSpPr>
          <p:spPr bwMode="auto">
            <a:xfrm>
              <a:off x="12187" y="4517"/>
              <a:ext cx="343" cy="1069"/>
            </a:xfrm>
            <a:custGeom>
              <a:avLst/>
              <a:gdLst/>
              <a:ahLst/>
              <a:cxnLst>
                <a:cxn ang="0">
                  <a:pos x="232" y="356"/>
                </a:cxn>
                <a:cxn ang="0">
                  <a:pos x="11" y="378"/>
                </a:cxn>
                <a:cxn ang="0">
                  <a:pos x="11" y="423"/>
                </a:cxn>
                <a:cxn ang="0">
                  <a:pos x="55" y="423"/>
                </a:cxn>
                <a:cxn ang="0">
                  <a:pos x="88" y="434"/>
                </a:cxn>
                <a:cxn ang="0">
                  <a:pos x="110" y="445"/>
                </a:cxn>
                <a:cxn ang="0">
                  <a:pos x="122" y="456"/>
                </a:cxn>
                <a:cxn ang="0">
                  <a:pos x="122" y="1002"/>
                </a:cxn>
                <a:cxn ang="0">
                  <a:pos x="99" y="1013"/>
                </a:cxn>
                <a:cxn ang="0">
                  <a:pos x="44" y="1013"/>
                </a:cxn>
                <a:cxn ang="0">
                  <a:pos x="0" y="1024"/>
                </a:cxn>
                <a:cxn ang="0">
                  <a:pos x="0" y="1069"/>
                </a:cxn>
                <a:cxn ang="0">
                  <a:pos x="343" y="1069"/>
                </a:cxn>
                <a:cxn ang="0">
                  <a:pos x="343" y="1024"/>
                </a:cxn>
                <a:cxn ang="0">
                  <a:pos x="299" y="1024"/>
                </a:cxn>
                <a:cxn ang="0">
                  <a:pos x="266" y="1013"/>
                </a:cxn>
                <a:cxn ang="0">
                  <a:pos x="243" y="1013"/>
                </a:cxn>
                <a:cxn ang="0">
                  <a:pos x="232" y="991"/>
                </a:cxn>
                <a:cxn ang="0">
                  <a:pos x="232" y="947"/>
                </a:cxn>
                <a:cxn ang="0">
                  <a:pos x="232" y="356"/>
                </a:cxn>
                <a:cxn ang="0">
                  <a:pos x="232" y="78"/>
                </a:cxn>
                <a:cxn ang="0">
                  <a:pos x="232" y="55"/>
                </a:cxn>
                <a:cxn ang="0">
                  <a:pos x="221" y="22"/>
                </a:cxn>
                <a:cxn ang="0">
                  <a:pos x="177" y="0"/>
                </a:cxn>
                <a:cxn ang="0">
                  <a:pos x="122" y="0"/>
                </a:cxn>
                <a:cxn ang="0">
                  <a:pos x="99" y="11"/>
                </a:cxn>
                <a:cxn ang="0">
                  <a:pos x="66" y="78"/>
                </a:cxn>
                <a:cxn ang="0">
                  <a:pos x="77" y="111"/>
                </a:cxn>
                <a:cxn ang="0">
                  <a:pos x="88" y="133"/>
                </a:cxn>
                <a:cxn ang="0">
                  <a:pos x="122" y="156"/>
                </a:cxn>
                <a:cxn ang="0">
                  <a:pos x="155" y="167"/>
                </a:cxn>
                <a:cxn ang="0">
                  <a:pos x="188" y="156"/>
                </a:cxn>
                <a:cxn ang="0">
                  <a:pos x="210" y="145"/>
                </a:cxn>
                <a:cxn ang="0">
                  <a:pos x="232" y="111"/>
                </a:cxn>
                <a:cxn ang="0">
                  <a:pos x="232" y="78"/>
                </a:cxn>
              </a:cxnLst>
              <a:rect l="0" t="0" r="r" b="b"/>
              <a:pathLst>
                <a:path w="343" h="1069">
                  <a:moveTo>
                    <a:pt x="232" y="356"/>
                  </a:moveTo>
                  <a:lnTo>
                    <a:pt x="11" y="378"/>
                  </a:lnTo>
                  <a:lnTo>
                    <a:pt x="11" y="423"/>
                  </a:lnTo>
                  <a:lnTo>
                    <a:pt x="55" y="423"/>
                  </a:lnTo>
                  <a:lnTo>
                    <a:pt x="88" y="434"/>
                  </a:lnTo>
                  <a:lnTo>
                    <a:pt x="110" y="445"/>
                  </a:lnTo>
                  <a:lnTo>
                    <a:pt x="122" y="456"/>
                  </a:lnTo>
                  <a:lnTo>
                    <a:pt x="122" y="1002"/>
                  </a:lnTo>
                  <a:lnTo>
                    <a:pt x="99" y="1013"/>
                  </a:lnTo>
                  <a:lnTo>
                    <a:pt x="44" y="1013"/>
                  </a:lnTo>
                  <a:lnTo>
                    <a:pt x="0" y="1024"/>
                  </a:lnTo>
                  <a:lnTo>
                    <a:pt x="0" y="1069"/>
                  </a:lnTo>
                  <a:lnTo>
                    <a:pt x="343" y="1069"/>
                  </a:lnTo>
                  <a:lnTo>
                    <a:pt x="343" y="1024"/>
                  </a:lnTo>
                  <a:lnTo>
                    <a:pt x="299" y="1024"/>
                  </a:lnTo>
                  <a:lnTo>
                    <a:pt x="266" y="1013"/>
                  </a:lnTo>
                  <a:lnTo>
                    <a:pt x="243" y="1013"/>
                  </a:lnTo>
                  <a:lnTo>
                    <a:pt x="232" y="991"/>
                  </a:lnTo>
                  <a:lnTo>
                    <a:pt x="232" y="947"/>
                  </a:lnTo>
                  <a:lnTo>
                    <a:pt x="232" y="356"/>
                  </a:lnTo>
                  <a:close/>
                  <a:moveTo>
                    <a:pt x="232" y="78"/>
                  </a:moveTo>
                  <a:lnTo>
                    <a:pt x="232" y="55"/>
                  </a:lnTo>
                  <a:lnTo>
                    <a:pt x="221" y="22"/>
                  </a:lnTo>
                  <a:lnTo>
                    <a:pt x="177" y="0"/>
                  </a:lnTo>
                  <a:lnTo>
                    <a:pt x="122" y="0"/>
                  </a:lnTo>
                  <a:lnTo>
                    <a:pt x="99" y="11"/>
                  </a:lnTo>
                  <a:lnTo>
                    <a:pt x="66" y="78"/>
                  </a:lnTo>
                  <a:lnTo>
                    <a:pt x="77" y="111"/>
                  </a:lnTo>
                  <a:lnTo>
                    <a:pt x="88" y="133"/>
                  </a:lnTo>
                  <a:lnTo>
                    <a:pt x="122" y="156"/>
                  </a:lnTo>
                  <a:lnTo>
                    <a:pt x="155" y="167"/>
                  </a:lnTo>
                  <a:lnTo>
                    <a:pt x="188" y="156"/>
                  </a:lnTo>
                  <a:lnTo>
                    <a:pt x="210" y="145"/>
                  </a:lnTo>
                  <a:lnTo>
                    <a:pt x="232" y="111"/>
                  </a:lnTo>
                  <a:lnTo>
                    <a:pt x="232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9" name="Freeform 61"/>
            <p:cNvSpPr>
              <a:spLocks/>
            </p:cNvSpPr>
            <p:nvPr/>
          </p:nvSpPr>
          <p:spPr bwMode="auto">
            <a:xfrm>
              <a:off x="12630" y="4873"/>
              <a:ext cx="809" cy="713"/>
            </a:xfrm>
            <a:custGeom>
              <a:avLst/>
              <a:gdLst/>
              <a:ahLst/>
              <a:cxnLst>
                <a:cxn ang="0">
                  <a:pos x="122" y="156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100" y="657"/>
                </a:cxn>
                <a:cxn ang="0">
                  <a:pos x="44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55" y="713"/>
                </a:cxn>
                <a:cxn ang="0">
                  <a:pos x="355" y="668"/>
                </a:cxn>
                <a:cxn ang="0">
                  <a:pos x="299" y="668"/>
                </a:cxn>
                <a:cxn ang="0">
                  <a:pos x="266" y="657"/>
                </a:cxn>
                <a:cxn ang="0">
                  <a:pos x="244" y="646"/>
                </a:cxn>
                <a:cxn ang="0">
                  <a:pos x="233" y="624"/>
                </a:cxn>
                <a:cxn ang="0">
                  <a:pos x="233" y="301"/>
                </a:cxn>
                <a:cxn ang="0">
                  <a:pos x="255" y="190"/>
                </a:cxn>
                <a:cxn ang="0">
                  <a:pos x="299" y="100"/>
                </a:cxn>
                <a:cxn ang="0">
                  <a:pos x="377" y="56"/>
                </a:cxn>
                <a:cxn ang="0">
                  <a:pos x="454" y="34"/>
                </a:cxn>
                <a:cxn ang="0">
                  <a:pos x="510" y="56"/>
                </a:cxn>
                <a:cxn ang="0">
                  <a:pos x="543" y="89"/>
                </a:cxn>
                <a:cxn ang="0">
                  <a:pos x="565" y="145"/>
                </a:cxn>
                <a:cxn ang="0">
                  <a:pos x="565" y="646"/>
                </a:cxn>
                <a:cxn ang="0">
                  <a:pos x="543" y="657"/>
                </a:cxn>
                <a:cxn ang="0">
                  <a:pos x="488" y="657"/>
                </a:cxn>
                <a:cxn ang="0">
                  <a:pos x="443" y="668"/>
                </a:cxn>
                <a:cxn ang="0">
                  <a:pos x="443" y="713"/>
                </a:cxn>
                <a:cxn ang="0">
                  <a:pos x="809" y="713"/>
                </a:cxn>
                <a:cxn ang="0">
                  <a:pos x="809" y="668"/>
                </a:cxn>
                <a:cxn ang="0">
                  <a:pos x="765" y="668"/>
                </a:cxn>
                <a:cxn ang="0">
                  <a:pos x="732" y="657"/>
                </a:cxn>
                <a:cxn ang="0">
                  <a:pos x="698" y="657"/>
                </a:cxn>
                <a:cxn ang="0">
                  <a:pos x="676" y="613"/>
                </a:cxn>
                <a:cxn ang="0">
                  <a:pos x="676" y="201"/>
                </a:cxn>
                <a:cxn ang="0">
                  <a:pos x="665" y="123"/>
                </a:cxn>
                <a:cxn ang="0">
                  <a:pos x="632" y="67"/>
                </a:cxn>
                <a:cxn ang="0">
                  <a:pos x="610" y="45"/>
                </a:cxn>
                <a:cxn ang="0">
                  <a:pos x="587" y="34"/>
                </a:cxn>
                <a:cxn ang="0">
                  <a:pos x="554" y="11"/>
                </a:cxn>
                <a:cxn ang="0">
                  <a:pos x="510" y="11"/>
                </a:cxn>
                <a:cxn ang="0">
                  <a:pos x="466" y="0"/>
                </a:cxn>
                <a:cxn ang="0">
                  <a:pos x="355" y="22"/>
                </a:cxn>
                <a:cxn ang="0">
                  <a:pos x="277" y="78"/>
                </a:cxn>
                <a:cxn ang="0">
                  <a:pos x="222" y="167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22" y="100"/>
                </a:cxn>
                <a:cxn ang="0">
                  <a:pos x="122" y="156"/>
                </a:cxn>
              </a:cxnLst>
              <a:rect l="0" t="0" r="r" b="b"/>
              <a:pathLst>
                <a:path w="809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100" y="657"/>
                  </a:lnTo>
                  <a:lnTo>
                    <a:pt x="44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8"/>
                  </a:lnTo>
                  <a:lnTo>
                    <a:pt x="299" y="668"/>
                  </a:lnTo>
                  <a:lnTo>
                    <a:pt x="266" y="657"/>
                  </a:lnTo>
                  <a:lnTo>
                    <a:pt x="244" y="646"/>
                  </a:lnTo>
                  <a:lnTo>
                    <a:pt x="233" y="624"/>
                  </a:lnTo>
                  <a:lnTo>
                    <a:pt x="233" y="301"/>
                  </a:lnTo>
                  <a:lnTo>
                    <a:pt x="255" y="190"/>
                  </a:lnTo>
                  <a:lnTo>
                    <a:pt x="299" y="100"/>
                  </a:lnTo>
                  <a:lnTo>
                    <a:pt x="377" y="56"/>
                  </a:lnTo>
                  <a:lnTo>
                    <a:pt x="454" y="34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46"/>
                  </a:lnTo>
                  <a:lnTo>
                    <a:pt x="543" y="657"/>
                  </a:lnTo>
                  <a:lnTo>
                    <a:pt x="488" y="657"/>
                  </a:lnTo>
                  <a:lnTo>
                    <a:pt x="443" y="668"/>
                  </a:lnTo>
                  <a:lnTo>
                    <a:pt x="443" y="713"/>
                  </a:lnTo>
                  <a:lnTo>
                    <a:pt x="809" y="713"/>
                  </a:lnTo>
                  <a:lnTo>
                    <a:pt x="809" y="668"/>
                  </a:lnTo>
                  <a:lnTo>
                    <a:pt x="765" y="668"/>
                  </a:lnTo>
                  <a:lnTo>
                    <a:pt x="732" y="657"/>
                  </a:lnTo>
                  <a:lnTo>
                    <a:pt x="698" y="657"/>
                  </a:lnTo>
                  <a:lnTo>
                    <a:pt x="676" y="613"/>
                  </a:lnTo>
                  <a:lnTo>
                    <a:pt x="676" y="201"/>
                  </a:lnTo>
                  <a:lnTo>
                    <a:pt x="665" y="123"/>
                  </a:lnTo>
                  <a:lnTo>
                    <a:pt x="632" y="67"/>
                  </a:lnTo>
                  <a:lnTo>
                    <a:pt x="610" y="45"/>
                  </a:lnTo>
                  <a:lnTo>
                    <a:pt x="587" y="34"/>
                  </a:lnTo>
                  <a:lnTo>
                    <a:pt x="554" y="11"/>
                  </a:lnTo>
                  <a:lnTo>
                    <a:pt x="510" y="11"/>
                  </a:lnTo>
                  <a:lnTo>
                    <a:pt x="466" y="0"/>
                  </a:lnTo>
                  <a:lnTo>
                    <a:pt x="355" y="22"/>
                  </a:lnTo>
                  <a:lnTo>
                    <a:pt x="277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22" y="100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0" name="Freeform 62"/>
            <p:cNvSpPr>
              <a:spLocks/>
            </p:cNvSpPr>
            <p:nvPr/>
          </p:nvSpPr>
          <p:spPr bwMode="auto">
            <a:xfrm>
              <a:off x="14038" y="4595"/>
              <a:ext cx="499" cy="1013"/>
            </a:xfrm>
            <a:custGeom>
              <a:avLst/>
              <a:gdLst/>
              <a:ahLst/>
              <a:cxnLst>
                <a:cxn ang="0">
                  <a:pos x="244" y="345"/>
                </a:cxn>
                <a:cxn ang="0">
                  <a:pos x="476" y="345"/>
                </a:cxn>
                <a:cxn ang="0">
                  <a:pos x="476" y="300"/>
                </a:cxn>
                <a:cxn ang="0">
                  <a:pos x="244" y="300"/>
                </a:cxn>
                <a:cxn ang="0">
                  <a:pos x="244" y="0"/>
                </a:cxn>
                <a:cxn ang="0">
                  <a:pos x="199" y="0"/>
                </a:cxn>
                <a:cxn ang="0">
                  <a:pos x="199" y="89"/>
                </a:cxn>
                <a:cxn ang="0">
                  <a:pos x="177" y="167"/>
                </a:cxn>
                <a:cxn ang="0">
                  <a:pos x="133" y="234"/>
                </a:cxn>
                <a:cxn ang="0">
                  <a:pos x="77" y="289"/>
                </a:cxn>
                <a:cxn ang="0">
                  <a:pos x="0" y="312"/>
                </a:cxn>
                <a:cxn ang="0">
                  <a:pos x="0" y="345"/>
                </a:cxn>
                <a:cxn ang="0">
                  <a:pos x="133" y="345"/>
                </a:cxn>
                <a:cxn ang="0">
                  <a:pos x="133" y="791"/>
                </a:cxn>
                <a:cxn ang="0">
                  <a:pos x="144" y="891"/>
                </a:cxn>
                <a:cxn ang="0">
                  <a:pos x="188" y="958"/>
                </a:cxn>
                <a:cxn ang="0">
                  <a:pos x="244" y="991"/>
                </a:cxn>
                <a:cxn ang="0">
                  <a:pos x="299" y="1002"/>
                </a:cxn>
                <a:cxn ang="0">
                  <a:pos x="343" y="1013"/>
                </a:cxn>
                <a:cxn ang="0">
                  <a:pos x="410" y="991"/>
                </a:cxn>
                <a:cxn ang="0">
                  <a:pos x="465" y="935"/>
                </a:cxn>
                <a:cxn ang="0">
                  <a:pos x="487" y="869"/>
                </a:cxn>
                <a:cxn ang="0">
                  <a:pos x="499" y="791"/>
                </a:cxn>
                <a:cxn ang="0">
                  <a:pos x="499" y="701"/>
                </a:cxn>
                <a:cxn ang="0">
                  <a:pos x="454" y="701"/>
                </a:cxn>
                <a:cxn ang="0">
                  <a:pos x="454" y="846"/>
                </a:cxn>
                <a:cxn ang="0">
                  <a:pos x="443" y="891"/>
                </a:cxn>
                <a:cxn ang="0">
                  <a:pos x="421" y="924"/>
                </a:cxn>
                <a:cxn ang="0">
                  <a:pos x="377" y="969"/>
                </a:cxn>
                <a:cxn ang="0">
                  <a:pos x="321" y="969"/>
                </a:cxn>
                <a:cxn ang="0">
                  <a:pos x="277" y="924"/>
                </a:cxn>
                <a:cxn ang="0">
                  <a:pos x="244" y="857"/>
                </a:cxn>
                <a:cxn ang="0">
                  <a:pos x="244" y="791"/>
                </a:cxn>
                <a:cxn ang="0">
                  <a:pos x="244" y="345"/>
                </a:cxn>
              </a:cxnLst>
              <a:rect l="0" t="0" r="r" b="b"/>
              <a:pathLst>
                <a:path w="499" h="1013">
                  <a:moveTo>
                    <a:pt x="244" y="345"/>
                  </a:moveTo>
                  <a:lnTo>
                    <a:pt x="476" y="345"/>
                  </a:lnTo>
                  <a:lnTo>
                    <a:pt x="476" y="300"/>
                  </a:lnTo>
                  <a:lnTo>
                    <a:pt x="244" y="300"/>
                  </a:lnTo>
                  <a:lnTo>
                    <a:pt x="244" y="0"/>
                  </a:lnTo>
                  <a:lnTo>
                    <a:pt x="199" y="0"/>
                  </a:lnTo>
                  <a:lnTo>
                    <a:pt x="199" y="89"/>
                  </a:lnTo>
                  <a:lnTo>
                    <a:pt x="177" y="167"/>
                  </a:lnTo>
                  <a:lnTo>
                    <a:pt x="133" y="234"/>
                  </a:lnTo>
                  <a:lnTo>
                    <a:pt x="77" y="289"/>
                  </a:lnTo>
                  <a:lnTo>
                    <a:pt x="0" y="312"/>
                  </a:lnTo>
                  <a:lnTo>
                    <a:pt x="0" y="345"/>
                  </a:lnTo>
                  <a:lnTo>
                    <a:pt x="133" y="345"/>
                  </a:lnTo>
                  <a:lnTo>
                    <a:pt x="133" y="791"/>
                  </a:lnTo>
                  <a:lnTo>
                    <a:pt x="144" y="891"/>
                  </a:lnTo>
                  <a:lnTo>
                    <a:pt x="188" y="958"/>
                  </a:lnTo>
                  <a:lnTo>
                    <a:pt x="244" y="991"/>
                  </a:lnTo>
                  <a:lnTo>
                    <a:pt x="299" y="1002"/>
                  </a:lnTo>
                  <a:lnTo>
                    <a:pt x="343" y="1013"/>
                  </a:lnTo>
                  <a:lnTo>
                    <a:pt x="410" y="991"/>
                  </a:lnTo>
                  <a:lnTo>
                    <a:pt x="465" y="935"/>
                  </a:lnTo>
                  <a:lnTo>
                    <a:pt x="487" y="869"/>
                  </a:lnTo>
                  <a:lnTo>
                    <a:pt x="499" y="791"/>
                  </a:lnTo>
                  <a:lnTo>
                    <a:pt x="499" y="701"/>
                  </a:lnTo>
                  <a:lnTo>
                    <a:pt x="454" y="701"/>
                  </a:lnTo>
                  <a:lnTo>
                    <a:pt x="454" y="846"/>
                  </a:lnTo>
                  <a:lnTo>
                    <a:pt x="443" y="891"/>
                  </a:lnTo>
                  <a:lnTo>
                    <a:pt x="421" y="924"/>
                  </a:lnTo>
                  <a:lnTo>
                    <a:pt x="377" y="969"/>
                  </a:lnTo>
                  <a:lnTo>
                    <a:pt x="321" y="969"/>
                  </a:lnTo>
                  <a:lnTo>
                    <a:pt x="277" y="924"/>
                  </a:lnTo>
                  <a:lnTo>
                    <a:pt x="244" y="857"/>
                  </a:lnTo>
                  <a:lnTo>
                    <a:pt x="244" y="791"/>
                  </a:lnTo>
                  <a:lnTo>
                    <a:pt x="244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1" name="Freeform 63"/>
            <p:cNvSpPr>
              <a:spLocks/>
            </p:cNvSpPr>
            <p:nvPr/>
          </p:nvSpPr>
          <p:spPr bwMode="auto">
            <a:xfrm>
              <a:off x="14681" y="4472"/>
              <a:ext cx="798" cy="1114"/>
            </a:xfrm>
            <a:custGeom>
              <a:avLst/>
              <a:gdLst/>
              <a:ahLst/>
              <a:cxnLst>
                <a:cxn ang="0">
                  <a:pos x="676" y="713"/>
                </a:cxn>
                <a:cxn ang="0">
                  <a:pos x="676" y="602"/>
                </a:cxn>
                <a:cxn ang="0">
                  <a:pos x="665" y="524"/>
                </a:cxn>
                <a:cxn ang="0">
                  <a:pos x="631" y="468"/>
                </a:cxn>
                <a:cxn ang="0">
                  <a:pos x="609" y="446"/>
                </a:cxn>
                <a:cxn ang="0">
                  <a:pos x="587" y="435"/>
                </a:cxn>
                <a:cxn ang="0">
                  <a:pos x="554" y="412"/>
                </a:cxn>
                <a:cxn ang="0">
                  <a:pos x="510" y="412"/>
                </a:cxn>
                <a:cxn ang="0">
                  <a:pos x="454" y="401"/>
                </a:cxn>
                <a:cxn ang="0">
                  <a:pos x="365" y="423"/>
                </a:cxn>
                <a:cxn ang="0">
                  <a:pos x="299" y="457"/>
                </a:cxn>
                <a:cxn ang="0">
                  <a:pos x="255" y="513"/>
                </a:cxn>
                <a:cxn ang="0">
                  <a:pos x="232" y="557"/>
                </a:cxn>
                <a:cxn ang="0">
                  <a:pos x="221" y="557"/>
                </a:cxn>
                <a:cxn ang="0">
                  <a:pos x="221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99" y="78"/>
                </a:cxn>
                <a:cxn ang="0">
                  <a:pos x="122" y="123"/>
                </a:cxn>
                <a:cxn ang="0">
                  <a:pos x="122" y="1025"/>
                </a:cxn>
                <a:cxn ang="0">
                  <a:pos x="110" y="1047"/>
                </a:cxn>
                <a:cxn ang="0">
                  <a:pos x="88" y="1058"/>
                </a:cxn>
                <a:cxn ang="0">
                  <a:pos x="55" y="1058"/>
                </a:cxn>
                <a:cxn ang="0">
                  <a:pos x="0" y="1069"/>
                </a:cxn>
                <a:cxn ang="0">
                  <a:pos x="0" y="1114"/>
                </a:cxn>
                <a:cxn ang="0">
                  <a:pos x="354" y="1114"/>
                </a:cxn>
                <a:cxn ang="0">
                  <a:pos x="354" y="1069"/>
                </a:cxn>
                <a:cxn ang="0">
                  <a:pos x="310" y="1069"/>
                </a:cxn>
                <a:cxn ang="0">
                  <a:pos x="277" y="1058"/>
                </a:cxn>
                <a:cxn ang="0">
                  <a:pos x="255" y="1058"/>
                </a:cxn>
                <a:cxn ang="0">
                  <a:pos x="243" y="1047"/>
                </a:cxn>
                <a:cxn ang="0">
                  <a:pos x="232" y="1025"/>
                </a:cxn>
                <a:cxn ang="0">
                  <a:pos x="232" y="702"/>
                </a:cxn>
                <a:cxn ang="0">
                  <a:pos x="255" y="591"/>
                </a:cxn>
                <a:cxn ang="0">
                  <a:pos x="299" y="501"/>
                </a:cxn>
                <a:cxn ang="0">
                  <a:pos x="365" y="457"/>
                </a:cxn>
                <a:cxn ang="0">
                  <a:pos x="443" y="435"/>
                </a:cxn>
                <a:cxn ang="0">
                  <a:pos x="510" y="457"/>
                </a:cxn>
                <a:cxn ang="0">
                  <a:pos x="543" y="490"/>
                </a:cxn>
                <a:cxn ang="0">
                  <a:pos x="565" y="546"/>
                </a:cxn>
                <a:cxn ang="0">
                  <a:pos x="565" y="1025"/>
                </a:cxn>
                <a:cxn ang="0">
                  <a:pos x="554" y="1047"/>
                </a:cxn>
                <a:cxn ang="0">
                  <a:pos x="532" y="1058"/>
                </a:cxn>
                <a:cxn ang="0">
                  <a:pos x="498" y="1058"/>
                </a:cxn>
                <a:cxn ang="0">
                  <a:pos x="443" y="1069"/>
                </a:cxn>
                <a:cxn ang="0">
                  <a:pos x="443" y="1114"/>
                </a:cxn>
                <a:cxn ang="0">
                  <a:pos x="798" y="1114"/>
                </a:cxn>
                <a:cxn ang="0">
                  <a:pos x="798" y="1069"/>
                </a:cxn>
                <a:cxn ang="0">
                  <a:pos x="753" y="1069"/>
                </a:cxn>
                <a:cxn ang="0">
                  <a:pos x="720" y="1058"/>
                </a:cxn>
                <a:cxn ang="0">
                  <a:pos x="698" y="1058"/>
                </a:cxn>
                <a:cxn ang="0">
                  <a:pos x="676" y="1036"/>
                </a:cxn>
                <a:cxn ang="0">
                  <a:pos x="676" y="1014"/>
                </a:cxn>
                <a:cxn ang="0">
                  <a:pos x="676" y="713"/>
                </a:cxn>
              </a:cxnLst>
              <a:rect l="0" t="0" r="r" b="b"/>
              <a:pathLst>
                <a:path w="798" h="1114">
                  <a:moveTo>
                    <a:pt x="676" y="713"/>
                  </a:moveTo>
                  <a:lnTo>
                    <a:pt x="676" y="602"/>
                  </a:lnTo>
                  <a:lnTo>
                    <a:pt x="665" y="524"/>
                  </a:lnTo>
                  <a:lnTo>
                    <a:pt x="631" y="468"/>
                  </a:lnTo>
                  <a:lnTo>
                    <a:pt x="609" y="446"/>
                  </a:lnTo>
                  <a:lnTo>
                    <a:pt x="587" y="435"/>
                  </a:lnTo>
                  <a:lnTo>
                    <a:pt x="554" y="412"/>
                  </a:lnTo>
                  <a:lnTo>
                    <a:pt x="510" y="412"/>
                  </a:lnTo>
                  <a:lnTo>
                    <a:pt x="454" y="401"/>
                  </a:lnTo>
                  <a:lnTo>
                    <a:pt x="365" y="423"/>
                  </a:lnTo>
                  <a:lnTo>
                    <a:pt x="299" y="457"/>
                  </a:lnTo>
                  <a:lnTo>
                    <a:pt x="255" y="513"/>
                  </a:lnTo>
                  <a:lnTo>
                    <a:pt x="232" y="557"/>
                  </a:lnTo>
                  <a:lnTo>
                    <a:pt x="221" y="557"/>
                  </a:lnTo>
                  <a:lnTo>
                    <a:pt x="221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99" y="78"/>
                  </a:lnTo>
                  <a:lnTo>
                    <a:pt x="122" y="123"/>
                  </a:lnTo>
                  <a:lnTo>
                    <a:pt x="122" y="1025"/>
                  </a:lnTo>
                  <a:lnTo>
                    <a:pt x="110" y="1047"/>
                  </a:lnTo>
                  <a:lnTo>
                    <a:pt x="88" y="1058"/>
                  </a:lnTo>
                  <a:lnTo>
                    <a:pt x="55" y="1058"/>
                  </a:lnTo>
                  <a:lnTo>
                    <a:pt x="0" y="1069"/>
                  </a:lnTo>
                  <a:lnTo>
                    <a:pt x="0" y="1114"/>
                  </a:lnTo>
                  <a:lnTo>
                    <a:pt x="354" y="1114"/>
                  </a:lnTo>
                  <a:lnTo>
                    <a:pt x="354" y="1069"/>
                  </a:lnTo>
                  <a:lnTo>
                    <a:pt x="310" y="1069"/>
                  </a:lnTo>
                  <a:lnTo>
                    <a:pt x="277" y="1058"/>
                  </a:lnTo>
                  <a:lnTo>
                    <a:pt x="255" y="1058"/>
                  </a:lnTo>
                  <a:lnTo>
                    <a:pt x="243" y="1047"/>
                  </a:lnTo>
                  <a:lnTo>
                    <a:pt x="232" y="1025"/>
                  </a:lnTo>
                  <a:lnTo>
                    <a:pt x="232" y="702"/>
                  </a:lnTo>
                  <a:lnTo>
                    <a:pt x="255" y="591"/>
                  </a:lnTo>
                  <a:lnTo>
                    <a:pt x="299" y="501"/>
                  </a:lnTo>
                  <a:lnTo>
                    <a:pt x="365" y="457"/>
                  </a:lnTo>
                  <a:lnTo>
                    <a:pt x="443" y="435"/>
                  </a:lnTo>
                  <a:lnTo>
                    <a:pt x="510" y="457"/>
                  </a:lnTo>
                  <a:lnTo>
                    <a:pt x="543" y="490"/>
                  </a:lnTo>
                  <a:lnTo>
                    <a:pt x="565" y="546"/>
                  </a:lnTo>
                  <a:lnTo>
                    <a:pt x="565" y="1025"/>
                  </a:lnTo>
                  <a:lnTo>
                    <a:pt x="554" y="1047"/>
                  </a:lnTo>
                  <a:lnTo>
                    <a:pt x="532" y="1058"/>
                  </a:lnTo>
                  <a:lnTo>
                    <a:pt x="498" y="1058"/>
                  </a:lnTo>
                  <a:lnTo>
                    <a:pt x="443" y="1069"/>
                  </a:lnTo>
                  <a:lnTo>
                    <a:pt x="443" y="1114"/>
                  </a:lnTo>
                  <a:lnTo>
                    <a:pt x="798" y="1114"/>
                  </a:lnTo>
                  <a:lnTo>
                    <a:pt x="798" y="1069"/>
                  </a:lnTo>
                  <a:lnTo>
                    <a:pt x="753" y="1069"/>
                  </a:lnTo>
                  <a:lnTo>
                    <a:pt x="720" y="1058"/>
                  </a:lnTo>
                  <a:lnTo>
                    <a:pt x="698" y="1058"/>
                  </a:lnTo>
                  <a:lnTo>
                    <a:pt x="676" y="1036"/>
                  </a:lnTo>
                  <a:lnTo>
                    <a:pt x="676" y="1014"/>
                  </a:lnTo>
                  <a:lnTo>
                    <a:pt x="676" y="7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2" name="Freeform 64"/>
            <p:cNvSpPr>
              <a:spLocks noEditPoints="1"/>
            </p:cNvSpPr>
            <p:nvPr/>
          </p:nvSpPr>
          <p:spPr bwMode="auto">
            <a:xfrm>
              <a:off x="15556" y="4862"/>
              <a:ext cx="621" cy="746"/>
            </a:xfrm>
            <a:custGeom>
              <a:avLst/>
              <a:gdLst/>
              <a:ahLst/>
              <a:cxnLst>
                <a:cxn ang="0">
                  <a:pos x="577" y="356"/>
                </a:cxn>
                <a:cxn ang="0">
                  <a:pos x="599" y="356"/>
                </a:cxn>
                <a:cxn ang="0">
                  <a:pos x="621" y="334"/>
                </a:cxn>
                <a:cxn ang="0">
                  <a:pos x="621" y="323"/>
                </a:cxn>
                <a:cxn ang="0">
                  <a:pos x="610" y="223"/>
                </a:cxn>
                <a:cxn ang="0">
                  <a:pos x="577" y="145"/>
                </a:cxn>
                <a:cxn ang="0">
                  <a:pos x="521" y="67"/>
                </a:cxn>
                <a:cxn ang="0">
                  <a:pos x="444" y="22"/>
                </a:cxn>
                <a:cxn ang="0">
                  <a:pos x="333" y="0"/>
                </a:cxn>
                <a:cxn ang="0">
                  <a:pos x="200" y="33"/>
                </a:cxn>
                <a:cxn ang="0">
                  <a:pos x="100" y="111"/>
                </a:cxn>
                <a:cxn ang="0">
                  <a:pos x="34" y="234"/>
                </a:cxn>
                <a:cxn ang="0">
                  <a:pos x="0" y="368"/>
                </a:cxn>
                <a:cxn ang="0">
                  <a:pos x="34" y="524"/>
                </a:cxn>
                <a:cxn ang="0">
                  <a:pos x="111" y="635"/>
                </a:cxn>
                <a:cxn ang="0">
                  <a:pos x="222" y="713"/>
                </a:cxn>
                <a:cxn ang="0">
                  <a:pos x="355" y="746"/>
                </a:cxn>
                <a:cxn ang="0">
                  <a:pos x="455" y="724"/>
                </a:cxn>
                <a:cxn ang="0">
                  <a:pos x="532" y="679"/>
                </a:cxn>
                <a:cxn ang="0">
                  <a:pos x="588" y="624"/>
                </a:cxn>
                <a:cxn ang="0">
                  <a:pos x="610" y="568"/>
                </a:cxn>
                <a:cxn ang="0">
                  <a:pos x="621" y="535"/>
                </a:cxn>
                <a:cxn ang="0">
                  <a:pos x="621" y="524"/>
                </a:cxn>
                <a:cxn ang="0">
                  <a:pos x="610" y="512"/>
                </a:cxn>
                <a:cxn ang="0">
                  <a:pos x="588" y="512"/>
                </a:cxn>
                <a:cxn ang="0">
                  <a:pos x="588" y="524"/>
                </a:cxn>
                <a:cxn ang="0">
                  <a:pos x="577" y="535"/>
                </a:cxn>
                <a:cxn ang="0">
                  <a:pos x="532" y="613"/>
                </a:cxn>
                <a:cxn ang="0">
                  <a:pos x="488" y="668"/>
                </a:cxn>
                <a:cxn ang="0">
                  <a:pos x="433" y="691"/>
                </a:cxn>
                <a:cxn ang="0">
                  <a:pos x="388" y="702"/>
                </a:cxn>
                <a:cxn ang="0">
                  <a:pos x="366" y="702"/>
                </a:cxn>
                <a:cxn ang="0">
                  <a:pos x="289" y="691"/>
                </a:cxn>
                <a:cxn ang="0">
                  <a:pos x="233" y="646"/>
                </a:cxn>
                <a:cxn ang="0">
                  <a:pos x="189" y="590"/>
                </a:cxn>
                <a:cxn ang="0">
                  <a:pos x="155" y="512"/>
                </a:cxn>
                <a:cxn ang="0">
                  <a:pos x="133" y="423"/>
                </a:cxn>
                <a:cxn ang="0">
                  <a:pos x="133" y="356"/>
                </a:cxn>
                <a:cxn ang="0">
                  <a:pos x="577" y="356"/>
                </a:cxn>
                <a:cxn ang="0">
                  <a:pos x="133" y="323"/>
                </a:cxn>
                <a:cxn ang="0">
                  <a:pos x="155" y="201"/>
                </a:cxn>
                <a:cxn ang="0">
                  <a:pos x="200" y="123"/>
                </a:cxn>
                <a:cxn ang="0">
                  <a:pos x="244" y="67"/>
                </a:cxn>
                <a:cxn ang="0">
                  <a:pos x="300" y="45"/>
                </a:cxn>
                <a:cxn ang="0">
                  <a:pos x="333" y="45"/>
                </a:cxn>
                <a:cxn ang="0">
                  <a:pos x="399" y="56"/>
                </a:cxn>
                <a:cxn ang="0">
                  <a:pos x="455" y="100"/>
                </a:cxn>
                <a:cxn ang="0">
                  <a:pos x="488" y="156"/>
                </a:cxn>
                <a:cxn ang="0">
                  <a:pos x="510" y="223"/>
                </a:cxn>
                <a:cxn ang="0">
                  <a:pos x="510" y="279"/>
                </a:cxn>
                <a:cxn ang="0">
                  <a:pos x="521" y="323"/>
                </a:cxn>
                <a:cxn ang="0">
                  <a:pos x="133" y="323"/>
                </a:cxn>
              </a:cxnLst>
              <a:rect l="0" t="0" r="r" b="b"/>
              <a:pathLst>
                <a:path w="621" h="746">
                  <a:moveTo>
                    <a:pt x="577" y="356"/>
                  </a:moveTo>
                  <a:lnTo>
                    <a:pt x="599" y="356"/>
                  </a:lnTo>
                  <a:lnTo>
                    <a:pt x="621" y="334"/>
                  </a:lnTo>
                  <a:lnTo>
                    <a:pt x="621" y="323"/>
                  </a:lnTo>
                  <a:lnTo>
                    <a:pt x="610" y="223"/>
                  </a:lnTo>
                  <a:lnTo>
                    <a:pt x="577" y="145"/>
                  </a:lnTo>
                  <a:lnTo>
                    <a:pt x="521" y="67"/>
                  </a:lnTo>
                  <a:lnTo>
                    <a:pt x="444" y="22"/>
                  </a:lnTo>
                  <a:lnTo>
                    <a:pt x="333" y="0"/>
                  </a:lnTo>
                  <a:lnTo>
                    <a:pt x="200" y="33"/>
                  </a:lnTo>
                  <a:lnTo>
                    <a:pt x="100" y="111"/>
                  </a:lnTo>
                  <a:lnTo>
                    <a:pt x="34" y="234"/>
                  </a:lnTo>
                  <a:lnTo>
                    <a:pt x="0" y="368"/>
                  </a:lnTo>
                  <a:lnTo>
                    <a:pt x="34" y="524"/>
                  </a:lnTo>
                  <a:lnTo>
                    <a:pt x="111" y="635"/>
                  </a:lnTo>
                  <a:lnTo>
                    <a:pt x="222" y="713"/>
                  </a:lnTo>
                  <a:lnTo>
                    <a:pt x="355" y="746"/>
                  </a:lnTo>
                  <a:lnTo>
                    <a:pt x="455" y="724"/>
                  </a:lnTo>
                  <a:lnTo>
                    <a:pt x="532" y="679"/>
                  </a:lnTo>
                  <a:lnTo>
                    <a:pt x="588" y="624"/>
                  </a:lnTo>
                  <a:lnTo>
                    <a:pt x="610" y="568"/>
                  </a:lnTo>
                  <a:lnTo>
                    <a:pt x="621" y="535"/>
                  </a:lnTo>
                  <a:lnTo>
                    <a:pt x="621" y="524"/>
                  </a:lnTo>
                  <a:lnTo>
                    <a:pt x="610" y="512"/>
                  </a:lnTo>
                  <a:lnTo>
                    <a:pt x="588" y="512"/>
                  </a:lnTo>
                  <a:lnTo>
                    <a:pt x="588" y="524"/>
                  </a:lnTo>
                  <a:lnTo>
                    <a:pt x="577" y="535"/>
                  </a:lnTo>
                  <a:lnTo>
                    <a:pt x="532" y="613"/>
                  </a:lnTo>
                  <a:lnTo>
                    <a:pt x="488" y="668"/>
                  </a:lnTo>
                  <a:lnTo>
                    <a:pt x="433" y="691"/>
                  </a:lnTo>
                  <a:lnTo>
                    <a:pt x="388" y="702"/>
                  </a:lnTo>
                  <a:lnTo>
                    <a:pt x="366" y="702"/>
                  </a:lnTo>
                  <a:lnTo>
                    <a:pt x="289" y="691"/>
                  </a:lnTo>
                  <a:lnTo>
                    <a:pt x="233" y="646"/>
                  </a:lnTo>
                  <a:lnTo>
                    <a:pt x="189" y="590"/>
                  </a:lnTo>
                  <a:lnTo>
                    <a:pt x="155" y="512"/>
                  </a:lnTo>
                  <a:lnTo>
                    <a:pt x="133" y="423"/>
                  </a:lnTo>
                  <a:lnTo>
                    <a:pt x="133" y="356"/>
                  </a:lnTo>
                  <a:lnTo>
                    <a:pt x="577" y="356"/>
                  </a:lnTo>
                  <a:close/>
                  <a:moveTo>
                    <a:pt x="133" y="323"/>
                  </a:moveTo>
                  <a:lnTo>
                    <a:pt x="155" y="201"/>
                  </a:lnTo>
                  <a:lnTo>
                    <a:pt x="200" y="123"/>
                  </a:lnTo>
                  <a:lnTo>
                    <a:pt x="244" y="67"/>
                  </a:lnTo>
                  <a:lnTo>
                    <a:pt x="300" y="45"/>
                  </a:lnTo>
                  <a:lnTo>
                    <a:pt x="333" y="45"/>
                  </a:lnTo>
                  <a:lnTo>
                    <a:pt x="399" y="56"/>
                  </a:lnTo>
                  <a:lnTo>
                    <a:pt x="455" y="100"/>
                  </a:lnTo>
                  <a:lnTo>
                    <a:pt x="488" y="156"/>
                  </a:lnTo>
                  <a:lnTo>
                    <a:pt x="510" y="223"/>
                  </a:lnTo>
                  <a:lnTo>
                    <a:pt x="510" y="279"/>
                  </a:lnTo>
                  <a:lnTo>
                    <a:pt x="521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3" name="Freeform 65"/>
            <p:cNvSpPr>
              <a:spLocks noEditPoints="1"/>
            </p:cNvSpPr>
            <p:nvPr/>
          </p:nvSpPr>
          <p:spPr bwMode="auto">
            <a:xfrm>
              <a:off x="16798" y="4873"/>
              <a:ext cx="787" cy="1025"/>
            </a:xfrm>
            <a:custGeom>
              <a:avLst/>
              <a:gdLst/>
              <a:ahLst/>
              <a:cxnLst>
                <a:cxn ang="0">
                  <a:pos x="233" y="167"/>
                </a:cxn>
                <a:cxn ang="0">
                  <a:pos x="288" y="100"/>
                </a:cxn>
                <a:cxn ang="0">
                  <a:pos x="366" y="56"/>
                </a:cxn>
                <a:cxn ang="0">
                  <a:pos x="443" y="45"/>
                </a:cxn>
                <a:cxn ang="0">
                  <a:pos x="521" y="67"/>
                </a:cxn>
                <a:cxn ang="0">
                  <a:pos x="587" y="134"/>
                </a:cxn>
                <a:cxn ang="0">
                  <a:pos x="643" y="234"/>
                </a:cxn>
                <a:cxn ang="0">
                  <a:pos x="654" y="368"/>
                </a:cxn>
                <a:cxn ang="0">
                  <a:pos x="632" y="501"/>
                </a:cxn>
                <a:cxn ang="0">
                  <a:pos x="587" y="602"/>
                </a:cxn>
                <a:cxn ang="0">
                  <a:pos x="510" y="668"/>
                </a:cxn>
                <a:cxn ang="0">
                  <a:pos x="421" y="691"/>
                </a:cxn>
                <a:cxn ang="0">
                  <a:pos x="377" y="691"/>
                </a:cxn>
                <a:cxn ang="0">
                  <a:pos x="332" y="668"/>
                </a:cxn>
                <a:cxn ang="0">
                  <a:pos x="288" y="635"/>
                </a:cxn>
                <a:cxn ang="0">
                  <a:pos x="255" y="602"/>
                </a:cxn>
                <a:cxn ang="0">
                  <a:pos x="244" y="579"/>
                </a:cxn>
                <a:cxn ang="0">
                  <a:pos x="233" y="568"/>
                </a:cxn>
                <a:cxn ang="0">
                  <a:pos x="233" y="535"/>
                </a:cxn>
                <a:cxn ang="0">
                  <a:pos x="233" y="167"/>
                </a:cxn>
                <a:cxn ang="0">
                  <a:pos x="233" y="613"/>
                </a:cxn>
                <a:cxn ang="0">
                  <a:pos x="255" y="646"/>
                </a:cxn>
                <a:cxn ang="0">
                  <a:pos x="288" y="680"/>
                </a:cxn>
                <a:cxn ang="0">
                  <a:pos x="354" y="713"/>
                </a:cxn>
                <a:cxn ang="0">
                  <a:pos x="432" y="735"/>
                </a:cxn>
                <a:cxn ang="0">
                  <a:pos x="565" y="702"/>
                </a:cxn>
                <a:cxn ang="0">
                  <a:pos x="676" y="624"/>
                </a:cxn>
                <a:cxn ang="0">
                  <a:pos x="765" y="513"/>
                </a:cxn>
                <a:cxn ang="0">
                  <a:pos x="787" y="368"/>
                </a:cxn>
                <a:cxn ang="0">
                  <a:pos x="765" y="223"/>
                </a:cxn>
                <a:cxn ang="0">
                  <a:pos x="687" y="112"/>
                </a:cxn>
                <a:cxn ang="0">
                  <a:pos x="587" y="34"/>
                </a:cxn>
                <a:cxn ang="0">
                  <a:pos x="454" y="0"/>
                </a:cxn>
                <a:cxn ang="0">
                  <a:pos x="343" y="22"/>
                </a:cxn>
                <a:cxn ang="0">
                  <a:pos x="277" y="67"/>
                </a:cxn>
                <a:cxn ang="0">
                  <a:pos x="233" y="112"/>
                </a:cxn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122" y="100"/>
                </a:cxn>
                <a:cxn ang="0">
                  <a:pos x="122" y="936"/>
                </a:cxn>
                <a:cxn ang="0">
                  <a:pos x="111" y="958"/>
                </a:cxn>
                <a:cxn ang="0">
                  <a:pos x="100" y="969"/>
                </a:cxn>
                <a:cxn ang="0">
                  <a:pos x="44" y="969"/>
                </a:cxn>
                <a:cxn ang="0">
                  <a:pos x="0" y="980"/>
                </a:cxn>
                <a:cxn ang="0">
                  <a:pos x="0" y="1025"/>
                </a:cxn>
                <a:cxn ang="0">
                  <a:pos x="354" y="1025"/>
                </a:cxn>
                <a:cxn ang="0">
                  <a:pos x="354" y="980"/>
                </a:cxn>
                <a:cxn ang="0">
                  <a:pos x="299" y="980"/>
                </a:cxn>
                <a:cxn ang="0">
                  <a:pos x="266" y="969"/>
                </a:cxn>
                <a:cxn ang="0">
                  <a:pos x="244" y="958"/>
                </a:cxn>
                <a:cxn ang="0">
                  <a:pos x="233" y="936"/>
                </a:cxn>
                <a:cxn ang="0">
                  <a:pos x="233" y="635"/>
                </a:cxn>
                <a:cxn ang="0">
                  <a:pos x="233" y="613"/>
                </a:cxn>
              </a:cxnLst>
              <a:rect l="0" t="0" r="r" b="b"/>
              <a:pathLst>
                <a:path w="787" h="1025">
                  <a:moveTo>
                    <a:pt x="233" y="167"/>
                  </a:moveTo>
                  <a:lnTo>
                    <a:pt x="288" y="100"/>
                  </a:lnTo>
                  <a:lnTo>
                    <a:pt x="366" y="56"/>
                  </a:lnTo>
                  <a:lnTo>
                    <a:pt x="443" y="45"/>
                  </a:lnTo>
                  <a:lnTo>
                    <a:pt x="521" y="67"/>
                  </a:lnTo>
                  <a:lnTo>
                    <a:pt x="587" y="134"/>
                  </a:lnTo>
                  <a:lnTo>
                    <a:pt x="643" y="234"/>
                  </a:lnTo>
                  <a:lnTo>
                    <a:pt x="654" y="368"/>
                  </a:lnTo>
                  <a:lnTo>
                    <a:pt x="632" y="501"/>
                  </a:lnTo>
                  <a:lnTo>
                    <a:pt x="587" y="602"/>
                  </a:lnTo>
                  <a:lnTo>
                    <a:pt x="510" y="668"/>
                  </a:lnTo>
                  <a:lnTo>
                    <a:pt x="421" y="691"/>
                  </a:lnTo>
                  <a:lnTo>
                    <a:pt x="377" y="691"/>
                  </a:lnTo>
                  <a:lnTo>
                    <a:pt x="332" y="668"/>
                  </a:lnTo>
                  <a:lnTo>
                    <a:pt x="288" y="635"/>
                  </a:lnTo>
                  <a:lnTo>
                    <a:pt x="255" y="602"/>
                  </a:lnTo>
                  <a:lnTo>
                    <a:pt x="244" y="579"/>
                  </a:lnTo>
                  <a:lnTo>
                    <a:pt x="233" y="568"/>
                  </a:lnTo>
                  <a:lnTo>
                    <a:pt x="233" y="535"/>
                  </a:lnTo>
                  <a:lnTo>
                    <a:pt x="233" y="167"/>
                  </a:lnTo>
                  <a:close/>
                  <a:moveTo>
                    <a:pt x="233" y="613"/>
                  </a:moveTo>
                  <a:lnTo>
                    <a:pt x="255" y="646"/>
                  </a:lnTo>
                  <a:lnTo>
                    <a:pt x="288" y="680"/>
                  </a:lnTo>
                  <a:lnTo>
                    <a:pt x="354" y="713"/>
                  </a:lnTo>
                  <a:lnTo>
                    <a:pt x="432" y="735"/>
                  </a:lnTo>
                  <a:lnTo>
                    <a:pt x="565" y="702"/>
                  </a:lnTo>
                  <a:lnTo>
                    <a:pt x="676" y="624"/>
                  </a:lnTo>
                  <a:lnTo>
                    <a:pt x="765" y="513"/>
                  </a:lnTo>
                  <a:lnTo>
                    <a:pt x="787" y="368"/>
                  </a:lnTo>
                  <a:lnTo>
                    <a:pt x="765" y="223"/>
                  </a:lnTo>
                  <a:lnTo>
                    <a:pt x="687" y="112"/>
                  </a:lnTo>
                  <a:lnTo>
                    <a:pt x="587" y="34"/>
                  </a:lnTo>
                  <a:lnTo>
                    <a:pt x="454" y="0"/>
                  </a:lnTo>
                  <a:lnTo>
                    <a:pt x="343" y="22"/>
                  </a:lnTo>
                  <a:lnTo>
                    <a:pt x="277" y="67"/>
                  </a:lnTo>
                  <a:lnTo>
                    <a:pt x="233" y="112"/>
                  </a:lnTo>
                  <a:lnTo>
                    <a:pt x="233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122" y="100"/>
                  </a:lnTo>
                  <a:lnTo>
                    <a:pt x="122" y="936"/>
                  </a:lnTo>
                  <a:lnTo>
                    <a:pt x="111" y="958"/>
                  </a:lnTo>
                  <a:lnTo>
                    <a:pt x="100" y="969"/>
                  </a:lnTo>
                  <a:lnTo>
                    <a:pt x="44" y="969"/>
                  </a:lnTo>
                  <a:lnTo>
                    <a:pt x="0" y="980"/>
                  </a:lnTo>
                  <a:lnTo>
                    <a:pt x="0" y="1025"/>
                  </a:lnTo>
                  <a:lnTo>
                    <a:pt x="354" y="1025"/>
                  </a:lnTo>
                  <a:lnTo>
                    <a:pt x="354" y="980"/>
                  </a:lnTo>
                  <a:lnTo>
                    <a:pt x="299" y="980"/>
                  </a:lnTo>
                  <a:lnTo>
                    <a:pt x="266" y="969"/>
                  </a:lnTo>
                  <a:lnTo>
                    <a:pt x="244" y="958"/>
                  </a:lnTo>
                  <a:lnTo>
                    <a:pt x="233" y="936"/>
                  </a:lnTo>
                  <a:lnTo>
                    <a:pt x="233" y="635"/>
                  </a:lnTo>
                  <a:lnTo>
                    <a:pt x="233" y="6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4" name="Freeform 66"/>
            <p:cNvSpPr>
              <a:spLocks/>
            </p:cNvSpPr>
            <p:nvPr/>
          </p:nvSpPr>
          <p:spPr bwMode="auto">
            <a:xfrm>
              <a:off x="17685" y="4873"/>
              <a:ext cx="543" cy="713"/>
            </a:xfrm>
            <a:custGeom>
              <a:avLst/>
              <a:gdLst/>
              <a:ahLst/>
              <a:cxnLst>
                <a:cxn ang="0">
                  <a:pos x="232" y="591"/>
                </a:cxn>
                <a:cxn ang="0">
                  <a:pos x="232" y="345"/>
                </a:cxn>
                <a:cxn ang="0">
                  <a:pos x="243" y="223"/>
                </a:cxn>
                <a:cxn ang="0">
                  <a:pos x="277" y="134"/>
                </a:cxn>
                <a:cxn ang="0">
                  <a:pos x="343" y="67"/>
                </a:cxn>
                <a:cxn ang="0">
                  <a:pos x="421" y="34"/>
                </a:cxn>
                <a:cxn ang="0">
                  <a:pos x="432" y="34"/>
                </a:cxn>
                <a:cxn ang="0">
                  <a:pos x="443" y="45"/>
                </a:cxn>
                <a:cxn ang="0">
                  <a:pos x="432" y="45"/>
                </a:cxn>
                <a:cxn ang="0">
                  <a:pos x="421" y="56"/>
                </a:cxn>
                <a:cxn ang="0">
                  <a:pos x="399" y="100"/>
                </a:cxn>
                <a:cxn ang="0">
                  <a:pos x="410" y="134"/>
                </a:cxn>
                <a:cxn ang="0">
                  <a:pos x="421" y="156"/>
                </a:cxn>
                <a:cxn ang="0">
                  <a:pos x="443" y="167"/>
                </a:cxn>
                <a:cxn ang="0">
                  <a:pos x="487" y="167"/>
                </a:cxn>
                <a:cxn ang="0">
                  <a:pos x="509" y="156"/>
                </a:cxn>
                <a:cxn ang="0">
                  <a:pos x="521" y="145"/>
                </a:cxn>
                <a:cxn ang="0">
                  <a:pos x="543" y="100"/>
                </a:cxn>
                <a:cxn ang="0">
                  <a:pos x="532" y="67"/>
                </a:cxn>
                <a:cxn ang="0">
                  <a:pos x="521" y="45"/>
                </a:cxn>
                <a:cxn ang="0">
                  <a:pos x="487" y="22"/>
                </a:cxn>
                <a:cxn ang="0">
                  <a:pos x="421" y="0"/>
                </a:cxn>
                <a:cxn ang="0">
                  <a:pos x="343" y="22"/>
                </a:cxn>
                <a:cxn ang="0">
                  <a:pos x="288" y="67"/>
                </a:cxn>
                <a:cxn ang="0">
                  <a:pos x="243" y="123"/>
                </a:cxn>
                <a:cxn ang="0">
                  <a:pos x="221" y="178"/>
                </a:cxn>
                <a:cxn ang="0">
                  <a:pos x="221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88" y="78"/>
                </a:cxn>
                <a:cxn ang="0">
                  <a:pos x="110" y="89"/>
                </a:cxn>
                <a:cxn ang="0">
                  <a:pos x="121" y="100"/>
                </a:cxn>
                <a:cxn ang="0">
                  <a:pos x="121" y="646"/>
                </a:cxn>
                <a:cxn ang="0">
                  <a:pos x="99" y="657"/>
                </a:cxn>
                <a:cxn ang="0">
                  <a:pos x="44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8"/>
                </a:cxn>
                <a:cxn ang="0">
                  <a:pos x="299" y="668"/>
                </a:cxn>
                <a:cxn ang="0">
                  <a:pos x="266" y="657"/>
                </a:cxn>
                <a:cxn ang="0">
                  <a:pos x="243" y="646"/>
                </a:cxn>
                <a:cxn ang="0">
                  <a:pos x="232" y="635"/>
                </a:cxn>
                <a:cxn ang="0">
                  <a:pos x="232" y="591"/>
                </a:cxn>
              </a:cxnLst>
              <a:rect l="0" t="0" r="r" b="b"/>
              <a:pathLst>
                <a:path w="543" h="713">
                  <a:moveTo>
                    <a:pt x="232" y="591"/>
                  </a:moveTo>
                  <a:lnTo>
                    <a:pt x="232" y="345"/>
                  </a:lnTo>
                  <a:lnTo>
                    <a:pt x="243" y="223"/>
                  </a:lnTo>
                  <a:lnTo>
                    <a:pt x="277" y="134"/>
                  </a:lnTo>
                  <a:lnTo>
                    <a:pt x="343" y="67"/>
                  </a:lnTo>
                  <a:lnTo>
                    <a:pt x="421" y="34"/>
                  </a:lnTo>
                  <a:lnTo>
                    <a:pt x="432" y="34"/>
                  </a:lnTo>
                  <a:lnTo>
                    <a:pt x="443" y="45"/>
                  </a:lnTo>
                  <a:lnTo>
                    <a:pt x="432" y="45"/>
                  </a:lnTo>
                  <a:lnTo>
                    <a:pt x="421" y="56"/>
                  </a:lnTo>
                  <a:lnTo>
                    <a:pt x="399" y="100"/>
                  </a:lnTo>
                  <a:lnTo>
                    <a:pt x="410" y="134"/>
                  </a:lnTo>
                  <a:lnTo>
                    <a:pt x="421" y="156"/>
                  </a:lnTo>
                  <a:lnTo>
                    <a:pt x="443" y="167"/>
                  </a:lnTo>
                  <a:lnTo>
                    <a:pt x="487" y="167"/>
                  </a:lnTo>
                  <a:lnTo>
                    <a:pt x="509" y="156"/>
                  </a:lnTo>
                  <a:lnTo>
                    <a:pt x="521" y="145"/>
                  </a:lnTo>
                  <a:lnTo>
                    <a:pt x="543" y="100"/>
                  </a:lnTo>
                  <a:lnTo>
                    <a:pt x="532" y="67"/>
                  </a:lnTo>
                  <a:lnTo>
                    <a:pt x="521" y="45"/>
                  </a:lnTo>
                  <a:lnTo>
                    <a:pt x="487" y="22"/>
                  </a:lnTo>
                  <a:lnTo>
                    <a:pt x="421" y="0"/>
                  </a:lnTo>
                  <a:lnTo>
                    <a:pt x="343" y="22"/>
                  </a:lnTo>
                  <a:lnTo>
                    <a:pt x="288" y="67"/>
                  </a:lnTo>
                  <a:lnTo>
                    <a:pt x="243" y="123"/>
                  </a:lnTo>
                  <a:lnTo>
                    <a:pt x="221" y="178"/>
                  </a:lnTo>
                  <a:lnTo>
                    <a:pt x="221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88" y="78"/>
                  </a:lnTo>
                  <a:lnTo>
                    <a:pt x="110" y="89"/>
                  </a:lnTo>
                  <a:lnTo>
                    <a:pt x="121" y="100"/>
                  </a:lnTo>
                  <a:lnTo>
                    <a:pt x="121" y="646"/>
                  </a:lnTo>
                  <a:lnTo>
                    <a:pt x="99" y="657"/>
                  </a:lnTo>
                  <a:lnTo>
                    <a:pt x="44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8"/>
                  </a:lnTo>
                  <a:lnTo>
                    <a:pt x="299" y="668"/>
                  </a:lnTo>
                  <a:lnTo>
                    <a:pt x="266" y="657"/>
                  </a:lnTo>
                  <a:lnTo>
                    <a:pt x="243" y="646"/>
                  </a:lnTo>
                  <a:lnTo>
                    <a:pt x="232" y="635"/>
                  </a:lnTo>
                  <a:lnTo>
                    <a:pt x="232" y="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5" name="Freeform 67"/>
            <p:cNvSpPr>
              <a:spLocks noEditPoints="1"/>
            </p:cNvSpPr>
            <p:nvPr/>
          </p:nvSpPr>
          <p:spPr bwMode="auto">
            <a:xfrm>
              <a:off x="18316" y="4862"/>
              <a:ext cx="710" cy="746"/>
            </a:xfrm>
            <a:custGeom>
              <a:avLst/>
              <a:gdLst/>
              <a:ahLst/>
              <a:cxnLst>
                <a:cxn ang="0">
                  <a:pos x="710" y="379"/>
                </a:cxn>
                <a:cxn ang="0">
                  <a:pos x="677" y="234"/>
                </a:cxn>
                <a:cxn ang="0">
                  <a:pos x="599" y="111"/>
                </a:cxn>
                <a:cxn ang="0">
                  <a:pos x="488" y="33"/>
                </a:cxn>
                <a:cxn ang="0">
                  <a:pos x="355" y="0"/>
                </a:cxn>
                <a:cxn ang="0">
                  <a:pos x="211" y="33"/>
                </a:cxn>
                <a:cxn ang="0">
                  <a:pos x="100" y="111"/>
                </a:cxn>
                <a:cxn ang="0">
                  <a:pos x="23" y="234"/>
                </a:cxn>
                <a:cxn ang="0">
                  <a:pos x="0" y="379"/>
                </a:cxn>
                <a:cxn ang="0">
                  <a:pos x="23" y="524"/>
                </a:cxn>
                <a:cxn ang="0">
                  <a:pos x="100" y="635"/>
                </a:cxn>
                <a:cxn ang="0">
                  <a:pos x="211" y="713"/>
                </a:cxn>
                <a:cxn ang="0">
                  <a:pos x="344" y="746"/>
                </a:cxn>
                <a:cxn ang="0">
                  <a:pos x="488" y="713"/>
                </a:cxn>
                <a:cxn ang="0">
                  <a:pos x="599" y="635"/>
                </a:cxn>
                <a:cxn ang="0">
                  <a:pos x="677" y="524"/>
                </a:cxn>
                <a:cxn ang="0">
                  <a:pos x="710" y="379"/>
                </a:cxn>
                <a:cxn ang="0">
                  <a:pos x="355" y="702"/>
                </a:cxn>
                <a:cxn ang="0">
                  <a:pos x="289" y="691"/>
                </a:cxn>
                <a:cxn ang="0">
                  <a:pos x="222" y="657"/>
                </a:cxn>
                <a:cxn ang="0">
                  <a:pos x="167" y="590"/>
                </a:cxn>
                <a:cxn ang="0">
                  <a:pos x="144" y="512"/>
                </a:cxn>
                <a:cxn ang="0">
                  <a:pos x="133" y="434"/>
                </a:cxn>
                <a:cxn ang="0">
                  <a:pos x="133" y="256"/>
                </a:cxn>
                <a:cxn ang="0">
                  <a:pos x="167" y="145"/>
                </a:cxn>
                <a:cxn ang="0">
                  <a:pos x="222" y="89"/>
                </a:cxn>
                <a:cxn ang="0">
                  <a:pos x="289" y="56"/>
                </a:cxn>
                <a:cxn ang="0">
                  <a:pos x="344" y="45"/>
                </a:cxn>
                <a:cxn ang="0">
                  <a:pos x="422" y="56"/>
                </a:cxn>
                <a:cxn ang="0">
                  <a:pos x="477" y="89"/>
                </a:cxn>
                <a:cxn ang="0">
                  <a:pos x="532" y="145"/>
                </a:cxn>
                <a:cxn ang="0">
                  <a:pos x="555" y="223"/>
                </a:cxn>
                <a:cxn ang="0">
                  <a:pos x="566" y="301"/>
                </a:cxn>
                <a:cxn ang="0">
                  <a:pos x="577" y="368"/>
                </a:cxn>
                <a:cxn ang="0">
                  <a:pos x="566" y="468"/>
                </a:cxn>
                <a:cxn ang="0">
                  <a:pos x="532" y="579"/>
                </a:cxn>
                <a:cxn ang="0">
                  <a:pos x="488" y="646"/>
                </a:cxn>
                <a:cxn ang="0">
                  <a:pos x="422" y="691"/>
                </a:cxn>
                <a:cxn ang="0">
                  <a:pos x="355" y="702"/>
                </a:cxn>
              </a:cxnLst>
              <a:rect l="0" t="0" r="r" b="b"/>
              <a:pathLst>
                <a:path w="710" h="746">
                  <a:moveTo>
                    <a:pt x="710" y="379"/>
                  </a:moveTo>
                  <a:lnTo>
                    <a:pt x="677" y="234"/>
                  </a:lnTo>
                  <a:lnTo>
                    <a:pt x="599" y="111"/>
                  </a:lnTo>
                  <a:lnTo>
                    <a:pt x="488" y="33"/>
                  </a:lnTo>
                  <a:lnTo>
                    <a:pt x="355" y="0"/>
                  </a:lnTo>
                  <a:lnTo>
                    <a:pt x="211" y="33"/>
                  </a:lnTo>
                  <a:lnTo>
                    <a:pt x="100" y="111"/>
                  </a:lnTo>
                  <a:lnTo>
                    <a:pt x="23" y="234"/>
                  </a:lnTo>
                  <a:lnTo>
                    <a:pt x="0" y="379"/>
                  </a:lnTo>
                  <a:lnTo>
                    <a:pt x="23" y="524"/>
                  </a:lnTo>
                  <a:lnTo>
                    <a:pt x="100" y="635"/>
                  </a:lnTo>
                  <a:lnTo>
                    <a:pt x="211" y="713"/>
                  </a:lnTo>
                  <a:lnTo>
                    <a:pt x="344" y="746"/>
                  </a:lnTo>
                  <a:lnTo>
                    <a:pt x="488" y="713"/>
                  </a:lnTo>
                  <a:lnTo>
                    <a:pt x="599" y="635"/>
                  </a:lnTo>
                  <a:lnTo>
                    <a:pt x="677" y="524"/>
                  </a:lnTo>
                  <a:lnTo>
                    <a:pt x="710" y="379"/>
                  </a:lnTo>
                  <a:close/>
                  <a:moveTo>
                    <a:pt x="355" y="702"/>
                  </a:moveTo>
                  <a:lnTo>
                    <a:pt x="289" y="691"/>
                  </a:lnTo>
                  <a:lnTo>
                    <a:pt x="222" y="657"/>
                  </a:lnTo>
                  <a:lnTo>
                    <a:pt x="167" y="590"/>
                  </a:lnTo>
                  <a:lnTo>
                    <a:pt x="144" y="512"/>
                  </a:lnTo>
                  <a:lnTo>
                    <a:pt x="133" y="434"/>
                  </a:lnTo>
                  <a:lnTo>
                    <a:pt x="133" y="256"/>
                  </a:lnTo>
                  <a:lnTo>
                    <a:pt x="167" y="145"/>
                  </a:lnTo>
                  <a:lnTo>
                    <a:pt x="222" y="89"/>
                  </a:lnTo>
                  <a:lnTo>
                    <a:pt x="289" y="56"/>
                  </a:lnTo>
                  <a:lnTo>
                    <a:pt x="344" y="45"/>
                  </a:lnTo>
                  <a:lnTo>
                    <a:pt x="422" y="56"/>
                  </a:lnTo>
                  <a:lnTo>
                    <a:pt x="477" y="89"/>
                  </a:lnTo>
                  <a:lnTo>
                    <a:pt x="532" y="145"/>
                  </a:lnTo>
                  <a:lnTo>
                    <a:pt x="555" y="223"/>
                  </a:lnTo>
                  <a:lnTo>
                    <a:pt x="566" y="301"/>
                  </a:lnTo>
                  <a:lnTo>
                    <a:pt x="577" y="368"/>
                  </a:lnTo>
                  <a:lnTo>
                    <a:pt x="566" y="468"/>
                  </a:lnTo>
                  <a:lnTo>
                    <a:pt x="532" y="579"/>
                  </a:lnTo>
                  <a:lnTo>
                    <a:pt x="488" y="646"/>
                  </a:lnTo>
                  <a:lnTo>
                    <a:pt x="422" y="691"/>
                  </a:lnTo>
                  <a:lnTo>
                    <a:pt x="355" y="7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6" name="Freeform 68"/>
            <p:cNvSpPr>
              <a:spLocks noEditPoints="1"/>
            </p:cNvSpPr>
            <p:nvPr/>
          </p:nvSpPr>
          <p:spPr bwMode="auto">
            <a:xfrm>
              <a:off x="19170" y="4472"/>
              <a:ext cx="787" cy="1136"/>
            </a:xfrm>
            <a:custGeom>
              <a:avLst/>
              <a:gdLst/>
              <a:ahLst/>
              <a:cxnLst>
                <a:cxn ang="0">
                  <a:pos x="554" y="1025"/>
                </a:cxn>
                <a:cxn ang="0">
                  <a:pos x="554" y="1136"/>
                </a:cxn>
                <a:cxn ang="0">
                  <a:pos x="787" y="1114"/>
                </a:cxn>
                <a:cxn ang="0">
                  <a:pos x="787" y="1069"/>
                </a:cxn>
                <a:cxn ang="0">
                  <a:pos x="743" y="1069"/>
                </a:cxn>
                <a:cxn ang="0">
                  <a:pos x="709" y="1058"/>
                </a:cxn>
                <a:cxn ang="0">
                  <a:pos x="665" y="1036"/>
                </a:cxn>
                <a:cxn ang="0">
                  <a:pos x="665" y="0"/>
                </a:cxn>
                <a:cxn ang="0">
                  <a:pos x="432" y="23"/>
                </a:cxn>
                <a:cxn ang="0">
                  <a:pos x="432" y="67"/>
                </a:cxn>
                <a:cxn ang="0">
                  <a:pos x="477" y="67"/>
                </a:cxn>
                <a:cxn ang="0">
                  <a:pos x="510" y="78"/>
                </a:cxn>
                <a:cxn ang="0">
                  <a:pos x="532" y="78"/>
                </a:cxn>
                <a:cxn ang="0">
                  <a:pos x="554" y="100"/>
                </a:cxn>
                <a:cxn ang="0">
                  <a:pos x="554" y="501"/>
                </a:cxn>
                <a:cxn ang="0">
                  <a:pos x="499" y="457"/>
                </a:cxn>
                <a:cxn ang="0">
                  <a:pos x="432" y="412"/>
                </a:cxn>
                <a:cxn ang="0">
                  <a:pos x="355" y="401"/>
                </a:cxn>
                <a:cxn ang="0">
                  <a:pos x="222" y="435"/>
                </a:cxn>
                <a:cxn ang="0">
                  <a:pos x="111" y="513"/>
                </a:cxn>
                <a:cxn ang="0">
                  <a:pos x="33" y="624"/>
                </a:cxn>
                <a:cxn ang="0">
                  <a:pos x="0" y="769"/>
                </a:cxn>
                <a:cxn ang="0">
                  <a:pos x="22" y="914"/>
                </a:cxn>
                <a:cxn ang="0">
                  <a:pos x="100" y="1025"/>
                </a:cxn>
                <a:cxn ang="0">
                  <a:pos x="210" y="1103"/>
                </a:cxn>
                <a:cxn ang="0">
                  <a:pos x="332" y="1136"/>
                </a:cxn>
                <a:cxn ang="0">
                  <a:pos x="432" y="1114"/>
                </a:cxn>
                <a:cxn ang="0">
                  <a:pos x="499" y="1081"/>
                </a:cxn>
                <a:cxn ang="0">
                  <a:pos x="554" y="1025"/>
                </a:cxn>
                <a:cxn ang="0">
                  <a:pos x="554" y="591"/>
                </a:cxn>
                <a:cxn ang="0">
                  <a:pos x="554" y="958"/>
                </a:cxn>
                <a:cxn ang="0">
                  <a:pos x="532" y="980"/>
                </a:cxn>
                <a:cxn ang="0">
                  <a:pos x="477" y="1047"/>
                </a:cxn>
                <a:cxn ang="0">
                  <a:pos x="410" y="1081"/>
                </a:cxn>
                <a:cxn ang="0">
                  <a:pos x="343" y="1092"/>
                </a:cxn>
                <a:cxn ang="0">
                  <a:pos x="288" y="1092"/>
                </a:cxn>
                <a:cxn ang="0">
                  <a:pos x="244" y="1069"/>
                </a:cxn>
                <a:cxn ang="0">
                  <a:pos x="210" y="1036"/>
                </a:cxn>
                <a:cxn ang="0">
                  <a:pos x="177" y="992"/>
                </a:cxn>
                <a:cxn ang="0">
                  <a:pos x="144" y="925"/>
                </a:cxn>
                <a:cxn ang="0">
                  <a:pos x="133" y="847"/>
                </a:cxn>
                <a:cxn ang="0">
                  <a:pos x="133" y="702"/>
                </a:cxn>
                <a:cxn ang="0">
                  <a:pos x="144" y="624"/>
                </a:cxn>
                <a:cxn ang="0">
                  <a:pos x="177" y="546"/>
                </a:cxn>
                <a:cxn ang="0">
                  <a:pos x="222" y="490"/>
                </a:cxn>
                <a:cxn ang="0">
                  <a:pos x="288" y="457"/>
                </a:cxn>
                <a:cxn ang="0">
                  <a:pos x="366" y="435"/>
                </a:cxn>
                <a:cxn ang="0">
                  <a:pos x="399" y="435"/>
                </a:cxn>
                <a:cxn ang="0">
                  <a:pos x="432" y="457"/>
                </a:cxn>
                <a:cxn ang="0">
                  <a:pos x="465" y="468"/>
                </a:cxn>
                <a:cxn ang="0">
                  <a:pos x="532" y="535"/>
                </a:cxn>
                <a:cxn ang="0">
                  <a:pos x="543" y="557"/>
                </a:cxn>
                <a:cxn ang="0">
                  <a:pos x="554" y="568"/>
                </a:cxn>
                <a:cxn ang="0">
                  <a:pos x="554" y="591"/>
                </a:cxn>
              </a:cxnLst>
              <a:rect l="0" t="0" r="r" b="b"/>
              <a:pathLst>
                <a:path w="787" h="1136">
                  <a:moveTo>
                    <a:pt x="554" y="1025"/>
                  </a:moveTo>
                  <a:lnTo>
                    <a:pt x="554" y="1136"/>
                  </a:lnTo>
                  <a:lnTo>
                    <a:pt x="787" y="1114"/>
                  </a:lnTo>
                  <a:lnTo>
                    <a:pt x="787" y="1069"/>
                  </a:lnTo>
                  <a:lnTo>
                    <a:pt x="743" y="1069"/>
                  </a:lnTo>
                  <a:lnTo>
                    <a:pt x="709" y="1058"/>
                  </a:lnTo>
                  <a:lnTo>
                    <a:pt x="665" y="1036"/>
                  </a:lnTo>
                  <a:lnTo>
                    <a:pt x="665" y="0"/>
                  </a:lnTo>
                  <a:lnTo>
                    <a:pt x="432" y="23"/>
                  </a:lnTo>
                  <a:lnTo>
                    <a:pt x="432" y="67"/>
                  </a:lnTo>
                  <a:lnTo>
                    <a:pt x="477" y="67"/>
                  </a:lnTo>
                  <a:lnTo>
                    <a:pt x="510" y="78"/>
                  </a:lnTo>
                  <a:lnTo>
                    <a:pt x="532" y="78"/>
                  </a:lnTo>
                  <a:lnTo>
                    <a:pt x="554" y="100"/>
                  </a:lnTo>
                  <a:lnTo>
                    <a:pt x="554" y="501"/>
                  </a:lnTo>
                  <a:lnTo>
                    <a:pt x="499" y="457"/>
                  </a:lnTo>
                  <a:lnTo>
                    <a:pt x="432" y="412"/>
                  </a:lnTo>
                  <a:lnTo>
                    <a:pt x="355" y="401"/>
                  </a:lnTo>
                  <a:lnTo>
                    <a:pt x="222" y="435"/>
                  </a:lnTo>
                  <a:lnTo>
                    <a:pt x="111" y="513"/>
                  </a:lnTo>
                  <a:lnTo>
                    <a:pt x="33" y="624"/>
                  </a:lnTo>
                  <a:lnTo>
                    <a:pt x="0" y="769"/>
                  </a:lnTo>
                  <a:lnTo>
                    <a:pt x="22" y="914"/>
                  </a:lnTo>
                  <a:lnTo>
                    <a:pt x="100" y="1025"/>
                  </a:lnTo>
                  <a:lnTo>
                    <a:pt x="210" y="1103"/>
                  </a:lnTo>
                  <a:lnTo>
                    <a:pt x="332" y="1136"/>
                  </a:lnTo>
                  <a:lnTo>
                    <a:pt x="432" y="1114"/>
                  </a:lnTo>
                  <a:lnTo>
                    <a:pt x="499" y="1081"/>
                  </a:lnTo>
                  <a:lnTo>
                    <a:pt x="554" y="1025"/>
                  </a:lnTo>
                  <a:close/>
                  <a:moveTo>
                    <a:pt x="554" y="591"/>
                  </a:moveTo>
                  <a:lnTo>
                    <a:pt x="554" y="958"/>
                  </a:lnTo>
                  <a:lnTo>
                    <a:pt x="532" y="980"/>
                  </a:lnTo>
                  <a:lnTo>
                    <a:pt x="477" y="1047"/>
                  </a:lnTo>
                  <a:lnTo>
                    <a:pt x="410" y="1081"/>
                  </a:lnTo>
                  <a:lnTo>
                    <a:pt x="343" y="1092"/>
                  </a:lnTo>
                  <a:lnTo>
                    <a:pt x="288" y="1092"/>
                  </a:lnTo>
                  <a:lnTo>
                    <a:pt x="244" y="1069"/>
                  </a:lnTo>
                  <a:lnTo>
                    <a:pt x="210" y="1036"/>
                  </a:lnTo>
                  <a:lnTo>
                    <a:pt x="177" y="992"/>
                  </a:lnTo>
                  <a:lnTo>
                    <a:pt x="144" y="925"/>
                  </a:lnTo>
                  <a:lnTo>
                    <a:pt x="133" y="847"/>
                  </a:lnTo>
                  <a:lnTo>
                    <a:pt x="133" y="702"/>
                  </a:lnTo>
                  <a:lnTo>
                    <a:pt x="144" y="624"/>
                  </a:lnTo>
                  <a:lnTo>
                    <a:pt x="177" y="546"/>
                  </a:lnTo>
                  <a:lnTo>
                    <a:pt x="222" y="490"/>
                  </a:lnTo>
                  <a:lnTo>
                    <a:pt x="288" y="457"/>
                  </a:lnTo>
                  <a:lnTo>
                    <a:pt x="366" y="435"/>
                  </a:lnTo>
                  <a:lnTo>
                    <a:pt x="399" y="435"/>
                  </a:lnTo>
                  <a:lnTo>
                    <a:pt x="432" y="457"/>
                  </a:lnTo>
                  <a:lnTo>
                    <a:pt x="465" y="468"/>
                  </a:lnTo>
                  <a:lnTo>
                    <a:pt x="532" y="535"/>
                  </a:lnTo>
                  <a:lnTo>
                    <a:pt x="543" y="557"/>
                  </a:lnTo>
                  <a:lnTo>
                    <a:pt x="554" y="568"/>
                  </a:lnTo>
                  <a:lnTo>
                    <a:pt x="554" y="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7" name="Freeform 69"/>
            <p:cNvSpPr>
              <a:spLocks/>
            </p:cNvSpPr>
            <p:nvPr/>
          </p:nvSpPr>
          <p:spPr bwMode="auto">
            <a:xfrm>
              <a:off x="20057" y="4873"/>
              <a:ext cx="798" cy="735"/>
            </a:xfrm>
            <a:custGeom>
              <a:avLst/>
              <a:gdLst/>
              <a:ahLst/>
              <a:cxnLst>
                <a:cxn ang="0">
                  <a:pos x="565" y="591"/>
                </a:cxn>
                <a:cxn ang="0">
                  <a:pos x="565" y="735"/>
                </a:cxn>
                <a:cxn ang="0">
                  <a:pos x="798" y="713"/>
                </a:cxn>
                <a:cxn ang="0">
                  <a:pos x="798" y="668"/>
                </a:cxn>
                <a:cxn ang="0">
                  <a:pos x="753" y="668"/>
                </a:cxn>
                <a:cxn ang="0">
                  <a:pos x="720" y="657"/>
                </a:cxn>
                <a:cxn ang="0">
                  <a:pos x="698" y="646"/>
                </a:cxn>
                <a:cxn ang="0">
                  <a:pos x="687" y="635"/>
                </a:cxn>
                <a:cxn ang="0">
                  <a:pos x="676" y="613"/>
                </a:cxn>
                <a:cxn ang="0">
                  <a:pos x="676" y="0"/>
                </a:cxn>
                <a:cxn ang="0">
                  <a:pos x="443" y="22"/>
                </a:cxn>
                <a:cxn ang="0">
                  <a:pos x="443" y="67"/>
                </a:cxn>
                <a:cxn ang="0">
                  <a:pos x="487" y="67"/>
                </a:cxn>
                <a:cxn ang="0">
                  <a:pos x="521" y="78"/>
                </a:cxn>
                <a:cxn ang="0">
                  <a:pos x="543" y="89"/>
                </a:cxn>
                <a:cxn ang="0">
                  <a:pos x="554" y="100"/>
                </a:cxn>
                <a:cxn ang="0">
                  <a:pos x="565" y="123"/>
                </a:cxn>
                <a:cxn ang="0">
                  <a:pos x="565" y="446"/>
                </a:cxn>
                <a:cxn ang="0">
                  <a:pos x="554" y="546"/>
                </a:cxn>
                <a:cxn ang="0">
                  <a:pos x="510" y="624"/>
                </a:cxn>
                <a:cxn ang="0">
                  <a:pos x="454" y="680"/>
                </a:cxn>
                <a:cxn ang="0">
                  <a:pos x="377" y="691"/>
                </a:cxn>
                <a:cxn ang="0">
                  <a:pos x="332" y="691"/>
                </a:cxn>
                <a:cxn ang="0">
                  <a:pos x="266" y="668"/>
                </a:cxn>
                <a:cxn ang="0">
                  <a:pos x="232" y="602"/>
                </a:cxn>
                <a:cxn ang="0">
                  <a:pos x="23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99" y="78"/>
                </a:cxn>
                <a:cxn ang="0">
                  <a:pos x="122" y="123"/>
                </a:cxn>
                <a:cxn ang="0">
                  <a:pos x="122" y="524"/>
                </a:cxn>
                <a:cxn ang="0">
                  <a:pos x="133" y="579"/>
                </a:cxn>
                <a:cxn ang="0">
                  <a:pos x="155" y="646"/>
                </a:cxn>
                <a:cxn ang="0">
                  <a:pos x="188" y="691"/>
                </a:cxn>
                <a:cxn ang="0">
                  <a:pos x="266" y="724"/>
                </a:cxn>
                <a:cxn ang="0">
                  <a:pos x="365" y="735"/>
                </a:cxn>
                <a:cxn ang="0">
                  <a:pos x="443" y="713"/>
                </a:cxn>
                <a:cxn ang="0">
                  <a:pos x="521" y="668"/>
                </a:cxn>
                <a:cxn ang="0">
                  <a:pos x="565" y="591"/>
                </a:cxn>
              </a:cxnLst>
              <a:rect l="0" t="0" r="r" b="b"/>
              <a:pathLst>
                <a:path w="798" h="735">
                  <a:moveTo>
                    <a:pt x="565" y="591"/>
                  </a:moveTo>
                  <a:lnTo>
                    <a:pt x="565" y="735"/>
                  </a:lnTo>
                  <a:lnTo>
                    <a:pt x="798" y="713"/>
                  </a:lnTo>
                  <a:lnTo>
                    <a:pt x="798" y="668"/>
                  </a:lnTo>
                  <a:lnTo>
                    <a:pt x="753" y="668"/>
                  </a:lnTo>
                  <a:lnTo>
                    <a:pt x="720" y="657"/>
                  </a:lnTo>
                  <a:lnTo>
                    <a:pt x="698" y="646"/>
                  </a:lnTo>
                  <a:lnTo>
                    <a:pt x="687" y="635"/>
                  </a:lnTo>
                  <a:lnTo>
                    <a:pt x="676" y="613"/>
                  </a:lnTo>
                  <a:lnTo>
                    <a:pt x="676" y="0"/>
                  </a:lnTo>
                  <a:lnTo>
                    <a:pt x="443" y="22"/>
                  </a:lnTo>
                  <a:lnTo>
                    <a:pt x="443" y="67"/>
                  </a:lnTo>
                  <a:lnTo>
                    <a:pt x="487" y="67"/>
                  </a:lnTo>
                  <a:lnTo>
                    <a:pt x="521" y="78"/>
                  </a:lnTo>
                  <a:lnTo>
                    <a:pt x="543" y="89"/>
                  </a:lnTo>
                  <a:lnTo>
                    <a:pt x="554" y="100"/>
                  </a:lnTo>
                  <a:lnTo>
                    <a:pt x="565" y="123"/>
                  </a:lnTo>
                  <a:lnTo>
                    <a:pt x="565" y="446"/>
                  </a:lnTo>
                  <a:lnTo>
                    <a:pt x="554" y="546"/>
                  </a:lnTo>
                  <a:lnTo>
                    <a:pt x="510" y="624"/>
                  </a:lnTo>
                  <a:lnTo>
                    <a:pt x="454" y="680"/>
                  </a:lnTo>
                  <a:lnTo>
                    <a:pt x="377" y="691"/>
                  </a:lnTo>
                  <a:lnTo>
                    <a:pt x="332" y="691"/>
                  </a:lnTo>
                  <a:lnTo>
                    <a:pt x="266" y="668"/>
                  </a:lnTo>
                  <a:lnTo>
                    <a:pt x="232" y="602"/>
                  </a:lnTo>
                  <a:lnTo>
                    <a:pt x="23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99" y="78"/>
                  </a:lnTo>
                  <a:lnTo>
                    <a:pt x="122" y="123"/>
                  </a:lnTo>
                  <a:lnTo>
                    <a:pt x="122" y="524"/>
                  </a:lnTo>
                  <a:lnTo>
                    <a:pt x="133" y="579"/>
                  </a:lnTo>
                  <a:lnTo>
                    <a:pt x="155" y="646"/>
                  </a:lnTo>
                  <a:lnTo>
                    <a:pt x="188" y="691"/>
                  </a:lnTo>
                  <a:lnTo>
                    <a:pt x="266" y="724"/>
                  </a:lnTo>
                  <a:lnTo>
                    <a:pt x="365" y="735"/>
                  </a:lnTo>
                  <a:lnTo>
                    <a:pt x="443" y="713"/>
                  </a:lnTo>
                  <a:lnTo>
                    <a:pt x="521" y="668"/>
                  </a:lnTo>
                  <a:lnTo>
                    <a:pt x="565" y="59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8" name="Freeform 70"/>
            <p:cNvSpPr>
              <a:spLocks/>
            </p:cNvSpPr>
            <p:nvPr/>
          </p:nvSpPr>
          <p:spPr bwMode="auto">
            <a:xfrm>
              <a:off x="20943" y="4862"/>
              <a:ext cx="610" cy="746"/>
            </a:xfrm>
            <a:custGeom>
              <a:avLst/>
              <a:gdLst/>
              <a:ahLst/>
              <a:cxnLst>
                <a:cxn ang="0">
                  <a:pos x="521" y="100"/>
                </a:cxn>
                <a:cxn ang="0">
                  <a:pos x="488" y="111"/>
                </a:cxn>
                <a:cxn ang="0">
                  <a:pos x="477" y="123"/>
                </a:cxn>
                <a:cxn ang="0">
                  <a:pos x="455" y="134"/>
                </a:cxn>
                <a:cxn ang="0">
                  <a:pos x="455" y="156"/>
                </a:cxn>
                <a:cxn ang="0">
                  <a:pos x="444" y="167"/>
                </a:cxn>
                <a:cxn ang="0">
                  <a:pos x="444" y="178"/>
                </a:cxn>
                <a:cxn ang="0">
                  <a:pos x="455" y="212"/>
                </a:cxn>
                <a:cxn ang="0">
                  <a:pos x="466" y="234"/>
                </a:cxn>
                <a:cxn ang="0">
                  <a:pos x="488" y="245"/>
                </a:cxn>
                <a:cxn ang="0">
                  <a:pos x="521" y="256"/>
                </a:cxn>
                <a:cxn ang="0">
                  <a:pos x="555" y="245"/>
                </a:cxn>
                <a:cxn ang="0">
                  <a:pos x="577" y="234"/>
                </a:cxn>
                <a:cxn ang="0">
                  <a:pos x="588" y="212"/>
                </a:cxn>
                <a:cxn ang="0">
                  <a:pos x="588" y="178"/>
                </a:cxn>
                <a:cxn ang="0">
                  <a:pos x="566" y="100"/>
                </a:cxn>
                <a:cxn ang="0">
                  <a:pos x="521" y="45"/>
                </a:cxn>
                <a:cxn ang="0">
                  <a:pos x="444" y="11"/>
                </a:cxn>
                <a:cxn ang="0">
                  <a:pos x="344" y="0"/>
                </a:cxn>
                <a:cxn ang="0">
                  <a:pos x="211" y="33"/>
                </a:cxn>
                <a:cxn ang="0">
                  <a:pos x="100" y="111"/>
                </a:cxn>
                <a:cxn ang="0">
                  <a:pos x="23" y="234"/>
                </a:cxn>
                <a:cxn ang="0">
                  <a:pos x="0" y="379"/>
                </a:cxn>
                <a:cxn ang="0">
                  <a:pos x="34" y="524"/>
                </a:cxn>
                <a:cxn ang="0">
                  <a:pos x="100" y="635"/>
                </a:cxn>
                <a:cxn ang="0">
                  <a:pos x="211" y="713"/>
                </a:cxn>
                <a:cxn ang="0">
                  <a:pos x="344" y="746"/>
                </a:cxn>
                <a:cxn ang="0">
                  <a:pos x="455" y="724"/>
                </a:cxn>
                <a:cxn ang="0">
                  <a:pos x="532" y="668"/>
                </a:cxn>
                <a:cxn ang="0">
                  <a:pos x="577" y="613"/>
                </a:cxn>
                <a:cxn ang="0">
                  <a:pos x="599" y="557"/>
                </a:cxn>
                <a:cxn ang="0">
                  <a:pos x="610" y="535"/>
                </a:cxn>
                <a:cxn ang="0">
                  <a:pos x="610" y="524"/>
                </a:cxn>
                <a:cxn ang="0">
                  <a:pos x="599" y="524"/>
                </a:cxn>
                <a:cxn ang="0">
                  <a:pos x="599" y="512"/>
                </a:cxn>
                <a:cxn ang="0">
                  <a:pos x="588" y="512"/>
                </a:cxn>
                <a:cxn ang="0">
                  <a:pos x="566" y="535"/>
                </a:cxn>
                <a:cxn ang="0">
                  <a:pos x="521" y="624"/>
                </a:cxn>
                <a:cxn ang="0">
                  <a:pos x="466" y="668"/>
                </a:cxn>
                <a:cxn ang="0">
                  <a:pos x="411" y="702"/>
                </a:cxn>
                <a:cxn ang="0">
                  <a:pos x="355" y="702"/>
                </a:cxn>
                <a:cxn ang="0">
                  <a:pos x="300" y="691"/>
                </a:cxn>
                <a:cxn ang="0">
                  <a:pos x="244" y="657"/>
                </a:cxn>
                <a:cxn ang="0">
                  <a:pos x="189" y="602"/>
                </a:cxn>
                <a:cxn ang="0">
                  <a:pos x="145" y="512"/>
                </a:cxn>
                <a:cxn ang="0">
                  <a:pos x="133" y="379"/>
                </a:cxn>
                <a:cxn ang="0">
                  <a:pos x="145" y="245"/>
                </a:cxn>
                <a:cxn ang="0">
                  <a:pos x="189" y="145"/>
                </a:cxn>
                <a:cxn ang="0">
                  <a:pos x="233" y="89"/>
                </a:cxn>
                <a:cxn ang="0">
                  <a:pos x="300" y="56"/>
                </a:cxn>
                <a:cxn ang="0">
                  <a:pos x="355" y="45"/>
                </a:cxn>
                <a:cxn ang="0">
                  <a:pos x="388" y="45"/>
                </a:cxn>
                <a:cxn ang="0">
                  <a:pos x="488" y="78"/>
                </a:cxn>
                <a:cxn ang="0">
                  <a:pos x="521" y="100"/>
                </a:cxn>
              </a:cxnLst>
              <a:rect l="0" t="0" r="r" b="b"/>
              <a:pathLst>
                <a:path w="610" h="746">
                  <a:moveTo>
                    <a:pt x="521" y="100"/>
                  </a:moveTo>
                  <a:lnTo>
                    <a:pt x="488" y="111"/>
                  </a:lnTo>
                  <a:lnTo>
                    <a:pt x="477" y="123"/>
                  </a:lnTo>
                  <a:lnTo>
                    <a:pt x="455" y="134"/>
                  </a:lnTo>
                  <a:lnTo>
                    <a:pt x="455" y="156"/>
                  </a:lnTo>
                  <a:lnTo>
                    <a:pt x="444" y="167"/>
                  </a:lnTo>
                  <a:lnTo>
                    <a:pt x="444" y="178"/>
                  </a:lnTo>
                  <a:lnTo>
                    <a:pt x="455" y="212"/>
                  </a:lnTo>
                  <a:lnTo>
                    <a:pt x="466" y="234"/>
                  </a:lnTo>
                  <a:lnTo>
                    <a:pt x="488" y="245"/>
                  </a:lnTo>
                  <a:lnTo>
                    <a:pt x="521" y="256"/>
                  </a:lnTo>
                  <a:lnTo>
                    <a:pt x="555" y="245"/>
                  </a:lnTo>
                  <a:lnTo>
                    <a:pt x="577" y="234"/>
                  </a:lnTo>
                  <a:lnTo>
                    <a:pt x="588" y="212"/>
                  </a:lnTo>
                  <a:lnTo>
                    <a:pt x="588" y="178"/>
                  </a:lnTo>
                  <a:lnTo>
                    <a:pt x="566" y="100"/>
                  </a:lnTo>
                  <a:lnTo>
                    <a:pt x="521" y="45"/>
                  </a:lnTo>
                  <a:lnTo>
                    <a:pt x="444" y="11"/>
                  </a:lnTo>
                  <a:lnTo>
                    <a:pt x="344" y="0"/>
                  </a:lnTo>
                  <a:lnTo>
                    <a:pt x="211" y="33"/>
                  </a:lnTo>
                  <a:lnTo>
                    <a:pt x="100" y="111"/>
                  </a:lnTo>
                  <a:lnTo>
                    <a:pt x="23" y="234"/>
                  </a:lnTo>
                  <a:lnTo>
                    <a:pt x="0" y="379"/>
                  </a:lnTo>
                  <a:lnTo>
                    <a:pt x="34" y="524"/>
                  </a:lnTo>
                  <a:lnTo>
                    <a:pt x="100" y="635"/>
                  </a:lnTo>
                  <a:lnTo>
                    <a:pt x="211" y="713"/>
                  </a:lnTo>
                  <a:lnTo>
                    <a:pt x="344" y="746"/>
                  </a:lnTo>
                  <a:lnTo>
                    <a:pt x="455" y="724"/>
                  </a:lnTo>
                  <a:lnTo>
                    <a:pt x="532" y="668"/>
                  </a:lnTo>
                  <a:lnTo>
                    <a:pt x="577" y="613"/>
                  </a:lnTo>
                  <a:lnTo>
                    <a:pt x="599" y="557"/>
                  </a:lnTo>
                  <a:lnTo>
                    <a:pt x="610" y="535"/>
                  </a:lnTo>
                  <a:lnTo>
                    <a:pt x="610" y="524"/>
                  </a:lnTo>
                  <a:lnTo>
                    <a:pt x="599" y="524"/>
                  </a:lnTo>
                  <a:lnTo>
                    <a:pt x="599" y="512"/>
                  </a:lnTo>
                  <a:lnTo>
                    <a:pt x="588" y="512"/>
                  </a:lnTo>
                  <a:lnTo>
                    <a:pt x="566" y="535"/>
                  </a:lnTo>
                  <a:lnTo>
                    <a:pt x="521" y="624"/>
                  </a:lnTo>
                  <a:lnTo>
                    <a:pt x="466" y="668"/>
                  </a:lnTo>
                  <a:lnTo>
                    <a:pt x="411" y="702"/>
                  </a:lnTo>
                  <a:lnTo>
                    <a:pt x="355" y="702"/>
                  </a:lnTo>
                  <a:lnTo>
                    <a:pt x="300" y="691"/>
                  </a:lnTo>
                  <a:lnTo>
                    <a:pt x="244" y="657"/>
                  </a:lnTo>
                  <a:lnTo>
                    <a:pt x="189" y="602"/>
                  </a:lnTo>
                  <a:lnTo>
                    <a:pt x="145" y="512"/>
                  </a:lnTo>
                  <a:lnTo>
                    <a:pt x="133" y="379"/>
                  </a:lnTo>
                  <a:lnTo>
                    <a:pt x="145" y="245"/>
                  </a:lnTo>
                  <a:lnTo>
                    <a:pt x="189" y="145"/>
                  </a:lnTo>
                  <a:lnTo>
                    <a:pt x="233" y="89"/>
                  </a:lnTo>
                  <a:lnTo>
                    <a:pt x="300" y="56"/>
                  </a:lnTo>
                  <a:lnTo>
                    <a:pt x="355" y="45"/>
                  </a:lnTo>
                  <a:lnTo>
                    <a:pt x="388" y="45"/>
                  </a:lnTo>
                  <a:lnTo>
                    <a:pt x="488" y="78"/>
                  </a:lnTo>
                  <a:lnTo>
                    <a:pt x="521" y="10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9" name="Freeform 71"/>
            <p:cNvSpPr>
              <a:spLocks/>
            </p:cNvSpPr>
            <p:nvPr/>
          </p:nvSpPr>
          <p:spPr bwMode="auto">
            <a:xfrm>
              <a:off x="21631" y="4595"/>
              <a:ext cx="498" cy="1013"/>
            </a:xfrm>
            <a:custGeom>
              <a:avLst/>
              <a:gdLst/>
              <a:ahLst/>
              <a:cxnLst>
                <a:cxn ang="0">
                  <a:pos x="244" y="345"/>
                </a:cxn>
                <a:cxn ang="0">
                  <a:pos x="476" y="345"/>
                </a:cxn>
                <a:cxn ang="0">
                  <a:pos x="476" y="300"/>
                </a:cxn>
                <a:cxn ang="0">
                  <a:pos x="244" y="300"/>
                </a:cxn>
                <a:cxn ang="0">
                  <a:pos x="244" y="0"/>
                </a:cxn>
                <a:cxn ang="0">
                  <a:pos x="210" y="0"/>
                </a:cxn>
                <a:cxn ang="0">
                  <a:pos x="199" y="89"/>
                </a:cxn>
                <a:cxn ang="0">
                  <a:pos x="177" y="167"/>
                </a:cxn>
                <a:cxn ang="0">
                  <a:pos x="144" y="234"/>
                </a:cxn>
                <a:cxn ang="0">
                  <a:pos x="77" y="289"/>
                </a:cxn>
                <a:cxn ang="0">
                  <a:pos x="0" y="312"/>
                </a:cxn>
                <a:cxn ang="0">
                  <a:pos x="0" y="345"/>
                </a:cxn>
                <a:cxn ang="0">
                  <a:pos x="133" y="345"/>
                </a:cxn>
                <a:cxn ang="0">
                  <a:pos x="133" y="791"/>
                </a:cxn>
                <a:cxn ang="0">
                  <a:pos x="155" y="891"/>
                </a:cxn>
                <a:cxn ang="0">
                  <a:pos x="188" y="958"/>
                </a:cxn>
                <a:cxn ang="0">
                  <a:pos x="244" y="991"/>
                </a:cxn>
                <a:cxn ang="0">
                  <a:pos x="299" y="1002"/>
                </a:cxn>
                <a:cxn ang="0">
                  <a:pos x="343" y="1013"/>
                </a:cxn>
                <a:cxn ang="0">
                  <a:pos x="410" y="991"/>
                </a:cxn>
                <a:cxn ang="0">
                  <a:pos x="465" y="935"/>
                </a:cxn>
                <a:cxn ang="0">
                  <a:pos x="487" y="869"/>
                </a:cxn>
                <a:cxn ang="0">
                  <a:pos x="498" y="791"/>
                </a:cxn>
                <a:cxn ang="0">
                  <a:pos x="498" y="701"/>
                </a:cxn>
                <a:cxn ang="0">
                  <a:pos x="465" y="701"/>
                </a:cxn>
                <a:cxn ang="0">
                  <a:pos x="465" y="791"/>
                </a:cxn>
                <a:cxn ang="0">
                  <a:pos x="454" y="846"/>
                </a:cxn>
                <a:cxn ang="0">
                  <a:pos x="443" y="891"/>
                </a:cxn>
                <a:cxn ang="0">
                  <a:pos x="432" y="924"/>
                </a:cxn>
                <a:cxn ang="0">
                  <a:pos x="410" y="946"/>
                </a:cxn>
                <a:cxn ang="0">
                  <a:pos x="377" y="969"/>
                </a:cxn>
                <a:cxn ang="0">
                  <a:pos x="321" y="969"/>
                </a:cxn>
                <a:cxn ang="0">
                  <a:pos x="277" y="924"/>
                </a:cxn>
                <a:cxn ang="0">
                  <a:pos x="255" y="880"/>
                </a:cxn>
                <a:cxn ang="0">
                  <a:pos x="255" y="857"/>
                </a:cxn>
                <a:cxn ang="0">
                  <a:pos x="244" y="824"/>
                </a:cxn>
                <a:cxn ang="0">
                  <a:pos x="244" y="791"/>
                </a:cxn>
                <a:cxn ang="0">
                  <a:pos x="244" y="345"/>
                </a:cxn>
              </a:cxnLst>
              <a:rect l="0" t="0" r="r" b="b"/>
              <a:pathLst>
                <a:path w="498" h="1013">
                  <a:moveTo>
                    <a:pt x="244" y="345"/>
                  </a:moveTo>
                  <a:lnTo>
                    <a:pt x="476" y="345"/>
                  </a:lnTo>
                  <a:lnTo>
                    <a:pt x="476" y="300"/>
                  </a:lnTo>
                  <a:lnTo>
                    <a:pt x="244" y="300"/>
                  </a:lnTo>
                  <a:lnTo>
                    <a:pt x="244" y="0"/>
                  </a:lnTo>
                  <a:lnTo>
                    <a:pt x="210" y="0"/>
                  </a:lnTo>
                  <a:lnTo>
                    <a:pt x="199" y="89"/>
                  </a:lnTo>
                  <a:lnTo>
                    <a:pt x="177" y="167"/>
                  </a:lnTo>
                  <a:lnTo>
                    <a:pt x="144" y="234"/>
                  </a:lnTo>
                  <a:lnTo>
                    <a:pt x="77" y="289"/>
                  </a:lnTo>
                  <a:lnTo>
                    <a:pt x="0" y="312"/>
                  </a:lnTo>
                  <a:lnTo>
                    <a:pt x="0" y="345"/>
                  </a:lnTo>
                  <a:lnTo>
                    <a:pt x="133" y="345"/>
                  </a:lnTo>
                  <a:lnTo>
                    <a:pt x="133" y="791"/>
                  </a:lnTo>
                  <a:lnTo>
                    <a:pt x="155" y="891"/>
                  </a:lnTo>
                  <a:lnTo>
                    <a:pt x="188" y="958"/>
                  </a:lnTo>
                  <a:lnTo>
                    <a:pt x="244" y="991"/>
                  </a:lnTo>
                  <a:lnTo>
                    <a:pt x="299" y="1002"/>
                  </a:lnTo>
                  <a:lnTo>
                    <a:pt x="343" y="1013"/>
                  </a:lnTo>
                  <a:lnTo>
                    <a:pt x="410" y="991"/>
                  </a:lnTo>
                  <a:lnTo>
                    <a:pt x="465" y="935"/>
                  </a:lnTo>
                  <a:lnTo>
                    <a:pt x="487" y="869"/>
                  </a:lnTo>
                  <a:lnTo>
                    <a:pt x="498" y="791"/>
                  </a:lnTo>
                  <a:lnTo>
                    <a:pt x="498" y="701"/>
                  </a:lnTo>
                  <a:lnTo>
                    <a:pt x="465" y="701"/>
                  </a:lnTo>
                  <a:lnTo>
                    <a:pt x="465" y="791"/>
                  </a:lnTo>
                  <a:lnTo>
                    <a:pt x="454" y="846"/>
                  </a:lnTo>
                  <a:lnTo>
                    <a:pt x="443" y="891"/>
                  </a:lnTo>
                  <a:lnTo>
                    <a:pt x="432" y="924"/>
                  </a:lnTo>
                  <a:lnTo>
                    <a:pt x="410" y="946"/>
                  </a:lnTo>
                  <a:lnTo>
                    <a:pt x="377" y="969"/>
                  </a:lnTo>
                  <a:lnTo>
                    <a:pt x="321" y="969"/>
                  </a:lnTo>
                  <a:lnTo>
                    <a:pt x="277" y="924"/>
                  </a:lnTo>
                  <a:lnTo>
                    <a:pt x="255" y="880"/>
                  </a:lnTo>
                  <a:lnTo>
                    <a:pt x="255" y="857"/>
                  </a:lnTo>
                  <a:lnTo>
                    <a:pt x="244" y="824"/>
                  </a:lnTo>
                  <a:lnTo>
                    <a:pt x="244" y="791"/>
                  </a:lnTo>
                  <a:lnTo>
                    <a:pt x="244" y="3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40" name="Freeform 72"/>
            <p:cNvSpPr>
              <a:spLocks/>
            </p:cNvSpPr>
            <p:nvPr/>
          </p:nvSpPr>
          <p:spPr bwMode="auto">
            <a:xfrm>
              <a:off x="10978" y="8025"/>
              <a:ext cx="1608" cy="1092"/>
            </a:xfrm>
            <a:custGeom>
              <a:avLst/>
              <a:gdLst/>
              <a:ahLst/>
              <a:cxnLst>
                <a:cxn ang="0">
                  <a:pos x="1419" y="100"/>
                </a:cxn>
                <a:cxn ang="0">
                  <a:pos x="1464" y="56"/>
                </a:cxn>
                <a:cxn ang="0">
                  <a:pos x="1585" y="45"/>
                </a:cxn>
                <a:cxn ang="0">
                  <a:pos x="1608" y="11"/>
                </a:cxn>
                <a:cxn ang="0">
                  <a:pos x="1308" y="0"/>
                </a:cxn>
                <a:cxn ang="0">
                  <a:pos x="699" y="936"/>
                </a:cxn>
                <a:cxn ang="0">
                  <a:pos x="577" y="11"/>
                </a:cxn>
                <a:cxn ang="0">
                  <a:pos x="277" y="0"/>
                </a:cxn>
                <a:cxn ang="0">
                  <a:pos x="266" y="34"/>
                </a:cxn>
                <a:cxn ang="0">
                  <a:pos x="377" y="45"/>
                </a:cxn>
                <a:cxn ang="0">
                  <a:pos x="411" y="56"/>
                </a:cxn>
                <a:cxn ang="0">
                  <a:pos x="200" y="925"/>
                </a:cxn>
                <a:cxn ang="0">
                  <a:pos x="144" y="1014"/>
                </a:cxn>
                <a:cxn ang="0">
                  <a:pos x="34" y="1047"/>
                </a:cxn>
                <a:cxn ang="0">
                  <a:pos x="0" y="1058"/>
                </a:cxn>
                <a:cxn ang="0">
                  <a:pos x="11" y="1092"/>
                </a:cxn>
                <a:cxn ang="0">
                  <a:pos x="377" y="1081"/>
                </a:cxn>
                <a:cxn ang="0">
                  <a:pos x="311" y="1047"/>
                </a:cxn>
                <a:cxn ang="0">
                  <a:pos x="255" y="1025"/>
                </a:cxn>
                <a:cxn ang="0">
                  <a:pos x="244" y="936"/>
                </a:cxn>
                <a:cxn ang="0">
                  <a:pos x="599" y="1058"/>
                </a:cxn>
                <a:cxn ang="0">
                  <a:pos x="610" y="1081"/>
                </a:cxn>
                <a:cxn ang="0">
                  <a:pos x="643" y="1092"/>
                </a:cxn>
                <a:cxn ang="0">
                  <a:pos x="665" y="1058"/>
                </a:cxn>
                <a:cxn ang="0">
                  <a:pos x="1076" y="969"/>
                </a:cxn>
                <a:cxn ang="0">
                  <a:pos x="1065" y="1014"/>
                </a:cxn>
                <a:cxn ang="0">
                  <a:pos x="987" y="1036"/>
                </a:cxn>
                <a:cxn ang="0">
                  <a:pos x="898" y="1047"/>
                </a:cxn>
                <a:cxn ang="0">
                  <a:pos x="887" y="1069"/>
                </a:cxn>
                <a:cxn ang="0">
                  <a:pos x="898" y="1092"/>
                </a:cxn>
                <a:cxn ang="0">
                  <a:pos x="1342" y="1081"/>
                </a:cxn>
                <a:cxn ang="0">
                  <a:pos x="1264" y="1047"/>
                </a:cxn>
                <a:cxn ang="0">
                  <a:pos x="1209" y="1036"/>
                </a:cxn>
                <a:cxn ang="0">
                  <a:pos x="1198" y="969"/>
                </a:cxn>
              </a:cxnLst>
              <a:rect l="0" t="0" r="r" b="b"/>
              <a:pathLst>
                <a:path w="1608" h="1092">
                  <a:moveTo>
                    <a:pt x="1419" y="123"/>
                  </a:moveTo>
                  <a:lnTo>
                    <a:pt x="1419" y="100"/>
                  </a:lnTo>
                  <a:lnTo>
                    <a:pt x="1441" y="56"/>
                  </a:lnTo>
                  <a:lnTo>
                    <a:pt x="1464" y="56"/>
                  </a:lnTo>
                  <a:lnTo>
                    <a:pt x="1497" y="45"/>
                  </a:lnTo>
                  <a:lnTo>
                    <a:pt x="1585" y="45"/>
                  </a:lnTo>
                  <a:lnTo>
                    <a:pt x="1597" y="34"/>
                  </a:lnTo>
                  <a:lnTo>
                    <a:pt x="1608" y="11"/>
                  </a:lnTo>
                  <a:lnTo>
                    <a:pt x="1597" y="0"/>
                  </a:lnTo>
                  <a:lnTo>
                    <a:pt x="1308" y="0"/>
                  </a:lnTo>
                  <a:lnTo>
                    <a:pt x="1286" y="22"/>
                  </a:lnTo>
                  <a:lnTo>
                    <a:pt x="699" y="936"/>
                  </a:lnTo>
                  <a:lnTo>
                    <a:pt x="577" y="34"/>
                  </a:lnTo>
                  <a:lnTo>
                    <a:pt x="577" y="11"/>
                  </a:lnTo>
                  <a:lnTo>
                    <a:pt x="566" y="0"/>
                  </a:lnTo>
                  <a:lnTo>
                    <a:pt x="277" y="0"/>
                  </a:lnTo>
                  <a:lnTo>
                    <a:pt x="266" y="11"/>
                  </a:lnTo>
                  <a:lnTo>
                    <a:pt x="266" y="34"/>
                  </a:lnTo>
                  <a:lnTo>
                    <a:pt x="277" y="45"/>
                  </a:lnTo>
                  <a:lnTo>
                    <a:pt x="377" y="45"/>
                  </a:lnTo>
                  <a:lnTo>
                    <a:pt x="399" y="56"/>
                  </a:lnTo>
                  <a:lnTo>
                    <a:pt x="411" y="56"/>
                  </a:lnTo>
                  <a:lnTo>
                    <a:pt x="411" y="100"/>
                  </a:lnTo>
                  <a:lnTo>
                    <a:pt x="200" y="925"/>
                  </a:lnTo>
                  <a:lnTo>
                    <a:pt x="167" y="991"/>
                  </a:lnTo>
                  <a:lnTo>
                    <a:pt x="144" y="1014"/>
                  </a:lnTo>
                  <a:lnTo>
                    <a:pt x="122" y="1025"/>
                  </a:lnTo>
                  <a:lnTo>
                    <a:pt x="34" y="1047"/>
                  </a:lnTo>
                  <a:lnTo>
                    <a:pt x="11" y="1047"/>
                  </a:lnTo>
                  <a:lnTo>
                    <a:pt x="0" y="1058"/>
                  </a:lnTo>
                  <a:lnTo>
                    <a:pt x="0" y="1081"/>
                  </a:lnTo>
                  <a:lnTo>
                    <a:pt x="11" y="1092"/>
                  </a:lnTo>
                  <a:lnTo>
                    <a:pt x="366" y="1092"/>
                  </a:lnTo>
                  <a:lnTo>
                    <a:pt x="377" y="1081"/>
                  </a:lnTo>
                  <a:lnTo>
                    <a:pt x="377" y="1047"/>
                  </a:lnTo>
                  <a:lnTo>
                    <a:pt x="311" y="1047"/>
                  </a:lnTo>
                  <a:lnTo>
                    <a:pt x="277" y="1036"/>
                  </a:lnTo>
                  <a:lnTo>
                    <a:pt x="255" y="1025"/>
                  </a:lnTo>
                  <a:lnTo>
                    <a:pt x="244" y="1003"/>
                  </a:lnTo>
                  <a:lnTo>
                    <a:pt x="244" y="936"/>
                  </a:lnTo>
                  <a:lnTo>
                    <a:pt x="466" y="56"/>
                  </a:lnTo>
                  <a:lnTo>
                    <a:pt x="599" y="1058"/>
                  </a:lnTo>
                  <a:lnTo>
                    <a:pt x="599" y="1069"/>
                  </a:lnTo>
                  <a:lnTo>
                    <a:pt x="610" y="1081"/>
                  </a:lnTo>
                  <a:lnTo>
                    <a:pt x="610" y="1092"/>
                  </a:lnTo>
                  <a:lnTo>
                    <a:pt x="643" y="1092"/>
                  </a:lnTo>
                  <a:lnTo>
                    <a:pt x="654" y="1081"/>
                  </a:lnTo>
                  <a:lnTo>
                    <a:pt x="665" y="1058"/>
                  </a:lnTo>
                  <a:lnTo>
                    <a:pt x="1308" y="45"/>
                  </a:lnTo>
                  <a:lnTo>
                    <a:pt x="1076" y="969"/>
                  </a:lnTo>
                  <a:lnTo>
                    <a:pt x="1076" y="991"/>
                  </a:lnTo>
                  <a:lnTo>
                    <a:pt x="1065" y="1014"/>
                  </a:lnTo>
                  <a:lnTo>
                    <a:pt x="1042" y="1036"/>
                  </a:lnTo>
                  <a:lnTo>
                    <a:pt x="987" y="1036"/>
                  </a:lnTo>
                  <a:lnTo>
                    <a:pt x="931" y="1047"/>
                  </a:lnTo>
                  <a:lnTo>
                    <a:pt x="898" y="1047"/>
                  </a:lnTo>
                  <a:lnTo>
                    <a:pt x="898" y="1058"/>
                  </a:lnTo>
                  <a:lnTo>
                    <a:pt x="887" y="1069"/>
                  </a:lnTo>
                  <a:lnTo>
                    <a:pt x="887" y="1081"/>
                  </a:lnTo>
                  <a:lnTo>
                    <a:pt x="898" y="1092"/>
                  </a:lnTo>
                  <a:lnTo>
                    <a:pt x="1331" y="1092"/>
                  </a:lnTo>
                  <a:lnTo>
                    <a:pt x="1342" y="1081"/>
                  </a:lnTo>
                  <a:lnTo>
                    <a:pt x="1342" y="1047"/>
                  </a:lnTo>
                  <a:lnTo>
                    <a:pt x="1264" y="1047"/>
                  </a:lnTo>
                  <a:lnTo>
                    <a:pt x="1231" y="1036"/>
                  </a:lnTo>
                  <a:lnTo>
                    <a:pt x="1209" y="1036"/>
                  </a:lnTo>
                  <a:lnTo>
                    <a:pt x="1198" y="1025"/>
                  </a:lnTo>
                  <a:lnTo>
                    <a:pt x="1198" y="969"/>
                  </a:lnTo>
                  <a:lnTo>
                    <a:pt x="1419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41" name="Freeform 73"/>
            <p:cNvSpPr>
              <a:spLocks noEditPoints="1"/>
            </p:cNvSpPr>
            <p:nvPr/>
          </p:nvSpPr>
          <p:spPr bwMode="auto">
            <a:xfrm>
              <a:off x="12519" y="8604"/>
              <a:ext cx="333" cy="758"/>
            </a:xfrm>
            <a:custGeom>
              <a:avLst/>
              <a:gdLst/>
              <a:ahLst/>
              <a:cxnLst>
                <a:cxn ang="0">
                  <a:pos x="311" y="34"/>
                </a:cxn>
                <a:cxn ang="0">
                  <a:pos x="277" y="0"/>
                </a:cxn>
                <a:cxn ang="0">
                  <a:pos x="222" y="23"/>
                </a:cxn>
                <a:cxn ang="0">
                  <a:pos x="200" y="78"/>
                </a:cxn>
                <a:cxn ang="0">
                  <a:pos x="266" y="101"/>
                </a:cxn>
                <a:cxn ang="0">
                  <a:pos x="311" y="45"/>
                </a:cxn>
                <a:cxn ang="0">
                  <a:pos x="67" y="635"/>
                </a:cxn>
                <a:cxn ang="0">
                  <a:pos x="78" y="691"/>
                </a:cxn>
                <a:cxn ang="0">
                  <a:pos x="111" y="735"/>
                </a:cxn>
                <a:cxn ang="0">
                  <a:pos x="177" y="758"/>
                </a:cxn>
                <a:cxn ang="0">
                  <a:pos x="277" y="713"/>
                </a:cxn>
                <a:cxn ang="0">
                  <a:pos x="311" y="646"/>
                </a:cxn>
                <a:cxn ang="0">
                  <a:pos x="333" y="568"/>
                </a:cxn>
                <a:cxn ang="0">
                  <a:pos x="299" y="580"/>
                </a:cxn>
                <a:cxn ang="0">
                  <a:pos x="255" y="680"/>
                </a:cxn>
                <a:cxn ang="0">
                  <a:pos x="200" y="724"/>
                </a:cxn>
                <a:cxn ang="0">
                  <a:pos x="155" y="713"/>
                </a:cxn>
                <a:cxn ang="0">
                  <a:pos x="166" y="613"/>
                </a:cxn>
                <a:cxn ang="0">
                  <a:pos x="222" y="479"/>
                </a:cxn>
                <a:cxn ang="0">
                  <a:pos x="244" y="424"/>
                </a:cxn>
                <a:cxn ang="0">
                  <a:pos x="255" y="379"/>
                </a:cxn>
                <a:cxn ang="0">
                  <a:pos x="266" y="312"/>
                </a:cxn>
                <a:cxn ang="0">
                  <a:pos x="200" y="257"/>
                </a:cxn>
                <a:cxn ang="0">
                  <a:pos x="89" y="268"/>
                </a:cxn>
                <a:cxn ang="0">
                  <a:pos x="33" y="334"/>
                </a:cxn>
                <a:cxn ang="0">
                  <a:pos x="11" y="390"/>
                </a:cxn>
                <a:cxn ang="0">
                  <a:pos x="0" y="435"/>
                </a:cxn>
                <a:cxn ang="0">
                  <a:pos x="33" y="424"/>
                </a:cxn>
                <a:cxn ang="0">
                  <a:pos x="100" y="301"/>
                </a:cxn>
                <a:cxn ang="0">
                  <a:pos x="155" y="279"/>
                </a:cxn>
                <a:cxn ang="0">
                  <a:pos x="189" y="323"/>
                </a:cxn>
                <a:cxn ang="0">
                  <a:pos x="177" y="357"/>
                </a:cxn>
                <a:cxn ang="0">
                  <a:pos x="166" y="401"/>
                </a:cxn>
                <a:cxn ang="0">
                  <a:pos x="78" y="613"/>
                </a:cxn>
              </a:cxnLst>
              <a:rect l="0" t="0" r="r" b="b"/>
              <a:pathLst>
                <a:path w="333" h="758">
                  <a:moveTo>
                    <a:pt x="311" y="45"/>
                  </a:moveTo>
                  <a:lnTo>
                    <a:pt x="311" y="34"/>
                  </a:lnTo>
                  <a:lnTo>
                    <a:pt x="299" y="11"/>
                  </a:lnTo>
                  <a:lnTo>
                    <a:pt x="277" y="0"/>
                  </a:lnTo>
                  <a:lnTo>
                    <a:pt x="266" y="0"/>
                  </a:lnTo>
                  <a:lnTo>
                    <a:pt x="222" y="23"/>
                  </a:lnTo>
                  <a:lnTo>
                    <a:pt x="200" y="67"/>
                  </a:lnTo>
                  <a:lnTo>
                    <a:pt x="200" y="78"/>
                  </a:lnTo>
                  <a:lnTo>
                    <a:pt x="222" y="101"/>
                  </a:lnTo>
                  <a:lnTo>
                    <a:pt x="266" y="101"/>
                  </a:lnTo>
                  <a:lnTo>
                    <a:pt x="288" y="89"/>
                  </a:lnTo>
                  <a:lnTo>
                    <a:pt x="311" y="45"/>
                  </a:lnTo>
                  <a:close/>
                  <a:moveTo>
                    <a:pt x="78" y="613"/>
                  </a:moveTo>
                  <a:lnTo>
                    <a:pt x="67" y="635"/>
                  </a:lnTo>
                  <a:lnTo>
                    <a:pt x="67" y="657"/>
                  </a:lnTo>
                  <a:lnTo>
                    <a:pt x="78" y="691"/>
                  </a:lnTo>
                  <a:lnTo>
                    <a:pt x="89" y="713"/>
                  </a:lnTo>
                  <a:lnTo>
                    <a:pt x="111" y="735"/>
                  </a:lnTo>
                  <a:lnTo>
                    <a:pt x="144" y="758"/>
                  </a:lnTo>
                  <a:lnTo>
                    <a:pt x="177" y="758"/>
                  </a:lnTo>
                  <a:lnTo>
                    <a:pt x="244" y="735"/>
                  </a:lnTo>
                  <a:lnTo>
                    <a:pt x="277" y="713"/>
                  </a:lnTo>
                  <a:lnTo>
                    <a:pt x="299" y="680"/>
                  </a:lnTo>
                  <a:lnTo>
                    <a:pt x="311" y="646"/>
                  </a:lnTo>
                  <a:lnTo>
                    <a:pt x="333" y="602"/>
                  </a:lnTo>
                  <a:lnTo>
                    <a:pt x="333" y="568"/>
                  </a:lnTo>
                  <a:lnTo>
                    <a:pt x="311" y="568"/>
                  </a:lnTo>
                  <a:lnTo>
                    <a:pt x="299" y="580"/>
                  </a:lnTo>
                  <a:lnTo>
                    <a:pt x="299" y="591"/>
                  </a:lnTo>
                  <a:lnTo>
                    <a:pt x="255" y="680"/>
                  </a:lnTo>
                  <a:lnTo>
                    <a:pt x="233" y="702"/>
                  </a:lnTo>
                  <a:lnTo>
                    <a:pt x="200" y="724"/>
                  </a:lnTo>
                  <a:lnTo>
                    <a:pt x="166" y="724"/>
                  </a:lnTo>
                  <a:lnTo>
                    <a:pt x="155" y="713"/>
                  </a:lnTo>
                  <a:lnTo>
                    <a:pt x="155" y="635"/>
                  </a:lnTo>
                  <a:lnTo>
                    <a:pt x="166" y="613"/>
                  </a:lnTo>
                  <a:lnTo>
                    <a:pt x="200" y="524"/>
                  </a:lnTo>
                  <a:lnTo>
                    <a:pt x="222" y="479"/>
                  </a:lnTo>
                  <a:lnTo>
                    <a:pt x="233" y="446"/>
                  </a:lnTo>
                  <a:lnTo>
                    <a:pt x="244" y="424"/>
                  </a:lnTo>
                  <a:lnTo>
                    <a:pt x="255" y="390"/>
                  </a:lnTo>
                  <a:lnTo>
                    <a:pt x="255" y="379"/>
                  </a:lnTo>
                  <a:lnTo>
                    <a:pt x="266" y="368"/>
                  </a:lnTo>
                  <a:lnTo>
                    <a:pt x="266" y="312"/>
                  </a:lnTo>
                  <a:lnTo>
                    <a:pt x="222" y="268"/>
                  </a:lnTo>
                  <a:lnTo>
                    <a:pt x="200" y="257"/>
                  </a:lnTo>
                  <a:lnTo>
                    <a:pt x="155" y="245"/>
                  </a:lnTo>
                  <a:lnTo>
                    <a:pt x="89" y="268"/>
                  </a:lnTo>
                  <a:lnTo>
                    <a:pt x="56" y="301"/>
                  </a:lnTo>
                  <a:lnTo>
                    <a:pt x="33" y="334"/>
                  </a:lnTo>
                  <a:lnTo>
                    <a:pt x="22" y="357"/>
                  </a:lnTo>
                  <a:lnTo>
                    <a:pt x="11" y="390"/>
                  </a:lnTo>
                  <a:lnTo>
                    <a:pt x="0" y="412"/>
                  </a:lnTo>
                  <a:lnTo>
                    <a:pt x="0" y="435"/>
                  </a:lnTo>
                  <a:lnTo>
                    <a:pt x="33" y="435"/>
                  </a:lnTo>
                  <a:lnTo>
                    <a:pt x="33" y="424"/>
                  </a:lnTo>
                  <a:lnTo>
                    <a:pt x="56" y="368"/>
                  </a:lnTo>
                  <a:lnTo>
                    <a:pt x="100" y="301"/>
                  </a:lnTo>
                  <a:lnTo>
                    <a:pt x="133" y="290"/>
                  </a:lnTo>
                  <a:lnTo>
                    <a:pt x="155" y="279"/>
                  </a:lnTo>
                  <a:lnTo>
                    <a:pt x="177" y="301"/>
                  </a:lnTo>
                  <a:lnTo>
                    <a:pt x="189" y="323"/>
                  </a:lnTo>
                  <a:lnTo>
                    <a:pt x="189" y="334"/>
                  </a:lnTo>
                  <a:lnTo>
                    <a:pt x="177" y="357"/>
                  </a:lnTo>
                  <a:lnTo>
                    <a:pt x="177" y="368"/>
                  </a:lnTo>
                  <a:lnTo>
                    <a:pt x="166" y="401"/>
                  </a:lnTo>
                  <a:lnTo>
                    <a:pt x="144" y="435"/>
                  </a:lnTo>
                  <a:lnTo>
                    <a:pt x="78" y="6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42" name="Freeform 74"/>
            <p:cNvSpPr>
              <a:spLocks/>
            </p:cNvSpPr>
            <p:nvPr/>
          </p:nvSpPr>
          <p:spPr bwMode="auto">
            <a:xfrm>
              <a:off x="13583" y="8326"/>
              <a:ext cx="776" cy="780"/>
            </a:xfrm>
            <a:custGeom>
              <a:avLst/>
              <a:gdLst/>
              <a:ahLst/>
              <a:cxnLst>
                <a:cxn ang="0">
                  <a:pos x="433" y="390"/>
                </a:cxn>
                <a:cxn ang="0">
                  <a:pos x="776" y="44"/>
                </a:cxn>
                <a:cxn ang="0">
                  <a:pos x="776" y="33"/>
                </a:cxn>
                <a:cxn ang="0">
                  <a:pos x="743" y="0"/>
                </a:cxn>
                <a:cxn ang="0">
                  <a:pos x="732" y="0"/>
                </a:cxn>
                <a:cxn ang="0">
                  <a:pos x="388" y="345"/>
                </a:cxn>
                <a:cxn ang="0">
                  <a:pos x="45" y="0"/>
                </a:cxn>
                <a:cxn ang="0">
                  <a:pos x="34" y="0"/>
                </a:cxn>
                <a:cxn ang="0">
                  <a:pos x="0" y="33"/>
                </a:cxn>
                <a:cxn ang="0">
                  <a:pos x="0" y="44"/>
                </a:cxn>
                <a:cxn ang="0">
                  <a:pos x="344" y="390"/>
                </a:cxn>
                <a:cxn ang="0">
                  <a:pos x="11" y="724"/>
                </a:cxn>
                <a:cxn ang="0">
                  <a:pos x="0" y="746"/>
                </a:cxn>
                <a:cxn ang="0">
                  <a:pos x="34" y="780"/>
                </a:cxn>
                <a:cxn ang="0">
                  <a:pos x="45" y="780"/>
                </a:cxn>
                <a:cxn ang="0">
                  <a:pos x="388" y="434"/>
                </a:cxn>
                <a:cxn ang="0">
                  <a:pos x="710" y="757"/>
                </a:cxn>
                <a:cxn ang="0">
                  <a:pos x="732" y="768"/>
                </a:cxn>
                <a:cxn ang="0">
                  <a:pos x="743" y="780"/>
                </a:cxn>
                <a:cxn ang="0">
                  <a:pos x="776" y="746"/>
                </a:cxn>
                <a:cxn ang="0">
                  <a:pos x="776" y="735"/>
                </a:cxn>
                <a:cxn ang="0">
                  <a:pos x="754" y="713"/>
                </a:cxn>
                <a:cxn ang="0">
                  <a:pos x="433" y="390"/>
                </a:cxn>
              </a:cxnLst>
              <a:rect l="0" t="0" r="r" b="b"/>
              <a:pathLst>
                <a:path w="776" h="780">
                  <a:moveTo>
                    <a:pt x="433" y="390"/>
                  </a:moveTo>
                  <a:lnTo>
                    <a:pt x="776" y="44"/>
                  </a:lnTo>
                  <a:lnTo>
                    <a:pt x="776" y="33"/>
                  </a:lnTo>
                  <a:lnTo>
                    <a:pt x="743" y="0"/>
                  </a:lnTo>
                  <a:lnTo>
                    <a:pt x="732" y="0"/>
                  </a:lnTo>
                  <a:lnTo>
                    <a:pt x="388" y="345"/>
                  </a:lnTo>
                  <a:lnTo>
                    <a:pt x="45" y="0"/>
                  </a:lnTo>
                  <a:lnTo>
                    <a:pt x="34" y="0"/>
                  </a:lnTo>
                  <a:lnTo>
                    <a:pt x="0" y="33"/>
                  </a:lnTo>
                  <a:lnTo>
                    <a:pt x="0" y="44"/>
                  </a:lnTo>
                  <a:lnTo>
                    <a:pt x="344" y="390"/>
                  </a:lnTo>
                  <a:lnTo>
                    <a:pt x="11" y="724"/>
                  </a:lnTo>
                  <a:lnTo>
                    <a:pt x="0" y="746"/>
                  </a:lnTo>
                  <a:lnTo>
                    <a:pt x="34" y="780"/>
                  </a:lnTo>
                  <a:lnTo>
                    <a:pt x="45" y="780"/>
                  </a:lnTo>
                  <a:lnTo>
                    <a:pt x="388" y="434"/>
                  </a:lnTo>
                  <a:lnTo>
                    <a:pt x="710" y="757"/>
                  </a:lnTo>
                  <a:lnTo>
                    <a:pt x="732" y="768"/>
                  </a:lnTo>
                  <a:lnTo>
                    <a:pt x="743" y="780"/>
                  </a:lnTo>
                  <a:lnTo>
                    <a:pt x="776" y="746"/>
                  </a:lnTo>
                  <a:lnTo>
                    <a:pt x="776" y="735"/>
                  </a:lnTo>
                  <a:lnTo>
                    <a:pt x="754" y="713"/>
                  </a:lnTo>
                  <a:lnTo>
                    <a:pt x="433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43" name="Freeform 75"/>
            <p:cNvSpPr>
              <a:spLocks/>
            </p:cNvSpPr>
            <p:nvPr/>
          </p:nvSpPr>
          <p:spPr bwMode="auto">
            <a:xfrm>
              <a:off x="15013" y="8025"/>
              <a:ext cx="1607" cy="1092"/>
            </a:xfrm>
            <a:custGeom>
              <a:avLst/>
              <a:gdLst/>
              <a:ahLst/>
              <a:cxnLst>
                <a:cxn ang="0">
                  <a:pos x="1419" y="100"/>
                </a:cxn>
                <a:cxn ang="0">
                  <a:pos x="1463" y="56"/>
                </a:cxn>
                <a:cxn ang="0">
                  <a:pos x="1585" y="45"/>
                </a:cxn>
                <a:cxn ang="0">
                  <a:pos x="1607" y="11"/>
                </a:cxn>
                <a:cxn ang="0">
                  <a:pos x="1308" y="0"/>
                </a:cxn>
                <a:cxn ang="0">
                  <a:pos x="698" y="936"/>
                </a:cxn>
                <a:cxn ang="0">
                  <a:pos x="577" y="11"/>
                </a:cxn>
                <a:cxn ang="0">
                  <a:pos x="277" y="0"/>
                </a:cxn>
                <a:cxn ang="0">
                  <a:pos x="266" y="34"/>
                </a:cxn>
                <a:cxn ang="0">
                  <a:pos x="377" y="45"/>
                </a:cxn>
                <a:cxn ang="0">
                  <a:pos x="410" y="56"/>
                </a:cxn>
                <a:cxn ang="0">
                  <a:pos x="200" y="925"/>
                </a:cxn>
                <a:cxn ang="0">
                  <a:pos x="144" y="1014"/>
                </a:cxn>
                <a:cxn ang="0">
                  <a:pos x="33" y="1047"/>
                </a:cxn>
                <a:cxn ang="0">
                  <a:pos x="0" y="1058"/>
                </a:cxn>
                <a:cxn ang="0">
                  <a:pos x="11" y="1092"/>
                </a:cxn>
                <a:cxn ang="0">
                  <a:pos x="377" y="1081"/>
                </a:cxn>
                <a:cxn ang="0">
                  <a:pos x="311" y="1047"/>
                </a:cxn>
                <a:cxn ang="0">
                  <a:pos x="255" y="1025"/>
                </a:cxn>
                <a:cxn ang="0">
                  <a:pos x="244" y="936"/>
                </a:cxn>
                <a:cxn ang="0">
                  <a:pos x="599" y="1058"/>
                </a:cxn>
                <a:cxn ang="0">
                  <a:pos x="610" y="1081"/>
                </a:cxn>
                <a:cxn ang="0">
                  <a:pos x="643" y="1092"/>
                </a:cxn>
                <a:cxn ang="0">
                  <a:pos x="665" y="1058"/>
                </a:cxn>
                <a:cxn ang="0">
                  <a:pos x="1075" y="969"/>
                </a:cxn>
                <a:cxn ang="0">
                  <a:pos x="1064" y="1014"/>
                </a:cxn>
                <a:cxn ang="0">
                  <a:pos x="987" y="1036"/>
                </a:cxn>
                <a:cxn ang="0">
                  <a:pos x="898" y="1047"/>
                </a:cxn>
                <a:cxn ang="0">
                  <a:pos x="887" y="1069"/>
                </a:cxn>
                <a:cxn ang="0">
                  <a:pos x="898" y="1092"/>
                </a:cxn>
                <a:cxn ang="0">
                  <a:pos x="1341" y="1081"/>
                </a:cxn>
                <a:cxn ang="0">
                  <a:pos x="1264" y="1047"/>
                </a:cxn>
                <a:cxn ang="0">
                  <a:pos x="1208" y="1036"/>
                </a:cxn>
                <a:cxn ang="0">
                  <a:pos x="1197" y="969"/>
                </a:cxn>
              </a:cxnLst>
              <a:rect l="0" t="0" r="r" b="b"/>
              <a:pathLst>
                <a:path w="1607" h="1092">
                  <a:moveTo>
                    <a:pt x="1419" y="123"/>
                  </a:moveTo>
                  <a:lnTo>
                    <a:pt x="1419" y="100"/>
                  </a:lnTo>
                  <a:lnTo>
                    <a:pt x="1441" y="56"/>
                  </a:lnTo>
                  <a:lnTo>
                    <a:pt x="1463" y="56"/>
                  </a:lnTo>
                  <a:lnTo>
                    <a:pt x="1497" y="45"/>
                  </a:lnTo>
                  <a:lnTo>
                    <a:pt x="1585" y="45"/>
                  </a:lnTo>
                  <a:lnTo>
                    <a:pt x="1596" y="34"/>
                  </a:lnTo>
                  <a:lnTo>
                    <a:pt x="1607" y="11"/>
                  </a:lnTo>
                  <a:lnTo>
                    <a:pt x="1596" y="0"/>
                  </a:lnTo>
                  <a:lnTo>
                    <a:pt x="1308" y="0"/>
                  </a:lnTo>
                  <a:lnTo>
                    <a:pt x="1286" y="22"/>
                  </a:lnTo>
                  <a:lnTo>
                    <a:pt x="698" y="936"/>
                  </a:lnTo>
                  <a:lnTo>
                    <a:pt x="577" y="34"/>
                  </a:lnTo>
                  <a:lnTo>
                    <a:pt x="577" y="11"/>
                  </a:lnTo>
                  <a:lnTo>
                    <a:pt x="565" y="0"/>
                  </a:lnTo>
                  <a:lnTo>
                    <a:pt x="277" y="0"/>
                  </a:lnTo>
                  <a:lnTo>
                    <a:pt x="266" y="11"/>
                  </a:lnTo>
                  <a:lnTo>
                    <a:pt x="266" y="34"/>
                  </a:lnTo>
                  <a:lnTo>
                    <a:pt x="277" y="45"/>
                  </a:lnTo>
                  <a:lnTo>
                    <a:pt x="377" y="45"/>
                  </a:lnTo>
                  <a:lnTo>
                    <a:pt x="399" y="56"/>
                  </a:lnTo>
                  <a:lnTo>
                    <a:pt x="410" y="56"/>
                  </a:lnTo>
                  <a:lnTo>
                    <a:pt x="410" y="100"/>
                  </a:lnTo>
                  <a:lnTo>
                    <a:pt x="200" y="925"/>
                  </a:lnTo>
                  <a:lnTo>
                    <a:pt x="166" y="991"/>
                  </a:lnTo>
                  <a:lnTo>
                    <a:pt x="144" y="1014"/>
                  </a:lnTo>
                  <a:lnTo>
                    <a:pt x="122" y="1025"/>
                  </a:lnTo>
                  <a:lnTo>
                    <a:pt x="33" y="1047"/>
                  </a:lnTo>
                  <a:lnTo>
                    <a:pt x="11" y="1047"/>
                  </a:lnTo>
                  <a:lnTo>
                    <a:pt x="0" y="1058"/>
                  </a:lnTo>
                  <a:lnTo>
                    <a:pt x="0" y="1081"/>
                  </a:lnTo>
                  <a:lnTo>
                    <a:pt x="11" y="1092"/>
                  </a:lnTo>
                  <a:lnTo>
                    <a:pt x="366" y="1092"/>
                  </a:lnTo>
                  <a:lnTo>
                    <a:pt x="377" y="1081"/>
                  </a:lnTo>
                  <a:lnTo>
                    <a:pt x="377" y="1047"/>
                  </a:lnTo>
                  <a:lnTo>
                    <a:pt x="311" y="1047"/>
                  </a:lnTo>
                  <a:lnTo>
                    <a:pt x="277" y="1036"/>
                  </a:lnTo>
                  <a:lnTo>
                    <a:pt x="255" y="1025"/>
                  </a:lnTo>
                  <a:lnTo>
                    <a:pt x="244" y="1003"/>
                  </a:lnTo>
                  <a:lnTo>
                    <a:pt x="244" y="936"/>
                  </a:lnTo>
                  <a:lnTo>
                    <a:pt x="466" y="56"/>
                  </a:lnTo>
                  <a:lnTo>
                    <a:pt x="599" y="1058"/>
                  </a:lnTo>
                  <a:lnTo>
                    <a:pt x="599" y="1069"/>
                  </a:lnTo>
                  <a:lnTo>
                    <a:pt x="610" y="1081"/>
                  </a:lnTo>
                  <a:lnTo>
                    <a:pt x="610" y="1092"/>
                  </a:lnTo>
                  <a:lnTo>
                    <a:pt x="643" y="1092"/>
                  </a:lnTo>
                  <a:lnTo>
                    <a:pt x="654" y="1081"/>
                  </a:lnTo>
                  <a:lnTo>
                    <a:pt x="665" y="1058"/>
                  </a:lnTo>
                  <a:lnTo>
                    <a:pt x="1308" y="45"/>
                  </a:lnTo>
                  <a:lnTo>
                    <a:pt x="1075" y="969"/>
                  </a:lnTo>
                  <a:lnTo>
                    <a:pt x="1075" y="991"/>
                  </a:lnTo>
                  <a:lnTo>
                    <a:pt x="1064" y="1014"/>
                  </a:lnTo>
                  <a:lnTo>
                    <a:pt x="1042" y="1036"/>
                  </a:lnTo>
                  <a:lnTo>
                    <a:pt x="987" y="1036"/>
                  </a:lnTo>
                  <a:lnTo>
                    <a:pt x="931" y="1047"/>
                  </a:lnTo>
                  <a:lnTo>
                    <a:pt x="898" y="1047"/>
                  </a:lnTo>
                  <a:lnTo>
                    <a:pt x="898" y="1058"/>
                  </a:lnTo>
                  <a:lnTo>
                    <a:pt x="887" y="1069"/>
                  </a:lnTo>
                  <a:lnTo>
                    <a:pt x="887" y="1081"/>
                  </a:lnTo>
                  <a:lnTo>
                    <a:pt x="898" y="1092"/>
                  </a:lnTo>
                  <a:lnTo>
                    <a:pt x="1330" y="1092"/>
                  </a:lnTo>
                  <a:lnTo>
                    <a:pt x="1341" y="1081"/>
                  </a:lnTo>
                  <a:lnTo>
                    <a:pt x="1341" y="1047"/>
                  </a:lnTo>
                  <a:lnTo>
                    <a:pt x="1264" y="1047"/>
                  </a:lnTo>
                  <a:lnTo>
                    <a:pt x="1231" y="1036"/>
                  </a:lnTo>
                  <a:lnTo>
                    <a:pt x="1208" y="1036"/>
                  </a:lnTo>
                  <a:lnTo>
                    <a:pt x="1197" y="1025"/>
                  </a:lnTo>
                  <a:lnTo>
                    <a:pt x="1197" y="969"/>
                  </a:lnTo>
                  <a:lnTo>
                    <a:pt x="1419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44" name="Freeform 76"/>
            <p:cNvSpPr>
              <a:spLocks noEditPoints="1"/>
            </p:cNvSpPr>
            <p:nvPr/>
          </p:nvSpPr>
          <p:spPr bwMode="auto">
            <a:xfrm>
              <a:off x="16554" y="8604"/>
              <a:ext cx="332" cy="758"/>
            </a:xfrm>
            <a:custGeom>
              <a:avLst/>
              <a:gdLst/>
              <a:ahLst/>
              <a:cxnLst>
                <a:cxn ang="0">
                  <a:pos x="310" y="34"/>
                </a:cxn>
                <a:cxn ang="0">
                  <a:pos x="277" y="0"/>
                </a:cxn>
                <a:cxn ang="0">
                  <a:pos x="222" y="23"/>
                </a:cxn>
                <a:cxn ang="0">
                  <a:pos x="199" y="78"/>
                </a:cxn>
                <a:cxn ang="0">
                  <a:pos x="266" y="101"/>
                </a:cxn>
                <a:cxn ang="0">
                  <a:pos x="310" y="45"/>
                </a:cxn>
                <a:cxn ang="0">
                  <a:pos x="66" y="635"/>
                </a:cxn>
                <a:cxn ang="0">
                  <a:pos x="78" y="691"/>
                </a:cxn>
                <a:cxn ang="0">
                  <a:pos x="111" y="735"/>
                </a:cxn>
                <a:cxn ang="0">
                  <a:pos x="177" y="758"/>
                </a:cxn>
                <a:cxn ang="0">
                  <a:pos x="277" y="713"/>
                </a:cxn>
                <a:cxn ang="0">
                  <a:pos x="310" y="646"/>
                </a:cxn>
                <a:cxn ang="0">
                  <a:pos x="332" y="568"/>
                </a:cxn>
                <a:cxn ang="0">
                  <a:pos x="299" y="580"/>
                </a:cxn>
                <a:cxn ang="0">
                  <a:pos x="255" y="680"/>
                </a:cxn>
                <a:cxn ang="0">
                  <a:pos x="199" y="724"/>
                </a:cxn>
                <a:cxn ang="0">
                  <a:pos x="155" y="713"/>
                </a:cxn>
                <a:cxn ang="0">
                  <a:pos x="166" y="613"/>
                </a:cxn>
                <a:cxn ang="0">
                  <a:pos x="222" y="479"/>
                </a:cxn>
                <a:cxn ang="0">
                  <a:pos x="244" y="424"/>
                </a:cxn>
                <a:cxn ang="0">
                  <a:pos x="255" y="379"/>
                </a:cxn>
                <a:cxn ang="0">
                  <a:pos x="266" y="312"/>
                </a:cxn>
                <a:cxn ang="0">
                  <a:pos x="199" y="257"/>
                </a:cxn>
                <a:cxn ang="0">
                  <a:pos x="89" y="268"/>
                </a:cxn>
                <a:cxn ang="0">
                  <a:pos x="33" y="334"/>
                </a:cxn>
                <a:cxn ang="0">
                  <a:pos x="11" y="390"/>
                </a:cxn>
                <a:cxn ang="0">
                  <a:pos x="0" y="435"/>
                </a:cxn>
                <a:cxn ang="0">
                  <a:pos x="33" y="424"/>
                </a:cxn>
                <a:cxn ang="0">
                  <a:pos x="100" y="301"/>
                </a:cxn>
                <a:cxn ang="0">
                  <a:pos x="155" y="279"/>
                </a:cxn>
                <a:cxn ang="0">
                  <a:pos x="188" y="323"/>
                </a:cxn>
                <a:cxn ang="0">
                  <a:pos x="177" y="357"/>
                </a:cxn>
                <a:cxn ang="0">
                  <a:pos x="166" y="401"/>
                </a:cxn>
                <a:cxn ang="0">
                  <a:pos x="78" y="613"/>
                </a:cxn>
              </a:cxnLst>
              <a:rect l="0" t="0" r="r" b="b"/>
              <a:pathLst>
                <a:path w="332" h="758">
                  <a:moveTo>
                    <a:pt x="310" y="45"/>
                  </a:moveTo>
                  <a:lnTo>
                    <a:pt x="310" y="34"/>
                  </a:lnTo>
                  <a:lnTo>
                    <a:pt x="299" y="11"/>
                  </a:lnTo>
                  <a:lnTo>
                    <a:pt x="277" y="0"/>
                  </a:lnTo>
                  <a:lnTo>
                    <a:pt x="266" y="0"/>
                  </a:lnTo>
                  <a:lnTo>
                    <a:pt x="222" y="23"/>
                  </a:lnTo>
                  <a:lnTo>
                    <a:pt x="199" y="67"/>
                  </a:lnTo>
                  <a:lnTo>
                    <a:pt x="199" y="78"/>
                  </a:lnTo>
                  <a:lnTo>
                    <a:pt x="222" y="101"/>
                  </a:lnTo>
                  <a:lnTo>
                    <a:pt x="266" y="101"/>
                  </a:lnTo>
                  <a:lnTo>
                    <a:pt x="288" y="89"/>
                  </a:lnTo>
                  <a:lnTo>
                    <a:pt x="310" y="45"/>
                  </a:lnTo>
                  <a:close/>
                  <a:moveTo>
                    <a:pt x="78" y="613"/>
                  </a:moveTo>
                  <a:lnTo>
                    <a:pt x="66" y="635"/>
                  </a:lnTo>
                  <a:lnTo>
                    <a:pt x="66" y="657"/>
                  </a:lnTo>
                  <a:lnTo>
                    <a:pt x="78" y="691"/>
                  </a:lnTo>
                  <a:lnTo>
                    <a:pt x="89" y="713"/>
                  </a:lnTo>
                  <a:lnTo>
                    <a:pt x="111" y="735"/>
                  </a:lnTo>
                  <a:lnTo>
                    <a:pt x="144" y="758"/>
                  </a:lnTo>
                  <a:lnTo>
                    <a:pt x="177" y="758"/>
                  </a:lnTo>
                  <a:lnTo>
                    <a:pt x="244" y="735"/>
                  </a:lnTo>
                  <a:lnTo>
                    <a:pt x="277" y="713"/>
                  </a:lnTo>
                  <a:lnTo>
                    <a:pt x="299" y="680"/>
                  </a:lnTo>
                  <a:lnTo>
                    <a:pt x="310" y="646"/>
                  </a:lnTo>
                  <a:lnTo>
                    <a:pt x="332" y="602"/>
                  </a:lnTo>
                  <a:lnTo>
                    <a:pt x="332" y="568"/>
                  </a:lnTo>
                  <a:lnTo>
                    <a:pt x="310" y="568"/>
                  </a:lnTo>
                  <a:lnTo>
                    <a:pt x="299" y="580"/>
                  </a:lnTo>
                  <a:lnTo>
                    <a:pt x="299" y="591"/>
                  </a:lnTo>
                  <a:lnTo>
                    <a:pt x="255" y="680"/>
                  </a:lnTo>
                  <a:lnTo>
                    <a:pt x="233" y="702"/>
                  </a:lnTo>
                  <a:lnTo>
                    <a:pt x="199" y="724"/>
                  </a:lnTo>
                  <a:lnTo>
                    <a:pt x="166" y="724"/>
                  </a:lnTo>
                  <a:lnTo>
                    <a:pt x="155" y="713"/>
                  </a:lnTo>
                  <a:lnTo>
                    <a:pt x="155" y="635"/>
                  </a:lnTo>
                  <a:lnTo>
                    <a:pt x="166" y="613"/>
                  </a:lnTo>
                  <a:lnTo>
                    <a:pt x="199" y="524"/>
                  </a:lnTo>
                  <a:lnTo>
                    <a:pt x="222" y="479"/>
                  </a:lnTo>
                  <a:lnTo>
                    <a:pt x="233" y="446"/>
                  </a:lnTo>
                  <a:lnTo>
                    <a:pt x="244" y="424"/>
                  </a:lnTo>
                  <a:lnTo>
                    <a:pt x="255" y="390"/>
                  </a:lnTo>
                  <a:lnTo>
                    <a:pt x="255" y="379"/>
                  </a:lnTo>
                  <a:lnTo>
                    <a:pt x="266" y="368"/>
                  </a:lnTo>
                  <a:lnTo>
                    <a:pt x="266" y="312"/>
                  </a:lnTo>
                  <a:lnTo>
                    <a:pt x="222" y="268"/>
                  </a:lnTo>
                  <a:lnTo>
                    <a:pt x="199" y="257"/>
                  </a:lnTo>
                  <a:lnTo>
                    <a:pt x="155" y="245"/>
                  </a:lnTo>
                  <a:lnTo>
                    <a:pt x="89" y="268"/>
                  </a:lnTo>
                  <a:lnTo>
                    <a:pt x="55" y="301"/>
                  </a:lnTo>
                  <a:lnTo>
                    <a:pt x="33" y="334"/>
                  </a:lnTo>
                  <a:lnTo>
                    <a:pt x="22" y="357"/>
                  </a:lnTo>
                  <a:lnTo>
                    <a:pt x="11" y="390"/>
                  </a:lnTo>
                  <a:lnTo>
                    <a:pt x="0" y="412"/>
                  </a:lnTo>
                  <a:lnTo>
                    <a:pt x="0" y="435"/>
                  </a:lnTo>
                  <a:lnTo>
                    <a:pt x="33" y="435"/>
                  </a:lnTo>
                  <a:lnTo>
                    <a:pt x="33" y="424"/>
                  </a:lnTo>
                  <a:lnTo>
                    <a:pt x="55" y="368"/>
                  </a:lnTo>
                  <a:lnTo>
                    <a:pt x="100" y="301"/>
                  </a:lnTo>
                  <a:lnTo>
                    <a:pt x="133" y="290"/>
                  </a:lnTo>
                  <a:lnTo>
                    <a:pt x="155" y="279"/>
                  </a:lnTo>
                  <a:lnTo>
                    <a:pt x="177" y="301"/>
                  </a:lnTo>
                  <a:lnTo>
                    <a:pt x="188" y="323"/>
                  </a:lnTo>
                  <a:lnTo>
                    <a:pt x="188" y="334"/>
                  </a:lnTo>
                  <a:lnTo>
                    <a:pt x="177" y="357"/>
                  </a:lnTo>
                  <a:lnTo>
                    <a:pt x="177" y="368"/>
                  </a:lnTo>
                  <a:lnTo>
                    <a:pt x="166" y="401"/>
                  </a:lnTo>
                  <a:lnTo>
                    <a:pt x="144" y="435"/>
                  </a:lnTo>
                  <a:lnTo>
                    <a:pt x="78" y="6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45" name="Freeform 77"/>
            <p:cNvSpPr>
              <a:spLocks/>
            </p:cNvSpPr>
            <p:nvPr/>
          </p:nvSpPr>
          <p:spPr bwMode="auto">
            <a:xfrm>
              <a:off x="17031" y="8660"/>
              <a:ext cx="820" cy="824"/>
            </a:xfrm>
            <a:custGeom>
              <a:avLst/>
              <a:gdLst/>
              <a:ahLst/>
              <a:cxnLst>
                <a:cxn ang="0">
                  <a:pos x="443" y="434"/>
                </a:cxn>
                <a:cxn ang="0">
                  <a:pos x="809" y="434"/>
                </a:cxn>
                <a:cxn ang="0">
                  <a:pos x="820" y="423"/>
                </a:cxn>
                <a:cxn ang="0">
                  <a:pos x="820" y="401"/>
                </a:cxn>
                <a:cxn ang="0">
                  <a:pos x="809" y="390"/>
                </a:cxn>
                <a:cxn ang="0">
                  <a:pos x="809" y="379"/>
                </a:cxn>
                <a:cxn ang="0">
                  <a:pos x="443" y="379"/>
                </a:cxn>
                <a:cxn ang="0">
                  <a:pos x="443" y="22"/>
                </a:cxn>
                <a:cxn ang="0">
                  <a:pos x="432" y="11"/>
                </a:cxn>
                <a:cxn ang="0">
                  <a:pos x="432" y="0"/>
                </a:cxn>
                <a:cxn ang="0">
                  <a:pos x="399" y="0"/>
                </a:cxn>
                <a:cxn ang="0">
                  <a:pos x="388" y="11"/>
                </a:cxn>
                <a:cxn ang="0">
                  <a:pos x="388" y="379"/>
                </a:cxn>
                <a:cxn ang="0">
                  <a:pos x="33" y="379"/>
                </a:cxn>
                <a:cxn ang="0">
                  <a:pos x="11" y="390"/>
                </a:cxn>
                <a:cxn ang="0">
                  <a:pos x="0" y="390"/>
                </a:cxn>
                <a:cxn ang="0">
                  <a:pos x="0" y="423"/>
                </a:cxn>
                <a:cxn ang="0">
                  <a:pos x="11" y="434"/>
                </a:cxn>
                <a:cxn ang="0">
                  <a:pos x="388" y="434"/>
                </a:cxn>
                <a:cxn ang="0">
                  <a:pos x="388" y="813"/>
                </a:cxn>
                <a:cxn ang="0">
                  <a:pos x="399" y="824"/>
                </a:cxn>
                <a:cxn ang="0">
                  <a:pos x="432" y="824"/>
                </a:cxn>
                <a:cxn ang="0">
                  <a:pos x="432" y="813"/>
                </a:cxn>
                <a:cxn ang="0">
                  <a:pos x="443" y="791"/>
                </a:cxn>
                <a:cxn ang="0">
                  <a:pos x="443" y="780"/>
                </a:cxn>
                <a:cxn ang="0">
                  <a:pos x="443" y="434"/>
                </a:cxn>
              </a:cxnLst>
              <a:rect l="0" t="0" r="r" b="b"/>
              <a:pathLst>
                <a:path w="820" h="824">
                  <a:moveTo>
                    <a:pt x="443" y="434"/>
                  </a:moveTo>
                  <a:lnTo>
                    <a:pt x="809" y="434"/>
                  </a:lnTo>
                  <a:lnTo>
                    <a:pt x="820" y="423"/>
                  </a:lnTo>
                  <a:lnTo>
                    <a:pt x="820" y="401"/>
                  </a:lnTo>
                  <a:lnTo>
                    <a:pt x="809" y="390"/>
                  </a:lnTo>
                  <a:lnTo>
                    <a:pt x="809" y="379"/>
                  </a:lnTo>
                  <a:lnTo>
                    <a:pt x="443" y="379"/>
                  </a:lnTo>
                  <a:lnTo>
                    <a:pt x="443" y="22"/>
                  </a:lnTo>
                  <a:lnTo>
                    <a:pt x="432" y="11"/>
                  </a:lnTo>
                  <a:lnTo>
                    <a:pt x="432" y="0"/>
                  </a:lnTo>
                  <a:lnTo>
                    <a:pt x="399" y="0"/>
                  </a:lnTo>
                  <a:lnTo>
                    <a:pt x="388" y="11"/>
                  </a:lnTo>
                  <a:lnTo>
                    <a:pt x="388" y="379"/>
                  </a:lnTo>
                  <a:lnTo>
                    <a:pt x="33" y="379"/>
                  </a:lnTo>
                  <a:lnTo>
                    <a:pt x="11" y="390"/>
                  </a:lnTo>
                  <a:lnTo>
                    <a:pt x="0" y="390"/>
                  </a:lnTo>
                  <a:lnTo>
                    <a:pt x="0" y="423"/>
                  </a:lnTo>
                  <a:lnTo>
                    <a:pt x="11" y="434"/>
                  </a:lnTo>
                  <a:lnTo>
                    <a:pt x="388" y="434"/>
                  </a:lnTo>
                  <a:lnTo>
                    <a:pt x="388" y="813"/>
                  </a:lnTo>
                  <a:lnTo>
                    <a:pt x="399" y="824"/>
                  </a:lnTo>
                  <a:lnTo>
                    <a:pt x="432" y="824"/>
                  </a:lnTo>
                  <a:lnTo>
                    <a:pt x="432" y="813"/>
                  </a:lnTo>
                  <a:lnTo>
                    <a:pt x="443" y="791"/>
                  </a:lnTo>
                  <a:lnTo>
                    <a:pt x="443" y="780"/>
                  </a:lnTo>
                  <a:lnTo>
                    <a:pt x="443" y="4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46" name="Freeform 78"/>
            <p:cNvSpPr>
              <a:spLocks/>
            </p:cNvSpPr>
            <p:nvPr/>
          </p:nvSpPr>
          <p:spPr bwMode="auto">
            <a:xfrm>
              <a:off x="18061" y="8604"/>
              <a:ext cx="399" cy="747"/>
            </a:xfrm>
            <a:custGeom>
              <a:avLst/>
              <a:gdLst/>
              <a:ahLst/>
              <a:cxnLst>
                <a:cxn ang="0">
                  <a:pos x="244" y="34"/>
                </a:cxn>
                <a:cxn ang="0">
                  <a:pos x="244" y="0"/>
                </a:cxn>
                <a:cxn ang="0">
                  <a:pos x="211" y="0"/>
                </a:cxn>
                <a:cxn ang="0">
                  <a:pos x="133" y="45"/>
                </a:cxn>
                <a:cxn ang="0">
                  <a:pos x="56" y="67"/>
                </a:cxn>
                <a:cxn ang="0">
                  <a:pos x="0" y="67"/>
                </a:cxn>
                <a:cxn ang="0">
                  <a:pos x="0" y="112"/>
                </a:cxn>
                <a:cxn ang="0">
                  <a:pos x="67" y="112"/>
                </a:cxn>
                <a:cxn ang="0">
                  <a:pos x="111" y="101"/>
                </a:cxn>
                <a:cxn ang="0">
                  <a:pos x="156" y="78"/>
                </a:cxn>
                <a:cxn ang="0">
                  <a:pos x="156" y="680"/>
                </a:cxn>
                <a:cxn ang="0">
                  <a:pos x="145" y="691"/>
                </a:cxn>
                <a:cxn ang="0">
                  <a:pos x="122" y="702"/>
                </a:cxn>
                <a:cxn ang="0">
                  <a:pos x="0" y="702"/>
                </a:cxn>
                <a:cxn ang="0">
                  <a:pos x="0" y="747"/>
                </a:cxn>
                <a:cxn ang="0">
                  <a:pos x="399" y="747"/>
                </a:cxn>
                <a:cxn ang="0">
                  <a:pos x="399" y="702"/>
                </a:cxn>
                <a:cxn ang="0">
                  <a:pos x="278" y="702"/>
                </a:cxn>
                <a:cxn ang="0">
                  <a:pos x="244" y="669"/>
                </a:cxn>
                <a:cxn ang="0">
                  <a:pos x="244" y="657"/>
                </a:cxn>
                <a:cxn ang="0">
                  <a:pos x="244" y="34"/>
                </a:cxn>
              </a:cxnLst>
              <a:rect l="0" t="0" r="r" b="b"/>
              <a:pathLst>
                <a:path w="399" h="747">
                  <a:moveTo>
                    <a:pt x="244" y="34"/>
                  </a:moveTo>
                  <a:lnTo>
                    <a:pt x="244" y="0"/>
                  </a:lnTo>
                  <a:lnTo>
                    <a:pt x="211" y="0"/>
                  </a:lnTo>
                  <a:lnTo>
                    <a:pt x="133" y="45"/>
                  </a:lnTo>
                  <a:lnTo>
                    <a:pt x="56" y="67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67" y="112"/>
                  </a:lnTo>
                  <a:lnTo>
                    <a:pt x="111" y="101"/>
                  </a:lnTo>
                  <a:lnTo>
                    <a:pt x="156" y="78"/>
                  </a:lnTo>
                  <a:lnTo>
                    <a:pt x="156" y="680"/>
                  </a:lnTo>
                  <a:lnTo>
                    <a:pt x="145" y="691"/>
                  </a:lnTo>
                  <a:lnTo>
                    <a:pt x="122" y="702"/>
                  </a:lnTo>
                  <a:lnTo>
                    <a:pt x="0" y="702"/>
                  </a:lnTo>
                  <a:lnTo>
                    <a:pt x="0" y="747"/>
                  </a:lnTo>
                  <a:lnTo>
                    <a:pt x="399" y="747"/>
                  </a:lnTo>
                  <a:lnTo>
                    <a:pt x="399" y="702"/>
                  </a:lnTo>
                  <a:lnTo>
                    <a:pt x="278" y="702"/>
                  </a:lnTo>
                  <a:lnTo>
                    <a:pt x="244" y="669"/>
                  </a:lnTo>
                  <a:lnTo>
                    <a:pt x="244" y="657"/>
                  </a:lnTo>
                  <a:lnTo>
                    <a:pt x="244" y="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47" name="Freeform 79"/>
            <p:cNvSpPr>
              <a:spLocks/>
            </p:cNvSpPr>
            <p:nvPr/>
          </p:nvSpPr>
          <p:spPr bwMode="auto">
            <a:xfrm>
              <a:off x="19236" y="8326"/>
              <a:ext cx="776" cy="780"/>
            </a:xfrm>
            <a:custGeom>
              <a:avLst/>
              <a:gdLst/>
              <a:ahLst/>
              <a:cxnLst>
                <a:cxn ang="0">
                  <a:pos x="433" y="390"/>
                </a:cxn>
                <a:cxn ang="0">
                  <a:pos x="776" y="44"/>
                </a:cxn>
                <a:cxn ang="0">
                  <a:pos x="776" y="33"/>
                </a:cxn>
                <a:cxn ang="0">
                  <a:pos x="743" y="0"/>
                </a:cxn>
                <a:cxn ang="0">
                  <a:pos x="732" y="0"/>
                </a:cxn>
                <a:cxn ang="0">
                  <a:pos x="388" y="345"/>
                </a:cxn>
                <a:cxn ang="0">
                  <a:pos x="45" y="0"/>
                </a:cxn>
                <a:cxn ang="0">
                  <a:pos x="34" y="0"/>
                </a:cxn>
                <a:cxn ang="0">
                  <a:pos x="0" y="33"/>
                </a:cxn>
                <a:cxn ang="0">
                  <a:pos x="0" y="44"/>
                </a:cxn>
                <a:cxn ang="0">
                  <a:pos x="344" y="390"/>
                </a:cxn>
                <a:cxn ang="0">
                  <a:pos x="11" y="724"/>
                </a:cxn>
                <a:cxn ang="0">
                  <a:pos x="0" y="746"/>
                </a:cxn>
                <a:cxn ang="0">
                  <a:pos x="34" y="780"/>
                </a:cxn>
                <a:cxn ang="0">
                  <a:pos x="45" y="780"/>
                </a:cxn>
                <a:cxn ang="0">
                  <a:pos x="388" y="434"/>
                </a:cxn>
                <a:cxn ang="0">
                  <a:pos x="710" y="757"/>
                </a:cxn>
                <a:cxn ang="0">
                  <a:pos x="732" y="768"/>
                </a:cxn>
                <a:cxn ang="0">
                  <a:pos x="743" y="780"/>
                </a:cxn>
                <a:cxn ang="0">
                  <a:pos x="776" y="746"/>
                </a:cxn>
                <a:cxn ang="0">
                  <a:pos x="776" y="735"/>
                </a:cxn>
                <a:cxn ang="0">
                  <a:pos x="754" y="713"/>
                </a:cxn>
                <a:cxn ang="0">
                  <a:pos x="433" y="390"/>
                </a:cxn>
              </a:cxnLst>
              <a:rect l="0" t="0" r="r" b="b"/>
              <a:pathLst>
                <a:path w="776" h="780">
                  <a:moveTo>
                    <a:pt x="433" y="390"/>
                  </a:moveTo>
                  <a:lnTo>
                    <a:pt x="776" y="44"/>
                  </a:lnTo>
                  <a:lnTo>
                    <a:pt x="776" y="33"/>
                  </a:lnTo>
                  <a:lnTo>
                    <a:pt x="743" y="0"/>
                  </a:lnTo>
                  <a:lnTo>
                    <a:pt x="732" y="0"/>
                  </a:lnTo>
                  <a:lnTo>
                    <a:pt x="388" y="345"/>
                  </a:lnTo>
                  <a:lnTo>
                    <a:pt x="45" y="0"/>
                  </a:lnTo>
                  <a:lnTo>
                    <a:pt x="34" y="0"/>
                  </a:lnTo>
                  <a:lnTo>
                    <a:pt x="0" y="33"/>
                  </a:lnTo>
                  <a:lnTo>
                    <a:pt x="0" y="44"/>
                  </a:lnTo>
                  <a:lnTo>
                    <a:pt x="344" y="390"/>
                  </a:lnTo>
                  <a:lnTo>
                    <a:pt x="11" y="724"/>
                  </a:lnTo>
                  <a:lnTo>
                    <a:pt x="0" y="746"/>
                  </a:lnTo>
                  <a:lnTo>
                    <a:pt x="34" y="780"/>
                  </a:lnTo>
                  <a:lnTo>
                    <a:pt x="45" y="780"/>
                  </a:lnTo>
                  <a:lnTo>
                    <a:pt x="388" y="434"/>
                  </a:lnTo>
                  <a:lnTo>
                    <a:pt x="710" y="757"/>
                  </a:lnTo>
                  <a:lnTo>
                    <a:pt x="732" y="768"/>
                  </a:lnTo>
                  <a:lnTo>
                    <a:pt x="743" y="780"/>
                  </a:lnTo>
                  <a:lnTo>
                    <a:pt x="776" y="746"/>
                  </a:lnTo>
                  <a:lnTo>
                    <a:pt x="776" y="735"/>
                  </a:lnTo>
                  <a:lnTo>
                    <a:pt x="754" y="713"/>
                  </a:lnTo>
                  <a:lnTo>
                    <a:pt x="433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48" name="Freeform 80"/>
            <p:cNvSpPr>
              <a:spLocks/>
            </p:cNvSpPr>
            <p:nvPr/>
          </p:nvSpPr>
          <p:spPr bwMode="auto">
            <a:xfrm>
              <a:off x="20733" y="8627"/>
              <a:ext cx="177" cy="178"/>
            </a:xfrm>
            <a:custGeom>
              <a:avLst/>
              <a:gdLst/>
              <a:ahLst/>
              <a:cxnLst>
                <a:cxn ang="0">
                  <a:pos x="177" y="89"/>
                </a:cxn>
                <a:cxn ang="0">
                  <a:pos x="166" y="55"/>
                </a:cxn>
                <a:cxn ang="0">
                  <a:pos x="122" y="11"/>
                </a:cxn>
                <a:cxn ang="0">
                  <a:pos x="88" y="0"/>
                </a:cxn>
                <a:cxn ang="0">
                  <a:pos x="55" y="11"/>
                </a:cxn>
                <a:cxn ang="0">
                  <a:pos x="11" y="55"/>
                </a:cxn>
                <a:cxn ang="0">
                  <a:pos x="0" y="89"/>
                </a:cxn>
                <a:cxn ang="0">
                  <a:pos x="11" y="122"/>
                </a:cxn>
                <a:cxn ang="0">
                  <a:pos x="55" y="167"/>
                </a:cxn>
                <a:cxn ang="0">
                  <a:pos x="88" y="178"/>
                </a:cxn>
                <a:cxn ang="0">
                  <a:pos x="122" y="167"/>
                </a:cxn>
                <a:cxn ang="0">
                  <a:pos x="166" y="122"/>
                </a:cxn>
                <a:cxn ang="0">
                  <a:pos x="177" y="89"/>
                </a:cxn>
              </a:cxnLst>
              <a:rect l="0" t="0" r="r" b="b"/>
              <a:pathLst>
                <a:path w="177" h="178">
                  <a:moveTo>
                    <a:pt x="177" y="89"/>
                  </a:moveTo>
                  <a:lnTo>
                    <a:pt x="166" y="55"/>
                  </a:lnTo>
                  <a:lnTo>
                    <a:pt x="122" y="11"/>
                  </a:lnTo>
                  <a:lnTo>
                    <a:pt x="88" y="0"/>
                  </a:lnTo>
                  <a:lnTo>
                    <a:pt x="55" y="11"/>
                  </a:lnTo>
                  <a:lnTo>
                    <a:pt x="11" y="55"/>
                  </a:lnTo>
                  <a:lnTo>
                    <a:pt x="0" y="89"/>
                  </a:lnTo>
                  <a:lnTo>
                    <a:pt x="11" y="122"/>
                  </a:lnTo>
                  <a:lnTo>
                    <a:pt x="55" y="167"/>
                  </a:lnTo>
                  <a:lnTo>
                    <a:pt x="88" y="178"/>
                  </a:lnTo>
                  <a:lnTo>
                    <a:pt x="122" y="167"/>
                  </a:lnTo>
                  <a:lnTo>
                    <a:pt x="166" y="122"/>
                  </a:lnTo>
                  <a:lnTo>
                    <a:pt x="177" y="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49" name="Freeform 81"/>
            <p:cNvSpPr>
              <a:spLocks/>
            </p:cNvSpPr>
            <p:nvPr/>
          </p:nvSpPr>
          <p:spPr bwMode="auto">
            <a:xfrm>
              <a:off x="21442" y="8627"/>
              <a:ext cx="178" cy="178"/>
            </a:xfrm>
            <a:custGeom>
              <a:avLst/>
              <a:gdLst/>
              <a:ahLst/>
              <a:cxnLst>
                <a:cxn ang="0">
                  <a:pos x="178" y="89"/>
                </a:cxn>
                <a:cxn ang="0">
                  <a:pos x="166" y="55"/>
                </a:cxn>
                <a:cxn ang="0">
                  <a:pos x="122" y="11"/>
                </a:cxn>
                <a:cxn ang="0">
                  <a:pos x="89" y="0"/>
                </a:cxn>
                <a:cxn ang="0">
                  <a:pos x="56" y="11"/>
                </a:cxn>
                <a:cxn ang="0">
                  <a:pos x="11" y="55"/>
                </a:cxn>
                <a:cxn ang="0">
                  <a:pos x="0" y="89"/>
                </a:cxn>
                <a:cxn ang="0">
                  <a:pos x="11" y="122"/>
                </a:cxn>
                <a:cxn ang="0">
                  <a:pos x="56" y="167"/>
                </a:cxn>
                <a:cxn ang="0">
                  <a:pos x="89" y="178"/>
                </a:cxn>
                <a:cxn ang="0">
                  <a:pos x="122" y="167"/>
                </a:cxn>
                <a:cxn ang="0">
                  <a:pos x="166" y="122"/>
                </a:cxn>
                <a:cxn ang="0">
                  <a:pos x="178" y="89"/>
                </a:cxn>
              </a:cxnLst>
              <a:rect l="0" t="0" r="r" b="b"/>
              <a:pathLst>
                <a:path w="178" h="178">
                  <a:moveTo>
                    <a:pt x="178" y="89"/>
                  </a:moveTo>
                  <a:lnTo>
                    <a:pt x="166" y="55"/>
                  </a:lnTo>
                  <a:lnTo>
                    <a:pt x="122" y="11"/>
                  </a:lnTo>
                  <a:lnTo>
                    <a:pt x="89" y="0"/>
                  </a:lnTo>
                  <a:lnTo>
                    <a:pt x="56" y="11"/>
                  </a:lnTo>
                  <a:lnTo>
                    <a:pt x="11" y="55"/>
                  </a:lnTo>
                  <a:lnTo>
                    <a:pt x="0" y="89"/>
                  </a:lnTo>
                  <a:lnTo>
                    <a:pt x="11" y="122"/>
                  </a:lnTo>
                  <a:lnTo>
                    <a:pt x="56" y="167"/>
                  </a:lnTo>
                  <a:lnTo>
                    <a:pt x="89" y="178"/>
                  </a:lnTo>
                  <a:lnTo>
                    <a:pt x="122" y="167"/>
                  </a:lnTo>
                  <a:lnTo>
                    <a:pt x="166" y="122"/>
                  </a:lnTo>
                  <a:lnTo>
                    <a:pt x="178" y="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50" name="Freeform 82"/>
            <p:cNvSpPr>
              <a:spLocks/>
            </p:cNvSpPr>
            <p:nvPr/>
          </p:nvSpPr>
          <p:spPr bwMode="auto">
            <a:xfrm>
              <a:off x="22152" y="8627"/>
              <a:ext cx="177" cy="178"/>
            </a:xfrm>
            <a:custGeom>
              <a:avLst/>
              <a:gdLst/>
              <a:ahLst/>
              <a:cxnLst>
                <a:cxn ang="0">
                  <a:pos x="177" y="89"/>
                </a:cxn>
                <a:cxn ang="0">
                  <a:pos x="166" y="55"/>
                </a:cxn>
                <a:cxn ang="0">
                  <a:pos x="122" y="11"/>
                </a:cxn>
                <a:cxn ang="0">
                  <a:pos x="88" y="0"/>
                </a:cxn>
                <a:cxn ang="0">
                  <a:pos x="55" y="11"/>
                </a:cxn>
                <a:cxn ang="0">
                  <a:pos x="11" y="55"/>
                </a:cxn>
                <a:cxn ang="0">
                  <a:pos x="0" y="89"/>
                </a:cxn>
                <a:cxn ang="0">
                  <a:pos x="11" y="122"/>
                </a:cxn>
                <a:cxn ang="0">
                  <a:pos x="55" y="167"/>
                </a:cxn>
                <a:cxn ang="0">
                  <a:pos x="88" y="178"/>
                </a:cxn>
                <a:cxn ang="0">
                  <a:pos x="122" y="167"/>
                </a:cxn>
                <a:cxn ang="0">
                  <a:pos x="166" y="122"/>
                </a:cxn>
                <a:cxn ang="0">
                  <a:pos x="177" y="89"/>
                </a:cxn>
              </a:cxnLst>
              <a:rect l="0" t="0" r="r" b="b"/>
              <a:pathLst>
                <a:path w="177" h="178">
                  <a:moveTo>
                    <a:pt x="177" y="89"/>
                  </a:moveTo>
                  <a:lnTo>
                    <a:pt x="166" y="55"/>
                  </a:lnTo>
                  <a:lnTo>
                    <a:pt x="122" y="11"/>
                  </a:lnTo>
                  <a:lnTo>
                    <a:pt x="88" y="0"/>
                  </a:lnTo>
                  <a:lnTo>
                    <a:pt x="55" y="11"/>
                  </a:lnTo>
                  <a:lnTo>
                    <a:pt x="11" y="55"/>
                  </a:lnTo>
                  <a:lnTo>
                    <a:pt x="0" y="89"/>
                  </a:lnTo>
                  <a:lnTo>
                    <a:pt x="11" y="122"/>
                  </a:lnTo>
                  <a:lnTo>
                    <a:pt x="55" y="167"/>
                  </a:lnTo>
                  <a:lnTo>
                    <a:pt x="88" y="178"/>
                  </a:lnTo>
                  <a:lnTo>
                    <a:pt x="122" y="167"/>
                  </a:lnTo>
                  <a:lnTo>
                    <a:pt x="166" y="122"/>
                  </a:lnTo>
                  <a:lnTo>
                    <a:pt x="177" y="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51" name="Freeform 83"/>
            <p:cNvSpPr>
              <a:spLocks/>
            </p:cNvSpPr>
            <p:nvPr/>
          </p:nvSpPr>
          <p:spPr bwMode="auto">
            <a:xfrm>
              <a:off x="23049" y="8326"/>
              <a:ext cx="776" cy="780"/>
            </a:xfrm>
            <a:custGeom>
              <a:avLst/>
              <a:gdLst/>
              <a:ahLst/>
              <a:cxnLst>
                <a:cxn ang="0">
                  <a:pos x="433" y="390"/>
                </a:cxn>
                <a:cxn ang="0">
                  <a:pos x="776" y="44"/>
                </a:cxn>
                <a:cxn ang="0">
                  <a:pos x="776" y="33"/>
                </a:cxn>
                <a:cxn ang="0">
                  <a:pos x="743" y="0"/>
                </a:cxn>
                <a:cxn ang="0">
                  <a:pos x="732" y="0"/>
                </a:cxn>
                <a:cxn ang="0">
                  <a:pos x="388" y="345"/>
                </a:cxn>
                <a:cxn ang="0">
                  <a:pos x="45" y="0"/>
                </a:cxn>
                <a:cxn ang="0">
                  <a:pos x="34" y="0"/>
                </a:cxn>
                <a:cxn ang="0">
                  <a:pos x="0" y="33"/>
                </a:cxn>
                <a:cxn ang="0">
                  <a:pos x="0" y="44"/>
                </a:cxn>
                <a:cxn ang="0">
                  <a:pos x="344" y="390"/>
                </a:cxn>
                <a:cxn ang="0">
                  <a:pos x="12" y="724"/>
                </a:cxn>
                <a:cxn ang="0">
                  <a:pos x="0" y="746"/>
                </a:cxn>
                <a:cxn ang="0">
                  <a:pos x="34" y="780"/>
                </a:cxn>
                <a:cxn ang="0">
                  <a:pos x="45" y="780"/>
                </a:cxn>
                <a:cxn ang="0">
                  <a:pos x="388" y="434"/>
                </a:cxn>
                <a:cxn ang="0">
                  <a:pos x="710" y="757"/>
                </a:cxn>
                <a:cxn ang="0">
                  <a:pos x="732" y="768"/>
                </a:cxn>
                <a:cxn ang="0">
                  <a:pos x="743" y="780"/>
                </a:cxn>
                <a:cxn ang="0">
                  <a:pos x="776" y="746"/>
                </a:cxn>
                <a:cxn ang="0">
                  <a:pos x="776" y="735"/>
                </a:cxn>
                <a:cxn ang="0">
                  <a:pos x="754" y="713"/>
                </a:cxn>
                <a:cxn ang="0">
                  <a:pos x="433" y="390"/>
                </a:cxn>
              </a:cxnLst>
              <a:rect l="0" t="0" r="r" b="b"/>
              <a:pathLst>
                <a:path w="776" h="780">
                  <a:moveTo>
                    <a:pt x="433" y="390"/>
                  </a:moveTo>
                  <a:lnTo>
                    <a:pt x="776" y="44"/>
                  </a:lnTo>
                  <a:lnTo>
                    <a:pt x="776" y="33"/>
                  </a:lnTo>
                  <a:lnTo>
                    <a:pt x="743" y="0"/>
                  </a:lnTo>
                  <a:lnTo>
                    <a:pt x="732" y="0"/>
                  </a:lnTo>
                  <a:lnTo>
                    <a:pt x="388" y="345"/>
                  </a:lnTo>
                  <a:lnTo>
                    <a:pt x="45" y="0"/>
                  </a:lnTo>
                  <a:lnTo>
                    <a:pt x="34" y="0"/>
                  </a:lnTo>
                  <a:lnTo>
                    <a:pt x="0" y="33"/>
                  </a:lnTo>
                  <a:lnTo>
                    <a:pt x="0" y="44"/>
                  </a:lnTo>
                  <a:lnTo>
                    <a:pt x="344" y="390"/>
                  </a:lnTo>
                  <a:lnTo>
                    <a:pt x="12" y="724"/>
                  </a:lnTo>
                  <a:lnTo>
                    <a:pt x="0" y="746"/>
                  </a:lnTo>
                  <a:lnTo>
                    <a:pt x="34" y="780"/>
                  </a:lnTo>
                  <a:lnTo>
                    <a:pt x="45" y="780"/>
                  </a:lnTo>
                  <a:lnTo>
                    <a:pt x="388" y="434"/>
                  </a:lnTo>
                  <a:lnTo>
                    <a:pt x="710" y="757"/>
                  </a:lnTo>
                  <a:lnTo>
                    <a:pt x="732" y="768"/>
                  </a:lnTo>
                  <a:lnTo>
                    <a:pt x="743" y="780"/>
                  </a:lnTo>
                  <a:lnTo>
                    <a:pt x="776" y="746"/>
                  </a:lnTo>
                  <a:lnTo>
                    <a:pt x="776" y="735"/>
                  </a:lnTo>
                  <a:lnTo>
                    <a:pt x="754" y="713"/>
                  </a:lnTo>
                  <a:lnTo>
                    <a:pt x="433" y="3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52" name="Freeform 84"/>
            <p:cNvSpPr>
              <a:spLocks/>
            </p:cNvSpPr>
            <p:nvPr/>
          </p:nvSpPr>
          <p:spPr bwMode="auto">
            <a:xfrm>
              <a:off x="24479" y="8025"/>
              <a:ext cx="1608" cy="1092"/>
            </a:xfrm>
            <a:custGeom>
              <a:avLst/>
              <a:gdLst/>
              <a:ahLst/>
              <a:cxnLst>
                <a:cxn ang="0">
                  <a:pos x="1419" y="100"/>
                </a:cxn>
                <a:cxn ang="0">
                  <a:pos x="1464" y="56"/>
                </a:cxn>
                <a:cxn ang="0">
                  <a:pos x="1585" y="45"/>
                </a:cxn>
                <a:cxn ang="0">
                  <a:pos x="1608" y="11"/>
                </a:cxn>
                <a:cxn ang="0">
                  <a:pos x="1308" y="0"/>
                </a:cxn>
                <a:cxn ang="0">
                  <a:pos x="699" y="936"/>
                </a:cxn>
                <a:cxn ang="0">
                  <a:pos x="577" y="11"/>
                </a:cxn>
                <a:cxn ang="0">
                  <a:pos x="277" y="0"/>
                </a:cxn>
                <a:cxn ang="0">
                  <a:pos x="266" y="34"/>
                </a:cxn>
                <a:cxn ang="0">
                  <a:pos x="377" y="45"/>
                </a:cxn>
                <a:cxn ang="0">
                  <a:pos x="411" y="56"/>
                </a:cxn>
                <a:cxn ang="0">
                  <a:pos x="200" y="925"/>
                </a:cxn>
                <a:cxn ang="0">
                  <a:pos x="144" y="1014"/>
                </a:cxn>
                <a:cxn ang="0">
                  <a:pos x="34" y="1047"/>
                </a:cxn>
                <a:cxn ang="0">
                  <a:pos x="0" y="1058"/>
                </a:cxn>
                <a:cxn ang="0">
                  <a:pos x="11" y="1092"/>
                </a:cxn>
                <a:cxn ang="0">
                  <a:pos x="377" y="1081"/>
                </a:cxn>
                <a:cxn ang="0">
                  <a:pos x="311" y="1047"/>
                </a:cxn>
                <a:cxn ang="0">
                  <a:pos x="255" y="1025"/>
                </a:cxn>
                <a:cxn ang="0">
                  <a:pos x="244" y="936"/>
                </a:cxn>
                <a:cxn ang="0">
                  <a:pos x="599" y="1058"/>
                </a:cxn>
                <a:cxn ang="0">
                  <a:pos x="610" y="1081"/>
                </a:cxn>
                <a:cxn ang="0">
                  <a:pos x="643" y="1092"/>
                </a:cxn>
                <a:cxn ang="0">
                  <a:pos x="665" y="1058"/>
                </a:cxn>
                <a:cxn ang="0">
                  <a:pos x="1076" y="969"/>
                </a:cxn>
                <a:cxn ang="0">
                  <a:pos x="1064" y="1014"/>
                </a:cxn>
                <a:cxn ang="0">
                  <a:pos x="987" y="1036"/>
                </a:cxn>
                <a:cxn ang="0">
                  <a:pos x="898" y="1047"/>
                </a:cxn>
                <a:cxn ang="0">
                  <a:pos x="887" y="1069"/>
                </a:cxn>
                <a:cxn ang="0">
                  <a:pos x="898" y="1092"/>
                </a:cxn>
                <a:cxn ang="0">
                  <a:pos x="1342" y="1081"/>
                </a:cxn>
                <a:cxn ang="0">
                  <a:pos x="1264" y="1047"/>
                </a:cxn>
                <a:cxn ang="0">
                  <a:pos x="1209" y="1036"/>
                </a:cxn>
                <a:cxn ang="0">
                  <a:pos x="1198" y="969"/>
                </a:cxn>
              </a:cxnLst>
              <a:rect l="0" t="0" r="r" b="b"/>
              <a:pathLst>
                <a:path w="1608" h="1092">
                  <a:moveTo>
                    <a:pt x="1419" y="123"/>
                  </a:moveTo>
                  <a:lnTo>
                    <a:pt x="1419" y="100"/>
                  </a:lnTo>
                  <a:lnTo>
                    <a:pt x="1441" y="56"/>
                  </a:lnTo>
                  <a:lnTo>
                    <a:pt x="1464" y="56"/>
                  </a:lnTo>
                  <a:lnTo>
                    <a:pt x="1497" y="45"/>
                  </a:lnTo>
                  <a:lnTo>
                    <a:pt x="1585" y="45"/>
                  </a:lnTo>
                  <a:lnTo>
                    <a:pt x="1597" y="34"/>
                  </a:lnTo>
                  <a:lnTo>
                    <a:pt x="1608" y="11"/>
                  </a:lnTo>
                  <a:lnTo>
                    <a:pt x="1597" y="0"/>
                  </a:lnTo>
                  <a:lnTo>
                    <a:pt x="1308" y="0"/>
                  </a:lnTo>
                  <a:lnTo>
                    <a:pt x="1286" y="22"/>
                  </a:lnTo>
                  <a:lnTo>
                    <a:pt x="699" y="936"/>
                  </a:lnTo>
                  <a:lnTo>
                    <a:pt x="577" y="34"/>
                  </a:lnTo>
                  <a:lnTo>
                    <a:pt x="577" y="11"/>
                  </a:lnTo>
                  <a:lnTo>
                    <a:pt x="566" y="0"/>
                  </a:lnTo>
                  <a:lnTo>
                    <a:pt x="277" y="0"/>
                  </a:lnTo>
                  <a:lnTo>
                    <a:pt x="266" y="11"/>
                  </a:lnTo>
                  <a:lnTo>
                    <a:pt x="266" y="34"/>
                  </a:lnTo>
                  <a:lnTo>
                    <a:pt x="277" y="45"/>
                  </a:lnTo>
                  <a:lnTo>
                    <a:pt x="377" y="45"/>
                  </a:lnTo>
                  <a:lnTo>
                    <a:pt x="399" y="56"/>
                  </a:lnTo>
                  <a:lnTo>
                    <a:pt x="411" y="56"/>
                  </a:lnTo>
                  <a:lnTo>
                    <a:pt x="411" y="100"/>
                  </a:lnTo>
                  <a:lnTo>
                    <a:pt x="200" y="925"/>
                  </a:lnTo>
                  <a:lnTo>
                    <a:pt x="167" y="991"/>
                  </a:lnTo>
                  <a:lnTo>
                    <a:pt x="144" y="1014"/>
                  </a:lnTo>
                  <a:lnTo>
                    <a:pt x="122" y="1025"/>
                  </a:lnTo>
                  <a:lnTo>
                    <a:pt x="34" y="1047"/>
                  </a:lnTo>
                  <a:lnTo>
                    <a:pt x="11" y="1047"/>
                  </a:lnTo>
                  <a:lnTo>
                    <a:pt x="0" y="1058"/>
                  </a:lnTo>
                  <a:lnTo>
                    <a:pt x="0" y="1081"/>
                  </a:lnTo>
                  <a:lnTo>
                    <a:pt x="11" y="1092"/>
                  </a:lnTo>
                  <a:lnTo>
                    <a:pt x="366" y="1092"/>
                  </a:lnTo>
                  <a:lnTo>
                    <a:pt x="377" y="1081"/>
                  </a:lnTo>
                  <a:lnTo>
                    <a:pt x="377" y="1047"/>
                  </a:lnTo>
                  <a:lnTo>
                    <a:pt x="311" y="1047"/>
                  </a:lnTo>
                  <a:lnTo>
                    <a:pt x="277" y="1036"/>
                  </a:lnTo>
                  <a:lnTo>
                    <a:pt x="255" y="1025"/>
                  </a:lnTo>
                  <a:lnTo>
                    <a:pt x="244" y="1003"/>
                  </a:lnTo>
                  <a:lnTo>
                    <a:pt x="244" y="936"/>
                  </a:lnTo>
                  <a:lnTo>
                    <a:pt x="466" y="56"/>
                  </a:lnTo>
                  <a:lnTo>
                    <a:pt x="599" y="1058"/>
                  </a:lnTo>
                  <a:lnTo>
                    <a:pt x="599" y="1069"/>
                  </a:lnTo>
                  <a:lnTo>
                    <a:pt x="610" y="1081"/>
                  </a:lnTo>
                  <a:lnTo>
                    <a:pt x="610" y="1092"/>
                  </a:lnTo>
                  <a:lnTo>
                    <a:pt x="643" y="1092"/>
                  </a:lnTo>
                  <a:lnTo>
                    <a:pt x="654" y="1081"/>
                  </a:lnTo>
                  <a:lnTo>
                    <a:pt x="665" y="1058"/>
                  </a:lnTo>
                  <a:lnTo>
                    <a:pt x="1308" y="45"/>
                  </a:lnTo>
                  <a:lnTo>
                    <a:pt x="1076" y="969"/>
                  </a:lnTo>
                  <a:lnTo>
                    <a:pt x="1076" y="991"/>
                  </a:lnTo>
                  <a:lnTo>
                    <a:pt x="1064" y="1014"/>
                  </a:lnTo>
                  <a:lnTo>
                    <a:pt x="1042" y="1036"/>
                  </a:lnTo>
                  <a:lnTo>
                    <a:pt x="987" y="1036"/>
                  </a:lnTo>
                  <a:lnTo>
                    <a:pt x="931" y="1047"/>
                  </a:lnTo>
                  <a:lnTo>
                    <a:pt x="898" y="1047"/>
                  </a:lnTo>
                  <a:lnTo>
                    <a:pt x="898" y="1058"/>
                  </a:lnTo>
                  <a:lnTo>
                    <a:pt x="887" y="1069"/>
                  </a:lnTo>
                  <a:lnTo>
                    <a:pt x="887" y="1081"/>
                  </a:lnTo>
                  <a:lnTo>
                    <a:pt x="898" y="1092"/>
                  </a:lnTo>
                  <a:lnTo>
                    <a:pt x="1331" y="1092"/>
                  </a:lnTo>
                  <a:lnTo>
                    <a:pt x="1342" y="1081"/>
                  </a:lnTo>
                  <a:lnTo>
                    <a:pt x="1342" y="1047"/>
                  </a:lnTo>
                  <a:lnTo>
                    <a:pt x="1264" y="1047"/>
                  </a:lnTo>
                  <a:lnTo>
                    <a:pt x="1231" y="1036"/>
                  </a:lnTo>
                  <a:lnTo>
                    <a:pt x="1209" y="1036"/>
                  </a:lnTo>
                  <a:lnTo>
                    <a:pt x="1198" y="1025"/>
                  </a:lnTo>
                  <a:lnTo>
                    <a:pt x="1198" y="969"/>
                  </a:lnTo>
                  <a:lnTo>
                    <a:pt x="1419" y="1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53" name="Freeform 85"/>
            <p:cNvSpPr>
              <a:spLocks noEditPoints="1"/>
            </p:cNvSpPr>
            <p:nvPr/>
          </p:nvSpPr>
          <p:spPr bwMode="auto">
            <a:xfrm>
              <a:off x="25965" y="8604"/>
              <a:ext cx="487" cy="980"/>
            </a:xfrm>
            <a:custGeom>
              <a:avLst/>
              <a:gdLst/>
              <a:ahLst/>
              <a:cxnLst>
                <a:cxn ang="0">
                  <a:pos x="487" y="45"/>
                </a:cxn>
                <a:cxn ang="0">
                  <a:pos x="487" y="34"/>
                </a:cxn>
                <a:cxn ang="0">
                  <a:pos x="476" y="11"/>
                </a:cxn>
                <a:cxn ang="0">
                  <a:pos x="465" y="0"/>
                </a:cxn>
                <a:cxn ang="0">
                  <a:pos x="443" y="0"/>
                </a:cxn>
                <a:cxn ang="0">
                  <a:pos x="410" y="11"/>
                </a:cxn>
                <a:cxn ang="0">
                  <a:pos x="388" y="34"/>
                </a:cxn>
                <a:cxn ang="0">
                  <a:pos x="388" y="78"/>
                </a:cxn>
                <a:cxn ang="0">
                  <a:pos x="410" y="101"/>
                </a:cxn>
                <a:cxn ang="0">
                  <a:pos x="454" y="101"/>
                </a:cxn>
                <a:cxn ang="0">
                  <a:pos x="476" y="89"/>
                </a:cxn>
                <a:cxn ang="0">
                  <a:pos x="487" y="67"/>
                </a:cxn>
                <a:cxn ang="0">
                  <a:pos x="487" y="45"/>
                </a:cxn>
                <a:cxn ang="0">
                  <a:pos x="255" y="802"/>
                </a:cxn>
                <a:cxn ang="0">
                  <a:pos x="244" y="847"/>
                </a:cxn>
                <a:cxn ang="0">
                  <a:pos x="210" y="880"/>
                </a:cxn>
                <a:cxn ang="0">
                  <a:pos x="188" y="914"/>
                </a:cxn>
                <a:cxn ang="0">
                  <a:pos x="144" y="936"/>
                </a:cxn>
                <a:cxn ang="0">
                  <a:pos x="111" y="947"/>
                </a:cxn>
                <a:cxn ang="0">
                  <a:pos x="66" y="936"/>
                </a:cxn>
                <a:cxn ang="0">
                  <a:pos x="88" y="925"/>
                </a:cxn>
                <a:cxn ang="0">
                  <a:pos x="99" y="914"/>
                </a:cxn>
                <a:cxn ang="0">
                  <a:pos x="111" y="891"/>
                </a:cxn>
                <a:cxn ang="0">
                  <a:pos x="111" y="880"/>
                </a:cxn>
                <a:cxn ang="0">
                  <a:pos x="99" y="858"/>
                </a:cxn>
                <a:cxn ang="0">
                  <a:pos x="88" y="847"/>
                </a:cxn>
                <a:cxn ang="0">
                  <a:pos x="66" y="836"/>
                </a:cxn>
                <a:cxn ang="0">
                  <a:pos x="22" y="858"/>
                </a:cxn>
                <a:cxn ang="0">
                  <a:pos x="0" y="880"/>
                </a:cxn>
                <a:cxn ang="0">
                  <a:pos x="0" y="925"/>
                </a:cxn>
                <a:cxn ang="0">
                  <a:pos x="22" y="947"/>
                </a:cxn>
                <a:cxn ang="0">
                  <a:pos x="44" y="958"/>
                </a:cxn>
                <a:cxn ang="0">
                  <a:pos x="111" y="980"/>
                </a:cxn>
                <a:cxn ang="0">
                  <a:pos x="166" y="969"/>
                </a:cxn>
                <a:cxn ang="0">
                  <a:pos x="244" y="936"/>
                </a:cxn>
                <a:cxn ang="0">
                  <a:pos x="299" y="880"/>
                </a:cxn>
                <a:cxn ang="0">
                  <a:pos x="343" y="802"/>
                </a:cxn>
                <a:cxn ang="0">
                  <a:pos x="443" y="401"/>
                </a:cxn>
                <a:cxn ang="0">
                  <a:pos x="443" y="379"/>
                </a:cxn>
                <a:cxn ang="0">
                  <a:pos x="454" y="357"/>
                </a:cxn>
                <a:cxn ang="0">
                  <a:pos x="432" y="290"/>
                </a:cxn>
                <a:cxn ang="0">
                  <a:pos x="399" y="268"/>
                </a:cxn>
                <a:cxn ang="0">
                  <a:pos x="332" y="245"/>
                </a:cxn>
                <a:cxn ang="0">
                  <a:pos x="244" y="268"/>
                </a:cxn>
                <a:cxn ang="0">
                  <a:pos x="188" y="334"/>
                </a:cxn>
                <a:cxn ang="0">
                  <a:pos x="144" y="390"/>
                </a:cxn>
                <a:cxn ang="0">
                  <a:pos x="133" y="424"/>
                </a:cxn>
                <a:cxn ang="0">
                  <a:pos x="133" y="435"/>
                </a:cxn>
                <a:cxn ang="0">
                  <a:pos x="166" y="435"/>
                </a:cxn>
                <a:cxn ang="0">
                  <a:pos x="177" y="412"/>
                </a:cxn>
                <a:cxn ang="0">
                  <a:pos x="221" y="346"/>
                </a:cxn>
                <a:cxn ang="0">
                  <a:pos x="255" y="312"/>
                </a:cxn>
                <a:cxn ang="0">
                  <a:pos x="288" y="290"/>
                </a:cxn>
                <a:cxn ang="0">
                  <a:pos x="321" y="279"/>
                </a:cxn>
                <a:cxn ang="0">
                  <a:pos x="343" y="279"/>
                </a:cxn>
                <a:cxn ang="0">
                  <a:pos x="354" y="301"/>
                </a:cxn>
                <a:cxn ang="0">
                  <a:pos x="366" y="312"/>
                </a:cxn>
                <a:cxn ang="0">
                  <a:pos x="366" y="368"/>
                </a:cxn>
                <a:cxn ang="0">
                  <a:pos x="255" y="802"/>
                </a:cxn>
              </a:cxnLst>
              <a:rect l="0" t="0" r="r" b="b"/>
              <a:pathLst>
                <a:path w="487" h="980">
                  <a:moveTo>
                    <a:pt x="487" y="45"/>
                  </a:moveTo>
                  <a:lnTo>
                    <a:pt x="487" y="34"/>
                  </a:lnTo>
                  <a:lnTo>
                    <a:pt x="476" y="11"/>
                  </a:lnTo>
                  <a:lnTo>
                    <a:pt x="465" y="0"/>
                  </a:lnTo>
                  <a:lnTo>
                    <a:pt x="443" y="0"/>
                  </a:lnTo>
                  <a:lnTo>
                    <a:pt x="410" y="11"/>
                  </a:lnTo>
                  <a:lnTo>
                    <a:pt x="388" y="34"/>
                  </a:lnTo>
                  <a:lnTo>
                    <a:pt x="388" y="78"/>
                  </a:lnTo>
                  <a:lnTo>
                    <a:pt x="410" y="101"/>
                  </a:lnTo>
                  <a:lnTo>
                    <a:pt x="454" y="101"/>
                  </a:lnTo>
                  <a:lnTo>
                    <a:pt x="476" y="89"/>
                  </a:lnTo>
                  <a:lnTo>
                    <a:pt x="487" y="67"/>
                  </a:lnTo>
                  <a:lnTo>
                    <a:pt x="487" y="45"/>
                  </a:lnTo>
                  <a:close/>
                  <a:moveTo>
                    <a:pt x="255" y="802"/>
                  </a:moveTo>
                  <a:lnTo>
                    <a:pt x="244" y="847"/>
                  </a:lnTo>
                  <a:lnTo>
                    <a:pt x="210" y="880"/>
                  </a:lnTo>
                  <a:lnTo>
                    <a:pt x="188" y="914"/>
                  </a:lnTo>
                  <a:lnTo>
                    <a:pt x="144" y="936"/>
                  </a:lnTo>
                  <a:lnTo>
                    <a:pt x="111" y="947"/>
                  </a:lnTo>
                  <a:lnTo>
                    <a:pt x="66" y="936"/>
                  </a:lnTo>
                  <a:lnTo>
                    <a:pt x="88" y="925"/>
                  </a:lnTo>
                  <a:lnTo>
                    <a:pt x="99" y="914"/>
                  </a:lnTo>
                  <a:lnTo>
                    <a:pt x="111" y="891"/>
                  </a:lnTo>
                  <a:lnTo>
                    <a:pt x="111" y="880"/>
                  </a:lnTo>
                  <a:lnTo>
                    <a:pt x="99" y="858"/>
                  </a:lnTo>
                  <a:lnTo>
                    <a:pt x="88" y="847"/>
                  </a:lnTo>
                  <a:lnTo>
                    <a:pt x="66" y="836"/>
                  </a:lnTo>
                  <a:lnTo>
                    <a:pt x="22" y="858"/>
                  </a:lnTo>
                  <a:lnTo>
                    <a:pt x="0" y="880"/>
                  </a:lnTo>
                  <a:lnTo>
                    <a:pt x="0" y="925"/>
                  </a:lnTo>
                  <a:lnTo>
                    <a:pt x="22" y="947"/>
                  </a:lnTo>
                  <a:lnTo>
                    <a:pt x="44" y="958"/>
                  </a:lnTo>
                  <a:lnTo>
                    <a:pt x="111" y="980"/>
                  </a:lnTo>
                  <a:lnTo>
                    <a:pt x="166" y="969"/>
                  </a:lnTo>
                  <a:lnTo>
                    <a:pt x="244" y="936"/>
                  </a:lnTo>
                  <a:lnTo>
                    <a:pt x="299" y="880"/>
                  </a:lnTo>
                  <a:lnTo>
                    <a:pt x="343" y="802"/>
                  </a:lnTo>
                  <a:lnTo>
                    <a:pt x="443" y="401"/>
                  </a:lnTo>
                  <a:lnTo>
                    <a:pt x="443" y="379"/>
                  </a:lnTo>
                  <a:lnTo>
                    <a:pt x="454" y="357"/>
                  </a:lnTo>
                  <a:lnTo>
                    <a:pt x="432" y="290"/>
                  </a:lnTo>
                  <a:lnTo>
                    <a:pt x="399" y="268"/>
                  </a:lnTo>
                  <a:lnTo>
                    <a:pt x="332" y="245"/>
                  </a:lnTo>
                  <a:lnTo>
                    <a:pt x="244" y="268"/>
                  </a:lnTo>
                  <a:lnTo>
                    <a:pt x="188" y="334"/>
                  </a:lnTo>
                  <a:lnTo>
                    <a:pt x="144" y="390"/>
                  </a:lnTo>
                  <a:lnTo>
                    <a:pt x="133" y="424"/>
                  </a:lnTo>
                  <a:lnTo>
                    <a:pt x="133" y="435"/>
                  </a:lnTo>
                  <a:lnTo>
                    <a:pt x="166" y="435"/>
                  </a:lnTo>
                  <a:lnTo>
                    <a:pt x="177" y="412"/>
                  </a:lnTo>
                  <a:lnTo>
                    <a:pt x="221" y="346"/>
                  </a:lnTo>
                  <a:lnTo>
                    <a:pt x="255" y="312"/>
                  </a:lnTo>
                  <a:lnTo>
                    <a:pt x="288" y="290"/>
                  </a:lnTo>
                  <a:lnTo>
                    <a:pt x="321" y="279"/>
                  </a:lnTo>
                  <a:lnTo>
                    <a:pt x="343" y="279"/>
                  </a:lnTo>
                  <a:lnTo>
                    <a:pt x="354" y="301"/>
                  </a:lnTo>
                  <a:lnTo>
                    <a:pt x="366" y="312"/>
                  </a:lnTo>
                  <a:lnTo>
                    <a:pt x="366" y="368"/>
                  </a:lnTo>
                  <a:lnTo>
                    <a:pt x="255" y="8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54" name="Freeform 86"/>
            <p:cNvSpPr>
              <a:spLocks/>
            </p:cNvSpPr>
            <p:nvPr/>
          </p:nvSpPr>
          <p:spPr bwMode="auto">
            <a:xfrm>
              <a:off x="26774" y="8950"/>
              <a:ext cx="177" cy="167"/>
            </a:xfrm>
            <a:custGeom>
              <a:avLst/>
              <a:gdLst/>
              <a:ahLst/>
              <a:cxnLst>
                <a:cxn ang="0">
                  <a:pos x="177" y="78"/>
                </a:cxn>
                <a:cxn ang="0">
                  <a:pos x="166" y="44"/>
                </a:cxn>
                <a:cxn ang="0">
                  <a:pos x="122" y="0"/>
                </a:cxn>
                <a:cxn ang="0">
                  <a:pos x="55" y="0"/>
                </a:cxn>
                <a:cxn ang="0">
                  <a:pos x="11" y="44"/>
                </a:cxn>
                <a:cxn ang="0">
                  <a:pos x="0" y="78"/>
                </a:cxn>
                <a:cxn ang="0">
                  <a:pos x="11" y="111"/>
                </a:cxn>
                <a:cxn ang="0">
                  <a:pos x="33" y="144"/>
                </a:cxn>
                <a:cxn ang="0">
                  <a:pos x="55" y="156"/>
                </a:cxn>
                <a:cxn ang="0">
                  <a:pos x="89" y="167"/>
                </a:cxn>
                <a:cxn ang="0">
                  <a:pos x="122" y="156"/>
                </a:cxn>
                <a:cxn ang="0">
                  <a:pos x="144" y="144"/>
                </a:cxn>
                <a:cxn ang="0">
                  <a:pos x="166" y="111"/>
                </a:cxn>
                <a:cxn ang="0">
                  <a:pos x="177" y="78"/>
                </a:cxn>
              </a:cxnLst>
              <a:rect l="0" t="0" r="r" b="b"/>
              <a:pathLst>
                <a:path w="177" h="167">
                  <a:moveTo>
                    <a:pt x="177" y="78"/>
                  </a:moveTo>
                  <a:lnTo>
                    <a:pt x="166" y="44"/>
                  </a:lnTo>
                  <a:lnTo>
                    <a:pt x="122" y="0"/>
                  </a:lnTo>
                  <a:lnTo>
                    <a:pt x="55" y="0"/>
                  </a:lnTo>
                  <a:lnTo>
                    <a:pt x="11" y="44"/>
                  </a:lnTo>
                  <a:lnTo>
                    <a:pt x="0" y="78"/>
                  </a:lnTo>
                  <a:lnTo>
                    <a:pt x="11" y="111"/>
                  </a:lnTo>
                  <a:lnTo>
                    <a:pt x="33" y="144"/>
                  </a:lnTo>
                  <a:lnTo>
                    <a:pt x="55" y="156"/>
                  </a:lnTo>
                  <a:lnTo>
                    <a:pt x="89" y="167"/>
                  </a:lnTo>
                  <a:lnTo>
                    <a:pt x="122" y="156"/>
                  </a:lnTo>
                  <a:lnTo>
                    <a:pt x="144" y="144"/>
                  </a:lnTo>
                  <a:lnTo>
                    <a:pt x="166" y="111"/>
                  </a:lnTo>
                  <a:lnTo>
                    <a:pt x="177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55" name="Line 87"/>
            <p:cNvSpPr>
              <a:spLocks noChangeShapeType="1"/>
            </p:cNvSpPr>
            <p:nvPr/>
          </p:nvSpPr>
          <p:spPr bwMode="auto">
            <a:xfrm>
              <a:off x="803" y="11211"/>
              <a:ext cx="36379" cy="1"/>
            </a:xfrm>
            <a:prstGeom prst="line">
              <a:avLst/>
            </a:prstGeom>
            <a:noFill/>
            <a:ln w="67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56" name="Freeform 88"/>
            <p:cNvSpPr>
              <a:spLocks/>
            </p:cNvSpPr>
            <p:nvPr/>
          </p:nvSpPr>
          <p:spPr bwMode="auto">
            <a:xfrm>
              <a:off x="891" y="12191"/>
              <a:ext cx="976" cy="1169"/>
            </a:xfrm>
            <a:custGeom>
              <a:avLst/>
              <a:gdLst/>
              <a:ahLst/>
              <a:cxnLst>
                <a:cxn ang="0">
                  <a:pos x="976" y="44"/>
                </a:cxn>
                <a:cxn ang="0">
                  <a:pos x="976" y="22"/>
                </a:cxn>
                <a:cxn ang="0">
                  <a:pos x="954" y="0"/>
                </a:cxn>
                <a:cxn ang="0">
                  <a:pos x="932" y="22"/>
                </a:cxn>
                <a:cxn ang="0">
                  <a:pos x="854" y="144"/>
                </a:cxn>
                <a:cxn ang="0">
                  <a:pos x="743" y="55"/>
                </a:cxn>
                <a:cxn ang="0">
                  <a:pos x="654" y="22"/>
                </a:cxn>
                <a:cxn ang="0">
                  <a:pos x="555" y="0"/>
                </a:cxn>
                <a:cxn ang="0">
                  <a:pos x="388" y="33"/>
                </a:cxn>
                <a:cxn ang="0">
                  <a:pos x="233" y="111"/>
                </a:cxn>
                <a:cxn ang="0">
                  <a:pos x="111" y="245"/>
                </a:cxn>
                <a:cxn ang="0">
                  <a:pos x="34" y="401"/>
                </a:cxn>
                <a:cxn ang="0">
                  <a:pos x="0" y="590"/>
                </a:cxn>
                <a:cxn ang="0">
                  <a:pos x="34" y="779"/>
                </a:cxn>
                <a:cxn ang="0">
                  <a:pos x="111" y="935"/>
                </a:cxn>
                <a:cxn ang="0">
                  <a:pos x="233" y="1058"/>
                </a:cxn>
                <a:cxn ang="0">
                  <a:pos x="388" y="1147"/>
                </a:cxn>
                <a:cxn ang="0">
                  <a:pos x="555" y="1169"/>
                </a:cxn>
                <a:cxn ang="0">
                  <a:pos x="699" y="1147"/>
                </a:cxn>
                <a:cxn ang="0">
                  <a:pos x="821" y="1080"/>
                </a:cxn>
                <a:cxn ang="0">
                  <a:pos x="898" y="991"/>
                </a:cxn>
                <a:cxn ang="0">
                  <a:pos x="954" y="880"/>
                </a:cxn>
                <a:cxn ang="0">
                  <a:pos x="976" y="757"/>
                </a:cxn>
                <a:cxn ang="0">
                  <a:pos x="976" y="746"/>
                </a:cxn>
                <a:cxn ang="0">
                  <a:pos x="965" y="735"/>
                </a:cxn>
                <a:cxn ang="0">
                  <a:pos x="943" y="735"/>
                </a:cxn>
                <a:cxn ang="0">
                  <a:pos x="932" y="746"/>
                </a:cxn>
                <a:cxn ang="0">
                  <a:pos x="932" y="757"/>
                </a:cxn>
                <a:cxn ang="0">
                  <a:pos x="909" y="880"/>
                </a:cxn>
                <a:cxn ang="0">
                  <a:pos x="854" y="991"/>
                </a:cxn>
                <a:cxn ang="0">
                  <a:pos x="776" y="1058"/>
                </a:cxn>
                <a:cxn ang="0">
                  <a:pos x="677" y="1102"/>
                </a:cxn>
                <a:cxn ang="0">
                  <a:pos x="577" y="1125"/>
                </a:cxn>
                <a:cxn ang="0">
                  <a:pos x="532" y="1125"/>
                </a:cxn>
                <a:cxn ang="0">
                  <a:pos x="399" y="1080"/>
                </a:cxn>
                <a:cxn ang="0">
                  <a:pos x="333" y="1036"/>
                </a:cxn>
                <a:cxn ang="0">
                  <a:pos x="266" y="969"/>
                </a:cxn>
                <a:cxn ang="0">
                  <a:pos x="211" y="868"/>
                </a:cxn>
                <a:cxn ang="0">
                  <a:pos x="178" y="746"/>
                </a:cxn>
                <a:cxn ang="0">
                  <a:pos x="167" y="590"/>
                </a:cxn>
                <a:cxn ang="0">
                  <a:pos x="178" y="434"/>
                </a:cxn>
                <a:cxn ang="0">
                  <a:pos x="211" y="300"/>
                </a:cxn>
                <a:cxn ang="0">
                  <a:pos x="266" y="211"/>
                </a:cxn>
                <a:cxn ang="0">
                  <a:pos x="333" y="144"/>
                </a:cxn>
                <a:cxn ang="0">
                  <a:pos x="399" y="100"/>
                </a:cxn>
                <a:cxn ang="0">
                  <a:pos x="466" y="67"/>
                </a:cxn>
                <a:cxn ang="0">
                  <a:pos x="532" y="55"/>
                </a:cxn>
                <a:cxn ang="0">
                  <a:pos x="577" y="55"/>
                </a:cxn>
                <a:cxn ang="0">
                  <a:pos x="699" y="78"/>
                </a:cxn>
                <a:cxn ang="0">
                  <a:pos x="799" y="156"/>
                </a:cxn>
                <a:cxn ang="0">
                  <a:pos x="876" y="278"/>
                </a:cxn>
                <a:cxn ang="0">
                  <a:pos x="920" y="434"/>
                </a:cxn>
                <a:cxn ang="0">
                  <a:pos x="920" y="456"/>
                </a:cxn>
                <a:cxn ang="0">
                  <a:pos x="965" y="456"/>
                </a:cxn>
                <a:cxn ang="0">
                  <a:pos x="976" y="445"/>
                </a:cxn>
                <a:cxn ang="0">
                  <a:pos x="976" y="423"/>
                </a:cxn>
                <a:cxn ang="0">
                  <a:pos x="976" y="44"/>
                </a:cxn>
              </a:cxnLst>
              <a:rect l="0" t="0" r="r" b="b"/>
              <a:pathLst>
                <a:path w="976" h="1169">
                  <a:moveTo>
                    <a:pt x="976" y="44"/>
                  </a:moveTo>
                  <a:lnTo>
                    <a:pt x="976" y="22"/>
                  </a:lnTo>
                  <a:lnTo>
                    <a:pt x="954" y="0"/>
                  </a:lnTo>
                  <a:lnTo>
                    <a:pt x="932" y="22"/>
                  </a:lnTo>
                  <a:lnTo>
                    <a:pt x="854" y="144"/>
                  </a:lnTo>
                  <a:lnTo>
                    <a:pt x="743" y="55"/>
                  </a:lnTo>
                  <a:lnTo>
                    <a:pt x="654" y="22"/>
                  </a:lnTo>
                  <a:lnTo>
                    <a:pt x="555" y="0"/>
                  </a:lnTo>
                  <a:lnTo>
                    <a:pt x="388" y="33"/>
                  </a:lnTo>
                  <a:lnTo>
                    <a:pt x="233" y="111"/>
                  </a:lnTo>
                  <a:lnTo>
                    <a:pt x="111" y="245"/>
                  </a:lnTo>
                  <a:lnTo>
                    <a:pt x="34" y="401"/>
                  </a:lnTo>
                  <a:lnTo>
                    <a:pt x="0" y="590"/>
                  </a:lnTo>
                  <a:lnTo>
                    <a:pt x="34" y="779"/>
                  </a:lnTo>
                  <a:lnTo>
                    <a:pt x="111" y="935"/>
                  </a:lnTo>
                  <a:lnTo>
                    <a:pt x="233" y="1058"/>
                  </a:lnTo>
                  <a:lnTo>
                    <a:pt x="388" y="1147"/>
                  </a:lnTo>
                  <a:lnTo>
                    <a:pt x="555" y="1169"/>
                  </a:lnTo>
                  <a:lnTo>
                    <a:pt x="699" y="1147"/>
                  </a:lnTo>
                  <a:lnTo>
                    <a:pt x="821" y="1080"/>
                  </a:lnTo>
                  <a:lnTo>
                    <a:pt x="898" y="991"/>
                  </a:lnTo>
                  <a:lnTo>
                    <a:pt x="954" y="880"/>
                  </a:lnTo>
                  <a:lnTo>
                    <a:pt x="976" y="757"/>
                  </a:lnTo>
                  <a:lnTo>
                    <a:pt x="976" y="746"/>
                  </a:lnTo>
                  <a:lnTo>
                    <a:pt x="965" y="735"/>
                  </a:lnTo>
                  <a:lnTo>
                    <a:pt x="943" y="735"/>
                  </a:lnTo>
                  <a:lnTo>
                    <a:pt x="932" y="746"/>
                  </a:lnTo>
                  <a:lnTo>
                    <a:pt x="932" y="757"/>
                  </a:lnTo>
                  <a:lnTo>
                    <a:pt x="909" y="880"/>
                  </a:lnTo>
                  <a:lnTo>
                    <a:pt x="854" y="991"/>
                  </a:lnTo>
                  <a:lnTo>
                    <a:pt x="776" y="1058"/>
                  </a:lnTo>
                  <a:lnTo>
                    <a:pt x="677" y="1102"/>
                  </a:lnTo>
                  <a:lnTo>
                    <a:pt x="577" y="1125"/>
                  </a:lnTo>
                  <a:lnTo>
                    <a:pt x="532" y="1125"/>
                  </a:lnTo>
                  <a:lnTo>
                    <a:pt x="399" y="1080"/>
                  </a:lnTo>
                  <a:lnTo>
                    <a:pt x="333" y="1036"/>
                  </a:lnTo>
                  <a:lnTo>
                    <a:pt x="266" y="969"/>
                  </a:lnTo>
                  <a:lnTo>
                    <a:pt x="211" y="868"/>
                  </a:lnTo>
                  <a:lnTo>
                    <a:pt x="178" y="746"/>
                  </a:lnTo>
                  <a:lnTo>
                    <a:pt x="167" y="590"/>
                  </a:lnTo>
                  <a:lnTo>
                    <a:pt x="178" y="434"/>
                  </a:lnTo>
                  <a:lnTo>
                    <a:pt x="211" y="300"/>
                  </a:lnTo>
                  <a:lnTo>
                    <a:pt x="266" y="211"/>
                  </a:lnTo>
                  <a:lnTo>
                    <a:pt x="333" y="144"/>
                  </a:lnTo>
                  <a:lnTo>
                    <a:pt x="399" y="100"/>
                  </a:lnTo>
                  <a:lnTo>
                    <a:pt x="466" y="67"/>
                  </a:lnTo>
                  <a:lnTo>
                    <a:pt x="532" y="55"/>
                  </a:lnTo>
                  <a:lnTo>
                    <a:pt x="577" y="55"/>
                  </a:lnTo>
                  <a:lnTo>
                    <a:pt x="699" y="78"/>
                  </a:lnTo>
                  <a:lnTo>
                    <a:pt x="799" y="156"/>
                  </a:lnTo>
                  <a:lnTo>
                    <a:pt x="876" y="278"/>
                  </a:lnTo>
                  <a:lnTo>
                    <a:pt x="920" y="434"/>
                  </a:lnTo>
                  <a:lnTo>
                    <a:pt x="920" y="456"/>
                  </a:lnTo>
                  <a:lnTo>
                    <a:pt x="965" y="456"/>
                  </a:lnTo>
                  <a:lnTo>
                    <a:pt x="976" y="445"/>
                  </a:lnTo>
                  <a:lnTo>
                    <a:pt x="976" y="423"/>
                  </a:lnTo>
                  <a:lnTo>
                    <a:pt x="976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57" name="Freeform 89"/>
            <p:cNvSpPr>
              <a:spLocks/>
            </p:cNvSpPr>
            <p:nvPr/>
          </p:nvSpPr>
          <p:spPr bwMode="auto">
            <a:xfrm>
              <a:off x="2011" y="12213"/>
              <a:ext cx="355" cy="1114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00" y="78"/>
                </a:cxn>
                <a:cxn ang="0">
                  <a:pos x="122" y="122"/>
                </a:cxn>
                <a:cxn ang="0">
                  <a:pos x="122" y="1025"/>
                </a:cxn>
                <a:cxn ang="0">
                  <a:pos x="111" y="1047"/>
                </a:cxn>
                <a:cxn ang="0">
                  <a:pos x="89" y="1058"/>
                </a:cxn>
                <a:cxn ang="0">
                  <a:pos x="55" y="1058"/>
                </a:cxn>
                <a:cxn ang="0">
                  <a:pos x="0" y="1069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9"/>
                </a:cxn>
                <a:cxn ang="0">
                  <a:pos x="310" y="1069"/>
                </a:cxn>
                <a:cxn ang="0">
                  <a:pos x="277" y="1058"/>
                </a:cxn>
                <a:cxn ang="0">
                  <a:pos x="255" y="1058"/>
                </a:cxn>
                <a:cxn ang="0">
                  <a:pos x="233" y="1047"/>
                </a:cxn>
                <a:cxn ang="0">
                  <a:pos x="233" y="991"/>
                </a:cxn>
                <a:cxn ang="0">
                  <a:pos x="233" y="0"/>
                </a:cxn>
              </a:cxnLst>
              <a:rect l="0" t="0" r="r" b="b"/>
              <a:pathLst>
                <a:path w="355" h="1114">
                  <a:moveTo>
                    <a:pt x="233" y="0"/>
                  </a:move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00" y="78"/>
                  </a:lnTo>
                  <a:lnTo>
                    <a:pt x="122" y="122"/>
                  </a:lnTo>
                  <a:lnTo>
                    <a:pt x="122" y="1025"/>
                  </a:lnTo>
                  <a:lnTo>
                    <a:pt x="111" y="1047"/>
                  </a:lnTo>
                  <a:lnTo>
                    <a:pt x="89" y="1058"/>
                  </a:lnTo>
                  <a:lnTo>
                    <a:pt x="55" y="1058"/>
                  </a:lnTo>
                  <a:lnTo>
                    <a:pt x="0" y="1069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9"/>
                  </a:lnTo>
                  <a:lnTo>
                    <a:pt x="310" y="1069"/>
                  </a:lnTo>
                  <a:lnTo>
                    <a:pt x="277" y="1058"/>
                  </a:lnTo>
                  <a:lnTo>
                    <a:pt x="255" y="1058"/>
                  </a:lnTo>
                  <a:lnTo>
                    <a:pt x="233" y="1047"/>
                  </a:lnTo>
                  <a:lnTo>
                    <a:pt x="233" y="99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58" name="Freeform 90"/>
            <p:cNvSpPr>
              <a:spLocks noEditPoints="1"/>
            </p:cNvSpPr>
            <p:nvPr/>
          </p:nvSpPr>
          <p:spPr bwMode="auto">
            <a:xfrm>
              <a:off x="2443" y="12603"/>
              <a:ext cx="621" cy="746"/>
            </a:xfrm>
            <a:custGeom>
              <a:avLst/>
              <a:gdLst/>
              <a:ahLst/>
              <a:cxnLst>
                <a:cxn ang="0">
                  <a:pos x="577" y="356"/>
                </a:cxn>
                <a:cxn ang="0">
                  <a:pos x="599" y="356"/>
                </a:cxn>
                <a:cxn ang="0">
                  <a:pos x="621" y="334"/>
                </a:cxn>
                <a:cxn ang="0">
                  <a:pos x="621" y="323"/>
                </a:cxn>
                <a:cxn ang="0">
                  <a:pos x="610" y="223"/>
                </a:cxn>
                <a:cxn ang="0">
                  <a:pos x="577" y="145"/>
                </a:cxn>
                <a:cxn ang="0">
                  <a:pos x="521" y="67"/>
                </a:cxn>
                <a:cxn ang="0">
                  <a:pos x="444" y="22"/>
                </a:cxn>
                <a:cxn ang="0">
                  <a:pos x="333" y="0"/>
                </a:cxn>
                <a:cxn ang="0">
                  <a:pos x="200" y="33"/>
                </a:cxn>
                <a:cxn ang="0">
                  <a:pos x="100" y="111"/>
                </a:cxn>
                <a:cxn ang="0">
                  <a:pos x="34" y="234"/>
                </a:cxn>
                <a:cxn ang="0">
                  <a:pos x="0" y="367"/>
                </a:cxn>
                <a:cxn ang="0">
                  <a:pos x="34" y="523"/>
                </a:cxn>
                <a:cxn ang="0">
                  <a:pos x="111" y="635"/>
                </a:cxn>
                <a:cxn ang="0">
                  <a:pos x="222" y="713"/>
                </a:cxn>
                <a:cxn ang="0">
                  <a:pos x="355" y="746"/>
                </a:cxn>
                <a:cxn ang="0">
                  <a:pos x="455" y="724"/>
                </a:cxn>
                <a:cxn ang="0">
                  <a:pos x="532" y="679"/>
                </a:cxn>
                <a:cxn ang="0">
                  <a:pos x="588" y="624"/>
                </a:cxn>
                <a:cxn ang="0">
                  <a:pos x="610" y="568"/>
                </a:cxn>
                <a:cxn ang="0">
                  <a:pos x="621" y="534"/>
                </a:cxn>
                <a:cxn ang="0">
                  <a:pos x="621" y="523"/>
                </a:cxn>
                <a:cxn ang="0">
                  <a:pos x="610" y="512"/>
                </a:cxn>
                <a:cxn ang="0">
                  <a:pos x="588" y="512"/>
                </a:cxn>
                <a:cxn ang="0">
                  <a:pos x="588" y="523"/>
                </a:cxn>
                <a:cxn ang="0">
                  <a:pos x="577" y="534"/>
                </a:cxn>
                <a:cxn ang="0">
                  <a:pos x="532" y="612"/>
                </a:cxn>
                <a:cxn ang="0">
                  <a:pos x="488" y="668"/>
                </a:cxn>
                <a:cxn ang="0">
                  <a:pos x="433" y="690"/>
                </a:cxn>
                <a:cxn ang="0">
                  <a:pos x="388" y="701"/>
                </a:cxn>
                <a:cxn ang="0">
                  <a:pos x="366" y="701"/>
                </a:cxn>
                <a:cxn ang="0">
                  <a:pos x="288" y="690"/>
                </a:cxn>
                <a:cxn ang="0">
                  <a:pos x="233" y="646"/>
                </a:cxn>
                <a:cxn ang="0">
                  <a:pos x="189" y="590"/>
                </a:cxn>
                <a:cxn ang="0">
                  <a:pos x="155" y="512"/>
                </a:cxn>
                <a:cxn ang="0">
                  <a:pos x="133" y="423"/>
                </a:cxn>
                <a:cxn ang="0">
                  <a:pos x="133" y="356"/>
                </a:cxn>
                <a:cxn ang="0">
                  <a:pos x="577" y="356"/>
                </a:cxn>
                <a:cxn ang="0">
                  <a:pos x="133" y="323"/>
                </a:cxn>
                <a:cxn ang="0">
                  <a:pos x="155" y="200"/>
                </a:cxn>
                <a:cxn ang="0">
                  <a:pos x="200" y="122"/>
                </a:cxn>
                <a:cxn ang="0">
                  <a:pos x="244" y="67"/>
                </a:cxn>
                <a:cxn ang="0">
                  <a:pos x="300" y="44"/>
                </a:cxn>
                <a:cxn ang="0">
                  <a:pos x="333" y="44"/>
                </a:cxn>
                <a:cxn ang="0">
                  <a:pos x="399" y="55"/>
                </a:cxn>
                <a:cxn ang="0">
                  <a:pos x="455" y="100"/>
                </a:cxn>
                <a:cxn ang="0">
                  <a:pos x="488" y="156"/>
                </a:cxn>
                <a:cxn ang="0">
                  <a:pos x="510" y="223"/>
                </a:cxn>
                <a:cxn ang="0">
                  <a:pos x="510" y="278"/>
                </a:cxn>
                <a:cxn ang="0">
                  <a:pos x="521" y="323"/>
                </a:cxn>
                <a:cxn ang="0">
                  <a:pos x="133" y="323"/>
                </a:cxn>
              </a:cxnLst>
              <a:rect l="0" t="0" r="r" b="b"/>
              <a:pathLst>
                <a:path w="621" h="746">
                  <a:moveTo>
                    <a:pt x="577" y="356"/>
                  </a:moveTo>
                  <a:lnTo>
                    <a:pt x="599" y="356"/>
                  </a:lnTo>
                  <a:lnTo>
                    <a:pt x="621" y="334"/>
                  </a:lnTo>
                  <a:lnTo>
                    <a:pt x="621" y="323"/>
                  </a:lnTo>
                  <a:lnTo>
                    <a:pt x="610" y="223"/>
                  </a:lnTo>
                  <a:lnTo>
                    <a:pt x="577" y="145"/>
                  </a:lnTo>
                  <a:lnTo>
                    <a:pt x="521" y="67"/>
                  </a:lnTo>
                  <a:lnTo>
                    <a:pt x="444" y="22"/>
                  </a:lnTo>
                  <a:lnTo>
                    <a:pt x="333" y="0"/>
                  </a:lnTo>
                  <a:lnTo>
                    <a:pt x="200" y="33"/>
                  </a:lnTo>
                  <a:lnTo>
                    <a:pt x="100" y="111"/>
                  </a:lnTo>
                  <a:lnTo>
                    <a:pt x="34" y="234"/>
                  </a:lnTo>
                  <a:lnTo>
                    <a:pt x="0" y="367"/>
                  </a:lnTo>
                  <a:lnTo>
                    <a:pt x="34" y="523"/>
                  </a:lnTo>
                  <a:lnTo>
                    <a:pt x="111" y="635"/>
                  </a:lnTo>
                  <a:lnTo>
                    <a:pt x="222" y="713"/>
                  </a:lnTo>
                  <a:lnTo>
                    <a:pt x="355" y="746"/>
                  </a:lnTo>
                  <a:lnTo>
                    <a:pt x="455" y="724"/>
                  </a:lnTo>
                  <a:lnTo>
                    <a:pt x="532" y="679"/>
                  </a:lnTo>
                  <a:lnTo>
                    <a:pt x="588" y="624"/>
                  </a:lnTo>
                  <a:lnTo>
                    <a:pt x="610" y="568"/>
                  </a:lnTo>
                  <a:lnTo>
                    <a:pt x="621" y="534"/>
                  </a:lnTo>
                  <a:lnTo>
                    <a:pt x="621" y="523"/>
                  </a:lnTo>
                  <a:lnTo>
                    <a:pt x="610" y="512"/>
                  </a:lnTo>
                  <a:lnTo>
                    <a:pt x="588" y="512"/>
                  </a:lnTo>
                  <a:lnTo>
                    <a:pt x="588" y="523"/>
                  </a:lnTo>
                  <a:lnTo>
                    <a:pt x="577" y="534"/>
                  </a:lnTo>
                  <a:lnTo>
                    <a:pt x="532" y="612"/>
                  </a:lnTo>
                  <a:lnTo>
                    <a:pt x="488" y="668"/>
                  </a:lnTo>
                  <a:lnTo>
                    <a:pt x="433" y="690"/>
                  </a:lnTo>
                  <a:lnTo>
                    <a:pt x="388" y="701"/>
                  </a:lnTo>
                  <a:lnTo>
                    <a:pt x="366" y="701"/>
                  </a:lnTo>
                  <a:lnTo>
                    <a:pt x="288" y="690"/>
                  </a:lnTo>
                  <a:lnTo>
                    <a:pt x="233" y="646"/>
                  </a:lnTo>
                  <a:lnTo>
                    <a:pt x="189" y="590"/>
                  </a:lnTo>
                  <a:lnTo>
                    <a:pt x="155" y="512"/>
                  </a:lnTo>
                  <a:lnTo>
                    <a:pt x="133" y="423"/>
                  </a:lnTo>
                  <a:lnTo>
                    <a:pt x="133" y="356"/>
                  </a:lnTo>
                  <a:lnTo>
                    <a:pt x="577" y="356"/>
                  </a:lnTo>
                  <a:close/>
                  <a:moveTo>
                    <a:pt x="133" y="323"/>
                  </a:moveTo>
                  <a:lnTo>
                    <a:pt x="155" y="200"/>
                  </a:lnTo>
                  <a:lnTo>
                    <a:pt x="200" y="122"/>
                  </a:lnTo>
                  <a:lnTo>
                    <a:pt x="244" y="67"/>
                  </a:lnTo>
                  <a:lnTo>
                    <a:pt x="300" y="44"/>
                  </a:lnTo>
                  <a:lnTo>
                    <a:pt x="333" y="44"/>
                  </a:lnTo>
                  <a:lnTo>
                    <a:pt x="399" y="55"/>
                  </a:lnTo>
                  <a:lnTo>
                    <a:pt x="455" y="100"/>
                  </a:lnTo>
                  <a:lnTo>
                    <a:pt x="488" y="156"/>
                  </a:lnTo>
                  <a:lnTo>
                    <a:pt x="510" y="223"/>
                  </a:lnTo>
                  <a:lnTo>
                    <a:pt x="510" y="278"/>
                  </a:lnTo>
                  <a:lnTo>
                    <a:pt x="521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59" name="Freeform 91"/>
            <p:cNvSpPr>
              <a:spLocks noEditPoints="1"/>
            </p:cNvSpPr>
            <p:nvPr/>
          </p:nvSpPr>
          <p:spPr bwMode="auto">
            <a:xfrm>
              <a:off x="3175" y="12603"/>
              <a:ext cx="720" cy="746"/>
            </a:xfrm>
            <a:custGeom>
              <a:avLst/>
              <a:gdLst/>
              <a:ahLst/>
              <a:cxnLst>
                <a:cxn ang="0">
                  <a:pos x="488" y="668"/>
                </a:cxn>
                <a:cxn ang="0">
                  <a:pos x="554" y="724"/>
                </a:cxn>
                <a:cxn ang="0">
                  <a:pos x="610" y="735"/>
                </a:cxn>
                <a:cxn ang="0">
                  <a:pos x="654" y="724"/>
                </a:cxn>
                <a:cxn ang="0">
                  <a:pos x="709" y="657"/>
                </a:cxn>
                <a:cxn ang="0">
                  <a:pos x="720" y="490"/>
                </a:cxn>
                <a:cxn ang="0">
                  <a:pos x="687" y="624"/>
                </a:cxn>
                <a:cxn ang="0">
                  <a:pos x="654" y="679"/>
                </a:cxn>
                <a:cxn ang="0">
                  <a:pos x="587" y="668"/>
                </a:cxn>
                <a:cxn ang="0">
                  <a:pos x="576" y="624"/>
                </a:cxn>
                <a:cxn ang="0">
                  <a:pos x="565" y="211"/>
                </a:cxn>
                <a:cxn ang="0">
                  <a:pos x="510" y="89"/>
                </a:cxn>
                <a:cxn ang="0">
                  <a:pos x="288" y="0"/>
                </a:cxn>
                <a:cxn ang="0">
                  <a:pos x="122" y="55"/>
                </a:cxn>
                <a:cxn ang="0">
                  <a:pos x="55" y="189"/>
                </a:cxn>
                <a:cxn ang="0">
                  <a:pos x="66" y="245"/>
                </a:cxn>
                <a:cxn ang="0">
                  <a:pos x="155" y="256"/>
                </a:cxn>
                <a:cxn ang="0">
                  <a:pos x="188" y="211"/>
                </a:cxn>
                <a:cxn ang="0">
                  <a:pos x="199" y="178"/>
                </a:cxn>
                <a:cxn ang="0">
                  <a:pos x="188" y="145"/>
                </a:cxn>
                <a:cxn ang="0">
                  <a:pos x="111" y="111"/>
                </a:cxn>
                <a:cxn ang="0">
                  <a:pos x="233" y="44"/>
                </a:cxn>
                <a:cxn ang="0">
                  <a:pos x="343" y="55"/>
                </a:cxn>
                <a:cxn ang="0">
                  <a:pos x="443" y="156"/>
                </a:cxn>
                <a:cxn ang="0">
                  <a:pos x="454" y="301"/>
                </a:cxn>
                <a:cxn ang="0">
                  <a:pos x="166" y="367"/>
                </a:cxn>
                <a:cxn ang="0">
                  <a:pos x="22" y="501"/>
                </a:cxn>
                <a:cxn ang="0">
                  <a:pos x="22" y="635"/>
                </a:cxn>
                <a:cxn ang="0">
                  <a:pos x="122" y="724"/>
                </a:cxn>
                <a:cxn ang="0">
                  <a:pos x="255" y="746"/>
                </a:cxn>
                <a:cxn ang="0">
                  <a:pos x="421" y="668"/>
                </a:cxn>
                <a:cxn ang="0">
                  <a:pos x="454" y="334"/>
                </a:cxn>
                <a:cxn ang="0">
                  <a:pos x="432" y="601"/>
                </a:cxn>
                <a:cxn ang="0">
                  <a:pos x="332" y="690"/>
                </a:cxn>
                <a:cxn ang="0">
                  <a:pos x="222" y="701"/>
                </a:cxn>
                <a:cxn ang="0">
                  <a:pos x="133" y="612"/>
                </a:cxn>
                <a:cxn ang="0">
                  <a:pos x="133" y="512"/>
                </a:cxn>
                <a:cxn ang="0">
                  <a:pos x="222" y="401"/>
                </a:cxn>
                <a:cxn ang="0">
                  <a:pos x="454" y="334"/>
                </a:cxn>
              </a:cxnLst>
              <a:rect l="0" t="0" r="r" b="b"/>
              <a:pathLst>
                <a:path w="720" h="746">
                  <a:moveTo>
                    <a:pt x="465" y="601"/>
                  </a:moveTo>
                  <a:lnTo>
                    <a:pt x="488" y="668"/>
                  </a:lnTo>
                  <a:lnTo>
                    <a:pt x="532" y="713"/>
                  </a:lnTo>
                  <a:lnTo>
                    <a:pt x="554" y="724"/>
                  </a:lnTo>
                  <a:lnTo>
                    <a:pt x="598" y="735"/>
                  </a:lnTo>
                  <a:lnTo>
                    <a:pt x="610" y="735"/>
                  </a:lnTo>
                  <a:lnTo>
                    <a:pt x="632" y="724"/>
                  </a:lnTo>
                  <a:lnTo>
                    <a:pt x="654" y="724"/>
                  </a:lnTo>
                  <a:lnTo>
                    <a:pt x="687" y="690"/>
                  </a:lnTo>
                  <a:lnTo>
                    <a:pt x="709" y="657"/>
                  </a:lnTo>
                  <a:lnTo>
                    <a:pt x="720" y="624"/>
                  </a:lnTo>
                  <a:lnTo>
                    <a:pt x="720" y="490"/>
                  </a:lnTo>
                  <a:lnTo>
                    <a:pt x="687" y="490"/>
                  </a:lnTo>
                  <a:lnTo>
                    <a:pt x="687" y="624"/>
                  </a:lnTo>
                  <a:lnTo>
                    <a:pt x="665" y="668"/>
                  </a:lnTo>
                  <a:lnTo>
                    <a:pt x="654" y="679"/>
                  </a:lnTo>
                  <a:lnTo>
                    <a:pt x="610" y="679"/>
                  </a:lnTo>
                  <a:lnTo>
                    <a:pt x="587" y="668"/>
                  </a:lnTo>
                  <a:lnTo>
                    <a:pt x="576" y="646"/>
                  </a:lnTo>
                  <a:lnTo>
                    <a:pt x="576" y="624"/>
                  </a:lnTo>
                  <a:lnTo>
                    <a:pt x="565" y="612"/>
                  </a:lnTo>
                  <a:lnTo>
                    <a:pt x="565" y="211"/>
                  </a:lnTo>
                  <a:lnTo>
                    <a:pt x="554" y="156"/>
                  </a:lnTo>
                  <a:lnTo>
                    <a:pt x="510" y="89"/>
                  </a:lnTo>
                  <a:lnTo>
                    <a:pt x="410" y="22"/>
                  </a:lnTo>
                  <a:lnTo>
                    <a:pt x="288" y="0"/>
                  </a:lnTo>
                  <a:lnTo>
                    <a:pt x="199" y="11"/>
                  </a:lnTo>
                  <a:lnTo>
                    <a:pt x="122" y="55"/>
                  </a:lnTo>
                  <a:lnTo>
                    <a:pt x="66" y="111"/>
                  </a:lnTo>
                  <a:lnTo>
                    <a:pt x="55" y="189"/>
                  </a:lnTo>
                  <a:lnTo>
                    <a:pt x="55" y="223"/>
                  </a:lnTo>
                  <a:lnTo>
                    <a:pt x="66" y="245"/>
                  </a:lnTo>
                  <a:lnTo>
                    <a:pt x="100" y="256"/>
                  </a:lnTo>
                  <a:lnTo>
                    <a:pt x="155" y="256"/>
                  </a:lnTo>
                  <a:lnTo>
                    <a:pt x="177" y="245"/>
                  </a:lnTo>
                  <a:lnTo>
                    <a:pt x="188" y="211"/>
                  </a:lnTo>
                  <a:lnTo>
                    <a:pt x="199" y="189"/>
                  </a:lnTo>
                  <a:lnTo>
                    <a:pt x="199" y="178"/>
                  </a:lnTo>
                  <a:lnTo>
                    <a:pt x="188" y="156"/>
                  </a:lnTo>
                  <a:lnTo>
                    <a:pt x="188" y="145"/>
                  </a:lnTo>
                  <a:lnTo>
                    <a:pt x="144" y="122"/>
                  </a:lnTo>
                  <a:lnTo>
                    <a:pt x="111" y="111"/>
                  </a:lnTo>
                  <a:lnTo>
                    <a:pt x="166" y="67"/>
                  </a:lnTo>
                  <a:lnTo>
                    <a:pt x="233" y="44"/>
                  </a:lnTo>
                  <a:lnTo>
                    <a:pt x="288" y="44"/>
                  </a:lnTo>
                  <a:lnTo>
                    <a:pt x="343" y="55"/>
                  </a:lnTo>
                  <a:lnTo>
                    <a:pt x="399" y="89"/>
                  </a:lnTo>
                  <a:lnTo>
                    <a:pt x="443" y="156"/>
                  </a:lnTo>
                  <a:lnTo>
                    <a:pt x="454" y="245"/>
                  </a:lnTo>
                  <a:lnTo>
                    <a:pt x="454" y="301"/>
                  </a:lnTo>
                  <a:lnTo>
                    <a:pt x="321" y="312"/>
                  </a:lnTo>
                  <a:lnTo>
                    <a:pt x="166" y="367"/>
                  </a:lnTo>
                  <a:lnTo>
                    <a:pt x="66" y="423"/>
                  </a:lnTo>
                  <a:lnTo>
                    <a:pt x="22" y="501"/>
                  </a:lnTo>
                  <a:lnTo>
                    <a:pt x="0" y="568"/>
                  </a:lnTo>
                  <a:lnTo>
                    <a:pt x="22" y="635"/>
                  </a:lnTo>
                  <a:lnTo>
                    <a:pt x="66" y="690"/>
                  </a:lnTo>
                  <a:lnTo>
                    <a:pt x="122" y="724"/>
                  </a:lnTo>
                  <a:lnTo>
                    <a:pt x="199" y="735"/>
                  </a:lnTo>
                  <a:lnTo>
                    <a:pt x="255" y="746"/>
                  </a:lnTo>
                  <a:lnTo>
                    <a:pt x="355" y="724"/>
                  </a:lnTo>
                  <a:lnTo>
                    <a:pt x="421" y="668"/>
                  </a:lnTo>
                  <a:lnTo>
                    <a:pt x="465" y="601"/>
                  </a:lnTo>
                  <a:close/>
                  <a:moveTo>
                    <a:pt x="454" y="334"/>
                  </a:moveTo>
                  <a:lnTo>
                    <a:pt x="454" y="501"/>
                  </a:lnTo>
                  <a:lnTo>
                    <a:pt x="432" y="601"/>
                  </a:lnTo>
                  <a:lnTo>
                    <a:pt x="388" y="657"/>
                  </a:lnTo>
                  <a:lnTo>
                    <a:pt x="332" y="690"/>
                  </a:lnTo>
                  <a:lnTo>
                    <a:pt x="266" y="701"/>
                  </a:lnTo>
                  <a:lnTo>
                    <a:pt x="222" y="701"/>
                  </a:lnTo>
                  <a:lnTo>
                    <a:pt x="155" y="657"/>
                  </a:lnTo>
                  <a:lnTo>
                    <a:pt x="133" y="612"/>
                  </a:lnTo>
                  <a:lnTo>
                    <a:pt x="122" y="568"/>
                  </a:lnTo>
                  <a:lnTo>
                    <a:pt x="133" y="512"/>
                  </a:lnTo>
                  <a:lnTo>
                    <a:pt x="166" y="456"/>
                  </a:lnTo>
                  <a:lnTo>
                    <a:pt x="222" y="401"/>
                  </a:lnTo>
                  <a:lnTo>
                    <a:pt x="321" y="356"/>
                  </a:lnTo>
                  <a:lnTo>
                    <a:pt x="454" y="3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60" name="Freeform 92"/>
            <p:cNvSpPr>
              <a:spLocks/>
            </p:cNvSpPr>
            <p:nvPr/>
          </p:nvSpPr>
          <p:spPr bwMode="auto">
            <a:xfrm>
              <a:off x="3951" y="12614"/>
              <a:ext cx="543" cy="713"/>
            </a:xfrm>
            <a:custGeom>
              <a:avLst/>
              <a:gdLst/>
              <a:ahLst/>
              <a:cxnLst>
                <a:cxn ang="0">
                  <a:pos x="233" y="590"/>
                </a:cxn>
                <a:cxn ang="0">
                  <a:pos x="233" y="345"/>
                </a:cxn>
                <a:cxn ang="0">
                  <a:pos x="244" y="223"/>
                </a:cxn>
                <a:cxn ang="0">
                  <a:pos x="288" y="134"/>
                </a:cxn>
                <a:cxn ang="0">
                  <a:pos x="343" y="67"/>
                </a:cxn>
                <a:cxn ang="0">
                  <a:pos x="421" y="33"/>
                </a:cxn>
                <a:cxn ang="0">
                  <a:pos x="432" y="33"/>
                </a:cxn>
                <a:cxn ang="0">
                  <a:pos x="443" y="44"/>
                </a:cxn>
                <a:cxn ang="0">
                  <a:pos x="432" y="44"/>
                </a:cxn>
                <a:cxn ang="0">
                  <a:pos x="421" y="56"/>
                </a:cxn>
                <a:cxn ang="0">
                  <a:pos x="399" y="100"/>
                </a:cxn>
                <a:cxn ang="0">
                  <a:pos x="410" y="134"/>
                </a:cxn>
                <a:cxn ang="0">
                  <a:pos x="421" y="156"/>
                </a:cxn>
                <a:cxn ang="0">
                  <a:pos x="443" y="167"/>
                </a:cxn>
                <a:cxn ang="0">
                  <a:pos x="487" y="167"/>
                </a:cxn>
                <a:cxn ang="0">
                  <a:pos x="510" y="156"/>
                </a:cxn>
                <a:cxn ang="0">
                  <a:pos x="521" y="145"/>
                </a:cxn>
                <a:cxn ang="0">
                  <a:pos x="543" y="100"/>
                </a:cxn>
                <a:cxn ang="0">
                  <a:pos x="532" y="67"/>
                </a:cxn>
                <a:cxn ang="0">
                  <a:pos x="521" y="44"/>
                </a:cxn>
                <a:cxn ang="0">
                  <a:pos x="499" y="22"/>
                </a:cxn>
                <a:cxn ang="0">
                  <a:pos x="465" y="11"/>
                </a:cxn>
                <a:cxn ang="0">
                  <a:pos x="421" y="0"/>
                </a:cxn>
                <a:cxn ang="0">
                  <a:pos x="343" y="22"/>
                </a:cxn>
                <a:cxn ang="0">
                  <a:pos x="288" y="67"/>
                </a:cxn>
                <a:cxn ang="0">
                  <a:pos x="221" y="178"/>
                </a:cxn>
                <a:cxn ang="0">
                  <a:pos x="221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55" y="67"/>
                </a:cxn>
                <a:cxn ang="0">
                  <a:pos x="88" y="78"/>
                </a:cxn>
                <a:cxn ang="0">
                  <a:pos x="111" y="89"/>
                </a:cxn>
                <a:cxn ang="0">
                  <a:pos x="122" y="100"/>
                </a:cxn>
                <a:cxn ang="0">
                  <a:pos x="133" y="122"/>
                </a:cxn>
                <a:cxn ang="0">
                  <a:pos x="133" y="624"/>
                </a:cxn>
                <a:cxn ang="0">
                  <a:pos x="122" y="646"/>
                </a:cxn>
                <a:cxn ang="0">
                  <a:pos x="100" y="657"/>
                </a:cxn>
                <a:cxn ang="0">
                  <a:pos x="55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8"/>
                </a:cxn>
                <a:cxn ang="0">
                  <a:pos x="310" y="668"/>
                </a:cxn>
                <a:cxn ang="0">
                  <a:pos x="277" y="657"/>
                </a:cxn>
                <a:cxn ang="0">
                  <a:pos x="255" y="646"/>
                </a:cxn>
                <a:cxn ang="0">
                  <a:pos x="244" y="635"/>
                </a:cxn>
                <a:cxn ang="0">
                  <a:pos x="233" y="613"/>
                </a:cxn>
                <a:cxn ang="0">
                  <a:pos x="233" y="590"/>
                </a:cxn>
              </a:cxnLst>
              <a:rect l="0" t="0" r="r" b="b"/>
              <a:pathLst>
                <a:path w="543" h="713">
                  <a:moveTo>
                    <a:pt x="233" y="590"/>
                  </a:moveTo>
                  <a:lnTo>
                    <a:pt x="233" y="345"/>
                  </a:lnTo>
                  <a:lnTo>
                    <a:pt x="244" y="223"/>
                  </a:lnTo>
                  <a:lnTo>
                    <a:pt x="288" y="134"/>
                  </a:lnTo>
                  <a:lnTo>
                    <a:pt x="343" y="67"/>
                  </a:lnTo>
                  <a:lnTo>
                    <a:pt x="421" y="33"/>
                  </a:lnTo>
                  <a:lnTo>
                    <a:pt x="432" y="33"/>
                  </a:lnTo>
                  <a:lnTo>
                    <a:pt x="443" y="44"/>
                  </a:lnTo>
                  <a:lnTo>
                    <a:pt x="432" y="44"/>
                  </a:lnTo>
                  <a:lnTo>
                    <a:pt x="421" y="56"/>
                  </a:lnTo>
                  <a:lnTo>
                    <a:pt x="399" y="100"/>
                  </a:lnTo>
                  <a:lnTo>
                    <a:pt x="410" y="134"/>
                  </a:lnTo>
                  <a:lnTo>
                    <a:pt x="421" y="156"/>
                  </a:lnTo>
                  <a:lnTo>
                    <a:pt x="443" y="167"/>
                  </a:lnTo>
                  <a:lnTo>
                    <a:pt x="487" y="167"/>
                  </a:lnTo>
                  <a:lnTo>
                    <a:pt x="510" y="156"/>
                  </a:lnTo>
                  <a:lnTo>
                    <a:pt x="521" y="145"/>
                  </a:lnTo>
                  <a:lnTo>
                    <a:pt x="543" y="100"/>
                  </a:lnTo>
                  <a:lnTo>
                    <a:pt x="532" y="67"/>
                  </a:lnTo>
                  <a:lnTo>
                    <a:pt x="521" y="44"/>
                  </a:lnTo>
                  <a:lnTo>
                    <a:pt x="499" y="22"/>
                  </a:lnTo>
                  <a:lnTo>
                    <a:pt x="465" y="11"/>
                  </a:lnTo>
                  <a:lnTo>
                    <a:pt x="421" y="0"/>
                  </a:lnTo>
                  <a:lnTo>
                    <a:pt x="343" y="22"/>
                  </a:lnTo>
                  <a:lnTo>
                    <a:pt x="288" y="67"/>
                  </a:lnTo>
                  <a:lnTo>
                    <a:pt x="221" y="178"/>
                  </a:lnTo>
                  <a:lnTo>
                    <a:pt x="221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55" y="67"/>
                  </a:lnTo>
                  <a:lnTo>
                    <a:pt x="88" y="78"/>
                  </a:lnTo>
                  <a:lnTo>
                    <a:pt x="111" y="89"/>
                  </a:lnTo>
                  <a:lnTo>
                    <a:pt x="122" y="100"/>
                  </a:lnTo>
                  <a:lnTo>
                    <a:pt x="133" y="122"/>
                  </a:lnTo>
                  <a:lnTo>
                    <a:pt x="133" y="624"/>
                  </a:lnTo>
                  <a:lnTo>
                    <a:pt x="122" y="646"/>
                  </a:lnTo>
                  <a:lnTo>
                    <a:pt x="100" y="657"/>
                  </a:lnTo>
                  <a:lnTo>
                    <a:pt x="55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8"/>
                  </a:lnTo>
                  <a:lnTo>
                    <a:pt x="310" y="668"/>
                  </a:lnTo>
                  <a:lnTo>
                    <a:pt x="277" y="657"/>
                  </a:lnTo>
                  <a:lnTo>
                    <a:pt x="255" y="646"/>
                  </a:lnTo>
                  <a:lnTo>
                    <a:pt x="244" y="635"/>
                  </a:lnTo>
                  <a:lnTo>
                    <a:pt x="233" y="613"/>
                  </a:lnTo>
                  <a:lnTo>
                    <a:pt x="233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61" name="Freeform 93"/>
            <p:cNvSpPr>
              <a:spLocks/>
            </p:cNvSpPr>
            <p:nvPr/>
          </p:nvSpPr>
          <p:spPr bwMode="auto">
            <a:xfrm>
              <a:off x="4594" y="12213"/>
              <a:ext cx="354" cy="1114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99" y="78"/>
                </a:cxn>
                <a:cxn ang="0">
                  <a:pos x="122" y="122"/>
                </a:cxn>
                <a:cxn ang="0">
                  <a:pos x="122" y="1025"/>
                </a:cxn>
                <a:cxn ang="0">
                  <a:pos x="111" y="1047"/>
                </a:cxn>
                <a:cxn ang="0">
                  <a:pos x="88" y="1058"/>
                </a:cxn>
                <a:cxn ang="0">
                  <a:pos x="44" y="1058"/>
                </a:cxn>
                <a:cxn ang="0">
                  <a:pos x="0" y="1069"/>
                </a:cxn>
                <a:cxn ang="0">
                  <a:pos x="0" y="1114"/>
                </a:cxn>
                <a:cxn ang="0">
                  <a:pos x="354" y="1114"/>
                </a:cxn>
                <a:cxn ang="0">
                  <a:pos x="354" y="1069"/>
                </a:cxn>
                <a:cxn ang="0">
                  <a:pos x="310" y="1069"/>
                </a:cxn>
                <a:cxn ang="0">
                  <a:pos x="277" y="1058"/>
                </a:cxn>
                <a:cxn ang="0">
                  <a:pos x="244" y="1058"/>
                </a:cxn>
                <a:cxn ang="0">
                  <a:pos x="232" y="1047"/>
                </a:cxn>
                <a:cxn ang="0">
                  <a:pos x="232" y="1025"/>
                </a:cxn>
                <a:cxn ang="0">
                  <a:pos x="221" y="991"/>
                </a:cxn>
                <a:cxn ang="0">
                  <a:pos x="221" y="0"/>
                </a:cxn>
              </a:cxnLst>
              <a:rect l="0" t="0" r="r" b="b"/>
              <a:pathLst>
                <a:path w="354" h="1114">
                  <a:moveTo>
                    <a:pt x="221" y="0"/>
                  </a:move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99" y="78"/>
                  </a:lnTo>
                  <a:lnTo>
                    <a:pt x="122" y="122"/>
                  </a:lnTo>
                  <a:lnTo>
                    <a:pt x="122" y="1025"/>
                  </a:lnTo>
                  <a:lnTo>
                    <a:pt x="111" y="1047"/>
                  </a:lnTo>
                  <a:lnTo>
                    <a:pt x="88" y="1058"/>
                  </a:lnTo>
                  <a:lnTo>
                    <a:pt x="44" y="1058"/>
                  </a:lnTo>
                  <a:lnTo>
                    <a:pt x="0" y="1069"/>
                  </a:lnTo>
                  <a:lnTo>
                    <a:pt x="0" y="1114"/>
                  </a:lnTo>
                  <a:lnTo>
                    <a:pt x="354" y="1114"/>
                  </a:lnTo>
                  <a:lnTo>
                    <a:pt x="354" y="1069"/>
                  </a:lnTo>
                  <a:lnTo>
                    <a:pt x="310" y="1069"/>
                  </a:lnTo>
                  <a:lnTo>
                    <a:pt x="277" y="1058"/>
                  </a:lnTo>
                  <a:lnTo>
                    <a:pt x="244" y="1058"/>
                  </a:lnTo>
                  <a:lnTo>
                    <a:pt x="232" y="1047"/>
                  </a:lnTo>
                  <a:lnTo>
                    <a:pt x="232" y="1025"/>
                  </a:lnTo>
                  <a:lnTo>
                    <a:pt x="221" y="99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62" name="Freeform 94"/>
            <p:cNvSpPr>
              <a:spLocks/>
            </p:cNvSpPr>
            <p:nvPr/>
          </p:nvSpPr>
          <p:spPr bwMode="auto">
            <a:xfrm>
              <a:off x="5015" y="12636"/>
              <a:ext cx="776" cy="1025"/>
            </a:xfrm>
            <a:custGeom>
              <a:avLst/>
              <a:gdLst/>
              <a:ahLst/>
              <a:cxnLst>
                <a:cxn ang="0">
                  <a:pos x="654" y="112"/>
                </a:cxn>
                <a:cxn ang="0">
                  <a:pos x="720" y="56"/>
                </a:cxn>
                <a:cxn ang="0">
                  <a:pos x="765" y="45"/>
                </a:cxn>
                <a:cxn ang="0">
                  <a:pos x="776" y="0"/>
                </a:cxn>
                <a:cxn ang="0">
                  <a:pos x="521" y="45"/>
                </a:cxn>
                <a:cxn ang="0">
                  <a:pos x="576" y="67"/>
                </a:cxn>
                <a:cxn ang="0">
                  <a:pos x="598" y="123"/>
                </a:cxn>
                <a:cxn ang="0">
                  <a:pos x="587" y="145"/>
                </a:cxn>
                <a:cxn ang="0">
                  <a:pos x="421" y="546"/>
                </a:cxn>
                <a:cxn ang="0">
                  <a:pos x="244" y="112"/>
                </a:cxn>
                <a:cxn ang="0">
                  <a:pos x="233" y="89"/>
                </a:cxn>
                <a:cxn ang="0">
                  <a:pos x="255" y="56"/>
                </a:cxn>
                <a:cxn ang="0">
                  <a:pos x="288" y="45"/>
                </a:cxn>
                <a:cxn ang="0">
                  <a:pos x="321" y="0"/>
                </a:cxn>
                <a:cxn ang="0">
                  <a:pos x="0" y="45"/>
                </a:cxn>
                <a:cxn ang="0">
                  <a:pos x="66" y="56"/>
                </a:cxn>
                <a:cxn ang="0">
                  <a:pos x="111" y="78"/>
                </a:cxn>
                <a:cxn ang="0">
                  <a:pos x="366" y="691"/>
                </a:cxn>
                <a:cxn ang="0">
                  <a:pos x="332" y="769"/>
                </a:cxn>
                <a:cxn ang="0">
                  <a:pos x="299" y="858"/>
                </a:cxn>
                <a:cxn ang="0">
                  <a:pos x="144" y="980"/>
                </a:cxn>
                <a:cxn ang="0">
                  <a:pos x="66" y="958"/>
                </a:cxn>
                <a:cxn ang="0">
                  <a:pos x="122" y="925"/>
                </a:cxn>
                <a:cxn ang="0">
                  <a:pos x="133" y="891"/>
                </a:cxn>
                <a:cxn ang="0">
                  <a:pos x="111" y="836"/>
                </a:cxn>
                <a:cxn ang="0">
                  <a:pos x="44" y="824"/>
                </a:cxn>
                <a:cxn ang="0">
                  <a:pos x="11" y="847"/>
                </a:cxn>
                <a:cxn ang="0">
                  <a:pos x="0" y="891"/>
                </a:cxn>
                <a:cxn ang="0">
                  <a:pos x="22" y="969"/>
                </a:cxn>
                <a:cxn ang="0">
                  <a:pos x="100" y="1014"/>
                </a:cxn>
                <a:cxn ang="0">
                  <a:pos x="233" y="991"/>
                </a:cxn>
                <a:cxn ang="0">
                  <a:pos x="344" y="836"/>
                </a:cxn>
              </a:cxnLst>
              <a:rect l="0" t="0" r="r" b="b"/>
              <a:pathLst>
                <a:path w="776" h="1025">
                  <a:moveTo>
                    <a:pt x="632" y="156"/>
                  </a:moveTo>
                  <a:lnTo>
                    <a:pt x="654" y="112"/>
                  </a:lnTo>
                  <a:lnTo>
                    <a:pt x="698" y="67"/>
                  </a:lnTo>
                  <a:lnTo>
                    <a:pt x="720" y="56"/>
                  </a:lnTo>
                  <a:lnTo>
                    <a:pt x="743" y="56"/>
                  </a:lnTo>
                  <a:lnTo>
                    <a:pt x="765" y="45"/>
                  </a:lnTo>
                  <a:lnTo>
                    <a:pt x="776" y="45"/>
                  </a:lnTo>
                  <a:lnTo>
                    <a:pt x="776" y="0"/>
                  </a:lnTo>
                  <a:lnTo>
                    <a:pt x="521" y="0"/>
                  </a:lnTo>
                  <a:lnTo>
                    <a:pt x="521" y="45"/>
                  </a:lnTo>
                  <a:lnTo>
                    <a:pt x="554" y="56"/>
                  </a:lnTo>
                  <a:lnTo>
                    <a:pt x="576" y="67"/>
                  </a:lnTo>
                  <a:lnTo>
                    <a:pt x="587" y="89"/>
                  </a:lnTo>
                  <a:lnTo>
                    <a:pt x="598" y="123"/>
                  </a:lnTo>
                  <a:lnTo>
                    <a:pt x="598" y="134"/>
                  </a:lnTo>
                  <a:lnTo>
                    <a:pt x="587" y="145"/>
                  </a:lnTo>
                  <a:lnTo>
                    <a:pt x="587" y="156"/>
                  </a:lnTo>
                  <a:lnTo>
                    <a:pt x="421" y="546"/>
                  </a:lnTo>
                  <a:lnTo>
                    <a:pt x="244" y="123"/>
                  </a:lnTo>
                  <a:lnTo>
                    <a:pt x="244" y="112"/>
                  </a:lnTo>
                  <a:lnTo>
                    <a:pt x="233" y="100"/>
                  </a:lnTo>
                  <a:lnTo>
                    <a:pt x="233" y="89"/>
                  </a:lnTo>
                  <a:lnTo>
                    <a:pt x="244" y="67"/>
                  </a:lnTo>
                  <a:lnTo>
                    <a:pt x="255" y="56"/>
                  </a:lnTo>
                  <a:lnTo>
                    <a:pt x="266" y="56"/>
                  </a:lnTo>
                  <a:lnTo>
                    <a:pt x="288" y="45"/>
                  </a:lnTo>
                  <a:lnTo>
                    <a:pt x="321" y="45"/>
                  </a:lnTo>
                  <a:lnTo>
                    <a:pt x="321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44" y="45"/>
                  </a:lnTo>
                  <a:lnTo>
                    <a:pt x="66" y="56"/>
                  </a:lnTo>
                  <a:lnTo>
                    <a:pt x="89" y="56"/>
                  </a:lnTo>
                  <a:lnTo>
                    <a:pt x="111" y="78"/>
                  </a:lnTo>
                  <a:lnTo>
                    <a:pt x="122" y="100"/>
                  </a:lnTo>
                  <a:lnTo>
                    <a:pt x="366" y="691"/>
                  </a:lnTo>
                  <a:lnTo>
                    <a:pt x="344" y="735"/>
                  </a:lnTo>
                  <a:lnTo>
                    <a:pt x="332" y="769"/>
                  </a:lnTo>
                  <a:lnTo>
                    <a:pt x="321" y="791"/>
                  </a:lnTo>
                  <a:lnTo>
                    <a:pt x="299" y="858"/>
                  </a:lnTo>
                  <a:lnTo>
                    <a:pt x="210" y="969"/>
                  </a:lnTo>
                  <a:lnTo>
                    <a:pt x="144" y="980"/>
                  </a:lnTo>
                  <a:lnTo>
                    <a:pt x="111" y="980"/>
                  </a:lnTo>
                  <a:lnTo>
                    <a:pt x="66" y="958"/>
                  </a:lnTo>
                  <a:lnTo>
                    <a:pt x="111" y="936"/>
                  </a:lnTo>
                  <a:lnTo>
                    <a:pt x="122" y="925"/>
                  </a:lnTo>
                  <a:lnTo>
                    <a:pt x="133" y="902"/>
                  </a:lnTo>
                  <a:lnTo>
                    <a:pt x="133" y="891"/>
                  </a:lnTo>
                  <a:lnTo>
                    <a:pt x="122" y="858"/>
                  </a:lnTo>
                  <a:lnTo>
                    <a:pt x="111" y="836"/>
                  </a:lnTo>
                  <a:lnTo>
                    <a:pt x="89" y="824"/>
                  </a:lnTo>
                  <a:lnTo>
                    <a:pt x="44" y="824"/>
                  </a:lnTo>
                  <a:lnTo>
                    <a:pt x="22" y="836"/>
                  </a:lnTo>
                  <a:lnTo>
                    <a:pt x="11" y="847"/>
                  </a:lnTo>
                  <a:lnTo>
                    <a:pt x="0" y="869"/>
                  </a:lnTo>
                  <a:lnTo>
                    <a:pt x="0" y="891"/>
                  </a:lnTo>
                  <a:lnTo>
                    <a:pt x="11" y="936"/>
                  </a:lnTo>
                  <a:lnTo>
                    <a:pt x="22" y="969"/>
                  </a:lnTo>
                  <a:lnTo>
                    <a:pt x="55" y="991"/>
                  </a:lnTo>
                  <a:lnTo>
                    <a:pt x="100" y="1014"/>
                  </a:lnTo>
                  <a:lnTo>
                    <a:pt x="144" y="1025"/>
                  </a:lnTo>
                  <a:lnTo>
                    <a:pt x="233" y="991"/>
                  </a:lnTo>
                  <a:lnTo>
                    <a:pt x="299" y="925"/>
                  </a:lnTo>
                  <a:lnTo>
                    <a:pt x="344" y="836"/>
                  </a:lnTo>
                  <a:lnTo>
                    <a:pt x="63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63" name="Freeform 95"/>
            <p:cNvSpPr>
              <a:spLocks/>
            </p:cNvSpPr>
            <p:nvPr/>
          </p:nvSpPr>
          <p:spPr bwMode="auto">
            <a:xfrm>
              <a:off x="5824" y="13160"/>
              <a:ext cx="189" cy="479"/>
            </a:xfrm>
            <a:custGeom>
              <a:avLst/>
              <a:gdLst/>
              <a:ahLst/>
              <a:cxnLst>
                <a:cxn ang="0">
                  <a:pos x="155" y="144"/>
                </a:cxn>
                <a:cxn ang="0">
                  <a:pos x="155" y="167"/>
                </a:cxn>
                <a:cxn ang="0">
                  <a:pos x="122" y="312"/>
                </a:cxn>
                <a:cxn ang="0">
                  <a:pos x="44" y="445"/>
                </a:cxn>
                <a:cxn ang="0">
                  <a:pos x="33" y="445"/>
                </a:cxn>
                <a:cxn ang="0">
                  <a:pos x="33" y="479"/>
                </a:cxn>
                <a:cxn ang="0">
                  <a:pos x="44" y="479"/>
                </a:cxn>
                <a:cxn ang="0">
                  <a:pos x="78" y="456"/>
                </a:cxn>
                <a:cxn ang="0">
                  <a:pos x="122" y="390"/>
                </a:cxn>
                <a:cxn ang="0">
                  <a:pos x="166" y="289"/>
                </a:cxn>
                <a:cxn ang="0">
                  <a:pos x="189" y="167"/>
                </a:cxn>
                <a:cxn ang="0">
                  <a:pos x="189" y="111"/>
                </a:cxn>
                <a:cxn ang="0">
                  <a:pos x="177" y="67"/>
                </a:cxn>
                <a:cxn ang="0">
                  <a:pos x="155" y="22"/>
                </a:cxn>
                <a:cxn ang="0">
                  <a:pos x="122" y="0"/>
                </a:cxn>
                <a:cxn ang="0">
                  <a:pos x="55" y="0"/>
                </a:cxn>
                <a:cxn ang="0">
                  <a:pos x="33" y="11"/>
                </a:cxn>
                <a:cxn ang="0">
                  <a:pos x="0" y="78"/>
                </a:cxn>
                <a:cxn ang="0">
                  <a:pos x="0" y="100"/>
                </a:cxn>
                <a:cxn ang="0">
                  <a:pos x="22" y="133"/>
                </a:cxn>
                <a:cxn ang="0">
                  <a:pos x="55" y="167"/>
                </a:cxn>
                <a:cxn ang="0">
                  <a:pos x="111" y="167"/>
                </a:cxn>
                <a:cxn ang="0">
                  <a:pos x="155" y="144"/>
                </a:cxn>
              </a:cxnLst>
              <a:rect l="0" t="0" r="r" b="b"/>
              <a:pathLst>
                <a:path w="189" h="479">
                  <a:moveTo>
                    <a:pt x="155" y="144"/>
                  </a:moveTo>
                  <a:lnTo>
                    <a:pt x="155" y="167"/>
                  </a:lnTo>
                  <a:lnTo>
                    <a:pt x="122" y="312"/>
                  </a:lnTo>
                  <a:lnTo>
                    <a:pt x="44" y="445"/>
                  </a:lnTo>
                  <a:lnTo>
                    <a:pt x="33" y="445"/>
                  </a:lnTo>
                  <a:lnTo>
                    <a:pt x="33" y="479"/>
                  </a:lnTo>
                  <a:lnTo>
                    <a:pt x="44" y="479"/>
                  </a:lnTo>
                  <a:lnTo>
                    <a:pt x="78" y="456"/>
                  </a:lnTo>
                  <a:lnTo>
                    <a:pt x="122" y="390"/>
                  </a:lnTo>
                  <a:lnTo>
                    <a:pt x="166" y="289"/>
                  </a:lnTo>
                  <a:lnTo>
                    <a:pt x="189" y="167"/>
                  </a:lnTo>
                  <a:lnTo>
                    <a:pt x="189" y="111"/>
                  </a:lnTo>
                  <a:lnTo>
                    <a:pt x="177" y="67"/>
                  </a:lnTo>
                  <a:lnTo>
                    <a:pt x="155" y="22"/>
                  </a:lnTo>
                  <a:lnTo>
                    <a:pt x="122" y="0"/>
                  </a:lnTo>
                  <a:lnTo>
                    <a:pt x="55" y="0"/>
                  </a:lnTo>
                  <a:lnTo>
                    <a:pt x="33" y="11"/>
                  </a:lnTo>
                  <a:lnTo>
                    <a:pt x="0" y="78"/>
                  </a:lnTo>
                  <a:lnTo>
                    <a:pt x="0" y="100"/>
                  </a:lnTo>
                  <a:lnTo>
                    <a:pt x="22" y="133"/>
                  </a:lnTo>
                  <a:lnTo>
                    <a:pt x="55" y="167"/>
                  </a:lnTo>
                  <a:lnTo>
                    <a:pt x="111" y="167"/>
                  </a:lnTo>
                  <a:lnTo>
                    <a:pt x="155" y="1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64" name="Freeform 96"/>
            <p:cNvSpPr>
              <a:spLocks/>
            </p:cNvSpPr>
            <p:nvPr/>
          </p:nvSpPr>
          <p:spPr bwMode="auto">
            <a:xfrm>
              <a:off x="6633" y="12335"/>
              <a:ext cx="499" cy="1014"/>
            </a:xfrm>
            <a:custGeom>
              <a:avLst/>
              <a:gdLst/>
              <a:ahLst/>
              <a:cxnLst>
                <a:cxn ang="0">
                  <a:pos x="244" y="346"/>
                </a:cxn>
                <a:cxn ang="0">
                  <a:pos x="477" y="346"/>
                </a:cxn>
                <a:cxn ang="0">
                  <a:pos x="477" y="301"/>
                </a:cxn>
                <a:cxn ang="0">
                  <a:pos x="244" y="301"/>
                </a:cxn>
                <a:cxn ang="0">
                  <a:pos x="244" y="0"/>
                </a:cxn>
                <a:cxn ang="0">
                  <a:pos x="200" y="0"/>
                </a:cxn>
                <a:cxn ang="0">
                  <a:pos x="200" y="90"/>
                </a:cxn>
                <a:cxn ang="0">
                  <a:pos x="178" y="168"/>
                </a:cxn>
                <a:cxn ang="0">
                  <a:pos x="133" y="234"/>
                </a:cxn>
                <a:cxn ang="0">
                  <a:pos x="78" y="290"/>
                </a:cxn>
                <a:cxn ang="0">
                  <a:pos x="0" y="312"/>
                </a:cxn>
                <a:cxn ang="0">
                  <a:pos x="0" y="346"/>
                </a:cxn>
                <a:cxn ang="0">
                  <a:pos x="133" y="346"/>
                </a:cxn>
                <a:cxn ang="0">
                  <a:pos x="133" y="791"/>
                </a:cxn>
                <a:cxn ang="0">
                  <a:pos x="144" y="892"/>
                </a:cxn>
                <a:cxn ang="0">
                  <a:pos x="189" y="958"/>
                </a:cxn>
                <a:cxn ang="0">
                  <a:pos x="244" y="992"/>
                </a:cxn>
                <a:cxn ang="0">
                  <a:pos x="300" y="1003"/>
                </a:cxn>
                <a:cxn ang="0">
                  <a:pos x="344" y="1014"/>
                </a:cxn>
                <a:cxn ang="0">
                  <a:pos x="410" y="992"/>
                </a:cxn>
                <a:cxn ang="0">
                  <a:pos x="466" y="936"/>
                </a:cxn>
                <a:cxn ang="0">
                  <a:pos x="488" y="869"/>
                </a:cxn>
                <a:cxn ang="0">
                  <a:pos x="499" y="791"/>
                </a:cxn>
                <a:cxn ang="0">
                  <a:pos x="499" y="702"/>
                </a:cxn>
                <a:cxn ang="0">
                  <a:pos x="455" y="702"/>
                </a:cxn>
                <a:cxn ang="0">
                  <a:pos x="455" y="847"/>
                </a:cxn>
                <a:cxn ang="0">
                  <a:pos x="444" y="892"/>
                </a:cxn>
                <a:cxn ang="0">
                  <a:pos x="421" y="925"/>
                </a:cxn>
                <a:cxn ang="0">
                  <a:pos x="377" y="969"/>
                </a:cxn>
                <a:cxn ang="0">
                  <a:pos x="322" y="969"/>
                </a:cxn>
                <a:cxn ang="0">
                  <a:pos x="277" y="925"/>
                </a:cxn>
                <a:cxn ang="0">
                  <a:pos x="244" y="858"/>
                </a:cxn>
                <a:cxn ang="0">
                  <a:pos x="244" y="791"/>
                </a:cxn>
                <a:cxn ang="0">
                  <a:pos x="244" y="346"/>
                </a:cxn>
              </a:cxnLst>
              <a:rect l="0" t="0" r="r" b="b"/>
              <a:pathLst>
                <a:path w="499" h="1014">
                  <a:moveTo>
                    <a:pt x="244" y="346"/>
                  </a:moveTo>
                  <a:lnTo>
                    <a:pt x="477" y="346"/>
                  </a:lnTo>
                  <a:lnTo>
                    <a:pt x="477" y="301"/>
                  </a:lnTo>
                  <a:lnTo>
                    <a:pt x="244" y="301"/>
                  </a:lnTo>
                  <a:lnTo>
                    <a:pt x="244" y="0"/>
                  </a:lnTo>
                  <a:lnTo>
                    <a:pt x="200" y="0"/>
                  </a:lnTo>
                  <a:lnTo>
                    <a:pt x="200" y="90"/>
                  </a:lnTo>
                  <a:lnTo>
                    <a:pt x="178" y="168"/>
                  </a:lnTo>
                  <a:lnTo>
                    <a:pt x="133" y="234"/>
                  </a:lnTo>
                  <a:lnTo>
                    <a:pt x="78" y="290"/>
                  </a:lnTo>
                  <a:lnTo>
                    <a:pt x="0" y="312"/>
                  </a:lnTo>
                  <a:lnTo>
                    <a:pt x="0" y="346"/>
                  </a:lnTo>
                  <a:lnTo>
                    <a:pt x="133" y="346"/>
                  </a:lnTo>
                  <a:lnTo>
                    <a:pt x="133" y="791"/>
                  </a:lnTo>
                  <a:lnTo>
                    <a:pt x="144" y="892"/>
                  </a:lnTo>
                  <a:lnTo>
                    <a:pt x="189" y="958"/>
                  </a:lnTo>
                  <a:lnTo>
                    <a:pt x="244" y="992"/>
                  </a:lnTo>
                  <a:lnTo>
                    <a:pt x="300" y="1003"/>
                  </a:lnTo>
                  <a:lnTo>
                    <a:pt x="344" y="1014"/>
                  </a:lnTo>
                  <a:lnTo>
                    <a:pt x="410" y="992"/>
                  </a:lnTo>
                  <a:lnTo>
                    <a:pt x="466" y="936"/>
                  </a:lnTo>
                  <a:lnTo>
                    <a:pt x="488" y="869"/>
                  </a:lnTo>
                  <a:lnTo>
                    <a:pt x="499" y="791"/>
                  </a:lnTo>
                  <a:lnTo>
                    <a:pt x="499" y="702"/>
                  </a:lnTo>
                  <a:lnTo>
                    <a:pt x="455" y="702"/>
                  </a:lnTo>
                  <a:lnTo>
                    <a:pt x="455" y="847"/>
                  </a:lnTo>
                  <a:lnTo>
                    <a:pt x="444" y="892"/>
                  </a:lnTo>
                  <a:lnTo>
                    <a:pt x="421" y="925"/>
                  </a:lnTo>
                  <a:lnTo>
                    <a:pt x="377" y="969"/>
                  </a:lnTo>
                  <a:lnTo>
                    <a:pt x="322" y="969"/>
                  </a:lnTo>
                  <a:lnTo>
                    <a:pt x="277" y="925"/>
                  </a:lnTo>
                  <a:lnTo>
                    <a:pt x="244" y="858"/>
                  </a:lnTo>
                  <a:lnTo>
                    <a:pt x="244" y="791"/>
                  </a:lnTo>
                  <a:lnTo>
                    <a:pt x="244" y="3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65" name="Freeform 97"/>
            <p:cNvSpPr>
              <a:spLocks/>
            </p:cNvSpPr>
            <p:nvPr/>
          </p:nvSpPr>
          <p:spPr bwMode="auto">
            <a:xfrm>
              <a:off x="7276" y="12213"/>
              <a:ext cx="798" cy="1114"/>
            </a:xfrm>
            <a:custGeom>
              <a:avLst/>
              <a:gdLst/>
              <a:ahLst/>
              <a:cxnLst>
                <a:cxn ang="0">
                  <a:pos x="676" y="713"/>
                </a:cxn>
                <a:cxn ang="0">
                  <a:pos x="676" y="601"/>
                </a:cxn>
                <a:cxn ang="0">
                  <a:pos x="665" y="523"/>
                </a:cxn>
                <a:cxn ang="0">
                  <a:pos x="632" y="468"/>
                </a:cxn>
                <a:cxn ang="0">
                  <a:pos x="610" y="445"/>
                </a:cxn>
                <a:cxn ang="0">
                  <a:pos x="588" y="434"/>
                </a:cxn>
                <a:cxn ang="0">
                  <a:pos x="554" y="412"/>
                </a:cxn>
                <a:cxn ang="0">
                  <a:pos x="510" y="412"/>
                </a:cxn>
                <a:cxn ang="0">
                  <a:pos x="455" y="401"/>
                </a:cxn>
                <a:cxn ang="0">
                  <a:pos x="366" y="423"/>
                </a:cxn>
                <a:cxn ang="0">
                  <a:pos x="299" y="457"/>
                </a:cxn>
                <a:cxn ang="0">
                  <a:pos x="255" y="512"/>
                </a:cxn>
                <a:cxn ang="0">
                  <a:pos x="233" y="557"/>
                </a:cxn>
                <a:cxn ang="0">
                  <a:pos x="222" y="557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00" y="78"/>
                </a:cxn>
                <a:cxn ang="0">
                  <a:pos x="122" y="122"/>
                </a:cxn>
                <a:cxn ang="0">
                  <a:pos x="122" y="1025"/>
                </a:cxn>
                <a:cxn ang="0">
                  <a:pos x="111" y="1047"/>
                </a:cxn>
                <a:cxn ang="0">
                  <a:pos x="89" y="1058"/>
                </a:cxn>
                <a:cxn ang="0">
                  <a:pos x="56" y="1058"/>
                </a:cxn>
                <a:cxn ang="0">
                  <a:pos x="0" y="1069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9"/>
                </a:cxn>
                <a:cxn ang="0">
                  <a:pos x="311" y="1069"/>
                </a:cxn>
                <a:cxn ang="0">
                  <a:pos x="277" y="1058"/>
                </a:cxn>
                <a:cxn ang="0">
                  <a:pos x="255" y="1058"/>
                </a:cxn>
                <a:cxn ang="0">
                  <a:pos x="244" y="1047"/>
                </a:cxn>
                <a:cxn ang="0">
                  <a:pos x="233" y="1025"/>
                </a:cxn>
                <a:cxn ang="0">
                  <a:pos x="233" y="702"/>
                </a:cxn>
                <a:cxn ang="0">
                  <a:pos x="255" y="590"/>
                </a:cxn>
                <a:cxn ang="0">
                  <a:pos x="299" y="501"/>
                </a:cxn>
                <a:cxn ang="0">
                  <a:pos x="366" y="457"/>
                </a:cxn>
                <a:cxn ang="0">
                  <a:pos x="444" y="434"/>
                </a:cxn>
                <a:cxn ang="0">
                  <a:pos x="510" y="457"/>
                </a:cxn>
                <a:cxn ang="0">
                  <a:pos x="543" y="490"/>
                </a:cxn>
                <a:cxn ang="0">
                  <a:pos x="565" y="546"/>
                </a:cxn>
                <a:cxn ang="0">
                  <a:pos x="565" y="1025"/>
                </a:cxn>
                <a:cxn ang="0">
                  <a:pos x="554" y="1047"/>
                </a:cxn>
                <a:cxn ang="0">
                  <a:pos x="532" y="1058"/>
                </a:cxn>
                <a:cxn ang="0">
                  <a:pos x="499" y="1058"/>
                </a:cxn>
                <a:cxn ang="0">
                  <a:pos x="444" y="1069"/>
                </a:cxn>
                <a:cxn ang="0">
                  <a:pos x="444" y="1114"/>
                </a:cxn>
                <a:cxn ang="0">
                  <a:pos x="798" y="1114"/>
                </a:cxn>
                <a:cxn ang="0">
                  <a:pos x="798" y="1069"/>
                </a:cxn>
                <a:cxn ang="0">
                  <a:pos x="754" y="1069"/>
                </a:cxn>
                <a:cxn ang="0">
                  <a:pos x="721" y="1058"/>
                </a:cxn>
                <a:cxn ang="0">
                  <a:pos x="698" y="1058"/>
                </a:cxn>
                <a:cxn ang="0">
                  <a:pos x="676" y="1036"/>
                </a:cxn>
                <a:cxn ang="0">
                  <a:pos x="676" y="1014"/>
                </a:cxn>
                <a:cxn ang="0">
                  <a:pos x="676" y="713"/>
                </a:cxn>
              </a:cxnLst>
              <a:rect l="0" t="0" r="r" b="b"/>
              <a:pathLst>
                <a:path w="798" h="1114">
                  <a:moveTo>
                    <a:pt x="676" y="713"/>
                  </a:moveTo>
                  <a:lnTo>
                    <a:pt x="676" y="601"/>
                  </a:lnTo>
                  <a:lnTo>
                    <a:pt x="665" y="523"/>
                  </a:lnTo>
                  <a:lnTo>
                    <a:pt x="632" y="468"/>
                  </a:lnTo>
                  <a:lnTo>
                    <a:pt x="610" y="445"/>
                  </a:lnTo>
                  <a:lnTo>
                    <a:pt x="588" y="434"/>
                  </a:lnTo>
                  <a:lnTo>
                    <a:pt x="554" y="412"/>
                  </a:lnTo>
                  <a:lnTo>
                    <a:pt x="510" y="412"/>
                  </a:lnTo>
                  <a:lnTo>
                    <a:pt x="455" y="401"/>
                  </a:lnTo>
                  <a:lnTo>
                    <a:pt x="366" y="423"/>
                  </a:lnTo>
                  <a:lnTo>
                    <a:pt x="299" y="457"/>
                  </a:lnTo>
                  <a:lnTo>
                    <a:pt x="255" y="512"/>
                  </a:lnTo>
                  <a:lnTo>
                    <a:pt x="233" y="557"/>
                  </a:lnTo>
                  <a:lnTo>
                    <a:pt x="222" y="557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00" y="78"/>
                  </a:lnTo>
                  <a:lnTo>
                    <a:pt x="122" y="122"/>
                  </a:lnTo>
                  <a:lnTo>
                    <a:pt x="122" y="1025"/>
                  </a:lnTo>
                  <a:lnTo>
                    <a:pt x="111" y="1047"/>
                  </a:lnTo>
                  <a:lnTo>
                    <a:pt x="89" y="1058"/>
                  </a:lnTo>
                  <a:lnTo>
                    <a:pt x="56" y="1058"/>
                  </a:lnTo>
                  <a:lnTo>
                    <a:pt x="0" y="1069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9"/>
                  </a:lnTo>
                  <a:lnTo>
                    <a:pt x="311" y="1069"/>
                  </a:lnTo>
                  <a:lnTo>
                    <a:pt x="277" y="1058"/>
                  </a:lnTo>
                  <a:lnTo>
                    <a:pt x="255" y="1058"/>
                  </a:lnTo>
                  <a:lnTo>
                    <a:pt x="244" y="1047"/>
                  </a:lnTo>
                  <a:lnTo>
                    <a:pt x="233" y="1025"/>
                  </a:lnTo>
                  <a:lnTo>
                    <a:pt x="233" y="702"/>
                  </a:lnTo>
                  <a:lnTo>
                    <a:pt x="255" y="590"/>
                  </a:lnTo>
                  <a:lnTo>
                    <a:pt x="299" y="501"/>
                  </a:lnTo>
                  <a:lnTo>
                    <a:pt x="366" y="457"/>
                  </a:lnTo>
                  <a:lnTo>
                    <a:pt x="444" y="434"/>
                  </a:lnTo>
                  <a:lnTo>
                    <a:pt x="510" y="457"/>
                  </a:lnTo>
                  <a:lnTo>
                    <a:pt x="543" y="490"/>
                  </a:lnTo>
                  <a:lnTo>
                    <a:pt x="565" y="546"/>
                  </a:lnTo>
                  <a:lnTo>
                    <a:pt x="565" y="1025"/>
                  </a:lnTo>
                  <a:lnTo>
                    <a:pt x="554" y="1047"/>
                  </a:lnTo>
                  <a:lnTo>
                    <a:pt x="532" y="1058"/>
                  </a:lnTo>
                  <a:lnTo>
                    <a:pt x="499" y="1058"/>
                  </a:lnTo>
                  <a:lnTo>
                    <a:pt x="444" y="1069"/>
                  </a:lnTo>
                  <a:lnTo>
                    <a:pt x="444" y="1114"/>
                  </a:lnTo>
                  <a:lnTo>
                    <a:pt x="798" y="1114"/>
                  </a:lnTo>
                  <a:lnTo>
                    <a:pt x="798" y="1069"/>
                  </a:lnTo>
                  <a:lnTo>
                    <a:pt x="754" y="1069"/>
                  </a:lnTo>
                  <a:lnTo>
                    <a:pt x="721" y="1058"/>
                  </a:lnTo>
                  <a:lnTo>
                    <a:pt x="698" y="1058"/>
                  </a:lnTo>
                  <a:lnTo>
                    <a:pt x="676" y="1036"/>
                  </a:lnTo>
                  <a:lnTo>
                    <a:pt x="676" y="1014"/>
                  </a:lnTo>
                  <a:lnTo>
                    <a:pt x="676" y="7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66" name="Freeform 98"/>
            <p:cNvSpPr>
              <a:spLocks noEditPoints="1"/>
            </p:cNvSpPr>
            <p:nvPr/>
          </p:nvSpPr>
          <p:spPr bwMode="auto">
            <a:xfrm>
              <a:off x="8152" y="12603"/>
              <a:ext cx="621" cy="746"/>
            </a:xfrm>
            <a:custGeom>
              <a:avLst/>
              <a:gdLst/>
              <a:ahLst/>
              <a:cxnLst>
                <a:cxn ang="0">
                  <a:pos x="576" y="356"/>
                </a:cxn>
                <a:cxn ang="0">
                  <a:pos x="598" y="356"/>
                </a:cxn>
                <a:cxn ang="0">
                  <a:pos x="621" y="334"/>
                </a:cxn>
                <a:cxn ang="0">
                  <a:pos x="621" y="323"/>
                </a:cxn>
                <a:cxn ang="0">
                  <a:pos x="609" y="223"/>
                </a:cxn>
                <a:cxn ang="0">
                  <a:pos x="576" y="145"/>
                </a:cxn>
                <a:cxn ang="0">
                  <a:pos x="521" y="67"/>
                </a:cxn>
                <a:cxn ang="0">
                  <a:pos x="443" y="22"/>
                </a:cxn>
                <a:cxn ang="0">
                  <a:pos x="332" y="0"/>
                </a:cxn>
                <a:cxn ang="0">
                  <a:pos x="199" y="33"/>
                </a:cxn>
                <a:cxn ang="0">
                  <a:pos x="100" y="111"/>
                </a:cxn>
                <a:cxn ang="0">
                  <a:pos x="33" y="234"/>
                </a:cxn>
                <a:cxn ang="0">
                  <a:pos x="0" y="367"/>
                </a:cxn>
                <a:cxn ang="0">
                  <a:pos x="33" y="523"/>
                </a:cxn>
                <a:cxn ang="0">
                  <a:pos x="111" y="635"/>
                </a:cxn>
                <a:cxn ang="0">
                  <a:pos x="222" y="713"/>
                </a:cxn>
                <a:cxn ang="0">
                  <a:pos x="355" y="746"/>
                </a:cxn>
                <a:cxn ang="0">
                  <a:pos x="454" y="724"/>
                </a:cxn>
                <a:cxn ang="0">
                  <a:pos x="532" y="679"/>
                </a:cxn>
                <a:cxn ang="0">
                  <a:pos x="587" y="624"/>
                </a:cxn>
                <a:cxn ang="0">
                  <a:pos x="609" y="568"/>
                </a:cxn>
                <a:cxn ang="0">
                  <a:pos x="621" y="534"/>
                </a:cxn>
                <a:cxn ang="0">
                  <a:pos x="621" y="523"/>
                </a:cxn>
                <a:cxn ang="0">
                  <a:pos x="609" y="512"/>
                </a:cxn>
                <a:cxn ang="0">
                  <a:pos x="587" y="512"/>
                </a:cxn>
                <a:cxn ang="0">
                  <a:pos x="587" y="523"/>
                </a:cxn>
                <a:cxn ang="0">
                  <a:pos x="576" y="534"/>
                </a:cxn>
                <a:cxn ang="0">
                  <a:pos x="532" y="612"/>
                </a:cxn>
                <a:cxn ang="0">
                  <a:pos x="488" y="668"/>
                </a:cxn>
                <a:cxn ang="0">
                  <a:pos x="432" y="690"/>
                </a:cxn>
                <a:cxn ang="0">
                  <a:pos x="388" y="701"/>
                </a:cxn>
                <a:cxn ang="0">
                  <a:pos x="366" y="701"/>
                </a:cxn>
                <a:cxn ang="0">
                  <a:pos x="288" y="690"/>
                </a:cxn>
                <a:cxn ang="0">
                  <a:pos x="233" y="646"/>
                </a:cxn>
                <a:cxn ang="0">
                  <a:pos x="188" y="590"/>
                </a:cxn>
                <a:cxn ang="0">
                  <a:pos x="155" y="512"/>
                </a:cxn>
                <a:cxn ang="0">
                  <a:pos x="133" y="423"/>
                </a:cxn>
                <a:cxn ang="0">
                  <a:pos x="133" y="356"/>
                </a:cxn>
                <a:cxn ang="0">
                  <a:pos x="576" y="356"/>
                </a:cxn>
                <a:cxn ang="0">
                  <a:pos x="133" y="323"/>
                </a:cxn>
                <a:cxn ang="0">
                  <a:pos x="155" y="200"/>
                </a:cxn>
                <a:cxn ang="0">
                  <a:pos x="199" y="122"/>
                </a:cxn>
                <a:cxn ang="0">
                  <a:pos x="244" y="67"/>
                </a:cxn>
                <a:cxn ang="0">
                  <a:pos x="299" y="44"/>
                </a:cxn>
                <a:cxn ang="0">
                  <a:pos x="332" y="44"/>
                </a:cxn>
                <a:cxn ang="0">
                  <a:pos x="399" y="55"/>
                </a:cxn>
                <a:cxn ang="0">
                  <a:pos x="454" y="100"/>
                </a:cxn>
                <a:cxn ang="0">
                  <a:pos x="488" y="156"/>
                </a:cxn>
                <a:cxn ang="0">
                  <a:pos x="510" y="223"/>
                </a:cxn>
                <a:cxn ang="0">
                  <a:pos x="510" y="278"/>
                </a:cxn>
                <a:cxn ang="0">
                  <a:pos x="521" y="323"/>
                </a:cxn>
                <a:cxn ang="0">
                  <a:pos x="133" y="323"/>
                </a:cxn>
              </a:cxnLst>
              <a:rect l="0" t="0" r="r" b="b"/>
              <a:pathLst>
                <a:path w="621" h="746">
                  <a:moveTo>
                    <a:pt x="576" y="356"/>
                  </a:moveTo>
                  <a:lnTo>
                    <a:pt x="598" y="356"/>
                  </a:lnTo>
                  <a:lnTo>
                    <a:pt x="621" y="334"/>
                  </a:lnTo>
                  <a:lnTo>
                    <a:pt x="621" y="323"/>
                  </a:lnTo>
                  <a:lnTo>
                    <a:pt x="609" y="223"/>
                  </a:lnTo>
                  <a:lnTo>
                    <a:pt x="576" y="145"/>
                  </a:lnTo>
                  <a:lnTo>
                    <a:pt x="521" y="67"/>
                  </a:lnTo>
                  <a:lnTo>
                    <a:pt x="443" y="22"/>
                  </a:lnTo>
                  <a:lnTo>
                    <a:pt x="332" y="0"/>
                  </a:lnTo>
                  <a:lnTo>
                    <a:pt x="199" y="33"/>
                  </a:lnTo>
                  <a:lnTo>
                    <a:pt x="100" y="111"/>
                  </a:lnTo>
                  <a:lnTo>
                    <a:pt x="33" y="234"/>
                  </a:lnTo>
                  <a:lnTo>
                    <a:pt x="0" y="367"/>
                  </a:lnTo>
                  <a:lnTo>
                    <a:pt x="33" y="523"/>
                  </a:lnTo>
                  <a:lnTo>
                    <a:pt x="111" y="635"/>
                  </a:lnTo>
                  <a:lnTo>
                    <a:pt x="222" y="713"/>
                  </a:lnTo>
                  <a:lnTo>
                    <a:pt x="355" y="746"/>
                  </a:lnTo>
                  <a:lnTo>
                    <a:pt x="454" y="724"/>
                  </a:lnTo>
                  <a:lnTo>
                    <a:pt x="532" y="679"/>
                  </a:lnTo>
                  <a:lnTo>
                    <a:pt x="587" y="624"/>
                  </a:lnTo>
                  <a:lnTo>
                    <a:pt x="609" y="568"/>
                  </a:lnTo>
                  <a:lnTo>
                    <a:pt x="621" y="534"/>
                  </a:lnTo>
                  <a:lnTo>
                    <a:pt x="621" y="523"/>
                  </a:lnTo>
                  <a:lnTo>
                    <a:pt x="609" y="512"/>
                  </a:lnTo>
                  <a:lnTo>
                    <a:pt x="587" y="512"/>
                  </a:lnTo>
                  <a:lnTo>
                    <a:pt x="587" y="523"/>
                  </a:lnTo>
                  <a:lnTo>
                    <a:pt x="576" y="534"/>
                  </a:lnTo>
                  <a:lnTo>
                    <a:pt x="532" y="612"/>
                  </a:lnTo>
                  <a:lnTo>
                    <a:pt x="488" y="668"/>
                  </a:lnTo>
                  <a:lnTo>
                    <a:pt x="432" y="690"/>
                  </a:lnTo>
                  <a:lnTo>
                    <a:pt x="388" y="701"/>
                  </a:lnTo>
                  <a:lnTo>
                    <a:pt x="366" y="701"/>
                  </a:lnTo>
                  <a:lnTo>
                    <a:pt x="288" y="690"/>
                  </a:lnTo>
                  <a:lnTo>
                    <a:pt x="233" y="646"/>
                  </a:lnTo>
                  <a:lnTo>
                    <a:pt x="188" y="590"/>
                  </a:lnTo>
                  <a:lnTo>
                    <a:pt x="155" y="512"/>
                  </a:lnTo>
                  <a:lnTo>
                    <a:pt x="133" y="423"/>
                  </a:lnTo>
                  <a:lnTo>
                    <a:pt x="133" y="356"/>
                  </a:lnTo>
                  <a:lnTo>
                    <a:pt x="576" y="356"/>
                  </a:lnTo>
                  <a:close/>
                  <a:moveTo>
                    <a:pt x="133" y="323"/>
                  </a:moveTo>
                  <a:lnTo>
                    <a:pt x="155" y="200"/>
                  </a:lnTo>
                  <a:lnTo>
                    <a:pt x="199" y="122"/>
                  </a:lnTo>
                  <a:lnTo>
                    <a:pt x="244" y="67"/>
                  </a:lnTo>
                  <a:lnTo>
                    <a:pt x="299" y="44"/>
                  </a:lnTo>
                  <a:lnTo>
                    <a:pt x="332" y="44"/>
                  </a:lnTo>
                  <a:lnTo>
                    <a:pt x="399" y="55"/>
                  </a:lnTo>
                  <a:lnTo>
                    <a:pt x="454" y="100"/>
                  </a:lnTo>
                  <a:lnTo>
                    <a:pt x="488" y="156"/>
                  </a:lnTo>
                  <a:lnTo>
                    <a:pt x="510" y="223"/>
                  </a:lnTo>
                  <a:lnTo>
                    <a:pt x="510" y="278"/>
                  </a:lnTo>
                  <a:lnTo>
                    <a:pt x="521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67" name="Freeform 99"/>
            <p:cNvSpPr>
              <a:spLocks/>
            </p:cNvSpPr>
            <p:nvPr/>
          </p:nvSpPr>
          <p:spPr bwMode="auto">
            <a:xfrm>
              <a:off x="9316" y="12614"/>
              <a:ext cx="1241" cy="713"/>
            </a:xfrm>
            <a:custGeom>
              <a:avLst/>
              <a:gdLst/>
              <a:ahLst/>
              <a:cxnLst>
                <a:cxn ang="0">
                  <a:pos x="122" y="624"/>
                </a:cxn>
                <a:cxn ang="0">
                  <a:pos x="88" y="657"/>
                </a:cxn>
                <a:cxn ang="0">
                  <a:pos x="0" y="668"/>
                </a:cxn>
                <a:cxn ang="0">
                  <a:pos x="354" y="713"/>
                </a:cxn>
                <a:cxn ang="0">
                  <a:pos x="310" y="668"/>
                </a:cxn>
                <a:cxn ang="0">
                  <a:pos x="255" y="657"/>
                </a:cxn>
                <a:cxn ang="0">
                  <a:pos x="232" y="624"/>
                </a:cxn>
                <a:cxn ang="0">
                  <a:pos x="255" y="189"/>
                </a:cxn>
                <a:cxn ang="0">
                  <a:pos x="365" y="56"/>
                </a:cxn>
                <a:cxn ang="0">
                  <a:pos x="510" y="56"/>
                </a:cxn>
                <a:cxn ang="0">
                  <a:pos x="565" y="145"/>
                </a:cxn>
                <a:cxn ang="0">
                  <a:pos x="554" y="646"/>
                </a:cxn>
                <a:cxn ang="0">
                  <a:pos x="499" y="657"/>
                </a:cxn>
                <a:cxn ang="0">
                  <a:pos x="443" y="713"/>
                </a:cxn>
                <a:cxn ang="0">
                  <a:pos x="798" y="668"/>
                </a:cxn>
                <a:cxn ang="0">
                  <a:pos x="720" y="657"/>
                </a:cxn>
                <a:cxn ang="0">
                  <a:pos x="687" y="646"/>
                </a:cxn>
                <a:cxn ang="0">
                  <a:pos x="676" y="301"/>
                </a:cxn>
                <a:cxn ang="0">
                  <a:pos x="742" y="100"/>
                </a:cxn>
                <a:cxn ang="0">
                  <a:pos x="886" y="33"/>
                </a:cxn>
                <a:cxn ang="0">
                  <a:pos x="986" y="89"/>
                </a:cxn>
                <a:cxn ang="0">
                  <a:pos x="1008" y="624"/>
                </a:cxn>
                <a:cxn ang="0">
                  <a:pos x="975" y="657"/>
                </a:cxn>
                <a:cxn ang="0">
                  <a:pos x="886" y="668"/>
                </a:cxn>
                <a:cxn ang="0">
                  <a:pos x="1241" y="713"/>
                </a:cxn>
                <a:cxn ang="0">
                  <a:pos x="1197" y="668"/>
                </a:cxn>
                <a:cxn ang="0">
                  <a:pos x="1141" y="657"/>
                </a:cxn>
                <a:cxn ang="0">
                  <a:pos x="1119" y="200"/>
                </a:cxn>
                <a:cxn ang="0">
                  <a:pos x="1075" y="67"/>
                </a:cxn>
                <a:cxn ang="0">
                  <a:pos x="1031" y="33"/>
                </a:cxn>
                <a:cxn ang="0">
                  <a:pos x="953" y="11"/>
                </a:cxn>
                <a:cxn ang="0">
                  <a:pos x="809" y="22"/>
                </a:cxn>
                <a:cxn ang="0">
                  <a:pos x="698" y="111"/>
                </a:cxn>
                <a:cxn ang="0">
                  <a:pos x="632" y="78"/>
                </a:cxn>
                <a:cxn ang="0">
                  <a:pos x="521" y="11"/>
                </a:cxn>
                <a:cxn ang="0">
                  <a:pos x="354" y="22"/>
                </a:cxn>
                <a:cxn ang="0">
                  <a:pos x="221" y="167"/>
                </a:cxn>
                <a:cxn ang="0">
                  <a:pos x="0" y="22"/>
                </a:cxn>
                <a:cxn ang="0">
                  <a:pos x="44" y="67"/>
                </a:cxn>
                <a:cxn ang="0">
                  <a:pos x="99" y="89"/>
                </a:cxn>
                <a:cxn ang="0">
                  <a:pos x="122" y="122"/>
                </a:cxn>
              </a:cxnLst>
              <a:rect l="0" t="0" r="r" b="b"/>
              <a:pathLst>
                <a:path w="1241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88" y="657"/>
                  </a:lnTo>
                  <a:lnTo>
                    <a:pt x="44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54" y="713"/>
                  </a:lnTo>
                  <a:lnTo>
                    <a:pt x="354" y="668"/>
                  </a:lnTo>
                  <a:lnTo>
                    <a:pt x="310" y="668"/>
                  </a:lnTo>
                  <a:lnTo>
                    <a:pt x="277" y="657"/>
                  </a:lnTo>
                  <a:lnTo>
                    <a:pt x="255" y="657"/>
                  </a:lnTo>
                  <a:lnTo>
                    <a:pt x="244" y="646"/>
                  </a:lnTo>
                  <a:lnTo>
                    <a:pt x="232" y="624"/>
                  </a:lnTo>
                  <a:lnTo>
                    <a:pt x="232" y="301"/>
                  </a:lnTo>
                  <a:lnTo>
                    <a:pt x="255" y="189"/>
                  </a:lnTo>
                  <a:lnTo>
                    <a:pt x="299" y="100"/>
                  </a:lnTo>
                  <a:lnTo>
                    <a:pt x="365" y="56"/>
                  </a:lnTo>
                  <a:lnTo>
                    <a:pt x="443" y="33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24"/>
                  </a:lnTo>
                  <a:lnTo>
                    <a:pt x="554" y="646"/>
                  </a:lnTo>
                  <a:lnTo>
                    <a:pt x="532" y="657"/>
                  </a:lnTo>
                  <a:lnTo>
                    <a:pt x="499" y="657"/>
                  </a:lnTo>
                  <a:lnTo>
                    <a:pt x="443" y="668"/>
                  </a:lnTo>
                  <a:lnTo>
                    <a:pt x="443" y="713"/>
                  </a:lnTo>
                  <a:lnTo>
                    <a:pt x="798" y="713"/>
                  </a:lnTo>
                  <a:lnTo>
                    <a:pt x="798" y="668"/>
                  </a:lnTo>
                  <a:lnTo>
                    <a:pt x="753" y="668"/>
                  </a:lnTo>
                  <a:lnTo>
                    <a:pt x="720" y="657"/>
                  </a:lnTo>
                  <a:lnTo>
                    <a:pt x="698" y="657"/>
                  </a:lnTo>
                  <a:lnTo>
                    <a:pt x="687" y="646"/>
                  </a:lnTo>
                  <a:lnTo>
                    <a:pt x="676" y="624"/>
                  </a:lnTo>
                  <a:lnTo>
                    <a:pt x="676" y="301"/>
                  </a:lnTo>
                  <a:lnTo>
                    <a:pt x="698" y="189"/>
                  </a:lnTo>
                  <a:lnTo>
                    <a:pt x="742" y="100"/>
                  </a:lnTo>
                  <a:lnTo>
                    <a:pt x="809" y="56"/>
                  </a:lnTo>
                  <a:lnTo>
                    <a:pt x="886" y="33"/>
                  </a:lnTo>
                  <a:lnTo>
                    <a:pt x="953" y="56"/>
                  </a:lnTo>
                  <a:lnTo>
                    <a:pt x="986" y="89"/>
                  </a:lnTo>
                  <a:lnTo>
                    <a:pt x="1008" y="145"/>
                  </a:lnTo>
                  <a:lnTo>
                    <a:pt x="1008" y="624"/>
                  </a:lnTo>
                  <a:lnTo>
                    <a:pt x="997" y="646"/>
                  </a:lnTo>
                  <a:lnTo>
                    <a:pt x="975" y="657"/>
                  </a:lnTo>
                  <a:lnTo>
                    <a:pt x="942" y="657"/>
                  </a:lnTo>
                  <a:lnTo>
                    <a:pt x="886" y="668"/>
                  </a:lnTo>
                  <a:lnTo>
                    <a:pt x="886" y="713"/>
                  </a:lnTo>
                  <a:lnTo>
                    <a:pt x="1241" y="713"/>
                  </a:lnTo>
                  <a:lnTo>
                    <a:pt x="1241" y="668"/>
                  </a:lnTo>
                  <a:lnTo>
                    <a:pt x="1197" y="668"/>
                  </a:lnTo>
                  <a:lnTo>
                    <a:pt x="1164" y="657"/>
                  </a:lnTo>
                  <a:lnTo>
                    <a:pt x="1141" y="657"/>
                  </a:lnTo>
                  <a:lnTo>
                    <a:pt x="1119" y="635"/>
                  </a:lnTo>
                  <a:lnTo>
                    <a:pt x="1119" y="200"/>
                  </a:lnTo>
                  <a:lnTo>
                    <a:pt x="1108" y="122"/>
                  </a:lnTo>
                  <a:lnTo>
                    <a:pt x="1075" y="67"/>
                  </a:lnTo>
                  <a:lnTo>
                    <a:pt x="1053" y="44"/>
                  </a:lnTo>
                  <a:lnTo>
                    <a:pt x="1031" y="33"/>
                  </a:lnTo>
                  <a:lnTo>
                    <a:pt x="997" y="11"/>
                  </a:lnTo>
                  <a:lnTo>
                    <a:pt x="953" y="11"/>
                  </a:lnTo>
                  <a:lnTo>
                    <a:pt x="898" y="0"/>
                  </a:lnTo>
                  <a:lnTo>
                    <a:pt x="809" y="22"/>
                  </a:lnTo>
                  <a:lnTo>
                    <a:pt x="742" y="56"/>
                  </a:lnTo>
                  <a:lnTo>
                    <a:pt x="698" y="111"/>
                  </a:lnTo>
                  <a:lnTo>
                    <a:pt x="665" y="156"/>
                  </a:lnTo>
                  <a:lnTo>
                    <a:pt x="632" y="78"/>
                  </a:lnTo>
                  <a:lnTo>
                    <a:pt x="576" y="33"/>
                  </a:lnTo>
                  <a:lnTo>
                    <a:pt x="521" y="11"/>
                  </a:lnTo>
                  <a:lnTo>
                    <a:pt x="454" y="0"/>
                  </a:lnTo>
                  <a:lnTo>
                    <a:pt x="354" y="22"/>
                  </a:lnTo>
                  <a:lnTo>
                    <a:pt x="277" y="78"/>
                  </a:lnTo>
                  <a:lnTo>
                    <a:pt x="221" y="167"/>
                  </a:lnTo>
                  <a:lnTo>
                    <a:pt x="221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99" y="89"/>
                  </a:lnTo>
                  <a:lnTo>
                    <a:pt x="111" y="100"/>
                  </a:lnTo>
                  <a:lnTo>
                    <a:pt x="122" y="122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68" name="Freeform 100"/>
            <p:cNvSpPr>
              <a:spLocks noEditPoints="1"/>
            </p:cNvSpPr>
            <p:nvPr/>
          </p:nvSpPr>
          <p:spPr bwMode="auto">
            <a:xfrm>
              <a:off x="10646" y="12258"/>
              <a:ext cx="343" cy="1069"/>
            </a:xfrm>
            <a:custGeom>
              <a:avLst/>
              <a:gdLst/>
              <a:ahLst/>
              <a:cxnLst>
                <a:cxn ang="0">
                  <a:pos x="233" y="356"/>
                </a:cxn>
                <a:cxn ang="0">
                  <a:pos x="0" y="378"/>
                </a:cxn>
                <a:cxn ang="0">
                  <a:pos x="0" y="423"/>
                </a:cxn>
                <a:cxn ang="0">
                  <a:pos x="44" y="423"/>
                </a:cxn>
                <a:cxn ang="0">
                  <a:pos x="77" y="434"/>
                </a:cxn>
                <a:cxn ang="0">
                  <a:pos x="100" y="445"/>
                </a:cxn>
                <a:cxn ang="0">
                  <a:pos x="111" y="456"/>
                </a:cxn>
                <a:cxn ang="0">
                  <a:pos x="122" y="478"/>
                </a:cxn>
                <a:cxn ang="0">
                  <a:pos x="122" y="980"/>
                </a:cxn>
                <a:cxn ang="0">
                  <a:pos x="111" y="1002"/>
                </a:cxn>
                <a:cxn ang="0">
                  <a:pos x="89" y="1013"/>
                </a:cxn>
                <a:cxn ang="0">
                  <a:pos x="55" y="1013"/>
                </a:cxn>
                <a:cxn ang="0">
                  <a:pos x="0" y="1024"/>
                </a:cxn>
                <a:cxn ang="0">
                  <a:pos x="0" y="1069"/>
                </a:cxn>
                <a:cxn ang="0">
                  <a:pos x="343" y="1069"/>
                </a:cxn>
                <a:cxn ang="0">
                  <a:pos x="343" y="1024"/>
                </a:cxn>
                <a:cxn ang="0">
                  <a:pos x="299" y="1024"/>
                </a:cxn>
                <a:cxn ang="0">
                  <a:pos x="266" y="1013"/>
                </a:cxn>
                <a:cxn ang="0">
                  <a:pos x="244" y="1013"/>
                </a:cxn>
                <a:cxn ang="0">
                  <a:pos x="233" y="991"/>
                </a:cxn>
                <a:cxn ang="0">
                  <a:pos x="233" y="946"/>
                </a:cxn>
                <a:cxn ang="0">
                  <a:pos x="233" y="356"/>
                </a:cxn>
                <a:cxn ang="0">
                  <a:pos x="233" y="77"/>
                </a:cxn>
                <a:cxn ang="0">
                  <a:pos x="233" y="44"/>
                </a:cxn>
                <a:cxn ang="0">
                  <a:pos x="188" y="0"/>
                </a:cxn>
                <a:cxn ang="0">
                  <a:pos x="122" y="0"/>
                </a:cxn>
                <a:cxn ang="0">
                  <a:pos x="100" y="11"/>
                </a:cxn>
                <a:cxn ang="0">
                  <a:pos x="77" y="33"/>
                </a:cxn>
                <a:cxn ang="0">
                  <a:pos x="66" y="55"/>
                </a:cxn>
                <a:cxn ang="0">
                  <a:pos x="66" y="77"/>
                </a:cxn>
                <a:cxn ang="0">
                  <a:pos x="77" y="111"/>
                </a:cxn>
                <a:cxn ang="0">
                  <a:pos x="89" y="133"/>
                </a:cxn>
                <a:cxn ang="0">
                  <a:pos x="122" y="155"/>
                </a:cxn>
                <a:cxn ang="0">
                  <a:pos x="155" y="167"/>
                </a:cxn>
                <a:cxn ang="0">
                  <a:pos x="188" y="155"/>
                </a:cxn>
                <a:cxn ang="0">
                  <a:pos x="210" y="144"/>
                </a:cxn>
                <a:cxn ang="0">
                  <a:pos x="233" y="111"/>
                </a:cxn>
                <a:cxn ang="0">
                  <a:pos x="233" y="77"/>
                </a:cxn>
              </a:cxnLst>
              <a:rect l="0" t="0" r="r" b="b"/>
              <a:pathLst>
                <a:path w="343" h="1069">
                  <a:moveTo>
                    <a:pt x="233" y="356"/>
                  </a:moveTo>
                  <a:lnTo>
                    <a:pt x="0" y="378"/>
                  </a:lnTo>
                  <a:lnTo>
                    <a:pt x="0" y="423"/>
                  </a:lnTo>
                  <a:lnTo>
                    <a:pt x="44" y="423"/>
                  </a:lnTo>
                  <a:lnTo>
                    <a:pt x="77" y="434"/>
                  </a:lnTo>
                  <a:lnTo>
                    <a:pt x="100" y="445"/>
                  </a:lnTo>
                  <a:lnTo>
                    <a:pt x="111" y="456"/>
                  </a:lnTo>
                  <a:lnTo>
                    <a:pt x="122" y="478"/>
                  </a:lnTo>
                  <a:lnTo>
                    <a:pt x="122" y="980"/>
                  </a:lnTo>
                  <a:lnTo>
                    <a:pt x="111" y="1002"/>
                  </a:lnTo>
                  <a:lnTo>
                    <a:pt x="89" y="1013"/>
                  </a:lnTo>
                  <a:lnTo>
                    <a:pt x="55" y="1013"/>
                  </a:lnTo>
                  <a:lnTo>
                    <a:pt x="0" y="1024"/>
                  </a:lnTo>
                  <a:lnTo>
                    <a:pt x="0" y="1069"/>
                  </a:lnTo>
                  <a:lnTo>
                    <a:pt x="343" y="1069"/>
                  </a:lnTo>
                  <a:lnTo>
                    <a:pt x="343" y="1024"/>
                  </a:lnTo>
                  <a:lnTo>
                    <a:pt x="299" y="1024"/>
                  </a:lnTo>
                  <a:lnTo>
                    <a:pt x="266" y="1013"/>
                  </a:lnTo>
                  <a:lnTo>
                    <a:pt x="244" y="1013"/>
                  </a:lnTo>
                  <a:lnTo>
                    <a:pt x="233" y="991"/>
                  </a:lnTo>
                  <a:lnTo>
                    <a:pt x="233" y="946"/>
                  </a:lnTo>
                  <a:lnTo>
                    <a:pt x="233" y="356"/>
                  </a:lnTo>
                  <a:close/>
                  <a:moveTo>
                    <a:pt x="233" y="77"/>
                  </a:moveTo>
                  <a:lnTo>
                    <a:pt x="233" y="44"/>
                  </a:lnTo>
                  <a:lnTo>
                    <a:pt x="188" y="0"/>
                  </a:lnTo>
                  <a:lnTo>
                    <a:pt x="122" y="0"/>
                  </a:lnTo>
                  <a:lnTo>
                    <a:pt x="100" y="11"/>
                  </a:lnTo>
                  <a:lnTo>
                    <a:pt x="77" y="33"/>
                  </a:lnTo>
                  <a:lnTo>
                    <a:pt x="66" y="55"/>
                  </a:lnTo>
                  <a:lnTo>
                    <a:pt x="66" y="77"/>
                  </a:lnTo>
                  <a:lnTo>
                    <a:pt x="77" y="111"/>
                  </a:lnTo>
                  <a:lnTo>
                    <a:pt x="89" y="133"/>
                  </a:lnTo>
                  <a:lnTo>
                    <a:pt x="122" y="155"/>
                  </a:lnTo>
                  <a:lnTo>
                    <a:pt x="155" y="167"/>
                  </a:lnTo>
                  <a:lnTo>
                    <a:pt x="188" y="155"/>
                  </a:lnTo>
                  <a:lnTo>
                    <a:pt x="210" y="144"/>
                  </a:lnTo>
                  <a:lnTo>
                    <a:pt x="233" y="111"/>
                  </a:lnTo>
                  <a:lnTo>
                    <a:pt x="233" y="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69" name="Freeform 101"/>
            <p:cNvSpPr>
              <a:spLocks/>
            </p:cNvSpPr>
            <p:nvPr/>
          </p:nvSpPr>
          <p:spPr bwMode="auto">
            <a:xfrm>
              <a:off x="11089" y="12614"/>
              <a:ext cx="798" cy="713"/>
            </a:xfrm>
            <a:custGeom>
              <a:avLst/>
              <a:gdLst/>
              <a:ahLst/>
              <a:cxnLst>
                <a:cxn ang="0">
                  <a:pos x="122" y="156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89" y="657"/>
                </a:cxn>
                <a:cxn ang="0">
                  <a:pos x="56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55" y="713"/>
                </a:cxn>
                <a:cxn ang="0">
                  <a:pos x="355" y="668"/>
                </a:cxn>
                <a:cxn ang="0">
                  <a:pos x="300" y="668"/>
                </a:cxn>
                <a:cxn ang="0">
                  <a:pos x="266" y="657"/>
                </a:cxn>
                <a:cxn ang="0">
                  <a:pos x="244" y="646"/>
                </a:cxn>
                <a:cxn ang="0">
                  <a:pos x="233" y="624"/>
                </a:cxn>
                <a:cxn ang="0">
                  <a:pos x="233" y="301"/>
                </a:cxn>
                <a:cxn ang="0">
                  <a:pos x="255" y="189"/>
                </a:cxn>
                <a:cxn ang="0">
                  <a:pos x="300" y="100"/>
                </a:cxn>
                <a:cxn ang="0">
                  <a:pos x="377" y="56"/>
                </a:cxn>
                <a:cxn ang="0">
                  <a:pos x="444" y="33"/>
                </a:cxn>
                <a:cxn ang="0">
                  <a:pos x="510" y="56"/>
                </a:cxn>
                <a:cxn ang="0">
                  <a:pos x="543" y="89"/>
                </a:cxn>
                <a:cxn ang="0">
                  <a:pos x="566" y="145"/>
                </a:cxn>
                <a:cxn ang="0">
                  <a:pos x="566" y="624"/>
                </a:cxn>
                <a:cxn ang="0">
                  <a:pos x="554" y="646"/>
                </a:cxn>
                <a:cxn ang="0">
                  <a:pos x="532" y="657"/>
                </a:cxn>
                <a:cxn ang="0">
                  <a:pos x="499" y="657"/>
                </a:cxn>
                <a:cxn ang="0">
                  <a:pos x="444" y="668"/>
                </a:cxn>
                <a:cxn ang="0">
                  <a:pos x="444" y="713"/>
                </a:cxn>
                <a:cxn ang="0">
                  <a:pos x="798" y="713"/>
                </a:cxn>
                <a:cxn ang="0">
                  <a:pos x="798" y="668"/>
                </a:cxn>
                <a:cxn ang="0">
                  <a:pos x="754" y="668"/>
                </a:cxn>
                <a:cxn ang="0">
                  <a:pos x="721" y="657"/>
                </a:cxn>
                <a:cxn ang="0">
                  <a:pos x="699" y="657"/>
                </a:cxn>
                <a:cxn ang="0">
                  <a:pos x="676" y="613"/>
                </a:cxn>
                <a:cxn ang="0">
                  <a:pos x="676" y="200"/>
                </a:cxn>
                <a:cxn ang="0">
                  <a:pos x="665" y="122"/>
                </a:cxn>
                <a:cxn ang="0">
                  <a:pos x="632" y="67"/>
                </a:cxn>
                <a:cxn ang="0">
                  <a:pos x="610" y="44"/>
                </a:cxn>
                <a:cxn ang="0">
                  <a:pos x="588" y="33"/>
                </a:cxn>
                <a:cxn ang="0">
                  <a:pos x="554" y="11"/>
                </a:cxn>
                <a:cxn ang="0">
                  <a:pos x="510" y="11"/>
                </a:cxn>
                <a:cxn ang="0">
                  <a:pos x="466" y="0"/>
                </a:cxn>
                <a:cxn ang="0">
                  <a:pos x="355" y="22"/>
                </a:cxn>
                <a:cxn ang="0">
                  <a:pos x="277" y="78"/>
                </a:cxn>
                <a:cxn ang="0">
                  <a:pos x="222" y="167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5" y="67"/>
                </a:cxn>
                <a:cxn ang="0">
                  <a:pos x="78" y="78"/>
                </a:cxn>
                <a:cxn ang="0">
                  <a:pos x="100" y="89"/>
                </a:cxn>
                <a:cxn ang="0">
                  <a:pos x="111" y="100"/>
                </a:cxn>
                <a:cxn ang="0">
                  <a:pos x="122" y="122"/>
                </a:cxn>
                <a:cxn ang="0">
                  <a:pos x="122" y="156"/>
                </a:cxn>
              </a:cxnLst>
              <a:rect l="0" t="0" r="r" b="b"/>
              <a:pathLst>
                <a:path w="798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89" y="657"/>
                  </a:lnTo>
                  <a:lnTo>
                    <a:pt x="56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8"/>
                  </a:lnTo>
                  <a:lnTo>
                    <a:pt x="300" y="668"/>
                  </a:lnTo>
                  <a:lnTo>
                    <a:pt x="266" y="657"/>
                  </a:lnTo>
                  <a:lnTo>
                    <a:pt x="244" y="646"/>
                  </a:lnTo>
                  <a:lnTo>
                    <a:pt x="233" y="624"/>
                  </a:lnTo>
                  <a:lnTo>
                    <a:pt x="233" y="301"/>
                  </a:lnTo>
                  <a:lnTo>
                    <a:pt x="255" y="189"/>
                  </a:lnTo>
                  <a:lnTo>
                    <a:pt x="300" y="100"/>
                  </a:lnTo>
                  <a:lnTo>
                    <a:pt x="377" y="56"/>
                  </a:lnTo>
                  <a:lnTo>
                    <a:pt x="444" y="33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66" y="145"/>
                  </a:lnTo>
                  <a:lnTo>
                    <a:pt x="566" y="624"/>
                  </a:lnTo>
                  <a:lnTo>
                    <a:pt x="554" y="646"/>
                  </a:lnTo>
                  <a:lnTo>
                    <a:pt x="532" y="657"/>
                  </a:lnTo>
                  <a:lnTo>
                    <a:pt x="499" y="657"/>
                  </a:lnTo>
                  <a:lnTo>
                    <a:pt x="444" y="668"/>
                  </a:lnTo>
                  <a:lnTo>
                    <a:pt x="444" y="713"/>
                  </a:lnTo>
                  <a:lnTo>
                    <a:pt x="798" y="713"/>
                  </a:lnTo>
                  <a:lnTo>
                    <a:pt x="798" y="668"/>
                  </a:lnTo>
                  <a:lnTo>
                    <a:pt x="754" y="668"/>
                  </a:lnTo>
                  <a:lnTo>
                    <a:pt x="721" y="657"/>
                  </a:lnTo>
                  <a:lnTo>
                    <a:pt x="699" y="657"/>
                  </a:lnTo>
                  <a:lnTo>
                    <a:pt x="676" y="613"/>
                  </a:lnTo>
                  <a:lnTo>
                    <a:pt x="676" y="200"/>
                  </a:lnTo>
                  <a:lnTo>
                    <a:pt x="665" y="122"/>
                  </a:lnTo>
                  <a:lnTo>
                    <a:pt x="632" y="67"/>
                  </a:lnTo>
                  <a:lnTo>
                    <a:pt x="610" y="44"/>
                  </a:lnTo>
                  <a:lnTo>
                    <a:pt x="588" y="33"/>
                  </a:lnTo>
                  <a:lnTo>
                    <a:pt x="554" y="11"/>
                  </a:lnTo>
                  <a:lnTo>
                    <a:pt x="510" y="11"/>
                  </a:lnTo>
                  <a:lnTo>
                    <a:pt x="466" y="0"/>
                  </a:lnTo>
                  <a:lnTo>
                    <a:pt x="355" y="22"/>
                  </a:lnTo>
                  <a:lnTo>
                    <a:pt x="277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78" y="78"/>
                  </a:lnTo>
                  <a:lnTo>
                    <a:pt x="100" y="89"/>
                  </a:lnTo>
                  <a:lnTo>
                    <a:pt x="111" y="100"/>
                  </a:lnTo>
                  <a:lnTo>
                    <a:pt x="122" y="122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70" name="Freeform 102"/>
            <p:cNvSpPr>
              <a:spLocks noEditPoints="1"/>
            </p:cNvSpPr>
            <p:nvPr/>
          </p:nvSpPr>
          <p:spPr bwMode="auto">
            <a:xfrm>
              <a:off x="11976" y="12258"/>
              <a:ext cx="344" cy="1069"/>
            </a:xfrm>
            <a:custGeom>
              <a:avLst/>
              <a:gdLst/>
              <a:ahLst/>
              <a:cxnLst>
                <a:cxn ang="0">
                  <a:pos x="233" y="356"/>
                </a:cxn>
                <a:cxn ang="0">
                  <a:pos x="11" y="378"/>
                </a:cxn>
                <a:cxn ang="0">
                  <a:pos x="11" y="423"/>
                </a:cxn>
                <a:cxn ang="0">
                  <a:pos x="67" y="423"/>
                </a:cxn>
                <a:cxn ang="0">
                  <a:pos x="100" y="434"/>
                </a:cxn>
                <a:cxn ang="0">
                  <a:pos x="111" y="445"/>
                </a:cxn>
                <a:cxn ang="0">
                  <a:pos x="122" y="478"/>
                </a:cxn>
                <a:cxn ang="0">
                  <a:pos x="122" y="980"/>
                </a:cxn>
                <a:cxn ang="0">
                  <a:pos x="111" y="1002"/>
                </a:cxn>
                <a:cxn ang="0">
                  <a:pos x="100" y="1013"/>
                </a:cxn>
                <a:cxn ang="0">
                  <a:pos x="44" y="1013"/>
                </a:cxn>
                <a:cxn ang="0">
                  <a:pos x="0" y="1024"/>
                </a:cxn>
                <a:cxn ang="0">
                  <a:pos x="0" y="1069"/>
                </a:cxn>
                <a:cxn ang="0">
                  <a:pos x="344" y="1069"/>
                </a:cxn>
                <a:cxn ang="0">
                  <a:pos x="344" y="1024"/>
                </a:cxn>
                <a:cxn ang="0">
                  <a:pos x="299" y="1024"/>
                </a:cxn>
                <a:cxn ang="0">
                  <a:pos x="266" y="1013"/>
                </a:cxn>
                <a:cxn ang="0">
                  <a:pos x="244" y="1013"/>
                </a:cxn>
                <a:cxn ang="0">
                  <a:pos x="233" y="991"/>
                </a:cxn>
                <a:cxn ang="0">
                  <a:pos x="233" y="946"/>
                </a:cxn>
                <a:cxn ang="0">
                  <a:pos x="233" y="356"/>
                </a:cxn>
                <a:cxn ang="0">
                  <a:pos x="233" y="77"/>
                </a:cxn>
                <a:cxn ang="0">
                  <a:pos x="233" y="55"/>
                </a:cxn>
                <a:cxn ang="0">
                  <a:pos x="222" y="22"/>
                </a:cxn>
                <a:cxn ang="0">
                  <a:pos x="177" y="0"/>
                </a:cxn>
                <a:cxn ang="0">
                  <a:pos x="122" y="0"/>
                </a:cxn>
                <a:cxn ang="0">
                  <a:pos x="100" y="11"/>
                </a:cxn>
                <a:cxn ang="0">
                  <a:pos x="67" y="77"/>
                </a:cxn>
                <a:cxn ang="0">
                  <a:pos x="78" y="111"/>
                </a:cxn>
                <a:cxn ang="0">
                  <a:pos x="89" y="133"/>
                </a:cxn>
                <a:cxn ang="0">
                  <a:pos x="122" y="155"/>
                </a:cxn>
                <a:cxn ang="0">
                  <a:pos x="155" y="167"/>
                </a:cxn>
                <a:cxn ang="0">
                  <a:pos x="188" y="155"/>
                </a:cxn>
                <a:cxn ang="0">
                  <a:pos x="211" y="144"/>
                </a:cxn>
                <a:cxn ang="0">
                  <a:pos x="233" y="111"/>
                </a:cxn>
                <a:cxn ang="0">
                  <a:pos x="233" y="77"/>
                </a:cxn>
              </a:cxnLst>
              <a:rect l="0" t="0" r="r" b="b"/>
              <a:pathLst>
                <a:path w="344" h="1069">
                  <a:moveTo>
                    <a:pt x="233" y="356"/>
                  </a:moveTo>
                  <a:lnTo>
                    <a:pt x="11" y="378"/>
                  </a:lnTo>
                  <a:lnTo>
                    <a:pt x="11" y="423"/>
                  </a:lnTo>
                  <a:lnTo>
                    <a:pt x="67" y="423"/>
                  </a:lnTo>
                  <a:lnTo>
                    <a:pt x="100" y="434"/>
                  </a:lnTo>
                  <a:lnTo>
                    <a:pt x="111" y="445"/>
                  </a:lnTo>
                  <a:lnTo>
                    <a:pt x="122" y="478"/>
                  </a:lnTo>
                  <a:lnTo>
                    <a:pt x="122" y="980"/>
                  </a:lnTo>
                  <a:lnTo>
                    <a:pt x="111" y="1002"/>
                  </a:lnTo>
                  <a:lnTo>
                    <a:pt x="100" y="1013"/>
                  </a:lnTo>
                  <a:lnTo>
                    <a:pt x="44" y="1013"/>
                  </a:lnTo>
                  <a:lnTo>
                    <a:pt x="0" y="1024"/>
                  </a:lnTo>
                  <a:lnTo>
                    <a:pt x="0" y="1069"/>
                  </a:lnTo>
                  <a:lnTo>
                    <a:pt x="344" y="1069"/>
                  </a:lnTo>
                  <a:lnTo>
                    <a:pt x="344" y="1024"/>
                  </a:lnTo>
                  <a:lnTo>
                    <a:pt x="299" y="1024"/>
                  </a:lnTo>
                  <a:lnTo>
                    <a:pt x="266" y="1013"/>
                  </a:lnTo>
                  <a:lnTo>
                    <a:pt x="244" y="1013"/>
                  </a:lnTo>
                  <a:lnTo>
                    <a:pt x="233" y="991"/>
                  </a:lnTo>
                  <a:lnTo>
                    <a:pt x="233" y="946"/>
                  </a:lnTo>
                  <a:lnTo>
                    <a:pt x="233" y="356"/>
                  </a:lnTo>
                  <a:close/>
                  <a:moveTo>
                    <a:pt x="233" y="77"/>
                  </a:moveTo>
                  <a:lnTo>
                    <a:pt x="233" y="55"/>
                  </a:lnTo>
                  <a:lnTo>
                    <a:pt x="222" y="22"/>
                  </a:lnTo>
                  <a:lnTo>
                    <a:pt x="177" y="0"/>
                  </a:lnTo>
                  <a:lnTo>
                    <a:pt x="122" y="0"/>
                  </a:lnTo>
                  <a:lnTo>
                    <a:pt x="100" y="11"/>
                  </a:lnTo>
                  <a:lnTo>
                    <a:pt x="67" y="77"/>
                  </a:lnTo>
                  <a:lnTo>
                    <a:pt x="78" y="111"/>
                  </a:lnTo>
                  <a:lnTo>
                    <a:pt x="89" y="133"/>
                  </a:lnTo>
                  <a:lnTo>
                    <a:pt x="122" y="155"/>
                  </a:lnTo>
                  <a:lnTo>
                    <a:pt x="155" y="167"/>
                  </a:lnTo>
                  <a:lnTo>
                    <a:pt x="188" y="155"/>
                  </a:lnTo>
                  <a:lnTo>
                    <a:pt x="211" y="144"/>
                  </a:lnTo>
                  <a:lnTo>
                    <a:pt x="233" y="111"/>
                  </a:lnTo>
                  <a:lnTo>
                    <a:pt x="233" y="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71" name="Freeform 103"/>
            <p:cNvSpPr>
              <a:spLocks/>
            </p:cNvSpPr>
            <p:nvPr/>
          </p:nvSpPr>
          <p:spPr bwMode="auto">
            <a:xfrm>
              <a:off x="12419" y="12614"/>
              <a:ext cx="1253" cy="713"/>
            </a:xfrm>
            <a:custGeom>
              <a:avLst/>
              <a:gdLst/>
              <a:ahLst/>
              <a:cxnLst>
                <a:cxn ang="0">
                  <a:pos x="122" y="624"/>
                </a:cxn>
                <a:cxn ang="0">
                  <a:pos x="100" y="657"/>
                </a:cxn>
                <a:cxn ang="0">
                  <a:pos x="0" y="668"/>
                </a:cxn>
                <a:cxn ang="0">
                  <a:pos x="355" y="713"/>
                </a:cxn>
                <a:cxn ang="0">
                  <a:pos x="300" y="668"/>
                </a:cxn>
                <a:cxn ang="0">
                  <a:pos x="244" y="646"/>
                </a:cxn>
                <a:cxn ang="0">
                  <a:pos x="233" y="301"/>
                </a:cxn>
                <a:cxn ang="0">
                  <a:pos x="300" y="100"/>
                </a:cxn>
                <a:cxn ang="0">
                  <a:pos x="455" y="33"/>
                </a:cxn>
                <a:cxn ang="0">
                  <a:pos x="544" y="89"/>
                </a:cxn>
                <a:cxn ang="0">
                  <a:pos x="566" y="624"/>
                </a:cxn>
                <a:cxn ang="0">
                  <a:pos x="544" y="657"/>
                </a:cxn>
                <a:cxn ang="0">
                  <a:pos x="444" y="668"/>
                </a:cxn>
                <a:cxn ang="0">
                  <a:pos x="810" y="713"/>
                </a:cxn>
                <a:cxn ang="0">
                  <a:pos x="765" y="668"/>
                </a:cxn>
                <a:cxn ang="0">
                  <a:pos x="699" y="657"/>
                </a:cxn>
                <a:cxn ang="0">
                  <a:pos x="677" y="624"/>
                </a:cxn>
                <a:cxn ang="0">
                  <a:pos x="699" y="189"/>
                </a:cxn>
                <a:cxn ang="0">
                  <a:pos x="821" y="56"/>
                </a:cxn>
                <a:cxn ang="0">
                  <a:pos x="954" y="56"/>
                </a:cxn>
                <a:cxn ang="0">
                  <a:pos x="1009" y="145"/>
                </a:cxn>
                <a:cxn ang="0">
                  <a:pos x="987" y="657"/>
                </a:cxn>
                <a:cxn ang="0">
                  <a:pos x="887" y="668"/>
                </a:cxn>
                <a:cxn ang="0">
                  <a:pos x="1253" y="713"/>
                </a:cxn>
                <a:cxn ang="0">
                  <a:pos x="1209" y="668"/>
                </a:cxn>
                <a:cxn ang="0">
                  <a:pos x="1142" y="657"/>
                </a:cxn>
                <a:cxn ang="0">
                  <a:pos x="1120" y="200"/>
                </a:cxn>
                <a:cxn ang="0">
                  <a:pos x="1076" y="67"/>
                </a:cxn>
                <a:cxn ang="0">
                  <a:pos x="1031" y="33"/>
                </a:cxn>
                <a:cxn ang="0">
                  <a:pos x="954" y="11"/>
                </a:cxn>
                <a:cxn ang="0">
                  <a:pos x="821" y="22"/>
                </a:cxn>
                <a:cxn ang="0">
                  <a:pos x="699" y="111"/>
                </a:cxn>
                <a:cxn ang="0">
                  <a:pos x="643" y="78"/>
                </a:cxn>
                <a:cxn ang="0">
                  <a:pos x="521" y="11"/>
                </a:cxn>
                <a:cxn ang="0">
                  <a:pos x="355" y="22"/>
                </a:cxn>
                <a:cxn ang="0">
                  <a:pos x="222" y="167"/>
                </a:cxn>
                <a:cxn ang="0">
                  <a:pos x="0" y="22"/>
                </a:cxn>
                <a:cxn ang="0">
                  <a:pos x="45" y="67"/>
                </a:cxn>
                <a:cxn ang="0">
                  <a:pos x="122" y="100"/>
                </a:cxn>
              </a:cxnLst>
              <a:rect l="0" t="0" r="r" b="b"/>
              <a:pathLst>
                <a:path w="1253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100" y="657"/>
                  </a:lnTo>
                  <a:lnTo>
                    <a:pt x="45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8"/>
                  </a:lnTo>
                  <a:lnTo>
                    <a:pt x="300" y="668"/>
                  </a:lnTo>
                  <a:lnTo>
                    <a:pt x="266" y="657"/>
                  </a:lnTo>
                  <a:lnTo>
                    <a:pt x="244" y="646"/>
                  </a:lnTo>
                  <a:lnTo>
                    <a:pt x="233" y="624"/>
                  </a:lnTo>
                  <a:lnTo>
                    <a:pt x="233" y="301"/>
                  </a:lnTo>
                  <a:lnTo>
                    <a:pt x="255" y="189"/>
                  </a:lnTo>
                  <a:lnTo>
                    <a:pt x="300" y="100"/>
                  </a:lnTo>
                  <a:lnTo>
                    <a:pt x="377" y="56"/>
                  </a:lnTo>
                  <a:lnTo>
                    <a:pt x="455" y="33"/>
                  </a:lnTo>
                  <a:lnTo>
                    <a:pt x="510" y="56"/>
                  </a:lnTo>
                  <a:lnTo>
                    <a:pt x="544" y="89"/>
                  </a:lnTo>
                  <a:lnTo>
                    <a:pt x="566" y="145"/>
                  </a:lnTo>
                  <a:lnTo>
                    <a:pt x="566" y="624"/>
                  </a:lnTo>
                  <a:lnTo>
                    <a:pt x="555" y="646"/>
                  </a:lnTo>
                  <a:lnTo>
                    <a:pt x="544" y="657"/>
                  </a:lnTo>
                  <a:lnTo>
                    <a:pt x="488" y="657"/>
                  </a:lnTo>
                  <a:lnTo>
                    <a:pt x="444" y="668"/>
                  </a:lnTo>
                  <a:lnTo>
                    <a:pt x="444" y="713"/>
                  </a:lnTo>
                  <a:lnTo>
                    <a:pt x="810" y="713"/>
                  </a:lnTo>
                  <a:lnTo>
                    <a:pt x="810" y="668"/>
                  </a:lnTo>
                  <a:lnTo>
                    <a:pt x="765" y="668"/>
                  </a:lnTo>
                  <a:lnTo>
                    <a:pt x="721" y="657"/>
                  </a:lnTo>
                  <a:lnTo>
                    <a:pt x="699" y="657"/>
                  </a:lnTo>
                  <a:lnTo>
                    <a:pt x="688" y="646"/>
                  </a:lnTo>
                  <a:lnTo>
                    <a:pt x="677" y="624"/>
                  </a:lnTo>
                  <a:lnTo>
                    <a:pt x="677" y="301"/>
                  </a:lnTo>
                  <a:lnTo>
                    <a:pt x="699" y="189"/>
                  </a:lnTo>
                  <a:lnTo>
                    <a:pt x="754" y="100"/>
                  </a:lnTo>
                  <a:lnTo>
                    <a:pt x="821" y="56"/>
                  </a:lnTo>
                  <a:lnTo>
                    <a:pt x="898" y="33"/>
                  </a:lnTo>
                  <a:lnTo>
                    <a:pt x="954" y="56"/>
                  </a:lnTo>
                  <a:lnTo>
                    <a:pt x="998" y="89"/>
                  </a:lnTo>
                  <a:lnTo>
                    <a:pt x="1009" y="145"/>
                  </a:lnTo>
                  <a:lnTo>
                    <a:pt x="1009" y="646"/>
                  </a:lnTo>
                  <a:lnTo>
                    <a:pt x="987" y="657"/>
                  </a:lnTo>
                  <a:lnTo>
                    <a:pt x="931" y="657"/>
                  </a:lnTo>
                  <a:lnTo>
                    <a:pt x="887" y="668"/>
                  </a:lnTo>
                  <a:lnTo>
                    <a:pt x="887" y="713"/>
                  </a:lnTo>
                  <a:lnTo>
                    <a:pt x="1253" y="713"/>
                  </a:lnTo>
                  <a:lnTo>
                    <a:pt x="1253" y="668"/>
                  </a:lnTo>
                  <a:lnTo>
                    <a:pt x="1209" y="668"/>
                  </a:lnTo>
                  <a:lnTo>
                    <a:pt x="1175" y="657"/>
                  </a:lnTo>
                  <a:lnTo>
                    <a:pt x="1142" y="657"/>
                  </a:lnTo>
                  <a:lnTo>
                    <a:pt x="1120" y="613"/>
                  </a:lnTo>
                  <a:lnTo>
                    <a:pt x="1120" y="200"/>
                  </a:lnTo>
                  <a:lnTo>
                    <a:pt x="1109" y="122"/>
                  </a:lnTo>
                  <a:lnTo>
                    <a:pt x="1076" y="67"/>
                  </a:lnTo>
                  <a:lnTo>
                    <a:pt x="1053" y="44"/>
                  </a:lnTo>
                  <a:lnTo>
                    <a:pt x="1031" y="33"/>
                  </a:lnTo>
                  <a:lnTo>
                    <a:pt x="998" y="11"/>
                  </a:lnTo>
                  <a:lnTo>
                    <a:pt x="954" y="11"/>
                  </a:lnTo>
                  <a:lnTo>
                    <a:pt x="909" y="0"/>
                  </a:lnTo>
                  <a:lnTo>
                    <a:pt x="821" y="22"/>
                  </a:lnTo>
                  <a:lnTo>
                    <a:pt x="754" y="56"/>
                  </a:lnTo>
                  <a:lnTo>
                    <a:pt x="699" y="111"/>
                  </a:lnTo>
                  <a:lnTo>
                    <a:pt x="677" y="156"/>
                  </a:lnTo>
                  <a:lnTo>
                    <a:pt x="643" y="78"/>
                  </a:lnTo>
                  <a:lnTo>
                    <a:pt x="588" y="33"/>
                  </a:lnTo>
                  <a:lnTo>
                    <a:pt x="521" y="11"/>
                  </a:lnTo>
                  <a:lnTo>
                    <a:pt x="466" y="0"/>
                  </a:lnTo>
                  <a:lnTo>
                    <a:pt x="355" y="22"/>
                  </a:lnTo>
                  <a:lnTo>
                    <a:pt x="277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78" y="78"/>
                  </a:lnTo>
                  <a:lnTo>
                    <a:pt x="122" y="100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72" name="Freeform 104"/>
            <p:cNvSpPr>
              <a:spLocks/>
            </p:cNvSpPr>
            <p:nvPr/>
          </p:nvSpPr>
          <p:spPr bwMode="auto">
            <a:xfrm>
              <a:off x="13716" y="12614"/>
              <a:ext cx="798" cy="735"/>
            </a:xfrm>
            <a:custGeom>
              <a:avLst/>
              <a:gdLst/>
              <a:ahLst/>
              <a:cxnLst>
                <a:cxn ang="0">
                  <a:pos x="566" y="590"/>
                </a:cxn>
                <a:cxn ang="0">
                  <a:pos x="566" y="735"/>
                </a:cxn>
                <a:cxn ang="0">
                  <a:pos x="798" y="713"/>
                </a:cxn>
                <a:cxn ang="0">
                  <a:pos x="798" y="668"/>
                </a:cxn>
                <a:cxn ang="0">
                  <a:pos x="754" y="668"/>
                </a:cxn>
                <a:cxn ang="0">
                  <a:pos x="721" y="657"/>
                </a:cxn>
                <a:cxn ang="0">
                  <a:pos x="699" y="646"/>
                </a:cxn>
                <a:cxn ang="0">
                  <a:pos x="688" y="635"/>
                </a:cxn>
                <a:cxn ang="0">
                  <a:pos x="676" y="613"/>
                </a:cxn>
                <a:cxn ang="0">
                  <a:pos x="676" y="0"/>
                </a:cxn>
                <a:cxn ang="0">
                  <a:pos x="444" y="22"/>
                </a:cxn>
                <a:cxn ang="0">
                  <a:pos x="444" y="67"/>
                </a:cxn>
                <a:cxn ang="0">
                  <a:pos x="488" y="67"/>
                </a:cxn>
                <a:cxn ang="0">
                  <a:pos x="521" y="78"/>
                </a:cxn>
                <a:cxn ang="0">
                  <a:pos x="543" y="89"/>
                </a:cxn>
                <a:cxn ang="0">
                  <a:pos x="554" y="100"/>
                </a:cxn>
                <a:cxn ang="0">
                  <a:pos x="566" y="122"/>
                </a:cxn>
                <a:cxn ang="0">
                  <a:pos x="566" y="445"/>
                </a:cxn>
                <a:cxn ang="0">
                  <a:pos x="554" y="546"/>
                </a:cxn>
                <a:cxn ang="0">
                  <a:pos x="510" y="624"/>
                </a:cxn>
                <a:cxn ang="0">
                  <a:pos x="455" y="679"/>
                </a:cxn>
                <a:cxn ang="0">
                  <a:pos x="377" y="690"/>
                </a:cxn>
                <a:cxn ang="0">
                  <a:pos x="333" y="690"/>
                </a:cxn>
                <a:cxn ang="0">
                  <a:pos x="266" y="668"/>
                </a:cxn>
                <a:cxn ang="0">
                  <a:pos x="233" y="601"/>
                </a:cxn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5" y="67"/>
                </a:cxn>
                <a:cxn ang="0">
                  <a:pos x="78" y="78"/>
                </a:cxn>
                <a:cxn ang="0">
                  <a:pos x="100" y="78"/>
                </a:cxn>
                <a:cxn ang="0">
                  <a:pos x="122" y="122"/>
                </a:cxn>
                <a:cxn ang="0">
                  <a:pos x="122" y="523"/>
                </a:cxn>
                <a:cxn ang="0">
                  <a:pos x="133" y="579"/>
                </a:cxn>
                <a:cxn ang="0">
                  <a:pos x="155" y="646"/>
                </a:cxn>
                <a:cxn ang="0">
                  <a:pos x="189" y="690"/>
                </a:cxn>
                <a:cxn ang="0">
                  <a:pos x="266" y="724"/>
                </a:cxn>
                <a:cxn ang="0">
                  <a:pos x="366" y="735"/>
                </a:cxn>
                <a:cxn ang="0">
                  <a:pos x="444" y="713"/>
                </a:cxn>
                <a:cxn ang="0">
                  <a:pos x="521" y="668"/>
                </a:cxn>
                <a:cxn ang="0">
                  <a:pos x="566" y="590"/>
                </a:cxn>
              </a:cxnLst>
              <a:rect l="0" t="0" r="r" b="b"/>
              <a:pathLst>
                <a:path w="798" h="735">
                  <a:moveTo>
                    <a:pt x="566" y="590"/>
                  </a:moveTo>
                  <a:lnTo>
                    <a:pt x="566" y="735"/>
                  </a:lnTo>
                  <a:lnTo>
                    <a:pt x="798" y="713"/>
                  </a:lnTo>
                  <a:lnTo>
                    <a:pt x="798" y="668"/>
                  </a:lnTo>
                  <a:lnTo>
                    <a:pt x="754" y="668"/>
                  </a:lnTo>
                  <a:lnTo>
                    <a:pt x="721" y="657"/>
                  </a:lnTo>
                  <a:lnTo>
                    <a:pt x="699" y="646"/>
                  </a:lnTo>
                  <a:lnTo>
                    <a:pt x="688" y="635"/>
                  </a:lnTo>
                  <a:lnTo>
                    <a:pt x="676" y="613"/>
                  </a:lnTo>
                  <a:lnTo>
                    <a:pt x="676" y="0"/>
                  </a:lnTo>
                  <a:lnTo>
                    <a:pt x="444" y="22"/>
                  </a:lnTo>
                  <a:lnTo>
                    <a:pt x="444" y="67"/>
                  </a:lnTo>
                  <a:lnTo>
                    <a:pt x="488" y="67"/>
                  </a:lnTo>
                  <a:lnTo>
                    <a:pt x="521" y="78"/>
                  </a:lnTo>
                  <a:lnTo>
                    <a:pt x="543" y="89"/>
                  </a:lnTo>
                  <a:lnTo>
                    <a:pt x="554" y="100"/>
                  </a:lnTo>
                  <a:lnTo>
                    <a:pt x="566" y="122"/>
                  </a:lnTo>
                  <a:lnTo>
                    <a:pt x="566" y="445"/>
                  </a:lnTo>
                  <a:lnTo>
                    <a:pt x="554" y="546"/>
                  </a:lnTo>
                  <a:lnTo>
                    <a:pt x="510" y="624"/>
                  </a:lnTo>
                  <a:lnTo>
                    <a:pt x="455" y="679"/>
                  </a:lnTo>
                  <a:lnTo>
                    <a:pt x="377" y="690"/>
                  </a:lnTo>
                  <a:lnTo>
                    <a:pt x="333" y="690"/>
                  </a:lnTo>
                  <a:lnTo>
                    <a:pt x="266" y="668"/>
                  </a:lnTo>
                  <a:lnTo>
                    <a:pt x="233" y="601"/>
                  </a:lnTo>
                  <a:lnTo>
                    <a:pt x="233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78" y="78"/>
                  </a:lnTo>
                  <a:lnTo>
                    <a:pt x="100" y="78"/>
                  </a:lnTo>
                  <a:lnTo>
                    <a:pt x="122" y="122"/>
                  </a:lnTo>
                  <a:lnTo>
                    <a:pt x="122" y="523"/>
                  </a:lnTo>
                  <a:lnTo>
                    <a:pt x="133" y="579"/>
                  </a:lnTo>
                  <a:lnTo>
                    <a:pt x="155" y="646"/>
                  </a:lnTo>
                  <a:lnTo>
                    <a:pt x="189" y="690"/>
                  </a:lnTo>
                  <a:lnTo>
                    <a:pt x="266" y="724"/>
                  </a:lnTo>
                  <a:lnTo>
                    <a:pt x="366" y="735"/>
                  </a:lnTo>
                  <a:lnTo>
                    <a:pt x="444" y="713"/>
                  </a:lnTo>
                  <a:lnTo>
                    <a:pt x="521" y="668"/>
                  </a:lnTo>
                  <a:lnTo>
                    <a:pt x="566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73" name="Freeform 105"/>
            <p:cNvSpPr>
              <a:spLocks/>
            </p:cNvSpPr>
            <p:nvPr/>
          </p:nvSpPr>
          <p:spPr bwMode="auto">
            <a:xfrm>
              <a:off x="14603" y="12614"/>
              <a:ext cx="1242" cy="713"/>
            </a:xfrm>
            <a:custGeom>
              <a:avLst/>
              <a:gdLst/>
              <a:ahLst/>
              <a:cxnLst>
                <a:cxn ang="0">
                  <a:pos x="122" y="624"/>
                </a:cxn>
                <a:cxn ang="0">
                  <a:pos x="89" y="657"/>
                </a:cxn>
                <a:cxn ang="0">
                  <a:pos x="0" y="668"/>
                </a:cxn>
                <a:cxn ang="0">
                  <a:pos x="355" y="713"/>
                </a:cxn>
                <a:cxn ang="0">
                  <a:pos x="310" y="668"/>
                </a:cxn>
                <a:cxn ang="0">
                  <a:pos x="255" y="657"/>
                </a:cxn>
                <a:cxn ang="0">
                  <a:pos x="233" y="624"/>
                </a:cxn>
                <a:cxn ang="0">
                  <a:pos x="255" y="189"/>
                </a:cxn>
                <a:cxn ang="0">
                  <a:pos x="366" y="56"/>
                </a:cxn>
                <a:cxn ang="0">
                  <a:pos x="510" y="56"/>
                </a:cxn>
                <a:cxn ang="0">
                  <a:pos x="565" y="145"/>
                </a:cxn>
                <a:cxn ang="0">
                  <a:pos x="554" y="646"/>
                </a:cxn>
                <a:cxn ang="0">
                  <a:pos x="499" y="657"/>
                </a:cxn>
                <a:cxn ang="0">
                  <a:pos x="443" y="713"/>
                </a:cxn>
                <a:cxn ang="0">
                  <a:pos x="798" y="668"/>
                </a:cxn>
                <a:cxn ang="0">
                  <a:pos x="709" y="657"/>
                </a:cxn>
                <a:cxn ang="0">
                  <a:pos x="676" y="624"/>
                </a:cxn>
                <a:cxn ang="0">
                  <a:pos x="698" y="189"/>
                </a:cxn>
                <a:cxn ang="0">
                  <a:pos x="820" y="56"/>
                </a:cxn>
                <a:cxn ang="0">
                  <a:pos x="953" y="56"/>
                </a:cxn>
                <a:cxn ang="0">
                  <a:pos x="1009" y="145"/>
                </a:cxn>
                <a:cxn ang="0">
                  <a:pos x="998" y="646"/>
                </a:cxn>
                <a:cxn ang="0">
                  <a:pos x="942" y="657"/>
                </a:cxn>
                <a:cxn ang="0">
                  <a:pos x="887" y="713"/>
                </a:cxn>
                <a:cxn ang="0">
                  <a:pos x="1242" y="668"/>
                </a:cxn>
                <a:cxn ang="0">
                  <a:pos x="1164" y="657"/>
                </a:cxn>
                <a:cxn ang="0">
                  <a:pos x="1120" y="613"/>
                </a:cxn>
                <a:cxn ang="0">
                  <a:pos x="1108" y="122"/>
                </a:cxn>
                <a:cxn ang="0">
                  <a:pos x="1053" y="44"/>
                </a:cxn>
                <a:cxn ang="0">
                  <a:pos x="998" y="11"/>
                </a:cxn>
                <a:cxn ang="0">
                  <a:pos x="898" y="0"/>
                </a:cxn>
                <a:cxn ang="0">
                  <a:pos x="743" y="56"/>
                </a:cxn>
                <a:cxn ang="0">
                  <a:pos x="676" y="156"/>
                </a:cxn>
                <a:cxn ang="0">
                  <a:pos x="588" y="33"/>
                </a:cxn>
                <a:cxn ang="0">
                  <a:pos x="455" y="0"/>
                </a:cxn>
                <a:cxn ang="0">
                  <a:pos x="277" y="78"/>
                </a:cxn>
                <a:cxn ang="0">
                  <a:pos x="222" y="0"/>
                </a:cxn>
                <a:cxn ang="0">
                  <a:pos x="0" y="67"/>
                </a:cxn>
                <a:cxn ang="0">
                  <a:pos x="78" y="78"/>
                </a:cxn>
                <a:cxn ang="0">
                  <a:pos x="111" y="100"/>
                </a:cxn>
                <a:cxn ang="0">
                  <a:pos x="122" y="156"/>
                </a:cxn>
              </a:cxnLst>
              <a:rect l="0" t="0" r="r" b="b"/>
              <a:pathLst>
                <a:path w="1242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89" y="657"/>
                  </a:lnTo>
                  <a:lnTo>
                    <a:pt x="55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8"/>
                  </a:lnTo>
                  <a:lnTo>
                    <a:pt x="310" y="668"/>
                  </a:lnTo>
                  <a:lnTo>
                    <a:pt x="277" y="657"/>
                  </a:lnTo>
                  <a:lnTo>
                    <a:pt x="255" y="657"/>
                  </a:lnTo>
                  <a:lnTo>
                    <a:pt x="244" y="646"/>
                  </a:lnTo>
                  <a:lnTo>
                    <a:pt x="233" y="624"/>
                  </a:lnTo>
                  <a:lnTo>
                    <a:pt x="233" y="301"/>
                  </a:lnTo>
                  <a:lnTo>
                    <a:pt x="255" y="189"/>
                  </a:lnTo>
                  <a:lnTo>
                    <a:pt x="299" y="100"/>
                  </a:lnTo>
                  <a:lnTo>
                    <a:pt x="366" y="56"/>
                  </a:lnTo>
                  <a:lnTo>
                    <a:pt x="443" y="33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24"/>
                  </a:lnTo>
                  <a:lnTo>
                    <a:pt x="554" y="646"/>
                  </a:lnTo>
                  <a:lnTo>
                    <a:pt x="532" y="657"/>
                  </a:lnTo>
                  <a:lnTo>
                    <a:pt x="499" y="657"/>
                  </a:lnTo>
                  <a:lnTo>
                    <a:pt x="443" y="668"/>
                  </a:lnTo>
                  <a:lnTo>
                    <a:pt x="443" y="713"/>
                  </a:lnTo>
                  <a:lnTo>
                    <a:pt x="798" y="713"/>
                  </a:lnTo>
                  <a:lnTo>
                    <a:pt x="798" y="668"/>
                  </a:lnTo>
                  <a:lnTo>
                    <a:pt x="743" y="668"/>
                  </a:lnTo>
                  <a:lnTo>
                    <a:pt x="709" y="657"/>
                  </a:lnTo>
                  <a:lnTo>
                    <a:pt x="687" y="646"/>
                  </a:lnTo>
                  <a:lnTo>
                    <a:pt x="676" y="624"/>
                  </a:lnTo>
                  <a:lnTo>
                    <a:pt x="676" y="301"/>
                  </a:lnTo>
                  <a:lnTo>
                    <a:pt x="698" y="189"/>
                  </a:lnTo>
                  <a:lnTo>
                    <a:pt x="743" y="100"/>
                  </a:lnTo>
                  <a:lnTo>
                    <a:pt x="820" y="56"/>
                  </a:lnTo>
                  <a:lnTo>
                    <a:pt x="887" y="33"/>
                  </a:lnTo>
                  <a:lnTo>
                    <a:pt x="953" y="56"/>
                  </a:lnTo>
                  <a:lnTo>
                    <a:pt x="987" y="89"/>
                  </a:lnTo>
                  <a:lnTo>
                    <a:pt x="1009" y="145"/>
                  </a:lnTo>
                  <a:lnTo>
                    <a:pt x="1009" y="624"/>
                  </a:lnTo>
                  <a:lnTo>
                    <a:pt x="998" y="646"/>
                  </a:lnTo>
                  <a:lnTo>
                    <a:pt x="975" y="657"/>
                  </a:lnTo>
                  <a:lnTo>
                    <a:pt x="942" y="657"/>
                  </a:lnTo>
                  <a:lnTo>
                    <a:pt x="887" y="668"/>
                  </a:lnTo>
                  <a:lnTo>
                    <a:pt x="887" y="713"/>
                  </a:lnTo>
                  <a:lnTo>
                    <a:pt x="1242" y="713"/>
                  </a:lnTo>
                  <a:lnTo>
                    <a:pt x="1242" y="668"/>
                  </a:lnTo>
                  <a:lnTo>
                    <a:pt x="1197" y="668"/>
                  </a:lnTo>
                  <a:lnTo>
                    <a:pt x="1164" y="657"/>
                  </a:lnTo>
                  <a:lnTo>
                    <a:pt x="1142" y="657"/>
                  </a:lnTo>
                  <a:lnTo>
                    <a:pt x="1120" y="613"/>
                  </a:lnTo>
                  <a:lnTo>
                    <a:pt x="1120" y="200"/>
                  </a:lnTo>
                  <a:lnTo>
                    <a:pt x="1108" y="122"/>
                  </a:lnTo>
                  <a:lnTo>
                    <a:pt x="1075" y="67"/>
                  </a:lnTo>
                  <a:lnTo>
                    <a:pt x="1053" y="44"/>
                  </a:lnTo>
                  <a:lnTo>
                    <a:pt x="1031" y="33"/>
                  </a:lnTo>
                  <a:lnTo>
                    <a:pt x="998" y="11"/>
                  </a:lnTo>
                  <a:lnTo>
                    <a:pt x="953" y="11"/>
                  </a:lnTo>
                  <a:lnTo>
                    <a:pt x="898" y="0"/>
                  </a:lnTo>
                  <a:lnTo>
                    <a:pt x="809" y="22"/>
                  </a:lnTo>
                  <a:lnTo>
                    <a:pt x="743" y="56"/>
                  </a:lnTo>
                  <a:lnTo>
                    <a:pt x="698" y="111"/>
                  </a:lnTo>
                  <a:lnTo>
                    <a:pt x="676" y="156"/>
                  </a:lnTo>
                  <a:lnTo>
                    <a:pt x="643" y="78"/>
                  </a:lnTo>
                  <a:lnTo>
                    <a:pt x="588" y="33"/>
                  </a:lnTo>
                  <a:lnTo>
                    <a:pt x="521" y="11"/>
                  </a:lnTo>
                  <a:lnTo>
                    <a:pt x="455" y="0"/>
                  </a:lnTo>
                  <a:lnTo>
                    <a:pt x="355" y="22"/>
                  </a:lnTo>
                  <a:lnTo>
                    <a:pt x="277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00" y="89"/>
                  </a:lnTo>
                  <a:lnTo>
                    <a:pt x="111" y="100"/>
                  </a:lnTo>
                  <a:lnTo>
                    <a:pt x="122" y="122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74" name="Freeform 106"/>
            <p:cNvSpPr>
              <a:spLocks/>
            </p:cNvSpPr>
            <p:nvPr/>
          </p:nvSpPr>
          <p:spPr bwMode="auto">
            <a:xfrm>
              <a:off x="16377" y="12614"/>
              <a:ext cx="798" cy="713"/>
            </a:xfrm>
            <a:custGeom>
              <a:avLst/>
              <a:gdLst/>
              <a:ahLst/>
              <a:cxnLst>
                <a:cxn ang="0">
                  <a:pos x="121" y="156"/>
                </a:cxn>
                <a:cxn ang="0">
                  <a:pos x="121" y="624"/>
                </a:cxn>
                <a:cxn ang="0">
                  <a:pos x="110" y="646"/>
                </a:cxn>
                <a:cxn ang="0">
                  <a:pos x="88" y="657"/>
                </a:cxn>
                <a:cxn ang="0">
                  <a:pos x="44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54" y="713"/>
                </a:cxn>
                <a:cxn ang="0">
                  <a:pos x="354" y="668"/>
                </a:cxn>
                <a:cxn ang="0">
                  <a:pos x="310" y="668"/>
                </a:cxn>
                <a:cxn ang="0">
                  <a:pos x="277" y="657"/>
                </a:cxn>
                <a:cxn ang="0">
                  <a:pos x="255" y="657"/>
                </a:cxn>
                <a:cxn ang="0">
                  <a:pos x="243" y="646"/>
                </a:cxn>
                <a:cxn ang="0">
                  <a:pos x="232" y="624"/>
                </a:cxn>
                <a:cxn ang="0">
                  <a:pos x="232" y="301"/>
                </a:cxn>
                <a:cxn ang="0">
                  <a:pos x="255" y="189"/>
                </a:cxn>
                <a:cxn ang="0">
                  <a:pos x="299" y="100"/>
                </a:cxn>
                <a:cxn ang="0">
                  <a:pos x="365" y="56"/>
                </a:cxn>
                <a:cxn ang="0">
                  <a:pos x="443" y="33"/>
                </a:cxn>
                <a:cxn ang="0">
                  <a:pos x="509" y="56"/>
                </a:cxn>
                <a:cxn ang="0">
                  <a:pos x="543" y="89"/>
                </a:cxn>
                <a:cxn ang="0">
                  <a:pos x="565" y="145"/>
                </a:cxn>
                <a:cxn ang="0">
                  <a:pos x="565" y="624"/>
                </a:cxn>
                <a:cxn ang="0">
                  <a:pos x="554" y="646"/>
                </a:cxn>
                <a:cxn ang="0">
                  <a:pos x="532" y="657"/>
                </a:cxn>
                <a:cxn ang="0">
                  <a:pos x="498" y="657"/>
                </a:cxn>
                <a:cxn ang="0">
                  <a:pos x="443" y="668"/>
                </a:cxn>
                <a:cxn ang="0">
                  <a:pos x="443" y="713"/>
                </a:cxn>
                <a:cxn ang="0">
                  <a:pos x="798" y="713"/>
                </a:cxn>
                <a:cxn ang="0">
                  <a:pos x="798" y="668"/>
                </a:cxn>
                <a:cxn ang="0">
                  <a:pos x="753" y="668"/>
                </a:cxn>
                <a:cxn ang="0">
                  <a:pos x="720" y="657"/>
                </a:cxn>
                <a:cxn ang="0">
                  <a:pos x="698" y="657"/>
                </a:cxn>
                <a:cxn ang="0">
                  <a:pos x="676" y="635"/>
                </a:cxn>
                <a:cxn ang="0">
                  <a:pos x="676" y="200"/>
                </a:cxn>
                <a:cxn ang="0">
                  <a:pos x="665" y="122"/>
                </a:cxn>
                <a:cxn ang="0">
                  <a:pos x="620" y="67"/>
                </a:cxn>
                <a:cxn ang="0">
                  <a:pos x="609" y="44"/>
                </a:cxn>
                <a:cxn ang="0">
                  <a:pos x="587" y="33"/>
                </a:cxn>
                <a:cxn ang="0">
                  <a:pos x="554" y="11"/>
                </a:cxn>
                <a:cxn ang="0">
                  <a:pos x="509" y="11"/>
                </a:cxn>
                <a:cxn ang="0">
                  <a:pos x="454" y="0"/>
                </a:cxn>
                <a:cxn ang="0">
                  <a:pos x="354" y="22"/>
                </a:cxn>
                <a:cxn ang="0">
                  <a:pos x="277" y="78"/>
                </a:cxn>
                <a:cxn ang="0">
                  <a:pos x="221" y="167"/>
                </a:cxn>
                <a:cxn ang="0">
                  <a:pos x="221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99" y="89"/>
                </a:cxn>
                <a:cxn ang="0">
                  <a:pos x="110" y="100"/>
                </a:cxn>
                <a:cxn ang="0">
                  <a:pos x="121" y="122"/>
                </a:cxn>
                <a:cxn ang="0">
                  <a:pos x="121" y="156"/>
                </a:cxn>
              </a:cxnLst>
              <a:rect l="0" t="0" r="r" b="b"/>
              <a:pathLst>
                <a:path w="798" h="713">
                  <a:moveTo>
                    <a:pt x="121" y="156"/>
                  </a:moveTo>
                  <a:lnTo>
                    <a:pt x="121" y="624"/>
                  </a:lnTo>
                  <a:lnTo>
                    <a:pt x="110" y="646"/>
                  </a:lnTo>
                  <a:lnTo>
                    <a:pt x="88" y="657"/>
                  </a:lnTo>
                  <a:lnTo>
                    <a:pt x="44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54" y="713"/>
                  </a:lnTo>
                  <a:lnTo>
                    <a:pt x="354" y="668"/>
                  </a:lnTo>
                  <a:lnTo>
                    <a:pt x="310" y="668"/>
                  </a:lnTo>
                  <a:lnTo>
                    <a:pt x="277" y="657"/>
                  </a:lnTo>
                  <a:lnTo>
                    <a:pt x="255" y="657"/>
                  </a:lnTo>
                  <a:lnTo>
                    <a:pt x="243" y="646"/>
                  </a:lnTo>
                  <a:lnTo>
                    <a:pt x="232" y="624"/>
                  </a:lnTo>
                  <a:lnTo>
                    <a:pt x="232" y="301"/>
                  </a:lnTo>
                  <a:lnTo>
                    <a:pt x="255" y="189"/>
                  </a:lnTo>
                  <a:lnTo>
                    <a:pt x="299" y="100"/>
                  </a:lnTo>
                  <a:lnTo>
                    <a:pt x="365" y="56"/>
                  </a:lnTo>
                  <a:lnTo>
                    <a:pt x="443" y="33"/>
                  </a:lnTo>
                  <a:lnTo>
                    <a:pt x="509" y="56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24"/>
                  </a:lnTo>
                  <a:lnTo>
                    <a:pt x="554" y="646"/>
                  </a:lnTo>
                  <a:lnTo>
                    <a:pt x="532" y="657"/>
                  </a:lnTo>
                  <a:lnTo>
                    <a:pt x="498" y="657"/>
                  </a:lnTo>
                  <a:lnTo>
                    <a:pt x="443" y="668"/>
                  </a:lnTo>
                  <a:lnTo>
                    <a:pt x="443" y="713"/>
                  </a:lnTo>
                  <a:lnTo>
                    <a:pt x="798" y="713"/>
                  </a:lnTo>
                  <a:lnTo>
                    <a:pt x="798" y="668"/>
                  </a:lnTo>
                  <a:lnTo>
                    <a:pt x="753" y="668"/>
                  </a:lnTo>
                  <a:lnTo>
                    <a:pt x="720" y="657"/>
                  </a:lnTo>
                  <a:lnTo>
                    <a:pt x="698" y="657"/>
                  </a:lnTo>
                  <a:lnTo>
                    <a:pt x="676" y="635"/>
                  </a:lnTo>
                  <a:lnTo>
                    <a:pt x="676" y="200"/>
                  </a:lnTo>
                  <a:lnTo>
                    <a:pt x="665" y="122"/>
                  </a:lnTo>
                  <a:lnTo>
                    <a:pt x="620" y="67"/>
                  </a:lnTo>
                  <a:lnTo>
                    <a:pt x="609" y="44"/>
                  </a:lnTo>
                  <a:lnTo>
                    <a:pt x="587" y="33"/>
                  </a:lnTo>
                  <a:lnTo>
                    <a:pt x="554" y="11"/>
                  </a:lnTo>
                  <a:lnTo>
                    <a:pt x="509" y="11"/>
                  </a:lnTo>
                  <a:lnTo>
                    <a:pt x="454" y="0"/>
                  </a:lnTo>
                  <a:lnTo>
                    <a:pt x="354" y="22"/>
                  </a:lnTo>
                  <a:lnTo>
                    <a:pt x="277" y="78"/>
                  </a:lnTo>
                  <a:lnTo>
                    <a:pt x="221" y="167"/>
                  </a:lnTo>
                  <a:lnTo>
                    <a:pt x="221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99" y="89"/>
                  </a:lnTo>
                  <a:lnTo>
                    <a:pt x="110" y="100"/>
                  </a:lnTo>
                  <a:lnTo>
                    <a:pt x="121" y="122"/>
                  </a:lnTo>
                  <a:lnTo>
                    <a:pt x="121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75" name="Freeform 107"/>
            <p:cNvSpPr>
              <a:spLocks/>
            </p:cNvSpPr>
            <p:nvPr/>
          </p:nvSpPr>
          <p:spPr bwMode="auto">
            <a:xfrm>
              <a:off x="17219" y="12614"/>
              <a:ext cx="798" cy="735"/>
            </a:xfrm>
            <a:custGeom>
              <a:avLst/>
              <a:gdLst/>
              <a:ahLst/>
              <a:cxnLst>
                <a:cxn ang="0">
                  <a:pos x="565" y="590"/>
                </a:cxn>
                <a:cxn ang="0">
                  <a:pos x="565" y="735"/>
                </a:cxn>
                <a:cxn ang="0">
                  <a:pos x="798" y="713"/>
                </a:cxn>
                <a:cxn ang="0">
                  <a:pos x="798" y="668"/>
                </a:cxn>
                <a:cxn ang="0">
                  <a:pos x="754" y="668"/>
                </a:cxn>
                <a:cxn ang="0">
                  <a:pos x="720" y="657"/>
                </a:cxn>
                <a:cxn ang="0">
                  <a:pos x="698" y="646"/>
                </a:cxn>
                <a:cxn ang="0">
                  <a:pos x="687" y="635"/>
                </a:cxn>
                <a:cxn ang="0">
                  <a:pos x="676" y="613"/>
                </a:cxn>
                <a:cxn ang="0">
                  <a:pos x="676" y="0"/>
                </a:cxn>
                <a:cxn ang="0">
                  <a:pos x="443" y="22"/>
                </a:cxn>
                <a:cxn ang="0">
                  <a:pos x="443" y="67"/>
                </a:cxn>
                <a:cxn ang="0">
                  <a:pos x="488" y="67"/>
                </a:cxn>
                <a:cxn ang="0">
                  <a:pos x="521" y="78"/>
                </a:cxn>
                <a:cxn ang="0">
                  <a:pos x="543" y="89"/>
                </a:cxn>
                <a:cxn ang="0">
                  <a:pos x="554" y="100"/>
                </a:cxn>
                <a:cxn ang="0">
                  <a:pos x="565" y="122"/>
                </a:cxn>
                <a:cxn ang="0">
                  <a:pos x="565" y="445"/>
                </a:cxn>
                <a:cxn ang="0">
                  <a:pos x="554" y="546"/>
                </a:cxn>
                <a:cxn ang="0">
                  <a:pos x="510" y="624"/>
                </a:cxn>
                <a:cxn ang="0">
                  <a:pos x="454" y="679"/>
                </a:cxn>
                <a:cxn ang="0">
                  <a:pos x="377" y="690"/>
                </a:cxn>
                <a:cxn ang="0">
                  <a:pos x="333" y="690"/>
                </a:cxn>
                <a:cxn ang="0">
                  <a:pos x="266" y="668"/>
                </a:cxn>
                <a:cxn ang="0">
                  <a:pos x="233" y="601"/>
                </a:cxn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00" y="78"/>
                </a:cxn>
                <a:cxn ang="0">
                  <a:pos x="122" y="122"/>
                </a:cxn>
                <a:cxn ang="0">
                  <a:pos x="122" y="523"/>
                </a:cxn>
                <a:cxn ang="0">
                  <a:pos x="133" y="579"/>
                </a:cxn>
                <a:cxn ang="0">
                  <a:pos x="155" y="646"/>
                </a:cxn>
                <a:cxn ang="0">
                  <a:pos x="188" y="690"/>
                </a:cxn>
                <a:cxn ang="0">
                  <a:pos x="266" y="724"/>
                </a:cxn>
                <a:cxn ang="0">
                  <a:pos x="366" y="735"/>
                </a:cxn>
                <a:cxn ang="0">
                  <a:pos x="443" y="713"/>
                </a:cxn>
                <a:cxn ang="0">
                  <a:pos x="521" y="668"/>
                </a:cxn>
                <a:cxn ang="0">
                  <a:pos x="565" y="590"/>
                </a:cxn>
              </a:cxnLst>
              <a:rect l="0" t="0" r="r" b="b"/>
              <a:pathLst>
                <a:path w="798" h="735">
                  <a:moveTo>
                    <a:pt x="565" y="590"/>
                  </a:moveTo>
                  <a:lnTo>
                    <a:pt x="565" y="735"/>
                  </a:lnTo>
                  <a:lnTo>
                    <a:pt x="798" y="713"/>
                  </a:lnTo>
                  <a:lnTo>
                    <a:pt x="798" y="668"/>
                  </a:lnTo>
                  <a:lnTo>
                    <a:pt x="754" y="668"/>
                  </a:lnTo>
                  <a:lnTo>
                    <a:pt x="720" y="657"/>
                  </a:lnTo>
                  <a:lnTo>
                    <a:pt x="698" y="646"/>
                  </a:lnTo>
                  <a:lnTo>
                    <a:pt x="687" y="635"/>
                  </a:lnTo>
                  <a:lnTo>
                    <a:pt x="676" y="613"/>
                  </a:lnTo>
                  <a:lnTo>
                    <a:pt x="676" y="0"/>
                  </a:lnTo>
                  <a:lnTo>
                    <a:pt x="443" y="22"/>
                  </a:lnTo>
                  <a:lnTo>
                    <a:pt x="443" y="67"/>
                  </a:lnTo>
                  <a:lnTo>
                    <a:pt x="488" y="67"/>
                  </a:lnTo>
                  <a:lnTo>
                    <a:pt x="521" y="78"/>
                  </a:lnTo>
                  <a:lnTo>
                    <a:pt x="543" y="89"/>
                  </a:lnTo>
                  <a:lnTo>
                    <a:pt x="554" y="100"/>
                  </a:lnTo>
                  <a:lnTo>
                    <a:pt x="565" y="122"/>
                  </a:lnTo>
                  <a:lnTo>
                    <a:pt x="565" y="445"/>
                  </a:lnTo>
                  <a:lnTo>
                    <a:pt x="554" y="546"/>
                  </a:lnTo>
                  <a:lnTo>
                    <a:pt x="510" y="624"/>
                  </a:lnTo>
                  <a:lnTo>
                    <a:pt x="454" y="679"/>
                  </a:lnTo>
                  <a:lnTo>
                    <a:pt x="377" y="690"/>
                  </a:lnTo>
                  <a:lnTo>
                    <a:pt x="333" y="690"/>
                  </a:lnTo>
                  <a:lnTo>
                    <a:pt x="266" y="668"/>
                  </a:lnTo>
                  <a:lnTo>
                    <a:pt x="233" y="601"/>
                  </a:lnTo>
                  <a:lnTo>
                    <a:pt x="233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00" y="78"/>
                  </a:lnTo>
                  <a:lnTo>
                    <a:pt x="122" y="122"/>
                  </a:lnTo>
                  <a:lnTo>
                    <a:pt x="122" y="523"/>
                  </a:lnTo>
                  <a:lnTo>
                    <a:pt x="133" y="579"/>
                  </a:lnTo>
                  <a:lnTo>
                    <a:pt x="155" y="646"/>
                  </a:lnTo>
                  <a:lnTo>
                    <a:pt x="188" y="690"/>
                  </a:lnTo>
                  <a:lnTo>
                    <a:pt x="266" y="724"/>
                  </a:lnTo>
                  <a:lnTo>
                    <a:pt x="366" y="735"/>
                  </a:lnTo>
                  <a:lnTo>
                    <a:pt x="443" y="713"/>
                  </a:lnTo>
                  <a:lnTo>
                    <a:pt x="521" y="668"/>
                  </a:lnTo>
                  <a:lnTo>
                    <a:pt x="565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76" name="Freeform 108"/>
            <p:cNvSpPr>
              <a:spLocks/>
            </p:cNvSpPr>
            <p:nvPr/>
          </p:nvSpPr>
          <p:spPr bwMode="auto">
            <a:xfrm>
              <a:off x="18106" y="12614"/>
              <a:ext cx="1241" cy="713"/>
            </a:xfrm>
            <a:custGeom>
              <a:avLst/>
              <a:gdLst/>
              <a:ahLst/>
              <a:cxnLst>
                <a:cxn ang="0">
                  <a:pos x="122" y="624"/>
                </a:cxn>
                <a:cxn ang="0">
                  <a:pos x="88" y="657"/>
                </a:cxn>
                <a:cxn ang="0">
                  <a:pos x="0" y="668"/>
                </a:cxn>
                <a:cxn ang="0">
                  <a:pos x="354" y="713"/>
                </a:cxn>
                <a:cxn ang="0">
                  <a:pos x="310" y="668"/>
                </a:cxn>
                <a:cxn ang="0">
                  <a:pos x="255" y="657"/>
                </a:cxn>
                <a:cxn ang="0">
                  <a:pos x="233" y="624"/>
                </a:cxn>
                <a:cxn ang="0">
                  <a:pos x="255" y="189"/>
                </a:cxn>
                <a:cxn ang="0">
                  <a:pos x="366" y="56"/>
                </a:cxn>
                <a:cxn ang="0">
                  <a:pos x="510" y="56"/>
                </a:cxn>
                <a:cxn ang="0">
                  <a:pos x="565" y="145"/>
                </a:cxn>
                <a:cxn ang="0">
                  <a:pos x="554" y="646"/>
                </a:cxn>
                <a:cxn ang="0">
                  <a:pos x="499" y="657"/>
                </a:cxn>
                <a:cxn ang="0">
                  <a:pos x="443" y="713"/>
                </a:cxn>
                <a:cxn ang="0">
                  <a:pos x="798" y="668"/>
                </a:cxn>
                <a:cxn ang="0">
                  <a:pos x="709" y="657"/>
                </a:cxn>
                <a:cxn ang="0">
                  <a:pos x="676" y="624"/>
                </a:cxn>
                <a:cxn ang="0">
                  <a:pos x="698" y="189"/>
                </a:cxn>
                <a:cxn ang="0">
                  <a:pos x="820" y="56"/>
                </a:cxn>
                <a:cxn ang="0">
                  <a:pos x="953" y="56"/>
                </a:cxn>
                <a:cxn ang="0">
                  <a:pos x="1008" y="145"/>
                </a:cxn>
                <a:cxn ang="0">
                  <a:pos x="997" y="646"/>
                </a:cxn>
                <a:cxn ang="0">
                  <a:pos x="942" y="657"/>
                </a:cxn>
                <a:cxn ang="0">
                  <a:pos x="887" y="713"/>
                </a:cxn>
                <a:cxn ang="0">
                  <a:pos x="1241" y="668"/>
                </a:cxn>
                <a:cxn ang="0">
                  <a:pos x="1164" y="657"/>
                </a:cxn>
                <a:cxn ang="0">
                  <a:pos x="1119" y="613"/>
                </a:cxn>
                <a:cxn ang="0">
                  <a:pos x="1108" y="122"/>
                </a:cxn>
                <a:cxn ang="0">
                  <a:pos x="1053" y="44"/>
                </a:cxn>
                <a:cxn ang="0">
                  <a:pos x="997" y="11"/>
                </a:cxn>
                <a:cxn ang="0">
                  <a:pos x="898" y="0"/>
                </a:cxn>
                <a:cxn ang="0">
                  <a:pos x="742" y="56"/>
                </a:cxn>
                <a:cxn ang="0">
                  <a:pos x="676" y="156"/>
                </a:cxn>
                <a:cxn ang="0">
                  <a:pos x="587" y="33"/>
                </a:cxn>
                <a:cxn ang="0">
                  <a:pos x="454" y="0"/>
                </a:cxn>
                <a:cxn ang="0">
                  <a:pos x="277" y="78"/>
                </a:cxn>
                <a:cxn ang="0">
                  <a:pos x="221" y="0"/>
                </a:cxn>
                <a:cxn ang="0">
                  <a:pos x="0" y="67"/>
                </a:cxn>
                <a:cxn ang="0">
                  <a:pos x="77" y="78"/>
                </a:cxn>
                <a:cxn ang="0">
                  <a:pos x="111" y="100"/>
                </a:cxn>
                <a:cxn ang="0">
                  <a:pos x="122" y="156"/>
                </a:cxn>
              </a:cxnLst>
              <a:rect l="0" t="0" r="r" b="b"/>
              <a:pathLst>
                <a:path w="1241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88" y="657"/>
                  </a:lnTo>
                  <a:lnTo>
                    <a:pt x="55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54" y="713"/>
                  </a:lnTo>
                  <a:lnTo>
                    <a:pt x="354" y="668"/>
                  </a:lnTo>
                  <a:lnTo>
                    <a:pt x="310" y="668"/>
                  </a:lnTo>
                  <a:lnTo>
                    <a:pt x="277" y="657"/>
                  </a:lnTo>
                  <a:lnTo>
                    <a:pt x="255" y="657"/>
                  </a:lnTo>
                  <a:lnTo>
                    <a:pt x="244" y="646"/>
                  </a:lnTo>
                  <a:lnTo>
                    <a:pt x="233" y="624"/>
                  </a:lnTo>
                  <a:lnTo>
                    <a:pt x="233" y="301"/>
                  </a:lnTo>
                  <a:lnTo>
                    <a:pt x="255" y="189"/>
                  </a:lnTo>
                  <a:lnTo>
                    <a:pt x="299" y="100"/>
                  </a:lnTo>
                  <a:lnTo>
                    <a:pt x="366" y="56"/>
                  </a:lnTo>
                  <a:lnTo>
                    <a:pt x="443" y="33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24"/>
                  </a:lnTo>
                  <a:lnTo>
                    <a:pt x="554" y="646"/>
                  </a:lnTo>
                  <a:lnTo>
                    <a:pt x="532" y="657"/>
                  </a:lnTo>
                  <a:lnTo>
                    <a:pt x="499" y="657"/>
                  </a:lnTo>
                  <a:lnTo>
                    <a:pt x="443" y="668"/>
                  </a:lnTo>
                  <a:lnTo>
                    <a:pt x="443" y="713"/>
                  </a:lnTo>
                  <a:lnTo>
                    <a:pt x="798" y="713"/>
                  </a:lnTo>
                  <a:lnTo>
                    <a:pt x="798" y="668"/>
                  </a:lnTo>
                  <a:lnTo>
                    <a:pt x="742" y="668"/>
                  </a:lnTo>
                  <a:lnTo>
                    <a:pt x="709" y="657"/>
                  </a:lnTo>
                  <a:lnTo>
                    <a:pt x="687" y="646"/>
                  </a:lnTo>
                  <a:lnTo>
                    <a:pt x="676" y="624"/>
                  </a:lnTo>
                  <a:lnTo>
                    <a:pt x="676" y="301"/>
                  </a:lnTo>
                  <a:lnTo>
                    <a:pt x="698" y="189"/>
                  </a:lnTo>
                  <a:lnTo>
                    <a:pt x="742" y="100"/>
                  </a:lnTo>
                  <a:lnTo>
                    <a:pt x="820" y="56"/>
                  </a:lnTo>
                  <a:lnTo>
                    <a:pt x="887" y="33"/>
                  </a:lnTo>
                  <a:lnTo>
                    <a:pt x="953" y="56"/>
                  </a:lnTo>
                  <a:lnTo>
                    <a:pt x="986" y="89"/>
                  </a:lnTo>
                  <a:lnTo>
                    <a:pt x="1008" y="145"/>
                  </a:lnTo>
                  <a:lnTo>
                    <a:pt x="1008" y="624"/>
                  </a:lnTo>
                  <a:lnTo>
                    <a:pt x="997" y="646"/>
                  </a:lnTo>
                  <a:lnTo>
                    <a:pt x="975" y="657"/>
                  </a:lnTo>
                  <a:lnTo>
                    <a:pt x="942" y="657"/>
                  </a:lnTo>
                  <a:lnTo>
                    <a:pt x="887" y="668"/>
                  </a:lnTo>
                  <a:lnTo>
                    <a:pt x="887" y="713"/>
                  </a:lnTo>
                  <a:lnTo>
                    <a:pt x="1241" y="713"/>
                  </a:lnTo>
                  <a:lnTo>
                    <a:pt x="1241" y="668"/>
                  </a:lnTo>
                  <a:lnTo>
                    <a:pt x="1197" y="668"/>
                  </a:lnTo>
                  <a:lnTo>
                    <a:pt x="1164" y="657"/>
                  </a:lnTo>
                  <a:lnTo>
                    <a:pt x="1141" y="657"/>
                  </a:lnTo>
                  <a:lnTo>
                    <a:pt x="1119" y="613"/>
                  </a:lnTo>
                  <a:lnTo>
                    <a:pt x="1119" y="200"/>
                  </a:lnTo>
                  <a:lnTo>
                    <a:pt x="1108" y="122"/>
                  </a:lnTo>
                  <a:lnTo>
                    <a:pt x="1075" y="67"/>
                  </a:lnTo>
                  <a:lnTo>
                    <a:pt x="1053" y="44"/>
                  </a:lnTo>
                  <a:lnTo>
                    <a:pt x="1031" y="33"/>
                  </a:lnTo>
                  <a:lnTo>
                    <a:pt x="997" y="11"/>
                  </a:lnTo>
                  <a:lnTo>
                    <a:pt x="953" y="11"/>
                  </a:lnTo>
                  <a:lnTo>
                    <a:pt x="898" y="0"/>
                  </a:lnTo>
                  <a:lnTo>
                    <a:pt x="809" y="22"/>
                  </a:lnTo>
                  <a:lnTo>
                    <a:pt x="742" y="56"/>
                  </a:lnTo>
                  <a:lnTo>
                    <a:pt x="698" y="111"/>
                  </a:lnTo>
                  <a:lnTo>
                    <a:pt x="676" y="156"/>
                  </a:lnTo>
                  <a:lnTo>
                    <a:pt x="643" y="78"/>
                  </a:lnTo>
                  <a:lnTo>
                    <a:pt x="587" y="33"/>
                  </a:lnTo>
                  <a:lnTo>
                    <a:pt x="521" y="11"/>
                  </a:lnTo>
                  <a:lnTo>
                    <a:pt x="454" y="0"/>
                  </a:lnTo>
                  <a:lnTo>
                    <a:pt x="354" y="22"/>
                  </a:lnTo>
                  <a:lnTo>
                    <a:pt x="277" y="78"/>
                  </a:lnTo>
                  <a:lnTo>
                    <a:pt x="221" y="167"/>
                  </a:lnTo>
                  <a:lnTo>
                    <a:pt x="221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100" y="89"/>
                  </a:lnTo>
                  <a:lnTo>
                    <a:pt x="111" y="100"/>
                  </a:lnTo>
                  <a:lnTo>
                    <a:pt x="122" y="122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77" name="Freeform 109"/>
            <p:cNvSpPr>
              <a:spLocks noEditPoints="1"/>
            </p:cNvSpPr>
            <p:nvPr/>
          </p:nvSpPr>
          <p:spPr bwMode="auto">
            <a:xfrm>
              <a:off x="19380" y="12213"/>
              <a:ext cx="787" cy="1136"/>
            </a:xfrm>
            <a:custGeom>
              <a:avLst/>
              <a:gdLst/>
              <a:ahLst/>
              <a:cxnLst>
                <a:cxn ang="0">
                  <a:pos x="233" y="512"/>
                </a:cxn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5" y="67"/>
                </a:cxn>
                <a:cxn ang="0">
                  <a:pos x="78" y="78"/>
                </a:cxn>
                <a:cxn ang="0">
                  <a:pos x="100" y="78"/>
                </a:cxn>
                <a:cxn ang="0">
                  <a:pos x="122" y="100"/>
                </a:cxn>
                <a:cxn ang="0">
                  <a:pos x="122" y="1114"/>
                </a:cxn>
                <a:cxn ang="0">
                  <a:pos x="167" y="1114"/>
                </a:cxn>
                <a:cxn ang="0">
                  <a:pos x="178" y="1103"/>
                </a:cxn>
                <a:cxn ang="0">
                  <a:pos x="222" y="1014"/>
                </a:cxn>
                <a:cxn ang="0">
                  <a:pos x="267" y="1058"/>
                </a:cxn>
                <a:cxn ang="0">
                  <a:pos x="333" y="1114"/>
                </a:cxn>
                <a:cxn ang="0">
                  <a:pos x="433" y="1136"/>
                </a:cxn>
                <a:cxn ang="0">
                  <a:pos x="566" y="1103"/>
                </a:cxn>
                <a:cxn ang="0">
                  <a:pos x="677" y="1025"/>
                </a:cxn>
                <a:cxn ang="0">
                  <a:pos x="765" y="913"/>
                </a:cxn>
                <a:cxn ang="0">
                  <a:pos x="787" y="768"/>
                </a:cxn>
                <a:cxn ang="0">
                  <a:pos x="765" y="624"/>
                </a:cxn>
                <a:cxn ang="0">
                  <a:pos x="688" y="512"/>
                </a:cxn>
                <a:cxn ang="0">
                  <a:pos x="577" y="434"/>
                </a:cxn>
                <a:cxn ang="0">
                  <a:pos x="455" y="401"/>
                </a:cxn>
                <a:cxn ang="0">
                  <a:pos x="366" y="412"/>
                </a:cxn>
                <a:cxn ang="0">
                  <a:pos x="300" y="445"/>
                </a:cxn>
                <a:cxn ang="0">
                  <a:pos x="255" y="479"/>
                </a:cxn>
                <a:cxn ang="0">
                  <a:pos x="233" y="512"/>
                </a:cxn>
                <a:cxn ang="0">
                  <a:pos x="233" y="936"/>
                </a:cxn>
                <a:cxn ang="0">
                  <a:pos x="233" y="568"/>
                </a:cxn>
                <a:cxn ang="0">
                  <a:pos x="322" y="479"/>
                </a:cxn>
                <a:cxn ang="0">
                  <a:pos x="388" y="445"/>
                </a:cxn>
                <a:cxn ang="0">
                  <a:pos x="444" y="434"/>
                </a:cxn>
                <a:cxn ang="0">
                  <a:pos x="499" y="445"/>
                </a:cxn>
                <a:cxn ang="0">
                  <a:pos x="544" y="468"/>
                </a:cxn>
                <a:cxn ang="0">
                  <a:pos x="577" y="501"/>
                </a:cxn>
                <a:cxn ang="0">
                  <a:pos x="610" y="546"/>
                </a:cxn>
                <a:cxn ang="0">
                  <a:pos x="643" y="613"/>
                </a:cxn>
                <a:cxn ang="0">
                  <a:pos x="654" y="691"/>
                </a:cxn>
                <a:cxn ang="0">
                  <a:pos x="654" y="835"/>
                </a:cxn>
                <a:cxn ang="0">
                  <a:pos x="643" y="913"/>
                </a:cxn>
                <a:cxn ang="0">
                  <a:pos x="610" y="991"/>
                </a:cxn>
                <a:cxn ang="0">
                  <a:pos x="566" y="1047"/>
                </a:cxn>
                <a:cxn ang="0">
                  <a:pos x="499" y="1080"/>
                </a:cxn>
                <a:cxn ang="0">
                  <a:pos x="422" y="1091"/>
                </a:cxn>
                <a:cxn ang="0">
                  <a:pos x="377" y="1091"/>
                </a:cxn>
                <a:cxn ang="0">
                  <a:pos x="333" y="1069"/>
                </a:cxn>
                <a:cxn ang="0">
                  <a:pos x="289" y="1036"/>
                </a:cxn>
                <a:cxn ang="0">
                  <a:pos x="255" y="1002"/>
                </a:cxn>
                <a:cxn ang="0">
                  <a:pos x="233" y="958"/>
                </a:cxn>
                <a:cxn ang="0">
                  <a:pos x="233" y="936"/>
                </a:cxn>
              </a:cxnLst>
              <a:rect l="0" t="0" r="r" b="b"/>
              <a:pathLst>
                <a:path w="787" h="1136">
                  <a:moveTo>
                    <a:pt x="233" y="512"/>
                  </a:moveTo>
                  <a:lnTo>
                    <a:pt x="233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78" y="78"/>
                  </a:lnTo>
                  <a:lnTo>
                    <a:pt x="100" y="78"/>
                  </a:lnTo>
                  <a:lnTo>
                    <a:pt x="122" y="100"/>
                  </a:lnTo>
                  <a:lnTo>
                    <a:pt x="122" y="1114"/>
                  </a:lnTo>
                  <a:lnTo>
                    <a:pt x="167" y="1114"/>
                  </a:lnTo>
                  <a:lnTo>
                    <a:pt x="178" y="1103"/>
                  </a:lnTo>
                  <a:lnTo>
                    <a:pt x="222" y="1014"/>
                  </a:lnTo>
                  <a:lnTo>
                    <a:pt x="267" y="1058"/>
                  </a:lnTo>
                  <a:lnTo>
                    <a:pt x="333" y="1114"/>
                  </a:lnTo>
                  <a:lnTo>
                    <a:pt x="433" y="1136"/>
                  </a:lnTo>
                  <a:lnTo>
                    <a:pt x="566" y="1103"/>
                  </a:lnTo>
                  <a:lnTo>
                    <a:pt x="677" y="1025"/>
                  </a:lnTo>
                  <a:lnTo>
                    <a:pt x="765" y="913"/>
                  </a:lnTo>
                  <a:lnTo>
                    <a:pt x="787" y="768"/>
                  </a:lnTo>
                  <a:lnTo>
                    <a:pt x="765" y="624"/>
                  </a:lnTo>
                  <a:lnTo>
                    <a:pt x="688" y="512"/>
                  </a:lnTo>
                  <a:lnTo>
                    <a:pt x="577" y="434"/>
                  </a:lnTo>
                  <a:lnTo>
                    <a:pt x="455" y="401"/>
                  </a:lnTo>
                  <a:lnTo>
                    <a:pt x="366" y="412"/>
                  </a:lnTo>
                  <a:lnTo>
                    <a:pt x="300" y="445"/>
                  </a:lnTo>
                  <a:lnTo>
                    <a:pt x="255" y="479"/>
                  </a:lnTo>
                  <a:lnTo>
                    <a:pt x="233" y="512"/>
                  </a:lnTo>
                  <a:close/>
                  <a:moveTo>
                    <a:pt x="233" y="936"/>
                  </a:moveTo>
                  <a:lnTo>
                    <a:pt x="233" y="568"/>
                  </a:lnTo>
                  <a:lnTo>
                    <a:pt x="322" y="479"/>
                  </a:lnTo>
                  <a:lnTo>
                    <a:pt x="388" y="445"/>
                  </a:lnTo>
                  <a:lnTo>
                    <a:pt x="444" y="434"/>
                  </a:lnTo>
                  <a:lnTo>
                    <a:pt x="499" y="445"/>
                  </a:lnTo>
                  <a:lnTo>
                    <a:pt x="544" y="468"/>
                  </a:lnTo>
                  <a:lnTo>
                    <a:pt x="577" y="501"/>
                  </a:lnTo>
                  <a:lnTo>
                    <a:pt x="610" y="546"/>
                  </a:lnTo>
                  <a:lnTo>
                    <a:pt x="643" y="613"/>
                  </a:lnTo>
                  <a:lnTo>
                    <a:pt x="654" y="691"/>
                  </a:lnTo>
                  <a:lnTo>
                    <a:pt x="654" y="835"/>
                  </a:lnTo>
                  <a:lnTo>
                    <a:pt x="643" y="913"/>
                  </a:lnTo>
                  <a:lnTo>
                    <a:pt x="610" y="991"/>
                  </a:lnTo>
                  <a:lnTo>
                    <a:pt x="566" y="1047"/>
                  </a:lnTo>
                  <a:lnTo>
                    <a:pt x="499" y="1080"/>
                  </a:lnTo>
                  <a:lnTo>
                    <a:pt x="422" y="1091"/>
                  </a:lnTo>
                  <a:lnTo>
                    <a:pt x="377" y="1091"/>
                  </a:lnTo>
                  <a:lnTo>
                    <a:pt x="333" y="1069"/>
                  </a:lnTo>
                  <a:lnTo>
                    <a:pt x="289" y="1036"/>
                  </a:lnTo>
                  <a:lnTo>
                    <a:pt x="255" y="1002"/>
                  </a:lnTo>
                  <a:lnTo>
                    <a:pt x="233" y="958"/>
                  </a:lnTo>
                  <a:lnTo>
                    <a:pt x="233" y="9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78" name="Freeform 110"/>
            <p:cNvSpPr>
              <a:spLocks noEditPoints="1"/>
            </p:cNvSpPr>
            <p:nvPr/>
          </p:nvSpPr>
          <p:spPr bwMode="auto">
            <a:xfrm>
              <a:off x="20312" y="12603"/>
              <a:ext cx="620" cy="746"/>
            </a:xfrm>
            <a:custGeom>
              <a:avLst/>
              <a:gdLst/>
              <a:ahLst/>
              <a:cxnLst>
                <a:cxn ang="0">
                  <a:pos x="576" y="356"/>
                </a:cxn>
                <a:cxn ang="0">
                  <a:pos x="598" y="356"/>
                </a:cxn>
                <a:cxn ang="0">
                  <a:pos x="620" y="334"/>
                </a:cxn>
                <a:cxn ang="0">
                  <a:pos x="620" y="323"/>
                </a:cxn>
                <a:cxn ang="0">
                  <a:pos x="609" y="223"/>
                </a:cxn>
                <a:cxn ang="0">
                  <a:pos x="576" y="145"/>
                </a:cxn>
                <a:cxn ang="0">
                  <a:pos x="521" y="67"/>
                </a:cxn>
                <a:cxn ang="0">
                  <a:pos x="443" y="22"/>
                </a:cxn>
                <a:cxn ang="0">
                  <a:pos x="332" y="0"/>
                </a:cxn>
                <a:cxn ang="0">
                  <a:pos x="199" y="33"/>
                </a:cxn>
                <a:cxn ang="0">
                  <a:pos x="99" y="111"/>
                </a:cxn>
                <a:cxn ang="0">
                  <a:pos x="22" y="234"/>
                </a:cxn>
                <a:cxn ang="0">
                  <a:pos x="0" y="367"/>
                </a:cxn>
                <a:cxn ang="0">
                  <a:pos x="33" y="523"/>
                </a:cxn>
                <a:cxn ang="0">
                  <a:pos x="110" y="635"/>
                </a:cxn>
                <a:cxn ang="0">
                  <a:pos x="221" y="713"/>
                </a:cxn>
                <a:cxn ang="0">
                  <a:pos x="354" y="746"/>
                </a:cxn>
                <a:cxn ang="0">
                  <a:pos x="454" y="724"/>
                </a:cxn>
                <a:cxn ang="0">
                  <a:pos x="532" y="679"/>
                </a:cxn>
                <a:cxn ang="0">
                  <a:pos x="576" y="624"/>
                </a:cxn>
                <a:cxn ang="0">
                  <a:pos x="609" y="568"/>
                </a:cxn>
                <a:cxn ang="0">
                  <a:pos x="620" y="534"/>
                </a:cxn>
                <a:cxn ang="0">
                  <a:pos x="620" y="523"/>
                </a:cxn>
                <a:cxn ang="0">
                  <a:pos x="609" y="512"/>
                </a:cxn>
                <a:cxn ang="0">
                  <a:pos x="587" y="512"/>
                </a:cxn>
                <a:cxn ang="0">
                  <a:pos x="576" y="523"/>
                </a:cxn>
                <a:cxn ang="0">
                  <a:pos x="576" y="534"/>
                </a:cxn>
                <a:cxn ang="0">
                  <a:pos x="532" y="612"/>
                </a:cxn>
                <a:cxn ang="0">
                  <a:pos x="476" y="668"/>
                </a:cxn>
                <a:cxn ang="0">
                  <a:pos x="432" y="690"/>
                </a:cxn>
                <a:cxn ang="0">
                  <a:pos x="388" y="701"/>
                </a:cxn>
                <a:cxn ang="0">
                  <a:pos x="365" y="701"/>
                </a:cxn>
                <a:cxn ang="0">
                  <a:pos x="288" y="690"/>
                </a:cxn>
                <a:cxn ang="0">
                  <a:pos x="221" y="646"/>
                </a:cxn>
                <a:cxn ang="0">
                  <a:pos x="177" y="590"/>
                </a:cxn>
                <a:cxn ang="0">
                  <a:pos x="144" y="512"/>
                </a:cxn>
                <a:cxn ang="0">
                  <a:pos x="133" y="423"/>
                </a:cxn>
                <a:cxn ang="0">
                  <a:pos x="133" y="356"/>
                </a:cxn>
                <a:cxn ang="0">
                  <a:pos x="576" y="356"/>
                </a:cxn>
                <a:cxn ang="0">
                  <a:pos x="133" y="323"/>
                </a:cxn>
                <a:cxn ang="0">
                  <a:pos x="155" y="200"/>
                </a:cxn>
                <a:cxn ang="0">
                  <a:pos x="188" y="122"/>
                </a:cxn>
                <a:cxn ang="0">
                  <a:pos x="243" y="67"/>
                </a:cxn>
                <a:cxn ang="0">
                  <a:pos x="288" y="44"/>
                </a:cxn>
                <a:cxn ang="0">
                  <a:pos x="332" y="44"/>
                </a:cxn>
                <a:cxn ang="0">
                  <a:pos x="399" y="55"/>
                </a:cxn>
                <a:cxn ang="0">
                  <a:pos x="454" y="100"/>
                </a:cxn>
                <a:cxn ang="0">
                  <a:pos x="487" y="156"/>
                </a:cxn>
                <a:cxn ang="0">
                  <a:pos x="498" y="223"/>
                </a:cxn>
                <a:cxn ang="0">
                  <a:pos x="509" y="278"/>
                </a:cxn>
                <a:cxn ang="0">
                  <a:pos x="509" y="323"/>
                </a:cxn>
                <a:cxn ang="0">
                  <a:pos x="133" y="323"/>
                </a:cxn>
              </a:cxnLst>
              <a:rect l="0" t="0" r="r" b="b"/>
              <a:pathLst>
                <a:path w="620" h="746">
                  <a:moveTo>
                    <a:pt x="576" y="356"/>
                  </a:moveTo>
                  <a:lnTo>
                    <a:pt x="598" y="356"/>
                  </a:lnTo>
                  <a:lnTo>
                    <a:pt x="620" y="334"/>
                  </a:lnTo>
                  <a:lnTo>
                    <a:pt x="620" y="323"/>
                  </a:lnTo>
                  <a:lnTo>
                    <a:pt x="609" y="223"/>
                  </a:lnTo>
                  <a:lnTo>
                    <a:pt x="576" y="145"/>
                  </a:lnTo>
                  <a:lnTo>
                    <a:pt x="521" y="67"/>
                  </a:lnTo>
                  <a:lnTo>
                    <a:pt x="443" y="22"/>
                  </a:lnTo>
                  <a:lnTo>
                    <a:pt x="332" y="0"/>
                  </a:lnTo>
                  <a:lnTo>
                    <a:pt x="199" y="33"/>
                  </a:lnTo>
                  <a:lnTo>
                    <a:pt x="99" y="111"/>
                  </a:lnTo>
                  <a:lnTo>
                    <a:pt x="22" y="234"/>
                  </a:lnTo>
                  <a:lnTo>
                    <a:pt x="0" y="367"/>
                  </a:lnTo>
                  <a:lnTo>
                    <a:pt x="33" y="523"/>
                  </a:lnTo>
                  <a:lnTo>
                    <a:pt x="110" y="635"/>
                  </a:lnTo>
                  <a:lnTo>
                    <a:pt x="221" y="713"/>
                  </a:lnTo>
                  <a:lnTo>
                    <a:pt x="354" y="746"/>
                  </a:lnTo>
                  <a:lnTo>
                    <a:pt x="454" y="724"/>
                  </a:lnTo>
                  <a:lnTo>
                    <a:pt x="532" y="679"/>
                  </a:lnTo>
                  <a:lnTo>
                    <a:pt x="576" y="624"/>
                  </a:lnTo>
                  <a:lnTo>
                    <a:pt x="609" y="568"/>
                  </a:lnTo>
                  <a:lnTo>
                    <a:pt x="620" y="534"/>
                  </a:lnTo>
                  <a:lnTo>
                    <a:pt x="620" y="523"/>
                  </a:lnTo>
                  <a:lnTo>
                    <a:pt x="609" y="512"/>
                  </a:lnTo>
                  <a:lnTo>
                    <a:pt x="587" y="512"/>
                  </a:lnTo>
                  <a:lnTo>
                    <a:pt x="576" y="523"/>
                  </a:lnTo>
                  <a:lnTo>
                    <a:pt x="576" y="534"/>
                  </a:lnTo>
                  <a:lnTo>
                    <a:pt x="532" y="612"/>
                  </a:lnTo>
                  <a:lnTo>
                    <a:pt x="476" y="668"/>
                  </a:lnTo>
                  <a:lnTo>
                    <a:pt x="432" y="690"/>
                  </a:lnTo>
                  <a:lnTo>
                    <a:pt x="388" y="701"/>
                  </a:lnTo>
                  <a:lnTo>
                    <a:pt x="365" y="701"/>
                  </a:lnTo>
                  <a:lnTo>
                    <a:pt x="288" y="690"/>
                  </a:lnTo>
                  <a:lnTo>
                    <a:pt x="221" y="646"/>
                  </a:lnTo>
                  <a:lnTo>
                    <a:pt x="177" y="590"/>
                  </a:lnTo>
                  <a:lnTo>
                    <a:pt x="144" y="512"/>
                  </a:lnTo>
                  <a:lnTo>
                    <a:pt x="133" y="423"/>
                  </a:lnTo>
                  <a:lnTo>
                    <a:pt x="133" y="356"/>
                  </a:lnTo>
                  <a:lnTo>
                    <a:pt x="576" y="356"/>
                  </a:lnTo>
                  <a:close/>
                  <a:moveTo>
                    <a:pt x="133" y="323"/>
                  </a:moveTo>
                  <a:lnTo>
                    <a:pt x="155" y="200"/>
                  </a:lnTo>
                  <a:lnTo>
                    <a:pt x="188" y="122"/>
                  </a:lnTo>
                  <a:lnTo>
                    <a:pt x="243" y="67"/>
                  </a:lnTo>
                  <a:lnTo>
                    <a:pt x="288" y="44"/>
                  </a:lnTo>
                  <a:lnTo>
                    <a:pt x="332" y="44"/>
                  </a:lnTo>
                  <a:lnTo>
                    <a:pt x="399" y="55"/>
                  </a:lnTo>
                  <a:lnTo>
                    <a:pt x="454" y="100"/>
                  </a:lnTo>
                  <a:lnTo>
                    <a:pt x="487" y="156"/>
                  </a:lnTo>
                  <a:lnTo>
                    <a:pt x="498" y="223"/>
                  </a:lnTo>
                  <a:lnTo>
                    <a:pt x="509" y="278"/>
                  </a:lnTo>
                  <a:lnTo>
                    <a:pt x="509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79" name="Freeform 111"/>
            <p:cNvSpPr>
              <a:spLocks/>
            </p:cNvSpPr>
            <p:nvPr/>
          </p:nvSpPr>
          <p:spPr bwMode="auto">
            <a:xfrm>
              <a:off x="21021" y="12614"/>
              <a:ext cx="543" cy="713"/>
            </a:xfrm>
            <a:custGeom>
              <a:avLst/>
              <a:gdLst/>
              <a:ahLst/>
              <a:cxnLst>
                <a:cxn ang="0">
                  <a:pos x="233" y="590"/>
                </a:cxn>
                <a:cxn ang="0">
                  <a:pos x="233" y="345"/>
                </a:cxn>
                <a:cxn ang="0">
                  <a:pos x="244" y="223"/>
                </a:cxn>
                <a:cxn ang="0">
                  <a:pos x="277" y="134"/>
                </a:cxn>
                <a:cxn ang="0">
                  <a:pos x="344" y="67"/>
                </a:cxn>
                <a:cxn ang="0">
                  <a:pos x="421" y="33"/>
                </a:cxn>
                <a:cxn ang="0">
                  <a:pos x="432" y="33"/>
                </a:cxn>
                <a:cxn ang="0">
                  <a:pos x="432" y="44"/>
                </a:cxn>
                <a:cxn ang="0">
                  <a:pos x="421" y="56"/>
                </a:cxn>
                <a:cxn ang="0">
                  <a:pos x="399" y="100"/>
                </a:cxn>
                <a:cxn ang="0">
                  <a:pos x="410" y="134"/>
                </a:cxn>
                <a:cxn ang="0">
                  <a:pos x="421" y="156"/>
                </a:cxn>
                <a:cxn ang="0">
                  <a:pos x="443" y="167"/>
                </a:cxn>
                <a:cxn ang="0">
                  <a:pos x="488" y="167"/>
                </a:cxn>
                <a:cxn ang="0">
                  <a:pos x="510" y="156"/>
                </a:cxn>
                <a:cxn ang="0">
                  <a:pos x="521" y="145"/>
                </a:cxn>
                <a:cxn ang="0">
                  <a:pos x="543" y="100"/>
                </a:cxn>
                <a:cxn ang="0">
                  <a:pos x="532" y="67"/>
                </a:cxn>
                <a:cxn ang="0">
                  <a:pos x="521" y="44"/>
                </a:cxn>
                <a:cxn ang="0">
                  <a:pos x="488" y="22"/>
                </a:cxn>
                <a:cxn ang="0">
                  <a:pos x="421" y="0"/>
                </a:cxn>
                <a:cxn ang="0">
                  <a:pos x="344" y="22"/>
                </a:cxn>
                <a:cxn ang="0">
                  <a:pos x="288" y="67"/>
                </a:cxn>
                <a:cxn ang="0">
                  <a:pos x="244" y="122"/>
                </a:cxn>
                <a:cxn ang="0">
                  <a:pos x="222" y="178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111" y="89"/>
                </a:cxn>
                <a:cxn ang="0">
                  <a:pos x="122" y="100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100" y="657"/>
                </a:cxn>
                <a:cxn ang="0">
                  <a:pos x="44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8"/>
                </a:cxn>
                <a:cxn ang="0">
                  <a:pos x="299" y="668"/>
                </a:cxn>
                <a:cxn ang="0">
                  <a:pos x="266" y="657"/>
                </a:cxn>
                <a:cxn ang="0">
                  <a:pos x="244" y="646"/>
                </a:cxn>
                <a:cxn ang="0">
                  <a:pos x="233" y="635"/>
                </a:cxn>
                <a:cxn ang="0">
                  <a:pos x="233" y="590"/>
                </a:cxn>
              </a:cxnLst>
              <a:rect l="0" t="0" r="r" b="b"/>
              <a:pathLst>
                <a:path w="543" h="713">
                  <a:moveTo>
                    <a:pt x="233" y="590"/>
                  </a:moveTo>
                  <a:lnTo>
                    <a:pt x="233" y="345"/>
                  </a:lnTo>
                  <a:lnTo>
                    <a:pt x="244" y="223"/>
                  </a:lnTo>
                  <a:lnTo>
                    <a:pt x="277" y="134"/>
                  </a:lnTo>
                  <a:lnTo>
                    <a:pt x="344" y="67"/>
                  </a:lnTo>
                  <a:lnTo>
                    <a:pt x="421" y="33"/>
                  </a:lnTo>
                  <a:lnTo>
                    <a:pt x="432" y="33"/>
                  </a:lnTo>
                  <a:lnTo>
                    <a:pt x="432" y="44"/>
                  </a:lnTo>
                  <a:lnTo>
                    <a:pt x="421" y="56"/>
                  </a:lnTo>
                  <a:lnTo>
                    <a:pt x="399" y="100"/>
                  </a:lnTo>
                  <a:lnTo>
                    <a:pt x="410" y="134"/>
                  </a:lnTo>
                  <a:lnTo>
                    <a:pt x="421" y="156"/>
                  </a:lnTo>
                  <a:lnTo>
                    <a:pt x="443" y="167"/>
                  </a:lnTo>
                  <a:lnTo>
                    <a:pt x="488" y="167"/>
                  </a:lnTo>
                  <a:lnTo>
                    <a:pt x="510" y="156"/>
                  </a:lnTo>
                  <a:lnTo>
                    <a:pt x="521" y="145"/>
                  </a:lnTo>
                  <a:lnTo>
                    <a:pt x="543" y="100"/>
                  </a:lnTo>
                  <a:lnTo>
                    <a:pt x="532" y="67"/>
                  </a:lnTo>
                  <a:lnTo>
                    <a:pt x="521" y="44"/>
                  </a:lnTo>
                  <a:lnTo>
                    <a:pt x="488" y="22"/>
                  </a:lnTo>
                  <a:lnTo>
                    <a:pt x="421" y="0"/>
                  </a:lnTo>
                  <a:lnTo>
                    <a:pt x="344" y="22"/>
                  </a:lnTo>
                  <a:lnTo>
                    <a:pt x="288" y="67"/>
                  </a:lnTo>
                  <a:lnTo>
                    <a:pt x="244" y="122"/>
                  </a:lnTo>
                  <a:lnTo>
                    <a:pt x="222" y="178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111" y="89"/>
                  </a:lnTo>
                  <a:lnTo>
                    <a:pt x="122" y="100"/>
                  </a:lnTo>
                  <a:lnTo>
                    <a:pt x="122" y="624"/>
                  </a:lnTo>
                  <a:lnTo>
                    <a:pt x="111" y="646"/>
                  </a:lnTo>
                  <a:lnTo>
                    <a:pt x="100" y="657"/>
                  </a:lnTo>
                  <a:lnTo>
                    <a:pt x="44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8"/>
                  </a:lnTo>
                  <a:lnTo>
                    <a:pt x="299" y="668"/>
                  </a:lnTo>
                  <a:lnTo>
                    <a:pt x="266" y="657"/>
                  </a:lnTo>
                  <a:lnTo>
                    <a:pt x="244" y="646"/>
                  </a:lnTo>
                  <a:lnTo>
                    <a:pt x="233" y="635"/>
                  </a:lnTo>
                  <a:lnTo>
                    <a:pt x="233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80" name="Freeform 112"/>
            <p:cNvSpPr>
              <a:spLocks noEditPoints="1"/>
            </p:cNvSpPr>
            <p:nvPr/>
          </p:nvSpPr>
          <p:spPr bwMode="auto">
            <a:xfrm>
              <a:off x="22096" y="12603"/>
              <a:ext cx="710" cy="746"/>
            </a:xfrm>
            <a:custGeom>
              <a:avLst/>
              <a:gdLst/>
              <a:ahLst/>
              <a:cxnLst>
                <a:cxn ang="0">
                  <a:pos x="710" y="378"/>
                </a:cxn>
                <a:cxn ang="0">
                  <a:pos x="676" y="234"/>
                </a:cxn>
                <a:cxn ang="0">
                  <a:pos x="610" y="111"/>
                </a:cxn>
                <a:cxn ang="0">
                  <a:pos x="488" y="33"/>
                </a:cxn>
                <a:cxn ang="0">
                  <a:pos x="355" y="0"/>
                </a:cxn>
                <a:cxn ang="0">
                  <a:pos x="211" y="33"/>
                </a:cxn>
                <a:cxn ang="0">
                  <a:pos x="100" y="111"/>
                </a:cxn>
                <a:cxn ang="0">
                  <a:pos x="33" y="234"/>
                </a:cxn>
                <a:cxn ang="0">
                  <a:pos x="0" y="378"/>
                </a:cxn>
                <a:cxn ang="0">
                  <a:pos x="33" y="523"/>
                </a:cxn>
                <a:cxn ang="0">
                  <a:pos x="111" y="635"/>
                </a:cxn>
                <a:cxn ang="0">
                  <a:pos x="222" y="713"/>
                </a:cxn>
                <a:cxn ang="0">
                  <a:pos x="355" y="746"/>
                </a:cxn>
                <a:cxn ang="0">
                  <a:pos x="488" y="713"/>
                </a:cxn>
                <a:cxn ang="0">
                  <a:pos x="599" y="635"/>
                </a:cxn>
                <a:cxn ang="0">
                  <a:pos x="676" y="523"/>
                </a:cxn>
                <a:cxn ang="0">
                  <a:pos x="710" y="378"/>
                </a:cxn>
                <a:cxn ang="0">
                  <a:pos x="355" y="701"/>
                </a:cxn>
                <a:cxn ang="0">
                  <a:pos x="288" y="690"/>
                </a:cxn>
                <a:cxn ang="0">
                  <a:pos x="222" y="657"/>
                </a:cxn>
                <a:cxn ang="0">
                  <a:pos x="178" y="590"/>
                </a:cxn>
                <a:cxn ang="0">
                  <a:pos x="144" y="512"/>
                </a:cxn>
                <a:cxn ang="0">
                  <a:pos x="133" y="434"/>
                </a:cxn>
                <a:cxn ang="0">
                  <a:pos x="133" y="256"/>
                </a:cxn>
                <a:cxn ang="0">
                  <a:pos x="166" y="145"/>
                </a:cxn>
                <a:cxn ang="0">
                  <a:pos x="222" y="89"/>
                </a:cxn>
                <a:cxn ang="0">
                  <a:pos x="288" y="55"/>
                </a:cxn>
                <a:cxn ang="0">
                  <a:pos x="355" y="44"/>
                </a:cxn>
                <a:cxn ang="0">
                  <a:pos x="421" y="55"/>
                </a:cxn>
                <a:cxn ang="0">
                  <a:pos x="488" y="89"/>
                </a:cxn>
                <a:cxn ang="0">
                  <a:pos x="532" y="145"/>
                </a:cxn>
                <a:cxn ang="0">
                  <a:pos x="566" y="223"/>
                </a:cxn>
                <a:cxn ang="0">
                  <a:pos x="577" y="301"/>
                </a:cxn>
                <a:cxn ang="0">
                  <a:pos x="577" y="468"/>
                </a:cxn>
                <a:cxn ang="0">
                  <a:pos x="543" y="579"/>
                </a:cxn>
                <a:cxn ang="0">
                  <a:pos x="499" y="646"/>
                </a:cxn>
                <a:cxn ang="0">
                  <a:pos x="432" y="690"/>
                </a:cxn>
                <a:cxn ang="0">
                  <a:pos x="355" y="701"/>
                </a:cxn>
              </a:cxnLst>
              <a:rect l="0" t="0" r="r" b="b"/>
              <a:pathLst>
                <a:path w="710" h="746">
                  <a:moveTo>
                    <a:pt x="710" y="378"/>
                  </a:moveTo>
                  <a:lnTo>
                    <a:pt x="676" y="234"/>
                  </a:lnTo>
                  <a:lnTo>
                    <a:pt x="610" y="111"/>
                  </a:lnTo>
                  <a:lnTo>
                    <a:pt x="488" y="33"/>
                  </a:lnTo>
                  <a:lnTo>
                    <a:pt x="355" y="0"/>
                  </a:lnTo>
                  <a:lnTo>
                    <a:pt x="211" y="33"/>
                  </a:lnTo>
                  <a:lnTo>
                    <a:pt x="100" y="111"/>
                  </a:lnTo>
                  <a:lnTo>
                    <a:pt x="33" y="234"/>
                  </a:lnTo>
                  <a:lnTo>
                    <a:pt x="0" y="378"/>
                  </a:lnTo>
                  <a:lnTo>
                    <a:pt x="33" y="523"/>
                  </a:lnTo>
                  <a:lnTo>
                    <a:pt x="111" y="635"/>
                  </a:lnTo>
                  <a:lnTo>
                    <a:pt x="222" y="713"/>
                  </a:lnTo>
                  <a:lnTo>
                    <a:pt x="355" y="746"/>
                  </a:lnTo>
                  <a:lnTo>
                    <a:pt x="488" y="713"/>
                  </a:lnTo>
                  <a:lnTo>
                    <a:pt x="599" y="635"/>
                  </a:lnTo>
                  <a:lnTo>
                    <a:pt x="676" y="523"/>
                  </a:lnTo>
                  <a:lnTo>
                    <a:pt x="710" y="378"/>
                  </a:lnTo>
                  <a:close/>
                  <a:moveTo>
                    <a:pt x="355" y="701"/>
                  </a:moveTo>
                  <a:lnTo>
                    <a:pt x="288" y="690"/>
                  </a:lnTo>
                  <a:lnTo>
                    <a:pt x="222" y="657"/>
                  </a:lnTo>
                  <a:lnTo>
                    <a:pt x="178" y="590"/>
                  </a:lnTo>
                  <a:lnTo>
                    <a:pt x="144" y="512"/>
                  </a:lnTo>
                  <a:lnTo>
                    <a:pt x="133" y="434"/>
                  </a:lnTo>
                  <a:lnTo>
                    <a:pt x="133" y="256"/>
                  </a:lnTo>
                  <a:lnTo>
                    <a:pt x="166" y="145"/>
                  </a:lnTo>
                  <a:lnTo>
                    <a:pt x="222" y="89"/>
                  </a:lnTo>
                  <a:lnTo>
                    <a:pt x="288" y="55"/>
                  </a:lnTo>
                  <a:lnTo>
                    <a:pt x="355" y="44"/>
                  </a:lnTo>
                  <a:lnTo>
                    <a:pt x="421" y="55"/>
                  </a:lnTo>
                  <a:lnTo>
                    <a:pt x="488" y="89"/>
                  </a:lnTo>
                  <a:lnTo>
                    <a:pt x="532" y="145"/>
                  </a:lnTo>
                  <a:lnTo>
                    <a:pt x="566" y="223"/>
                  </a:lnTo>
                  <a:lnTo>
                    <a:pt x="577" y="301"/>
                  </a:lnTo>
                  <a:lnTo>
                    <a:pt x="577" y="468"/>
                  </a:lnTo>
                  <a:lnTo>
                    <a:pt x="543" y="579"/>
                  </a:lnTo>
                  <a:lnTo>
                    <a:pt x="499" y="646"/>
                  </a:lnTo>
                  <a:lnTo>
                    <a:pt x="432" y="690"/>
                  </a:lnTo>
                  <a:lnTo>
                    <a:pt x="355" y="7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81" name="Freeform 113"/>
            <p:cNvSpPr>
              <a:spLocks/>
            </p:cNvSpPr>
            <p:nvPr/>
          </p:nvSpPr>
          <p:spPr bwMode="auto">
            <a:xfrm>
              <a:off x="22905" y="12191"/>
              <a:ext cx="521" cy="1136"/>
            </a:xfrm>
            <a:custGeom>
              <a:avLst/>
              <a:gdLst/>
              <a:ahLst/>
              <a:cxnLst>
                <a:cxn ang="0">
                  <a:pos x="233" y="490"/>
                </a:cxn>
                <a:cxn ang="0">
                  <a:pos x="411" y="490"/>
                </a:cxn>
                <a:cxn ang="0">
                  <a:pos x="411" y="445"/>
                </a:cxn>
                <a:cxn ang="0">
                  <a:pos x="222" y="445"/>
                </a:cxn>
                <a:cxn ang="0">
                  <a:pos x="222" y="256"/>
                </a:cxn>
                <a:cxn ang="0">
                  <a:pos x="233" y="167"/>
                </a:cxn>
                <a:cxn ang="0">
                  <a:pos x="277" y="100"/>
                </a:cxn>
                <a:cxn ang="0">
                  <a:pos x="322" y="55"/>
                </a:cxn>
                <a:cxn ang="0">
                  <a:pos x="377" y="44"/>
                </a:cxn>
                <a:cxn ang="0">
                  <a:pos x="399" y="44"/>
                </a:cxn>
                <a:cxn ang="0">
                  <a:pos x="422" y="55"/>
                </a:cxn>
                <a:cxn ang="0">
                  <a:pos x="411" y="55"/>
                </a:cxn>
                <a:cxn ang="0">
                  <a:pos x="377" y="89"/>
                </a:cxn>
                <a:cxn ang="0">
                  <a:pos x="377" y="144"/>
                </a:cxn>
                <a:cxn ang="0">
                  <a:pos x="399" y="167"/>
                </a:cxn>
                <a:cxn ang="0">
                  <a:pos x="444" y="189"/>
                </a:cxn>
                <a:cxn ang="0">
                  <a:pos x="477" y="178"/>
                </a:cxn>
                <a:cxn ang="0">
                  <a:pos x="499" y="167"/>
                </a:cxn>
                <a:cxn ang="0">
                  <a:pos x="510" y="144"/>
                </a:cxn>
                <a:cxn ang="0">
                  <a:pos x="521" y="111"/>
                </a:cxn>
                <a:cxn ang="0">
                  <a:pos x="510" y="78"/>
                </a:cxn>
                <a:cxn ang="0">
                  <a:pos x="488" y="44"/>
                </a:cxn>
                <a:cxn ang="0">
                  <a:pos x="455" y="22"/>
                </a:cxn>
                <a:cxn ang="0">
                  <a:pos x="422" y="11"/>
                </a:cxn>
                <a:cxn ang="0">
                  <a:pos x="377" y="0"/>
                </a:cxn>
                <a:cxn ang="0">
                  <a:pos x="289" y="22"/>
                </a:cxn>
                <a:cxn ang="0">
                  <a:pos x="211" y="67"/>
                </a:cxn>
                <a:cxn ang="0">
                  <a:pos x="144" y="144"/>
                </a:cxn>
                <a:cxn ang="0">
                  <a:pos x="122" y="256"/>
                </a:cxn>
                <a:cxn ang="0">
                  <a:pos x="122" y="445"/>
                </a:cxn>
                <a:cxn ang="0">
                  <a:pos x="0" y="445"/>
                </a:cxn>
                <a:cxn ang="0">
                  <a:pos x="0" y="490"/>
                </a:cxn>
                <a:cxn ang="0">
                  <a:pos x="122" y="490"/>
                </a:cxn>
                <a:cxn ang="0">
                  <a:pos x="122" y="1047"/>
                </a:cxn>
                <a:cxn ang="0">
                  <a:pos x="111" y="1069"/>
                </a:cxn>
                <a:cxn ang="0">
                  <a:pos x="100" y="1080"/>
                </a:cxn>
                <a:cxn ang="0">
                  <a:pos x="45" y="1080"/>
                </a:cxn>
                <a:cxn ang="0">
                  <a:pos x="0" y="1091"/>
                </a:cxn>
                <a:cxn ang="0">
                  <a:pos x="0" y="1136"/>
                </a:cxn>
                <a:cxn ang="0">
                  <a:pos x="388" y="1136"/>
                </a:cxn>
                <a:cxn ang="0">
                  <a:pos x="388" y="1091"/>
                </a:cxn>
                <a:cxn ang="0">
                  <a:pos x="300" y="1091"/>
                </a:cxn>
                <a:cxn ang="0">
                  <a:pos x="266" y="1080"/>
                </a:cxn>
                <a:cxn ang="0">
                  <a:pos x="244" y="1069"/>
                </a:cxn>
                <a:cxn ang="0">
                  <a:pos x="233" y="1058"/>
                </a:cxn>
                <a:cxn ang="0">
                  <a:pos x="233" y="1013"/>
                </a:cxn>
                <a:cxn ang="0">
                  <a:pos x="233" y="490"/>
                </a:cxn>
              </a:cxnLst>
              <a:rect l="0" t="0" r="r" b="b"/>
              <a:pathLst>
                <a:path w="521" h="1136">
                  <a:moveTo>
                    <a:pt x="233" y="490"/>
                  </a:moveTo>
                  <a:lnTo>
                    <a:pt x="411" y="490"/>
                  </a:lnTo>
                  <a:lnTo>
                    <a:pt x="411" y="445"/>
                  </a:lnTo>
                  <a:lnTo>
                    <a:pt x="222" y="445"/>
                  </a:lnTo>
                  <a:lnTo>
                    <a:pt x="222" y="256"/>
                  </a:lnTo>
                  <a:lnTo>
                    <a:pt x="233" y="167"/>
                  </a:lnTo>
                  <a:lnTo>
                    <a:pt x="277" y="100"/>
                  </a:lnTo>
                  <a:lnTo>
                    <a:pt x="322" y="55"/>
                  </a:lnTo>
                  <a:lnTo>
                    <a:pt x="377" y="44"/>
                  </a:lnTo>
                  <a:lnTo>
                    <a:pt x="399" y="44"/>
                  </a:lnTo>
                  <a:lnTo>
                    <a:pt x="422" y="55"/>
                  </a:lnTo>
                  <a:lnTo>
                    <a:pt x="411" y="55"/>
                  </a:lnTo>
                  <a:lnTo>
                    <a:pt x="377" y="89"/>
                  </a:lnTo>
                  <a:lnTo>
                    <a:pt x="377" y="144"/>
                  </a:lnTo>
                  <a:lnTo>
                    <a:pt x="399" y="167"/>
                  </a:lnTo>
                  <a:lnTo>
                    <a:pt x="444" y="189"/>
                  </a:lnTo>
                  <a:lnTo>
                    <a:pt x="477" y="178"/>
                  </a:lnTo>
                  <a:lnTo>
                    <a:pt x="499" y="167"/>
                  </a:lnTo>
                  <a:lnTo>
                    <a:pt x="510" y="144"/>
                  </a:lnTo>
                  <a:lnTo>
                    <a:pt x="521" y="111"/>
                  </a:lnTo>
                  <a:lnTo>
                    <a:pt x="510" y="78"/>
                  </a:lnTo>
                  <a:lnTo>
                    <a:pt x="488" y="44"/>
                  </a:lnTo>
                  <a:lnTo>
                    <a:pt x="455" y="22"/>
                  </a:lnTo>
                  <a:lnTo>
                    <a:pt x="422" y="11"/>
                  </a:lnTo>
                  <a:lnTo>
                    <a:pt x="377" y="0"/>
                  </a:lnTo>
                  <a:lnTo>
                    <a:pt x="289" y="22"/>
                  </a:lnTo>
                  <a:lnTo>
                    <a:pt x="211" y="67"/>
                  </a:lnTo>
                  <a:lnTo>
                    <a:pt x="144" y="144"/>
                  </a:lnTo>
                  <a:lnTo>
                    <a:pt x="122" y="256"/>
                  </a:lnTo>
                  <a:lnTo>
                    <a:pt x="122" y="445"/>
                  </a:lnTo>
                  <a:lnTo>
                    <a:pt x="0" y="445"/>
                  </a:lnTo>
                  <a:lnTo>
                    <a:pt x="0" y="490"/>
                  </a:lnTo>
                  <a:lnTo>
                    <a:pt x="122" y="490"/>
                  </a:lnTo>
                  <a:lnTo>
                    <a:pt x="122" y="1047"/>
                  </a:lnTo>
                  <a:lnTo>
                    <a:pt x="111" y="1069"/>
                  </a:lnTo>
                  <a:lnTo>
                    <a:pt x="100" y="1080"/>
                  </a:lnTo>
                  <a:lnTo>
                    <a:pt x="45" y="1080"/>
                  </a:lnTo>
                  <a:lnTo>
                    <a:pt x="0" y="1091"/>
                  </a:lnTo>
                  <a:lnTo>
                    <a:pt x="0" y="1136"/>
                  </a:lnTo>
                  <a:lnTo>
                    <a:pt x="388" y="1136"/>
                  </a:lnTo>
                  <a:lnTo>
                    <a:pt x="388" y="1091"/>
                  </a:lnTo>
                  <a:lnTo>
                    <a:pt x="300" y="1091"/>
                  </a:lnTo>
                  <a:lnTo>
                    <a:pt x="266" y="1080"/>
                  </a:lnTo>
                  <a:lnTo>
                    <a:pt x="244" y="1069"/>
                  </a:lnTo>
                  <a:lnTo>
                    <a:pt x="233" y="1058"/>
                  </a:lnTo>
                  <a:lnTo>
                    <a:pt x="233" y="1013"/>
                  </a:lnTo>
                  <a:lnTo>
                    <a:pt x="233" y="4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82" name="Freeform 114"/>
            <p:cNvSpPr>
              <a:spLocks noEditPoints="1"/>
            </p:cNvSpPr>
            <p:nvPr/>
          </p:nvSpPr>
          <p:spPr bwMode="auto">
            <a:xfrm>
              <a:off x="23825" y="12603"/>
              <a:ext cx="710" cy="746"/>
            </a:xfrm>
            <a:custGeom>
              <a:avLst/>
              <a:gdLst/>
              <a:ahLst/>
              <a:cxnLst>
                <a:cxn ang="0">
                  <a:pos x="710" y="378"/>
                </a:cxn>
                <a:cxn ang="0">
                  <a:pos x="677" y="234"/>
                </a:cxn>
                <a:cxn ang="0">
                  <a:pos x="610" y="111"/>
                </a:cxn>
                <a:cxn ang="0">
                  <a:pos x="488" y="33"/>
                </a:cxn>
                <a:cxn ang="0">
                  <a:pos x="355" y="0"/>
                </a:cxn>
                <a:cxn ang="0">
                  <a:pos x="211" y="33"/>
                </a:cxn>
                <a:cxn ang="0">
                  <a:pos x="100" y="111"/>
                </a:cxn>
                <a:cxn ang="0">
                  <a:pos x="34" y="234"/>
                </a:cxn>
                <a:cxn ang="0">
                  <a:pos x="0" y="378"/>
                </a:cxn>
                <a:cxn ang="0">
                  <a:pos x="34" y="523"/>
                </a:cxn>
                <a:cxn ang="0">
                  <a:pos x="111" y="635"/>
                </a:cxn>
                <a:cxn ang="0">
                  <a:pos x="222" y="713"/>
                </a:cxn>
                <a:cxn ang="0">
                  <a:pos x="355" y="746"/>
                </a:cxn>
                <a:cxn ang="0">
                  <a:pos x="488" y="713"/>
                </a:cxn>
                <a:cxn ang="0">
                  <a:pos x="599" y="635"/>
                </a:cxn>
                <a:cxn ang="0">
                  <a:pos x="677" y="523"/>
                </a:cxn>
                <a:cxn ang="0">
                  <a:pos x="710" y="378"/>
                </a:cxn>
                <a:cxn ang="0">
                  <a:pos x="355" y="701"/>
                </a:cxn>
                <a:cxn ang="0">
                  <a:pos x="289" y="690"/>
                </a:cxn>
                <a:cxn ang="0">
                  <a:pos x="222" y="657"/>
                </a:cxn>
                <a:cxn ang="0">
                  <a:pos x="178" y="590"/>
                </a:cxn>
                <a:cxn ang="0">
                  <a:pos x="144" y="512"/>
                </a:cxn>
                <a:cxn ang="0">
                  <a:pos x="133" y="434"/>
                </a:cxn>
                <a:cxn ang="0">
                  <a:pos x="133" y="256"/>
                </a:cxn>
                <a:cxn ang="0">
                  <a:pos x="167" y="145"/>
                </a:cxn>
                <a:cxn ang="0">
                  <a:pos x="222" y="89"/>
                </a:cxn>
                <a:cxn ang="0">
                  <a:pos x="289" y="55"/>
                </a:cxn>
                <a:cxn ang="0">
                  <a:pos x="355" y="44"/>
                </a:cxn>
                <a:cxn ang="0">
                  <a:pos x="422" y="55"/>
                </a:cxn>
                <a:cxn ang="0">
                  <a:pos x="488" y="89"/>
                </a:cxn>
                <a:cxn ang="0">
                  <a:pos x="532" y="145"/>
                </a:cxn>
                <a:cxn ang="0">
                  <a:pos x="566" y="223"/>
                </a:cxn>
                <a:cxn ang="0">
                  <a:pos x="577" y="301"/>
                </a:cxn>
                <a:cxn ang="0">
                  <a:pos x="577" y="468"/>
                </a:cxn>
                <a:cxn ang="0">
                  <a:pos x="544" y="579"/>
                </a:cxn>
                <a:cxn ang="0">
                  <a:pos x="499" y="646"/>
                </a:cxn>
                <a:cxn ang="0">
                  <a:pos x="433" y="690"/>
                </a:cxn>
                <a:cxn ang="0">
                  <a:pos x="355" y="701"/>
                </a:cxn>
              </a:cxnLst>
              <a:rect l="0" t="0" r="r" b="b"/>
              <a:pathLst>
                <a:path w="710" h="746">
                  <a:moveTo>
                    <a:pt x="710" y="378"/>
                  </a:moveTo>
                  <a:lnTo>
                    <a:pt x="677" y="234"/>
                  </a:lnTo>
                  <a:lnTo>
                    <a:pt x="610" y="111"/>
                  </a:lnTo>
                  <a:lnTo>
                    <a:pt x="488" y="33"/>
                  </a:lnTo>
                  <a:lnTo>
                    <a:pt x="355" y="0"/>
                  </a:lnTo>
                  <a:lnTo>
                    <a:pt x="211" y="33"/>
                  </a:lnTo>
                  <a:lnTo>
                    <a:pt x="100" y="111"/>
                  </a:lnTo>
                  <a:lnTo>
                    <a:pt x="34" y="234"/>
                  </a:lnTo>
                  <a:lnTo>
                    <a:pt x="0" y="378"/>
                  </a:lnTo>
                  <a:lnTo>
                    <a:pt x="34" y="523"/>
                  </a:lnTo>
                  <a:lnTo>
                    <a:pt x="111" y="635"/>
                  </a:lnTo>
                  <a:lnTo>
                    <a:pt x="222" y="713"/>
                  </a:lnTo>
                  <a:lnTo>
                    <a:pt x="355" y="746"/>
                  </a:lnTo>
                  <a:lnTo>
                    <a:pt x="488" y="713"/>
                  </a:lnTo>
                  <a:lnTo>
                    <a:pt x="599" y="635"/>
                  </a:lnTo>
                  <a:lnTo>
                    <a:pt x="677" y="523"/>
                  </a:lnTo>
                  <a:lnTo>
                    <a:pt x="710" y="378"/>
                  </a:lnTo>
                  <a:close/>
                  <a:moveTo>
                    <a:pt x="355" y="701"/>
                  </a:moveTo>
                  <a:lnTo>
                    <a:pt x="289" y="690"/>
                  </a:lnTo>
                  <a:lnTo>
                    <a:pt x="222" y="657"/>
                  </a:lnTo>
                  <a:lnTo>
                    <a:pt x="178" y="590"/>
                  </a:lnTo>
                  <a:lnTo>
                    <a:pt x="144" y="512"/>
                  </a:lnTo>
                  <a:lnTo>
                    <a:pt x="133" y="434"/>
                  </a:lnTo>
                  <a:lnTo>
                    <a:pt x="133" y="256"/>
                  </a:lnTo>
                  <a:lnTo>
                    <a:pt x="167" y="145"/>
                  </a:lnTo>
                  <a:lnTo>
                    <a:pt x="222" y="89"/>
                  </a:lnTo>
                  <a:lnTo>
                    <a:pt x="289" y="55"/>
                  </a:lnTo>
                  <a:lnTo>
                    <a:pt x="355" y="44"/>
                  </a:lnTo>
                  <a:lnTo>
                    <a:pt x="422" y="55"/>
                  </a:lnTo>
                  <a:lnTo>
                    <a:pt x="488" y="89"/>
                  </a:lnTo>
                  <a:lnTo>
                    <a:pt x="532" y="145"/>
                  </a:lnTo>
                  <a:lnTo>
                    <a:pt x="566" y="223"/>
                  </a:lnTo>
                  <a:lnTo>
                    <a:pt x="577" y="301"/>
                  </a:lnTo>
                  <a:lnTo>
                    <a:pt x="577" y="468"/>
                  </a:lnTo>
                  <a:lnTo>
                    <a:pt x="544" y="579"/>
                  </a:lnTo>
                  <a:lnTo>
                    <a:pt x="499" y="646"/>
                  </a:lnTo>
                  <a:lnTo>
                    <a:pt x="433" y="690"/>
                  </a:lnTo>
                  <a:lnTo>
                    <a:pt x="355" y="7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83" name="Freeform 115"/>
            <p:cNvSpPr>
              <a:spLocks noEditPoints="1"/>
            </p:cNvSpPr>
            <p:nvPr/>
          </p:nvSpPr>
          <p:spPr bwMode="auto">
            <a:xfrm>
              <a:off x="24623" y="12614"/>
              <a:ext cx="787" cy="1025"/>
            </a:xfrm>
            <a:custGeom>
              <a:avLst/>
              <a:gdLst/>
              <a:ahLst/>
              <a:cxnLst>
                <a:cxn ang="0">
                  <a:pos x="233" y="167"/>
                </a:cxn>
                <a:cxn ang="0">
                  <a:pos x="322" y="78"/>
                </a:cxn>
                <a:cxn ang="0">
                  <a:pos x="444" y="44"/>
                </a:cxn>
                <a:cxn ang="0">
                  <a:pos x="521" y="67"/>
                </a:cxn>
                <a:cxn ang="0">
                  <a:pos x="599" y="134"/>
                </a:cxn>
                <a:cxn ang="0">
                  <a:pos x="643" y="234"/>
                </a:cxn>
                <a:cxn ang="0">
                  <a:pos x="654" y="367"/>
                </a:cxn>
                <a:cxn ang="0">
                  <a:pos x="632" y="501"/>
                </a:cxn>
                <a:cxn ang="0">
                  <a:pos x="588" y="601"/>
                </a:cxn>
                <a:cxn ang="0">
                  <a:pos x="510" y="668"/>
                </a:cxn>
                <a:cxn ang="0">
                  <a:pos x="422" y="690"/>
                </a:cxn>
                <a:cxn ang="0">
                  <a:pos x="377" y="690"/>
                </a:cxn>
                <a:cxn ang="0">
                  <a:pos x="333" y="668"/>
                </a:cxn>
                <a:cxn ang="0">
                  <a:pos x="300" y="635"/>
                </a:cxn>
                <a:cxn ang="0">
                  <a:pos x="255" y="601"/>
                </a:cxn>
                <a:cxn ang="0">
                  <a:pos x="244" y="579"/>
                </a:cxn>
                <a:cxn ang="0">
                  <a:pos x="244" y="568"/>
                </a:cxn>
                <a:cxn ang="0">
                  <a:pos x="233" y="546"/>
                </a:cxn>
                <a:cxn ang="0">
                  <a:pos x="233" y="535"/>
                </a:cxn>
                <a:cxn ang="0">
                  <a:pos x="233" y="167"/>
                </a:cxn>
                <a:cxn ang="0">
                  <a:pos x="233" y="613"/>
                </a:cxn>
                <a:cxn ang="0">
                  <a:pos x="255" y="646"/>
                </a:cxn>
                <a:cxn ang="0">
                  <a:pos x="289" y="679"/>
                </a:cxn>
                <a:cxn ang="0">
                  <a:pos x="355" y="713"/>
                </a:cxn>
                <a:cxn ang="0">
                  <a:pos x="433" y="735"/>
                </a:cxn>
                <a:cxn ang="0">
                  <a:pos x="566" y="702"/>
                </a:cxn>
                <a:cxn ang="0">
                  <a:pos x="688" y="624"/>
                </a:cxn>
                <a:cxn ang="0">
                  <a:pos x="765" y="512"/>
                </a:cxn>
                <a:cxn ang="0">
                  <a:pos x="787" y="367"/>
                </a:cxn>
                <a:cxn ang="0">
                  <a:pos x="765" y="223"/>
                </a:cxn>
                <a:cxn ang="0">
                  <a:pos x="688" y="111"/>
                </a:cxn>
                <a:cxn ang="0">
                  <a:pos x="588" y="33"/>
                </a:cxn>
                <a:cxn ang="0">
                  <a:pos x="455" y="0"/>
                </a:cxn>
                <a:cxn ang="0">
                  <a:pos x="344" y="22"/>
                </a:cxn>
                <a:cxn ang="0">
                  <a:pos x="278" y="67"/>
                </a:cxn>
                <a:cxn ang="0">
                  <a:pos x="233" y="111"/>
                </a:cxn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5" y="67"/>
                </a:cxn>
                <a:cxn ang="0">
                  <a:pos x="89" y="78"/>
                </a:cxn>
                <a:cxn ang="0">
                  <a:pos x="111" y="89"/>
                </a:cxn>
                <a:cxn ang="0">
                  <a:pos x="122" y="100"/>
                </a:cxn>
                <a:cxn ang="0">
                  <a:pos x="122" y="958"/>
                </a:cxn>
                <a:cxn ang="0">
                  <a:pos x="100" y="969"/>
                </a:cxn>
                <a:cxn ang="0">
                  <a:pos x="45" y="969"/>
                </a:cxn>
                <a:cxn ang="0">
                  <a:pos x="0" y="980"/>
                </a:cxn>
                <a:cxn ang="0">
                  <a:pos x="0" y="1025"/>
                </a:cxn>
                <a:cxn ang="0">
                  <a:pos x="366" y="1025"/>
                </a:cxn>
                <a:cxn ang="0">
                  <a:pos x="366" y="980"/>
                </a:cxn>
                <a:cxn ang="0">
                  <a:pos x="322" y="980"/>
                </a:cxn>
                <a:cxn ang="0">
                  <a:pos x="278" y="969"/>
                </a:cxn>
                <a:cxn ang="0">
                  <a:pos x="255" y="969"/>
                </a:cxn>
                <a:cxn ang="0">
                  <a:pos x="244" y="958"/>
                </a:cxn>
                <a:cxn ang="0">
                  <a:pos x="233" y="936"/>
                </a:cxn>
                <a:cxn ang="0">
                  <a:pos x="233" y="635"/>
                </a:cxn>
                <a:cxn ang="0">
                  <a:pos x="233" y="613"/>
                </a:cxn>
              </a:cxnLst>
              <a:rect l="0" t="0" r="r" b="b"/>
              <a:pathLst>
                <a:path w="787" h="1025">
                  <a:moveTo>
                    <a:pt x="233" y="167"/>
                  </a:moveTo>
                  <a:lnTo>
                    <a:pt x="322" y="78"/>
                  </a:lnTo>
                  <a:lnTo>
                    <a:pt x="444" y="44"/>
                  </a:lnTo>
                  <a:lnTo>
                    <a:pt x="521" y="67"/>
                  </a:lnTo>
                  <a:lnTo>
                    <a:pt x="599" y="134"/>
                  </a:lnTo>
                  <a:lnTo>
                    <a:pt x="643" y="234"/>
                  </a:lnTo>
                  <a:lnTo>
                    <a:pt x="654" y="367"/>
                  </a:lnTo>
                  <a:lnTo>
                    <a:pt x="632" y="501"/>
                  </a:lnTo>
                  <a:lnTo>
                    <a:pt x="588" y="601"/>
                  </a:lnTo>
                  <a:lnTo>
                    <a:pt x="510" y="668"/>
                  </a:lnTo>
                  <a:lnTo>
                    <a:pt x="422" y="690"/>
                  </a:lnTo>
                  <a:lnTo>
                    <a:pt x="377" y="690"/>
                  </a:lnTo>
                  <a:lnTo>
                    <a:pt x="333" y="668"/>
                  </a:lnTo>
                  <a:lnTo>
                    <a:pt x="300" y="635"/>
                  </a:lnTo>
                  <a:lnTo>
                    <a:pt x="255" y="601"/>
                  </a:lnTo>
                  <a:lnTo>
                    <a:pt x="244" y="579"/>
                  </a:lnTo>
                  <a:lnTo>
                    <a:pt x="244" y="568"/>
                  </a:lnTo>
                  <a:lnTo>
                    <a:pt x="233" y="546"/>
                  </a:lnTo>
                  <a:lnTo>
                    <a:pt x="233" y="535"/>
                  </a:lnTo>
                  <a:lnTo>
                    <a:pt x="233" y="167"/>
                  </a:lnTo>
                  <a:close/>
                  <a:moveTo>
                    <a:pt x="233" y="613"/>
                  </a:moveTo>
                  <a:lnTo>
                    <a:pt x="255" y="646"/>
                  </a:lnTo>
                  <a:lnTo>
                    <a:pt x="289" y="679"/>
                  </a:lnTo>
                  <a:lnTo>
                    <a:pt x="355" y="713"/>
                  </a:lnTo>
                  <a:lnTo>
                    <a:pt x="433" y="735"/>
                  </a:lnTo>
                  <a:lnTo>
                    <a:pt x="566" y="702"/>
                  </a:lnTo>
                  <a:lnTo>
                    <a:pt x="688" y="624"/>
                  </a:lnTo>
                  <a:lnTo>
                    <a:pt x="765" y="512"/>
                  </a:lnTo>
                  <a:lnTo>
                    <a:pt x="787" y="367"/>
                  </a:lnTo>
                  <a:lnTo>
                    <a:pt x="765" y="223"/>
                  </a:lnTo>
                  <a:lnTo>
                    <a:pt x="688" y="111"/>
                  </a:lnTo>
                  <a:lnTo>
                    <a:pt x="588" y="33"/>
                  </a:lnTo>
                  <a:lnTo>
                    <a:pt x="455" y="0"/>
                  </a:lnTo>
                  <a:lnTo>
                    <a:pt x="344" y="22"/>
                  </a:lnTo>
                  <a:lnTo>
                    <a:pt x="278" y="67"/>
                  </a:lnTo>
                  <a:lnTo>
                    <a:pt x="233" y="111"/>
                  </a:lnTo>
                  <a:lnTo>
                    <a:pt x="233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89" y="78"/>
                  </a:lnTo>
                  <a:lnTo>
                    <a:pt x="111" y="89"/>
                  </a:lnTo>
                  <a:lnTo>
                    <a:pt x="122" y="100"/>
                  </a:lnTo>
                  <a:lnTo>
                    <a:pt x="122" y="958"/>
                  </a:lnTo>
                  <a:lnTo>
                    <a:pt x="100" y="969"/>
                  </a:lnTo>
                  <a:lnTo>
                    <a:pt x="45" y="969"/>
                  </a:lnTo>
                  <a:lnTo>
                    <a:pt x="0" y="980"/>
                  </a:lnTo>
                  <a:lnTo>
                    <a:pt x="0" y="1025"/>
                  </a:lnTo>
                  <a:lnTo>
                    <a:pt x="366" y="1025"/>
                  </a:lnTo>
                  <a:lnTo>
                    <a:pt x="366" y="980"/>
                  </a:lnTo>
                  <a:lnTo>
                    <a:pt x="322" y="980"/>
                  </a:lnTo>
                  <a:lnTo>
                    <a:pt x="278" y="969"/>
                  </a:lnTo>
                  <a:lnTo>
                    <a:pt x="255" y="969"/>
                  </a:lnTo>
                  <a:lnTo>
                    <a:pt x="244" y="958"/>
                  </a:lnTo>
                  <a:lnTo>
                    <a:pt x="233" y="936"/>
                  </a:lnTo>
                  <a:lnTo>
                    <a:pt x="233" y="635"/>
                  </a:lnTo>
                  <a:lnTo>
                    <a:pt x="233" y="6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84" name="Freeform 116"/>
            <p:cNvSpPr>
              <a:spLocks noEditPoints="1"/>
            </p:cNvSpPr>
            <p:nvPr/>
          </p:nvSpPr>
          <p:spPr bwMode="auto">
            <a:xfrm>
              <a:off x="25555" y="12603"/>
              <a:ext cx="620" cy="746"/>
            </a:xfrm>
            <a:custGeom>
              <a:avLst/>
              <a:gdLst/>
              <a:ahLst/>
              <a:cxnLst>
                <a:cxn ang="0">
                  <a:pos x="576" y="356"/>
                </a:cxn>
                <a:cxn ang="0">
                  <a:pos x="598" y="356"/>
                </a:cxn>
                <a:cxn ang="0">
                  <a:pos x="620" y="334"/>
                </a:cxn>
                <a:cxn ang="0">
                  <a:pos x="620" y="323"/>
                </a:cxn>
                <a:cxn ang="0">
                  <a:pos x="609" y="223"/>
                </a:cxn>
                <a:cxn ang="0">
                  <a:pos x="576" y="145"/>
                </a:cxn>
                <a:cxn ang="0">
                  <a:pos x="521" y="67"/>
                </a:cxn>
                <a:cxn ang="0">
                  <a:pos x="443" y="22"/>
                </a:cxn>
                <a:cxn ang="0">
                  <a:pos x="332" y="0"/>
                </a:cxn>
                <a:cxn ang="0">
                  <a:pos x="199" y="33"/>
                </a:cxn>
                <a:cxn ang="0">
                  <a:pos x="99" y="111"/>
                </a:cxn>
                <a:cxn ang="0">
                  <a:pos x="22" y="234"/>
                </a:cxn>
                <a:cxn ang="0">
                  <a:pos x="0" y="367"/>
                </a:cxn>
                <a:cxn ang="0">
                  <a:pos x="33" y="523"/>
                </a:cxn>
                <a:cxn ang="0">
                  <a:pos x="110" y="635"/>
                </a:cxn>
                <a:cxn ang="0">
                  <a:pos x="221" y="713"/>
                </a:cxn>
                <a:cxn ang="0">
                  <a:pos x="354" y="746"/>
                </a:cxn>
                <a:cxn ang="0">
                  <a:pos x="454" y="724"/>
                </a:cxn>
                <a:cxn ang="0">
                  <a:pos x="532" y="679"/>
                </a:cxn>
                <a:cxn ang="0">
                  <a:pos x="576" y="624"/>
                </a:cxn>
                <a:cxn ang="0">
                  <a:pos x="609" y="568"/>
                </a:cxn>
                <a:cxn ang="0">
                  <a:pos x="620" y="534"/>
                </a:cxn>
                <a:cxn ang="0">
                  <a:pos x="620" y="523"/>
                </a:cxn>
                <a:cxn ang="0">
                  <a:pos x="609" y="512"/>
                </a:cxn>
                <a:cxn ang="0">
                  <a:pos x="587" y="512"/>
                </a:cxn>
                <a:cxn ang="0">
                  <a:pos x="576" y="523"/>
                </a:cxn>
                <a:cxn ang="0">
                  <a:pos x="576" y="534"/>
                </a:cxn>
                <a:cxn ang="0">
                  <a:pos x="532" y="612"/>
                </a:cxn>
                <a:cxn ang="0">
                  <a:pos x="476" y="668"/>
                </a:cxn>
                <a:cxn ang="0">
                  <a:pos x="432" y="690"/>
                </a:cxn>
                <a:cxn ang="0">
                  <a:pos x="388" y="701"/>
                </a:cxn>
                <a:cxn ang="0">
                  <a:pos x="365" y="701"/>
                </a:cxn>
                <a:cxn ang="0">
                  <a:pos x="288" y="690"/>
                </a:cxn>
                <a:cxn ang="0">
                  <a:pos x="221" y="646"/>
                </a:cxn>
                <a:cxn ang="0">
                  <a:pos x="177" y="590"/>
                </a:cxn>
                <a:cxn ang="0">
                  <a:pos x="144" y="512"/>
                </a:cxn>
                <a:cxn ang="0">
                  <a:pos x="133" y="423"/>
                </a:cxn>
                <a:cxn ang="0">
                  <a:pos x="133" y="356"/>
                </a:cxn>
                <a:cxn ang="0">
                  <a:pos x="576" y="356"/>
                </a:cxn>
                <a:cxn ang="0">
                  <a:pos x="133" y="323"/>
                </a:cxn>
                <a:cxn ang="0">
                  <a:pos x="155" y="200"/>
                </a:cxn>
                <a:cxn ang="0">
                  <a:pos x="188" y="122"/>
                </a:cxn>
                <a:cxn ang="0">
                  <a:pos x="243" y="67"/>
                </a:cxn>
                <a:cxn ang="0">
                  <a:pos x="288" y="44"/>
                </a:cxn>
                <a:cxn ang="0">
                  <a:pos x="332" y="44"/>
                </a:cxn>
                <a:cxn ang="0">
                  <a:pos x="399" y="55"/>
                </a:cxn>
                <a:cxn ang="0">
                  <a:pos x="454" y="100"/>
                </a:cxn>
                <a:cxn ang="0">
                  <a:pos x="487" y="156"/>
                </a:cxn>
                <a:cxn ang="0">
                  <a:pos x="498" y="223"/>
                </a:cxn>
                <a:cxn ang="0">
                  <a:pos x="509" y="278"/>
                </a:cxn>
                <a:cxn ang="0">
                  <a:pos x="509" y="323"/>
                </a:cxn>
                <a:cxn ang="0">
                  <a:pos x="133" y="323"/>
                </a:cxn>
              </a:cxnLst>
              <a:rect l="0" t="0" r="r" b="b"/>
              <a:pathLst>
                <a:path w="620" h="746">
                  <a:moveTo>
                    <a:pt x="576" y="356"/>
                  </a:moveTo>
                  <a:lnTo>
                    <a:pt x="598" y="356"/>
                  </a:lnTo>
                  <a:lnTo>
                    <a:pt x="620" y="334"/>
                  </a:lnTo>
                  <a:lnTo>
                    <a:pt x="620" y="323"/>
                  </a:lnTo>
                  <a:lnTo>
                    <a:pt x="609" y="223"/>
                  </a:lnTo>
                  <a:lnTo>
                    <a:pt x="576" y="145"/>
                  </a:lnTo>
                  <a:lnTo>
                    <a:pt x="521" y="67"/>
                  </a:lnTo>
                  <a:lnTo>
                    <a:pt x="443" y="22"/>
                  </a:lnTo>
                  <a:lnTo>
                    <a:pt x="332" y="0"/>
                  </a:lnTo>
                  <a:lnTo>
                    <a:pt x="199" y="33"/>
                  </a:lnTo>
                  <a:lnTo>
                    <a:pt x="99" y="111"/>
                  </a:lnTo>
                  <a:lnTo>
                    <a:pt x="22" y="234"/>
                  </a:lnTo>
                  <a:lnTo>
                    <a:pt x="0" y="367"/>
                  </a:lnTo>
                  <a:lnTo>
                    <a:pt x="33" y="523"/>
                  </a:lnTo>
                  <a:lnTo>
                    <a:pt x="110" y="635"/>
                  </a:lnTo>
                  <a:lnTo>
                    <a:pt x="221" y="713"/>
                  </a:lnTo>
                  <a:lnTo>
                    <a:pt x="354" y="746"/>
                  </a:lnTo>
                  <a:lnTo>
                    <a:pt x="454" y="724"/>
                  </a:lnTo>
                  <a:lnTo>
                    <a:pt x="532" y="679"/>
                  </a:lnTo>
                  <a:lnTo>
                    <a:pt x="576" y="624"/>
                  </a:lnTo>
                  <a:lnTo>
                    <a:pt x="609" y="568"/>
                  </a:lnTo>
                  <a:lnTo>
                    <a:pt x="620" y="534"/>
                  </a:lnTo>
                  <a:lnTo>
                    <a:pt x="620" y="523"/>
                  </a:lnTo>
                  <a:lnTo>
                    <a:pt x="609" y="512"/>
                  </a:lnTo>
                  <a:lnTo>
                    <a:pt x="587" y="512"/>
                  </a:lnTo>
                  <a:lnTo>
                    <a:pt x="576" y="523"/>
                  </a:lnTo>
                  <a:lnTo>
                    <a:pt x="576" y="534"/>
                  </a:lnTo>
                  <a:lnTo>
                    <a:pt x="532" y="612"/>
                  </a:lnTo>
                  <a:lnTo>
                    <a:pt x="476" y="668"/>
                  </a:lnTo>
                  <a:lnTo>
                    <a:pt x="432" y="690"/>
                  </a:lnTo>
                  <a:lnTo>
                    <a:pt x="388" y="701"/>
                  </a:lnTo>
                  <a:lnTo>
                    <a:pt x="365" y="701"/>
                  </a:lnTo>
                  <a:lnTo>
                    <a:pt x="288" y="690"/>
                  </a:lnTo>
                  <a:lnTo>
                    <a:pt x="221" y="646"/>
                  </a:lnTo>
                  <a:lnTo>
                    <a:pt x="177" y="590"/>
                  </a:lnTo>
                  <a:lnTo>
                    <a:pt x="144" y="512"/>
                  </a:lnTo>
                  <a:lnTo>
                    <a:pt x="133" y="423"/>
                  </a:lnTo>
                  <a:lnTo>
                    <a:pt x="133" y="356"/>
                  </a:lnTo>
                  <a:lnTo>
                    <a:pt x="576" y="356"/>
                  </a:lnTo>
                  <a:close/>
                  <a:moveTo>
                    <a:pt x="133" y="323"/>
                  </a:moveTo>
                  <a:lnTo>
                    <a:pt x="155" y="200"/>
                  </a:lnTo>
                  <a:lnTo>
                    <a:pt x="188" y="122"/>
                  </a:lnTo>
                  <a:lnTo>
                    <a:pt x="243" y="67"/>
                  </a:lnTo>
                  <a:lnTo>
                    <a:pt x="288" y="44"/>
                  </a:lnTo>
                  <a:lnTo>
                    <a:pt x="332" y="44"/>
                  </a:lnTo>
                  <a:lnTo>
                    <a:pt x="399" y="55"/>
                  </a:lnTo>
                  <a:lnTo>
                    <a:pt x="454" y="100"/>
                  </a:lnTo>
                  <a:lnTo>
                    <a:pt x="487" y="156"/>
                  </a:lnTo>
                  <a:lnTo>
                    <a:pt x="498" y="223"/>
                  </a:lnTo>
                  <a:lnTo>
                    <a:pt x="509" y="278"/>
                  </a:lnTo>
                  <a:lnTo>
                    <a:pt x="509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85" name="Freeform 117"/>
            <p:cNvSpPr>
              <a:spLocks/>
            </p:cNvSpPr>
            <p:nvPr/>
          </p:nvSpPr>
          <p:spPr bwMode="auto">
            <a:xfrm>
              <a:off x="26264" y="12614"/>
              <a:ext cx="543" cy="713"/>
            </a:xfrm>
            <a:custGeom>
              <a:avLst/>
              <a:gdLst/>
              <a:ahLst/>
              <a:cxnLst>
                <a:cxn ang="0">
                  <a:pos x="233" y="590"/>
                </a:cxn>
                <a:cxn ang="0">
                  <a:pos x="233" y="345"/>
                </a:cxn>
                <a:cxn ang="0">
                  <a:pos x="244" y="223"/>
                </a:cxn>
                <a:cxn ang="0">
                  <a:pos x="277" y="134"/>
                </a:cxn>
                <a:cxn ang="0">
                  <a:pos x="344" y="67"/>
                </a:cxn>
                <a:cxn ang="0">
                  <a:pos x="421" y="33"/>
                </a:cxn>
                <a:cxn ang="0">
                  <a:pos x="432" y="33"/>
                </a:cxn>
                <a:cxn ang="0">
                  <a:pos x="432" y="44"/>
                </a:cxn>
                <a:cxn ang="0">
                  <a:pos x="421" y="56"/>
                </a:cxn>
                <a:cxn ang="0">
                  <a:pos x="399" y="100"/>
                </a:cxn>
                <a:cxn ang="0">
                  <a:pos x="410" y="134"/>
                </a:cxn>
                <a:cxn ang="0">
                  <a:pos x="421" y="156"/>
                </a:cxn>
                <a:cxn ang="0">
                  <a:pos x="443" y="167"/>
                </a:cxn>
                <a:cxn ang="0">
                  <a:pos x="488" y="167"/>
                </a:cxn>
                <a:cxn ang="0">
                  <a:pos x="510" y="156"/>
                </a:cxn>
                <a:cxn ang="0">
                  <a:pos x="521" y="145"/>
                </a:cxn>
                <a:cxn ang="0">
                  <a:pos x="543" y="100"/>
                </a:cxn>
                <a:cxn ang="0">
                  <a:pos x="532" y="67"/>
                </a:cxn>
                <a:cxn ang="0">
                  <a:pos x="521" y="44"/>
                </a:cxn>
                <a:cxn ang="0">
                  <a:pos x="488" y="22"/>
                </a:cxn>
                <a:cxn ang="0">
                  <a:pos x="421" y="0"/>
                </a:cxn>
                <a:cxn ang="0">
                  <a:pos x="344" y="22"/>
                </a:cxn>
                <a:cxn ang="0">
                  <a:pos x="288" y="67"/>
                </a:cxn>
                <a:cxn ang="0">
                  <a:pos x="244" y="122"/>
                </a:cxn>
                <a:cxn ang="0">
                  <a:pos x="222" y="178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111" y="89"/>
                </a:cxn>
                <a:cxn ang="0">
                  <a:pos x="122" y="100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100" y="657"/>
                </a:cxn>
                <a:cxn ang="0">
                  <a:pos x="44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8"/>
                </a:cxn>
                <a:cxn ang="0">
                  <a:pos x="299" y="668"/>
                </a:cxn>
                <a:cxn ang="0">
                  <a:pos x="266" y="657"/>
                </a:cxn>
                <a:cxn ang="0">
                  <a:pos x="244" y="646"/>
                </a:cxn>
                <a:cxn ang="0">
                  <a:pos x="233" y="635"/>
                </a:cxn>
                <a:cxn ang="0">
                  <a:pos x="233" y="590"/>
                </a:cxn>
              </a:cxnLst>
              <a:rect l="0" t="0" r="r" b="b"/>
              <a:pathLst>
                <a:path w="543" h="713">
                  <a:moveTo>
                    <a:pt x="233" y="590"/>
                  </a:moveTo>
                  <a:lnTo>
                    <a:pt x="233" y="345"/>
                  </a:lnTo>
                  <a:lnTo>
                    <a:pt x="244" y="223"/>
                  </a:lnTo>
                  <a:lnTo>
                    <a:pt x="277" y="134"/>
                  </a:lnTo>
                  <a:lnTo>
                    <a:pt x="344" y="67"/>
                  </a:lnTo>
                  <a:lnTo>
                    <a:pt x="421" y="33"/>
                  </a:lnTo>
                  <a:lnTo>
                    <a:pt x="432" y="33"/>
                  </a:lnTo>
                  <a:lnTo>
                    <a:pt x="432" y="44"/>
                  </a:lnTo>
                  <a:lnTo>
                    <a:pt x="421" y="56"/>
                  </a:lnTo>
                  <a:lnTo>
                    <a:pt x="399" y="100"/>
                  </a:lnTo>
                  <a:lnTo>
                    <a:pt x="410" y="134"/>
                  </a:lnTo>
                  <a:lnTo>
                    <a:pt x="421" y="156"/>
                  </a:lnTo>
                  <a:lnTo>
                    <a:pt x="443" y="167"/>
                  </a:lnTo>
                  <a:lnTo>
                    <a:pt x="488" y="167"/>
                  </a:lnTo>
                  <a:lnTo>
                    <a:pt x="510" y="156"/>
                  </a:lnTo>
                  <a:lnTo>
                    <a:pt x="521" y="145"/>
                  </a:lnTo>
                  <a:lnTo>
                    <a:pt x="543" y="100"/>
                  </a:lnTo>
                  <a:lnTo>
                    <a:pt x="532" y="67"/>
                  </a:lnTo>
                  <a:lnTo>
                    <a:pt x="521" y="44"/>
                  </a:lnTo>
                  <a:lnTo>
                    <a:pt x="488" y="22"/>
                  </a:lnTo>
                  <a:lnTo>
                    <a:pt x="421" y="0"/>
                  </a:lnTo>
                  <a:lnTo>
                    <a:pt x="344" y="22"/>
                  </a:lnTo>
                  <a:lnTo>
                    <a:pt x="288" y="67"/>
                  </a:lnTo>
                  <a:lnTo>
                    <a:pt x="244" y="122"/>
                  </a:lnTo>
                  <a:lnTo>
                    <a:pt x="222" y="178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111" y="89"/>
                  </a:lnTo>
                  <a:lnTo>
                    <a:pt x="122" y="100"/>
                  </a:lnTo>
                  <a:lnTo>
                    <a:pt x="122" y="624"/>
                  </a:lnTo>
                  <a:lnTo>
                    <a:pt x="111" y="646"/>
                  </a:lnTo>
                  <a:lnTo>
                    <a:pt x="100" y="657"/>
                  </a:lnTo>
                  <a:lnTo>
                    <a:pt x="44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8"/>
                  </a:lnTo>
                  <a:lnTo>
                    <a:pt x="299" y="668"/>
                  </a:lnTo>
                  <a:lnTo>
                    <a:pt x="266" y="657"/>
                  </a:lnTo>
                  <a:lnTo>
                    <a:pt x="244" y="646"/>
                  </a:lnTo>
                  <a:lnTo>
                    <a:pt x="233" y="635"/>
                  </a:lnTo>
                  <a:lnTo>
                    <a:pt x="233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86" name="Freeform 118"/>
            <p:cNvSpPr>
              <a:spLocks noEditPoints="1"/>
            </p:cNvSpPr>
            <p:nvPr/>
          </p:nvSpPr>
          <p:spPr bwMode="auto">
            <a:xfrm>
              <a:off x="26918" y="12603"/>
              <a:ext cx="720" cy="746"/>
            </a:xfrm>
            <a:custGeom>
              <a:avLst/>
              <a:gdLst/>
              <a:ahLst/>
              <a:cxnLst>
                <a:cxn ang="0">
                  <a:pos x="466" y="635"/>
                </a:cxn>
                <a:cxn ang="0">
                  <a:pos x="521" y="713"/>
                </a:cxn>
                <a:cxn ang="0">
                  <a:pos x="599" y="735"/>
                </a:cxn>
                <a:cxn ang="0">
                  <a:pos x="643" y="724"/>
                </a:cxn>
                <a:cxn ang="0">
                  <a:pos x="687" y="690"/>
                </a:cxn>
                <a:cxn ang="0">
                  <a:pos x="720" y="579"/>
                </a:cxn>
                <a:cxn ang="0">
                  <a:pos x="676" y="490"/>
                </a:cxn>
                <a:cxn ang="0">
                  <a:pos x="654" y="668"/>
                </a:cxn>
                <a:cxn ang="0">
                  <a:pos x="599" y="679"/>
                </a:cxn>
                <a:cxn ang="0">
                  <a:pos x="565" y="646"/>
                </a:cxn>
                <a:cxn ang="0">
                  <a:pos x="554" y="211"/>
                </a:cxn>
                <a:cxn ang="0">
                  <a:pos x="499" y="89"/>
                </a:cxn>
                <a:cxn ang="0">
                  <a:pos x="288" y="0"/>
                </a:cxn>
                <a:cxn ang="0">
                  <a:pos x="111" y="55"/>
                </a:cxn>
                <a:cxn ang="0">
                  <a:pos x="44" y="189"/>
                </a:cxn>
                <a:cxn ang="0">
                  <a:pos x="66" y="245"/>
                </a:cxn>
                <a:cxn ang="0">
                  <a:pos x="144" y="256"/>
                </a:cxn>
                <a:cxn ang="0">
                  <a:pos x="188" y="211"/>
                </a:cxn>
                <a:cxn ang="0">
                  <a:pos x="166" y="133"/>
                </a:cxn>
                <a:cxn ang="0">
                  <a:pos x="111" y="111"/>
                </a:cxn>
                <a:cxn ang="0">
                  <a:pos x="177" y="67"/>
                </a:cxn>
                <a:cxn ang="0">
                  <a:pos x="277" y="44"/>
                </a:cxn>
                <a:cxn ang="0">
                  <a:pos x="399" y="89"/>
                </a:cxn>
                <a:cxn ang="0">
                  <a:pos x="454" y="245"/>
                </a:cxn>
                <a:cxn ang="0">
                  <a:pos x="310" y="312"/>
                </a:cxn>
                <a:cxn ang="0">
                  <a:pos x="55" y="423"/>
                </a:cxn>
                <a:cxn ang="0">
                  <a:pos x="0" y="568"/>
                </a:cxn>
                <a:cxn ang="0">
                  <a:pos x="55" y="690"/>
                </a:cxn>
                <a:cxn ang="0">
                  <a:pos x="255" y="746"/>
                </a:cxn>
                <a:cxn ang="0">
                  <a:pos x="421" y="668"/>
                </a:cxn>
                <a:cxn ang="0">
                  <a:pos x="454" y="334"/>
                </a:cxn>
                <a:cxn ang="0">
                  <a:pos x="432" y="601"/>
                </a:cxn>
                <a:cxn ang="0">
                  <a:pos x="321" y="690"/>
                </a:cxn>
                <a:cxn ang="0">
                  <a:pos x="222" y="701"/>
                </a:cxn>
                <a:cxn ang="0">
                  <a:pos x="144" y="657"/>
                </a:cxn>
                <a:cxn ang="0">
                  <a:pos x="122" y="568"/>
                </a:cxn>
                <a:cxn ang="0">
                  <a:pos x="155" y="456"/>
                </a:cxn>
                <a:cxn ang="0">
                  <a:pos x="310" y="356"/>
                </a:cxn>
              </a:cxnLst>
              <a:rect l="0" t="0" r="r" b="b"/>
              <a:pathLst>
                <a:path w="720" h="746">
                  <a:moveTo>
                    <a:pt x="466" y="601"/>
                  </a:moveTo>
                  <a:lnTo>
                    <a:pt x="466" y="635"/>
                  </a:lnTo>
                  <a:lnTo>
                    <a:pt x="477" y="668"/>
                  </a:lnTo>
                  <a:lnTo>
                    <a:pt x="521" y="713"/>
                  </a:lnTo>
                  <a:lnTo>
                    <a:pt x="587" y="735"/>
                  </a:lnTo>
                  <a:lnTo>
                    <a:pt x="599" y="735"/>
                  </a:lnTo>
                  <a:lnTo>
                    <a:pt x="621" y="724"/>
                  </a:lnTo>
                  <a:lnTo>
                    <a:pt x="643" y="724"/>
                  </a:lnTo>
                  <a:lnTo>
                    <a:pt x="665" y="701"/>
                  </a:lnTo>
                  <a:lnTo>
                    <a:pt x="687" y="690"/>
                  </a:lnTo>
                  <a:lnTo>
                    <a:pt x="709" y="624"/>
                  </a:lnTo>
                  <a:lnTo>
                    <a:pt x="720" y="579"/>
                  </a:lnTo>
                  <a:lnTo>
                    <a:pt x="720" y="490"/>
                  </a:lnTo>
                  <a:lnTo>
                    <a:pt x="676" y="490"/>
                  </a:lnTo>
                  <a:lnTo>
                    <a:pt x="676" y="624"/>
                  </a:lnTo>
                  <a:lnTo>
                    <a:pt x="654" y="668"/>
                  </a:lnTo>
                  <a:lnTo>
                    <a:pt x="643" y="679"/>
                  </a:lnTo>
                  <a:lnTo>
                    <a:pt x="599" y="679"/>
                  </a:lnTo>
                  <a:lnTo>
                    <a:pt x="576" y="668"/>
                  </a:lnTo>
                  <a:lnTo>
                    <a:pt x="565" y="646"/>
                  </a:lnTo>
                  <a:lnTo>
                    <a:pt x="565" y="278"/>
                  </a:lnTo>
                  <a:lnTo>
                    <a:pt x="554" y="211"/>
                  </a:lnTo>
                  <a:lnTo>
                    <a:pt x="543" y="156"/>
                  </a:lnTo>
                  <a:lnTo>
                    <a:pt x="499" y="89"/>
                  </a:lnTo>
                  <a:lnTo>
                    <a:pt x="399" y="22"/>
                  </a:lnTo>
                  <a:lnTo>
                    <a:pt x="288" y="0"/>
                  </a:lnTo>
                  <a:lnTo>
                    <a:pt x="188" y="11"/>
                  </a:lnTo>
                  <a:lnTo>
                    <a:pt x="111" y="55"/>
                  </a:lnTo>
                  <a:lnTo>
                    <a:pt x="66" y="111"/>
                  </a:lnTo>
                  <a:lnTo>
                    <a:pt x="44" y="189"/>
                  </a:lnTo>
                  <a:lnTo>
                    <a:pt x="44" y="223"/>
                  </a:lnTo>
                  <a:lnTo>
                    <a:pt x="66" y="245"/>
                  </a:lnTo>
                  <a:lnTo>
                    <a:pt x="89" y="256"/>
                  </a:lnTo>
                  <a:lnTo>
                    <a:pt x="144" y="256"/>
                  </a:lnTo>
                  <a:lnTo>
                    <a:pt x="166" y="245"/>
                  </a:lnTo>
                  <a:lnTo>
                    <a:pt x="188" y="211"/>
                  </a:lnTo>
                  <a:lnTo>
                    <a:pt x="188" y="156"/>
                  </a:lnTo>
                  <a:lnTo>
                    <a:pt x="166" y="133"/>
                  </a:lnTo>
                  <a:lnTo>
                    <a:pt x="144" y="122"/>
                  </a:lnTo>
                  <a:lnTo>
                    <a:pt x="111" y="111"/>
                  </a:lnTo>
                  <a:lnTo>
                    <a:pt x="144" y="78"/>
                  </a:lnTo>
                  <a:lnTo>
                    <a:pt x="177" y="67"/>
                  </a:lnTo>
                  <a:lnTo>
                    <a:pt x="211" y="44"/>
                  </a:lnTo>
                  <a:lnTo>
                    <a:pt x="277" y="44"/>
                  </a:lnTo>
                  <a:lnTo>
                    <a:pt x="344" y="55"/>
                  </a:lnTo>
                  <a:lnTo>
                    <a:pt x="399" y="89"/>
                  </a:lnTo>
                  <a:lnTo>
                    <a:pt x="432" y="156"/>
                  </a:lnTo>
                  <a:lnTo>
                    <a:pt x="454" y="245"/>
                  </a:lnTo>
                  <a:lnTo>
                    <a:pt x="454" y="301"/>
                  </a:lnTo>
                  <a:lnTo>
                    <a:pt x="310" y="312"/>
                  </a:lnTo>
                  <a:lnTo>
                    <a:pt x="155" y="367"/>
                  </a:lnTo>
                  <a:lnTo>
                    <a:pt x="55" y="423"/>
                  </a:lnTo>
                  <a:lnTo>
                    <a:pt x="11" y="501"/>
                  </a:lnTo>
                  <a:lnTo>
                    <a:pt x="0" y="568"/>
                  </a:lnTo>
                  <a:lnTo>
                    <a:pt x="11" y="635"/>
                  </a:lnTo>
                  <a:lnTo>
                    <a:pt x="55" y="690"/>
                  </a:lnTo>
                  <a:lnTo>
                    <a:pt x="122" y="724"/>
                  </a:lnTo>
                  <a:lnTo>
                    <a:pt x="255" y="746"/>
                  </a:lnTo>
                  <a:lnTo>
                    <a:pt x="344" y="724"/>
                  </a:lnTo>
                  <a:lnTo>
                    <a:pt x="421" y="668"/>
                  </a:lnTo>
                  <a:lnTo>
                    <a:pt x="466" y="601"/>
                  </a:lnTo>
                  <a:close/>
                  <a:moveTo>
                    <a:pt x="454" y="334"/>
                  </a:moveTo>
                  <a:lnTo>
                    <a:pt x="454" y="501"/>
                  </a:lnTo>
                  <a:lnTo>
                    <a:pt x="432" y="601"/>
                  </a:lnTo>
                  <a:lnTo>
                    <a:pt x="388" y="657"/>
                  </a:lnTo>
                  <a:lnTo>
                    <a:pt x="321" y="690"/>
                  </a:lnTo>
                  <a:lnTo>
                    <a:pt x="266" y="701"/>
                  </a:lnTo>
                  <a:lnTo>
                    <a:pt x="222" y="701"/>
                  </a:lnTo>
                  <a:lnTo>
                    <a:pt x="177" y="679"/>
                  </a:lnTo>
                  <a:lnTo>
                    <a:pt x="144" y="657"/>
                  </a:lnTo>
                  <a:lnTo>
                    <a:pt x="122" y="612"/>
                  </a:lnTo>
                  <a:lnTo>
                    <a:pt x="122" y="568"/>
                  </a:lnTo>
                  <a:lnTo>
                    <a:pt x="133" y="512"/>
                  </a:lnTo>
                  <a:lnTo>
                    <a:pt x="155" y="456"/>
                  </a:lnTo>
                  <a:lnTo>
                    <a:pt x="222" y="401"/>
                  </a:lnTo>
                  <a:lnTo>
                    <a:pt x="310" y="356"/>
                  </a:lnTo>
                  <a:lnTo>
                    <a:pt x="454" y="3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87" name="Freeform 119"/>
            <p:cNvSpPr>
              <a:spLocks/>
            </p:cNvSpPr>
            <p:nvPr/>
          </p:nvSpPr>
          <p:spPr bwMode="auto">
            <a:xfrm>
              <a:off x="27672" y="12335"/>
              <a:ext cx="510" cy="1014"/>
            </a:xfrm>
            <a:custGeom>
              <a:avLst/>
              <a:gdLst/>
              <a:ahLst/>
              <a:cxnLst>
                <a:cxn ang="0">
                  <a:pos x="255" y="346"/>
                </a:cxn>
                <a:cxn ang="0">
                  <a:pos x="476" y="346"/>
                </a:cxn>
                <a:cxn ang="0">
                  <a:pos x="476" y="301"/>
                </a:cxn>
                <a:cxn ang="0">
                  <a:pos x="255" y="301"/>
                </a:cxn>
                <a:cxn ang="0">
                  <a:pos x="255" y="0"/>
                </a:cxn>
                <a:cxn ang="0">
                  <a:pos x="210" y="0"/>
                </a:cxn>
                <a:cxn ang="0">
                  <a:pos x="199" y="90"/>
                </a:cxn>
                <a:cxn ang="0">
                  <a:pos x="177" y="168"/>
                </a:cxn>
                <a:cxn ang="0">
                  <a:pos x="144" y="234"/>
                </a:cxn>
                <a:cxn ang="0">
                  <a:pos x="88" y="290"/>
                </a:cxn>
                <a:cxn ang="0">
                  <a:pos x="0" y="312"/>
                </a:cxn>
                <a:cxn ang="0">
                  <a:pos x="0" y="346"/>
                </a:cxn>
                <a:cxn ang="0">
                  <a:pos x="144" y="346"/>
                </a:cxn>
                <a:cxn ang="0">
                  <a:pos x="144" y="791"/>
                </a:cxn>
                <a:cxn ang="0">
                  <a:pos x="155" y="892"/>
                </a:cxn>
                <a:cxn ang="0">
                  <a:pos x="199" y="958"/>
                </a:cxn>
                <a:cxn ang="0">
                  <a:pos x="244" y="992"/>
                </a:cxn>
                <a:cxn ang="0">
                  <a:pos x="299" y="1003"/>
                </a:cxn>
                <a:cxn ang="0">
                  <a:pos x="343" y="1014"/>
                </a:cxn>
                <a:cxn ang="0">
                  <a:pos x="421" y="992"/>
                </a:cxn>
                <a:cxn ang="0">
                  <a:pos x="465" y="936"/>
                </a:cxn>
                <a:cxn ang="0">
                  <a:pos x="499" y="869"/>
                </a:cxn>
                <a:cxn ang="0">
                  <a:pos x="510" y="791"/>
                </a:cxn>
                <a:cxn ang="0">
                  <a:pos x="510" y="702"/>
                </a:cxn>
                <a:cxn ang="0">
                  <a:pos x="465" y="702"/>
                </a:cxn>
                <a:cxn ang="0">
                  <a:pos x="465" y="847"/>
                </a:cxn>
                <a:cxn ang="0">
                  <a:pos x="454" y="892"/>
                </a:cxn>
                <a:cxn ang="0">
                  <a:pos x="432" y="925"/>
                </a:cxn>
                <a:cxn ang="0">
                  <a:pos x="388" y="969"/>
                </a:cxn>
                <a:cxn ang="0">
                  <a:pos x="321" y="969"/>
                </a:cxn>
                <a:cxn ang="0">
                  <a:pos x="277" y="925"/>
                </a:cxn>
                <a:cxn ang="0">
                  <a:pos x="255" y="880"/>
                </a:cxn>
                <a:cxn ang="0">
                  <a:pos x="255" y="791"/>
                </a:cxn>
                <a:cxn ang="0">
                  <a:pos x="255" y="346"/>
                </a:cxn>
              </a:cxnLst>
              <a:rect l="0" t="0" r="r" b="b"/>
              <a:pathLst>
                <a:path w="510" h="1014">
                  <a:moveTo>
                    <a:pt x="255" y="346"/>
                  </a:moveTo>
                  <a:lnTo>
                    <a:pt x="476" y="346"/>
                  </a:lnTo>
                  <a:lnTo>
                    <a:pt x="476" y="301"/>
                  </a:lnTo>
                  <a:lnTo>
                    <a:pt x="255" y="301"/>
                  </a:lnTo>
                  <a:lnTo>
                    <a:pt x="255" y="0"/>
                  </a:lnTo>
                  <a:lnTo>
                    <a:pt x="210" y="0"/>
                  </a:lnTo>
                  <a:lnTo>
                    <a:pt x="199" y="90"/>
                  </a:lnTo>
                  <a:lnTo>
                    <a:pt x="177" y="168"/>
                  </a:lnTo>
                  <a:lnTo>
                    <a:pt x="144" y="234"/>
                  </a:lnTo>
                  <a:lnTo>
                    <a:pt x="88" y="290"/>
                  </a:lnTo>
                  <a:lnTo>
                    <a:pt x="0" y="312"/>
                  </a:lnTo>
                  <a:lnTo>
                    <a:pt x="0" y="346"/>
                  </a:lnTo>
                  <a:lnTo>
                    <a:pt x="144" y="346"/>
                  </a:lnTo>
                  <a:lnTo>
                    <a:pt x="144" y="791"/>
                  </a:lnTo>
                  <a:lnTo>
                    <a:pt x="155" y="892"/>
                  </a:lnTo>
                  <a:lnTo>
                    <a:pt x="199" y="958"/>
                  </a:lnTo>
                  <a:lnTo>
                    <a:pt x="244" y="992"/>
                  </a:lnTo>
                  <a:lnTo>
                    <a:pt x="299" y="1003"/>
                  </a:lnTo>
                  <a:lnTo>
                    <a:pt x="343" y="1014"/>
                  </a:lnTo>
                  <a:lnTo>
                    <a:pt x="421" y="992"/>
                  </a:lnTo>
                  <a:lnTo>
                    <a:pt x="465" y="936"/>
                  </a:lnTo>
                  <a:lnTo>
                    <a:pt x="499" y="869"/>
                  </a:lnTo>
                  <a:lnTo>
                    <a:pt x="510" y="791"/>
                  </a:lnTo>
                  <a:lnTo>
                    <a:pt x="510" y="702"/>
                  </a:lnTo>
                  <a:lnTo>
                    <a:pt x="465" y="702"/>
                  </a:lnTo>
                  <a:lnTo>
                    <a:pt x="465" y="847"/>
                  </a:lnTo>
                  <a:lnTo>
                    <a:pt x="454" y="892"/>
                  </a:lnTo>
                  <a:lnTo>
                    <a:pt x="432" y="925"/>
                  </a:lnTo>
                  <a:lnTo>
                    <a:pt x="388" y="969"/>
                  </a:lnTo>
                  <a:lnTo>
                    <a:pt x="321" y="969"/>
                  </a:lnTo>
                  <a:lnTo>
                    <a:pt x="277" y="925"/>
                  </a:lnTo>
                  <a:lnTo>
                    <a:pt x="255" y="880"/>
                  </a:lnTo>
                  <a:lnTo>
                    <a:pt x="255" y="791"/>
                  </a:lnTo>
                  <a:lnTo>
                    <a:pt x="255" y="3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88" name="Freeform 120"/>
            <p:cNvSpPr>
              <a:spLocks noEditPoints="1"/>
            </p:cNvSpPr>
            <p:nvPr/>
          </p:nvSpPr>
          <p:spPr bwMode="auto">
            <a:xfrm>
              <a:off x="28315" y="12258"/>
              <a:ext cx="343" cy="1069"/>
            </a:xfrm>
            <a:custGeom>
              <a:avLst/>
              <a:gdLst/>
              <a:ahLst/>
              <a:cxnLst>
                <a:cxn ang="0">
                  <a:pos x="232" y="356"/>
                </a:cxn>
                <a:cxn ang="0">
                  <a:pos x="11" y="378"/>
                </a:cxn>
                <a:cxn ang="0">
                  <a:pos x="11" y="423"/>
                </a:cxn>
                <a:cxn ang="0">
                  <a:pos x="55" y="423"/>
                </a:cxn>
                <a:cxn ang="0">
                  <a:pos x="88" y="434"/>
                </a:cxn>
                <a:cxn ang="0">
                  <a:pos x="110" y="445"/>
                </a:cxn>
                <a:cxn ang="0">
                  <a:pos x="122" y="456"/>
                </a:cxn>
                <a:cxn ang="0">
                  <a:pos x="133" y="478"/>
                </a:cxn>
                <a:cxn ang="0">
                  <a:pos x="133" y="980"/>
                </a:cxn>
                <a:cxn ang="0">
                  <a:pos x="122" y="1002"/>
                </a:cxn>
                <a:cxn ang="0">
                  <a:pos x="99" y="1013"/>
                </a:cxn>
                <a:cxn ang="0">
                  <a:pos x="55" y="1013"/>
                </a:cxn>
                <a:cxn ang="0">
                  <a:pos x="0" y="1024"/>
                </a:cxn>
                <a:cxn ang="0">
                  <a:pos x="0" y="1069"/>
                </a:cxn>
                <a:cxn ang="0">
                  <a:pos x="343" y="1069"/>
                </a:cxn>
                <a:cxn ang="0">
                  <a:pos x="343" y="1024"/>
                </a:cxn>
                <a:cxn ang="0">
                  <a:pos x="299" y="1024"/>
                </a:cxn>
                <a:cxn ang="0">
                  <a:pos x="266" y="1013"/>
                </a:cxn>
                <a:cxn ang="0">
                  <a:pos x="255" y="1013"/>
                </a:cxn>
                <a:cxn ang="0">
                  <a:pos x="243" y="991"/>
                </a:cxn>
                <a:cxn ang="0">
                  <a:pos x="232" y="980"/>
                </a:cxn>
                <a:cxn ang="0">
                  <a:pos x="232" y="946"/>
                </a:cxn>
                <a:cxn ang="0">
                  <a:pos x="232" y="356"/>
                </a:cxn>
                <a:cxn ang="0">
                  <a:pos x="243" y="77"/>
                </a:cxn>
                <a:cxn ang="0">
                  <a:pos x="232" y="44"/>
                </a:cxn>
                <a:cxn ang="0">
                  <a:pos x="221" y="22"/>
                </a:cxn>
                <a:cxn ang="0">
                  <a:pos x="188" y="0"/>
                </a:cxn>
                <a:cxn ang="0">
                  <a:pos x="133" y="0"/>
                </a:cxn>
                <a:cxn ang="0">
                  <a:pos x="110" y="11"/>
                </a:cxn>
                <a:cxn ang="0">
                  <a:pos x="88" y="33"/>
                </a:cxn>
                <a:cxn ang="0">
                  <a:pos x="77" y="55"/>
                </a:cxn>
                <a:cxn ang="0">
                  <a:pos x="77" y="111"/>
                </a:cxn>
                <a:cxn ang="0">
                  <a:pos x="122" y="155"/>
                </a:cxn>
                <a:cxn ang="0">
                  <a:pos x="155" y="167"/>
                </a:cxn>
                <a:cxn ang="0">
                  <a:pos x="221" y="144"/>
                </a:cxn>
                <a:cxn ang="0">
                  <a:pos x="243" y="77"/>
                </a:cxn>
              </a:cxnLst>
              <a:rect l="0" t="0" r="r" b="b"/>
              <a:pathLst>
                <a:path w="343" h="1069">
                  <a:moveTo>
                    <a:pt x="232" y="356"/>
                  </a:moveTo>
                  <a:lnTo>
                    <a:pt x="11" y="378"/>
                  </a:lnTo>
                  <a:lnTo>
                    <a:pt x="11" y="423"/>
                  </a:lnTo>
                  <a:lnTo>
                    <a:pt x="55" y="423"/>
                  </a:lnTo>
                  <a:lnTo>
                    <a:pt x="88" y="434"/>
                  </a:lnTo>
                  <a:lnTo>
                    <a:pt x="110" y="445"/>
                  </a:lnTo>
                  <a:lnTo>
                    <a:pt x="122" y="456"/>
                  </a:lnTo>
                  <a:lnTo>
                    <a:pt x="133" y="478"/>
                  </a:lnTo>
                  <a:lnTo>
                    <a:pt x="133" y="980"/>
                  </a:lnTo>
                  <a:lnTo>
                    <a:pt x="122" y="1002"/>
                  </a:lnTo>
                  <a:lnTo>
                    <a:pt x="99" y="1013"/>
                  </a:lnTo>
                  <a:lnTo>
                    <a:pt x="55" y="1013"/>
                  </a:lnTo>
                  <a:lnTo>
                    <a:pt x="0" y="1024"/>
                  </a:lnTo>
                  <a:lnTo>
                    <a:pt x="0" y="1069"/>
                  </a:lnTo>
                  <a:lnTo>
                    <a:pt x="343" y="1069"/>
                  </a:lnTo>
                  <a:lnTo>
                    <a:pt x="343" y="1024"/>
                  </a:lnTo>
                  <a:lnTo>
                    <a:pt x="299" y="1024"/>
                  </a:lnTo>
                  <a:lnTo>
                    <a:pt x="266" y="1013"/>
                  </a:lnTo>
                  <a:lnTo>
                    <a:pt x="255" y="1013"/>
                  </a:lnTo>
                  <a:lnTo>
                    <a:pt x="243" y="991"/>
                  </a:lnTo>
                  <a:lnTo>
                    <a:pt x="232" y="980"/>
                  </a:lnTo>
                  <a:lnTo>
                    <a:pt x="232" y="946"/>
                  </a:lnTo>
                  <a:lnTo>
                    <a:pt x="232" y="356"/>
                  </a:lnTo>
                  <a:close/>
                  <a:moveTo>
                    <a:pt x="243" y="77"/>
                  </a:moveTo>
                  <a:lnTo>
                    <a:pt x="232" y="44"/>
                  </a:lnTo>
                  <a:lnTo>
                    <a:pt x="221" y="22"/>
                  </a:lnTo>
                  <a:lnTo>
                    <a:pt x="188" y="0"/>
                  </a:lnTo>
                  <a:lnTo>
                    <a:pt x="133" y="0"/>
                  </a:lnTo>
                  <a:lnTo>
                    <a:pt x="110" y="11"/>
                  </a:lnTo>
                  <a:lnTo>
                    <a:pt x="88" y="33"/>
                  </a:lnTo>
                  <a:lnTo>
                    <a:pt x="77" y="55"/>
                  </a:lnTo>
                  <a:lnTo>
                    <a:pt x="77" y="111"/>
                  </a:lnTo>
                  <a:lnTo>
                    <a:pt x="122" y="155"/>
                  </a:lnTo>
                  <a:lnTo>
                    <a:pt x="155" y="167"/>
                  </a:lnTo>
                  <a:lnTo>
                    <a:pt x="221" y="144"/>
                  </a:lnTo>
                  <a:lnTo>
                    <a:pt x="243" y="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89" name="Freeform 121"/>
            <p:cNvSpPr>
              <a:spLocks noEditPoints="1"/>
            </p:cNvSpPr>
            <p:nvPr/>
          </p:nvSpPr>
          <p:spPr bwMode="auto">
            <a:xfrm>
              <a:off x="28758" y="12603"/>
              <a:ext cx="709" cy="746"/>
            </a:xfrm>
            <a:custGeom>
              <a:avLst/>
              <a:gdLst/>
              <a:ahLst/>
              <a:cxnLst>
                <a:cxn ang="0">
                  <a:pos x="709" y="378"/>
                </a:cxn>
                <a:cxn ang="0">
                  <a:pos x="676" y="234"/>
                </a:cxn>
                <a:cxn ang="0">
                  <a:pos x="599" y="111"/>
                </a:cxn>
                <a:cxn ang="0">
                  <a:pos x="488" y="33"/>
                </a:cxn>
                <a:cxn ang="0">
                  <a:pos x="355" y="0"/>
                </a:cxn>
                <a:cxn ang="0">
                  <a:pos x="211" y="33"/>
                </a:cxn>
                <a:cxn ang="0">
                  <a:pos x="100" y="111"/>
                </a:cxn>
                <a:cxn ang="0">
                  <a:pos x="22" y="234"/>
                </a:cxn>
                <a:cxn ang="0">
                  <a:pos x="0" y="378"/>
                </a:cxn>
                <a:cxn ang="0">
                  <a:pos x="33" y="523"/>
                </a:cxn>
                <a:cxn ang="0">
                  <a:pos x="100" y="635"/>
                </a:cxn>
                <a:cxn ang="0">
                  <a:pos x="222" y="713"/>
                </a:cxn>
                <a:cxn ang="0">
                  <a:pos x="355" y="746"/>
                </a:cxn>
                <a:cxn ang="0">
                  <a:pos x="488" y="713"/>
                </a:cxn>
                <a:cxn ang="0">
                  <a:pos x="599" y="635"/>
                </a:cxn>
                <a:cxn ang="0">
                  <a:pos x="676" y="523"/>
                </a:cxn>
                <a:cxn ang="0">
                  <a:pos x="709" y="378"/>
                </a:cxn>
                <a:cxn ang="0">
                  <a:pos x="355" y="701"/>
                </a:cxn>
                <a:cxn ang="0">
                  <a:pos x="288" y="690"/>
                </a:cxn>
                <a:cxn ang="0">
                  <a:pos x="222" y="657"/>
                </a:cxn>
                <a:cxn ang="0">
                  <a:pos x="166" y="590"/>
                </a:cxn>
                <a:cxn ang="0">
                  <a:pos x="144" y="512"/>
                </a:cxn>
                <a:cxn ang="0">
                  <a:pos x="133" y="434"/>
                </a:cxn>
                <a:cxn ang="0">
                  <a:pos x="133" y="256"/>
                </a:cxn>
                <a:cxn ang="0">
                  <a:pos x="166" y="145"/>
                </a:cxn>
                <a:cxn ang="0">
                  <a:pos x="222" y="89"/>
                </a:cxn>
                <a:cxn ang="0">
                  <a:pos x="288" y="55"/>
                </a:cxn>
                <a:cxn ang="0">
                  <a:pos x="355" y="44"/>
                </a:cxn>
                <a:cxn ang="0">
                  <a:pos x="399" y="44"/>
                </a:cxn>
                <a:cxn ang="0">
                  <a:pos x="432" y="55"/>
                </a:cxn>
                <a:cxn ang="0">
                  <a:pos x="466" y="78"/>
                </a:cxn>
                <a:cxn ang="0">
                  <a:pos x="532" y="145"/>
                </a:cxn>
                <a:cxn ang="0">
                  <a:pos x="565" y="223"/>
                </a:cxn>
                <a:cxn ang="0">
                  <a:pos x="576" y="301"/>
                </a:cxn>
                <a:cxn ang="0">
                  <a:pos x="576" y="367"/>
                </a:cxn>
                <a:cxn ang="0">
                  <a:pos x="565" y="468"/>
                </a:cxn>
                <a:cxn ang="0">
                  <a:pos x="543" y="579"/>
                </a:cxn>
                <a:cxn ang="0">
                  <a:pos x="499" y="646"/>
                </a:cxn>
                <a:cxn ang="0">
                  <a:pos x="432" y="690"/>
                </a:cxn>
                <a:cxn ang="0">
                  <a:pos x="355" y="701"/>
                </a:cxn>
              </a:cxnLst>
              <a:rect l="0" t="0" r="r" b="b"/>
              <a:pathLst>
                <a:path w="709" h="746">
                  <a:moveTo>
                    <a:pt x="709" y="378"/>
                  </a:moveTo>
                  <a:lnTo>
                    <a:pt x="676" y="234"/>
                  </a:lnTo>
                  <a:lnTo>
                    <a:pt x="599" y="111"/>
                  </a:lnTo>
                  <a:lnTo>
                    <a:pt x="488" y="33"/>
                  </a:lnTo>
                  <a:lnTo>
                    <a:pt x="355" y="0"/>
                  </a:lnTo>
                  <a:lnTo>
                    <a:pt x="211" y="33"/>
                  </a:lnTo>
                  <a:lnTo>
                    <a:pt x="100" y="111"/>
                  </a:lnTo>
                  <a:lnTo>
                    <a:pt x="22" y="234"/>
                  </a:lnTo>
                  <a:lnTo>
                    <a:pt x="0" y="378"/>
                  </a:lnTo>
                  <a:lnTo>
                    <a:pt x="33" y="523"/>
                  </a:lnTo>
                  <a:lnTo>
                    <a:pt x="100" y="635"/>
                  </a:lnTo>
                  <a:lnTo>
                    <a:pt x="222" y="713"/>
                  </a:lnTo>
                  <a:lnTo>
                    <a:pt x="355" y="746"/>
                  </a:lnTo>
                  <a:lnTo>
                    <a:pt x="488" y="713"/>
                  </a:lnTo>
                  <a:lnTo>
                    <a:pt x="599" y="635"/>
                  </a:lnTo>
                  <a:lnTo>
                    <a:pt x="676" y="523"/>
                  </a:lnTo>
                  <a:lnTo>
                    <a:pt x="709" y="378"/>
                  </a:lnTo>
                  <a:close/>
                  <a:moveTo>
                    <a:pt x="355" y="701"/>
                  </a:moveTo>
                  <a:lnTo>
                    <a:pt x="288" y="690"/>
                  </a:lnTo>
                  <a:lnTo>
                    <a:pt x="222" y="657"/>
                  </a:lnTo>
                  <a:lnTo>
                    <a:pt x="166" y="590"/>
                  </a:lnTo>
                  <a:lnTo>
                    <a:pt x="144" y="512"/>
                  </a:lnTo>
                  <a:lnTo>
                    <a:pt x="133" y="434"/>
                  </a:lnTo>
                  <a:lnTo>
                    <a:pt x="133" y="256"/>
                  </a:lnTo>
                  <a:lnTo>
                    <a:pt x="166" y="145"/>
                  </a:lnTo>
                  <a:lnTo>
                    <a:pt x="222" y="89"/>
                  </a:lnTo>
                  <a:lnTo>
                    <a:pt x="288" y="55"/>
                  </a:lnTo>
                  <a:lnTo>
                    <a:pt x="355" y="44"/>
                  </a:lnTo>
                  <a:lnTo>
                    <a:pt x="399" y="44"/>
                  </a:lnTo>
                  <a:lnTo>
                    <a:pt x="432" y="55"/>
                  </a:lnTo>
                  <a:lnTo>
                    <a:pt x="466" y="78"/>
                  </a:lnTo>
                  <a:lnTo>
                    <a:pt x="532" y="145"/>
                  </a:lnTo>
                  <a:lnTo>
                    <a:pt x="565" y="223"/>
                  </a:lnTo>
                  <a:lnTo>
                    <a:pt x="576" y="301"/>
                  </a:lnTo>
                  <a:lnTo>
                    <a:pt x="576" y="367"/>
                  </a:lnTo>
                  <a:lnTo>
                    <a:pt x="565" y="468"/>
                  </a:lnTo>
                  <a:lnTo>
                    <a:pt x="543" y="579"/>
                  </a:lnTo>
                  <a:lnTo>
                    <a:pt x="499" y="646"/>
                  </a:lnTo>
                  <a:lnTo>
                    <a:pt x="432" y="690"/>
                  </a:lnTo>
                  <a:lnTo>
                    <a:pt x="355" y="7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90" name="Freeform 122"/>
            <p:cNvSpPr>
              <a:spLocks/>
            </p:cNvSpPr>
            <p:nvPr/>
          </p:nvSpPr>
          <p:spPr bwMode="auto">
            <a:xfrm>
              <a:off x="29567" y="12614"/>
              <a:ext cx="798" cy="713"/>
            </a:xfrm>
            <a:custGeom>
              <a:avLst/>
              <a:gdLst/>
              <a:ahLst/>
              <a:cxnLst>
                <a:cxn ang="0">
                  <a:pos x="122" y="156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89" y="657"/>
                </a:cxn>
                <a:cxn ang="0">
                  <a:pos x="45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55" y="713"/>
                </a:cxn>
                <a:cxn ang="0">
                  <a:pos x="355" y="668"/>
                </a:cxn>
                <a:cxn ang="0">
                  <a:pos x="311" y="668"/>
                </a:cxn>
                <a:cxn ang="0">
                  <a:pos x="277" y="657"/>
                </a:cxn>
                <a:cxn ang="0">
                  <a:pos x="255" y="657"/>
                </a:cxn>
                <a:cxn ang="0">
                  <a:pos x="233" y="646"/>
                </a:cxn>
                <a:cxn ang="0">
                  <a:pos x="233" y="301"/>
                </a:cxn>
                <a:cxn ang="0">
                  <a:pos x="255" y="189"/>
                </a:cxn>
                <a:cxn ang="0">
                  <a:pos x="299" y="100"/>
                </a:cxn>
                <a:cxn ang="0">
                  <a:pos x="366" y="56"/>
                </a:cxn>
                <a:cxn ang="0">
                  <a:pos x="444" y="33"/>
                </a:cxn>
                <a:cxn ang="0">
                  <a:pos x="510" y="56"/>
                </a:cxn>
                <a:cxn ang="0">
                  <a:pos x="543" y="89"/>
                </a:cxn>
                <a:cxn ang="0">
                  <a:pos x="554" y="145"/>
                </a:cxn>
                <a:cxn ang="0">
                  <a:pos x="566" y="212"/>
                </a:cxn>
                <a:cxn ang="0">
                  <a:pos x="566" y="624"/>
                </a:cxn>
                <a:cxn ang="0">
                  <a:pos x="554" y="646"/>
                </a:cxn>
                <a:cxn ang="0">
                  <a:pos x="532" y="657"/>
                </a:cxn>
                <a:cxn ang="0">
                  <a:pos x="488" y="657"/>
                </a:cxn>
                <a:cxn ang="0">
                  <a:pos x="444" y="668"/>
                </a:cxn>
                <a:cxn ang="0">
                  <a:pos x="444" y="713"/>
                </a:cxn>
                <a:cxn ang="0">
                  <a:pos x="798" y="713"/>
                </a:cxn>
                <a:cxn ang="0">
                  <a:pos x="798" y="668"/>
                </a:cxn>
                <a:cxn ang="0">
                  <a:pos x="754" y="668"/>
                </a:cxn>
                <a:cxn ang="0">
                  <a:pos x="721" y="657"/>
                </a:cxn>
                <a:cxn ang="0">
                  <a:pos x="699" y="657"/>
                </a:cxn>
                <a:cxn ang="0">
                  <a:pos x="676" y="635"/>
                </a:cxn>
                <a:cxn ang="0">
                  <a:pos x="676" y="200"/>
                </a:cxn>
                <a:cxn ang="0">
                  <a:pos x="654" y="122"/>
                </a:cxn>
                <a:cxn ang="0">
                  <a:pos x="621" y="67"/>
                </a:cxn>
                <a:cxn ang="0">
                  <a:pos x="610" y="44"/>
                </a:cxn>
                <a:cxn ang="0">
                  <a:pos x="577" y="33"/>
                </a:cxn>
                <a:cxn ang="0">
                  <a:pos x="554" y="11"/>
                </a:cxn>
                <a:cxn ang="0">
                  <a:pos x="510" y="11"/>
                </a:cxn>
                <a:cxn ang="0">
                  <a:pos x="455" y="0"/>
                </a:cxn>
                <a:cxn ang="0">
                  <a:pos x="355" y="22"/>
                </a:cxn>
                <a:cxn ang="0">
                  <a:pos x="277" y="78"/>
                </a:cxn>
                <a:cxn ang="0">
                  <a:pos x="222" y="167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5" y="67"/>
                </a:cxn>
                <a:cxn ang="0">
                  <a:pos x="78" y="78"/>
                </a:cxn>
                <a:cxn ang="0">
                  <a:pos x="100" y="89"/>
                </a:cxn>
                <a:cxn ang="0">
                  <a:pos x="111" y="100"/>
                </a:cxn>
                <a:cxn ang="0">
                  <a:pos x="122" y="122"/>
                </a:cxn>
                <a:cxn ang="0">
                  <a:pos x="122" y="156"/>
                </a:cxn>
              </a:cxnLst>
              <a:rect l="0" t="0" r="r" b="b"/>
              <a:pathLst>
                <a:path w="798" h="713">
                  <a:moveTo>
                    <a:pt x="122" y="156"/>
                  </a:moveTo>
                  <a:lnTo>
                    <a:pt x="122" y="624"/>
                  </a:lnTo>
                  <a:lnTo>
                    <a:pt x="111" y="646"/>
                  </a:lnTo>
                  <a:lnTo>
                    <a:pt x="89" y="657"/>
                  </a:lnTo>
                  <a:lnTo>
                    <a:pt x="45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8"/>
                  </a:lnTo>
                  <a:lnTo>
                    <a:pt x="311" y="668"/>
                  </a:lnTo>
                  <a:lnTo>
                    <a:pt x="277" y="657"/>
                  </a:lnTo>
                  <a:lnTo>
                    <a:pt x="255" y="657"/>
                  </a:lnTo>
                  <a:lnTo>
                    <a:pt x="233" y="646"/>
                  </a:lnTo>
                  <a:lnTo>
                    <a:pt x="233" y="301"/>
                  </a:lnTo>
                  <a:lnTo>
                    <a:pt x="255" y="189"/>
                  </a:lnTo>
                  <a:lnTo>
                    <a:pt x="299" y="100"/>
                  </a:lnTo>
                  <a:lnTo>
                    <a:pt x="366" y="56"/>
                  </a:lnTo>
                  <a:lnTo>
                    <a:pt x="444" y="33"/>
                  </a:lnTo>
                  <a:lnTo>
                    <a:pt x="510" y="56"/>
                  </a:lnTo>
                  <a:lnTo>
                    <a:pt x="543" y="89"/>
                  </a:lnTo>
                  <a:lnTo>
                    <a:pt x="554" y="145"/>
                  </a:lnTo>
                  <a:lnTo>
                    <a:pt x="566" y="212"/>
                  </a:lnTo>
                  <a:lnTo>
                    <a:pt x="566" y="624"/>
                  </a:lnTo>
                  <a:lnTo>
                    <a:pt x="554" y="646"/>
                  </a:lnTo>
                  <a:lnTo>
                    <a:pt x="532" y="657"/>
                  </a:lnTo>
                  <a:lnTo>
                    <a:pt x="488" y="657"/>
                  </a:lnTo>
                  <a:lnTo>
                    <a:pt x="444" y="668"/>
                  </a:lnTo>
                  <a:lnTo>
                    <a:pt x="444" y="713"/>
                  </a:lnTo>
                  <a:lnTo>
                    <a:pt x="798" y="713"/>
                  </a:lnTo>
                  <a:lnTo>
                    <a:pt x="798" y="668"/>
                  </a:lnTo>
                  <a:lnTo>
                    <a:pt x="754" y="668"/>
                  </a:lnTo>
                  <a:lnTo>
                    <a:pt x="721" y="657"/>
                  </a:lnTo>
                  <a:lnTo>
                    <a:pt x="699" y="657"/>
                  </a:lnTo>
                  <a:lnTo>
                    <a:pt x="676" y="635"/>
                  </a:lnTo>
                  <a:lnTo>
                    <a:pt x="676" y="200"/>
                  </a:lnTo>
                  <a:lnTo>
                    <a:pt x="654" y="122"/>
                  </a:lnTo>
                  <a:lnTo>
                    <a:pt x="621" y="67"/>
                  </a:lnTo>
                  <a:lnTo>
                    <a:pt x="610" y="44"/>
                  </a:lnTo>
                  <a:lnTo>
                    <a:pt x="577" y="33"/>
                  </a:lnTo>
                  <a:lnTo>
                    <a:pt x="554" y="11"/>
                  </a:lnTo>
                  <a:lnTo>
                    <a:pt x="510" y="11"/>
                  </a:lnTo>
                  <a:lnTo>
                    <a:pt x="455" y="0"/>
                  </a:lnTo>
                  <a:lnTo>
                    <a:pt x="355" y="22"/>
                  </a:lnTo>
                  <a:lnTo>
                    <a:pt x="277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78" y="78"/>
                  </a:lnTo>
                  <a:lnTo>
                    <a:pt x="100" y="89"/>
                  </a:lnTo>
                  <a:lnTo>
                    <a:pt x="111" y="100"/>
                  </a:lnTo>
                  <a:lnTo>
                    <a:pt x="122" y="122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91" name="Freeform 123"/>
            <p:cNvSpPr>
              <a:spLocks/>
            </p:cNvSpPr>
            <p:nvPr/>
          </p:nvSpPr>
          <p:spPr bwMode="auto">
            <a:xfrm>
              <a:off x="30454" y="12603"/>
              <a:ext cx="521" cy="746"/>
            </a:xfrm>
            <a:custGeom>
              <a:avLst/>
              <a:gdLst/>
              <a:ahLst/>
              <a:cxnLst>
                <a:cxn ang="0">
                  <a:pos x="299" y="412"/>
                </a:cxn>
                <a:cxn ang="0">
                  <a:pos x="377" y="445"/>
                </a:cxn>
                <a:cxn ang="0">
                  <a:pos x="443" y="557"/>
                </a:cxn>
                <a:cxn ang="0">
                  <a:pos x="366" y="690"/>
                </a:cxn>
                <a:cxn ang="0">
                  <a:pos x="177" y="690"/>
                </a:cxn>
                <a:cxn ang="0">
                  <a:pos x="66" y="568"/>
                </a:cxn>
                <a:cxn ang="0">
                  <a:pos x="33" y="456"/>
                </a:cxn>
                <a:cxn ang="0">
                  <a:pos x="0" y="456"/>
                </a:cxn>
                <a:cxn ang="0">
                  <a:pos x="11" y="746"/>
                </a:cxn>
                <a:cxn ang="0">
                  <a:pos x="22" y="735"/>
                </a:cxn>
                <a:cxn ang="0">
                  <a:pos x="55" y="713"/>
                </a:cxn>
                <a:cxn ang="0">
                  <a:pos x="66" y="690"/>
                </a:cxn>
                <a:cxn ang="0">
                  <a:pos x="133" y="701"/>
                </a:cxn>
                <a:cxn ang="0">
                  <a:pos x="211" y="735"/>
                </a:cxn>
                <a:cxn ang="0">
                  <a:pos x="266" y="746"/>
                </a:cxn>
                <a:cxn ang="0">
                  <a:pos x="466" y="679"/>
                </a:cxn>
                <a:cxn ang="0">
                  <a:pos x="521" y="523"/>
                </a:cxn>
                <a:cxn ang="0">
                  <a:pos x="488" y="401"/>
                </a:cxn>
                <a:cxn ang="0">
                  <a:pos x="366" y="312"/>
                </a:cxn>
                <a:cxn ang="0">
                  <a:pos x="199" y="278"/>
                </a:cxn>
                <a:cxn ang="0">
                  <a:pos x="89" y="211"/>
                </a:cxn>
                <a:cxn ang="0">
                  <a:pos x="78" y="133"/>
                </a:cxn>
                <a:cxn ang="0">
                  <a:pos x="122" y="67"/>
                </a:cxn>
                <a:cxn ang="0">
                  <a:pos x="199" y="33"/>
                </a:cxn>
                <a:cxn ang="0">
                  <a:pos x="344" y="44"/>
                </a:cxn>
                <a:cxn ang="0">
                  <a:pos x="421" y="145"/>
                </a:cxn>
                <a:cxn ang="0">
                  <a:pos x="443" y="245"/>
                </a:cxn>
                <a:cxn ang="0">
                  <a:pos x="477" y="11"/>
                </a:cxn>
                <a:cxn ang="0">
                  <a:pos x="454" y="0"/>
                </a:cxn>
                <a:cxn ang="0">
                  <a:pos x="443" y="11"/>
                </a:cxn>
                <a:cxn ang="0">
                  <a:pos x="399" y="44"/>
                </a:cxn>
                <a:cxn ang="0">
                  <a:pos x="310" y="11"/>
                </a:cxn>
                <a:cxn ang="0">
                  <a:pos x="255" y="0"/>
                </a:cxn>
                <a:cxn ang="0">
                  <a:pos x="78" y="44"/>
                </a:cxn>
                <a:cxn ang="0">
                  <a:pos x="0" y="145"/>
                </a:cxn>
                <a:cxn ang="0">
                  <a:pos x="11" y="278"/>
                </a:cxn>
                <a:cxn ang="0">
                  <a:pos x="66" y="334"/>
                </a:cxn>
                <a:cxn ang="0">
                  <a:pos x="177" y="390"/>
                </a:cxn>
              </a:cxnLst>
              <a:rect l="0" t="0" r="r" b="b"/>
              <a:pathLst>
                <a:path w="521" h="746">
                  <a:moveTo>
                    <a:pt x="277" y="412"/>
                  </a:moveTo>
                  <a:lnTo>
                    <a:pt x="299" y="412"/>
                  </a:lnTo>
                  <a:lnTo>
                    <a:pt x="344" y="434"/>
                  </a:lnTo>
                  <a:lnTo>
                    <a:pt x="377" y="445"/>
                  </a:lnTo>
                  <a:lnTo>
                    <a:pt x="421" y="490"/>
                  </a:lnTo>
                  <a:lnTo>
                    <a:pt x="443" y="557"/>
                  </a:lnTo>
                  <a:lnTo>
                    <a:pt x="421" y="635"/>
                  </a:lnTo>
                  <a:lnTo>
                    <a:pt x="366" y="690"/>
                  </a:lnTo>
                  <a:lnTo>
                    <a:pt x="266" y="701"/>
                  </a:lnTo>
                  <a:lnTo>
                    <a:pt x="177" y="690"/>
                  </a:lnTo>
                  <a:lnTo>
                    <a:pt x="111" y="646"/>
                  </a:lnTo>
                  <a:lnTo>
                    <a:pt x="66" y="568"/>
                  </a:lnTo>
                  <a:lnTo>
                    <a:pt x="44" y="479"/>
                  </a:lnTo>
                  <a:lnTo>
                    <a:pt x="33" y="456"/>
                  </a:lnTo>
                  <a:lnTo>
                    <a:pt x="22" y="445"/>
                  </a:lnTo>
                  <a:lnTo>
                    <a:pt x="0" y="456"/>
                  </a:lnTo>
                  <a:lnTo>
                    <a:pt x="0" y="735"/>
                  </a:lnTo>
                  <a:lnTo>
                    <a:pt x="11" y="746"/>
                  </a:lnTo>
                  <a:lnTo>
                    <a:pt x="22" y="746"/>
                  </a:lnTo>
                  <a:lnTo>
                    <a:pt x="22" y="735"/>
                  </a:lnTo>
                  <a:lnTo>
                    <a:pt x="33" y="724"/>
                  </a:lnTo>
                  <a:lnTo>
                    <a:pt x="55" y="713"/>
                  </a:lnTo>
                  <a:lnTo>
                    <a:pt x="66" y="701"/>
                  </a:lnTo>
                  <a:lnTo>
                    <a:pt x="66" y="690"/>
                  </a:lnTo>
                  <a:lnTo>
                    <a:pt x="89" y="668"/>
                  </a:lnTo>
                  <a:lnTo>
                    <a:pt x="133" y="701"/>
                  </a:lnTo>
                  <a:lnTo>
                    <a:pt x="166" y="724"/>
                  </a:lnTo>
                  <a:lnTo>
                    <a:pt x="211" y="735"/>
                  </a:lnTo>
                  <a:lnTo>
                    <a:pt x="233" y="746"/>
                  </a:lnTo>
                  <a:lnTo>
                    <a:pt x="266" y="746"/>
                  </a:lnTo>
                  <a:lnTo>
                    <a:pt x="377" y="724"/>
                  </a:lnTo>
                  <a:lnTo>
                    <a:pt x="466" y="679"/>
                  </a:lnTo>
                  <a:lnTo>
                    <a:pt x="510" y="601"/>
                  </a:lnTo>
                  <a:lnTo>
                    <a:pt x="521" y="523"/>
                  </a:lnTo>
                  <a:lnTo>
                    <a:pt x="499" y="434"/>
                  </a:lnTo>
                  <a:lnTo>
                    <a:pt x="488" y="401"/>
                  </a:lnTo>
                  <a:lnTo>
                    <a:pt x="454" y="367"/>
                  </a:lnTo>
                  <a:lnTo>
                    <a:pt x="366" y="312"/>
                  </a:lnTo>
                  <a:lnTo>
                    <a:pt x="266" y="289"/>
                  </a:lnTo>
                  <a:lnTo>
                    <a:pt x="199" y="278"/>
                  </a:lnTo>
                  <a:lnTo>
                    <a:pt x="133" y="256"/>
                  </a:lnTo>
                  <a:lnTo>
                    <a:pt x="89" y="211"/>
                  </a:lnTo>
                  <a:lnTo>
                    <a:pt x="78" y="156"/>
                  </a:lnTo>
                  <a:lnTo>
                    <a:pt x="78" y="133"/>
                  </a:lnTo>
                  <a:lnTo>
                    <a:pt x="100" y="89"/>
                  </a:lnTo>
                  <a:lnTo>
                    <a:pt x="122" y="67"/>
                  </a:lnTo>
                  <a:lnTo>
                    <a:pt x="155" y="44"/>
                  </a:lnTo>
                  <a:lnTo>
                    <a:pt x="199" y="33"/>
                  </a:lnTo>
                  <a:lnTo>
                    <a:pt x="255" y="33"/>
                  </a:lnTo>
                  <a:lnTo>
                    <a:pt x="344" y="44"/>
                  </a:lnTo>
                  <a:lnTo>
                    <a:pt x="399" y="89"/>
                  </a:lnTo>
                  <a:lnTo>
                    <a:pt x="421" y="145"/>
                  </a:lnTo>
                  <a:lnTo>
                    <a:pt x="443" y="234"/>
                  </a:lnTo>
                  <a:lnTo>
                    <a:pt x="443" y="245"/>
                  </a:lnTo>
                  <a:lnTo>
                    <a:pt x="477" y="245"/>
                  </a:lnTo>
                  <a:lnTo>
                    <a:pt x="477" y="11"/>
                  </a:lnTo>
                  <a:lnTo>
                    <a:pt x="466" y="0"/>
                  </a:lnTo>
                  <a:lnTo>
                    <a:pt x="454" y="0"/>
                  </a:lnTo>
                  <a:lnTo>
                    <a:pt x="454" y="11"/>
                  </a:lnTo>
                  <a:lnTo>
                    <a:pt x="443" y="11"/>
                  </a:lnTo>
                  <a:lnTo>
                    <a:pt x="410" y="44"/>
                  </a:lnTo>
                  <a:lnTo>
                    <a:pt x="399" y="44"/>
                  </a:lnTo>
                  <a:lnTo>
                    <a:pt x="355" y="22"/>
                  </a:lnTo>
                  <a:lnTo>
                    <a:pt x="310" y="11"/>
                  </a:lnTo>
                  <a:lnTo>
                    <a:pt x="277" y="0"/>
                  </a:lnTo>
                  <a:lnTo>
                    <a:pt x="255" y="0"/>
                  </a:lnTo>
                  <a:lnTo>
                    <a:pt x="155" y="11"/>
                  </a:lnTo>
                  <a:lnTo>
                    <a:pt x="78" y="44"/>
                  </a:lnTo>
                  <a:lnTo>
                    <a:pt x="33" y="89"/>
                  </a:lnTo>
                  <a:lnTo>
                    <a:pt x="0" y="145"/>
                  </a:lnTo>
                  <a:lnTo>
                    <a:pt x="0" y="245"/>
                  </a:lnTo>
                  <a:lnTo>
                    <a:pt x="11" y="278"/>
                  </a:lnTo>
                  <a:lnTo>
                    <a:pt x="33" y="312"/>
                  </a:lnTo>
                  <a:lnTo>
                    <a:pt x="66" y="334"/>
                  </a:lnTo>
                  <a:lnTo>
                    <a:pt x="122" y="367"/>
                  </a:lnTo>
                  <a:lnTo>
                    <a:pt x="177" y="390"/>
                  </a:lnTo>
                  <a:lnTo>
                    <a:pt x="277" y="4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92" name="Freeform 124"/>
            <p:cNvSpPr>
              <a:spLocks/>
            </p:cNvSpPr>
            <p:nvPr/>
          </p:nvSpPr>
          <p:spPr bwMode="auto">
            <a:xfrm>
              <a:off x="31518" y="12614"/>
              <a:ext cx="532" cy="713"/>
            </a:xfrm>
            <a:custGeom>
              <a:avLst/>
              <a:gdLst/>
              <a:ahLst/>
              <a:cxnLst>
                <a:cxn ang="0">
                  <a:pos x="233" y="590"/>
                </a:cxn>
                <a:cxn ang="0">
                  <a:pos x="233" y="345"/>
                </a:cxn>
                <a:cxn ang="0">
                  <a:pos x="244" y="223"/>
                </a:cxn>
                <a:cxn ang="0">
                  <a:pos x="277" y="134"/>
                </a:cxn>
                <a:cxn ang="0">
                  <a:pos x="344" y="67"/>
                </a:cxn>
                <a:cxn ang="0">
                  <a:pos x="421" y="33"/>
                </a:cxn>
                <a:cxn ang="0">
                  <a:pos x="432" y="33"/>
                </a:cxn>
                <a:cxn ang="0">
                  <a:pos x="432" y="44"/>
                </a:cxn>
                <a:cxn ang="0">
                  <a:pos x="421" y="56"/>
                </a:cxn>
                <a:cxn ang="0">
                  <a:pos x="399" y="100"/>
                </a:cxn>
                <a:cxn ang="0">
                  <a:pos x="410" y="134"/>
                </a:cxn>
                <a:cxn ang="0">
                  <a:pos x="421" y="156"/>
                </a:cxn>
                <a:cxn ang="0">
                  <a:pos x="443" y="167"/>
                </a:cxn>
                <a:cxn ang="0">
                  <a:pos x="488" y="167"/>
                </a:cxn>
                <a:cxn ang="0">
                  <a:pos x="510" y="156"/>
                </a:cxn>
                <a:cxn ang="0">
                  <a:pos x="521" y="145"/>
                </a:cxn>
                <a:cxn ang="0">
                  <a:pos x="532" y="122"/>
                </a:cxn>
                <a:cxn ang="0">
                  <a:pos x="532" y="67"/>
                </a:cxn>
                <a:cxn ang="0">
                  <a:pos x="488" y="22"/>
                </a:cxn>
                <a:cxn ang="0">
                  <a:pos x="421" y="0"/>
                </a:cxn>
                <a:cxn ang="0">
                  <a:pos x="344" y="22"/>
                </a:cxn>
                <a:cxn ang="0">
                  <a:pos x="288" y="67"/>
                </a:cxn>
                <a:cxn ang="0">
                  <a:pos x="244" y="122"/>
                </a:cxn>
                <a:cxn ang="0">
                  <a:pos x="222" y="178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22" y="100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100" y="657"/>
                </a:cxn>
                <a:cxn ang="0">
                  <a:pos x="44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8"/>
                </a:cxn>
                <a:cxn ang="0">
                  <a:pos x="299" y="668"/>
                </a:cxn>
                <a:cxn ang="0">
                  <a:pos x="266" y="657"/>
                </a:cxn>
                <a:cxn ang="0">
                  <a:pos x="244" y="646"/>
                </a:cxn>
                <a:cxn ang="0">
                  <a:pos x="233" y="635"/>
                </a:cxn>
                <a:cxn ang="0">
                  <a:pos x="233" y="590"/>
                </a:cxn>
              </a:cxnLst>
              <a:rect l="0" t="0" r="r" b="b"/>
              <a:pathLst>
                <a:path w="532" h="713">
                  <a:moveTo>
                    <a:pt x="233" y="590"/>
                  </a:moveTo>
                  <a:lnTo>
                    <a:pt x="233" y="345"/>
                  </a:lnTo>
                  <a:lnTo>
                    <a:pt x="244" y="223"/>
                  </a:lnTo>
                  <a:lnTo>
                    <a:pt x="277" y="134"/>
                  </a:lnTo>
                  <a:lnTo>
                    <a:pt x="344" y="67"/>
                  </a:lnTo>
                  <a:lnTo>
                    <a:pt x="421" y="33"/>
                  </a:lnTo>
                  <a:lnTo>
                    <a:pt x="432" y="33"/>
                  </a:lnTo>
                  <a:lnTo>
                    <a:pt x="432" y="44"/>
                  </a:lnTo>
                  <a:lnTo>
                    <a:pt x="421" y="56"/>
                  </a:lnTo>
                  <a:lnTo>
                    <a:pt x="399" y="100"/>
                  </a:lnTo>
                  <a:lnTo>
                    <a:pt x="410" y="134"/>
                  </a:lnTo>
                  <a:lnTo>
                    <a:pt x="421" y="156"/>
                  </a:lnTo>
                  <a:lnTo>
                    <a:pt x="443" y="167"/>
                  </a:lnTo>
                  <a:lnTo>
                    <a:pt x="488" y="167"/>
                  </a:lnTo>
                  <a:lnTo>
                    <a:pt x="510" y="156"/>
                  </a:lnTo>
                  <a:lnTo>
                    <a:pt x="521" y="145"/>
                  </a:lnTo>
                  <a:lnTo>
                    <a:pt x="532" y="122"/>
                  </a:lnTo>
                  <a:lnTo>
                    <a:pt x="532" y="67"/>
                  </a:lnTo>
                  <a:lnTo>
                    <a:pt x="488" y="22"/>
                  </a:lnTo>
                  <a:lnTo>
                    <a:pt x="421" y="0"/>
                  </a:lnTo>
                  <a:lnTo>
                    <a:pt x="344" y="22"/>
                  </a:lnTo>
                  <a:lnTo>
                    <a:pt x="288" y="67"/>
                  </a:lnTo>
                  <a:lnTo>
                    <a:pt x="244" y="122"/>
                  </a:lnTo>
                  <a:lnTo>
                    <a:pt x="222" y="178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22" y="100"/>
                  </a:lnTo>
                  <a:lnTo>
                    <a:pt x="122" y="624"/>
                  </a:lnTo>
                  <a:lnTo>
                    <a:pt x="111" y="646"/>
                  </a:lnTo>
                  <a:lnTo>
                    <a:pt x="100" y="657"/>
                  </a:lnTo>
                  <a:lnTo>
                    <a:pt x="44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8"/>
                  </a:lnTo>
                  <a:lnTo>
                    <a:pt x="299" y="668"/>
                  </a:lnTo>
                  <a:lnTo>
                    <a:pt x="266" y="657"/>
                  </a:lnTo>
                  <a:lnTo>
                    <a:pt x="244" y="646"/>
                  </a:lnTo>
                  <a:lnTo>
                    <a:pt x="233" y="635"/>
                  </a:lnTo>
                  <a:lnTo>
                    <a:pt x="233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93" name="Freeform 125"/>
            <p:cNvSpPr>
              <a:spLocks noEditPoints="1"/>
            </p:cNvSpPr>
            <p:nvPr/>
          </p:nvSpPr>
          <p:spPr bwMode="auto">
            <a:xfrm>
              <a:off x="32150" y="12603"/>
              <a:ext cx="610" cy="746"/>
            </a:xfrm>
            <a:custGeom>
              <a:avLst/>
              <a:gdLst/>
              <a:ahLst/>
              <a:cxnLst>
                <a:cxn ang="0">
                  <a:pos x="576" y="356"/>
                </a:cxn>
                <a:cxn ang="0">
                  <a:pos x="598" y="356"/>
                </a:cxn>
                <a:cxn ang="0">
                  <a:pos x="610" y="345"/>
                </a:cxn>
                <a:cxn ang="0">
                  <a:pos x="610" y="323"/>
                </a:cxn>
                <a:cxn ang="0">
                  <a:pos x="598" y="223"/>
                </a:cxn>
                <a:cxn ang="0">
                  <a:pos x="565" y="145"/>
                </a:cxn>
                <a:cxn ang="0">
                  <a:pos x="510" y="67"/>
                </a:cxn>
                <a:cxn ang="0">
                  <a:pos x="432" y="22"/>
                </a:cxn>
                <a:cxn ang="0">
                  <a:pos x="332" y="0"/>
                </a:cxn>
                <a:cxn ang="0">
                  <a:pos x="199" y="33"/>
                </a:cxn>
                <a:cxn ang="0">
                  <a:pos x="89" y="111"/>
                </a:cxn>
                <a:cxn ang="0">
                  <a:pos x="22" y="234"/>
                </a:cxn>
                <a:cxn ang="0">
                  <a:pos x="0" y="367"/>
                </a:cxn>
                <a:cxn ang="0">
                  <a:pos x="22" y="523"/>
                </a:cxn>
                <a:cxn ang="0">
                  <a:pos x="100" y="635"/>
                </a:cxn>
                <a:cxn ang="0">
                  <a:pos x="211" y="713"/>
                </a:cxn>
                <a:cxn ang="0">
                  <a:pos x="344" y="746"/>
                </a:cxn>
                <a:cxn ang="0">
                  <a:pos x="443" y="724"/>
                </a:cxn>
                <a:cxn ang="0">
                  <a:pos x="521" y="679"/>
                </a:cxn>
                <a:cxn ang="0">
                  <a:pos x="576" y="624"/>
                </a:cxn>
                <a:cxn ang="0">
                  <a:pos x="610" y="568"/>
                </a:cxn>
                <a:cxn ang="0">
                  <a:pos x="610" y="523"/>
                </a:cxn>
                <a:cxn ang="0">
                  <a:pos x="598" y="512"/>
                </a:cxn>
                <a:cxn ang="0">
                  <a:pos x="587" y="512"/>
                </a:cxn>
                <a:cxn ang="0">
                  <a:pos x="576" y="523"/>
                </a:cxn>
                <a:cxn ang="0">
                  <a:pos x="576" y="534"/>
                </a:cxn>
                <a:cxn ang="0">
                  <a:pos x="532" y="612"/>
                </a:cxn>
                <a:cxn ang="0">
                  <a:pos x="477" y="668"/>
                </a:cxn>
                <a:cxn ang="0">
                  <a:pos x="421" y="690"/>
                </a:cxn>
                <a:cxn ang="0">
                  <a:pos x="377" y="701"/>
                </a:cxn>
                <a:cxn ang="0">
                  <a:pos x="355" y="701"/>
                </a:cxn>
                <a:cxn ang="0">
                  <a:pos x="277" y="690"/>
                </a:cxn>
                <a:cxn ang="0">
                  <a:pos x="222" y="646"/>
                </a:cxn>
                <a:cxn ang="0">
                  <a:pos x="177" y="590"/>
                </a:cxn>
                <a:cxn ang="0">
                  <a:pos x="144" y="512"/>
                </a:cxn>
                <a:cxn ang="0">
                  <a:pos x="133" y="423"/>
                </a:cxn>
                <a:cxn ang="0">
                  <a:pos x="122" y="356"/>
                </a:cxn>
                <a:cxn ang="0">
                  <a:pos x="576" y="356"/>
                </a:cxn>
                <a:cxn ang="0">
                  <a:pos x="133" y="323"/>
                </a:cxn>
                <a:cxn ang="0">
                  <a:pos x="155" y="200"/>
                </a:cxn>
                <a:cxn ang="0">
                  <a:pos x="188" y="122"/>
                </a:cxn>
                <a:cxn ang="0">
                  <a:pos x="233" y="67"/>
                </a:cxn>
                <a:cxn ang="0">
                  <a:pos x="288" y="44"/>
                </a:cxn>
                <a:cxn ang="0">
                  <a:pos x="332" y="44"/>
                </a:cxn>
                <a:cxn ang="0">
                  <a:pos x="410" y="67"/>
                </a:cxn>
                <a:cxn ang="0">
                  <a:pos x="465" y="122"/>
                </a:cxn>
                <a:cxn ang="0">
                  <a:pos x="488" y="189"/>
                </a:cxn>
                <a:cxn ang="0">
                  <a:pos x="510" y="267"/>
                </a:cxn>
                <a:cxn ang="0">
                  <a:pos x="510" y="323"/>
                </a:cxn>
                <a:cxn ang="0">
                  <a:pos x="133" y="323"/>
                </a:cxn>
              </a:cxnLst>
              <a:rect l="0" t="0" r="r" b="b"/>
              <a:pathLst>
                <a:path w="610" h="746">
                  <a:moveTo>
                    <a:pt x="576" y="356"/>
                  </a:moveTo>
                  <a:lnTo>
                    <a:pt x="598" y="356"/>
                  </a:lnTo>
                  <a:lnTo>
                    <a:pt x="610" y="345"/>
                  </a:lnTo>
                  <a:lnTo>
                    <a:pt x="610" y="323"/>
                  </a:lnTo>
                  <a:lnTo>
                    <a:pt x="598" y="223"/>
                  </a:lnTo>
                  <a:lnTo>
                    <a:pt x="565" y="145"/>
                  </a:lnTo>
                  <a:lnTo>
                    <a:pt x="510" y="67"/>
                  </a:lnTo>
                  <a:lnTo>
                    <a:pt x="432" y="22"/>
                  </a:lnTo>
                  <a:lnTo>
                    <a:pt x="332" y="0"/>
                  </a:lnTo>
                  <a:lnTo>
                    <a:pt x="199" y="33"/>
                  </a:lnTo>
                  <a:lnTo>
                    <a:pt x="89" y="111"/>
                  </a:lnTo>
                  <a:lnTo>
                    <a:pt x="22" y="234"/>
                  </a:lnTo>
                  <a:lnTo>
                    <a:pt x="0" y="367"/>
                  </a:lnTo>
                  <a:lnTo>
                    <a:pt x="22" y="523"/>
                  </a:lnTo>
                  <a:lnTo>
                    <a:pt x="100" y="635"/>
                  </a:lnTo>
                  <a:lnTo>
                    <a:pt x="211" y="713"/>
                  </a:lnTo>
                  <a:lnTo>
                    <a:pt x="344" y="746"/>
                  </a:lnTo>
                  <a:lnTo>
                    <a:pt x="443" y="724"/>
                  </a:lnTo>
                  <a:lnTo>
                    <a:pt x="521" y="679"/>
                  </a:lnTo>
                  <a:lnTo>
                    <a:pt x="576" y="624"/>
                  </a:lnTo>
                  <a:lnTo>
                    <a:pt x="610" y="568"/>
                  </a:lnTo>
                  <a:lnTo>
                    <a:pt x="610" y="523"/>
                  </a:lnTo>
                  <a:lnTo>
                    <a:pt x="598" y="512"/>
                  </a:lnTo>
                  <a:lnTo>
                    <a:pt x="587" y="512"/>
                  </a:lnTo>
                  <a:lnTo>
                    <a:pt x="576" y="523"/>
                  </a:lnTo>
                  <a:lnTo>
                    <a:pt x="576" y="534"/>
                  </a:lnTo>
                  <a:lnTo>
                    <a:pt x="532" y="612"/>
                  </a:lnTo>
                  <a:lnTo>
                    <a:pt x="477" y="668"/>
                  </a:lnTo>
                  <a:lnTo>
                    <a:pt x="421" y="690"/>
                  </a:lnTo>
                  <a:lnTo>
                    <a:pt x="377" y="701"/>
                  </a:lnTo>
                  <a:lnTo>
                    <a:pt x="355" y="701"/>
                  </a:lnTo>
                  <a:lnTo>
                    <a:pt x="277" y="690"/>
                  </a:lnTo>
                  <a:lnTo>
                    <a:pt x="222" y="646"/>
                  </a:lnTo>
                  <a:lnTo>
                    <a:pt x="177" y="590"/>
                  </a:lnTo>
                  <a:lnTo>
                    <a:pt x="144" y="512"/>
                  </a:lnTo>
                  <a:lnTo>
                    <a:pt x="133" y="423"/>
                  </a:lnTo>
                  <a:lnTo>
                    <a:pt x="122" y="356"/>
                  </a:lnTo>
                  <a:lnTo>
                    <a:pt x="576" y="356"/>
                  </a:lnTo>
                  <a:close/>
                  <a:moveTo>
                    <a:pt x="133" y="323"/>
                  </a:moveTo>
                  <a:lnTo>
                    <a:pt x="155" y="200"/>
                  </a:lnTo>
                  <a:lnTo>
                    <a:pt x="188" y="122"/>
                  </a:lnTo>
                  <a:lnTo>
                    <a:pt x="233" y="67"/>
                  </a:lnTo>
                  <a:lnTo>
                    <a:pt x="288" y="44"/>
                  </a:lnTo>
                  <a:lnTo>
                    <a:pt x="332" y="44"/>
                  </a:lnTo>
                  <a:lnTo>
                    <a:pt x="410" y="67"/>
                  </a:lnTo>
                  <a:lnTo>
                    <a:pt x="465" y="122"/>
                  </a:lnTo>
                  <a:lnTo>
                    <a:pt x="488" y="189"/>
                  </a:lnTo>
                  <a:lnTo>
                    <a:pt x="510" y="267"/>
                  </a:lnTo>
                  <a:lnTo>
                    <a:pt x="510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94" name="Freeform 126"/>
            <p:cNvSpPr>
              <a:spLocks noEditPoints="1"/>
            </p:cNvSpPr>
            <p:nvPr/>
          </p:nvSpPr>
          <p:spPr bwMode="auto">
            <a:xfrm>
              <a:off x="32859" y="12614"/>
              <a:ext cx="798" cy="1025"/>
            </a:xfrm>
            <a:custGeom>
              <a:avLst/>
              <a:gdLst/>
              <a:ahLst/>
              <a:cxnLst>
                <a:cxn ang="0">
                  <a:pos x="555" y="613"/>
                </a:cxn>
                <a:cxn ang="0">
                  <a:pos x="555" y="936"/>
                </a:cxn>
                <a:cxn ang="0">
                  <a:pos x="543" y="958"/>
                </a:cxn>
                <a:cxn ang="0">
                  <a:pos x="532" y="969"/>
                </a:cxn>
                <a:cxn ang="0">
                  <a:pos x="477" y="969"/>
                </a:cxn>
                <a:cxn ang="0">
                  <a:pos x="433" y="980"/>
                </a:cxn>
                <a:cxn ang="0">
                  <a:pos x="433" y="1025"/>
                </a:cxn>
                <a:cxn ang="0">
                  <a:pos x="798" y="1025"/>
                </a:cxn>
                <a:cxn ang="0">
                  <a:pos x="798" y="980"/>
                </a:cxn>
                <a:cxn ang="0">
                  <a:pos x="754" y="980"/>
                </a:cxn>
                <a:cxn ang="0">
                  <a:pos x="710" y="969"/>
                </a:cxn>
                <a:cxn ang="0">
                  <a:pos x="688" y="969"/>
                </a:cxn>
                <a:cxn ang="0">
                  <a:pos x="676" y="958"/>
                </a:cxn>
                <a:cxn ang="0">
                  <a:pos x="665" y="936"/>
                </a:cxn>
                <a:cxn ang="0">
                  <a:pos x="665" y="0"/>
                </a:cxn>
                <a:cxn ang="0">
                  <a:pos x="632" y="0"/>
                </a:cxn>
                <a:cxn ang="0">
                  <a:pos x="577" y="145"/>
                </a:cxn>
                <a:cxn ang="0">
                  <a:pos x="555" y="100"/>
                </a:cxn>
                <a:cxn ang="0">
                  <a:pos x="510" y="56"/>
                </a:cxn>
                <a:cxn ang="0">
                  <a:pos x="444" y="22"/>
                </a:cxn>
                <a:cxn ang="0">
                  <a:pos x="355" y="0"/>
                </a:cxn>
                <a:cxn ang="0">
                  <a:pos x="222" y="33"/>
                </a:cxn>
                <a:cxn ang="0">
                  <a:pos x="111" y="111"/>
                </a:cxn>
                <a:cxn ang="0">
                  <a:pos x="34" y="223"/>
                </a:cxn>
                <a:cxn ang="0">
                  <a:pos x="0" y="367"/>
                </a:cxn>
                <a:cxn ang="0">
                  <a:pos x="34" y="512"/>
                </a:cxn>
                <a:cxn ang="0">
                  <a:pos x="100" y="624"/>
                </a:cxn>
                <a:cxn ang="0">
                  <a:pos x="211" y="702"/>
                </a:cxn>
                <a:cxn ang="0">
                  <a:pos x="344" y="735"/>
                </a:cxn>
                <a:cxn ang="0">
                  <a:pos x="444" y="713"/>
                </a:cxn>
                <a:cxn ang="0">
                  <a:pos x="510" y="668"/>
                </a:cxn>
                <a:cxn ang="0">
                  <a:pos x="555" y="613"/>
                </a:cxn>
                <a:cxn ang="0">
                  <a:pos x="566" y="267"/>
                </a:cxn>
                <a:cxn ang="0">
                  <a:pos x="566" y="490"/>
                </a:cxn>
                <a:cxn ang="0">
                  <a:pos x="555" y="535"/>
                </a:cxn>
                <a:cxn ang="0">
                  <a:pos x="543" y="568"/>
                </a:cxn>
                <a:cxn ang="0">
                  <a:pos x="499" y="635"/>
                </a:cxn>
                <a:cxn ang="0">
                  <a:pos x="488" y="646"/>
                </a:cxn>
                <a:cxn ang="0">
                  <a:pos x="455" y="668"/>
                </a:cxn>
                <a:cxn ang="0">
                  <a:pos x="433" y="679"/>
                </a:cxn>
                <a:cxn ang="0">
                  <a:pos x="399" y="690"/>
                </a:cxn>
                <a:cxn ang="0">
                  <a:pos x="355" y="690"/>
                </a:cxn>
                <a:cxn ang="0">
                  <a:pos x="266" y="668"/>
                </a:cxn>
                <a:cxn ang="0">
                  <a:pos x="200" y="601"/>
                </a:cxn>
                <a:cxn ang="0">
                  <a:pos x="155" y="501"/>
                </a:cxn>
                <a:cxn ang="0">
                  <a:pos x="133" y="367"/>
                </a:cxn>
                <a:cxn ang="0">
                  <a:pos x="155" y="234"/>
                </a:cxn>
                <a:cxn ang="0">
                  <a:pos x="211" y="134"/>
                </a:cxn>
                <a:cxn ang="0">
                  <a:pos x="277" y="67"/>
                </a:cxn>
                <a:cxn ang="0">
                  <a:pos x="366" y="44"/>
                </a:cxn>
                <a:cxn ang="0">
                  <a:pos x="455" y="67"/>
                </a:cxn>
                <a:cxn ang="0">
                  <a:pos x="510" y="122"/>
                </a:cxn>
                <a:cxn ang="0">
                  <a:pos x="555" y="200"/>
                </a:cxn>
                <a:cxn ang="0">
                  <a:pos x="566" y="267"/>
                </a:cxn>
              </a:cxnLst>
              <a:rect l="0" t="0" r="r" b="b"/>
              <a:pathLst>
                <a:path w="798" h="1025">
                  <a:moveTo>
                    <a:pt x="555" y="613"/>
                  </a:moveTo>
                  <a:lnTo>
                    <a:pt x="555" y="936"/>
                  </a:lnTo>
                  <a:lnTo>
                    <a:pt x="543" y="958"/>
                  </a:lnTo>
                  <a:lnTo>
                    <a:pt x="532" y="969"/>
                  </a:lnTo>
                  <a:lnTo>
                    <a:pt x="477" y="969"/>
                  </a:lnTo>
                  <a:lnTo>
                    <a:pt x="433" y="980"/>
                  </a:lnTo>
                  <a:lnTo>
                    <a:pt x="433" y="1025"/>
                  </a:lnTo>
                  <a:lnTo>
                    <a:pt x="798" y="1025"/>
                  </a:lnTo>
                  <a:lnTo>
                    <a:pt x="798" y="980"/>
                  </a:lnTo>
                  <a:lnTo>
                    <a:pt x="754" y="980"/>
                  </a:lnTo>
                  <a:lnTo>
                    <a:pt x="710" y="969"/>
                  </a:lnTo>
                  <a:lnTo>
                    <a:pt x="688" y="969"/>
                  </a:lnTo>
                  <a:lnTo>
                    <a:pt x="676" y="958"/>
                  </a:lnTo>
                  <a:lnTo>
                    <a:pt x="665" y="936"/>
                  </a:lnTo>
                  <a:lnTo>
                    <a:pt x="665" y="0"/>
                  </a:lnTo>
                  <a:lnTo>
                    <a:pt x="632" y="0"/>
                  </a:lnTo>
                  <a:lnTo>
                    <a:pt x="577" y="145"/>
                  </a:lnTo>
                  <a:lnTo>
                    <a:pt x="555" y="100"/>
                  </a:lnTo>
                  <a:lnTo>
                    <a:pt x="510" y="56"/>
                  </a:lnTo>
                  <a:lnTo>
                    <a:pt x="444" y="22"/>
                  </a:lnTo>
                  <a:lnTo>
                    <a:pt x="355" y="0"/>
                  </a:lnTo>
                  <a:lnTo>
                    <a:pt x="222" y="33"/>
                  </a:lnTo>
                  <a:lnTo>
                    <a:pt x="111" y="111"/>
                  </a:lnTo>
                  <a:lnTo>
                    <a:pt x="34" y="223"/>
                  </a:lnTo>
                  <a:lnTo>
                    <a:pt x="0" y="367"/>
                  </a:lnTo>
                  <a:lnTo>
                    <a:pt x="34" y="512"/>
                  </a:lnTo>
                  <a:lnTo>
                    <a:pt x="100" y="624"/>
                  </a:lnTo>
                  <a:lnTo>
                    <a:pt x="211" y="702"/>
                  </a:lnTo>
                  <a:lnTo>
                    <a:pt x="344" y="735"/>
                  </a:lnTo>
                  <a:lnTo>
                    <a:pt x="444" y="713"/>
                  </a:lnTo>
                  <a:lnTo>
                    <a:pt x="510" y="668"/>
                  </a:lnTo>
                  <a:lnTo>
                    <a:pt x="555" y="613"/>
                  </a:lnTo>
                  <a:close/>
                  <a:moveTo>
                    <a:pt x="566" y="267"/>
                  </a:moveTo>
                  <a:lnTo>
                    <a:pt x="566" y="490"/>
                  </a:lnTo>
                  <a:lnTo>
                    <a:pt x="555" y="535"/>
                  </a:lnTo>
                  <a:lnTo>
                    <a:pt x="543" y="568"/>
                  </a:lnTo>
                  <a:lnTo>
                    <a:pt x="499" y="635"/>
                  </a:lnTo>
                  <a:lnTo>
                    <a:pt x="488" y="646"/>
                  </a:lnTo>
                  <a:lnTo>
                    <a:pt x="455" y="668"/>
                  </a:lnTo>
                  <a:lnTo>
                    <a:pt x="433" y="679"/>
                  </a:lnTo>
                  <a:lnTo>
                    <a:pt x="399" y="690"/>
                  </a:lnTo>
                  <a:lnTo>
                    <a:pt x="355" y="690"/>
                  </a:lnTo>
                  <a:lnTo>
                    <a:pt x="266" y="668"/>
                  </a:lnTo>
                  <a:lnTo>
                    <a:pt x="200" y="601"/>
                  </a:lnTo>
                  <a:lnTo>
                    <a:pt x="155" y="501"/>
                  </a:lnTo>
                  <a:lnTo>
                    <a:pt x="133" y="367"/>
                  </a:lnTo>
                  <a:lnTo>
                    <a:pt x="155" y="234"/>
                  </a:lnTo>
                  <a:lnTo>
                    <a:pt x="211" y="134"/>
                  </a:lnTo>
                  <a:lnTo>
                    <a:pt x="277" y="67"/>
                  </a:lnTo>
                  <a:lnTo>
                    <a:pt x="366" y="44"/>
                  </a:lnTo>
                  <a:lnTo>
                    <a:pt x="455" y="67"/>
                  </a:lnTo>
                  <a:lnTo>
                    <a:pt x="510" y="122"/>
                  </a:lnTo>
                  <a:lnTo>
                    <a:pt x="555" y="200"/>
                  </a:lnTo>
                  <a:lnTo>
                    <a:pt x="566" y="2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95" name="Freeform 127"/>
            <p:cNvSpPr>
              <a:spLocks/>
            </p:cNvSpPr>
            <p:nvPr/>
          </p:nvSpPr>
          <p:spPr bwMode="auto">
            <a:xfrm>
              <a:off x="33702" y="12614"/>
              <a:ext cx="809" cy="735"/>
            </a:xfrm>
            <a:custGeom>
              <a:avLst/>
              <a:gdLst/>
              <a:ahLst/>
              <a:cxnLst>
                <a:cxn ang="0">
                  <a:pos x="576" y="590"/>
                </a:cxn>
                <a:cxn ang="0">
                  <a:pos x="576" y="735"/>
                </a:cxn>
                <a:cxn ang="0">
                  <a:pos x="809" y="713"/>
                </a:cxn>
                <a:cxn ang="0">
                  <a:pos x="809" y="668"/>
                </a:cxn>
                <a:cxn ang="0">
                  <a:pos x="765" y="668"/>
                </a:cxn>
                <a:cxn ang="0">
                  <a:pos x="720" y="657"/>
                </a:cxn>
                <a:cxn ang="0">
                  <a:pos x="698" y="646"/>
                </a:cxn>
                <a:cxn ang="0">
                  <a:pos x="687" y="635"/>
                </a:cxn>
                <a:cxn ang="0">
                  <a:pos x="687" y="0"/>
                </a:cxn>
                <a:cxn ang="0">
                  <a:pos x="443" y="22"/>
                </a:cxn>
                <a:cxn ang="0">
                  <a:pos x="443" y="67"/>
                </a:cxn>
                <a:cxn ang="0">
                  <a:pos x="487" y="67"/>
                </a:cxn>
                <a:cxn ang="0">
                  <a:pos x="532" y="78"/>
                </a:cxn>
                <a:cxn ang="0">
                  <a:pos x="554" y="89"/>
                </a:cxn>
                <a:cxn ang="0">
                  <a:pos x="565" y="100"/>
                </a:cxn>
                <a:cxn ang="0">
                  <a:pos x="565" y="122"/>
                </a:cxn>
                <a:cxn ang="0">
                  <a:pos x="576" y="156"/>
                </a:cxn>
                <a:cxn ang="0">
                  <a:pos x="576" y="445"/>
                </a:cxn>
                <a:cxn ang="0">
                  <a:pos x="565" y="546"/>
                </a:cxn>
                <a:cxn ang="0">
                  <a:pos x="521" y="624"/>
                </a:cxn>
                <a:cxn ang="0">
                  <a:pos x="454" y="679"/>
                </a:cxn>
                <a:cxn ang="0">
                  <a:pos x="377" y="690"/>
                </a:cxn>
                <a:cxn ang="0">
                  <a:pos x="332" y="690"/>
                </a:cxn>
                <a:cxn ang="0">
                  <a:pos x="299" y="679"/>
                </a:cxn>
                <a:cxn ang="0">
                  <a:pos x="277" y="668"/>
                </a:cxn>
                <a:cxn ang="0">
                  <a:pos x="255" y="646"/>
                </a:cxn>
                <a:cxn ang="0">
                  <a:pos x="244" y="624"/>
                </a:cxn>
                <a:cxn ang="0">
                  <a:pos x="244" y="568"/>
                </a:cxn>
                <a:cxn ang="0">
                  <a:pos x="233" y="535"/>
                </a:cxn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99" y="78"/>
                </a:cxn>
                <a:cxn ang="0">
                  <a:pos x="122" y="100"/>
                </a:cxn>
                <a:cxn ang="0">
                  <a:pos x="122" y="167"/>
                </a:cxn>
                <a:cxn ang="0">
                  <a:pos x="133" y="223"/>
                </a:cxn>
                <a:cxn ang="0">
                  <a:pos x="133" y="579"/>
                </a:cxn>
                <a:cxn ang="0">
                  <a:pos x="155" y="646"/>
                </a:cxn>
                <a:cxn ang="0">
                  <a:pos x="199" y="690"/>
                </a:cxn>
                <a:cxn ang="0">
                  <a:pos x="266" y="724"/>
                </a:cxn>
                <a:cxn ang="0">
                  <a:pos x="366" y="735"/>
                </a:cxn>
                <a:cxn ang="0">
                  <a:pos x="454" y="713"/>
                </a:cxn>
                <a:cxn ang="0">
                  <a:pos x="521" y="668"/>
                </a:cxn>
                <a:cxn ang="0">
                  <a:pos x="576" y="590"/>
                </a:cxn>
              </a:cxnLst>
              <a:rect l="0" t="0" r="r" b="b"/>
              <a:pathLst>
                <a:path w="809" h="735">
                  <a:moveTo>
                    <a:pt x="576" y="590"/>
                  </a:moveTo>
                  <a:lnTo>
                    <a:pt x="576" y="735"/>
                  </a:lnTo>
                  <a:lnTo>
                    <a:pt x="809" y="713"/>
                  </a:lnTo>
                  <a:lnTo>
                    <a:pt x="809" y="668"/>
                  </a:lnTo>
                  <a:lnTo>
                    <a:pt x="765" y="668"/>
                  </a:lnTo>
                  <a:lnTo>
                    <a:pt x="720" y="657"/>
                  </a:lnTo>
                  <a:lnTo>
                    <a:pt x="698" y="646"/>
                  </a:lnTo>
                  <a:lnTo>
                    <a:pt x="687" y="635"/>
                  </a:lnTo>
                  <a:lnTo>
                    <a:pt x="687" y="0"/>
                  </a:lnTo>
                  <a:lnTo>
                    <a:pt x="443" y="22"/>
                  </a:lnTo>
                  <a:lnTo>
                    <a:pt x="443" y="67"/>
                  </a:lnTo>
                  <a:lnTo>
                    <a:pt x="487" y="67"/>
                  </a:lnTo>
                  <a:lnTo>
                    <a:pt x="532" y="78"/>
                  </a:lnTo>
                  <a:lnTo>
                    <a:pt x="554" y="89"/>
                  </a:lnTo>
                  <a:lnTo>
                    <a:pt x="565" y="100"/>
                  </a:lnTo>
                  <a:lnTo>
                    <a:pt x="565" y="122"/>
                  </a:lnTo>
                  <a:lnTo>
                    <a:pt x="576" y="156"/>
                  </a:lnTo>
                  <a:lnTo>
                    <a:pt x="576" y="445"/>
                  </a:lnTo>
                  <a:lnTo>
                    <a:pt x="565" y="546"/>
                  </a:lnTo>
                  <a:lnTo>
                    <a:pt x="521" y="624"/>
                  </a:lnTo>
                  <a:lnTo>
                    <a:pt x="454" y="679"/>
                  </a:lnTo>
                  <a:lnTo>
                    <a:pt x="377" y="690"/>
                  </a:lnTo>
                  <a:lnTo>
                    <a:pt x="332" y="690"/>
                  </a:lnTo>
                  <a:lnTo>
                    <a:pt x="299" y="679"/>
                  </a:lnTo>
                  <a:lnTo>
                    <a:pt x="277" y="668"/>
                  </a:lnTo>
                  <a:lnTo>
                    <a:pt x="255" y="646"/>
                  </a:lnTo>
                  <a:lnTo>
                    <a:pt x="244" y="624"/>
                  </a:lnTo>
                  <a:lnTo>
                    <a:pt x="244" y="568"/>
                  </a:lnTo>
                  <a:lnTo>
                    <a:pt x="233" y="535"/>
                  </a:lnTo>
                  <a:lnTo>
                    <a:pt x="233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99" y="78"/>
                  </a:lnTo>
                  <a:lnTo>
                    <a:pt x="122" y="100"/>
                  </a:lnTo>
                  <a:lnTo>
                    <a:pt x="122" y="167"/>
                  </a:lnTo>
                  <a:lnTo>
                    <a:pt x="133" y="223"/>
                  </a:lnTo>
                  <a:lnTo>
                    <a:pt x="133" y="579"/>
                  </a:lnTo>
                  <a:lnTo>
                    <a:pt x="155" y="646"/>
                  </a:lnTo>
                  <a:lnTo>
                    <a:pt x="199" y="690"/>
                  </a:lnTo>
                  <a:lnTo>
                    <a:pt x="266" y="724"/>
                  </a:lnTo>
                  <a:lnTo>
                    <a:pt x="366" y="735"/>
                  </a:lnTo>
                  <a:lnTo>
                    <a:pt x="454" y="713"/>
                  </a:lnTo>
                  <a:lnTo>
                    <a:pt x="521" y="668"/>
                  </a:lnTo>
                  <a:lnTo>
                    <a:pt x="576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96" name="Freeform 128"/>
            <p:cNvSpPr>
              <a:spLocks noEditPoints="1"/>
            </p:cNvSpPr>
            <p:nvPr/>
          </p:nvSpPr>
          <p:spPr bwMode="auto">
            <a:xfrm>
              <a:off x="34600" y="12258"/>
              <a:ext cx="332" cy="1069"/>
            </a:xfrm>
            <a:custGeom>
              <a:avLst/>
              <a:gdLst/>
              <a:ahLst/>
              <a:cxnLst>
                <a:cxn ang="0">
                  <a:pos x="221" y="356"/>
                </a:cxn>
                <a:cxn ang="0">
                  <a:pos x="0" y="378"/>
                </a:cxn>
                <a:cxn ang="0">
                  <a:pos x="0" y="423"/>
                </a:cxn>
                <a:cxn ang="0">
                  <a:pos x="44" y="423"/>
                </a:cxn>
                <a:cxn ang="0">
                  <a:pos x="77" y="434"/>
                </a:cxn>
                <a:cxn ang="0">
                  <a:pos x="99" y="445"/>
                </a:cxn>
                <a:cxn ang="0">
                  <a:pos x="110" y="456"/>
                </a:cxn>
                <a:cxn ang="0">
                  <a:pos x="122" y="478"/>
                </a:cxn>
                <a:cxn ang="0">
                  <a:pos x="122" y="980"/>
                </a:cxn>
                <a:cxn ang="0">
                  <a:pos x="110" y="1002"/>
                </a:cxn>
                <a:cxn ang="0">
                  <a:pos x="88" y="1013"/>
                </a:cxn>
                <a:cxn ang="0">
                  <a:pos x="44" y="1013"/>
                </a:cxn>
                <a:cxn ang="0">
                  <a:pos x="0" y="1024"/>
                </a:cxn>
                <a:cxn ang="0">
                  <a:pos x="0" y="1069"/>
                </a:cxn>
                <a:cxn ang="0">
                  <a:pos x="332" y="1069"/>
                </a:cxn>
                <a:cxn ang="0">
                  <a:pos x="332" y="1024"/>
                </a:cxn>
                <a:cxn ang="0">
                  <a:pos x="288" y="1024"/>
                </a:cxn>
                <a:cxn ang="0">
                  <a:pos x="255" y="1013"/>
                </a:cxn>
                <a:cxn ang="0">
                  <a:pos x="243" y="1013"/>
                </a:cxn>
                <a:cxn ang="0">
                  <a:pos x="232" y="991"/>
                </a:cxn>
                <a:cxn ang="0">
                  <a:pos x="221" y="980"/>
                </a:cxn>
                <a:cxn ang="0">
                  <a:pos x="221" y="946"/>
                </a:cxn>
                <a:cxn ang="0">
                  <a:pos x="221" y="356"/>
                </a:cxn>
                <a:cxn ang="0">
                  <a:pos x="232" y="77"/>
                </a:cxn>
                <a:cxn ang="0">
                  <a:pos x="221" y="44"/>
                </a:cxn>
                <a:cxn ang="0">
                  <a:pos x="210" y="22"/>
                </a:cxn>
                <a:cxn ang="0">
                  <a:pos x="177" y="0"/>
                </a:cxn>
                <a:cxn ang="0">
                  <a:pos x="122" y="0"/>
                </a:cxn>
                <a:cxn ang="0">
                  <a:pos x="99" y="11"/>
                </a:cxn>
                <a:cxn ang="0">
                  <a:pos x="77" y="33"/>
                </a:cxn>
                <a:cxn ang="0">
                  <a:pos x="66" y="55"/>
                </a:cxn>
                <a:cxn ang="0">
                  <a:pos x="66" y="111"/>
                </a:cxn>
                <a:cxn ang="0">
                  <a:pos x="110" y="155"/>
                </a:cxn>
                <a:cxn ang="0">
                  <a:pos x="144" y="167"/>
                </a:cxn>
                <a:cxn ang="0">
                  <a:pos x="210" y="144"/>
                </a:cxn>
                <a:cxn ang="0">
                  <a:pos x="232" y="77"/>
                </a:cxn>
              </a:cxnLst>
              <a:rect l="0" t="0" r="r" b="b"/>
              <a:pathLst>
                <a:path w="332" h="1069">
                  <a:moveTo>
                    <a:pt x="221" y="356"/>
                  </a:moveTo>
                  <a:lnTo>
                    <a:pt x="0" y="378"/>
                  </a:lnTo>
                  <a:lnTo>
                    <a:pt x="0" y="423"/>
                  </a:lnTo>
                  <a:lnTo>
                    <a:pt x="44" y="423"/>
                  </a:lnTo>
                  <a:lnTo>
                    <a:pt x="77" y="434"/>
                  </a:lnTo>
                  <a:lnTo>
                    <a:pt x="99" y="445"/>
                  </a:lnTo>
                  <a:lnTo>
                    <a:pt x="110" y="456"/>
                  </a:lnTo>
                  <a:lnTo>
                    <a:pt x="122" y="478"/>
                  </a:lnTo>
                  <a:lnTo>
                    <a:pt x="122" y="980"/>
                  </a:lnTo>
                  <a:lnTo>
                    <a:pt x="110" y="1002"/>
                  </a:lnTo>
                  <a:lnTo>
                    <a:pt x="88" y="1013"/>
                  </a:lnTo>
                  <a:lnTo>
                    <a:pt x="44" y="1013"/>
                  </a:lnTo>
                  <a:lnTo>
                    <a:pt x="0" y="1024"/>
                  </a:lnTo>
                  <a:lnTo>
                    <a:pt x="0" y="1069"/>
                  </a:lnTo>
                  <a:lnTo>
                    <a:pt x="332" y="1069"/>
                  </a:lnTo>
                  <a:lnTo>
                    <a:pt x="332" y="1024"/>
                  </a:lnTo>
                  <a:lnTo>
                    <a:pt x="288" y="1024"/>
                  </a:lnTo>
                  <a:lnTo>
                    <a:pt x="255" y="1013"/>
                  </a:lnTo>
                  <a:lnTo>
                    <a:pt x="243" y="1013"/>
                  </a:lnTo>
                  <a:lnTo>
                    <a:pt x="232" y="991"/>
                  </a:lnTo>
                  <a:lnTo>
                    <a:pt x="221" y="980"/>
                  </a:lnTo>
                  <a:lnTo>
                    <a:pt x="221" y="946"/>
                  </a:lnTo>
                  <a:lnTo>
                    <a:pt x="221" y="356"/>
                  </a:lnTo>
                  <a:close/>
                  <a:moveTo>
                    <a:pt x="232" y="77"/>
                  </a:moveTo>
                  <a:lnTo>
                    <a:pt x="221" y="44"/>
                  </a:lnTo>
                  <a:lnTo>
                    <a:pt x="210" y="22"/>
                  </a:lnTo>
                  <a:lnTo>
                    <a:pt x="177" y="0"/>
                  </a:lnTo>
                  <a:lnTo>
                    <a:pt x="122" y="0"/>
                  </a:lnTo>
                  <a:lnTo>
                    <a:pt x="99" y="11"/>
                  </a:lnTo>
                  <a:lnTo>
                    <a:pt x="77" y="33"/>
                  </a:lnTo>
                  <a:lnTo>
                    <a:pt x="66" y="55"/>
                  </a:lnTo>
                  <a:lnTo>
                    <a:pt x="66" y="111"/>
                  </a:lnTo>
                  <a:lnTo>
                    <a:pt x="110" y="155"/>
                  </a:lnTo>
                  <a:lnTo>
                    <a:pt x="144" y="167"/>
                  </a:lnTo>
                  <a:lnTo>
                    <a:pt x="210" y="144"/>
                  </a:lnTo>
                  <a:lnTo>
                    <a:pt x="232" y="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97" name="Freeform 129"/>
            <p:cNvSpPr>
              <a:spLocks/>
            </p:cNvSpPr>
            <p:nvPr/>
          </p:nvSpPr>
          <p:spPr bwMode="auto">
            <a:xfrm>
              <a:off x="35032" y="12614"/>
              <a:ext cx="532" cy="713"/>
            </a:xfrm>
            <a:custGeom>
              <a:avLst/>
              <a:gdLst/>
              <a:ahLst/>
              <a:cxnLst>
                <a:cxn ang="0">
                  <a:pos x="233" y="590"/>
                </a:cxn>
                <a:cxn ang="0">
                  <a:pos x="233" y="345"/>
                </a:cxn>
                <a:cxn ang="0">
                  <a:pos x="244" y="223"/>
                </a:cxn>
                <a:cxn ang="0">
                  <a:pos x="277" y="134"/>
                </a:cxn>
                <a:cxn ang="0">
                  <a:pos x="332" y="67"/>
                </a:cxn>
                <a:cxn ang="0">
                  <a:pos x="421" y="33"/>
                </a:cxn>
                <a:cxn ang="0">
                  <a:pos x="432" y="33"/>
                </a:cxn>
                <a:cxn ang="0">
                  <a:pos x="432" y="44"/>
                </a:cxn>
                <a:cxn ang="0">
                  <a:pos x="421" y="44"/>
                </a:cxn>
                <a:cxn ang="0">
                  <a:pos x="410" y="56"/>
                </a:cxn>
                <a:cxn ang="0">
                  <a:pos x="399" y="78"/>
                </a:cxn>
                <a:cxn ang="0">
                  <a:pos x="399" y="134"/>
                </a:cxn>
                <a:cxn ang="0">
                  <a:pos x="421" y="156"/>
                </a:cxn>
                <a:cxn ang="0">
                  <a:pos x="443" y="167"/>
                </a:cxn>
                <a:cxn ang="0">
                  <a:pos x="488" y="167"/>
                </a:cxn>
                <a:cxn ang="0">
                  <a:pos x="499" y="156"/>
                </a:cxn>
                <a:cxn ang="0">
                  <a:pos x="521" y="145"/>
                </a:cxn>
                <a:cxn ang="0">
                  <a:pos x="532" y="122"/>
                </a:cxn>
                <a:cxn ang="0">
                  <a:pos x="532" y="67"/>
                </a:cxn>
                <a:cxn ang="0">
                  <a:pos x="488" y="22"/>
                </a:cxn>
                <a:cxn ang="0">
                  <a:pos x="421" y="0"/>
                </a:cxn>
                <a:cxn ang="0">
                  <a:pos x="344" y="22"/>
                </a:cxn>
                <a:cxn ang="0">
                  <a:pos x="288" y="67"/>
                </a:cxn>
                <a:cxn ang="0">
                  <a:pos x="244" y="122"/>
                </a:cxn>
                <a:cxn ang="0">
                  <a:pos x="222" y="178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7" y="78"/>
                </a:cxn>
                <a:cxn ang="0">
                  <a:pos x="100" y="89"/>
                </a:cxn>
                <a:cxn ang="0">
                  <a:pos x="111" y="100"/>
                </a:cxn>
                <a:cxn ang="0">
                  <a:pos x="122" y="122"/>
                </a:cxn>
                <a:cxn ang="0">
                  <a:pos x="122" y="624"/>
                </a:cxn>
                <a:cxn ang="0">
                  <a:pos x="111" y="646"/>
                </a:cxn>
                <a:cxn ang="0">
                  <a:pos x="89" y="657"/>
                </a:cxn>
                <a:cxn ang="0">
                  <a:pos x="55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8"/>
                </a:cxn>
                <a:cxn ang="0">
                  <a:pos x="299" y="668"/>
                </a:cxn>
                <a:cxn ang="0">
                  <a:pos x="266" y="657"/>
                </a:cxn>
                <a:cxn ang="0">
                  <a:pos x="244" y="646"/>
                </a:cxn>
                <a:cxn ang="0">
                  <a:pos x="233" y="635"/>
                </a:cxn>
                <a:cxn ang="0">
                  <a:pos x="233" y="590"/>
                </a:cxn>
              </a:cxnLst>
              <a:rect l="0" t="0" r="r" b="b"/>
              <a:pathLst>
                <a:path w="532" h="713">
                  <a:moveTo>
                    <a:pt x="233" y="590"/>
                  </a:moveTo>
                  <a:lnTo>
                    <a:pt x="233" y="345"/>
                  </a:lnTo>
                  <a:lnTo>
                    <a:pt x="244" y="223"/>
                  </a:lnTo>
                  <a:lnTo>
                    <a:pt x="277" y="134"/>
                  </a:lnTo>
                  <a:lnTo>
                    <a:pt x="332" y="67"/>
                  </a:lnTo>
                  <a:lnTo>
                    <a:pt x="421" y="33"/>
                  </a:lnTo>
                  <a:lnTo>
                    <a:pt x="432" y="33"/>
                  </a:lnTo>
                  <a:lnTo>
                    <a:pt x="432" y="44"/>
                  </a:lnTo>
                  <a:lnTo>
                    <a:pt x="421" y="44"/>
                  </a:lnTo>
                  <a:lnTo>
                    <a:pt x="410" y="56"/>
                  </a:lnTo>
                  <a:lnTo>
                    <a:pt x="399" y="78"/>
                  </a:lnTo>
                  <a:lnTo>
                    <a:pt x="399" y="134"/>
                  </a:lnTo>
                  <a:lnTo>
                    <a:pt x="421" y="156"/>
                  </a:lnTo>
                  <a:lnTo>
                    <a:pt x="443" y="167"/>
                  </a:lnTo>
                  <a:lnTo>
                    <a:pt x="488" y="167"/>
                  </a:lnTo>
                  <a:lnTo>
                    <a:pt x="499" y="156"/>
                  </a:lnTo>
                  <a:lnTo>
                    <a:pt x="521" y="145"/>
                  </a:lnTo>
                  <a:lnTo>
                    <a:pt x="532" y="122"/>
                  </a:lnTo>
                  <a:lnTo>
                    <a:pt x="532" y="67"/>
                  </a:lnTo>
                  <a:lnTo>
                    <a:pt x="488" y="22"/>
                  </a:lnTo>
                  <a:lnTo>
                    <a:pt x="421" y="0"/>
                  </a:lnTo>
                  <a:lnTo>
                    <a:pt x="344" y="22"/>
                  </a:lnTo>
                  <a:lnTo>
                    <a:pt x="288" y="67"/>
                  </a:lnTo>
                  <a:lnTo>
                    <a:pt x="244" y="122"/>
                  </a:lnTo>
                  <a:lnTo>
                    <a:pt x="222" y="178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7" y="78"/>
                  </a:lnTo>
                  <a:lnTo>
                    <a:pt x="100" y="89"/>
                  </a:lnTo>
                  <a:lnTo>
                    <a:pt x="111" y="100"/>
                  </a:lnTo>
                  <a:lnTo>
                    <a:pt x="122" y="122"/>
                  </a:lnTo>
                  <a:lnTo>
                    <a:pt x="122" y="624"/>
                  </a:lnTo>
                  <a:lnTo>
                    <a:pt x="111" y="646"/>
                  </a:lnTo>
                  <a:lnTo>
                    <a:pt x="89" y="657"/>
                  </a:lnTo>
                  <a:lnTo>
                    <a:pt x="55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8"/>
                  </a:lnTo>
                  <a:lnTo>
                    <a:pt x="299" y="668"/>
                  </a:lnTo>
                  <a:lnTo>
                    <a:pt x="266" y="657"/>
                  </a:lnTo>
                  <a:lnTo>
                    <a:pt x="244" y="646"/>
                  </a:lnTo>
                  <a:lnTo>
                    <a:pt x="233" y="635"/>
                  </a:lnTo>
                  <a:lnTo>
                    <a:pt x="233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98" name="Freeform 130"/>
            <p:cNvSpPr>
              <a:spLocks noEditPoints="1"/>
            </p:cNvSpPr>
            <p:nvPr/>
          </p:nvSpPr>
          <p:spPr bwMode="auto">
            <a:xfrm>
              <a:off x="35653" y="12603"/>
              <a:ext cx="620" cy="746"/>
            </a:xfrm>
            <a:custGeom>
              <a:avLst/>
              <a:gdLst/>
              <a:ahLst/>
              <a:cxnLst>
                <a:cxn ang="0">
                  <a:pos x="587" y="356"/>
                </a:cxn>
                <a:cxn ang="0">
                  <a:pos x="609" y="356"/>
                </a:cxn>
                <a:cxn ang="0">
                  <a:pos x="620" y="345"/>
                </a:cxn>
                <a:cxn ang="0">
                  <a:pos x="620" y="323"/>
                </a:cxn>
                <a:cxn ang="0">
                  <a:pos x="609" y="223"/>
                </a:cxn>
                <a:cxn ang="0">
                  <a:pos x="576" y="145"/>
                </a:cxn>
                <a:cxn ang="0">
                  <a:pos x="521" y="67"/>
                </a:cxn>
                <a:cxn ang="0">
                  <a:pos x="443" y="22"/>
                </a:cxn>
                <a:cxn ang="0">
                  <a:pos x="332" y="0"/>
                </a:cxn>
                <a:cxn ang="0">
                  <a:pos x="199" y="33"/>
                </a:cxn>
                <a:cxn ang="0">
                  <a:pos x="99" y="111"/>
                </a:cxn>
                <a:cxn ang="0">
                  <a:pos x="33" y="234"/>
                </a:cxn>
                <a:cxn ang="0">
                  <a:pos x="0" y="367"/>
                </a:cxn>
                <a:cxn ang="0">
                  <a:pos x="33" y="523"/>
                </a:cxn>
                <a:cxn ang="0">
                  <a:pos x="110" y="635"/>
                </a:cxn>
                <a:cxn ang="0">
                  <a:pos x="221" y="713"/>
                </a:cxn>
                <a:cxn ang="0">
                  <a:pos x="354" y="746"/>
                </a:cxn>
                <a:cxn ang="0">
                  <a:pos x="454" y="724"/>
                </a:cxn>
                <a:cxn ang="0">
                  <a:pos x="532" y="679"/>
                </a:cxn>
                <a:cxn ang="0">
                  <a:pos x="587" y="624"/>
                </a:cxn>
                <a:cxn ang="0">
                  <a:pos x="609" y="568"/>
                </a:cxn>
                <a:cxn ang="0">
                  <a:pos x="620" y="534"/>
                </a:cxn>
                <a:cxn ang="0">
                  <a:pos x="620" y="523"/>
                </a:cxn>
                <a:cxn ang="0">
                  <a:pos x="609" y="512"/>
                </a:cxn>
                <a:cxn ang="0">
                  <a:pos x="587" y="512"/>
                </a:cxn>
                <a:cxn ang="0">
                  <a:pos x="587" y="523"/>
                </a:cxn>
                <a:cxn ang="0">
                  <a:pos x="576" y="534"/>
                </a:cxn>
                <a:cxn ang="0">
                  <a:pos x="532" y="612"/>
                </a:cxn>
                <a:cxn ang="0">
                  <a:pos x="487" y="668"/>
                </a:cxn>
                <a:cxn ang="0">
                  <a:pos x="432" y="690"/>
                </a:cxn>
                <a:cxn ang="0">
                  <a:pos x="388" y="701"/>
                </a:cxn>
                <a:cxn ang="0">
                  <a:pos x="365" y="701"/>
                </a:cxn>
                <a:cxn ang="0">
                  <a:pos x="288" y="690"/>
                </a:cxn>
                <a:cxn ang="0">
                  <a:pos x="232" y="646"/>
                </a:cxn>
                <a:cxn ang="0">
                  <a:pos x="188" y="590"/>
                </a:cxn>
                <a:cxn ang="0">
                  <a:pos x="155" y="512"/>
                </a:cxn>
                <a:cxn ang="0">
                  <a:pos x="133" y="423"/>
                </a:cxn>
                <a:cxn ang="0">
                  <a:pos x="133" y="356"/>
                </a:cxn>
                <a:cxn ang="0">
                  <a:pos x="587" y="356"/>
                </a:cxn>
                <a:cxn ang="0">
                  <a:pos x="133" y="323"/>
                </a:cxn>
                <a:cxn ang="0">
                  <a:pos x="155" y="200"/>
                </a:cxn>
                <a:cxn ang="0">
                  <a:pos x="199" y="122"/>
                </a:cxn>
                <a:cxn ang="0">
                  <a:pos x="243" y="67"/>
                </a:cxn>
                <a:cxn ang="0">
                  <a:pos x="299" y="44"/>
                </a:cxn>
                <a:cxn ang="0">
                  <a:pos x="332" y="44"/>
                </a:cxn>
                <a:cxn ang="0">
                  <a:pos x="410" y="55"/>
                </a:cxn>
                <a:cxn ang="0">
                  <a:pos x="454" y="100"/>
                </a:cxn>
                <a:cxn ang="0">
                  <a:pos x="487" y="156"/>
                </a:cxn>
                <a:cxn ang="0">
                  <a:pos x="510" y="223"/>
                </a:cxn>
                <a:cxn ang="0">
                  <a:pos x="510" y="278"/>
                </a:cxn>
                <a:cxn ang="0">
                  <a:pos x="521" y="323"/>
                </a:cxn>
                <a:cxn ang="0">
                  <a:pos x="133" y="323"/>
                </a:cxn>
              </a:cxnLst>
              <a:rect l="0" t="0" r="r" b="b"/>
              <a:pathLst>
                <a:path w="620" h="746">
                  <a:moveTo>
                    <a:pt x="587" y="356"/>
                  </a:moveTo>
                  <a:lnTo>
                    <a:pt x="609" y="356"/>
                  </a:lnTo>
                  <a:lnTo>
                    <a:pt x="620" y="345"/>
                  </a:lnTo>
                  <a:lnTo>
                    <a:pt x="620" y="323"/>
                  </a:lnTo>
                  <a:lnTo>
                    <a:pt x="609" y="223"/>
                  </a:lnTo>
                  <a:lnTo>
                    <a:pt x="576" y="145"/>
                  </a:lnTo>
                  <a:lnTo>
                    <a:pt x="521" y="67"/>
                  </a:lnTo>
                  <a:lnTo>
                    <a:pt x="443" y="22"/>
                  </a:lnTo>
                  <a:lnTo>
                    <a:pt x="332" y="0"/>
                  </a:lnTo>
                  <a:lnTo>
                    <a:pt x="199" y="33"/>
                  </a:lnTo>
                  <a:lnTo>
                    <a:pt x="99" y="111"/>
                  </a:lnTo>
                  <a:lnTo>
                    <a:pt x="33" y="234"/>
                  </a:lnTo>
                  <a:lnTo>
                    <a:pt x="0" y="367"/>
                  </a:lnTo>
                  <a:lnTo>
                    <a:pt x="33" y="523"/>
                  </a:lnTo>
                  <a:lnTo>
                    <a:pt x="110" y="635"/>
                  </a:lnTo>
                  <a:lnTo>
                    <a:pt x="221" y="713"/>
                  </a:lnTo>
                  <a:lnTo>
                    <a:pt x="354" y="746"/>
                  </a:lnTo>
                  <a:lnTo>
                    <a:pt x="454" y="724"/>
                  </a:lnTo>
                  <a:lnTo>
                    <a:pt x="532" y="679"/>
                  </a:lnTo>
                  <a:lnTo>
                    <a:pt x="587" y="624"/>
                  </a:lnTo>
                  <a:lnTo>
                    <a:pt x="609" y="568"/>
                  </a:lnTo>
                  <a:lnTo>
                    <a:pt x="620" y="534"/>
                  </a:lnTo>
                  <a:lnTo>
                    <a:pt x="620" y="523"/>
                  </a:lnTo>
                  <a:lnTo>
                    <a:pt x="609" y="512"/>
                  </a:lnTo>
                  <a:lnTo>
                    <a:pt x="587" y="512"/>
                  </a:lnTo>
                  <a:lnTo>
                    <a:pt x="587" y="523"/>
                  </a:lnTo>
                  <a:lnTo>
                    <a:pt x="576" y="534"/>
                  </a:lnTo>
                  <a:lnTo>
                    <a:pt x="532" y="612"/>
                  </a:lnTo>
                  <a:lnTo>
                    <a:pt x="487" y="668"/>
                  </a:lnTo>
                  <a:lnTo>
                    <a:pt x="432" y="690"/>
                  </a:lnTo>
                  <a:lnTo>
                    <a:pt x="388" y="701"/>
                  </a:lnTo>
                  <a:lnTo>
                    <a:pt x="365" y="701"/>
                  </a:lnTo>
                  <a:lnTo>
                    <a:pt x="288" y="690"/>
                  </a:lnTo>
                  <a:lnTo>
                    <a:pt x="232" y="646"/>
                  </a:lnTo>
                  <a:lnTo>
                    <a:pt x="188" y="590"/>
                  </a:lnTo>
                  <a:lnTo>
                    <a:pt x="155" y="512"/>
                  </a:lnTo>
                  <a:lnTo>
                    <a:pt x="133" y="423"/>
                  </a:lnTo>
                  <a:lnTo>
                    <a:pt x="133" y="356"/>
                  </a:lnTo>
                  <a:lnTo>
                    <a:pt x="587" y="356"/>
                  </a:lnTo>
                  <a:close/>
                  <a:moveTo>
                    <a:pt x="133" y="323"/>
                  </a:moveTo>
                  <a:lnTo>
                    <a:pt x="155" y="200"/>
                  </a:lnTo>
                  <a:lnTo>
                    <a:pt x="199" y="122"/>
                  </a:lnTo>
                  <a:lnTo>
                    <a:pt x="243" y="67"/>
                  </a:lnTo>
                  <a:lnTo>
                    <a:pt x="299" y="44"/>
                  </a:lnTo>
                  <a:lnTo>
                    <a:pt x="332" y="44"/>
                  </a:lnTo>
                  <a:lnTo>
                    <a:pt x="410" y="55"/>
                  </a:lnTo>
                  <a:lnTo>
                    <a:pt x="454" y="100"/>
                  </a:lnTo>
                  <a:lnTo>
                    <a:pt x="487" y="156"/>
                  </a:lnTo>
                  <a:lnTo>
                    <a:pt x="510" y="223"/>
                  </a:lnTo>
                  <a:lnTo>
                    <a:pt x="510" y="278"/>
                  </a:lnTo>
                  <a:lnTo>
                    <a:pt x="521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99" name="Freeform 131"/>
            <p:cNvSpPr>
              <a:spLocks noEditPoints="1"/>
            </p:cNvSpPr>
            <p:nvPr/>
          </p:nvSpPr>
          <p:spPr bwMode="auto">
            <a:xfrm>
              <a:off x="36373" y="12213"/>
              <a:ext cx="787" cy="1136"/>
            </a:xfrm>
            <a:custGeom>
              <a:avLst/>
              <a:gdLst/>
              <a:ahLst/>
              <a:cxnLst>
                <a:cxn ang="0">
                  <a:pos x="554" y="1025"/>
                </a:cxn>
                <a:cxn ang="0">
                  <a:pos x="554" y="1136"/>
                </a:cxn>
                <a:cxn ang="0">
                  <a:pos x="787" y="1114"/>
                </a:cxn>
                <a:cxn ang="0">
                  <a:pos x="787" y="1069"/>
                </a:cxn>
                <a:cxn ang="0">
                  <a:pos x="743" y="1069"/>
                </a:cxn>
                <a:cxn ang="0">
                  <a:pos x="710" y="1058"/>
                </a:cxn>
                <a:cxn ang="0">
                  <a:pos x="687" y="1047"/>
                </a:cxn>
                <a:cxn ang="0">
                  <a:pos x="676" y="1036"/>
                </a:cxn>
                <a:cxn ang="0">
                  <a:pos x="665" y="1014"/>
                </a:cxn>
                <a:cxn ang="0">
                  <a:pos x="665" y="0"/>
                </a:cxn>
                <a:cxn ang="0">
                  <a:pos x="432" y="22"/>
                </a:cxn>
                <a:cxn ang="0">
                  <a:pos x="432" y="67"/>
                </a:cxn>
                <a:cxn ang="0">
                  <a:pos x="477" y="67"/>
                </a:cxn>
                <a:cxn ang="0">
                  <a:pos x="521" y="78"/>
                </a:cxn>
                <a:cxn ang="0">
                  <a:pos x="543" y="78"/>
                </a:cxn>
                <a:cxn ang="0">
                  <a:pos x="554" y="100"/>
                </a:cxn>
                <a:cxn ang="0">
                  <a:pos x="554" y="122"/>
                </a:cxn>
                <a:cxn ang="0">
                  <a:pos x="565" y="156"/>
                </a:cxn>
                <a:cxn ang="0">
                  <a:pos x="565" y="501"/>
                </a:cxn>
                <a:cxn ang="0">
                  <a:pos x="510" y="457"/>
                </a:cxn>
                <a:cxn ang="0">
                  <a:pos x="443" y="412"/>
                </a:cxn>
                <a:cxn ang="0">
                  <a:pos x="355" y="401"/>
                </a:cxn>
                <a:cxn ang="0">
                  <a:pos x="222" y="434"/>
                </a:cxn>
                <a:cxn ang="0">
                  <a:pos x="111" y="512"/>
                </a:cxn>
                <a:cxn ang="0">
                  <a:pos x="33" y="624"/>
                </a:cxn>
                <a:cxn ang="0">
                  <a:pos x="0" y="768"/>
                </a:cxn>
                <a:cxn ang="0">
                  <a:pos x="33" y="913"/>
                </a:cxn>
                <a:cxn ang="0">
                  <a:pos x="100" y="1025"/>
                </a:cxn>
                <a:cxn ang="0">
                  <a:pos x="211" y="1103"/>
                </a:cxn>
                <a:cxn ang="0">
                  <a:pos x="344" y="1136"/>
                </a:cxn>
                <a:cxn ang="0">
                  <a:pos x="432" y="1114"/>
                </a:cxn>
                <a:cxn ang="0">
                  <a:pos x="510" y="1080"/>
                </a:cxn>
                <a:cxn ang="0">
                  <a:pos x="554" y="1025"/>
                </a:cxn>
                <a:cxn ang="0">
                  <a:pos x="554" y="590"/>
                </a:cxn>
                <a:cxn ang="0">
                  <a:pos x="554" y="969"/>
                </a:cxn>
                <a:cxn ang="0">
                  <a:pos x="543" y="980"/>
                </a:cxn>
                <a:cxn ang="0">
                  <a:pos x="488" y="1047"/>
                </a:cxn>
                <a:cxn ang="0">
                  <a:pos x="421" y="1080"/>
                </a:cxn>
                <a:cxn ang="0">
                  <a:pos x="355" y="1091"/>
                </a:cxn>
                <a:cxn ang="0">
                  <a:pos x="310" y="1091"/>
                </a:cxn>
                <a:cxn ang="0">
                  <a:pos x="277" y="1080"/>
                </a:cxn>
                <a:cxn ang="0">
                  <a:pos x="233" y="1058"/>
                </a:cxn>
                <a:cxn ang="0">
                  <a:pos x="211" y="1025"/>
                </a:cxn>
                <a:cxn ang="0">
                  <a:pos x="177" y="991"/>
                </a:cxn>
                <a:cxn ang="0">
                  <a:pos x="155" y="924"/>
                </a:cxn>
                <a:cxn ang="0">
                  <a:pos x="133" y="768"/>
                </a:cxn>
                <a:cxn ang="0">
                  <a:pos x="133" y="702"/>
                </a:cxn>
                <a:cxn ang="0">
                  <a:pos x="155" y="624"/>
                </a:cxn>
                <a:cxn ang="0">
                  <a:pos x="189" y="546"/>
                </a:cxn>
                <a:cxn ang="0">
                  <a:pos x="233" y="490"/>
                </a:cxn>
                <a:cxn ang="0">
                  <a:pos x="288" y="457"/>
                </a:cxn>
                <a:cxn ang="0">
                  <a:pos x="366" y="434"/>
                </a:cxn>
                <a:cxn ang="0">
                  <a:pos x="399" y="434"/>
                </a:cxn>
                <a:cxn ang="0">
                  <a:pos x="432" y="457"/>
                </a:cxn>
                <a:cxn ang="0">
                  <a:pos x="477" y="468"/>
                </a:cxn>
                <a:cxn ang="0">
                  <a:pos x="543" y="535"/>
                </a:cxn>
                <a:cxn ang="0">
                  <a:pos x="554" y="557"/>
                </a:cxn>
                <a:cxn ang="0">
                  <a:pos x="554" y="590"/>
                </a:cxn>
              </a:cxnLst>
              <a:rect l="0" t="0" r="r" b="b"/>
              <a:pathLst>
                <a:path w="787" h="1136">
                  <a:moveTo>
                    <a:pt x="554" y="1025"/>
                  </a:moveTo>
                  <a:lnTo>
                    <a:pt x="554" y="1136"/>
                  </a:lnTo>
                  <a:lnTo>
                    <a:pt x="787" y="1114"/>
                  </a:lnTo>
                  <a:lnTo>
                    <a:pt x="787" y="1069"/>
                  </a:lnTo>
                  <a:lnTo>
                    <a:pt x="743" y="1069"/>
                  </a:lnTo>
                  <a:lnTo>
                    <a:pt x="710" y="1058"/>
                  </a:lnTo>
                  <a:lnTo>
                    <a:pt x="687" y="1047"/>
                  </a:lnTo>
                  <a:lnTo>
                    <a:pt x="676" y="1036"/>
                  </a:lnTo>
                  <a:lnTo>
                    <a:pt x="665" y="1014"/>
                  </a:lnTo>
                  <a:lnTo>
                    <a:pt x="665" y="0"/>
                  </a:lnTo>
                  <a:lnTo>
                    <a:pt x="432" y="22"/>
                  </a:lnTo>
                  <a:lnTo>
                    <a:pt x="432" y="67"/>
                  </a:lnTo>
                  <a:lnTo>
                    <a:pt x="477" y="67"/>
                  </a:lnTo>
                  <a:lnTo>
                    <a:pt x="521" y="78"/>
                  </a:lnTo>
                  <a:lnTo>
                    <a:pt x="543" y="78"/>
                  </a:lnTo>
                  <a:lnTo>
                    <a:pt x="554" y="100"/>
                  </a:lnTo>
                  <a:lnTo>
                    <a:pt x="554" y="122"/>
                  </a:lnTo>
                  <a:lnTo>
                    <a:pt x="565" y="156"/>
                  </a:lnTo>
                  <a:lnTo>
                    <a:pt x="565" y="501"/>
                  </a:lnTo>
                  <a:lnTo>
                    <a:pt x="510" y="457"/>
                  </a:lnTo>
                  <a:lnTo>
                    <a:pt x="443" y="412"/>
                  </a:lnTo>
                  <a:lnTo>
                    <a:pt x="355" y="401"/>
                  </a:lnTo>
                  <a:lnTo>
                    <a:pt x="222" y="434"/>
                  </a:lnTo>
                  <a:lnTo>
                    <a:pt x="111" y="512"/>
                  </a:lnTo>
                  <a:lnTo>
                    <a:pt x="33" y="624"/>
                  </a:lnTo>
                  <a:lnTo>
                    <a:pt x="0" y="768"/>
                  </a:lnTo>
                  <a:lnTo>
                    <a:pt x="33" y="913"/>
                  </a:lnTo>
                  <a:lnTo>
                    <a:pt x="100" y="1025"/>
                  </a:lnTo>
                  <a:lnTo>
                    <a:pt x="211" y="1103"/>
                  </a:lnTo>
                  <a:lnTo>
                    <a:pt x="344" y="1136"/>
                  </a:lnTo>
                  <a:lnTo>
                    <a:pt x="432" y="1114"/>
                  </a:lnTo>
                  <a:lnTo>
                    <a:pt x="510" y="1080"/>
                  </a:lnTo>
                  <a:lnTo>
                    <a:pt x="554" y="1025"/>
                  </a:lnTo>
                  <a:close/>
                  <a:moveTo>
                    <a:pt x="554" y="590"/>
                  </a:moveTo>
                  <a:lnTo>
                    <a:pt x="554" y="969"/>
                  </a:lnTo>
                  <a:lnTo>
                    <a:pt x="543" y="980"/>
                  </a:lnTo>
                  <a:lnTo>
                    <a:pt x="488" y="1047"/>
                  </a:lnTo>
                  <a:lnTo>
                    <a:pt x="421" y="1080"/>
                  </a:lnTo>
                  <a:lnTo>
                    <a:pt x="355" y="1091"/>
                  </a:lnTo>
                  <a:lnTo>
                    <a:pt x="310" y="1091"/>
                  </a:lnTo>
                  <a:lnTo>
                    <a:pt x="277" y="1080"/>
                  </a:lnTo>
                  <a:lnTo>
                    <a:pt x="233" y="1058"/>
                  </a:lnTo>
                  <a:lnTo>
                    <a:pt x="211" y="1025"/>
                  </a:lnTo>
                  <a:lnTo>
                    <a:pt x="177" y="991"/>
                  </a:lnTo>
                  <a:lnTo>
                    <a:pt x="155" y="924"/>
                  </a:lnTo>
                  <a:lnTo>
                    <a:pt x="133" y="768"/>
                  </a:lnTo>
                  <a:lnTo>
                    <a:pt x="133" y="702"/>
                  </a:lnTo>
                  <a:lnTo>
                    <a:pt x="155" y="624"/>
                  </a:lnTo>
                  <a:lnTo>
                    <a:pt x="189" y="546"/>
                  </a:lnTo>
                  <a:lnTo>
                    <a:pt x="233" y="490"/>
                  </a:lnTo>
                  <a:lnTo>
                    <a:pt x="288" y="457"/>
                  </a:lnTo>
                  <a:lnTo>
                    <a:pt x="366" y="434"/>
                  </a:lnTo>
                  <a:lnTo>
                    <a:pt x="399" y="434"/>
                  </a:lnTo>
                  <a:lnTo>
                    <a:pt x="432" y="457"/>
                  </a:lnTo>
                  <a:lnTo>
                    <a:pt x="477" y="468"/>
                  </a:lnTo>
                  <a:lnTo>
                    <a:pt x="543" y="535"/>
                  </a:lnTo>
                  <a:lnTo>
                    <a:pt x="554" y="557"/>
                  </a:lnTo>
                  <a:lnTo>
                    <a:pt x="554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00" name="Freeform 132"/>
            <p:cNvSpPr>
              <a:spLocks/>
            </p:cNvSpPr>
            <p:nvPr/>
          </p:nvSpPr>
          <p:spPr bwMode="auto">
            <a:xfrm>
              <a:off x="836" y="14262"/>
              <a:ext cx="499" cy="1014"/>
            </a:xfrm>
            <a:custGeom>
              <a:avLst/>
              <a:gdLst/>
              <a:ahLst/>
              <a:cxnLst>
                <a:cxn ang="0">
                  <a:pos x="244" y="346"/>
                </a:cxn>
                <a:cxn ang="0">
                  <a:pos x="477" y="346"/>
                </a:cxn>
                <a:cxn ang="0">
                  <a:pos x="477" y="301"/>
                </a:cxn>
                <a:cxn ang="0">
                  <a:pos x="244" y="301"/>
                </a:cxn>
                <a:cxn ang="0">
                  <a:pos x="244" y="0"/>
                </a:cxn>
                <a:cxn ang="0">
                  <a:pos x="200" y="0"/>
                </a:cxn>
                <a:cxn ang="0">
                  <a:pos x="200" y="89"/>
                </a:cxn>
                <a:cxn ang="0">
                  <a:pos x="177" y="167"/>
                </a:cxn>
                <a:cxn ang="0">
                  <a:pos x="133" y="234"/>
                </a:cxn>
                <a:cxn ang="0">
                  <a:pos x="78" y="290"/>
                </a:cxn>
                <a:cxn ang="0">
                  <a:pos x="0" y="312"/>
                </a:cxn>
                <a:cxn ang="0">
                  <a:pos x="0" y="346"/>
                </a:cxn>
                <a:cxn ang="0">
                  <a:pos x="133" y="346"/>
                </a:cxn>
                <a:cxn ang="0">
                  <a:pos x="133" y="791"/>
                </a:cxn>
                <a:cxn ang="0">
                  <a:pos x="144" y="891"/>
                </a:cxn>
                <a:cxn ang="0">
                  <a:pos x="188" y="958"/>
                </a:cxn>
                <a:cxn ang="0">
                  <a:pos x="244" y="992"/>
                </a:cxn>
                <a:cxn ang="0">
                  <a:pos x="299" y="1003"/>
                </a:cxn>
                <a:cxn ang="0">
                  <a:pos x="344" y="1014"/>
                </a:cxn>
                <a:cxn ang="0">
                  <a:pos x="410" y="992"/>
                </a:cxn>
                <a:cxn ang="0">
                  <a:pos x="466" y="936"/>
                </a:cxn>
                <a:cxn ang="0">
                  <a:pos x="488" y="869"/>
                </a:cxn>
                <a:cxn ang="0">
                  <a:pos x="499" y="791"/>
                </a:cxn>
                <a:cxn ang="0">
                  <a:pos x="499" y="702"/>
                </a:cxn>
                <a:cxn ang="0">
                  <a:pos x="454" y="702"/>
                </a:cxn>
                <a:cxn ang="0">
                  <a:pos x="454" y="847"/>
                </a:cxn>
                <a:cxn ang="0">
                  <a:pos x="443" y="891"/>
                </a:cxn>
                <a:cxn ang="0">
                  <a:pos x="421" y="925"/>
                </a:cxn>
                <a:cxn ang="0">
                  <a:pos x="377" y="969"/>
                </a:cxn>
                <a:cxn ang="0">
                  <a:pos x="321" y="969"/>
                </a:cxn>
                <a:cxn ang="0">
                  <a:pos x="277" y="925"/>
                </a:cxn>
                <a:cxn ang="0">
                  <a:pos x="244" y="858"/>
                </a:cxn>
                <a:cxn ang="0">
                  <a:pos x="244" y="791"/>
                </a:cxn>
                <a:cxn ang="0">
                  <a:pos x="244" y="346"/>
                </a:cxn>
              </a:cxnLst>
              <a:rect l="0" t="0" r="r" b="b"/>
              <a:pathLst>
                <a:path w="499" h="1014">
                  <a:moveTo>
                    <a:pt x="244" y="346"/>
                  </a:moveTo>
                  <a:lnTo>
                    <a:pt x="477" y="346"/>
                  </a:lnTo>
                  <a:lnTo>
                    <a:pt x="477" y="301"/>
                  </a:lnTo>
                  <a:lnTo>
                    <a:pt x="244" y="301"/>
                  </a:lnTo>
                  <a:lnTo>
                    <a:pt x="244" y="0"/>
                  </a:lnTo>
                  <a:lnTo>
                    <a:pt x="200" y="0"/>
                  </a:lnTo>
                  <a:lnTo>
                    <a:pt x="200" y="89"/>
                  </a:lnTo>
                  <a:lnTo>
                    <a:pt x="177" y="167"/>
                  </a:lnTo>
                  <a:lnTo>
                    <a:pt x="133" y="234"/>
                  </a:lnTo>
                  <a:lnTo>
                    <a:pt x="78" y="290"/>
                  </a:lnTo>
                  <a:lnTo>
                    <a:pt x="0" y="312"/>
                  </a:lnTo>
                  <a:lnTo>
                    <a:pt x="0" y="346"/>
                  </a:lnTo>
                  <a:lnTo>
                    <a:pt x="133" y="346"/>
                  </a:lnTo>
                  <a:lnTo>
                    <a:pt x="133" y="791"/>
                  </a:lnTo>
                  <a:lnTo>
                    <a:pt x="144" y="891"/>
                  </a:lnTo>
                  <a:lnTo>
                    <a:pt x="188" y="958"/>
                  </a:lnTo>
                  <a:lnTo>
                    <a:pt x="244" y="992"/>
                  </a:lnTo>
                  <a:lnTo>
                    <a:pt x="299" y="1003"/>
                  </a:lnTo>
                  <a:lnTo>
                    <a:pt x="344" y="1014"/>
                  </a:lnTo>
                  <a:lnTo>
                    <a:pt x="410" y="992"/>
                  </a:lnTo>
                  <a:lnTo>
                    <a:pt x="466" y="936"/>
                  </a:lnTo>
                  <a:lnTo>
                    <a:pt x="488" y="869"/>
                  </a:lnTo>
                  <a:lnTo>
                    <a:pt x="499" y="791"/>
                  </a:lnTo>
                  <a:lnTo>
                    <a:pt x="499" y="702"/>
                  </a:lnTo>
                  <a:lnTo>
                    <a:pt x="454" y="702"/>
                  </a:lnTo>
                  <a:lnTo>
                    <a:pt x="454" y="847"/>
                  </a:lnTo>
                  <a:lnTo>
                    <a:pt x="443" y="891"/>
                  </a:lnTo>
                  <a:lnTo>
                    <a:pt x="421" y="925"/>
                  </a:lnTo>
                  <a:lnTo>
                    <a:pt x="377" y="969"/>
                  </a:lnTo>
                  <a:lnTo>
                    <a:pt x="321" y="969"/>
                  </a:lnTo>
                  <a:lnTo>
                    <a:pt x="277" y="925"/>
                  </a:lnTo>
                  <a:lnTo>
                    <a:pt x="244" y="858"/>
                  </a:lnTo>
                  <a:lnTo>
                    <a:pt x="244" y="791"/>
                  </a:lnTo>
                  <a:lnTo>
                    <a:pt x="244" y="3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01" name="Freeform 133"/>
            <p:cNvSpPr>
              <a:spLocks noEditPoints="1"/>
            </p:cNvSpPr>
            <p:nvPr/>
          </p:nvSpPr>
          <p:spPr bwMode="auto">
            <a:xfrm>
              <a:off x="1468" y="14530"/>
              <a:ext cx="709" cy="746"/>
            </a:xfrm>
            <a:custGeom>
              <a:avLst/>
              <a:gdLst/>
              <a:ahLst/>
              <a:cxnLst>
                <a:cxn ang="0">
                  <a:pos x="709" y="378"/>
                </a:cxn>
                <a:cxn ang="0">
                  <a:pos x="676" y="234"/>
                </a:cxn>
                <a:cxn ang="0">
                  <a:pos x="609" y="111"/>
                </a:cxn>
                <a:cxn ang="0">
                  <a:pos x="488" y="33"/>
                </a:cxn>
                <a:cxn ang="0">
                  <a:pos x="355" y="0"/>
                </a:cxn>
                <a:cxn ang="0">
                  <a:pos x="210" y="33"/>
                </a:cxn>
                <a:cxn ang="0">
                  <a:pos x="100" y="111"/>
                </a:cxn>
                <a:cxn ang="0">
                  <a:pos x="33" y="234"/>
                </a:cxn>
                <a:cxn ang="0">
                  <a:pos x="0" y="378"/>
                </a:cxn>
                <a:cxn ang="0">
                  <a:pos x="33" y="523"/>
                </a:cxn>
                <a:cxn ang="0">
                  <a:pos x="111" y="634"/>
                </a:cxn>
                <a:cxn ang="0">
                  <a:pos x="222" y="712"/>
                </a:cxn>
                <a:cxn ang="0">
                  <a:pos x="355" y="746"/>
                </a:cxn>
                <a:cxn ang="0">
                  <a:pos x="488" y="712"/>
                </a:cxn>
                <a:cxn ang="0">
                  <a:pos x="609" y="634"/>
                </a:cxn>
                <a:cxn ang="0">
                  <a:pos x="676" y="523"/>
                </a:cxn>
                <a:cxn ang="0">
                  <a:pos x="709" y="378"/>
                </a:cxn>
                <a:cxn ang="0">
                  <a:pos x="355" y="701"/>
                </a:cxn>
                <a:cxn ang="0">
                  <a:pos x="288" y="690"/>
                </a:cxn>
                <a:cxn ang="0">
                  <a:pos x="222" y="657"/>
                </a:cxn>
                <a:cxn ang="0">
                  <a:pos x="177" y="590"/>
                </a:cxn>
                <a:cxn ang="0">
                  <a:pos x="144" y="512"/>
                </a:cxn>
                <a:cxn ang="0">
                  <a:pos x="133" y="434"/>
                </a:cxn>
                <a:cxn ang="0">
                  <a:pos x="133" y="367"/>
                </a:cxn>
                <a:cxn ang="0">
                  <a:pos x="144" y="256"/>
                </a:cxn>
                <a:cxn ang="0">
                  <a:pos x="177" y="144"/>
                </a:cxn>
                <a:cxn ang="0">
                  <a:pos x="199" y="111"/>
                </a:cxn>
                <a:cxn ang="0">
                  <a:pos x="233" y="78"/>
                </a:cxn>
                <a:cxn ang="0">
                  <a:pos x="277" y="55"/>
                </a:cxn>
                <a:cxn ang="0">
                  <a:pos x="310" y="44"/>
                </a:cxn>
                <a:cxn ang="0">
                  <a:pos x="355" y="44"/>
                </a:cxn>
                <a:cxn ang="0">
                  <a:pos x="421" y="55"/>
                </a:cxn>
                <a:cxn ang="0">
                  <a:pos x="488" y="89"/>
                </a:cxn>
                <a:cxn ang="0">
                  <a:pos x="532" y="144"/>
                </a:cxn>
                <a:cxn ang="0">
                  <a:pos x="565" y="222"/>
                </a:cxn>
                <a:cxn ang="0">
                  <a:pos x="576" y="300"/>
                </a:cxn>
                <a:cxn ang="0">
                  <a:pos x="576" y="467"/>
                </a:cxn>
                <a:cxn ang="0">
                  <a:pos x="543" y="579"/>
                </a:cxn>
                <a:cxn ang="0">
                  <a:pos x="499" y="646"/>
                </a:cxn>
                <a:cxn ang="0">
                  <a:pos x="432" y="690"/>
                </a:cxn>
                <a:cxn ang="0">
                  <a:pos x="355" y="701"/>
                </a:cxn>
              </a:cxnLst>
              <a:rect l="0" t="0" r="r" b="b"/>
              <a:pathLst>
                <a:path w="709" h="746">
                  <a:moveTo>
                    <a:pt x="709" y="378"/>
                  </a:moveTo>
                  <a:lnTo>
                    <a:pt x="676" y="234"/>
                  </a:lnTo>
                  <a:lnTo>
                    <a:pt x="609" y="111"/>
                  </a:lnTo>
                  <a:lnTo>
                    <a:pt x="488" y="33"/>
                  </a:lnTo>
                  <a:lnTo>
                    <a:pt x="355" y="0"/>
                  </a:lnTo>
                  <a:lnTo>
                    <a:pt x="210" y="33"/>
                  </a:lnTo>
                  <a:lnTo>
                    <a:pt x="100" y="111"/>
                  </a:lnTo>
                  <a:lnTo>
                    <a:pt x="33" y="234"/>
                  </a:lnTo>
                  <a:lnTo>
                    <a:pt x="0" y="378"/>
                  </a:lnTo>
                  <a:lnTo>
                    <a:pt x="33" y="523"/>
                  </a:lnTo>
                  <a:lnTo>
                    <a:pt x="111" y="634"/>
                  </a:lnTo>
                  <a:lnTo>
                    <a:pt x="222" y="712"/>
                  </a:lnTo>
                  <a:lnTo>
                    <a:pt x="355" y="746"/>
                  </a:lnTo>
                  <a:lnTo>
                    <a:pt x="488" y="712"/>
                  </a:lnTo>
                  <a:lnTo>
                    <a:pt x="609" y="634"/>
                  </a:lnTo>
                  <a:lnTo>
                    <a:pt x="676" y="523"/>
                  </a:lnTo>
                  <a:lnTo>
                    <a:pt x="709" y="378"/>
                  </a:lnTo>
                  <a:close/>
                  <a:moveTo>
                    <a:pt x="355" y="701"/>
                  </a:moveTo>
                  <a:lnTo>
                    <a:pt x="288" y="690"/>
                  </a:lnTo>
                  <a:lnTo>
                    <a:pt x="222" y="657"/>
                  </a:lnTo>
                  <a:lnTo>
                    <a:pt x="177" y="590"/>
                  </a:lnTo>
                  <a:lnTo>
                    <a:pt x="144" y="512"/>
                  </a:lnTo>
                  <a:lnTo>
                    <a:pt x="133" y="434"/>
                  </a:lnTo>
                  <a:lnTo>
                    <a:pt x="133" y="367"/>
                  </a:lnTo>
                  <a:lnTo>
                    <a:pt x="144" y="256"/>
                  </a:lnTo>
                  <a:lnTo>
                    <a:pt x="177" y="144"/>
                  </a:lnTo>
                  <a:lnTo>
                    <a:pt x="199" y="111"/>
                  </a:lnTo>
                  <a:lnTo>
                    <a:pt x="233" y="78"/>
                  </a:lnTo>
                  <a:lnTo>
                    <a:pt x="277" y="55"/>
                  </a:lnTo>
                  <a:lnTo>
                    <a:pt x="310" y="44"/>
                  </a:lnTo>
                  <a:lnTo>
                    <a:pt x="355" y="44"/>
                  </a:lnTo>
                  <a:lnTo>
                    <a:pt x="421" y="55"/>
                  </a:lnTo>
                  <a:lnTo>
                    <a:pt x="488" y="89"/>
                  </a:lnTo>
                  <a:lnTo>
                    <a:pt x="532" y="144"/>
                  </a:lnTo>
                  <a:lnTo>
                    <a:pt x="565" y="222"/>
                  </a:lnTo>
                  <a:lnTo>
                    <a:pt x="576" y="300"/>
                  </a:lnTo>
                  <a:lnTo>
                    <a:pt x="576" y="467"/>
                  </a:lnTo>
                  <a:lnTo>
                    <a:pt x="543" y="579"/>
                  </a:lnTo>
                  <a:lnTo>
                    <a:pt x="499" y="646"/>
                  </a:lnTo>
                  <a:lnTo>
                    <a:pt x="432" y="690"/>
                  </a:lnTo>
                  <a:lnTo>
                    <a:pt x="355" y="7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02" name="Freeform 134"/>
            <p:cNvSpPr>
              <a:spLocks noEditPoints="1"/>
            </p:cNvSpPr>
            <p:nvPr/>
          </p:nvSpPr>
          <p:spPr bwMode="auto">
            <a:xfrm>
              <a:off x="3042" y="14530"/>
              <a:ext cx="709" cy="746"/>
            </a:xfrm>
            <a:custGeom>
              <a:avLst/>
              <a:gdLst/>
              <a:ahLst/>
              <a:cxnLst>
                <a:cxn ang="0">
                  <a:pos x="709" y="378"/>
                </a:cxn>
                <a:cxn ang="0">
                  <a:pos x="676" y="234"/>
                </a:cxn>
                <a:cxn ang="0">
                  <a:pos x="609" y="111"/>
                </a:cxn>
                <a:cxn ang="0">
                  <a:pos x="488" y="33"/>
                </a:cxn>
                <a:cxn ang="0">
                  <a:pos x="355" y="0"/>
                </a:cxn>
                <a:cxn ang="0">
                  <a:pos x="210" y="33"/>
                </a:cxn>
                <a:cxn ang="0">
                  <a:pos x="100" y="111"/>
                </a:cxn>
                <a:cxn ang="0">
                  <a:pos x="33" y="234"/>
                </a:cxn>
                <a:cxn ang="0">
                  <a:pos x="0" y="378"/>
                </a:cxn>
                <a:cxn ang="0">
                  <a:pos x="33" y="523"/>
                </a:cxn>
                <a:cxn ang="0">
                  <a:pos x="111" y="634"/>
                </a:cxn>
                <a:cxn ang="0">
                  <a:pos x="222" y="712"/>
                </a:cxn>
                <a:cxn ang="0">
                  <a:pos x="355" y="746"/>
                </a:cxn>
                <a:cxn ang="0">
                  <a:pos x="488" y="712"/>
                </a:cxn>
                <a:cxn ang="0">
                  <a:pos x="598" y="634"/>
                </a:cxn>
                <a:cxn ang="0">
                  <a:pos x="676" y="523"/>
                </a:cxn>
                <a:cxn ang="0">
                  <a:pos x="709" y="378"/>
                </a:cxn>
                <a:cxn ang="0">
                  <a:pos x="355" y="701"/>
                </a:cxn>
                <a:cxn ang="0">
                  <a:pos x="288" y="690"/>
                </a:cxn>
                <a:cxn ang="0">
                  <a:pos x="222" y="657"/>
                </a:cxn>
                <a:cxn ang="0">
                  <a:pos x="177" y="590"/>
                </a:cxn>
                <a:cxn ang="0">
                  <a:pos x="144" y="512"/>
                </a:cxn>
                <a:cxn ang="0">
                  <a:pos x="133" y="434"/>
                </a:cxn>
                <a:cxn ang="0">
                  <a:pos x="133" y="256"/>
                </a:cxn>
                <a:cxn ang="0">
                  <a:pos x="166" y="144"/>
                </a:cxn>
                <a:cxn ang="0">
                  <a:pos x="222" y="89"/>
                </a:cxn>
                <a:cxn ang="0">
                  <a:pos x="288" y="55"/>
                </a:cxn>
                <a:cxn ang="0">
                  <a:pos x="355" y="44"/>
                </a:cxn>
                <a:cxn ang="0">
                  <a:pos x="421" y="55"/>
                </a:cxn>
                <a:cxn ang="0">
                  <a:pos x="488" y="89"/>
                </a:cxn>
                <a:cxn ang="0">
                  <a:pos x="532" y="144"/>
                </a:cxn>
                <a:cxn ang="0">
                  <a:pos x="565" y="222"/>
                </a:cxn>
                <a:cxn ang="0">
                  <a:pos x="576" y="300"/>
                </a:cxn>
                <a:cxn ang="0">
                  <a:pos x="576" y="467"/>
                </a:cxn>
                <a:cxn ang="0">
                  <a:pos x="543" y="579"/>
                </a:cxn>
                <a:cxn ang="0">
                  <a:pos x="499" y="646"/>
                </a:cxn>
                <a:cxn ang="0">
                  <a:pos x="432" y="690"/>
                </a:cxn>
                <a:cxn ang="0">
                  <a:pos x="355" y="701"/>
                </a:cxn>
              </a:cxnLst>
              <a:rect l="0" t="0" r="r" b="b"/>
              <a:pathLst>
                <a:path w="709" h="746">
                  <a:moveTo>
                    <a:pt x="709" y="378"/>
                  </a:moveTo>
                  <a:lnTo>
                    <a:pt x="676" y="234"/>
                  </a:lnTo>
                  <a:lnTo>
                    <a:pt x="609" y="111"/>
                  </a:lnTo>
                  <a:lnTo>
                    <a:pt x="488" y="33"/>
                  </a:lnTo>
                  <a:lnTo>
                    <a:pt x="355" y="0"/>
                  </a:lnTo>
                  <a:lnTo>
                    <a:pt x="210" y="33"/>
                  </a:lnTo>
                  <a:lnTo>
                    <a:pt x="100" y="111"/>
                  </a:lnTo>
                  <a:lnTo>
                    <a:pt x="33" y="234"/>
                  </a:lnTo>
                  <a:lnTo>
                    <a:pt x="0" y="378"/>
                  </a:lnTo>
                  <a:lnTo>
                    <a:pt x="33" y="523"/>
                  </a:lnTo>
                  <a:lnTo>
                    <a:pt x="111" y="634"/>
                  </a:lnTo>
                  <a:lnTo>
                    <a:pt x="222" y="712"/>
                  </a:lnTo>
                  <a:lnTo>
                    <a:pt x="355" y="746"/>
                  </a:lnTo>
                  <a:lnTo>
                    <a:pt x="488" y="712"/>
                  </a:lnTo>
                  <a:lnTo>
                    <a:pt x="598" y="634"/>
                  </a:lnTo>
                  <a:lnTo>
                    <a:pt x="676" y="523"/>
                  </a:lnTo>
                  <a:lnTo>
                    <a:pt x="709" y="378"/>
                  </a:lnTo>
                  <a:close/>
                  <a:moveTo>
                    <a:pt x="355" y="701"/>
                  </a:moveTo>
                  <a:lnTo>
                    <a:pt x="288" y="690"/>
                  </a:lnTo>
                  <a:lnTo>
                    <a:pt x="222" y="657"/>
                  </a:lnTo>
                  <a:lnTo>
                    <a:pt x="177" y="590"/>
                  </a:lnTo>
                  <a:lnTo>
                    <a:pt x="144" y="512"/>
                  </a:lnTo>
                  <a:lnTo>
                    <a:pt x="133" y="434"/>
                  </a:lnTo>
                  <a:lnTo>
                    <a:pt x="133" y="256"/>
                  </a:lnTo>
                  <a:lnTo>
                    <a:pt x="166" y="144"/>
                  </a:lnTo>
                  <a:lnTo>
                    <a:pt x="222" y="89"/>
                  </a:lnTo>
                  <a:lnTo>
                    <a:pt x="288" y="55"/>
                  </a:lnTo>
                  <a:lnTo>
                    <a:pt x="355" y="44"/>
                  </a:lnTo>
                  <a:lnTo>
                    <a:pt x="421" y="55"/>
                  </a:lnTo>
                  <a:lnTo>
                    <a:pt x="488" y="89"/>
                  </a:lnTo>
                  <a:lnTo>
                    <a:pt x="532" y="144"/>
                  </a:lnTo>
                  <a:lnTo>
                    <a:pt x="565" y="222"/>
                  </a:lnTo>
                  <a:lnTo>
                    <a:pt x="576" y="300"/>
                  </a:lnTo>
                  <a:lnTo>
                    <a:pt x="576" y="467"/>
                  </a:lnTo>
                  <a:lnTo>
                    <a:pt x="543" y="579"/>
                  </a:lnTo>
                  <a:lnTo>
                    <a:pt x="499" y="646"/>
                  </a:lnTo>
                  <a:lnTo>
                    <a:pt x="432" y="690"/>
                  </a:lnTo>
                  <a:lnTo>
                    <a:pt x="355" y="7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03" name="Freeform 135"/>
            <p:cNvSpPr>
              <a:spLocks noEditPoints="1"/>
            </p:cNvSpPr>
            <p:nvPr/>
          </p:nvSpPr>
          <p:spPr bwMode="auto">
            <a:xfrm>
              <a:off x="3840" y="14140"/>
              <a:ext cx="787" cy="1136"/>
            </a:xfrm>
            <a:custGeom>
              <a:avLst/>
              <a:gdLst/>
              <a:ahLst/>
              <a:cxnLst>
                <a:cxn ang="0">
                  <a:pos x="233" y="512"/>
                </a:cxn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11" y="78"/>
                </a:cxn>
                <a:cxn ang="0">
                  <a:pos x="122" y="100"/>
                </a:cxn>
                <a:cxn ang="0">
                  <a:pos x="122" y="1114"/>
                </a:cxn>
                <a:cxn ang="0">
                  <a:pos x="166" y="1114"/>
                </a:cxn>
                <a:cxn ang="0">
                  <a:pos x="177" y="1102"/>
                </a:cxn>
                <a:cxn ang="0">
                  <a:pos x="222" y="1013"/>
                </a:cxn>
                <a:cxn ang="0">
                  <a:pos x="266" y="1058"/>
                </a:cxn>
                <a:cxn ang="0">
                  <a:pos x="332" y="1114"/>
                </a:cxn>
                <a:cxn ang="0">
                  <a:pos x="432" y="1136"/>
                </a:cxn>
                <a:cxn ang="0">
                  <a:pos x="565" y="1102"/>
                </a:cxn>
                <a:cxn ang="0">
                  <a:pos x="687" y="1024"/>
                </a:cxn>
                <a:cxn ang="0">
                  <a:pos x="765" y="913"/>
                </a:cxn>
                <a:cxn ang="0">
                  <a:pos x="787" y="768"/>
                </a:cxn>
                <a:cxn ang="0">
                  <a:pos x="765" y="624"/>
                </a:cxn>
                <a:cxn ang="0">
                  <a:pos x="687" y="512"/>
                </a:cxn>
                <a:cxn ang="0">
                  <a:pos x="576" y="434"/>
                </a:cxn>
                <a:cxn ang="0">
                  <a:pos x="454" y="401"/>
                </a:cxn>
                <a:cxn ang="0">
                  <a:pos x="344" y="423"/>
                </a:cxn>
                <a:cxn ang="0">
                  <a:pos x="277" y="468"/>
                </a:cxn>
                <a:cxn ang="0">
                  <a:pos x="233" y="512"/>
                </a:cxn>
                <a:cxn ang="0">
                  <a:pos x="233" y="935"/>
                </a:cxn>
                <a:cxn ang="0">
                  <a:pos x="233" y="568"/>
                </a:cxn>
                <a:cxn ang="0">
                  <a:pos x="321" y="479"/>
                </a:cxn>
                <a:cxn ang="0">
                  <a:pos x="388" y="445"/>
                </a:cxn>
                <a:cxn ang="0">
                  <a:pos x="443" y="434"/>
                </a:cxn>
                <a:cxn ang="0">
                  <a:pos x="499" y="445"/>
                </a:cxn>
                <a:cxn ang="0">
                  <a:pos x="543" y="468"/>
                </a:cxn>
                <a:cxn ang="0">
                  <a:pos x="576" y="501"/>
                </a:cxn>
                <a:cxn ang="0">
                  <a:pos x="610" y="546"/>
                </a:cxn>
                <a:cxn ang="0">
                  <a:pos x="643" y="612"/>
                </a:cxn>
                <a:cxn ang="0">
                  <a:pos x="654" y="690"/>
                </a:cxn>
                <a:cxn ang="0">
                  <a:pos x="654" y="835"/>
                </a:cxn>
                <a:cxn ang="0">
                  <a:pos x="643" y="913"/>
                </a:cxn>
                <a:cxn ang="0">
                  <a:pos x="610" y="991"/>
                </a:cxn>
                <a:cxn ang="0">
                  <a:pos x="565" y="1047"/>
                </a:cxn>
                <a:cxn ang="0">
                  <a:pos x="510" y="1080"/>
                </a:cxn>
                <a:cxn ang="0">
                  <a:pos x="421" y="1091"/>
                </a:cxn>
                <a:cxn ang="0">
                  <a:pos x="377" y="1091"/>
                </a:cxn>
                <a:cxn ang="0">
                  <a:pos x="332" y="1069"/>
                </a:cxn>
                <a:cxn ang="0">
                  <a:pos x="288" y="1036"/>
                </a:cxn>
                <a:cxn ang="0">
                  <a:pos x="255" y="1002"/>
                </a:cxn>
                <a:cxn ang="0">
                  <a:pos x="244" y="980"/>
                </a:cxn>
                <a:cxn ang="0">
                  <a:pos x="244" y="958"/>
                </a:cxn>
                <a:cxn ang="0">
                  <a:pos x="233" y="947"/>
                </a:cxn>
                <a:cxn ang="0">
                  <a:pos x="233" y="935"/>
                </a:cxn>
              </a:cxnLst>
              <a:rect l="0" t="0" r="r" b="b"/>
              <a:pathLst>
                <a:path w="787" h="1136">
                  <a:moveTo>
                    <a:pt x="233" y="512"/>
                  </a:moveTo>
                  <a:lnTo>
                    <a:pt x="233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11" y="78"/>
                  </a:lnTo>
                  <a:lnTo>
                    <a:pt x="122" y="100"/>
                  </a:lnTo>
                  <a:lnTo>
                    <a:pt x="122" y="1114"/>
                  </a:lnTo>
                  <a:lnTo>
                    <a:pt x="166" y="1114"/>
                  </a:lnTo>
                  <a:lnTo>
                    <a:pt x="177" y="1102"/>
                  </a:lnTo>
                  <a:lnTo>
                    <a:pt x="222" y="1013"/>
                  </a:lnTo>
                  <a:lnTo>
                    <a:pt x="266" y="1058"/>
                  </a:lnTo>
                  <a:lnTo>
                    <a:pt x="332" y="1114"/>
                  </a:lnTo>
                  <a:lnTo>
                    <a:pt x="432" y="1136"/>
                  </a:lnTo>
                  <a:lnTo>
                    <a:pt x="565" y="1102"/>
                  </a:lnTo>
                  <a:lnTo>
                    <a:pt x="687" y="1024"/>
                  </a:lnTo>
                  <a:lnTo>
                    <a:pt x="765" y="913"/>
                  </a:lnTo>
                  <a:lnTo>
                    <a:pt x="787" y="768"/>
                  </a:lnTo>
                  <a:lnTo>
                    <a:pt x="765" y="624"/>
                  </a:lnTo>
                  <a:lnTo>
                    <a:pt x="687" y="512"/>
                  </a:lnTo>
                  <a:lnTo>
                    <a:pt x="576" y="434"/>
                  </a:lnTo>
                  <a:lnTo>
                    <a:pt x="454" y="401"/>
                  </a:lnTo>
                  <a:lnTo>
                    <a:pt x="344" y="423"/>
                  </a:lnTo>
                  <a:lnTo>
                    <a:pt x="277" y="468"/>
                  </a:lnTo>
                  <a:lnTo>
                    <a:pt x="233" y="512"/>
                  </a:lnTo>
                  <a:close/>
                  <a:moveTo>
                    <a:pt x="233" y="935"/>
                  </a:moveTo>
                  <a:lnTo>
                    <a:pt x="233" y="568"/>
                  </a:lnTo>
                  <a:lnTo>
                    <a:pt x="321" y="479"/>
                  </a:lnTo>
                  <a:lnTo>
                    <a:pt x="388" y="445"/>
                  </a:lnTo>
                  <a:lnTo>
                    <a:pt x="443" y="434"/>
                  </a:lnTo>
                  <a:lnTo>
                    <a:pt x="499" y="445"/>
                  </a:lnTo>
                  <a:lnTo>
                    <a:pt x="543" y="468"/>
                  </a:lnTo>
                  <a:lnTo>
                    <a:pt x="576" y="501"/>
                  </a:lnTo>
                  <a:lnTo>
                    <a:pt x="610" y="546"/>
                  </a:lnTo>
                  <a:lnTo>
                    <a:pt x="643" y="612"/>
                  </a:lnTo>
                  <a:lnTo>
                    <a:pt x="654" y="690"/>
                  </a:lnTo>
                  <a:lnTo>
                    <a:pt x="654" y="835"/>
                  </a:lnTo>
                  <a:lnTo>
                    <a:pt x="643" y="913"/>
                  </a:lnTo>
                  <a:lnTo>
                    <a:pt x="610" y="991"/>
                  </a:lnTo>
                  <a:lnTo>
                    <a:pt x="565" y="1047"/>
                  </a:lnTo>
                  <a:lnTo>
                    <a:pt x="510" y="1080"/>
                  </a:lnTo>
                  <a:lnTo>
                    <a:pt x="421" y="1091"/>
                  </a:lnTo>
                  <a:lnTo>
                    <a:pt x="377" y="1091"/>
                  </a:lnTo>
                  <a:lnTo>
                    <a:pt x="332" y="1069"/>
                  </a:lnTo>
                  <a:lnTo>
                    <a:pt x="288" y="1036"/>
                  </a:lnTo>
                  <a:lnTo>
                    <a:pt x="255" y="1002"/>
                  </a:lnTo>
                  <a:lnTo>
                    <a:pt x="244" y="980"/>
                  </a:lnTo>
                  <a:lnTo>
                    <a:pt x="244" y="958"/>
                  </a:lnTo>
                  <a:lnTo>
                    <a:pt x="233" y="947"/>
                  </a:lnTo>
                  <a:lnTo>
                    <a:pt x="233" y="93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04" name="Freeform 136"/>
            <p:cNvSpPr>
              <a:spLocks/>
            </p:cNvSpPr>
            <p:nvPr/>
          </p:nvSpPr>
          <p:spPr bwMode="auto">
            <a:xfrm>
              <a:off x="4716" y="14262"/>
              <a:ext cx="498" cy="1014"/>
            </a:xfrm>
            <a:custGeom>
              <a:avLst/>
              <a:gdLst/>
              <a:ahLst/>
              <a:cxnLst>
                <a:cxn ang="0">
                  <a:pos x="243" y="346"/>
                </a:cxn>
                <a:cxn ang="0">
                  <a:pos x="476" y="346"/>
                </a:cxn>
                <a:cxn ang="0">
                  <a:pos x="476" y="301"/>
                </a:cxn>
                <a:cxn ang="0">
                  <a:pos x="243" y="301"/>
                </a:cxn>
                <a:cxn ang="0">
                  <a:pos x="243" y="0"/>
                </a:cxn>
                <a:cxn ang="0">
                  <a:pos x="210" y="0"/>
                </a:cxn>
                <a:cxn ang="0">
                  <a:pos x="199" y="89"/>
                </a:cxn>
                <a:cxn ang="0">
                  <a:pos x="177" y="167"/>
                </a:cxn>
                <a:cxn ang="0">
                  <a:pos x="144" y="234"/>
                </a:cxn>
                <a:cxn ang="0">
                  <a:pos x="77" y="290"/>
                </a:cxn>
                <a:cxn ang="0">
                  <a:pos x="0" y="312"/>
                </a:cxn>
                <a:cxn ang="0">
                  <a:pos x="0" y="346"/>
                </a:cxn>
                <a:cxn ang="0">
                  <a:pos x="133" y="346"/>
                </a:cxn>
                <a:cxn ang="0">
                  <a:pos x="133" y="791"/>
                </a:cxn>
                <a:cxn ang="0">
                  <a:pos x="155" y="891"/>
                </a:cxn>
                <a:cxn ang="0">
                  <a:pos x="188" y="958"/>
                </a:cxn>
                <a:cxn ang="0">
                  <a:pos x="243" y="992"/>
                </a:cxn>
                <a:cxn ang="0">
                  <a:pos x="299" y="1003"/>
                </a:cxn>
                <a:cxn ang="0">
                  <a:pos x="343" y="1014"/>
                </a:cxn>
                <a:cxn ang="0">
                  <a:pos x="410" y="992"/>
                </a:cxn>
                <a:cxn ang="0">
                  <a:pos x="465" y="936"/>
                </a:cxn>
                <a:cxn ang="0">
                  <a:pos x="487" y="869"/>
                </a:cxn>
                <a:cxn ang="0">
                  <a:pos x="498" y="791"/>
                </a:cxn>
                <a:cxn ang="0">
                  <a:pos x="498" y="702"/>
                </a:cxn>
                <a:cxn ang="0">
                  <a:pos x="454" y="702"/>
                </a:cxn>
                <a:cxn ang="0">
                  <a:pos x="454" y="847"/>
                </a:cxn>
                <a:cxn ang="0">
                  <a:pos x="443" y="891"/>
                </a:cxn>
                <a:cxn ang="0">
                  <a:pos x="432" y="925"/>
                </a:cxn>
                <a:cxn ang="0">
                  <a:pos x="410" y="947"/>
                </a:cxn>
                <a:cxn ang="0">
                  <a:pos x="376" y="969"/>
                </a:cxn>
                <a:cxn ang="0">
                  <a:pos x="321" y="969"/>
                </a:cxn>
                <a:cxn ang="0">
                  <a:pos x="277" y="925"/>
                </a:cxn>
                <a:cxn ang="0">
                  <a:pos x="255" y="880"/>
                </a:cxn>
                <a:cxn ang="0">
                  <a:pos x="255" y="858"/>
                </a:cxn>
                <a:cxn ang="0">
                  <a:pos x="243" y="825"/>
                </a:cxn>
                <a:cxn ang="0">
                  <a:pos x="243" y="791"/>
                </a:cxn>
                <a:cxn ang="0">
                  <a:pos x="243" y="346"/>
                </a:cxn>
              </a:cxnLst>
              <a:rect l="0" t="0" r="r" b="b"/>
              <a:pathLst>
                <a:path w="498" h="1014">
                  <a:moveTo>
                    <a:pt x="243" y="346"/>
                  </a:moveTo>
                  <a:lnTo>
                    <a:pt x="476" y="346"/>
                  </a:lnTo>
                  <a:lnTo>
                    <a:pt x="476" y="301"/>
                  </a:lnTo>
                  <a:lnTo>
                    <a:pt x="243" y="301"/>
                  </a:lnTo>
                  <a:lnTo>
                    <a:pt x="243" y="0"/>
                  </a:lnTo>
                  <a:lnTo>
                    <a:pt x="210" y="0"/>
                  </a:lnTo>
                  <a:lnTo>
                    <a:pt x="199" y="89"/>
                  </a:lnTo>
                  <a:lnTo>
                    <a:pt x="177" y="167"/>
                  </a:lnTo>
                  <a:lnTo>
                    <a:pt x="144" y="234"/>
                  </a:lnTo>
                  <a:lnTo>
                    <a:pt x="77" y="290"/>
                  </a:lnTo>
                  <a:lnTo>
                    <a:pt x="0" y="312"/>
                  </a:lnTo>
                  <a:lnTo>
                    <a:pt x="0" y="346"/>
                  </a:lnTo>
                  <a:lnTo>
                    <a:pt x="133" y="346"/>
                  </a:lnTo>
                  <a:lnTo>
                    <a:pt x="133" y="791"/>
                  </a:lnTo>
                  <a:lnTo>
                    <a:pt x="155" y="891"/>
                  </a:lnTo>
                  <a:lnTo>
                    <a:pt x="188" y="958"/>
                  </a:lnTo>
                  <a:lnTo>
                    <a:pt x="243" y="992"/>
                  </a:lnTo>
                  <a:lnTo>
                    <a:pt x="299" y="1003"/>
                  </a:lnTo>
                  <a:lnTo>
                    <a:pt x="343" y="1014"/>
                  </a:lnTo>
                  <a:lnTo>
                    <a:pt x="410" y="992"/>
                  </a:lnTo>
                  <a:lnTo>
                    <a:pt x="465" y="936"/>
                  </a:lnTo>
                  <a:lnTo>
                    <a:pt x="487" y="869"/>
                  </a:lnTo>
                  <a:lnTo>
                    <a:pt x="498" y="791"/>
                  </a:lnTo>
                  <a:lnTo>
                    <a:pt x="498" y="702"/>
                  </a:lnTo>
                  <a:lnTo>
                    <a:pt x="454" y="702"/>
                  </a:lnTo>
                  <a:lnTo>
                    <a:pt x="454" y="847"/>
                  </a:lnTo>
                  <a:lnTo>
                    <a:pt x="443" y="891"/>
                  </a:lnTo>
                  <a:lnTo>
                    <a:pt x="432" y="925"/>
                  </a:lnTo>
                  <a:lnTo>
                    <a:pt x="410" y="947"/>
                  </a:lnTo>
                  <a:lnTo>
                    <a:pt x="376" y="969"/>
                  </a:lnTo>
                  <a:lnTo>
                    <a:pt x="321" y="969"/>
                  </a:lnTo>
                  <a:lnTo>
                    <a:pt x="277" y="925"/>
                  </a:lnTo>
                  <a:lnTo>
                    <a:pt x="255" y="880"/>
                  </a:lnTo>
                  <a:lnTo>
                    <a:pt x="255" y="858"/>
                  </a:lnTo>
                  <a:lnTo>
                    <a:pt x="243" y="825"/>
                  </a:lnTo>
                  <a:lnTo>
                    <a:pt x="243" y="791"/>
                  </a:lnTo>
                  <a:lnTo>
                    <a:pt x="243" y="3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05" name="Freeform 137"/>
            <p:cNvSpPr>
              <a:spLocks noEditPoints="1"/>
            </p:cNvSpPr>
            <p:nvPr/>
          </p:nvSpPr>
          <p:spPr bwMode="auto">
            <a:xfrm>
              <a:off x="5370" y="14530"/>
              <a:ext cx="720" cy="746"/>
            </a:xfrm>
            <a:custGeom>
              <a:avLst/>
              <a:gdLst/>
              <a:ahLst/>
              <a:cxnLst>
                <a:cxn ang="0">
                  <a:pos x="487" y="668"/>
                </a:cxn>
                <a:cxn ang="0">
                  <a:pos x="554" y="724"/>
                </a:cxn>
                <a:cxn ang="0">
                  <a:pos x="609" y="735"/>
                </a:cxn>
                <a:cxn ang="0">
                  <a:pos x="654" y="724"/>
                </a:cxn>
                <a:cxn ang="0">
                  <a:pos x="709" y="657"/>
                </a:cxn>
                <a:cxn ang="0">
                  <a:pos x="720" y="490"/>
                </a:cxn>
                <a:cxn ang="0">
                  <a:pos x="687" y="623"/>
                </a:cxn>
                <a:cxn ang="0">
                  <a:pos x="654" y="679"/>
                </a:cxn>
                <a:cxn ang="0">
                  <a:pos x="587" y="668"/>
                </a:cxn>
                <a:cxn ang="0">
                  <a:pos x="576" y="623"/>
                </a:cxn>
                <a:cxn ang="0">
                  <a:pos x="565" y="211"/>
                </a:cxn>
                <a:cxn ang="0">
                  <a:pos x="509" y="89"/>
                </a:cxn>
                <a:cxn ang="0">
                  <a:pos x="288" y="0"/>
                </a:cxn>
                <a:cxn ang="0">
                  <a:pos x="122" y="55"/>
                </a:cxn>
                <a:cxn ang="0">
                  <a:pos x="55" y="189"/>
                </a:cxn>
                <a:cxn ang="0">
                  <a:pos x="66" y="245"/>
                </a:cxn>
                <a:cxn ang="0">
                  <a:pos x="155" y="256"/>
                </a:cxn>
                <a:cxn ang="0">
                  <a:pos x="188" y="211"/>
                </a:cxn>
                <a:cxn ang="0">
                  <a:pos x="199" y="178"/>
                </a:cxn>
                <a:cxn ang="0">
                  <a:pos x="188" y="144"/>
                </a:cxn>
                <a:cxn ang="0">
                  <a:pos x="110" y="111"/>
                </a:cxn>
                <a:cxn ang="0">
                  <a:pos x="232" y="44"/>
                </a:cxn>
                <a:cxn ang="0">
                  <a:pos x="343" y="55"/>
                </a:cxn>
                <a:cxn ang="0">
                  <a:pos x="443" y="156"/>
                </a:cxn>
                <a:cxn ang="0">
                  <a:pos x="454" y="300"/>
                </a:cxn>
                <a:cxn ang="0">
                  <a:pos x="166" y="367"/>
                </a:cxn>
                <a:cxn ang="0">
                  <a:pos x="22" y="501"/>
                </a:cxn>
                <a:cxn ang="0">
                  <a:pos x="22" y="634"/>
                </a:cxn>
                <a:cxn ang="0">
                  <a:pos x="122" y="724"/>
                </a:cxn>
                <a:cxn ang="0">
                  <a:pos x="255" y="746"/>
                </a:cxn>
                <a:cxn ang="0">
                  <a:pos x="421" y="668"/>
                </a:cxn>
                <a:cxn ang="0">
                  <a:pos x="454" y="334"/>
                </a:cxn>
                <a:cxn ang="0">
                  <a:pos x="432" y="601"/>
                </a:cxn>
                <a:cxn ang="0">
                  <a:pos x="332" y="690"/>
                </a:cxn>
                <a:cxn ang="0">
                  <a:pos x="221" y="701"/>
                </a:cxn>
                <a:cxn ang="0">
                  <a:pos x="133" y="612"/>
                </a:cxn>
                <a:cxn ang="0">
                  <a:pos x="133" y="512"/>
                </a:cxn>
                <a:cxn ang="0">
                  <a:pos x="221" y="401"/>
                </a:cxn>
                <a:cxn ang="0">
                  <a:pos x="454" y="334"/>
                </a:cxn>
              </a:cxnLst>
              <a:rect l="0" t="0" r="r" b="b"/>
              <a:pathLst>
                <a:path w="720" h="746">
                  <a:moveTo>
                    <a:pt x="465" y="601"/>
                  </a:moveTo>
                  <a:lnTo>
                    <a:pt x="487" y="668"/>
                  </a:lnTo>
                  <a:lnTo>
                    <a:pt x="532" y="712"/>
                  </a:lnTo>
                  <a:lnTo>
                    <a:pt x="554" y="724"/>
                  </a:lnTo>
                  <a:lnTo>
                    <a:pt x="598" y="735"/>
                  </a:lnTo>
                  <a:lnTo>
                    <a:pt x="609" y="735"/>
                  </a:lnTo>
                  <a:lnTo>
                    <a:pt x="631" y="724"/>
                  </a:lnTo>
                  <a:lnTo>
                    <a:pt x="654" y="724"/>
                  </a:lnTo>
                  <a:lnTo>
                    <a:pt x="687" y="690"/>
                  </a:lnTo>
                  <a:lnTo>
                    <a:pt x="709" y="657"/>
                  </a:lnTo>
                  <a:lnTo>
                    <a:pt x="720" y="623"/>
                  </a:lnTo>
                  <a:lnTo>
                    <a:pt x="720" y="490"/>
                  </a:lnTo>
                  <a:lnTo>
                    <a:pt x="687" y="490"/>
                  </a:lnTo>
                  <a:lnTo>
                    <a:pt x="687" y="623"/>
                  </a:lnTo>
                  <a:lnTo>
                    <a:pt x="665" y="668"/>
                  </a:lnTo>
                  <a:lnTo>
                    <a:pt x="654" y="679"/>
                  </a:lnTo>
                  <a:lnTo>
                    <a:pt x="609" y="679"/>
                  </a:lnTo>
                  <a:lnTo>
                    <a:pt x="587" y="668"/>
                  </a:lnTo>
                  <a:lnTo>
                    <a:pt x="576" y="646"/>
                  </a:lnTo>
                  <a:lnTo>
                    <a:pt x="576" y="623"/>
                  </a:lnTo>
                  <a:lnTo>
                    <a:pt x="565" y="612"/>
                  </a:lnTo>
                  <a:lnTo>
                    <a:pt x="565" y="211"/>
                  </a:lnTo>
                  <a:lnTo>
                    <a:pt x="554" y="156"/>
                  </a:lnTo>
                  <a:lnTo>
                    <a:pt x="509" y="89"/>
                  </a:lnTo>
                  <a:lnTo>
                    <a:pt x="410" y="22"/>
                  </a:lnTo>
                  <a:lnTo>
                    <a:pt x="288" y="0"/>
                  </a:lnTo>
                  <a:lnTo>
                    <a:pt x="199" y="11"/>
                  </a:lnTo>
                  <a:lnTo>
                    <a:pt x="122" y="55"/>
                  </a:lnTo>
                  <a:lnTo>
                    <a:pt x="66" y="111"/>
                  </a:lnTo>
                  <a:lnTo>
                    <a:pt x="55" y="189"/>
                  </a:lnTo>
                  <a:lnTo>
                    <a:pt x="55" y="222"/>
                  </a:lnTo>
                  <a:lnTo>
                    <a:pt x="66" y="245"/>
                  </a:lnTo>
                  <a:lnTo>
                    <a:pt x="99" y="256"/>
                  </a:lnTo>
                  <a:lnTo>
                    <a:pt x="155" y="256"/>
                  </a:lnTo>
                  <a:lnTo>
                    <a:pt x="177" y="245"/>
                  </a:lnTo>
                  <a:lnTo>
                    <a:pt x="188" y="211"/>
                  </a:lnTo>
                  <a:lnTo>
                    <a:pt x="199" y="189"/>
                  </a:lnTo>
                  <a:lnTo>
                    <a:pt x="199" y="178"/>
                  </a:lnTo>
                  <a:lnTo>
                    <a:pt x="188" y="156"/>
                  </a:lnTo>
                  <a:lnTo>
                    <a:pt x="188" y="144"/>
                  </a:lnTo>
                  <a:lnTo>
                    <a:pt x="144" y="122"/>
                  </a:lnTo>
                  <a:lnTo>
                    <a:pt x="110" y="111"/>
                  </a:lnTo>
                  <a:lnTo>
                    <a:pt x="166" y="66"/>
                  </a:lnTo>
                  <a:lnTo>
                    <a:pt x="232" y="44"/>
                  </a:lnTo>
                  <a:lnTo>
                    <a:pt x="288" y="44"/>
                  </a:lnTo>
                  <a:lnTo>
                    <a:pt x="343" y="55"/>
                  </a:lnTo>
                  <a:lnTo>
                    <a:pt x="399" y="89"/>
                  </a:lnTo>
                  <a:lnTo>
                    <a:pt x="443" y="156"/>
                  </a:lnTo>
                  <a:lnTo>
                    <a:pt x="454" y="245"/>
                  </a:lnTo>
                  <a:lnTo>
                    <a:pt x="454" y="300"/>
                  </a:lnTo>
                  <a:lnTo>
                    <a:pt x="321" y="311"/>
                  </a:lnTo>
                  <a:lnTo>
                    <a:pt x="166" y="367"/>
                  </a:lnTo>
                  <a:lnTo>
                    <a:pt x="66" y="423"/>
                  </a:lnTo>
                  <a:lnTo>
                    <a:pt x="22" y="501"/>
                  </a:lnTo>
                  <a:lnTo>
                    <a:pt x="0" y="568"/>
                  </a:lnTo>
                  <a:lnTo>
                    <a:pt x="22" y="634"/>
                  </a:lnTo>
                  <a:lnTo>
                    <a:pt x="66" y="690"/>
                  </a:lnTo>
                  <a:lnTo>
                    <a:pt x="122" y="724"/>
                  </a:lnTo>
                  <a:lnTo>
                    <a:pt x="199" y="735"/>
                  </a:lnTo>
                  <a:lnTo>
                    <a:pt x="255" y="746"/>
                  </a:lnTo>
                  <a:lnTo>
                    <a:pt x="354" y="724"/>
                  </a:lnTo>
                  <a:lnTo>
                    <a:pt x="421" y="668"/>
                  </a:lnTo>
                  <a:lnTo>
                    <a:pt x="465" y="601"/>
                  </a:lnTo>
                  <a:close/>
                  <a:moveTo>
                    <a:pt x="454" y="334"/>
                  </a:moveTo>
                  <a:lnTo>
                    <a:pt x="454" y="501"/>
                  </a:lnTo>
                  <a:lnTo>
                    <a:pt x="432" y="601"/>
                  </a:lnTo>
                  <a:lnTo>
                    <a:pt x="388" y="657"/>
                  </a:lnTo>
                  <a:lnTo>
                    <a:pt x="332" y="690"/>
                  </a:lnTo>
                  <a:lnTo>
                    <a:pt x="266" y="701"/>
                  </a:lnTo>
                  <a:lnTo>
                    <a:pt x="221" y="701"/>
                  </a:lnTo>
                  <a:lnTo>
                    <a:pt x="155" y="657"/>
                  </a:lnTo>
                  <a:lnTo>
                    <a:pt x="133" y="612"/>
                  </a:lnTo>
                  <a:lnTo>
                    <a:pt x="122" y="568"/>
                  </a:lnTo>
                  <a:lnTo>
                    <a:pt x="133" y="512"/>
                  </a:lnTo>
                  <a:lnTo>
                    <a:pt x="166" y="456"/>
                  </a:lnTo>
                  <a:lnTo>
                    <a:pt x="221" y="401"/>
                  </a:lnTo>
                  <a:lnTo>
                    <a:pt x="321" y="356"/>
                  </a:lnTo>
                  <a:lnTo>
                    <a:pt x="454" y="3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06" name="Freeform 138"/>
            <p:cNvSpPr>
              <a:spLocks noEditPoints="1"/>
            </p:cNvSpPr>
            <p:nvPr/>
          </p:nvSpPr>
          <p:spPr bwMode="auto">
            <a:xfrm>
              <a:off x="6157" y="14184"/>
              <a:ext cx="343" cy="1070"/>
            </a:xfrm>
            <a:custGeom>
              <a:avLst/>
              <a:gdLst/>
              <a:ahLst/>
              <a:cxnLst>
                <a:cxn ang="0">
                  <a:pos x="232" y="357"/>
                </a:cxn>
                <a:cxn ang="0">
                  <a:pos x="11" y="379"/>
                </a:cxn>
                <a:cxn ang="0">
                  <a:pos x="11" y="424"/>
                </a:cxn>
                <a:cxn ang="0">
                  <a:pos x="55" y="424"/>
                </a:cxn>
                <a:cxn ang="0">
                  <a:pos x="88" y="435"/>
                </a:cxn>
                <a:cxn ang="0">
                  <a:pos x="110" y="446"/>
                </a:cxn>
                <a:cxn ang="0">
                  <a:pos x="122" y="457"/>
                </a:cxn>
                <a:cxn ang="0">
                  <a:pos x="122" y="1003"/>
                </a:cxn>
                <a:cxn ang="0">
                  <a:pos x="99" y="1014"/>
                </a:cxn>
                <a:cxn ang="0">
                  <a:pos x="44" y="1014"/>
                </a:cxn>
                <a:cxn ang="0">
                  <a:pos x="0" y="1025"/>
                </a:cxn>
                <a:cxn ang="0">
                  <a:pos x="0" y="1070"/>
                </a:cxn>
                <a:cxn ang="0">
                  <a:pos x="343" y="1070"/>
                </a:cxn>
                <a:cxn ang="0">
                  <a:pos x="343" y="1025"/>
                </a:cxn>
                <a:cxn ang="0">
                  <a:pos x="299" y="1025"/>
                </a:cxn>
                <a:cxn ang="0">
                  <a:pos x="266" y="1014"/>
                </a:cxn>
                <a:cxn ang="0">
                  <a:pos x="243" y="1014"/>
                </a:cxn>
                <a:cxn ang="0">
                  <a:pos x="232" y="992"/>
                </a:cxn>
                <a:cxn ang="0">
                  <a:pos x="232" y="947"/>
                </a:cxn>
                <a:cxn ang="0">
                  <a:pos x="232" y="357"/>
                </a:cxn>
                <a:cxn ang="0">
                  <a:pos x="232" y="78"/>
                </a:cxn>
                <a:cxn ang="0">
                  <a:pos x="232" y="56"/>
                </a:cxn>
                <a:cxn ang="0">
                  <a:pos x="221" y="23"/>
                </a:cxn>
                <a:cxn ang="0">
                  <a:pos x="177" y="0"/>
                </a:cxn>
                <a:cxn ang="0">
                  <a:pos x="122" y="0"/>
                </a:cxn>
                <a:cxn ang="0">
                  <a:pos x="99" y="11"/>
                </a:cxn>
                <a:cxn ang="0">
                  <a:pos x="66" y="78"/>
                </a:cxn>
                <a:cxn ang="0">
                  <a:pos x="77" y="112"/>
                </a:cxn>
                <a:cxn ang="0">
                  <a:pos x="88" y="134"/>
                </a:cxn>
                <a:cxn ang="0">
                  <a:pos x="122" y="156"/>
                </a:cxn>
                <a:cxn ang="0">
                  <a:pos x="155" y="167"/>
                </a:cxn>
                <a:cxn ang="0">
                  <a:pos x="188" y="156"/>
                </a:cxn>
                <a:cxn ang="0">
                  <a:pos x="210" y="145"/>
                </a:cxn>
                <a:cxn ang="0">
                  <a:pos x="232" y="112"/>
                </a:cxn>
                <a:cxn ang="0">
                  <a:pos x="232" y="78"/>
                </a:cxn>
              </a:cxnLst>
              <a:rect l="0" t="0" r="r" b="b"/>
              <a:pathLst>
                <a:path w="343" h="1070">
                  <a:moveTo>
                    <a:pt x="232" y="357"/>
                  </a:moveTo>
                  <a:lnTo>
                    <a:pt x="11" y="379"/>
                  </a:lnTo>
                  <a:lnTo>
                    <a:pt x="11" y="424"/>
                  </a:lnTo>
                  <a:lnTo>
                    <a:pt x="55" y="424"/>
                  </a:lnTo>
                  <a:lnTo>
                    <a:pt x="88" y="435"/>
                  </a:lnTo>
                  <a:lnTo>
                    <a:pt x="110" y="446"/>
                  </a:lnTo>
                  <a:lnTo>
                    <a:pt x="122" y="457"/>
                  </a:lnTo>
                  <a:lnTo>
                    <a:pt x="122" y="1003"/>
                  </a:lnTo>
                  <a:lnTo>
                    <a:pt x="99" y="1014"/>
                  </a:lnTo>
                  <a:lnTo>
                    <a:pt x="44" y="1014"/>
                  </a:lnTo>
                  <a:lnTo>
                    <a:pt x="0" y="1025"/>
                  </a:lnTo>
                  <a:lnTo>
                    <a:pt x="0" y="1070"/>
                  </a:lnTo>
                  <a:lnTo>
                    <a:pt x="343" y="1070"/>
                  </a:lnTo>
                  <a:lnTo>
                    <a:pt x="343" y="1025"/>
                  </a:lnTo>
                  <a:lnTo>
                    <a:pt x="299" y="1025"/>
                  </a:lnTo>
                  <a:lnTo>
                    <a:pt x="266" y="1014"/>
                  </a:lnTo>
                  <a:lnTo>
                    <a:pt x="243" y="1014"/>
                  </a:lnTo>
                  <a:lnTo>
                    <a:pt x="232" y="992"/>
                  </a:lnTo>
                  <a:lnTo>
                    <a:pt x="232" y="947"/>
                  </a:lnTo>
                  <a:lnTo>
                    <a:pt x="232" y="357"/>
                  </a:lnTo>
                  <a:close/>
                  <a:moveTo>
                    <a:pt x="232" y="78"/>
                  </a:moveTo>
                  <a:lnTo>
                    <a:pt x="232" y="56"/>
                  </a:lnTo>
                  <a:lnTo>
                    <a:pt x="221" y="23"/>
                  </a:lnTo>
                  <a:lnTo>
                    <a:pt x="177" y="0"/>
                  </a:lnTo>
                  <a:lnTo>
                    <a:pt x="122" y="0"/>
                  </a:lnTo>
                  <a:lnTo>
                    <a:pt x="99" y="11"/>
                  </a:lnTo>
                  <a:lnTo>
                    <a:pt x="66" y="78"/>
                  </a:lnTo>
                  <a:lnTo>
                    <a:pt x="77" y="112"/>
                  </a:lnTo>
                  <a:lnTo>
                    <a:pt x="88" y="134"/>
                  </a:lnTo>
                  <a:lnTo>
                    <a:pt x="122" y="156"/>
                  </a:lnTo>
                  <a:lnTo>
                    <a:pt x="155" y="167"/>
                  </a:lnTo>
                  <a:lnTo>
                    <a:pt x="188" y="156"/>
                  </a:lnTo>
                  <a:lnTo>
                    <a:pt x="210" y="145"/>
                  </a:lnTo>
                  <a:lnTo>
                    <a:pt x="232" y="112"/>
                  </a:lnTo>
                  <a:lnTo>
                    <a:pt x="232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07" name="Freeform 139"/>
            <p:cNvSpPr>
              <a:spLocks/>
            </p:cNvSpPr>
            <p:nvPr/>
          </p:nvSpPr>
          <p:spPr bwMode="auto">
            <a:xfrm>
              <a:off x="6600" y="14541"/>
              <a:ext cx="809" cy="713"/>
            </a:xfrm>
            <a:custGeom>
              <a:avLst/>
              <a:gdLst/>
              <a:ahLst/>
              <a:cxnLst>
                <a:cxn ang="0">
                  <a:pos x="122" y="156"/>
                </a:cxn>
                <a:cxn ang="0">
                  <a:pos x="122" y="623"/>
                </a:cxn>
                <a:cxn ang="0">
                  <a:pos x="111" y="646"/>
                </a:cxn>
                <a:cxn ang="0">
                  <a:pos x="100" y="657"/>
                </a:cxn>
                <a:cxn ang="0">
                  <a:pos x="44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55" y="713"/>
                </a:cxn>
                <a:cxn ang="0">
                  <a:pos x="355" y="668"/>
                </a:cxn>
                <a:cxn ang="0">
                  <a:pos x="299" y="668"/>
                </a:cxn>
                <a:cxn ang="0">
                  <a:pos x="266" y="657"/>
                </a:cxn>
                <a:cxn ang="0">
                  <a:pos x="244" y="646"/>
                </a:cxn>
                <a:cxn ang="0">
                  <a:pos x="233" y="623"/>
                </a:cxn>
                <a:cxn ang="0">
                  <a:pos x="233" y="300"/>
                </a:cxn>
                <a:cxn ang="0">
                  <a:pos x="255" y="189"/>
                </a:cxn>
                <a:cxn ang="0">
                  <a:pos x="299" y="100"/>
                </a:cxn>
                <a:cxn ang="0">
                  <a:pos x="377" y="55"/>
                </a:cxn>
                <a:cxn ang="0">
                  <a:pos x="454" y="33"/>
                </a:cxn>
                <a:cxn ang="0">
                  <a:pos x="510" y="55"/>
                </a:cxn>
                <a:cxn ang="0">
                  <a:pos x="543" y="89"/>
                </a:cxn>
                <a:cxn ang="0">
                  <a:pos x="565" y="145"/>
                </a:cxn>
                <a:cxn ang="0">
                  <a:pos x="565" y="646"/>
                </a:cxn>
                <a:cxn ang="0">
                  <a:pos x="543" y="657"/>
                </a:cxn>
                <a:cxn ang="0">
                  <a:pos x="488" y="657"/>
                </a:cxn>
                <a:cxn ang="0">
                  <a:pos x="443" y="668"/>
                </a:cxn>
                <a:cxn ang="0">
                  <a:pos x="443" y="713"/>
                </a:cxn>
                <a:cxn ang="0">
                  <a:pos x="809" y="713"/>
                </a:cxn>
                <a:cxn ang="0">
                  <a:pos x="809" y="668"/>
                </a:cxn>
                <a:cxn ang="0">
                  <a:pos x="765" y="668"/>
                </a:cxn>
                <a:cxn ang="0">
                  <a:pos x="732" y="657"/>
                </a:cxn>
                <a:cxn ang="0">
                  <a:pos x="698" y="657"/>
                </a:cxn>
                <a:cxn ang="0">
                  <a:pos x="676" y="612"/>
                </a:cxn>
                <a:cxn ang="0">
                  <a:pos x="676" y="200"/>
                </a:cxn>
                <a:cxn ang="0">
                  <a:pos x="665" y="122"/>
                </a:cxn>
                <a:cxn ang="0">
                  <a:pos x="632" y="67"/>
                </a:cxn>
                <a:cxn ang="0">
                  <a:pos x="610" y="44"/>
                </a:cxn>
                <a:cxn ang="0">
                  <a:pos x="587" y="33"/>
                </a:cxn>
                <a:cxn ang="0">
                  <a:pos x="554" y="11"/>
                </a:cxn>
                <a:cxn ang="0">
                  <a:pos x="510" y="11"/>
                </a:cxn>
                <a:cxn ang="0">
                  <a:pos x="466" y="0"/>
                </a:cxn>
                <a:cxn ang="0">
                  <a:pos x="355" y="22"/>
                </a:cxn>
                <a:cxn ang="0">
                  <a:pos x="277" y="78"/>
                </a:cxn>
                <a:cxn ang="0">
                  <a:pos x="222" y="167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22" y="100"/>
                </a:cxn>
                <a:cxn ang="0">
                  <a:pos x="122" y="156"/>
                </a:cxn>
              </a:cxnLst>
              <a:rect l="0" t="0" r="r" b="b"/>
              <a:pathLst>
                <a:path w="809" h="713">
                  <a:moveTo>
                    <a:pt x="122" y="156"/>
                  </a:moveTo>
                  <a:lnTo>
                    <a:pt x="122" y="623"/>
                  </a:lnTo>
                  <a:lnTo>
                    <a:pt x="111" y="646"/>
                  </a:lnTo>
                  <a:lnTo>
                    <a:pt x="100" y="657"/>
                  </a:lnTo>
                  <a:lnTo>
                    <a:pt x="44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8"/>
                  </a:lnTo>
                  <a:lnTo>
                    <a:pt x="299" y="668"/>
                  </a:lnTo>
                  <a:lnTo>
                    <a:pt x="266" y="657"/>
                  </a:lnTo>
                  <a:lnTo>
                    <a:pt x="244" y="646"/>
                  </a:lnTo>
                  <a:lnTo>
                    <a:pt x="233" y="623"/>
                  </a:lnTo>
                  <a:lnTo>
                    <a:pt x="233" y="300"/>
                  </a:lnTo>
                  <a:lnTo>
                    <a:pt x="255" y="189"/>
                  </a:lnTo>
                  <a:lnTo>
                    <a:pt x="299" y="100"/>
                  </a:lnTo>
                  <a:lnTo>
                    <a:pt x="377" y="55"/>
                  </a:lnTo>
                  <a:lnTo>
                    <a:pt x="454" y="33"/>
                  </a:lnTo>
                  <a:lnTo>
                    <a:pt x="510" y="55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46"/>
                  </a:lnTo>
                  <a:lnTo>
                    <a:pt x="543" y="657"/>
                  </a:lnTo>
                  <a:lnTo>
                    <a:pt x="488" y="657"/>
                  </a:lnTo>
                  <a:lnTo>
                    <a:pt x="443" y="668"/>
                  </a:lnTo>
                  <a:lnTo>
                    <a:pt x="443" y="713"/>
                  </a:lnTo>
                  <a:lnTo>
                    <a:pt x="809" y="713"/>
                  </a:lnTo>
                  <a:lnTo>
                    <a:pt x="809" y="668"/>
                  </a:lnTo>
                  <a:lnTo>
                    <a:pt x="765" y="668"/>
                  </a:lnTo>
                  <a:lnTo>
                    <a:pt x="732" y="657"/>
                  </a:lnTo>
                  <a:lnTo>
                    <a:pt x="698" y="657"/>
                  </a:lnTo>
                  <a:lnTo>
                    <a:pt x="676" y="612"/>
                  </a:lnTo>
                  <a:lnTo>
                    <a:pt x="676" y="200"/>
                  </a:lnTo>
                  <a:lnTo>
                    <a:pt x="665" y="122"/>
                  </a:lnTo>
                  <a:lnTo>
                    <a:pt x="632" y="67"/>
                  </a:lnTo>
                  <a:lnTo>
                    <a:pt x="610" y="44"/>
                  </a:lnTo>
                  <a:lnTo>
                    <a:pt x="587" y="33"/>
                  </a:lnTo>
                  <a:lnTo>
                    <a:pt x="554" y="11"/>
                  </a:lnTo>
                  <a:lnTo>
                    <a:pt x="510" y="11"/>
                  </a:lnTo>
                  <a:lnTo>
                    <a:pt x="466" y="0"/>
                  </a:lnTo>
                  <a:lnTo>
                    <a:pt x="355" y="22"/>
                  </a:lnTo>
                  <a:lnTo>
                    <a:pt x="277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22" y="100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08" name="Freeform 140"/>
            <p:cNvSpPr>
              <a:spLocks/>
            </p:cNvSpPr>
            <p:nvPr/>
          </p:nvSpPr>
          <p:spPr bwMode="auto">
            <a:xfrm>
              <a:off x="8252" y="14262"/>
              <a:ext cx="498" cy="1014"/>
            </a:xfrm>
            <a:custGeom>
              <a:avLst/>
              <a:gdLst/>
              <a:ahLst/>
              <a:cxnLst>
                <a:cxn ang="0">
                  <a:pos x="243" y="346"/>
                </a:cxn>
                <a:cxn ang="0">
                  <a:pos x="476" y="346"/>
                </a:cxn>
                <a:cxn ang="0">
                  <a:pos x="476" y="301"/>
                </a:cxn>
                <a:cxn ang="0">
                  <a:pos x="243" y="301"/>
                </a:cxn>
                <a:cxn ang="0">
                  <a:pos x="243" y="0"/>
                </a:cxn>
                <a:cxn ang="0">
                  <a:pos x="199" y="0"/>
                </a:cxn>
                <a:cxn ang="0">
                  <a:pos x="199" y="89"/>
                </a:cxn>
                <a:cxn ang="0">
                  <a:pos x="177" y="167"/>
                </a:cxn>
                <a:cxn ang="0">
                  <a:pos x="133" y="234"/>
                </a:cxn>
                <a:cxn ang="0">
                  <a:pos x="77" y="290"/>
                </a:cxn>
                <a:cxn ang="0">
                  <a:pos x="0" y="312"/>
                </a:cxn>
                <a:cxn ang="0">
                  <a:pos x="0" y="346"/>
                </a:cxn>
                <a:cxn ang="0">
                  <a:pos x="133" y="346"/>
                </a:cxn>
                <a:cxn ang="0">
                  <a:pos x="133" y="791"/>
                </a:cxn>
                <a:cxn ang="0">
                  <a:pos x="144" y="891"/>
                </a:cxn>
                <a:cxn ang="0">
                  <a:pos x="188" y="958"/>
                </a:cxn>
                <a:cxn ang="0">
                  <a:pos x="243" y="992"/>
                </a:cxn>
                <a:cxn ang="0">
                  <a:pos x="299" y="1003"/>
                </a:cxn>
                <a:cxn ang="0">
                  <a:pos x="343" y="1014"/>
                </a:cxn>
                <a:cxn ang="0">
                  <a:pos x="410" y="992"/>
                </a:cxn>
                <a:cxn ang="0">
                  <a:pos x="465" y="936"/>
                </a:cxn>
                <a:cxn ang="0">
                  <a:pos x="487" y="869"/>
                </a:cxn>
                <a:cxn ang="0">
                  <a:pos x="498" y="791"/>
                </a:cxn>
                <a:cxn ang="0">
                  <a:pos x="498" y="702"/>
                </a:cxn>
                <a:cxn ang="0">
                  <a:pos x="454" y="702"/>
                </a:cxn>
                <a:cxn ang="0">
                  <a:pos x="454" y="847"/>
                </a:cxn>
                <a:cxn ang="0">
                  <a:pos x="443" y="891"/>
                </a:cxn>
                <a:cxn ang="0">
                  <a:pos x="421" y="925"/>
                </a:cxn>
                <a:cxn ang="0">
                  <a:pos x="376" y="969"/>
                </a:cxn>
                <a:cxn ang="0">
                  <a:pos x="321" y="969"/>
                </a:cxn>
                <a:cxn ang="0">
                  <a:pos x="277" y="925"/>
                </a:cxn>
                <a:cxn ang="0">
                  <a:pos x="243" y="858"/>
                </a:cxn>
                <a:cxn ang="0">
                  <a:pos x="243" y="791"/>
                </a:cxn>
                <a:cxn ang="0">
                  <a:pos x="243" y="346"/>
                </a:cxn>
              </a:cxnLst>
              <a:rect l="0" t="0" r="r" b="b"/>
              <a:pathLst>
                <a:path w="498" h="1014">
                  <a:moveTo>
                    <a:pt x="243" y="346"/>
                  </a:moveTo>
                  <a:lnTo>
                    <a:pt x="476" y="346"/>
                  </a:lnTo>
                  <a:lnTo>
                    <a:pt x="476" y="301"/>
                  </a:lnTo>
                  <a:lnTo>
                    <a:pt x="243" y="301"/>
                  </a:lnTo>
                  <a:lnTo>
                    <a:pt x="243" y="0"/>
                  </a:lnTo>
                  <a:lnTo>
                    <a:pt x="199" y="0"/>
                  </a:lnTo>
                  <a:lnTo>
                    <a:pt x="199" y="89"/>
                  </a:lnTo>
                  <a:lnTo>
                    <a:pt x="177" y="167"/>
                  </a:lnTo>
                  <a:lnTo>
                    <a:pt x="133" y="234"/>
                  </a:lnTo>
                  <a:lnTo>
                    <a:pt x="77" y="290"/>
                  </a:lnTo>
                  <a:lnTo>
                    <a:pt x="0" y="312"/>
                  </a:lnTo>
                  <a:lnTo>
                    <a:pt x="0" y="346"/>
                  </a:lnTo>
                  <a:lnTo>
                    <a:pt x="133" y="346"/>
                  </a:lnTo>
                  <a:lnTo>
                    <a:pt x="133" y="791"/>
                  </a:lnTo>
                  <a:lnTo>
                    <a:pt x="144" y="891"/>
                  </a:lnTo>
                  <a:lnTo>
                    <a:pt x="188" y="958"/>
                  </a:lnTo>
                  <a:lnTo>
                    <a:pt x="243" y="992"/>
                  </a:lnTo>
                  <a:lnTo>
                    <a:pt x="299" y="1003"/>
                  </a:lnTo>
                  <a:lnTo>
                    <a:pt x="343" y="1014"/>
                  </a:lnTo>
                  <a:lnTo>
                    <a:pt x="410" y="992"/>
                  </a:lnTo>
                  <a:lnTo>
                    <a:pt x="465" y="936"/>
                  </a:lnTo>
                  <a:lnTo>
                    <a:pt x="487" y="869"/>
                  </a:lnTo>
                  <a:lnTo>
                    <a:pt x="498" y="791"/>
                  </a:lnTo>
                  <a:lnTo>
                    <a:pt x="498" y="702"/>
                  </a:lnTo>
                  <a:lnTo>
                    <a:pt x="454" y="702"/>
                  </a:lnTo>
                  <a:lnTo>
                    <a:pt x="454" y="847"/>
                  </a:lnTo>
                  <a:lnTo>
                    <a:pt x="443" y="891"/>
                  </a:lnTo>
                  <a:lnTo>
                    <a:pt x="421" y="925"/>
                  </a:lnTo>
                  <a:lnTo>
                    <a:pt x="376" y="969"/>
                  </a:lnTo>
                  <a:lnTo>
                    <a:pt x="321" y="969"/>
                  </a:lnTo>
                  <a:lnTo>
                    <a:pt x="277" y="925"/>
                  </a:lnTo>
                  <a:lnTo>
                    <a:pt x="243" y="858"/>
                  </a:lnTo>
                  <a:lnTo>
                    <a:pt x="243" y="791"/>
                  </a:lnTo>
                  <a:lnTo>
                    <a:pt x="243" y="3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09" name="Freeform 141"/>
            <p:cNvSpPr>
              <a:spLocks/>
            </p:cNvSpPr>
            <p:nvPr/>
          </p:nvSpPr>
          <p:spPr bwMode="auto">
            <a:xfrm>
              <a:off x="8894" y="14140"/>
              <a:ext cx="799" cy="1114"/>
            </a:xfrm>
            <a:custGeom>
              <a:avLst/>
              <a:gdLst/>
              <a:ahLst/>
              <a:cxnLst>
                <a:cxn ang="0">
                  <a:pos x="677" y="713"/>
                </a:cxn>
                <a:cxn ang="0">
                  <a:pos x="677" y="601"/>
                </a:cxn>
                <a:cxn ang="0">
                  <a:pos x="666" y="523"/>
                </a:cxn>
                <a:cxn ang="0">
                  <a:pos x="632" y="468"/>
                </a:cxn>
                <a:cxn ang="0">
                  <a:pos x="610" y="445"/>
                </a:cxn>
                <a:cxn ang="0">
                  <a:pos x="588" y="434"/>
                </a:cxn>
                <a:cxn ang="0">
                  <a:pos x="555" y="412"/>
                </a:cxn>
                <a:cxn ang="0">
                  <a:pos x="510" y="412"/>
                </a:cxn>
                <a:cxn ang="0">
                  <a:pos x="455" y="401"/>
                </a:cxn>
                <a:cxn ang="0">
                  <a:pos x="366" y="423"/>
                </a:cxn>
                <a:cxn ang="0">
                  <a:pos x="300" y="456"/>
                </a:cxn>
                <a:cxn ang="0">
                  <a:pos x="255" y="512"/>
                </a:cxn>
                <a:cxn ang="0">
                  <a:pos x="233" y="557"/>
                </a:cxn>
                <a:cxn ang="0">
                  <a:pos x="222" y="557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5" y="67"/>
                </a:cxn>
                <a:cxn ang="0">
                  <a:pos x="78" y="78"/>
                </a:cxn>
                <a:cxn ang="0">
                  <a:pos x="100" y="78"/>
                </a:cxn>
                <a:cxn ang="0">
                  <a:pos x="122" y="122"/>
                </a:cxn>
                <a:cxn ang="0">
                  <a:pos x="122" y="1024"/>
                </a:cxn>
                <a:cxn ang="0">
                  <a:pos x="111" y="1047"/>
                </a:cxn>
                <a:cxn ang="0">
                  <a:pos x="89" y="1058"/>
                </a:cxn>
                <a:cxn ang="0">
                  <a:pos x="56" y="1058"/>
                </a:cxn>
                <a:cxn ang="0">
                  <a:pos x="0" y="1069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9"/>
                </a:cxn>
                <a:cxn ang="0">
                  <a:pos x="311" y="1069"/>
                </a:cxn>
                <a:cxn ang="0">
                  <a:pos x="278" y="1058"/>
                </a:cxn>
                <a:cxn ang="0">
                  <a:pos x="255" y="1058"/>
                </a:cxn>
                <a:cxn ang="0">
                  <a:pos x="244" y="1047"/>
                </a:cxn>
                <a:cxn ang="0">
                  <a:pos x="233" y="1024"/>
                </a:cxn>
                <a:cxn ang="0">
                  <a:pos x="233" y="701"/>
                </a:cxn>
                <a:cxn ang="0">
                  <a:pos x="255" y="590"/>
                </a:cxn>
                <a:cxn ang="0">
                  <a:pos x="300" y="501"/>
                </a:cxn>
                <a:cxn ang="0">
                  <a:pos x="366" y="456"/>
                </a:cxn>
                <a:cxn ang="0">
                  <a:pos x="444" y="434"/>
                </a:cxn>
                <a:cxn ang="0">
                  <a:pos x="510" y="456"/>
                </a:cxn>
                <a:cxn ang="0">
                  <a:pos x="544" y="490"/>
                </a:cxn>
                <a:cxn ang="0">
                  <a:pos x="566" y="546"/>
                </a:cxn>
                <a:cxn ang="0">
                  <a:pos x="566" y="1024"/>
                </a:cxn>
                <a:cxn ang="0">
                  <a:pos x="555" y="1047"/>
                </a:cxn>
                <a:cxn ang="0">
                  <a:pos x="533" y="1058"/>
                </a:cxn>
                <a:cxn ang="0">
                  <a:pos x="499" y="1058"/>
                </a:cxn>
                <a:cxn ang="0">
                  <a:pos x="444" y="1069"/>
                </a:cxn>
                <a:cxn ang="0">
                  <a:pos x="444" y="1114"/>
                </a:cxn>
                <a:cxn ang="0">
                  <a:pos x="799" y="1114"/>
                </a:cxn>
                <a:cxn ang="0">
                  <a:pos x="799" y="1069"/>
                </a:cxn>
                <a:cxn ang="0">
                  <a:pos x="754" y="1069"/>
                </a:cxn>
                <a:cxn ang="0">
                  <a:pos x="721" y="1058"/>
                </a:cxn>
                <a:cxn ang="0">
                  <a:pos x="699" y="1058"/>
                </a:cxn>
                <a:cxn ang="0">
                  <a:pos x="677" y="1036"/>
                </a:cxn>
                <a:cxn ang="0">
                  <a:pos x="677" y="1013"/>
                </a:cxn>
                <a:cxn ang="0">
                  <a:pos x="677" y="713"/>
                </a:cxn>
              </a:cxnLst>
              <a:rect l="0" t="0" r="r" b="b"/>
              <a:pathLst>
                <a:path w="799" h="1114">
                  <a:moveTo>
                    <a:pt x="677" y="713"/>
                  </a:moveTo>
                  <a:lnTo>
                    <a:pt x="677" y="601"/>
                  </a:lnTo>
                  <a:lnTo>
                    <a:pt x="666" y="523"/>
                  </a:lnTo>
                  <a:lnTo>
                    <a:pt x="632" y="468"/>
                  </a:lnTo>
                  <a:lnTo>
                    <a:pt x="610" y="445"/>
                  </a:lnTo>
                  <a:lnTo>
                    <a:pt x="588" y="434"/>
                  </a:lnTo>
                  <a:lnTo>
                    <a:pt x="555" y="412"/>
                  </a:lnTo>
                  <a:lnTo>
                    <a:pt x="510" y="412"/>
                  </a:lnTo>
                  <a:lnTo>
                    <a:pt x="455" y="401"/>
                  </a:lnTo>
                  <a:lnTo>
                    <a:pt x="366" y="423"/>
                  </a:lnTo>
                  <a:lnTo>
                    <a:pt x="300" y="456"/>
                  </a:lnTo>
                  <a:lnTo>
                    <a:pt x="255" y="512"/>
                  </a:lnTo>
                  <a:lnTo>
                    <a:pt x="233" y="557"/>
                  </a:lnTo>
                  <a:lnTo>
                    <a:pt x="222" y="557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78" y="78"/>
                  </a:lnTo>
                  <a:lnTo>
                    <a:pt x="100" y="78"/>
                  </a:lnTo>
                  <a:lnTo>
                    <a:pt x="122" y="122"/>
                  </a:lnTo>
                  <a:lnTo>
                    <a:pt x="122" y="1024"/>
                  </a:lnTo>
                  <a:lnTo>
                    <a:pt x="111" y="1047"/>
                  </a:lnTo>
                  <a:lnTo>
                    <a:pt x="89" y="1058"/>
                  </a:lnTo>
                  <a:lnTo>
                    <a:pt x="56" y="1058"/>
                  </a:lnTo>
                  <a:lnTo>
                    <a:pt x="0" y="1069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9"/>
                  </a:lnTo>
                  <a:lnTo>
                    <a:pt x="311" y="1069"/>
                  </a:lnTo>
                  <a:lnTo>
                    <a:pt x="278" y="1058"/>
                  </a:lnTo>
                  <a:lnTo>
                    <a:pt x="255" y="1058"/>
                  </a:lnTo>
                  <a:lnTo>
                    <a:pt x="244" y="1047"/>
                  </a:lnTo>
                  <a:lnTo>
                    <a:pt x="233" y="1024"/>
                  </a:lnTo>
                  <a:lnTo>
                    <a:pt x="233" y="701"/>
                  </a:lnTo>
                  <a:lnTo>
                    <a:pt x="255" y="590"/>
                  </a:lnTo>
                  <a:lnTo>
                    <a:pt x="300" y="501"/>
                  </a:lnTo>
                  <a:lnTo>
                    <a:pt x="366" y="456"/>
                  </a:lnTo>
                  <a:lnTo>
                    <a:pt x="444" y="434"/>
                  </a:lnTo>
                  <a:lnTo>
                    <a:pt x="510" y="456"/>
                  </a:lnTo>
                  <a:lnTo>
                    <a:pt x="544" y="490"/>
                  </a:lnTo>
                  <a:lnTo>
                    <a:pt x="566" y="546"/>
                  </a:lnTo>
                  <a:lnTo>
                    <a:pt x="566" y="1024"/>
                  </a:lnTo>
                  <a:lnTo>
                    <a:pt x="555" y="1047"/>
                  </a:lnTo>
                  <a:lnTo>
                    <a:pt x="533" y="1058"/>
                  </a:lnTo>
                  <a:lnTo>
                    <a:pt x="499" y="1058"/>
                  </a:lnTo>
                  <a:lnTo>
                    <a:pt x="444" y="1069"/>
                  </a:lnTo>
                  <a:lnTo>
                    <a:pt x="444" y="1114"/>
                  </a:lnTo>
                  <a:lnTo>
                    <a:pt x="799" y="1114"/>
                  </a:lnTo>
                  <a:lnTo>
                    <a:pt x="799" y="1069"/>
                  </a:lnTo>
                  <a:lnTo>
                    <a:pt x="754" y="1069"/>
                  </a:lnTo>
                  <a:lnTo>
                    <a:pt x="721" y="1058"/>
                  </a:lnTo>
                  <a:lnTo>
                    <a:pt x="699" y="1058"/>
                  </a:lnTo>
                  <a:lnTo>
                    <a:pt x="677" y="1036"/>
                  </a:lnTo>
                  <a:lnTo>
                    <a:pt x="677" y="1013"/>
                  </a:lnTo>
                  <a:lnTo>
                    <a:pt x="677" y="7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10" name="Freeform 142"/>
            <p:cNvSpPr>
              <a:spLocks noEditPoints="1"/>
            </p:cNvSpPr>
            <p:nvPr/>
          </p:nvSpPr>
          <p:spPr bwMode="auto">
            <a:xfrm>
              <a:off x="9770" y="14530"/>
              <a:ext cx="621" cy="746"/>
            </a:xfrm>
            <a:custGeom>
              <a:avLst/>
              <a:gdLst/>
              <a:ahLst/>
              <a:cxnLst>
                <a:cxn ang="0">
                  <a:pos x="577" y="356"/>
                </a:cxn>
                <a:cxn ang="0">
                  <a:pos x="599" y="356"/>
                </a:cxn>
                <a:cxn ang="0">
                  <a:pos x="621" y="334"/>
                </a:cxn>
                <a:cxn ang="0">
                  <a:pos x="621" y="323"/>
                </a:cxn>
                <a:cxn ang="0">
                  <a:pos x="610" y="222"/>
                </a:cxn>
                <a:cxn ang="0">
                  <a:pos x="577" y="144"/>
                </a:cxn>
                <a:cxn ang="0">
                  <a:pos x="521" y="66"/>
                </a:cxn>
                <a:cxn ang="0">
                  <a:pos x="444" y="22"/>
                </a:cxn>
                <a:cxn ang="0">
                  <a:pos x="333" y="0"/>
                </a:cxn>
                <a:cxn ang="0">
                  <a:pos x="200" y="33"/>
                </a:cxn>
                <a:cxn ang="0">
                  <a:pos x="100" y="111"/>
                </a:cxn>
                <a:cxn ang="0">
                  <a:pos x="33" y="234"/>
                </a:cxn>
                <a:cxn ang="0">
                  <a:pos x="0" y="367"/>
                </a:cxn>
                <a:cxn ang="0">
                  <a:pos x="33" y="523"/>
                </a:cxn>
                <a:cxn ang="0">
                  <a:pos x="111" y="634"/>
                </a:cxn>
                <a:cxn ang="0">
                  <a:pos x="222" y="712"/>
                </a:cxn>
                <a:cxn ang="0">
                  <a:pos x="355" y="746"/>
                </a:cxn>
                <a:cxn ang="0">
                  <a:pos x="455" y="724"/>
                </a:cxn>
                <a:cxn ang="0">
                  <a:pos x="532" y="679"/>
                </a:cxn>
                <a:cxn ang="0">
                  <a:pos x="588" y="623"/>
                </a:cxn>
                <a:cxn ang="0">
                  <a:pos x="610" y="568"/>
                </a:cxn>
                <a:cxn ang="0">
                  <a:pos x="621" y="534"/>
                </a:cxn>
                <a:cxn ang="0">
                  <a:pos x="621" y="523"/>
                </a:cxn>
                <a:cxn ang="0">
                  <a:pos x="610" y="512"/>
                </a:cxn>
                <a:cxn ang="0">
                  <a:pos x="588" y="512"/>
                </a:cxn>
                <a:cxn ang="0">
                  <a:pos x="588" y="523"/>
                </a:cxn>
                <a:cxn ang="0">
                  <a:pos x="577" y="534"/>
                </a:cxn>
                <a:cxn ang="0">
                  <a:pos x="532" y="612"/>
                </a:cxn>
                <a:cxn ang="0">
                  <a:pos x="488" y="668"/>
                </a:cxn>
                <a:cxn ang="0">
                  <a:pos x="432" y="690"/>
                </a:cxn>
                <a:cxn ang="0">
                  <a:pos x="388" y="701"/>
                </a:cxn>
                <a:cxn ang="0">
                  <a:pos x="366" y="701"/>
                </a:cxn>
                <a:cxn ang="0">
                  <a:pos x="288" y="690"/>
                </a:cxn>
                <a:cxn ang="0">
                  <a:pos x="233" y="646"/>
                </a:cxn>
                <a:cxn ang="0">
                  <a:pos x="189" y="590"/>
                </a:cxn>
                <a:cxn ang="0">
                  <a:pos x="155" y="512"/>
                </a:cxn>
                <a:cxn ang="0">
                  <a:pos x="133" y="423"/>
                </a:cxn>
                <a:cxn ang="0">
                  <a:pos x="133" y="356"/>
                </a:cxn>
                <a:cxn ang="0">
                  <a:pos x="577" y="356"/>
                </a:cxn>
                <a:cxn ang="0">
                  <a:pos x="133" y="323"/>
                </a:cxn>
                <a:cxn ang="0">
                  <a:pos x="155" y="200"/>
                </a:cxn>
                <a:cxn ang="0">
                  <a:pos x="200" y="122"/>
                </a:cxn>
                <a:cxn ang="0">
                  <a:pos x="244" y="66"/>
                </a:cxn>
                <a:cxn ang="0">
                  <a:pos x="299" y="44"/>
                </a:cxn>
                <a:cxn ang="0">
                  <a:pos x="333" y="44"/>
                </a:cxn>
                <a:cxn ang="0">
                  <a:pos x="399" y="55"/>
                </a:cxn>
                <a:cxn ang="0">
                  <a:pos x="455" y="100"/>
                </a:cxn>
                <a:cxn ang="0">
                  <a:pos x="488" y="156"/>
                </a:cxn>
                <a:cxn ang="0">
                  <a:pos x="510" y="222"/>
                </a:cxn>
                <a:cxn ang="0">
                  <a:pos x="510" y="278"/>
                </a:cxn>
                <a:cxn ang="0">
                  <a:pos x="521" y="323"/>
                </a:cxn>
                <a:cxn ang="0">
                  <a:pos x="133" y="323"/>
                </a:cxn>
              </a:cxnLst>
              <a:rect l="0" t="0" r="r" b="b"/>
              <a:pathLst>
                <a:path w="621" h="746">
                  <a:moveTo>
                    <a:pt x="577" y="356"/>
                  </a:moveTo>
                  <a:lnTo>
                    <a:pt x="599" y="356"/>
                  </a:lnTo>
                  <a:lnTo>
                    <a:pt x="621" y="334"/>
                  </a:lnTo>
                  <a:lnTo>
                    <a:pt x="621" y="323"/>
                  </a:lnTo>
                  <a:lnTo>
                    <a:pt x="610" y="222"/>
                  </a:lnTo>
                  <a:lnTo>
                    <a:pt x="577" y="144"/>
                  </a:lnTo>
                  <a:lnTo>
                    <a:pt x="521" y="66"/>
                  </a:lnTo>
                  <a:lnTo>
                    <a:pt x="444" y="22"/>
                  </a:lnTo>
                  <a:lnTo>
                    <a:pt x="333" y="0"/>
                  </a:lnTo>
                  <a:lnTo>
                    <a:pt x="200" y="33"/>
                  </a:lnTo>
                  <a:lnTo>
                    <a:pt x="100" y="111"/>
                  </a:lnTo>
                  <a:lnTo>
                    <a:pt x="33" y="234"/>
                  </a:lnTo>
                  <a:lnTo>
                    <a:pt x="0" y="367"/>
                  </a:lnTo>
                  <a:lnTo>
                    <a:pt x="33" y="523"/>
                  </a:lnTo>
                  <a:lnTo>
                    <a:pt x="111" y="634"/>
                  </a:lnTo>
                  <a:lnTo>
                    <a:pt x="222" y="712"/>
                  </a:lnTo>
                  <a:lnTo>
                    <a:pt x="355" y="746"/>
                  </a:lnTo>
                  <a:lnTo>
                    <a:pt x="455" y="724"/>
                  </a:lnTo>
                  <a:lnTo>
                    <a:pt x="532" y="679"/>
                  </a:lnTo>
                  <a:lnTo>
                    <a:pt x="588" y="623"/>
                  </a:lnTo>
                  <a:lnTo>
                    <a:pt x="610" y="568"/>
                  </a:lnTo>
                  <a:lnTo>
                    <a:pt x="621" y="534"/>
                  </a:lnTo>
                  <a:lnTo>
                    <a:pt x="621" y="523"/>
                  </a:lnTo>
                  <a:lnTo>
                    <a:pt x="610" y="512"/>
                  </a:lnTo>
                  <a:lnTo>
                    <a:pt x="588" y="512"/>
                  </a:lnTo>
                  <a:lnTo>
                    <a:pt x="588" y="523"/>
                  </a:lnTo>
                  <a:lnTo>
                    <a:pt x="577" y="534"/>
                  </a:lnTo>
                  <a:lnTo>
                    <a:pt x="532" y="612"/>
                  </a:lnTo>
                  <a:lnTo>
                    <a:pt x="488" y="668"/>
                  </a:lnTo>
                  <a:lnTo>
                    <a:pt x="432" y="690"/>
                  </a:lnTo>
                  <a:lnTo>
                    <a:pt x="388" y="701"/>
                  </a:lnTo>
                  <a:lnTo>
                    <a:pt x="366" y="701"/>
                  </a:lnTo>
                  <a:lnTo>
                    <a:pt x="288" y="690"/>
                  </a:lnTo>
                  <a:lnTo>
                    <a:pt x="233" y="646"/>
                  </a:lnTo>
                  <a:lnTo>
                    <a:pt x="189" y="590"/>
                  </a:lnTo>
                  <a:lnTo>
                    <a:pt x="155" y="512"/>
                  </a:lnTo>
                  <a:lnTo>
                    <a:pt x="133" y="423"/>
                  </a:lnTo>
                  <a:lnTo>
                    <a:pt x="133" y="356"/>
                  </a:lnTo>
                  <a:lnTo>
                    <a:pt x="577" y="356"/>
                  </a:lnTo>
                  <a:close/>
                  <a:moveTo>
                    <a:pt x="133" y="323"/>
                  </a:moveTo>
                  <a:lnTo>
                    <a:pt x="155" y="200"/>
                  </a:lnTo>
                  <a:lnTo>
                    <a:pt x="200" y="122"/>
                  </a:lnTo>
                  <a:lnTo>
                    <a:pt x="244" y="66"/>
                  </a:lnTo>
                  <a:lnTo>
                    <a:pt x="299" y="44"/>
                  </a:lnTo>
                  <a:lnTo>
                    <a:pt x="333" y="44"/>
                  </a:lnTo>
                  <a:lnTo>
                    <a:pt x="399" y="55"/>
                  </a:lnTo>
                  <a:lnTo>
                    <a:pt x="455" y="100"/>
                  </a:lnTo>
                  <a:lnTo>
                    <a:pt x="488" y="156"/>
                  </a:lnTo>
                  <a:lnTo>
                    <a:pt x="510" y="222"/>
                  </a:lnTo>
                  <a:lnTo>
                    <a:pt x="510" y="278"/>
                  </a:lnTo>
                  <a:lnTo>
                    <a:pt x="521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11" name="Freeform 143"/>
            <p:cNvSpPr>
              <a:spLocks noEditPoints="1"/>
            </p:cNvSpPr>
            <p:nvPr/>
          </p:nvSpPr>
          <p:spPr bwMode="auto">
            <a:xfrm>
              <a:off x="11255" y="14541"/>
              <a:ext cx="788" cy="1024"/>
            </a:xfrm>
            <a:custGeom>
              <a:avLst/>
              <a:gdLst/>
              <a:ahLst/>
              <a:cxnLst>
                <a:cxn ang="0">
                  <a:pos x="233" y="167"/>
                </a:cxn>
                <a:cxn ang="0">
                  <a:pos x="289" y="100"/>
                </a:cxn>
                <a:cxn ang="0">
                  <a:pos x="366" y="55"/>
                </a:cxn>
                <a:cxn ang="0">
                  <a:pos x="444" y="44"/>
                </a:cxn>
                <a:cxn ang="0">
                  <a:pos x="521" y="67"/>
                </a:cxn>
                <a:cxn ang="0">
                  <a:pos x="588" y="133"/>
                </a:cxn>
                <a:cxn ang="0">
                  <a:pos x="643" y="234"/>
                </a:cxn>
                <a:cxn ang="0">
                  <a:pos x="654" y="367"/>
                </a:cxn>
                <a:cxn ang="0">
                  <a:pos x="632" y="501"/>
                </a:cxn>
                <a:cxn ang="0">
                  <a:pos x="588" y="601"/>
                </a:cxn>
                <a:cxn ang="0">
                  <a:pos x="510" y="668"/>
                </a:cxn>
                <a:cxn ang="0">
                  <a:pos x="422" y="690"/>
                </a:cxn>
                <a:cxn ang="0">
                  <a:pos x="377" y="690"/>
                </a:cxn>
                <a:cxn ang="0">
                  <a:pos x="333" y="668"/>
                </a:cxn>
                <a:cxn ang="0">
                  <a:pos x="289" y="635"/>
                </a:cxn>
                <a:cxn ang="0">
                  <a:pos x="255" y="601"/>
                </a:cxn>
                <a:cxn ang="0">
                  <a:pos x="244" y="579"/>
                </a:cxn>
                <a:cxn ang="0">
                  <a:pos x="233" y="568"/>
                </a:cxn>
                <a:cxn ang="0">
                  <a:pos x="233" y="534"/>
                </a:cxn>
                <a:cxn ang="0">
                  <a:pos x="233" y="167"/>
                </a:cxn>
                <a:cxn ang="0">
                  <a:pos x="233" y="612"/>
                </a:cxn>
                <a:cxn ang="0">
                  <a:pos x="255" y="646"/>
                </a:cxn>
                <a:cxn ang="0">
                  <a:pos x="289" y="679"/>
                </a:cxn>
                <a:cxn ang="0">
                  <a:pos x="355" y="713"/>
                </a:cxn>
                <a:cxn ang="0">
                  <a:pos x="433" y="735"/>
                </a:cxn>
                <a:cxn ang="0">
                  <a:pos x="566" y="701"/>
                </a:cxn>
                <a:cxn ang="0">
                  <a:pos x="677" y="623"/>
                </a:cxn>
                <a:cxn ang="0">
                  <a:pos x="765" y="512"/>
                </a:cxn>
                <a:cxn ang="0">
                  <a:pos x="788" y="367"/>
                </a:cxn>
                <a:cxn ang="0">
                  <a:pos x="765" y="223"/>
                </a:cxn>
                <a:cxn ang="0">
                  <a:pos x="688" y="111"/>
                </a:cxn>
                <a:cxn ang="0">
                  <a:pos x="588" y="33"/>
                </a:cxn>
                <a:cxn ang="0">
                  <a:pos x="455" y="0"/>
                </a:cxn>
                <a:cxn ang="0">
                  <a:pos x="344" y="22"/>
                </a:cxn>
                <a:cxn ang="0">
                  <a:pos x="278" y="67"/>
                </a:cxn>
                <a:cxn ang="0">
                  <a:pos x="233" y="111"/>
                </a:cxn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5" y="67"/>
                </a:cxn>
                <a:cxn ang="0">
                  <a:pos x="78" y="78"/>
                </a:cxn>
                <a:cxn ang="0">
                  <a:pos x="122" y="100"/>
                </a:cxn>
                <a:cxn ang="0">
                  <a:pos x="122" y="935"/>
                </a:cxn>
                <a:cxn ang="0">
                  <a:pos x="111" y="958"/>
                </a:cxn>
                <a:cxn ang="0">
                  <a:pos x="100" y="969"/>
                </a:cxn>
                <a:cxn ang="0">
                  <a:pos x="45" y="969"/>
                </a:cxn>
                <a:cxn ang="0">
                  <a:pos x="0" y="980"/>
                </a:cxn>
                <a:cxn ang="0">
                  <a:pos x="0" y="1024"/>
                </a:cxn>
                <a:cxn ang="0">
                  <a:pos x="355" y="1024"/>
                </a:cxn>
                <a:cxn ang="0">
                  <a:pos x="355" y="980"/>
                </a:cxn>
                <a:cxn ang="0">
                  <a:pos x="300" y="980"/>
                </a:cxn>
                <a:cxn ang="0">
                  <a:pos x="267" y="969"/>
                </a:cxn>
                <a:cxn ang="0">
                  <a:pos x="244" y="958"/>
                </a:cxn>
                <a:cxn ang="0">
                  <a:pos x="233" y="935"/>
                </a:cxn>
                <a:cxn ang="0">
                  <a:pos x="233" y="635"/>
                </a:cxn>
                <a:cxn ang="0">
                  <a:pos x="233" y="612"/>
                </a:cxn>
              </a:cxnLst>
              <a:rect l="0" t="0" r="r" b="b"/>
              <a:pathLst>
                <a:path w="788" h="1024">
                  <a:moveTo>
                    <a:pt x="233" y="167"/>
                  </a:moveTo>
                  <a:lnTo>
                    <a:pt x="289" y="100"/>
                  </a:lnTo>
                  <a:lnTo>
                    <a:pt x="366" y="55"/>
                  </a:lnTo>
                  <a:lnTo>
                    <a:pt x="444" y="44"/>
                  </a:lnTo>
                  <a:lnTo>
                    <a:pt x="521" y="67"/>
                  </a:lnTo>
                  <a:lnTo>
                    <a:pt x="588" y="133"/>
                  </a:lnTo>
                  <a:lnTo>
                    <a:pt x="643" y="234"/>
                  </a:lnTo>
                  <a:lnTo>
                    <a:pt x="654" y="367"/>
                  </a:lnTo>
                  <a:lnTo>
                    <a:pt x="632" y="501"/>
                  </a:lnTo>
                  <a:lnTo>
                    <a:pt x="588" y="601"/>
                  </a:lnTo>
                  <a:lnTo>
                    <a:pt x="510" y="668"/>
                  </a:lnTo>
                  <a:lnTo>
                    <a:pt x="422" y="690"/>
                  </a:lnTo>
                  <a:lnTo>
                    <a:pt x="377" y="690"/>
                  </a:lnTo>
                  <a:lnTo>
                    <a:pt x="333" y="668"/>
                  </a:lnTo>
                  <a:lnTo>
                    <a:pt x="289" y="635"/>
                  </a:lnTo>
                  <a:lnTo>
                    <a:pt x="255" y="601"/>
                  </a:lnTo>
                  <a:lnTo>
                    <a:pt x="244" y="579"/>
                  </a:lnTo>
                  <a:lnTo>
                    <a:pt x="233" y="568"/>
                  </a:lnTo>
                  <a:lnTo>
                    <a:pt x="233" y="534"/>
                  </a:lnTo>
                  <a:lnTo>
                    <a:pt x="233" y="167"/>
                  </a:lnTo>
                  <a:close/>
                  <a:moveTo>
                    <a:pt x="233" y="612"/>
                  </a:moveTo>
                  <a:lnTo>
                    <a:pt x="255" y="646"/>
                  </a:lnTo>
                  <a:lnTo>
                    <a:pt x="289" y="679"/>
                  </a:lnTo>
                  <a:lnTo>
                    <a:pt x="355" y="713"/>
                  </a:lnTo>
                  <a:lnTo>
                    <a:pt x="433" y="735"/>
                  </a:lnTo>
                  <a:lnTo>
                    <a:pt x="566" y="701"/>
                  </a:lnTo>
                  <a:lnTo>
                    <a:pt x="677" y="623"/>
                  </a:lnTo>
                  <a:lnTo>
                    <a:pt x="765" y="512"/>
                  </a:lnTo>
                  <a:lnTo>
                    <a:pt x="788" y="367"/>
                  </a:lnTo>
                  <a:lnTo>
                    <a:pt x="765" y="223"/>
                  </a:lnTo>
                  <a:lnTo>
                    <a:pt x="688" y="111"/>
                  </a:lnTo>
                  <a:lnTo>
                    <a:pt x="588" y="33"/>
                  </a:lnTo>
                  <a:lnTo>
                    <a:pt x="455" y="0"/>
                  </a:lnTo>
                  <a:lnTo>
                    <a:pt x="344" y="22"/>
                  </a:lnTo>
                  <a:lnTo>
                    <a:pt x="278" y="67"/>
                  </a:lnTo>
                  <a:lnTo>
                    <a:pt x="233" y="111"/>
                  </a:lnTo>
                  <a:lnTo>
                    <a:pt x="233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78" y="78"/>
                  </a:lnTo>
                  <a:lnTo>
                    <a:pt x="122" y="100"/>
                  </a:lnTo>
                  <a:lnTo>
                    <a:pt x="122" y="935"/>
                  </a:lnTo>
                  <a:lnTo>
                    <a:pt x="111" y="958"/>
                  </a:lnTo>
                  <a:lnTo>
                    <a:pt x="100" y="969"/>
                  </a:lnTo>
                  <a:lnTo>
                    <a:pt x="45" y="969"/>
                  </a:lnTo>
                  <a:lnTo>
                    <a:pt x="0" y="980"/>
                  </a:lnTo>
                  <a:lnTo>
                    <a:pt x="0" y="1024"/>
                  </a:lnTo>
                  <a:lnTo>
                    <a:pt x="355" y="1024"/>
                  </a:lnTo>
                  <a:lnTo>
                    <a:pt x="355" y="980"/>
                  </a:lnTo>
                  <a:lnTo>
                    <a:pt x="300" y="980"/>
                  </a:lnTo>
                  <a:lnTo>
                    <a:pt x="267" y="969"/>
                  </a:lnTo>
                  <a:lnTo>
                    <a:pt x="244" y="958"/>
                  </a:lnTo>
                  <a:lnTo>
                    <a:pt x="233" y="935"/>
                  </a:lnTo>
                  <a:lnTo>
                    <a:pt x="233" y="635"/>
                  </a:lnTo>
                  <a:lnTo>
                    <a:pt x="233" y="6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12" name="Freeform 144"/>
            <p:cNvSpPr>
              <a:spLocks/>
            </p:cNvSpPr>
            <p:nvPr/>
          </p:nvSpPr>
          <p:spPr bwMode="auto">
            <a:xfrm>
              <a:off x="12142" y="14541"/>
              <a:ext cx="543" cy="713"/>
            </a:xfrm>
            <a:custGeom>
              <a:avLst/>
              <a:gdLst/>
              <a:ahLst/>
              <a:cxnLst>
                <a:cxn ang="0">
                  <a:pos x="233" y="590"/>
                </a:cxn>
                <a:cxn ang="0">
                  <a:pos x="233" y="345"/>
                </a:cxn>
                <a:cxn ang="0">
                  <a:pos x="244" y="223"/>
                </a:cxn>
                <a:cxn ang="0">
                  <a:pos x="277" y="133"/>
                </a:cxn>
                <a:cxn ang="0">
                  <a:pos x="344" y="67"/>
                </a:cxn>
                <a:cxn ang="0">
                  <a:pos x="421" y="33"/>
                </a:cxn>
                <a:cxn ang="0">
                  <a:pos x="433" y="33"/>
                </a:cxn>
                <a:cxn ang="0">
                  <a:pos x="444" y="44"/>
                </a:cxn>
                <a:cxn ang="0">
                  <a:pos x="433" y="44"/>
                </a:cxn>
                <a:cxn ang="0">
                  <a:pos x="421" y="55"/>
                </a:cxn>
                <a:cxn ang="0">
                  <a:pos x="399" y="100"/>
                </a:cxn>
                <a:cxn ang="0">
                  <a:pos x="410" y="133"/>
                </a:cxn>
                <a:cxn ang="0">
                  <a:pos x="421" y="156"/>
                </a:cxn>
                <a:cxn ang="0">
                  <a:pos x="444" y="167"/>
                </a:cxn>
                <a:cxn ang="0">
                  <a:pos x="488" y="167"/>
                </a:cxn>
                <a:cxn ang="0">
                  <a:pos x="510" y="156"/>
                </a:cxn>
                <a:cxn ang="0">
                  <a:pos x="521" y="145"/>
                </a:cxn>
                <a:cxn ang="0">
                  <a:pos x="543" y="100"/>
                </a:cxn>
                <a:cxn ang="0">
                  <a:pos x="532" y="67"/>
                </a:cxn>
                <a:cxn ang="0">
                  <a:pos x="521" y="44"/>
                </a:cxn>
                <a:cxn ang="0">
                  <a:pos x="488" y="22"/>
                </a:cxn>
                <a:cxn ang="0">
                  <a:pos x="421" y="0"/>
                </a:cxn>
                <a:cxn ang="0">
                  <a:pos x="344" y="22"/>
                </a:cxn>
                <a:cxn ang="0">
                  <a:pos x="288" y="67"/>
                </a:cxn>
                <a:cxn ang="0">
                  <a:pos x="244" y="122"/>
                </a:cxn>
                <a:cxn ang="0">
                  <a:pos x="222" y="178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5" y="67"/>
                </a:cxn>
                <a:cxn ang="0">
                  <a:pos x="89" y="78"/>
                </a:cxn>
                <a:cxn ang="0">
                  <a:pos x="111" y="89"/>
                </a:cxn>
                <a:cxn ang="0">
                  <a:pos x="122" y="100"/>
                </a:cxn>
                <a:cxn ang="0">
                  <a:pos x="122" y="646"/>
                </a:cxn>
                <a:cxn ang="0">
                  <a:pos x="100" y="657"/>
                </a:cxn>
                <a:cxn ang="0">
                  <a:pos x="45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8"/>
                </a:cxn>
                <a:cxn ang="0">
                  <a:pos x="300" y="668"/>
                </a:cxn>
                <a:cxn ang="0">
                  <a:pos x="266" y="657"/>
                </a:cxn>
                <a:cxn ang="0">
                  <a:pos x="244" y="646"/>
                </a:cxn>
                <a:cxn ang="0">
                  <a:pos x="233" y="635"/>
                </a:cxn>
                <a:cxn ang="0">
                  <a:pos x="233" y="590"/>
                </a:cxn>
              </a:cxnLst>
              <a:rect l="0" t="0" r="r" b="b"/>
              <a:pathLst>
                <a:path w="543" h="713">
                  <a:moveTo>
                    <a:pt x="233" y="590"/>
                  </a:moveTo>
                  <a:lnTo>
                    <a:pt x="233" y="345"/>
                  </a:lnTo>
                  <a:lnTo>
                    <a:pt x="244" y="223"/>
                  </a:lnTo>
                  <a:lnTo>
                    <a:pt x="277" y="133"/>
                  </a:lnTo>
                  <a:lnTo>
                    <a:pt x="344" y="67"/>
                  </a:lnTo>
                  <a:lnTo>
                    <a:pt x="421" y="33"/>
                  </a:lnTo>
                  <a:lnTo>
                    <a:pt x="433" y="33"/>
                  </a:lnTo>
                  <a:lnTo>
                    <a:pt x="444" y="44"/>
                  </a:lnTo>
                  <a:lnTo>
                    <a:pt x="433" y="44"/>
                  </a:lnTo>
                  <a:lnTo>
                    <a:pt x="421" y="55"/>
                  </a:lnTo>
                  <a:lnTo>
                    <a:pt x="399" y="100"/>
                  </a:lnTo>
                  <a:lnTo>
                    <a:pt x="410" y="133"/>
                  </a:lnTo>
                  <a:lnTo>
                    <a:pt x="421" y="156"/>
                  </a:lnTo>
                  <a:lnTo>
                    <a:pt x="444" y="167"/>
                  </a:lnTo>
                  <a:lnTo>
                    <a:pt x="488" y="167"/>
                  </a:lnTo>
                  <a:lnTo>
                    <a:pt x="510" y="156"/>
                  </a:lnTo>
                  <a:lnTo>
                    <a:pt x="521" y="145"/>
                  </a:lnTo>
                  <a:lnTo>
                    <a:pt x="543" y="100"/>
                  </a:lnTo>
                  <a:lnTo>
                    <a:pt x="532" y="67"/>
                  </a:lnTo>
                  <a:lnTo>
                    <a:pt x="521" y="44"/>
                  </a:lnTo>
                  <a:lnTo>
                    <a:pt x="488" y="22"/>
                  </a:lnTo>
                  <a:lnTo>
                    <a:pt x="421" y="0"/>
                  </a:lnTo>
                  <a:lnTo>
                    <a:pt x="344" y="22"/>
                  </a:lnTo>
                  <a:lnTo>
                    <a:pt x="288" y="67"/>
                  </a:lnTo>
                  <a:lnTo>
                    <a:pt x="244" y="122"/>
                  </a:lnTo>
                  <a:lnTo>
                    <a:pt x="222" y="178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89" y="78"/>
                  </a:lnTo>
                  <a:lnTo>
                    <a:pt x="111" y="89"/>
                  </a:lnTo>
                  <a:lnTo>
                    <a:pt x="122" y="100"/>
                  </a:lnTo>
                  <a:lnTo>
                    <a:pt x="122" y="646"/>
                  </a:lnTo>
                  <a:lnTo>
                    <a:pt x="100" y="657"/>
                  </a:lnTo>
                  <a:lnTo>
                    <a:pt x="45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8"/>
                  </a:lnTo>
                  <a:lnTo>
                    <a:pt x="300" y="668"/>
                  </a:lnTo>
                  <a:lnTo>
                    <a:pt x="266" y="657"/>
                  </a:lnTo>
                  <a:lnTo>
                    <a:pt x="244" y="646"/>
                  </a:lnTo>
                  <a:lnTo>
                    <a:pt x="233" y="635"/>
                  </a:lnTo>
                  <a:lnTo>
                    <a:pt x="233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13" name="Freeform 145"/>
            <p:cNvSpPr>
              <a:spLocks noEditPoints="1"/>
            </p:cNvSpPr>
            <p:nvPr/>
          </p:nvSpPr>
          <p:spPr bwMode="auto">
            <a:xfrm>
              <a:off x="12774" y="14530"/>
              <a:ext cx="709" cy="746"/>
            </a:xfrm>
            <a:custGeom>
              <a:avLst/>
              <a:gdLst/>
              <a:ahLst/>
              <a:cxnLst>
                <a:cxn ang="0">
                  <a:pos x="709" y="378"/>
                </a:cxn>
                <a:cxn ang="0">
                  <a:pos x="676" y="234"/>
                </a:cxn>
                <a:cxn ang="0">
                  <a:pos x="599" y="111"/>
                </a:cxn>
                <a:cxn ang="0">
                  <a:pos x="488" y="33"/>
                </a:cxn>
                <a:cxn ang="0">
                  <a:pos x="355" y="0"/>
                </a:cxn>
                <a:cxn ang="0">
                  <a:pos x="211" y="33"/>
                </a:cxn>
                <a:cxn ang="0">
                  <a:pos x="100" y="111"/>
                </a:cxn>
                <a:cxn ang="0">
                  <a:pos x="22" y="234"/>
                </a:cxn>
                <a:cxn ang="0">
                  <a:pos x="0" y="378"/>
                </a:cxn>
                <a:cxn ang="0">
                  <a:pos x="22" y="523"/>
                </a:cxn>
                <a:cxn ang="0">
                  <a:pos x="100" y="634"/>
                </a:cxn>
                <a:cxn ang="0">
                  <a:pos x="211" y="712"/>
                </a:cxn>
                <a:cxn ang="0">
                  <a:pos x="344" y="746"/>
                </a:cxn>
                <a:cxn ang="0">
                  <a:pos x="488" y="712"/>
                </a:cxn>
                <a:cxn ang="0">
                  <a:pos x="599" y="634"/>
                </a:cxn>
                <a:cxn ang="0">
                  <a:pos x="676" y="523"/>
                </a:cxn>
                <a:cxn ang="0">
                  <a:pos x="709" y="378"/>
                </a:cxn>
                <a:cxn ang="0">
                  <a:pos x="355" y="701"/>
                </a:cxn>
                <a:cxn ang="0">
                  <a:pos x="288" y="690"/>
                </a:cxn>
                <a:cxn ang="0">
                  <a:pos x="222" y="657"/>
                </a:cxn>
                <a:cxn ang="0">
                  <a:pos x="166" y="590"/>
                </a:cxn>
                <a:cxn ang="0">
                  <a:pos x="144" y="512"/>
                </a:cxn>
                <a:cxn ang="0">
                  <a:pos x="133" y="434"/>
                </a:cxn>
                <a:cxn ang="0">
                  <a:pos x="133" y="256"/>
                </a:cxn>
                <a:cxn ang="0">
                  <a:pos x="166" y="144"/>
                </a:cxn>
                <a:cxn ang="0">
                  <a:pos x="222" y="89"/>
                </a:cxn>
                <a:cxn ang="0">
                  <a:pos x="288" y="55"/>
                </a:cxn>
                <a:cxn ang="0">
                  <a:pos x="344" y="44"/>
                </a:cxn>
                <a:cxn ang="0">
                  <a:pos x="421" y="55"/>
                </a:cxn>
                <a:cxn ang="0">
                  <a:pos x="477" y="89"/>
                </a:cxn>
                <a:cxn ang="0">
                  <a:pos x="532" y="144"/>
                </a:cxn>
                <a:cxn ang="0">
                  <a:pos x="554" y="222"/>
                </a:cxn>
                <a:cxn ang="0">
                  <a:pos x="565" y="300"/>
                </a:cxn>
                <a:cxn ang="0">
                  <a:pos x="576" y="367"/>
                </a:cxn>
                <a:cxn ang="0">
                  <a:pos x="565" y="467"/>
                </a:cxn>
                <a:cxn ang="0">
                  <a:pos x="532" y="579"/>
                </a:cxn>
                <a:cxn ang="0">
                  <a:pos x="488" y="646"/>
                </a:cxn>
                <a:cxn ang="0">
                  <a:pos x="421" y="690"/>
                </a:cxn>
                <a:cxn ang="0">
                  <a:pos x="355" y="701"/>
                </a:cxn>
              </a:cxnLst>
              <a:rect l="0" t="0" r="r" b="b"/>
              <a:pathLst>
                <a:path w="709" h="746">
                  <a:moveTo>
                    <a:pt x="709" y="378"/>
                  </a:moveTo>
                  <a:lnTo>
                    <a:pt x="676" y="234"/>
                  </a:lnTo>
                  <a:lnTo>
                    <a:pt x="599" y="111"/>
                  </a:lnTo>
                  <a:lnTo>
                    <a:pt x="488" y="33"/>
                  </a:lnTo>
                  <a:lnTo>
                    <a:pt x="355" y="0"/>
                  </a:lnTo>
                  <a:lnTo>
                    <a:pt x="211" y="33"/>
                  </a:lnTo>
                  <a:lnTo>
                    <a:pt x="100" y="111"/>
                  </a:lnTo>
                  <a:lnTo>
                    <a:pt x="22" y="234"/>
                  </a:lnTo>
                  <a:lnTo>
                    <a:pt x="0" y="378"/>
                  </a:lnTo>
                  <a:lnTo>
                    <a:pt x="22" y="523"/>
                  </a:lnTo>
                  <a:lnTo>
                    <a:pt x="100" y="634"/>
                  </a:lnTo>
                  <a:lnTo>
                    <a:pt x="211" y="712"/>
                  </a:lnTo>
                  <a:lnTo>
                    <a:pt x="344" y="746"/>
                  </a:lnTo>
                  <a:lnTo>
                    <a:pt x="488" y="712"/>
                  </a:lnTo>
                  <a:lnTo>
                    <a:pt x="599" y="634"/>
                  </a:lnTo>
                  <a:lnTo>
                    <a:pt x="676" y="523"/>
                  </a:lnTo>
                  <a:lnTo>
                    <a:pt x="709" y="378"/>
                  </a:lnTo>
                  <a:close/>
                  <a:moveTo>
                    <a:pt x="355" y="701"/>
                  </a:moveTo>
                  <a:lnTo>
                    <a:pt x="288" y="690"/>
                  </a:lnTo>
                  <a:lnTo>
                    <a:pt x="222" y="657"/>
                  </a:lnTo>
                  <a:lnTo>
                    <a:pt x="166" y="590"/>
                  </a:lnTo>
                  <a:lnTo>
                    <a:pt x="144" y="512"/>
                  </a:lnTo>
                  <a:lnTo>
                    <a:pt x="133" y="434"/>
                  </a:lnTo>
                  <a:lnTo>
                    <a:pt x="133" y="256"/>
                  </a:lnTo>
                  <a:lnTo>
                    <a:pt x="166" y="144"/>
                  </a:lnTo>
                  <a:lnTo>
                    <a:pt x="222" y="89"/>
                  </a:lnTo>
                  <a:lnTo>
                    <a:pt x="288" y="55"/>
                  </a:lnTo>
                  <a:lnTo>
                    <a:pt x="344" y="44"/>
                  </a:lnTo>
                  <a:lnTo>
                    <a:pt x="421" y="55"/>
                  </a:lnTo>
                  <a:lnTo>
                    <a:pt x="477" y="89"/>
                  </a:lnTo>
                  <a:lnTo>
                    <a:pt x="532" y="144"/>
                  </a:lnTo>
                  <a:lnTo>
                    <a:pt x="554" y="222"/>
                  </a:lnTo>
                  <a:lnTo>
                    <a:pt x="565" y="300"/>
                  </a:lnTo>
                  <a:lnTo>
                    <a:pt x="576" y="367"/>
                  </a:lnTo>
                  <a:lnTo>
                    <a:pt x="565" y="467"/>
                  </a:lnTo>
                  <a:lnTo>
                    <a:pt x="532" y="579"/>
                  </a:lnTo>
                  <a:lnTo>
                    <a:pt x="488" y="646"/>
                  </a:lnTo>
                  <a:lnTo>
                    <a:pt x="421" y="690"/>
                  </a:lnTo>
                  <a:lnTo>
                    <a:pt x="355" y="7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14" name="Freeform 146"/>
            <p:cNvSpPr>
              <a:spLocks noEditPoints="1"/>
            </p:cNvSpPr>
            <p:nvPr/>
          </p:nvSpPr>
          <p:spPr bwMode="auto">
            <a:xfrm>
              <a:off x="13628" y="14140"/>
              <a:ext cx="787" cy="1136"/>
            </a:xfrm>
            <a:custGeom>
              <a:avLst/>
              <a:gdLst/>
              <a:ahLst/>
              <a:cxnLst>
                <a:cxn ang="0">
                  <a:pos x="554" y="1024"/>
                </a:cxn>
                <a:cxn ang="0">
                  <a:pos x="554" y="1136"/>
                </a:cxn>
                <a:cxn ang="0">
                  <a:pos x="787" y="1114"/>
                </a:cxn>
                <a:cxn ang="0">
                  <a:pos x="787" y="1069"/>
                </a:cxn>
                <a:cxn ang="0">
                  <a:pos x="742" y="1069"/>
                </a:cxn>
                <a:cxn ang="0">
                  <a:pos x="709" y="1058"/>
                </a:cxn>
                <a:cxn ang="0">
                  <a:pos x="665" y="1036"/>
                </a:cxn>
                <a:cxn ang="0">
                  <a:pos x="665" y="0"/>
                </a:cxn>
                <a:cxn ang="0">
                  <a:pos x="432" y="22"/>
                </a:cxn>
                <a:cxn ang="0">
                  <a:pos x="432" y="67"/>
                </a:cxn>
                <a:cxn ang="0">
                  <a:pos x="476" y="67"/>
                </a:cxn>
                <a:cxn ang="0">
                  <a:pos x="509" y="78"/>
                </a:cxn>
                <a:cxn ang="0">
                  <a:pos x="532" y="78"/>
                </a:cxn>
                <a:cxn ang="0">
                  <a:pos x="554" y="100"/>
                </a:cxn>
                <a:cxn ang="0">
                  <a:pos x="554" y="501"/>
                </a:cxn>
                <a:cxn ang="0">
                  <a:pos x="498" y="456"/>
                </a:cxn>
                <a:cxn ang="0">
                  <a:pos x="432" y="412"/>
                </a:cxn>
                <a:cxn ang="0">
                  <a:pos x="354" y="401"/>
                </a:cxn>
                <a:cxn ang="0">
                  <a:pos x="221" y="434"/>
                </a:cxn>
                <a:cxn ang="0">
                  <a:pos x="110" y="512"/>
                </a:cxn>
                <a:cxn ang="0">
                  <a:pos x="33" y="624"/>
                </a:cxn>
                <a:cxn ang="0">
                  <a:pos x="0" y="768"/>
                </a:cxn>
                <a:cxn ang="0">
                  <a:pos x="22" y="913"/>
                </a:cxn>
                <a:cxn ang="0">
                  <a:pos x="99" y="1024"/>
                </a:cxn>
                <a:cxn ang="0">
                  <a:pos x="210" y="1102"/>
                </a:cxn>
                <a:cxn ang="0">
                  <a:pos x="332" y="1136"/>
                </a:cxn>
                <a:cxn ang="0">
                  <a:pos x="432" y="1114"/>
                </a:cxn>
                <a:cxn ang="0">
                  <a:pos x="498" y="1080"/>
                </a:cxn>
                <a:cxn ang="0">
                  <a:pos x="554" y="1024"/>
                </a:cxn>
                <a:cxn ang="0">
                  <a:pos x="554" y="590"/>
                </a:cxn>
                <a:cxn ang="0">
                  <a:pos x="554" y="958"/>
                </a:cxn>
                <a:cxn ang="0">
                  <a:pos x="532" y="980"/>
                </a:cxn>
                <a:cxn ang="0">
                  <a:pos x="476" y="1047"/>
                </a:cxn>
                <a:cxn ang="0">
                  <a:pos x="410" y="1080"/>
                </a:cxn>
                <a:cxn ang="0">
                  <a:pos x="343" y="1091"/>
                </a:cxn>
                <a:cxn ang="0">
                  <a:pos x="288" y="1091"/>
                </a:cxn>
                <a:cxn ang="0">
                  <a:pos x="243" y="1069"/>
                </a:cxn>
                <a:cxn ang="0">
                  <a:pos x="210" y="1036"/>
                </a:cxn>
                <a:cxn ang="0">
                  <a:pos x="177" y="991"/>
                </a:cxn>
                <a:cxn ang="0">
                  <a:pos x="144" y="924"/>
                </a:cxn>
                <a:cxn ang="0">
                  <a:pos x="133" y="846"/>
                </a:cxn>
                <a:cxn ang="0">
                  <a:pos x="133" y="701"/>
                </a:cxn>
                <a:cxn ang="0">
                  <a:pos x="144" y="624"/>
                </a:cxn>
                <a:cxn ang="0">
                  <a:pos x="177" y="546"/>
                </a:cxn>
                <a:cxn ang="0">
                  <a:pos x="221" y="490"/>
                </a:cxn>
                <a:cxn ang="0">
                  <a:pos x="288" y="456"/>
                </a:cxn>
                <a:cxn ang="0">
                  <a:pos x="365" y="434"/>
                </a:cxn>
                <a:cxn ang="0">
                  <a:pos x="399" y="434"/>
                </a:cxn>
                <a:cxn ang="0">
                  <a:pos x="432" y="456"/>
                </a:cxn>
                <a:cxn ang="0">
                  <a:pos x="465" y="468"/>
                </a:cxn>
                <a:cxn ang="0">
                  <a:pos x="532" y="534"/>
                </a:cxn>
                <a:cxn ang="0">
                  <a:pos x="543" y="557"/>
                </a:cxn>
                <a:cxn ang="0">
                  <a:pos x="554" y="568"/>
                </a:cxn>
                <a:cxn ang="0">
                  <a:pos x="554" y="590"/>
                </a:cxn>
              </a:cxnLst>
              <a:rect l="0" t="0" r="r" b="b"/>
              <a:pathLst>
                <a:path w="787" h="1136">
                  <a:moveTo>
                    <a:pt x="554" y="1024"/>
                  </a:moveTo>
                  <a:lnTo>
                    <a:pt x="554" y="1136"/>
                  </a:lnTo>
                  <a:lnTo>
                    <a:pt x="787" y="1114"/>
                  </a:lnTo>
                  <a:lnTo>
                    <a:pt x="787" y="1069"/>
                  </a:lnTo>
                  <a:lnTo>
                    <a:pt x="742" y="1069"/>
                  </a:lnTo>
                  <a:lnTo>
                    <a:pt x="709" y="1058"/>
                  </a:lnTo>
                  <a:lnTo>
                    <a:pt x="665" y="1036"/>
                  </a:lnTo>
                  <a:lnTo>
                    <a:pt x="665" y="0"/>
                  </a:lnTo>
                  <a:lnTo>
                    <a:pt x="432" y="22"/>
                  </a:lnTo>
                  <a:lnTo>
                    <a:pt x="432" y="67"/>
                  </a:lnTo>
                  <a:lnTo>
                    <a:pt x="476" y="67"/>
                  </a:lnTo>
                  <a:lnTo>
                    <a:pt x="509" y="78"/>
                  </a:lnTo>
                  <a:lnTo>
                    <a:pt x="532" y="78"/>
                  </a:lnTo>
                  <a:lnTo>
                    <a:pt x="554" y="100"/>
                  </a:lnTo>
                  <a:lnTo>
                    <a:pt x="554" y="501"/>
                  </a:lnTo>
                  <a:lnTo>
                    <a:pt x="498" y="456"/>
                  </a:lnTo>
                  <a:lnTo>
                    <a:pt x="432" y="412"/>
                  </a:lnTo>
                  <a:lnTo>
                    <a:pt x="354" y="401"/>
                  </a:lnTo>
                  <a:lnTo>
                    <a:pt x="221" y="434"/>
                  </a:lnTo>
                  <a:lnTo>
                    <a:pt x="110" y="512"/>
                  </a:lnTo>
                  <a:lnTo>
                    <a:pt x="33" y="624"/>
                  </a:lnTo>
                  <a:lnTo>
                    <a:pt x="0" y="768"/>
                  </a:lnTo>
                  <a:lnTo>
                    <a:pt x="22" y="913"/>
                  </a:lnTo>
                  <a:lnTo>
                    <a:pt x="99" y="1024"/>
                  </a:lnTo>
                  <a:lnTo>
                    <a:pt x="210" y="1102"/>
                  </a:lnTo>
                  <a:lnTo>
                    <a:pt x="332" y="1136"/>
                  </a:lnTo>
                  <a:lnTo>
                    <a:pt x="432" y="1114"/>
                  </a:lnTo>
                  <a:lnTo>
                    <a:pt x="498" y="1080"/>
                  </a:lnTo>
                  <a:lnTo>
                    <a:pt x="554" y="1024"/>
                  </a:lnTo>
                  <a:close/>
                  <a:moveTo>
                    <a:pt x="554" y="590"/>
                  </a:moveTo>
                  <a:lnTo>
                    <a:pt x="554" y="958"/>
                  </a:lnTo>
                  <a:lnTo>
                    <a:pt x="532" y="980"/>
                  </a:lnTo>
                  <a:lnTo>
                    <a:pt x="476" y="1047"/>
                  </a:lnTo>
                  <a:lnTo>
                    <a:pt x="410" y="1080"/>
                  </a:lnTo>
                  <a:lnTo>
                    <a:pt x="343" y="1091"/>
                  </a:lnTo>
                  <a:lnTo>
                    <a:pt x="288" y="1091"/>
                  </a:lnTo>
                  <a:lnTo>
                    <a:pt x="243" y="1069"/>
                  </a:lnTo>
                  <a:lnTo>
                    <a:pt x="210" y="1036"/>
                  </a:lnTo>
                  <a:lnTo>
                    <a:pt x="177" y="991"/>
                  </a:lnTo>
                  <a:lnTo>
                    <a:pt x="144" y="924"/>
                  </a:lnTo>
                  <a:lnTo>
                    <a:pt x="133" y="846"/>
                  </a:lnTo>
                  <a:lnTo>
                    <a:pt x="133" y="701"/>
                  </a:lnTo>
                  <a:lnTo>
                    <a:pt x="144" y="624"/>
                  </a:lnTo>
                  <a:lnTo>
                    <a:pt x="177" y="546"/>
                  </a:lnTo>
                  <a:lnTo>
                    <a:pt x="221" y="490"/>
                  </a:lnTo>
                  <a:lnTo>
                    <a:pt x="288" y="456"/>
                  </a:lnTo>
                  <a:lnTo>
                    <a:pt x="365" y="434"/>
                  </a:lnTo>
                  <a:lnTo>
                    <a:pt x="399" y="434"/>
                  </a:lnTo>
                  <a:lnTo>
                    <a:pt x="432" y="456"/>
                  </a:lnTo>
                  <a:lnTo>
                    <a:pt x="465" y="468"/>
                  </a:lnTo>
                  <a:lnTo>
                    <a:pt x="532" y="534"/>
                  </a:lnTo>
                  <a:lnTo>
                    <a:pt x="543" y="557"/>
                  </a:lnTo>
                  <a:lnTo>
                    <a:pt x="554" y="568"/>
                  </a:lnTo>
                  <a:lnTo>
                    <a:pt x="554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15" name="Freeform 147"/>
            <p:cNvSpPr>
              <a:spLocks/>
            </p:cNvSpPr>
            <p:nvPr/>
          </p:nvSpPr>
          <p:spPr bwMode="auto">
            <a:xfrm>
              <a:off x="14514" y="14541"/>
              <a:ext cx="798" cy="735"/>
            </a:xfrm>
            <a:custGeom>
              <a:avLst/>
              <a:gdLst/>
              <a:ahLst/>
              <a:cxnLst>
                <a:cxn ang="0">
                  <a:pos x="566" y="590"/>
                </a:cxn>
                <a:cxn ang="0">
                  <a:pos x="566" y="735"/>
                </a:cxn>
                <a:cxn ang="0">
                  <a:pos x="798" y="713"/>
                </a:cxn>
                <a:cxn ang="0">
                  <a:pos x="798" y="668"/>
                </a:cxn>
                <a:cxn ang="0">
                  <a:pos x="754" y="668"/>
                </a:cxn>
                <a:cxn ang="0">
                  <a:pos x="721" y="657"/>
                </a:cxn>
                <a:cxn ang="0">
                  <a:pos x="699" y="646"/>
                </a:cxn>
                <a:cxn ang="0">
                  <a:pos x="688" y="635"/>
                </a:cxn>
                <a:cxn ang="0">
                  <a:pos x="677" y="612"/>
                </a:cxn>
                <a:cxn ang="0">
                  <a:pos x="677" y="0"/>
                </a:cxn>
                <a:cxn ang="0">
                  <a:pos x="444" y="22"/>
                </a:cxn>
                <a:cxn ang="0">
                  <a:pos x="444" y="67"/>
                </a:cxn>
                <a:cxn ang="0">
                  <a:pos x="488" y="67"/>
                </a:cxn>
                <a:cxn ang="0">
                  <a:pos x="521" y="78"/>
                </a:cxn>
                <a:cxn ang="0">
                  <a:pos x="544" y="89"/>
                </a:cxn>
                <a:cxn ang="0">
                  <a:pos x="555" y="100"/>
                </a:cxn>
                <a:cxn ang="0">
                  <a:pos x="566" y="122"/>
                </a:cxn>
                <a:cxn ang="0">
                  <a:pos x="566" y="445"/>
                </a:cxn>
                <a:cxn ang="0">
                  <a:pos x="555" y="546"/>
                </a:cxn>
                <a:cxn ang="0">
                  <a:pos x="510" y="623"/>
                </a:cxn>
                <a:cxn ang="0">
                  <a:pos x="455" y="679"/>
                </a:cxn>
                <a:cxn ang="0">
                  <a:pos x="377" y="690"/>
                </a:cxn>
                <a:cxn ang="0">
                  <a:pos x="333" y="690"/>
                </a:cxn>
                <a:cxn ang="0">
                  <a:pos x="266" y="668"/>
                </a:cxn>
                <a:cxn ang="0">
                  <a:pos x="233" y="601"/>
                </a:cxn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5" y="67"/>
                </a:cxn>
                <a:cxn ang="0">
                  <a:pos x="78" y="78"/>
                </a:cxn>
                <a:cxn ang="0">
                  <a:pos x="100" y="78"/>
                </a:cxn>
                <a:cxn ang="0">
                  <a:pos x="122" y="122"/>
                </a:cxn>
                <a:cxn ang="0">
                  <a:pos x="122" y="523"/>
                </a:cxn>
                <a:cxn ang="0">
                  <a:pos x="133" y="579"/>
                </a:cxn>
                <a:cxn ang="0">
                  <a:pos x="156" y="646"/>
                </a:cxn>
                <a:cxn ang="0">
                  <a:pos x="189" y="690"/>
                </a:cxn>
                <a:cxn ang="0">
                  <a:pos x="266" y="724"/>
                </a:cxn>
                <a:cxn ang="0">
                  <a:pos x="366" y="735"/>
                </a:cxn>
                <a:cxn ang="0">
                  <a:pos x="444" y="713"/>
                </a:cxn>
                <a:cxn ang="0">
                  <a:pos x="521" y="668"/>
                </a:cxn>
                <a:cxn ang="0">
                  <a:pos x="566" y="590"/>
                </a:cxn>
              </a:cxnLst>
              <a:rect l="0" t="0" r="r" b="b"/>
              <a:pathLst>
                <a:path w="798" h="735">
                  <a:moveTo>
                    <a:pt x="566" y="590"/>
                  </a:moveTo>
                  <a:lnTo>
                    <a:pt x="566" y="735"/>
                  </a:lnTo>
                  <a:lnTo>
                    <a:pt x="798" y="713"/>
                  </a:lnTo>
                  <a:lnTo>
                    <a:pt x="798" y="668"/>
                  </a:lnTo>
                  <a:lnTo>
                    <a:pt x="754" y="668"/>
                  </a:lnTo>
                  <a:lnTo>
                    <a:pt x="721" y="657"/>
                  </a:lnTo>
                  <a:lnTo>
                    <a:pt x="699" y="646"/>
                  </a:lnTo>
                  <a:lnTo>
                    <a:pt x="688" y="635"/>
                  </a:lnTo>
                  <a:lnTo>
                    <a:pt x="677" y="612"/>
                  </a:lnTo>
                  <a:lnTo>
                    <a:pt x="677" y="0"/>
                  </a:lnTo>
                  <a:lnTo>
                    <a:pt x="444" y="22"/>
                  </a:lnTo>
                  <a:lnTo>
                    <a:pt x="444" y="67"/>
                  </a:lnTo>
                  <a:lnTo>
                    <a:pt x="488" y="67"/>
                  </a:lnTo>
                  <a:lnTo>
                    <a:pt x="521" y="78"/>
                  </a:lnTo>
                  <a:lnTo>
                    <a:pt x="544" y="89"/>
                  </a:lnTo>
                  <a:lnTo>
                    <a:pt x="555" y="100"/>
                  </a:lnTo>
                  <a:lnTo>
                    <a:pt x="566" y="122"/>
                  </a:lnTo>
                  <a:lnTo>
                    <a:pt x="566" y="445"/>
                  </a:lnTo>
                  <a:lnTo>
                    <a:pt x="555" y="546"/>
                  </a:lnTo>
                  <a:lnTo>
                    <a:pt x="510" y="623"/>
                  </a:lnTo>
                  <a:lnTo>
                    <a:pt x="455" y="679"/>
                  </a:lnTo>
                  <a:lnTo>
                    <a:pt x="377" y="690"/>
                  </a:lnTo>
                  <a:lnTo>
                    <a:pt x="333" y="690"/>
                  </a:lnTo>
                  <a:lnTo>
                    <a:pt x="266" y="668"/>
                  </a:lnTo>
                  <a:lnTo>
                    <a:pt x="233" y="601"/>
                  </a:lnTo>
                  <a:lnTo>
                    <a:pt x="233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78" y="78"/>
                  </a:lnTo>
                  <a:lnTo>
                    <a:pt x="100" y="78"/>
                  </a:lnTo>
                  <a:lnTo>
                    <a:pt x="122" y="122"/>
                  </a:lnTo>
                  <a:lnTo>
                    <a:pt x="122" y="523"/>
                  </a:lnTo>
                  <a:lnTo>
                    <a:pt x="133" y="579"/>
                  </a:lnTo>
                  <a:lnTo>
                    <a:pt x="156" y="646"/>
                  </a:lnTo>
                  <a:lnTo>
                    <a:pt x="189" y="690"/>
                  </a:lnTo>
                  <a:lnTo>
                    <a:pt x="266" y="724"/>
                  </a:lnTo>
                  <a:lnTo>
                    <a:pt x="366" y="735"/>
                  </a:lnTo>
                  <a:lnTo>
                    <a:pt x="444" y="713"/>
                  </a:lnTo>
                  <a:lnTo>
                    <a:pt x="521" y="668"/>
                  </a:lnTo>
                  <a:lnTo>
                    <a:pt x="566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16" name="Freeform 148"/>
            <p:cNvSpPr>
              <a:spLocks/>
            </p:cNvSpPr>
            <p:nvPr/>
          </p:nvSpPr>
          <p:spPr bwMode="auto">
            <a:xfrm>
              <a:off x="15401" y="14530"/>
              <a:ext cx="610" cy="746"/>
            </a:xfrm>
            <a:custGeom>
              <a:avLst/>
              <a:gdLst/>
              <a:ahLst/>
              <a:cxnLst>
                <a:cxn ang="0">
                  <a:pos x="521" y="100"/>
                </a:cxn>
                <a:cxn ang="0">
                  <a:pos x="488" y="111"/>
                </a:cxn>
                <a:cxn ang="0">
                  <a:pos x="477" y="122"/>
                </a:cxn>
                <a:cxn ang="0">
                  <a:pos x="455" y="133"/>
                </a:cxn>
                <a:cxn ang="0">
                  <a:pos x="455" y="156"/>
                </a:cxn>
                <a:cxn ang="0">
                  <a:pos x="444" y="167"/>
                </a:cxn>
                <a:cxn ang="0">
                  <a:pos x="444" y="178"/>
                </a:cxn>
                <a:cxn ang="0">
                  <a:pos x="455" y="211"/>
                </a:cxn>
                <a:cxn ang="0">
                  <a:pos x="466" y="234"/>
                </a:cxn>
                <a:cxn ang="0">
                  <a:pos x="488" y="245"/>
                </a:cxn>
                <a:cxn ang="0">
                  <a:pos x="521" y="256"/>
                </a:cxn>
                <a:cxn ang="0">
                  <a:pos x="554" y="245"/>
                </a:cxn>
                <a:cxn ang="0">
                  <a:pos x="577" y="234"/>
                </a:cxn>
                <a:cxn ang="0">
                  <a:pos x="588" y="211"/>
                </a:cxn>
                <a:cxn ang="0">
                  <a:pos x="588" y="178"/>
                </a:cxn>
                <a:cxn ang="0">
                  <a:pos x="565" y="100"/>
                </a:cxn>
                <a:cxn ang="0">
                  <a:pos x="521" y="44"/>
                </a:cxn>
                <a:cxn ang="0">
                  <a:pos x="444" y="11"/>
                </a:cxn>
                <a:cxn ang="0">
                  <a:pos x="344" y="0"/>
                </a:cxn>
                <a:cxn ang="0">
                  <a:pos x="211" y="33"/>
                </a:cxn>
                <a:cxn ang="0">
                  <a:pos x="100" y="111"/>
                </a:cxn>
                <a:cxn ang="0">
                  <a:pos x="22" y="234"/>
                </a:cxn>
                <a:cxn ang="0">
                  <a:pos x="0" y="378"/>
                </a:cxn>
                <a:cxn ang="0">
                  <a:pos x="33" y="523"/>
                </a:cxn>
                <a:cxn ang="0">
                  <a:pos x="100" y="634"/>
                </a:cxn>
                <a:cxn ang="0">
                  <a:pos x="211" y="712"/>
                </a:cxn>
                <a:cxn ang="0">
                  <a:pos x="344" y="746"/>
                </a:cxn>
                <a:cxn ang="0">
                  <a:pos x="455" y="724"/>
                </a:cxn>
                <a:cxn ang="0">
                  <a:pos x="532" y="668"/>
                </a:cxn>
                <a:cxn ang="0">
                  <a:pos x="577" y="612"/>
                </a:cxn>
                <a:cxn ang="0">
                  <a:pos x="599" y="557"/>
                </a:cxn>
                <a:cxn ang="0">
                  <a:pos x="610" y="534"/>
                </a:cxn>
                <a:cxn ang="0">
                  <a:pos x="610" y="523"/>
                </a:cxn>
                <a:cxn ang="0">
                  <a:pos x="599" y="523"/>
                </a:cxn>
                <a:cxn ang="0">
                  <a:pos x="599" y="512"/>
                </a:cxn>
                <a:cxn ang="0">
                  <a:pos x="588" y="512"/>
                </a:cxn>
                <a:cxn ang="0">
                  <a:pos x="565" y="534"/>
                </a:cxn>
                <a:cxn ang="0">
                  <a:pos x="521" y="623"/>
                </a:cxn>
                <a:cxn ang="0">
                  <a:pos x="466" y="668"/>
                </a:cxn>
                <a:cxn ang="0">
                  <a:pos x="410" y="701"/>
                </a:cxn>
                <a:cxn ang="0">
                  <a:pos x="355" y="701"/>
                </a:cxn>
                <a:cxn ang="0">
                  <a:pos x="299" y="690"/>
                </a:cxn>
                <a:cxn ang="0">
                  <a:pos x="244" y="657"/>
                </a:cxn>
                <a:cxn ang="0">
                  <a:pos x="189" y="601"/>
                </a:cxn>
                <a:cxn ang="0">
                  <a:pos x="144" y="512"/>
                </a:cxn>
                <a:cxn ang="0">
                  <a:pos x="133" y="378"/>
                </a:cxn>
                <a:cxn ang="0">
                  <a:pos x="144" y="245"/>
                </a:cxn>
                <a:cxn ang="0">
                  <a:pos x="189" y="144"/>
                </a:cxn>
                <a:cxn ang="0">
                  <a:pos x="233" y="89"/>
                </a:cxn>
                <a:cxn ang="0">
                  <a:pos x="299" y="55"/>
                </a:cxn>
                <a:cxn ang="0">
                  <a:pos x="355" y="44"/>
                </a:cxn>
                <a:cxn ang="0">
                  <a:pos x="388" y="44"/>
                </a:cxn>
                <a:cxn ang="0">
                  <a:pos x="488" y="78"/>
                </a:cxn>
                <a:cxn ang="0">
                  <a:pos x="521" y="100"/>
                </a:cxn>
              </a:cxnLst>
              <a:rect l="0" t="0" r="r" b="b"/>
              <a:pathLst>
                <a:path w="610" h="746">
                  <a:moveTo>
                    <a:pt x="521" y="100"/>
                  </a:moveTo>
                  <a:lnTo>
                    <a:pt x="488" y="111"/>
                  </a:lnTo>
                  <a:lnTo>
                    <a:pt x="477" y="122"/>
                  </a:lnTo>
                  <a:lnTo>
                    <a:pt x="455" y="133"/>
                  </a:lnTo>
                  <a:lnTo>
                    <a:pt x="455" y="156"/>
                  </a:lnTo>
                  <a:lnTo>
                    <a:pt x="444" y="167"/>
                  </a:lnTo>
                  <a:lnTo>
                    <a:pt x="444" y="178"/>
                  </a:lnTo>
                  <a:lnTo>
                    <a:pt x="455" y="211"/>
                  </a:lnTo>
                  <a:lnTo>
                    <a:pt x="466" y="234"/>
                  </a:lnTo>
                  <a:lnTo>
                    <a:pt x="488" y="245"/>
                  </a:lnTo>
                  <a:lnTo>
                    <a:pt x="521" y="256"/>
                  </a:lnTo>
                  <a:lnTo>
                    <a:pt x="554" y="245"/>
                  </a:lnTo>
                  <a:lnTo>
                    <a:pt x="577" y="234"/>
                  </a:lnTo>
                  <a:lnTo>
                    <a:pt x="588" y="211"/>
                  </a:lnTo>
                  <a:lnTo>
                    <a:pt x="588" y="178"/>
                  </a:lnTo>
                  <a:lnTo>
                    <a:pt x="565" y="100"/>
                  </a:lnTo>
                  <a:lnTo>
                    <a:pt x="521" y="44"/>
                  </a:lnTo>
                  <a:lnTo>
                    <a:pt x="444" y="11"/>
                  </a:lnTo>
                  <a:lnTo>
                    <a:pt x="344" y="0"/>
                  </a:lnTo>
                  <a:lnTo>
                    <a:pt x="211" y="33"/>
                  </a:lnTo>
                  <a:lnTo>
                    <a:pt x="100" y="111"/>
                  </a:lnTo>
                  <a:lnTo>
                    <a:pt x="22" y="234"/>
                  </a:lnTo>
                  <a:lnTo>
                    <a:pt x="0" y="378"/>
                  </a:lnTo>
                  <a:lnTo>
                    <a:pt x="33" y="523"/>
                  </a:lnTo>
                  <a:lnTo>
                    <a:pt x="100" y="634"/>
                  </a:lnTo>
                  <a:lnTo>
                    <a:pt x="211" y="712"/>
                  </a:lnTo>
                  <a:lnTo>
                    <a:pt x="344" y="746"/>
                  </a:lnTo>
                  <a:lnTo>
                    <a:pt x="455" y="724"/>
                  </a:lnTo>
                  <a:lnTo>
                    <a:pt x="532" y="668"/>
                  </a:lnTo>
                  <a:lnTo>
                    <a:pt x="577" y="612"/>
                  </a:lnTo>
                  <a:lnTo>
                    <a:pt x="599" y="557"/>
                  </a:lnTo>
                  <a:lnTo>
                    <a:pt x="610" y="534"/>
                  </a:lnTo>
                  <a:lnTo>
                    <a:pt x="610" y="523"/>
                  </a:lnTo>
                  <a:lnTo>
                    <a:pt x="599" y="523"/>
                  </a:lnTo>
                  <a:lnTo>
                    <a:pt x="599" y="512"/>
                  </a:lnTo>
                  <a:lnTo>
                    <a:pt x="588" y="512"/>
                  </a:lnTo>
                  <a:lnTo>
                    <a:pt x="565" y="534"/>
                  </a:lnTo>
                  <a:lnTo>
                    <a:pt x="521" y="623"/>
                  </a:lnTo>
                  <a:lnTo>
                    <a:pt x="466" y="668"/>
                  </a:lnTo>
                  <a:lnTo>
                    <a:pt x="410" y="701"/>
                  </a:lnTo>
                  <a:lnTo>
                    <a:pt x="355" y="701"/>
                  </a:lnTo>
                  <a:lnTo>
                    <a:pt x="299" y="690"/>
                  </a:lnTo>
                  <a:lnTo>
                    <a:pt x="244" y="657"/>
                  </a:lnTo>
                  <a:lnTo>
                    <a:pt x="189" y="601"/>
                  </a:lnTo>
                  <a:lnTo>
                    <a:pt x="144" y="512"/>
                  </a:lnTo>
                  <a:lnTo>
                    <a:pt x="133" y="378"/>
                  </a:lnTo>
                  <a:lnTo>
                    <a:pt x="144" y="245"/>
                  </a:lnTo>
                  <a:lnTo>
                    <a:pt x="189" y="144"/>
                  </a:lnTo>
                  <a:lnTo>
                    <a:pt x="233" y="89"/>
                  </a:lnTo>
                  <a:lnTo>
                    <a:pt x="299" y="55"/>
                  </a:lnTo>
                  <a:lnTo>
                    <a:pt x="355" y="44"/>
                  </a:lnTo>
                  <a:lnTo>
                    <a:pt x="388" y="44"/>
                  </a:lnTo>
                  <a:lnTo>
                    <a:pt x="488" y="78"/>
                  </a:lnTo>
                  <a:lnTo>
                    <a:pt x="521" y="10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17" name="Freeform 149"/>
            <p:cNvSpPr>
              <a:spLocks/>
            </p:cNvSpPr>
            <p:nvPr/>
          </p:nvSpPr>
          <p:spPr bwMode="auto">
            <a:xfrm>
              <a:off x="16088" y="14262"/>
              <a:ext cx="499" cy="1014"/>
            </a:xfrm>
            <a:custGeom>
              <a:avLst/>
              <a:gdLst/>
              <a:ahLst/>
              <a:cxnLst>
                <a:cxn ang="0">
                  <a:pos x="244" y="346"/>
                </a:cxn>
                <a:cxn ang="0">
                  <a:pos x="477" y="346"/>
                </a:cxn>
                <a:cxn ang="0">
                  <a:pos x="477" y="301"/>
                </a:cxn>
                <a:cxn ang="0">
                  <a:pos x="244" y="301"/>
                </a:cxn>
                <a:cxn ang="0">
                  <a:pos x="244" y="0"/>
                </a:cxn>
                <a:cxn ang="0">
                  <a:pos x="211" y="0"/>
                </a:cxn>
                <a:cxn ang="0">
                  <a:pos x="200" y="89"/>
                </a:cxn>
                <a:cxn ang="0">
                  <a:pos x="178" y="167"/>
                </a:cxn>
                <a:cxn ang="0">
                  <a:pos x="144" y="234"/>
                </a:cxn>
                <a:cxn ang="0">
                  <a:pos x="78" y="290"/>
                </a:cxn>
                <a:cxn ang="0">
                  <a:pos x="0" y="312"/>
                </a:cxn>
                <a:cxn ang="0">
                  <a:pos x="0" y="346"/>
                </a:cxn>
                <a:cxn ang="0">
                  <a:pos x="133" y="346"/>
                </a:cxn>
                <a:cxn ang="0">
                  <a:pos x="133" y="791"/>
                </a:cxn>
                <a:cxn ang="0">
                  <a:pos x="156" y="891"/>
                </a:cxn>
                <a:cxn ang="0">
                  <a:pos x="189" y="958"/>
                </a:cxn>
                <a:cxn ang="0">
                  <a:pos x="244" y="992"/>
                </a:cxn>
                <a:cxn ang="0">
                  <a:pos x="300" y="1003"/>
                </a:cxn>
                <a:cxn ang="0">
                  <a:pos x="344" y="1014"/>
                </a:cxn>
                <a:cxn ang="0">
                  <a:pos x="410" y="992"/>
                </a:cxn>
                <a:cxn ang="0">
                  <a:pos x="466" y="936"/>
                </a:cxn>
                <a:cxn ang="0">
                  <a:pos x="488" y="869"/>
                </a:cxn>
                <a:cxn ang="0">
                  <a:pos x="499" y="791"/>
                </a:cxn>
                <a:cxn ang="0">
                  <a:pos x="499" y="702"/>
                </a:cxn>
                <a:cxn ang="0">
                  <a:pos x="466" y="702"/>
                </a:cxn>
                <a:cxn ang="0">
                  <a:pos x="466" y="791"/>
                </a:cxn>
                <a:cxn ang="0">
                  <a:pos x="455" y="847"/>
                </a:cxn>
                <a:cxn ang="0">
                  <a:pos x="444" y="891"/>
                </a:cxn>
                <a:cxn ang="0">
                  <a:pos x="433" y="925"/>
                </a:cxn>
                <a:cxn ang="0">
                  <a:pos x="410" y="947"/>
                </a:cxn>
                <a:cxn ang="0">
                  <a:pos x="377" y="969"/>
                </a:cxn>
                <a:cxn ang="0">
                  <a:pos x="322" y="969"/>
                </a:cxn>
                <a:cxn ang="0">
                  <a:pos x="277" y="925"/>
                </a:cxn>
                <a:cxn ang="0">
                  <a:pos x="255" y="880"/>
                </a:cxn>
                <a:cxn ang="0">
                  <a:pos x="255" y="858"/>
                </a:cxn>
                <a:cxn ang="0">
                  <a:pos x="244" y="825"/>
                </a:cxn>
                <a:cxn ang="0">
                  <a:pos x="244" y="791"/>
                </a:cxn>
                <a:cxn ang="0">
                  <a:pos x="244" y="346"/>
                </a:cxn>
              </a:cxnLst>
              <a:rect l="0" t="0" r="r" b="b"/>
              <a:pathLst>
                <a:path w="499" h="1014">
                  <a:moveTo>
                    <a:pt x="244" y="346"/>
                  </a:moveTo>
                  <a:lnTo>
                    <a:pt x="477" y="346"/>
                  </a:lnTo>
                  <a:lnTo>
                    <a:pt x="477" y="301"/>
                  </a:lnTo>
                  <a:lnTo>
                    <a:pt x="244" y="301"/>
                  </a:lnTo>
                  <a:lnTo>
                    <a:pt x="244" y="0"/>
                  </a:lnTo>
                  <a:lnTo>
                    <a:pt x="211" y="0"/>
                  </a:lnTo>
                  <a:lnTo>
                    <a:pt x="200" y="89"/>
                  </a:lnTo>
                  <a:lnTo>
                    <a:pt x="178" y="167"/>
                  </a:lnTo>
                  <a:lnTo>
                    <a:pt x="144" y="234"/>
                  </a:lnTo>
                  <a:lnTo>
                    <a:pt x="78" y="290"/>
                  </a:lnTo>
                  <a:lnTo>
                    <a:pt x="0" y="312"/>
                  </a:lnTo>
                  <a:lnTo>
                    <a:pt x="0" y="346"/>
                  </a:lnTo>
                  <a:lnTo>
                    <a:pt x="133" y="346"/>
                  </a:lnTo>
                  <a:lnTo>
                    <a:pt x="133" y="791"/>
                  </a:lnTo>
                  <a:lnTo>
                    <a:pt x="156" y="891"/>
                  </a:lnTo>
                  <a:lnTo>
                    <a:pt x="189" y="958"/>
                  </a:lnTo>
                  <a:lnTo>
                    <a:pt x="244" y="992"/>
                  </a:lnTo>
                  <a:lnTo>
                    <a:pt x="300" y="1003"/>
                  </a:lnTo>
                  <a:lnTo>
                    <a:pt x="344" y="1014"/>
                  </a:lnTo>
                  <a:lnTo>
                    <a:pt x="410" y="992"/>
                  </a:lnTo>
                  <a:lnTo>
                    <a:pt x="466" y="936"/>
                  </a:lnTo>
                  <a:lnTo>
                    <a:pt x="488" y="869"/>
                  </a:lnTo>
                  <a:lnTo>
                    <a:pt x="499" y="791"/>
                  </a:lnTo>
                  <a:lnTo>
                    <a:pt x="499" y="702"/>
                  </a:lnTo>
                  <a:lnTo>
                    <a:pt x="466" y="702"/>
                  </a:lnTo>
                  <a:lnTo>
                    <a:pt x="466" y="791"/>
                  </a:lnTo>
                  <a:lnTo>
                    <a:pt x="455" y="847"/>
                  </a:lnTo>
                  <a:lnTo>
                    <a:pt x="444" y="891"/>
                  </a:lnTo>
                  <a:lnTo>
                    <a:pt x="433" y="925"/>
                  </a:lnTo>
                  <a:lnTo>
                    <a:pt x="410" y="947"/>
                  </a:lnTo>
                  <a:lnTo>
                    <a:pt x="377" y="969"/>
                  </a:lnTo>
                  <a:lnTo>
                    <a:pt x="322" y="969"/>
                  </a:lnTo>
                  <a:lnTo>
                    <a:pt x="277" y="925"/>
                  </a:lnTo>
                  <a:lnTo>
                    <a:pt x="255" y="880"/>
                  </a:lnTo>
                  <a:lnTo>
                    <a:pt x="255" y="858"/>
                  </a:lnTo>
                  <a:lnTo>
                    <a:pt x="244" y="825"/>
                  </a:lnTo>
                  <a:lnTo>
                    <a:pt x="244" y="791"/>
                  </a:lnTo>
                  <a:lnTo>
                    <a:pt x="244" y="3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18" name="Freeform 150"/>
            <p:cNvSpPr>
              <a:spLocks noEditPoints="1"/>
            </p:cNvSpPr>
            <p:nvPr/>
          </p:nvSpPr>
          <p:spPr bwMode="auto">
            <a:xfrm>
              <a:off x="17496" y="14530"/>
              <a:ext cx="710" cy="746"/>
            </a:xfrm>
            <a:custGeom>
              <a:avLst/>
              <a:gdLst/>
              <a:ahLst/>
              <a:cxnLst>
                <a:cxn ang="0">
                  <a:pos x="710" y="378"/>
                </a:cxn>
                <a:cxn ang="0">
                  <a:pos x="676" y="234"/>
                </a:cxn>
                <a:cxn ang="0">
                  <a:pos x="610" y="111"/>
                </a:cxn>
                <a:cxn ang="0">
                  <a:pos x="488" y="33"/>
                </a:cxn>
                <a:cxn ang="0">
                  <a:pos x="355" y="0"/>
                </a:cxn>
                <a:cxn ang="0">
                  <a:pos x="211" y="33"/>
                </a:cxn>
                <a:cxn ang="0">
                  <a:pos x="100" y="111"/>
                </a:cxn>
                <a:cxn ang="0">
                  <a:pos x="33" y="234"/>
                </a:cxn>
                <a:cxn ang="0">
                  <a:pos x="0" y="378"/>
                </a:cxn>
                <a:cxn ang="0">
                  <a:pos x="33" y="523"/>
                </a:cxn>
                <a:cxn ang="0">
                  <a:pos x="111" y="634"/>
                </a:cxn>
                <a:cxn ang="0">
                  <a:pos x="222" y="712"/>
                </a:cxn>
                <a:cxn ang="0">
                  <a:pos x="355" y="746"/>
                </a:cxn>
                <a:cxn ang="0">
                  <a:pos x="488" y="712"/>
                </a:cxn>
                <a:cxn ang="0">
                  <a:pos x="599" y="634"/>
                </a:cxn>
                <a:cxn ang="0">
                  <a:pos x="676" y="523"/>
                </a:cxn>
                <a:cxn ang="0">
                  <a:pos x="710" y="378"/>
                </a:cxn>
                <a:cxn ang="0">
                  <a:pos x="355" y="701"/>
                </a:cxn>
                <a:cxn ang="0">
                  <a:pos x="288" y="690"/>
                </a:cxn>
                <a:cxn ang="0">
                  <a:pos x="222" y="657"/>
                </a:cxn>
                <a:cxn ang="0">
                  <a:pos x="177" y="590"/>
                </a:cxn>
                <a:cxn ang="0">
                  <a:pos x="144" y="512"/>
                </a:cxn>
                <a:cxn ang="0">
                  <a:pos x="133" y="434"/>
                </a:cxn>
                <a:cxn ang="0">
                  <a:pos x="133" y="256"/>
                </a:cxn>
                <a:cxn ang="0">
                  <a:pos x="166" y="144"/>
                </a:cxn>
                <a:cxn ang="0">
                  <a:pos x="222" y="89"/>
                </a:cxn>
                <a:cxn ang="0">
                  <a:pos x="288" y="55"/>
                </a:cxn>
                <a:cxn ang="0">
                  <a:pos x="355" y="44"/>
                </a:cxn>
                <a:cxn ang="0">
                  <a:pos x="421" y="55"/>
                </a:cxn>
                <a:cxn ang="0">
                  <a:pos x="488" y="89"/>
                </a:cxn>
                <a:cxn ang="0">
                  <a:pos x="532" y="144"/>
                </a:cxn>
                <a:cxn ang="0">
                  <a:pos x="565" y="222"/>
                </a:cxn>
                <a:cxn ang="0">
                  <a:pos x="577" y="300"/>
                </a:cxn>
                <a:cxn ang="0">
                  <a:pos x="577" y="467"/>
                </a:cxn>
                <a:cxn ang="0">
                  <a:pos x="543" y="579"/>
                </a:cxn>
                <a:cxn ang="0">
                  <a:pos x="499" y="646"/>
                </a:cxn>
                <a:cxn ang="0">
                  <a:pos x="432" y="690"/>
                </a:cxn>
                <a:cxn ang="0">
                  <a:pos x="355" y="701"/>
                </a:cxn>
              </a:cxnLst>
              <a:rect l="0" t="0" r="r" b="b"/>
              <a:pathLst>
                <a:path w="710" h="746">
                  <a:moveTo>
                    <a:pt x="710" y="378"/>
                  </a:moveTo>
                  <a:lnTo>
                    <a:pt x="676" y="234"/>
                  </a:lnTo>
                  <a:lnTo>
                    <a:pt x="610" y="111"/>
                  </a:lnTo>
                  <a:lnTo>
                    <a:pt x="488" y="33"/>
                  </a:lnTo>
                  <a:lnTo>
                    <a:pt x="355" y="0"/>
                  </a:lnTo>
                  <a:lnTo>
                    <a:pt x="211" y="33"/>
                  </a:lnTo>
                  <a:lnTo>
                    <a:pt x="100" y="111"/>
                  </a:lnTo>
                  <a:lnTo>
                    <a:pt x="33" y="234"/>
                  </a:lnTo>
                  <a:lnTo>
                    <a:pt x="0" y="378"/>
                  </a:lnTo>
                  <a:lnTo>
                    <a:pt x="33" y="523"/>
                  </a:lnTo>
                  <a:lnTo>
                    <a:pt x="111" y="634"/>
                  </a:lnTo>
                  <a:lnTo>
                    <a:pt x="222" y="712"/>
                  </a:lnTo>
                  <a:lnTo>
                    <a:pt x="355" y="746"/>
                  </a:lnTo>
                  <a:lnTo>
                    <a:pt x="488" y="712"/>
                  </a:lnTo>
                  <a:lnTo>
                    <a:pt x="599" y="634"/>
                  </a:lnTo>
                  <a:lnTo>
                    <a:pt x="676" y="523"/>
                  </a:lnTo>
                  <a:lnTo>
                    <a:pt x="710" y="378"/>
                  </a:lnTo>
                  <a:close/>
                  <a:moveTo>
                    <a:pt x="355" y="701"/>
                  </a:moveTo>
                  <a:lnTo>
                    <a:pt x="288" y="690"/>
                  </a:lnTo>
                  <a:lnTo>
                    <a:pt x="222" y="657"/>
                  </a:lnTo>
                  <a:lnTo>
                    <a:pt x="177" y="590"/>
                  </a:lnTo>
                  <a:lnTo>
                    <a:pt x="144" y="512"/>
                  </a:lnTo>
                  <a:lnTo>
                    <a:pt x="133" y="434"/>
                  </a:lnTo>
                  <a:lnTo>
                    <a:pt x="133" y="256"/>
                  </a:lnTo>
                  <a:lnTo>
                    <a:pt x="166" y="144"/>
                  </a:lnTo>
                  <a:lnTo>
                    <a:pt x="222" y="89"/>
                  </a:lnTo>
                  <a:lnTo>
                    <a:pt x="288" y="55"/>
                  </a:lnTo>
                  <a:lnTo>
                    <a:pt x="355" y="44"/>
                  </a:lnTo>
                  <a:lnTo>
                    <a:pt x="421" y="55"/>
                  </a:lnTo>
                  <a:lnTo>
                    <a:pt x="488" y="89"/>
                  </a:lnTo>
                  <a:lnTo>
                    <a:pt x="532" y="144"/>
                  </a:lnTo>
                  <a:lnTo>
                    <a:pt x="565" y="222"/>
                  </a:lnTo>
                  <a:lnTo>
                    <a:pt x="577" y="300"/>
                  </a:lnTo>
                  <a:lnTo>
                    <a:pt x="577" y="467"/>
                  </a:lnTo>
                  <a:lnTo>
                    <a:pt x="543" y="579"/>
                  </a:lnTo>
                  <a:lnTo>
                    <a:pt x="499" y="646"/>
                  </a:lnTo>
                  <a:lnTo>
                    <a:pt x="432" y="690"/>
                  </a:lnTo>
                  <a:lnTo>
                    <a:pt x="355" y="7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19" name="Freeform 151"/>
            <p:cNvSpPr>
              <a:spLocks/>
            </p:cNvSpPr>
            <p:nvPr/>
          </p:nvSpPr>
          <p:spPr bwMode="auto">
            <a:xfrm>
              <a:off x="18305" y="14118"/>
              <a:ext cx="521" cy="1136"/>
            </a:xfrm>
            <a:custGeom>
              <a:avLst/>
              <a:gdLst/>
              <a:ahLst/>
              <a:cxnLst>
                <a:cxn ang="0">
                  <a:pos x="233" y="490"/>
                </a:cxn>
                <a:cxn ang="0">
                  <a:pos x="410" y="490"/>
                </a:cxn>
                <a:cxn ang="0">
                  <a:pos x="410" y="445"/>
                </a:cxn>
                <a:cxn ang="0">
                  <a:pos x="222" y="445"/>
                </a:cxn>
                <a:cxn ang="0">
                  <a:pos x="222" y="256"/>
                </a:cxn>
                <a:cxn ang="0">
                  <a:pos x="233" y="167"/>
                </a:cxn>
                <a:cxn ang="0">
                  <a:pos x="277" y="100"/>
                </a:cxn>
                <a:cxn ang="0">
                  <a:pos x="322" y="55"/>
                </a:cxn>
                <a:cxn ang="0">
                  <a:pos x="377" y="44"/>
                </a:cxn>
                <a:cxn ang="0">
                  <a:pos x="399" y="44"/>
                </a:cxn>
                <a:cxn ang="0">
                  <a:pos x="421" y="55"/>
                </a:cxn>
                <a:cxn ang="0">
                  <a:pos x="410" y="55"/>
                </a:cxn>
                <a:cxn ang="0">
                  <a:pos x="377" y="89"/>
                </a:cxn>
                <a:cxn ang="0">
                  <a:pos x="377" y="144"/>
                </a:cxn>
                <a:cxn ang="0">
                  <a:pos x="399" y="167"/>
                </a:cxn>
                <a:cxn ang="0">
                  <a:pos x="444" y="189"/>
                </a:cxn>
                <a:cxn ang="0">
                  <a:pos x="477" y="178"/>
                </a:cxn>
                <a:cxn ang="0">
                  <a:pos x="499" y="167"/>
                </a:cxn>
                <a:cxn ang="0">
                  <a:pos x="510" y="144"/>
                </a:cxn>
                <a:cxn ang="0">
                  <a:pos x="521" y="111"/>
                </a:cxn>
                <a:cxn ang="0">
                  <a:pos x="510" y="77"/>
                </a:cxn>
                <a:cxn ang="0">
                  <a:pos x="488" y="44"/>
                </a:cxn>
                <a:cxn ang="0">
                  <a:pos x="455" y="22"/>
                </a:cxn>
                <a:cxn ang="0">
                  <a:pos x="421" y="11"/>
                </a:cxn>
                <a:cxn ang="0">
                  <a:pos x="377" y="0"/>
                </a:cxn>
                <a:cxn ang="0">
                  <a:pos x="288" y="22"/>
                </a:cxn>
                <a:cxn ang="0">
                  <a:pos x="211" y="66"/>
                </a:cxn>
                <a:cxn ang="0">
                  <a:pos x="144" y="144"/>
                </a:cxn>
                <a:cxn ang="0">
                  <a:pos x="122" y="256"/>
                </a:cxn>
                <a:cxn ang="0">
                  <a:pos x="122" y="445"/>
                </a:cxn>
                <a:cxn ang="0">
                  <a:pos x="0" y="445"/>
                </a:cxn>
                <a:cxn ang="0">
                  <a:pos x="0" y="490"/>
                </a:cxn>
                <a:cxn ang="0">
                  <a:pos x="122" y="490"/>
                </a:cxn>
                <a:cxn ang="0">
                  <a:pos x="122" y="1046"/>
                </a:cxn>
                <a:cxn ang="0">
                  <a:pos x="111" y="1069"/>
                </a:cxn>
                <a:cxn ang="0">
                  <a:pos x="100" y="1080"/>
                </a:cxn>
                <a:cxn ang="0">
                  <a:pos x="45" y="1080"/>
                </a:cxn>
                <a:cxn ang="0">
                  <a:pos x="0" y="1091"/>
                </a:cxn>
                <a:cxn ang="0">
                  <a:pos x="0" y="1136"/>
                </a:cxn>
                <a:cxn ang="0">
                  <a:pos x="388" y="1136"/>
                </a:cxn>
                <a:cxn ang="0">
                  <a:pos x="388" y="1091"/>
                </a:cxn>
                <a:cxn ang="0">
                  <a:pos x="300" y="1091"/>
                </a:cxn>
                <a:cxn ang="0">
                  <a:pos x="266" y="1080"/>
                </a:cxn>
                <a:cxn ang="0">
                  <a:pos x="244" y="1069"/>
                </a:cxn>
                <a:cxn ang="0">
                  <a:pos x="233" y="1058"/>
                </a:cxn>
                <a:cxn ang="0">
                  <a:pos x="233" y="1013"/>
                </a:cxn>
                <a:cxn ang="0">
                  <a:pos x="233" y="490"/>
                </a:cxn>
              </a:cxnLst>
              <a:rect l="0" t="0" r="r" b="b"/>
              <a:pathLst>
                <a:path w="521" h="1136">
                  <a:moveTo>
                    <a:pt x="233" y="490"/>
                  </a:moveTo>
                  <a:lnTo>
                    <a:pt x="410" y="490"/>
                  </a:lnTo>
                  <a:lnTo>
                    <a:pt x="410" y="445"/>
                  </a:lnTo>
                  <a:lnTo>
                    <a:pt x="222" y="445"/>
                  </a:lnTo>
                  <a:lnTo>
                    <a:pt x="222" y="256"/>
                  </a:lnTo>
                  <a:lnTo>
                    <a:pt x="233" y="167"/>
                  </a:lnTo>
                  <a:lnTo>
                    <a:pt x="277" y="100"/>
                  </a:lnTo>
                  <a:lnTo>
                    <a:pt x="322" y="55"/>
                  </a:lnTo>
                  <a:lnTo>
                    <a:pt x="377" y="44"/>
                  </a:lnTo>
                  <a:lnTo>
                    <a:pt x="399" y="44"/>
                  </a:lnTo>
                  <a:lnTo>
                    <a:pt x="421" y="55"/>
                  </a:lnTo>
                  <a:lnTo>
                    <a:pt x="410" y="55"/>
                  </a:lnTo>
                  <a:lnTo>
                    <a:pt x="377" y="89"/>
                  </a:lnTo>
                  <a:lnTo>
                    <a:pt x="377" y="144"/>
                  </a:lnTo>
                  <a:lnTo>
                    <a:pt x="399" y="167"/>
                  </a:lnTo>
                  <a:lnTo>
                    <a:pt x="444" y="189"/>
                  </a:lnTo>
                  <a:lnTo>
                    <a:pt x="477" y="178"/>
                  </a:lnTo>
                  <a:lnTo>
                    <a:pt x="499" y="167"/>
                  </a:lnTo>
                  <a:lnTo>
                    <a:pt x="510" y="144"/>
                  </a:lnTo>
                  <a:lnTo>
                    <a:pt x="521" y="111"/>
                  </a:lnTo>
                  <a:lnTo>
                    <a:pt x="510" y="77"/>
                  </a:lnTo>
                  <a:lnTo>
                    <a:pt x="488" y="44"/>
                  </a:lnTo>
                  <a:lnTo>
                    <a:pt x="455" y="22"/>
                  </a:lnTo>
                  <a:lnTo>
                    <a:pt x="421" y="11"/>
                  </a:lnTo>
                  <a:lnTo>
                    <a:pt x="377" y="0"/>
                  </a:lnTo>
                  <a:lnTo>
                    <a:pt x="288" y="22"/>
                  </a:lnTo>
                  <a:lnTo>
                    <a:pt x="211" y="66"/>
                  </a:lnTo>
                  <a:lnTo>
                    <a:pt x="144" y="144"/>
                  </a:lnTo>
                  <a:lnTo>
                    <a:pt x="122" y="256"/>
                  </a:lnTo>
                  <a:lnTo>
                    <a:pt x="122" y="445"/>
                  </a:lnTo>
                  <a:lnTo>
                    <a:pt x="0" y="445"/>
                  </a:lnTo>
                  <a:lnTo>
                    <a:pt x="0" y="490"/>
                  </a:lnTo>
                  <a:lnTo>
                    <a:pt x="122" y="490"/>
                  </a:lnTo>
                  <a:lnTo>
                    <a:pt x="122" y="1046"/>
                  </a:lnTo>
                  <a:lnTo>
                    <a:pt x="111" y="1069"/>
                  </a:lnTo>
                  <a:lnTo>
                    <a:pt x="100" y="1080"/>
                  </a:lnTo>
                  <a:lnTo>
                    <a:pt x="45" y="1080"/>
                  </a:lnTo>
                  <a:lnTo>
                    <a:pt x="0" y="1091"/>
                  </a:lnTo>
                  <a:lnTo>
                    <a:pt x="0" y="1136"/>
                  </a:lnTo>
                  <a:lnTo>
                    <a:pt x="388" y="1136"/>
                  </a:lnTo>
                  <a:lnTo>
                    <a:pt x="388" y="1091"/>
                  </a:lnTo>
                  <a:lnTo>
                    <a:pt x="300" y="1091"/>
                  </a:lnTo>
                  <a:lnTo>
                    <a:pt x="266" y="1080"/>
                  </a:lnTo>
                  <a:lnTo>
                    <a:pt x="244" y="1069"/>
                  </a:lnTo>
                  <a:lnTo>
                    <a:pt x="233" y="1058"/>
                  </a:lnTo>
                  <a:lnTo>
                    <a:pt x="233" y="1013"/>
                  </a:lnTo>
                  <a:lnTo>
                    <a:pt x="233" y="4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20" name="Freeform 152"/>
            <p:cNvSpPr>
              <a:spLocks noEditPoints="1"/>
            </p:cNvSpPr>
            <p:nvPr/>
          </p:nvSpPr>
          <p:spPr bwMode="auto">
            <a:xfrm>
              <a:off x="19580" y="14530"/>
              <a:ext cx="721" cy="746"/>
            </a:xfrm>
            <a:custGeom>
              <a:avLst/>
              <a:gdLst/>
              <a:ahLst/>
              <a:cxnLst>
                <a:cxn ang="0">
                  <a:pos x="488" y="668"/>
                </a:cxn>
                <a:cxn ang="0">
                  <a:pos x="521" y="712"/>
                </a:cxn>
                <a:cxn ang="0">
                  <a:pos x="599" y="735"/>
                </a:cxn>
                <a:cxn ang="0">
                  <a:pos x="643" y="724"/>
                </a:cxn>
                <a:cxn ang="0">
                  <a:pos x="687" y="690"/>
                </a:cxn>
                <a:cxn ang="0">
                  <a:pos x="721" y="623"/>
                </a:cxn>
                <a:cxn ang="0">
                  <a:pos x="676" y="490"/>
                </a:cxn>
                <a:cxn ang="0">
                  <a:pos x="654" y="668"/>
                </a:cxn>
                <a:cxn ang="0">
                  <a:pos x="599" y="679"/>
                </a:cxn>
                <a:cxn ang="0">
                  <a:pos x="565" y="623"/>
                </a:cxn>
                <a:cxn ang="0">
                  <a:pos x="543" y="156"/>
                </a:cxn>
                <a:cxn ang="0">
                  <a:pos x="399" y="22"/>
                </a:cxn>
                <a:cxn ang="0">
                  <a:pos x="200" y="11"/>
                </a:cxn>
                <a:cxn ang="0">
                  <a:pos x="67" y="111"/>
                </a:cxn>
                <a:cxn ang="0">
                  <a:pos x="55" y="222"/>
                </a:cxn>
                <a:cxn ang="0">
                  <a:pos x="89" y="256"/>
                </a:cxn>
                <a:cxn ang="0">
                  <a:pos x="177" y="245"/>
                </a:cxn>
                <a:cxn ang="0">
                  <a:pos x="200" y="189"/>
                </a:cxn>
                <a:cxn ang="0">
                  <a:pos x="188" y="156"/>
                </a:cxn>
                <a:cxn ang="0">
                  <a:pos x="144" y="122"/>
                </a:cxn>
                <a:cxn ang="0">
                  <a:pos x="144" y="78"/>
                </a:cxn>
                <a:cxn ang="0">
                  <a:pos x="211" y="44"/>
                </a:cxn>
                <a:cxn ang="0">
                  <a:pos x="344" y="55"/>
                </a:cxn>
                <a:cxn ang="0">
                  <a:pos x="443" y="156"/>
                </a:cxn>
                <a:cxn ang="0">
                  <a:pos x="454" y="300"/>
                </a:cxn>
                <a:cxn ang="0">
                  <a:pos x="155" y="367"/>
                </a:cxn>
                <a:cxn ang="0">
                  <a:pos x="11" y="501"/>
                </a:cxn>
                <a:cxn ang="0">
                  <a:pos x="22" y="634"/>
                </a:cxn>
                <a:cxn ang="0">
                  <a:pos x="122" y="724"/>
                </a:cxn>
                <a:cxn ang="0">
                  <a:pos x="355" y="724"/>
                </a:cxn>
                <a:cxn ang="0">
                  <a:pos x="466" y="601"/>
                </a:cxn>
                <a:cxn ang="0">
                  <a:pos x="454" y="501"/>
                </a:cxn>
                <a:cxn ang="0">
                  <a:pos x="388" y="657"/>
                </a:cxn>
                <a:cxn ang="0">
                  <a:pos x="266" y="701"/>
                </a:cxn>
                <a:cxn ang="0">
                  <a:pos x="177" y="679"/>
                </a:cxn>
                <a:cxn ang="0">
                  <a:pos x="133" y="612"/>
                </a:cxn>
                <a:cxn ang="0">
                  <a:pos x="133" y="512"/>
                </a:cxn>
                <a:cxn ang="0">
                  <a:pos x="222" y="401"/>
                </a:cxn>
                <a:cxn ang="0">
                  <a:pos x="454" y="334"/>
                </a:cxn>
              </a:cxnLst>
              <a:rect l="0" t="0" r="r" b="b"/>
              <a:pathLst>
                <a:path w="721" h="746">
                  <a:moveTo>
                    <a:pt x="466" y="601"/>
                  </a:moveTo>
                  <a:lnTo>
                    <a:pt x="488" y="668"/>
                  </a:lnTo>
                  <a:lnTo>
                    <a:pt x="499" y="690"/>
                  </a:lnTo>
                  <a:lnTo>
                    <a:pt x="521" y="712"/>
                  </a:lnTo>
                  <a:lnTo>
                    <a:pt x="587" y="735"/>
                  </a:lnTo>
                  <a:lnTo>
                    <a:pt x="599" y="735"/>
                  </a:lnTo>
                  <a:lnTo>
                    <a:pt x="621" y="724"/>
                  </a:lnTo>
                  <a:lnTo>
                    <a:pt x="643" y="724"/>
                  </a:lnTo>
                  <a:lnTo>
                    <a:pt x="665" y="701"/>
                  </a:lnTo>
                  <a:lnTo>
                    <a:pt x="687" y="690"/>
                  </a:lnTo>
                  <a:lnTo>
                    <a:pt x="709" y="657"/>
                  </a:lnTo>
                  <a:lnTo>
                    <a:pt x="721" y="623"/>
                  </a:lnTo>
                  <a:lnTo>
                    <a:pt x="721" y="490"/>
                  </a:lnTo>
                  <a:lnTo>
                    <a:pt x="676" y="490"/>
                  </a:lnTo>
                  <a:lnTo>
                    <a:pt x="676" y="623"/>
                  </a:lnTo>
                  <a:lnTo>
                    <a:pt x="654" y="668"/>
                  </a:lnTo>
                  <a:lnTo>
                    <a:pt x="643" y="679"/>
                  </a:lnTo>
                  <a:lnTo>
                    <a:pt x="599" y="679"/>
                  </a:lnTo>
                  <a:lnTo>
                    <a:pt x="587" y="668"/>
                  </a:lnTo>
                  <a:lnTo>
                    <a:pt x="565" y="623"/>
                  </a:lnTo>
                  <a:lnTo>
                    <a:pt x="565" y="211"/>
                  </a:lnTo>
                  <a:lnTo>
                    <a:pt x="543" y="156"/>
                  </a:lnTo>
                  <a:lnTo>
                    <a:pt x="510" y="89"/>
                  </a:lnTo>
                  <a:lnTo>
                    <a:pt x="399" y="22"/>
                  </a:lnTo>
                  <a:lnTo>
                    <a:pt x="288" y="0"/>
                  </a:lnTo>
                  <a:lnTo>
                    <a:pt x="200" y="11"/>
                  </a:lnTo>
                  <a:lnTo>
                    <a:pt x="122" y="55"/>
                  </a:lnTo>
                  <a:lnTo>
                    <a:pt x="67" y="111"/>
                  </a:lnTo>
                  <a:lnTo>
                    <a:pt x="44" y="189"/>
                  </a:lnTo>
                  <a:lnTo>
                    <a:pt x="55" y="222"/>
                  </a:lnTo>
                  <a:lnTo>
                    <a:pt x="67" y="245"/>
                  </a:lnTo>
                  <a:lnTo>
                    <a:pt x="89" y="256"/>
                  </a:lnTo>
                  <a:lnTo>
                    <a:pt x="155" y="256"/>
                  </a:lnTo>
                  <a:lnTo>
                    <a:pt x="177" y="245"/>
                  </a:lnTo>
                  <a:lnTo>
                    <a:pt x="188" y="211"/>
                  </a:lnTo>
                  <a:lnTo>
                    <a:pt x="200" y="189"/>
                  </a:lnTo>
                  <a:lnTo>
                    <a:pt x="200" y="178"/>
                  </a:lnTo>
                  <a:lnTo>
                    <a:pt x="188" y="156"/>
                  </a:lnTo>
                  <a:lnTo>
                    <a:pt x="166" y="133"/>
                  </a:lnTo>
                  <a:lnTo>
                    <a:pt x="144" y="122"/>
                  </a:lnTo>
                  <a:lnTo>
                    <a:pt x="111" y="111"/>
                  </a:lnTo>
                  <a:lnTo>
                    <a:pt x="144" y="78"/>
                  </a:lnTo>
                  <a:lnTo>
                    <a:pt x="177" y="66"/>
                  </a:lnTo>
                  <a:lnTo>
                    <a:pt x="211" y="44"/>
                  </a:lnTo>
                  <a:lnTo>
                    <a:pt x="288" y="44"/>
                  </a:lnTo>
                  <a:lnTo>
                    <a:pt x="344" y="55"/>
                  </a:lnTo>
                  <a:lnTo>
                    <a:pt x="399" y="89"/>
                  </a:lnTo>
                  <a:lnTo>
                    <a:pt x="443" y="156"/>
                  </a:lnTo>
                  <a:lnTo>
                    <a:pt x="454" y="245"/>
                  </a:lnTo>
                  <a:lnTo>
                    <a:pt x="454" y="300"/>
                  </a:lnTo>
                  <a:lnTo>
                    <a:pt x="310" y="311"/>
                  </a:lnTo>
                  <a:lnTo>
                    <a:pt x="155" y="367"/>
                  </a:lnTo>
                  <a:lnTo>
                    <a:pt x="67" y="423"/>
                  </a:lnTo>
                  <a:lnTo>
                    <a:pt x="11" y="501"/>
                  </a:lnTo>
                  <a:lnTo>
                    <a:pt x="0" y="568"/>
                  </a:lnTo>
                  <a:lnTo>
                    <a:pt x="22" y="634"/>
                  </a:lnTo>
                  <a:lnTo>
                    <a:pt x="67" y="690"/>
                  </a:lnTo>
                  <a:lnTo>
                    <a:pt x="122" y="724"/>
                  </a:lnTo>
                  <a:lnTo>
                    <a:pt x="255" y="746"/>
                  </a:lnTo>
                  <a:lnTo>
                    <a:pt x="355" y="724"/>
                  </a:lnTo>
                  <a:lnTo>
                    <a:pt x="421" y="668"/>
                  </a:lnTo>
                  <a:lnTo>
                    <a:pt x="466" y="601"/>
                  </a:lnTo>
                  <a:close/>
                  <a:moveTo>
                    <a:pt x="454" y="334"/>
                  </a:moveTo>
                  <a:lnTo>
                    <a:pt x="454" y="501"/>
                  </a:lnTo>
                  <a:lnTo>
                    <a:pt x="432" y="601"/>
                  </a:lnTo>
                  <a:lnTo>
                    <a:pt x="388" y="657"/>
                  </a:lnTo>
                  <a:lnTo>
                    <a:pt x="333" y="690"/>
                  </a:lnTo>
                  <a:lnTo>
                    <a:pt x="266" y="701"/>
                  </a:lnTo>
                  <a:lnTo>
                    <a:pt x="222" y="701"/>
                  </a:lnTo>
                  <a:lnTo>
                    <a:pt x="177" y="679"/>
                  </a:lnTo>
                  <a:lnTo>
                    <a:pt x="155" y="657"/>
                  </a:lnTo>
                  <a:lnTo>
                    <a:pt x="133" y="612"/>
                  </a:lnTo>
                  <a:lnTo>
                    <a:pt x="122" y="568"/>
                  </a:lnTo>
                  <a:lnTo>
                    <a:pt x="133" y="512"/>
                  </a:lnTo>
                  <a:lnTo>
                    <a:pt x="166" y="456"/>
                  </a:lnTo>
                  <a:lnTo>
                    <a:pt x="222" y="401"/>
                  </a:lnTo>
                  <a:lnTo>
                    <a:pt x="321" y="356"/>
                  </a:lnTo>
                  <a:lnTo>
                    <a:pt x="454" y="3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21" name="Freeform 153"/>
            <p:cNvSpPr>
              <a:spLocks/>
            </p:cNvSpPr>
            <p:nvPr/>
          </p:nvSpPr>
          <p:spPr bwMode="auto">
            <a:xfrm>
              <a:off x="20367" y="14140"/>
              <a:ext cx="355" cy="1114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78" y="78"/>
                </a:cxn>
                <a:cxn ang="0">
                  <a:pos x="100" y="78"/>
                </a:cxn>
                <a:cxn ang="0">
                  <a:pos x="122" y="122"/>
                </a:cxn>
                <a:cxn ang="0">
                  <a:pos x="122" y="1024"/>
                </a:cxn>
                <a:cxn ang="0">
                  <a:pos x="111" y="1047"/>
                </a:cxn>
                <a:cxn ang="0">
                  <a:pos x="89" y="1058"/>
                </a:cxn>
                <a:cxn ang="0">
                  <a:pos x="55" y="1058"/>
                </a:cxn>
                <a:cxn ang="0">
                  <a:pos x="0" y="1069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9"/>
                </a:cxn>
                <a:cxn ang="0">
                  <a:pos x="310" y="1069"/>
                </a:cxn>
                <a:cxn ang="0">
                  <a:pos x="277" y="1058"/>
                </a:cxn>
                <a:cxn ang="0">
                  <a:pos x="255" y="1058"/>
                </a:cxn>
                <a:cxn ang="0">
                  <a:pos x="233" y="1047"/>
                </a:cxn>
                <a:cxn ang="0">
                  <a:pos x="233" y="991"/>
                </a:cxn>
                <a:cxn ang="0">
                  <a:pos x="233" y="0"/>
                </a:cxn>
              </a:cxnLst>
              <a:rect l="0" t="0" r="r" b="b"/>
              <a:pathLst>
                <a:path w="355" h="1114">
                  <a:moveTo>
                    <a:pt x="233" y="0"/>
                  </a:move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00" y="78"/>
                  </a:lnTo>
                  <a:lnTo>
                    <a:pt x="122" y="122"/>
                  </a:lnTo>
                  <a:lnTo>
                    <a:pt x="122" y="1024"/>
                  </a:lnTo>
                  <a:lnTo>
                    <a:pt x="111" y="1047"/>
                  </a:lnTo>
                  <a:lnTo>
                    <a:pt x="89" y="1058"/>
                  </a:lnTo>
                  <a:lnTo>
                    <a:pt x="55" y="1058"/>
                  </a:lnTo>
                  <a:lnTo>
                    <a:pt x="0" y="1069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9"/>
                  </a:lnTo>
                  <a:lnTo>
                    <a:pt x="310" y="1069"/>
                  </a:lnTo>
                  <a:lnTo>
                    <a:pt x="277" y="1058"/>
                  </a:lnTo>
                  <a:lnTo>
                    <a:pt x="255" y="1058"/>
                  </a:lnTo>
                  <a:lnTo>
                    <a:pt x="233" y="1047"/>
                  </a:lnTo>
                  <a:lnTo>
                    <a:pt x="233" y="99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22" name="Freeform 154"/>
            <p:cNvSpPr>
              <a:spLocks/>
            </p:cNvSpPr>
            <p:nvPr/>
          </p:nvSpPr>
          <p:spPr bwMode="auto">
            <a:xfrm>
              <a:off x="20810" y="14140"/>
              <a:ext cx="355" cy="1114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5" y="67"/>
                </a:cxn>
                <a:cxn ang="0">
                  <a:pos x="78" y="78"/>
                </a:cxn>
                <a:cxn ang="0">
                  <a:pos x="100" y="78"/>
                </a:cxn>
                <a:cxn ang="0">
                  <a:pos x="122" y="122"/>
                </a:cxn>
                <a:cxn ang="0">
                  <a:pos x="122" y="1024"/>
                </a:cxn>
                <a:cxn ang="0">
                  <a:pos x="111" y="1047"/>
                </a:cxn>
                <a:cxn ang="0">
                  <a:pos x="89" y="1058"/>
                </a:cxn>
                <a:cxn ang="0">
                  <a:pos x="56" y="1058"/>
                </a:cxn>
                <a:cxn ang="0">
                  <a:pos x="0" y="1069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9"/>
                </a:cxn>
                <a:cxn ang="0">
                  <a:pos x="311" y="1069"/>
                </a:cxn>
                <a:cxn ang="0">
                  <a:pos x="278" y="1058"/>
                </a:cxn>
                <a:cxn ang="0">
                  <a:pos x="255" y="1058"/>
                </a:cxn>
                <a:cxn ang="0">
                  <a:pos x="233" y="1047"/>
                </a:cxn>
                <a:cxn ang="0">
                  <a:pos x="233" y="991"/>
                </a:cxn>
                <a:cxn ang="0">
                  <a:pos x="233" y="0"/>
                </a:cxn>
              </a:cxnLst>
              <a:rect l="0" t="0" r="r" b="b"/>
              <a:pathLst>
                <a:path w="355" h="1114">
                  <a:moveTo>
                    <a:pt x="233" y="0"/>
                  </a:moveTo>
                  <a:lnTo>
                    <a:pt x="0" y="22"/>
                  </a:lnTo>
                  <a:lnTo>
                    <a:pt x="0" y="67"/>
                  </a:lnTo>
                  <a:lnTo>
                    <a:pt x="45" y="67"/>
                  </a:lnTo>
                  <a:lnTo>
                    <a:pt x="78" y="78"/>
                  </a:lnTo>
                  <a:lnTo>
                    <a:pt x="100" y="78"/>
                  </a:lnTo>
                  <a:lnTo>
                    <a:pt x="122" y="122"/>
                  </a:lnTo>
                  <a:lnTo>
                    <a:pt x="122" y="1024"/>
                  </a:lnTo>
                  <a:lnTo>
                    <a:pt x="111" y="1047"/>
                  </a:lnTo>
                  <a:lnTo>
                    <a:pt x="89" y="1058"/>
                  </a:lnTo>
                  <a:lnTo>
                    <a:pt x="56" y="1058"/>
                  </a:lnTo>
                  <a:lnTo>
                    <a:pt x="0" y="1069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9"/>
                  </a:lnTo>
                  <a:lnTo>
                    <a:pt x="311" y="1069"/>
                  </a:lnTo>
                  <a:lnTo>
                    <a:pt x="278" y="1058"/>
                  </a:lnTo>
                  <a:lnTo>
                    <a:pt x="255" y="1058"/>
                  </a:lnTo>
                  <a:lnTo>
                    <a:pt x="233" y="1047"/>
                  </a:lnTo>
                  <a:lnTo>
                    <a:pt x="233" y="99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23" name="Freeform 155"/>
            <p:cNvSpPr>
              <a:spLocks/>
            </p:cNvSpPr>
            <p:nvPr/>
          </p:nvSpPr>
          <p:spPr bwMode="auto">
            <a:xfrm>
              <a:off x="22019" y="14541"/>
              <a:ext cx="864" cy="735"/>
            </a:xfrm>
            <a:custGeom>
              <a:avLst/>
              <a:gdLst/>
              <a:ahLst/>
              <a:cxnLst>
                <a:cxn ang="0">
                  <a:pos x="88" y="635"/>
                </a:cxn>
                <a:cxn ang="0">
                  <a:pos x="77" y="690"/>
                </a:cxn>
                <a:cxn ang="0">
                  <a:pos x="133" y="735"/>
                </a:cxn>
                <a:cxn ang="0">
                  <a:pos x="166" y="724"/>
                </a:cxn>
                <a:cxn ang="0">
                  <a:pos x="188" y="690"/>
                </a:cxn>
                <a:cxn ang="0">
                  <a:pos x="199" y="657"/>
                </a:cxn>
                <a:cxn ang="0">
                  <a:pos x="210" y="590"/>
                </a:cxn>
                <a:cxn ang="0">
                  <a:pos x="232" y="490"/>
                </a:cxn>
                <a:cxn ang="0">
                  <a:pos x="277" y="312"/>
                </a:cxn>
                <a:cxn ang="0">
                  <a:pos x="288" y="267"/>
                </a:cxn>
                <a:cxn ang="0">
                  <a:pos x="299" y="234"/>
                </a:cxn>
                <a:cxn ang="0">
                  <a:pos x="388" y="122"/>
                </a:cxn>
                <a:cxn ang="0">
                  <a:pos x="565" y="33"/>
                </a:cxn>
                <a:cxn ang="0">
                  <a:pos x="620" y="55"/>
                </a:cxn>
                <a:cxn ang="0">
                  <a:pos x="643" y="156"/>
                </a:cxn>
                <a:cxn ang="0">
                  <a:pos x="609" y="345"/>
                </a:cxn>
                <a:cxn ang="0">
                  <a:pos x="532" y="557"/>
                </a:cxn>
                <a:cxn ang="0">
                  <a:pos x="554" y="679"/>
                </a:cxn>
                <a:cxn ang="0">
                  <a:pos x="620" y="724"/>
                </a:cxn>
                <a:cxn ang="0">
                  <a:pos x="731" y="713"/>
                </a:cxn>
                <a:cxn ang="0">
                  <a:pos x="842" y="579"/>
                </a:cxn>
                <a:cxn ang="0">
                  <a:pos x="864" y="468"/>
                </a:cxn>
                <a:cxn ang="0">
                  <a:pos x="831" y="479"/>
                </a:cxn>
                <a:cxn ang="0">
                  <a:pos x="787" y="601"/>
                </a:cxn>
                <a:cxn ang="0">
                  <a:pos x="665" y="690"/>
                </a:cxn>
                <a:cxn ang="0">
                  <a:pos x="620" y="668"/>
                </a:cxn>
                <a:cxn ang="0">
                  <a:pos x="631" y="601"/>
                </a:cxn>
                <a:cxn ang="0">
                  <a:pos x="654" y="523"/>
                </a:cxn>
                <a:cxn ang="0">
                  <a:pos x="709" y="356"/>
                </a:cxn>
                <a:cxn ang="0">
                  <a:pos x="753" y="178"/>
                </a:cxn>
                <a:cxn ang="0">
                  <a:pos x="665" y="22"/>
                </a:cxn>
                <a:cxn ang="0">
                  <a:pos x="465" y="22"/>
                </a:cxn>
                <a:cxn ang="0">
                  <a:pos x="343" y="100"/>
                </a:cxn>
                <a:cxn ang="0">
                  <a:pos x="310" y="100"/>
                </a:cxn>
                <a:cxn ang="0">
                  <a:pos x="243" y="22"/>
                </a:cxn>
                <a:cxn ang="0">
                  <a:pos x="166" y="0"/>
                </a:cxn>
                <a:cxn ang="0">
                  <a:pos x="88" y="33"/>
                </a:cxn>
                <a:cxn ang="0">
                  <a:pos x="55" y="78"/>
                </a:cxn>
                <a:cxn ang="0">
                  <a:pos x="11" y="223"/>
                </a:cxn>
                <a:cxn ang="0">
                  <a:pos x="0" y="256"/>
                </a:cxn>
                <a:cxn ang="0">
                  <a:pos x="33" y="267"/>
                </a:cxn>
                <a:cxn ang="0">
                  <a:pos x="44" y="245"/>
                </a:cxn>
                <a:cxn ang="0">
                  <a:pos x="77" y="133"/>
                </a:cxn>
                <a:cxn ang="0">
                  <a:pos x="166" y="33"/>
                </a:cxn>
                <a:cxn ang="0">
                  <a:pos x="199" y="55"/>
                </a:cxn>
                <a:cxn ang="0">
                  <a:pos x="210" y="178"/>
                </a:cxn>
                <a:cxn ang="0">
                  <a:pos x="188" y="245"/>
                </a:cxn>
              </a:cxnLst>
              <a:rect l="0" t="0" r="r" b="b"/>
              <a:pathLst>
                <a:path w="864" h="735">
                  <a:moveTo>
                    <a:pt x="99" y="612"/>
                  </a:moveTo>
                  <a:lnTo>
                    <a:pt x="88" y="635"/>
                  </a:lnTo>
                  <a:lnTo>
                    <a:pt x="88" y="679"/>
                  </a:lnTo>
                  <a:lnTo>
                    <a:pt x="77" y="690"/>
                  </a:lnTo>
                  <a:lnTo>
                    <a:pt x="88" y="713"/>
                  </a:lnTo>
                  <a:lnTo>
                    <a:pt x="133" y="735"/>
                  </a:lnTo>
                  <a:lnTo>
                    <a:pt x="144" y="735"/>
                  </a:lnTo>
                  <a:lnTo>
                    <a:pt x="166" y="724"/>
                  </a:lnTo>
                  <a:lnTo>
                    <a:pt x="177" y="701"/>
                  </a:lnTo>
                  <a:lnTo>
                    <a:pt x="188" y="690"/>
                  </a:lnTo>
                  <a:lnTo>
                    <a:pt x="188" y="679"/>
                  </a:lnTo>
                  <a:lnTo>
                    <a:pt x="199" y="657"/>
                  </a:lnTo>
                  <a:lnTo>
                    <a:pt x="199" y="623"/>
                  </a:lnTo>
                  <a:lnTo>
                    <a:pt x="210" y="590"/>
                  </a:lnTo>
                  <a:lnTo>
                    <a:pt x="221" y="568"/>
                  </a:lnTo>
                  <a:lnTo>
                    <a:pt x="232" y="490"/>
                  </a:lnTo>
                  <a:lnTo>
                    <a:pt x="255" y="423"/>
                  </a:lnTo>
                  <a:lnTo>
                    <a:pt x="277" y="312"/>
                  </a:lnTo>
                  <a:lnTo>
                    <a:pt x="288" y="289"/>
                  </a:lnTo>
                  <a:lnTo>
                    <a:pt x="288" y="267"/>
                  </a:lnTo>
                  <a:lnTo>
                    <a:pt x="299" y="245"/>
                  </a:lnTo>
                  <a:lnTo>
                    <a:pt x="299" y="234"/>
                  </a:lnTo>
                  <a:lnTo>
                    <a:pt x="332" y="178"/>
                  </a:lnTo>
                  <a:lnTo>
                    <a:pt x="388" y="122"/>
                  </a:lnTo>
                  <a:lnTo>
                    <a:pt x="465" y="67"/>
                  </a:lnTo>
                  <a:lnTo>
                    <a:pt x="565" y="33"/>
                  </a:lnTo>
                  <a:lnTo>
                    <a:pt x="598" y="44"/>
                  </a:lnTo>
                  <a:lnTo>
                    <a:pt x="620" y="55"/>
                  </a:lnTo>
                  <a:lnTo>
                    <a:pt x="643" y="100"/>
                  </a:lnTo>
                  <a:lnTo>
                    <a:pt x="643" y="156"/>
                  </a:lnTo>
                  <a:lnTo>
                    <a:pt x="631" y="245"/>
                  </a:lnTo>
                  <a:lnTo>
                    <a:pt x="609" y="345"/>
                  </a:lnTo>
                  <a:lnTo>
                    <a:pt x="565" y="456"/>
                  </a:lnTo>
                  <a:lnTo>
                    <a:pt x="532" y="557"/>
                  </a:lnTo>
                  <a:lnTo>
                    <a:pt x="532" y="646"/>
                  </a:lnTo>
                  <a:lnTo>
                    <a:pt x="554" y="679"/>
                  </a:lnTo>
                  <a:lnTo>
                    <a:pt x="576" y="701"/>
                  </a:lnTo>
                  <a:lnTo>
                    <a:pt x="620" y="724"/>
                  </a:lnTo>
                  <a:lnTo>
                    <a:pt x="654" y="735"/>
                  </a:lnTo>
                  <a:lnTo>
                    <a:pt x="731" y="713"/>
                  </a:lnTo>
                  <a:lnTo>
                    <a:pt x="798" y="646"/>
                  </a:lnTo>
                  <a:lnTo>
                    <a:pt x="842" y="579"/>
                  </a:lnTo>
                  <a:lnTo>
                    <a:pt x="864" y="512"/>
                  </a:lnTo>
                  <a:lnTo>
                    <a:pt x="864" y="468"/>
                  </a:lnTo>
                  <a:lnTo>
                    <a:pt x="842" y="468"/>
                  </a:lnTo>
                  <a:lnTo>
                    <a:pt x="831" y="479"/>
                  </a:lnTo>
                  <a:lnTo>
                    <a:pt x="820" y="501"/>
                  </a:lnTo>
                  <a:lnTo>
                    <a:pt x="787" y="601"/>
                  </a:lnTo>
                  <a:lnTo>
                    <a:pt x="731" y="668"/>
                  </a:lnTo>
                  <a:lnTo>
                    <a:pt x="665" y="690"/>
                  </a:lnTo>
                  <a:lnTo>
                    <a:pt x="643" y="690"/>
                  </a:lnTo>
                  <a:lnTo>
                    <a:pt x="620" y="668"/>
                  </a:lnTo>
                  <a:lnTo>
                    <a:pt x="620" y="646"/>
                  </a:lnTo>
                  <a:lnTo>
                    <a:pt x="631" y="601"/>
                  </a:lnTo>
                  <a:lnTo>
                    <a:pt x="643" y="568"/>
                  </a:lnTo>
                  <a:lnTo>
                    <a:pt x="654" y="523"/>
                  </a:lnTo>
                  <a:lnTo>
                    <a:pt x="676" y="445"/>
                  </a:lnTo>
                  <a:lnTo>
                    <a:pt x="709" y="356"/>
                  </a:lnTo>
                  <a:lnTo>
                    <a:pt x="742" y="256"/>
                  </a:lnTo>
                  <a:lnTo>
                    <a:pt x="753" y="178"/>
                  </a:lnTo>
                  <a:lnTo>
                    <a:pt x="731" y="78"/>
                  </a:lnTo>
                  <a:lnTo>
                    <a:pt x="665" y="22"/>
                  </a:lnTo>
                  <a:lnTo>
                    <a:pt x="565" y="0"/>
                  </a:lnTo>
                  <a:lnTo>
                    <a:pt x="465" y="22"/>
                  </a:lnTo>
                  <a:lnTo>
                    <a:pt x="399" y="55"/>
                  </a:lnTo>
                  <a:lnTo>
                    <a:pt x="343" y="100"/>
                  </a:lnTo>
                  <a:lnTo>
                    <a:pt x="321" y="145"/>
                  </a:lnTo>
                  <a:lnTo>
                    <a:pt x="310" y="100"/>
                  </a:lnTo>
                  <a:lnTo>
                    <a:pt x="288" y="67"/>
                  </a:lnTo>
                  <a:lnTo>
                    <a:pt x="243" y="22"/>
                  </a:lnTo>
                  <a:lnTo>
                    <a:pt x="210" y="11"/>
                  </a:lnTo>
                  <a:lnTo>
                    <a:pt x="166" y="0"/>
                  </a:lnTo>
                  <a:lnTo>
                    <a:pt x="133" y="11"/>
                  </a:lnTo>
                  <a:lnTo>
                    <a:pt x="88" y="33"/>
                  </a:lnTo>
                  <a:lnTo>
                    <a:pt x="66" y="55"/>
                  </a:lnTo>
                  <a:lnTo>
                    <a:pt x="55" y="78"/>
                  </a:lnTo>
                  <a:lnTo>
                    <a:pt x="55" y="89"/>
                  </a:lnTo>
                  <a:lnTo>
                    <a:pt x="11" y="223"/>
                  </a:lnTo>
                  <a:lnTo>
                    <a:pt x="0" y="245"/>
                  </a:lnTo>
                  <a:lnTo>
                    <a:pt x="0" y="256"/>
                  </a:lnTo>
                  <a:lnTo>
                    <a:pt x="11" y="267"/>
                  </a:lnTo>
                  <a:lnTo>
                    <a:pt x="33" y="267"/>
                  </a:lnTo>
                  <a:lnTo>
                    <a:pt x="33" y="256"/>
                  </a:lnTo>
                  <a:lnTo>
                    <a:pt x="44" y="245"/>
                  </a:lnTo>
                  <a:lnTo>
                    <a:pt x="44" y="234"/>
                  </a:lnTo>
                  <a:lnTo>
                    <a:pt x="77" y="133"/>
                  </a:lnTo>
                  <a:lnTo>
                    <a:pt x="110" y="67"/>
                  </a:lnTo>
                  <a:lnTo>
                    <a:pt x="166" y="33"/>
                  </a:lnTo>
                  <a:lnTo>
                    <a:pt x="188" y="44"/>
                  </a:lnTo>
                  <a:lnTo>
                    <a:pt x="199" y="55"/>
                  </a:lnTo>
                  <a:lnTo>
                    <a:pt x="210" y="78"/>
                  </a:lnTo>
                  <a:lnTo>
                    <a:pt x="210" y="178"/>
                  </a:lnTo>
                  <a:lnTo>
                    <a:pt x="199" y="200"/>
                  </a:lnTo>
                  <a:lnTo>
                    <a:pt x="188" y="245"/>
                  </a:lnTo>
                  <a:lnTo>
                    <a:pt x="99" y="6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24" name="Freeform 156"/>
            <p:cNvSpPr>
              <a:spLocks/>
            </p:cNvSpPr>
            <p:nvPr/>
          </p:nvSpPr>
          <p:spPr bwMode="auto">
            <a:xfrm>
              <a:off x="23770" y="14541"/>
              <a:ext cx="1241" cy="713"/>
            </a:xfrm>
            <a:custGeom>
              <a:avLst/>
              <a:gdLst/>
              <a:ahLst/>
              <a:cxnLst>
                <a:cxn ang="0">
                  <a:pos x="122" y="623"/>
                </a:cxn>
                <a:cxn ang="0">
                  <a:pos x="89" y="657"/>
                </a:cxn>
                <a:cxn ang="0">
                  <a:pos x="0" y="668"/>
                </a:cxn>
                <a:cxn ang="0">
                  <a:pos x="355" y="713"/>
                </a:cxn>
                <a:cxn ang="0">
                  <a:pos x="310" y="668"/>
                </a:cxn>
                <a:cxn ang="0">
                  <a:pos x="255" y="657"/>
                </a:cxn>
                <a:cxn ang="0">
                  <a:pos x="233" y="623"/>
                </a:cxn>
                <a:cxn ang="0">
                  <a:pos x="255" y="189"/>
                </a:cxn>
                <a:cxn ang="0">
                  <a:pos x="366" y="55"/>
                </a:cxn>
                <a:cxn ang="0">
                  <a:pos x="510" y="55"/>
                </a:cxn>
                <a:cxn ang="0">
                  <a:pos x="565" y="145"/>
                </a:cxn>
                <a:cxn ang="0">
                  <a:pos x="554" y="646"/>
                </a:cxn>
                <a:cxn ang="0">
                  <a:pos x="499" y="657"/>
                </a:cxn>
                <a:cxn ang="0">
                  <a:pos x="443" y="713"/>
                </a:cxn>
                <a:cxn ang="0">
                  <a:pos x="798" y="668"/>
                </a:cxn>
                <a:cxn ang="0">
                  <a:pos x="720" y="657"/>
                </a:cxn>
                <a:cxn ang="0">
                  <a:pos x="687" y="646"/>
                </a:cxn>
                <a:cxn ang="0">
                  <a:pos x="676" y="300"/>
                </a:cxn>
                <a:cxn ang="0">
                  <a:pos x="743" y="100"/>
                </a:cxn>
                <a:cxn ang="0">
                  <a:pos x="887" y="33"/>
                </a:cxn>
                <a:cxn ang="0">
                  <a:pos x="986" y="89"/>
                </a:cxn>
                <a:cxn ang="0">
                  <a:pos x="1009" y="623"/>
                </a:cxn>
                <a:cxn ang="0">
                  <a:pos x="975" y="657"/>
                </a:cxn>
                <a:cxn ang="0">
                  <a:pos x="887" y="668"/>
                </a:cxn>
                <a:cxn ang="0">
                  <a:pos x="1241" y="713"/>
                </a:cxn>
                <a:cxn ang="0">
                  <a:pos x="1197" y="668"/>
                </a:cxn>
                <a:cxn ang="0">
                  <a:pos x="1142" y="657"/>
                </a:cxn>
                <a:cxn ang="0">
                  <a:pos x="1120" y="200"/>
                </a:cxn>
                <a:cxn ang="0">
                  <a:pos x="1075" y="67"/>
                </a:cxn>
                <a:cxn ang="0">
                  <a:pos x="1031" y="33"/>
                </a:cxn>
                <a:cxn ang="0">
                  <a:pos x="953" y="11"/>
                </a:cxn>
                <a:cxn ang="0">
                  <a:pos x="809" y="22"/>
                </a:cxn>
                <a:cxn ang="0">
                  <a:pos x="698" y="111"/>
                </a:cxn>
                <a:cxn ang="0">
                  <a:pos x="632" y="78"/>
                </a:cxn>
                <a:cxn ang="0">
                  <a:pos x="521" y="11"/>
                </a:cxn>
                <a:cxn ang="0">
                  <a:pos x="355" y="22"/>
                </a:cxn>
                <a:cxn ang="0">
                  <a:pos x="222" y="167"/>
                </a:cxn>
                <a:cxn ang="0">
                  <a:pos x="0" y="22"/>
                </a:cxn>
                <a:cxn ang="0">
                  <a:pos x="44" y="67"/>
                </a:cxn>
                <a:cxn ang="0">
                  <a:pos x="100" y="89"/>
                </a:cxn>
                <a:cxn ang="0">
                  <a:pos x="122" y="122"/>
                </a:cxn>
              </a:cxnLst>
              <a:rect l="0" t="0" r="r" b="b"/>
              <a:pathLst>
                <a:path w="1241" h="713">
                  <a:moveTo>
                    <a:pt x="122" y="156"/>
                  </a:moveTo>
                  <a:lnTo>
                    <a:pt x="122" y="623"/>
                  </a:lnTo>
                  <a:lnTo>
                    <a:pt x="111" y="646"/>
                  </a:lnTo>
                  <a:lnTo>
                    <a:pt x="89" y="657"/>
                  </a:lnTo>
                  <a:lnTo>
                    <a:pt x="44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55" y="713"/>
                  </a:lnTo>
                  <a:lnTo>
                    <a:pt x="355" y="668"/>
                  </a:lnTo>
                  <a:lnTo>
                    <a:pt x="310" y="668"/>
                  </a:lnTo>
                  <a:lnTo>
                    <a:pt x="277" y="657"/>
                  </a:lnTo>
                  <a:lnTo>
                    <a:pt x="255" y="657"/>
                  </a:lnTo>
                  <a:lnTo>
                    <a:pt x="244" y="646"/>
                  </a:lnTo>
                  <a:lnTo>
                    <a:pt x="233" y="623"/>
                  </a:lnTo>
                  <a:lnTo>
                    <a:pt x="233" y="300"/>
                  </a:lnTo>
                  <a:lnTo>
                    <a:pt x="255" y="189"/>
                  </a:lnTo>
                  <a:lnTo>
                    <a:pt x="299" y="100"/>
                  </a:lnTo>
                  <a:lnTo>
                    <a:pt x="366" y="55"/>
                  </a:lnTo>
                  <a:lnTo>
                    <a:pt x="443" y="33"/>
                  </a:lnTo>
                  <a:lnTo>
                    <a:pt x="510" y="55"/>
                  </a:lnTo>
                  <a:lnTo>
                    <a:pt x="543" y="89"/>
                  </a:lnTo>
                  <a:lnTo>
                    <a:pt x="565" y="145"/>
                  </a:lnTo>
                  <a:lnTo>
                    <a:pt x="565" y="623"/>
                  </a:lnTo>
                  <a:lnTo>
                    <a:pt x="554" y="646"/>
                  </a:lnTo>
                  <a:lnTo>
                    <a:pt x="532" y="657"/>
                  </a:lnTo>
                  <a:lnTo>
                    <a:pt x="499" y="657"/>
                  </a:lnTo>
                  <a:lnTo>
                    <a:pt x="443" y="668"/>
                  </a:lnTo>
                  <a:lnTo>
                    <a:pt x="443" y="713"/>
                  </a:lnTo>
                  <a:lnTo>
                    <a:pt x="798" y="713"/>
                  </a:lnTo>
                  <a:lnTo>
                    <a:pt x="798" y="668"/>
                  </a:lnTo>
                  <a:lnTo>
                    <a:pt x="754" y="668"/>
                  </a:lnTo>
                  <a:lnTo>
                    <a:pt x="720" y="657"/>
                  </a:lnTo>
                  <a:lnTo>
                    <a:pt x="698" y="657"/>
                  </a:lnTo>
                  <a:lnTo>
                    <a:pt x="687" y="646"/>
                  </a:lnTo>
                  <a:lnTo>
                    <a:pt x="676" y="623"/>
                  </a:lnTo>
                  <a:lnTo>
                    <a:pt x="676" y="300"/>
                  </a:lnTo>
                  <a:lnTo>
                    <a:pt x="698" y="189"/>
                  </a:lnTo>
                  <a:lnTo>
                    <a:pt x="743" y="100"/>
                  </a:lnTo>
                  <a:lnTo>
                    <a:pt x="809" y="55"/>
                  </a:lnTo>
                  <a:lnTo>
                    <a:pt x="887" y="33"/>
                  </a:lnTo>
                  <a:lnTo>
                    <a:pt x="953" y="55"/>
                  </a:lnTo>
                  <a:lnTo>
                    <a:pt x="986" y="89"/>
                  </a:lnTo>
                  <a:lnTo>
                    <a:pt x="1009" y="145"/>
                  </a:lnTo>
                  <a:lnTo>
                    <a:pt x="1009" y="623"/>
                  </a:lnTo>
                  <a:lnTo>
                    <a:pt x="998" y="646"/>
                  </a:lnTo>
                  <a:lnTo>
                    <a:pt x="975" y="657"/>
                  </a:lnTo>
                  <a:lnTo>
                    <a:pt x="942" y="657"/>
                  </a:lnTo>
                  <a:lnTo>
                    <a:pt x="887" y="668"/>
                  </a:lnTo>
                  <a:lnTo>
                    <a:pt x="887" y="713"/>
                  </a:lnTo>
                  <a:lnTo>
                    <a:pt x="1241" y="713"/>
                  </a:lnTo>
                  <a:lnTo>
                    <a:pt x="1241" y="668"/>
                  </a:lnTo>
                  <a:lnTo>
                    <a:pt x="1197" y="668"/>
                  </a:lnTo>
                  <a:lnTo>
                    <a:pt x="1164" y="657"/>
                  </a:lnTo>
                  <a:lnTo>
                    <a:pt x="1142" y="657"/>
                  </a:lnTo>
                  <a:lnTo>
                    <a:pt x="1120" y="635"/>
                  </a:lnTo>
                  <a:lnTo>
                    <a:pt x="1120" y="200"/>
                  </a:lnTo>
                  <a:lnTo>
                    <a:pt x="1108" y="122"/>
                  </a:lnTo>
                  <a:lnTo>
                    <a:pt x="1075" y="67"/>
                  </a:lnTo>
                  <a:lnTo>
                    <a:pt x="1053" y="44"/>
                  </a:lnTo>
                  <a:lnTo>
                    <a:pt x="1031" y="33"/>
                  </a:lnTo>
                  <a:lnTo>
                    <a:pt x="998" y="11"/>
                  </a:lnTo>
                  <a:lnTo>
                    <a:pt x="953" y="11"/>
                  </a:lnTo>
                  <a:lnTo>
                    <a:pt x="898" y="0"/>
                  </a:lnTo>
                  <a:lnTo>
                    <a:pt x="809" y="22"/>
                  </a:lnTo>
                  <a:lnTo>
                    <a:pt x="743" y="55"/>
                  </a:lnTo>
                  <a:lnTo>
                    <a:pt x="698" y="111"/>
                  </a:lnTo>
                  <a:lnTo>
                    <a:pt x="665" y="156"/>
                  </a:lnTo>
                  <a:lnTo>
                    <a:pt x="632" y="78"/>
                  </a:lnTo>
                  <a:lnTo>
                    <a:pt x="576" y="33"/>
                  </a:lnTo>
                  <a:lnTo>
                    <a:pt x="521" y="11"/>
                  </a:lnTo>
                  <a:lnTo>
                    <a:pt x="454" y="0"/>
                  </a:lnTo>
                  <a:lnTo>
                    <a:pt x="355" y="22"/>
                  </a:lnTo>
                  <a:lnTo>
                    <a:pt x="277" y="78"/>
                  </a:lnTo>
                  <a:lnTo>
                    <a:pt x="222" y="167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78" y="78"/>
                  </a:lnTo>
                  <a:lnTo>
                    <a:pt x="100" y="89"/>
                  </a:lnTo>
                  <a:lnTo>
                    <a:pt x="111" y="100"/>
                  </a:lnTo>
                  <a:lnTo>
                    <a:pt x="122" y="122"/>
                  </a:lnTo>
                  <a:lnTo>
                    <a:pt x="12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25" name="Freeform 157"/>
            <p:cNvSpPr>
              <a:spLocks noEditPoints="1"/>
            </p:cNvSpPr>
            <p:nvPr/>
          </p:nvSpPr>
          <p:spPr bwMode="auto">
            <a:xfrm>
              <a:off x="25111" y="14530"/>
              <a:ext cx="721" cy="746"/>
            </a:xfrm>
            <a:custGeom>
              <a:avLst/>
              <a:gdLst/>
              <a:ahLst/>
              <a:cxnLst>
                <a:cxn ang="0">
                  <a:pos x="488" y="668"/>
                </a:cxn>
                <a:cxn ang="0">
                  <a:pos x="532" y="712"/>
                </a:cxn>
                <a:cxn ang="0">
                  <a:pos x="588" y="735"/>
                </a:cxn>
                <a:cxn ang="0">
                  <a:pos x="621" y="724"/>
                </a:cxn>
                <a:cxn ang="0">
                  <a:pos x="665" y="701"/>
                </a:cxn>
                <a:cxn ang="0">
                  <a:pos x="710" y="657"/>
                </a:cxn>
                <a:cxn ang="0">
                  <a:pos x="721" y="490"/>
                </a:cxn>
                <a:cxn ang="0">
                  <a:pos x="687" y="623"/>
                </a:cxn>
                <a:cxn ang="0">
                  <a:pos x="654" y="679"/>
                </a:cxn>
                <a:cxn ang="0">
                  <a:pos x="588" y="668"/>
                </a:cxn>
                <a:cxn ang="0">
                  <a:pos x="566" y="211"/>
                </a:cxn>
                <a:cxn ang="0">
                  <a:pos x="510" y="89"/>
                </a:cxn>
                <a:cxn ang="0">
                  <a:pos x="288" y="0"/>
                </a:cxn>
                <a:cxn ang="0">
                  <a:pos x="122" y="55"/>
                </a:cxn>
                <a:cxn ang="0">
                  <a:pos x="45" y="189"/>
                </a:cxn>
                <a:cxn ang="0">
                  <a:pos x="67" y="245"/>
                </a:cxn>
                <a:cxn ang="0">
                  <a:pos x="155" y="256"/>
                </a:cxn>
                <a:cxn ang="0">
                  <a:pos x="189" y="211"/>
                </a:cxn>
                <a:cxn ang="0">
                  <a:pos x="200" y="178"/>
                </a:cxn>
                <a:cxn ang="0">
                  <a:pos x="189" y="144"/>
                </a:cxn>
                <a:cxn ang="0">
                  <a:pos x="111" y="111"/>
                </a:cxn>
                <a:cxn ang="0">
                  <a:pos x="178" y="66"/>
                </a:cxn>
                <a:cxn ang="0">
                  <a:pos x="288" y="44"/>
                </a:cxn>
                <a:cxn ang="0">
                  <a:pos x="399" y="89"/>
                </a:cxn>
                <a:cxn ang="0">
                  <a:pos x="455" y="245"/>
                </a:cxn>
                <a:cxn ang="0">
                  <a:pos x="322" y="311"/>
                </a:cxn>
                <a:cxn ang="0">
                  <a:pos x="67" y="423"/>
                </a:cxn>
                <a:cxn ang="0">
                  <a:pos x="0" y="568"/>
                </a:cxn>
                <a:cxn ang="0">
                  <a:pos x="67" y="690"/>
                </a:cxn>
                <a:cxn ang="0">
                  <a:pos x="255" y="746"/>
                </a:cxn>
                <a:cxn ang="0">
                  <a:pos x="421" y="668"/>
                </a:cxn>
                <a:cxn ang="0">
                  <a:pos x="455" y="334"/>
                </a:cxn>
                <a:cxn ang="0">
                  <a:pos x="432" y="601"/>
                </a:cxn>
                <a:cxn ang="0">
                  <a:pos x="333" y="690"/>
                </a:cxn>
                <a:cxn ang="0">
                  <a:pos x="222" y="701"/>
                </a:cxn>
                <a:cxn ang="0">
                  <a:pos x="133" y="612"/>
                </a:cxn>
                <a:cxn ang="0">
                  <a:pos x="133" y="512"/>
                </a:cxn>
                <a:cxn ang="0">
                  <a:pos x="222" y="401"/>
                </a:cxn>
                <a:cxn ang="0">
                  <a:pos x="455" y="334"/>
                </a:cxn>
              </a:cxnLst>
              <a:rect l="0" t="0" r="r" b="b"/>
              <a:pathLst>
                <a:path w="721" h="746">
                  <a:moveTo>
                    <a:pt x="466" y="601"/>
                  </a:moveTo>
                  <a:lnTo>
                    <a:pt x="488" y="668"/>
                  </a:lnTo>
                  <a:lnTo>
                    <a:pt x="499" y="690"/>
                  </a:lnTo>
                  <a:lnTo>
                    <a:pt x="532" y="712"/>
                  </a:lnTo>
                  <a:lnTo>
                    <a:pt x="554" y="724"/>
                  </a:lnTo>
                  <a:lnTo>
                    <a:pt x="588" y="735"/>
                  </a:lnTo>
                  <a:lnTo>
                    <a:pt x="610" y="735"/>
                  </a:lnTo>
                  <a:lnTo>
                    <a:pt x="621" y="724"/>
                  </a:lnTo>
                  <a:lnTo>
                    <a:pt x="643" y="724"/>
                  </a:lnTo>
                  <a:lnTo>
                    <a:pt x="665" y="701"/>
                  </a:lnTo>
                  <a:lnTo>
                    <a:pt x="687" y="690"/>
                  </a:lnTo>
                  <a:lnTo>
                    <a:pt x="710" y="657"/>
                  </a:lnTo>
                  <a:lnTo>
                    <a:pt x="721" y="623"/>
                  </a:lnTo>
                  <a:lnTo>
                    <a:pt x="721" y="490"/>
                  </a:lnTo>
                  <a:lnTo>
                    <a:pt x="687" y="490"/>
                  </a:lnTo>
                  <a:lnTo>
                    <a:pt x="687" y="623"/>
                  </a:lnTo>
                  <a:lnTo>
                    <a:pt x="665" y="668"/>
                  </a:lnTo>
                  <a:lnTo>
                    <a:pt x="654" y="679"/>
                  </a:lnTo>
                  <a:lnTo>
                    <a:pt x="599" y="679"/>
                  </a:lnTo>
                  <a:lnTo>
                    <a:pt x="588" y="668"/>
                  </a:lnTo>
                  <a:lnTo>
                    <a:pt x="566" y="623"/>
                  </a:lnTo>
                  <a:lnTo>
                    <a:pt x="566" y="211"/>
                  </a:lnTo>
                  <a:lnTo>
                    <a:pt x="554" y="156"/>
                  </a:lnTo>
                  <a:lnTo>
                    <a:pt x="510" y="89"/>
                  </a:lnTo>
                  <a:lnTo>
                    <a:pt x="410" y="22"/>
                  </a:lnTo>
                  <a:lnTo>
                    <a:pt x="288" y="0"/>
                  </a:lnTo>
                  <a:lnTo>
                    <a:pt x="200" y="11"/>
                  </a:lnTo>
                  <a:lnTo>
                    <a:pt x="122" y="55"/>
                  </a:lnTo>
                  <a:lnTo>
                    <a:pt x="67" y="111"/>
                  </a:lnTo>
                  <a:lnTo>
                    <a:pt x="45" y="189"/>
                  </a:lnTo>
                  <a:lnTo>
                    <a:pt x="56" y="222"/>
                  </a:lnTo>
                  <a:lnTo>
                    <a:pt x="67" y="245"/>
                  </a:lnTo>
                  <a:lnTo>
                    <a:pt x="89" y="256"/>
                  </a:lnTo>
                  <a:lnTo>
                    <a:pt x="155" y="256"/>
                  </a:lnTo>
                  <a:lnTo>
                    <a:pt x="178" y="245"/>
                  </a:lnTo>
                  <a:lnTo>
                    <a:pt x="189" y="211"/>
                  </a:lnTo>
                  <a:lnTo>
                    <a:pt x="200" y="189"/>
                  </a:lnTo>
                  <a:lnTo>
                    <a:pt x="200" y="178"/>
                  </a:lnTo>
                  <a:lnTo>
                    <a:pt x="189" y="156"/>
                  </a:lnTo>
                  <a:lnTo>
                    <a:pt x="189" y="144"/>
                  </a:lnTo>
                  <a:lnTo>
                    <a:pt x="144" y="122"/>
                  </a:lnTo>
                  <a:lnTo>
                    <a:pt x="111" y="111"/>
                  </a:lnTo>
                  <a:lnTo>
                    <a:pt x="144" y="78"/>
                  </a:lnTo>
                  <a:lnTo>
                    <a:pt x="178" y="66"/>
                  </a:lnTo>
                  <a:lnTo>
                    <a:pt x="222" y="44"/>
                  </a:lnTo>
                  <a:lnTo>
                    <a:pt x="288" y="44"/>
                  </a:lnTo>
                  <a:lnTo>
                    <a:pt x="344" y="55"/>
                  </a:lnTo>
                  <a:lnTo>
                    <a:pt x="399" y="89"/>
                  </a:lnTo>
                  <a:lnTo>
                    <a:pt x="444" y="156"/>
                  </a:lnTo>
                  <a:lnTo>
                    <a:pt x="455" y="245"/>
                  </a:lnTo>
                  <a:lnTo>
                    <a:pt x="455" y="300"/>
                  </a:lnTo>
                  <a:lnTo>
                    <a:pt x="322" y="311"/>
                  </a:lnTo>
                  <a:lnTo>
                    <a:pt x="166" y="367"/>
                  </a:lnTo>
                  <a:lnTo>
                    <a:pt x="67" y="423"/>
                  </a:lnTo>
                  <a:lnTo>
                    <a:pt x="22" y="501"/>
                  </a:lnTo>
                  <a:lnTo>
                    <a:pt x="0" y="568"/>
                  </a:lnTo>
                  <a:lnTo>
                    <a:pt x="22" y="634"/>
                  </a:lnTo>
                  <a:lnTo>
                    <a:pt x="67" y="690"/>
                  </a:lnTo>
                  <a:lnTo>
                    <a:pt x="122" y="724"/>
                  </a:lnTo>
                  <a:lnTo>
                    <a:pt x="255" y="746"/>
                  </a:lnTo>
                  <a:lnTo>
                    <a:pt x="355" y="724"/>
                  </a:lnTo>
                  <a:lnTo>
                    <a:pt x="421" y="668"/>
                  </a:lnTo>
                  <a:lnTo>
                    <a:pt x="466" y="601"/>
                  </a:lnTo>
                  <a:close/>
                  <a:moveTo>
                    <a:pt x="455" y="334"/>
                  </a:moveTo>
                  <a:lnTo>
                    <a:pt x="455" y="501"/>
                  </a:lnTo>
                  <a:lnTo>
                    <a:pt x="432" y="601"/>
                  </a:lnTo>
                  <a:lnTo>
                    <a:pt x="388" y="657"/>
                  </a:lnTo>
                  <a:lnTo>
                    <a:pt x="333" y="690"/>
                  </a:lnTo>
                  <a:lnTo>
                    <a:pt x="266" y="701"/>
                  </a:lnTo>
                  <a:lnTo>
                    <a:pt x="222" y="701"/>
                  </a:lnTo>
                  <a:lnTo>
                    <a:pt x="155" y="657"/>
                  </a:lnTo>
                  <a:lnTo>
                    <a:pt x="133" y="612"/>
                  </a:lnTo>
                  <a:lnTo>
                    <a:pt x="122" y="568"/>
                  </a:lnTo>
                  <a:lnTo>
                    <a:pt x="133" y="512"/>
                  </a:lnTo>
                  <a:lnTo>
                    <a:pt x="166" y="456"/>
                  </a:lnTo>
                  <a:lnTo>
                    <a:pt x="222" y="401"/>
                  </a:lnTo>
                  <a:lnTo>
                    <a:pt x="322" y="356"/>
                  </a:lnTo>
                  <a:lnTo>
                    <a:pt x="455" y="3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26" name="Freeform 158"/>
            <p:cNvSpPr>
              <a:spLocks/>
            </p:cNvSpPr>
            <p:nvPr/>
          </p:nvSpPr>
          <p:spPr bwMode="auto">
            <a:xfrm>
              <a:off x="25876" y="14262"/>
              <a:ext cx="499" cy="1014"/>
            </a:xfrm>
            <a:custGeom>
              <a:avLst/>
              <a:gdLst/>
              <a:ahLst/>
              <a:cxnLst>
                <a:cxn ang="0">
                  <a:pos x="244" y="346"/>
                </a:cxn>
                <a:cxn ang="0">
                  <a:pos x="477" y="346"/>
                </a:cxn>
                <a:cxn ang="0">
                  <a:pos x="477" y="301"/>
                </a:cxn>
                <a:cxn ang="0">
                  <a:pos x="244" y="301"/>
                </a:cxn>
                <a:cxn ang="0">
                  <a:pos x="244" y="0"/>
                </a:cxn>
                <a:cxn ang="0">
                  <a:pos x="211" y="0"/>
                </a:cxn>
                <a:cxn ang="0">
                  <a:pos x="200" y="89"/>
                </a:cxn>
                <a:cxn ang="0">
                  <a:pos x="177" y="167"/>
                </a:cxn>
                <a:cxn ang="0">
                  <a:pos x="144" y="234"/>
                </a:cxn>
                <a:cxn ang="0">
                  <a:pos x="78" y="290"/>
                </a:cxn>
                <a:cxn ang="0">
                  <a:pos x="0" y="312"/>
                </a:cxn>
                <a:cxn ang="0">
                  <a:pos x="0" y="346"/>
                </a:cxn>
                <a:cxn ang="0">
                  <a:pos x="133" y="346"/>
                </a:cxn>
                <a:cxn ang="0">
                  <a:pos x="133" y="791"/>
                </a:cxn>
                <a:cxn ang="0">
                  <a:pos x="155" y="891"/>
                </a:cxn>
                <a:cxn ang="0">
                  <a:pos x="188" y="958"/>
                </a:cxn>
                <a:cxn ang="0">
                  <a:pos x="244" y="992"/>
                </a:cxn>
                <a:cxn ang="0">
                  <a:pos x="299" y="1003"/>
                </a:cxn>
                <a:cxn ang="0">
                  <a:pos x="344" y="1014"/>
                </a:cxn>
                <a:cxn ang="0">
                  <a:pos x="410" y="992"/>
                </a:cxn>
                <a:cxn ang="0">
                  <a:pos x="466" y="936"/>
                </a:cxn>
                <a:cxn ang="0">
                  <a:pos x="488" y="869"/>
                </a:cxn>
                <a:cxn ang="0">
                  <a:pos x="499" y="791"/>
                </a:cxn>
                <a:cxn ang="0">
                  <a:pos x="499" y="702"/>
                </a:cxn>
                <a:cxn ang="0">
                  <a:pos x="466" y="702"/>
                </a:cxn>
                <a:cxn ang="0">
                  <a:pos x="466" y="791"/>
                </a:cxn>
                <a:cxn ang="0">
                  <a:pos x="455" y="847"/>
                </a:cxn>
                <a:cxn ang="0">
                  <a:pos x="443" y="891"/>
                </a:cxn>
                <a:cxn ang="0">
                  <a:pos x="432" y="925"/>
                </a:cxn>
                <a:cxn ang="0">
                  <a:pos x="410" y="947"/>
                </a:cxn>
                <a:cxn ang="0">
                  <a:pos x="377" y="969"/>
                </a:cxn>
                <a:cxn ang="0">
                  <a:pos x="321" y="969"/>
                </a:cxn>
                <a:cxn ang="0">
                  <a:pos x="277" y="925"/>
                </a:cxn>
                <a:cxn ang="0">
                  <a:pos x="255" y="880"/>
                </a:cxn>
                <a:cxn ang="0">
                  <a:pos x="255" y="858"/>
                </a:cxn>
                <a:cxn ang="0">
                  <a:pos x="244" y="825"/>
                </a:cxn>
                <a:cxn ang="0">
                  <a:pos x="244" y="791"/>
                </a:cxn>
                <a:cxn ang="0">
                  <a:pos x="244" y="346"/>
                </a:cxn>
              </a:cxnLst>
              <a:rect l="0" t="0" r="r" b="b"/>
              <a:pathLst>
                <a:path w="499" h="1014">
                  <a:moveTo>
                    <a:pt x="244" y="346"/>
                  </a:moveTo>
                  <a:lnTo>
                    <a:pt x="477" y="346"/>
                  </a:lnTo>
                  <a:lnTo>
                    <a:pt x="477" y="301"/>
                  </a:lnTo>
                  <a:lnTo>
                    <a:pt x="244" y="301"/>
                  </a:lnTo>
                  <a:lnTo>
                    <a:pt x="244" y="0"/>
                  </a:lnTo>
                  <a:lnTo>
                    <a:pt x="211" y="0"/>
                  </a:lnTo>
                  <a:lnTo>
                    <a:pt x="200" y="89"/>
                  </a:lnTo>
                  <a:lnTo>
                    <a:pt x="177" y="167"/>
                  </a:lnTo>
                  <a:lnTo>
                    <a:pt x="144" y="234"/>
                  </a:lnTo>
                  <a:lnTo>
                    <a:pt x="78" y="290"/>
                  </a:lnTo>
                  <a:lnTo>
                    <a:pt x="0" y="312"/>
                  </a:lnTo>
                  <a:lnTo>
                    <a:pt x="0" y="346"/>
                  </a:lnTo>
                  <a:lnTo>
                    <a:pt x="133" y="346"/>
                  </a:lnTo>
                  <a:lnTo>
                    <a:pt x="133" y="791"/>
                  </a:lnTo>
                  <a:lnTo>
                    <a:pt x="155" y="891"/>
                  </a:lnTo>
                  <a:lnTo>
                    <a:pt x="188" y="958"/>
                  </a:lnTo>
                  <a:lnTo>
                    <a:pt x="244" y="992"/>
                  </a:lnTo>
                  <a:lnTo>
                    <a:pt x="299" y="1003"/>
                  </a:lnTo>
                  <a:lnTo>
                    <a:pt x="344" y="1014"/>
                  </a:lnTo>
                  <a:lnTo>
                    <a:pt x="410" y="992"/>
                  </a:lnTo>
                  <a:lnTo>
                    <a:pt x="466" y="936"/>
                  </a:lnTo>
                  <a:lnTo>
                    <a:pt x="488" y="869"/>
                  </a:lnTo>
                  <a:lnTo>
                    <a:pt x="499" y="791"/>
                  </a:lnTo>
                  <a:lnTo>
                    <a:pt x="499" y="702"/>
                  </a:lnTo>
                  <a:lnTo>
                    <a:pt x="466" y="702"/>
                  </a:lnTo>
                  <a:lnTo>
                    <a:pt x="466" y="791"/>
                  </a:lnTo>
                  <a:lnTo>
                    <a:pt x="455" y="847"/>
                  </a:lnTo>
                  <a:lnTo>
                    <a:pt x="443" y="891"/>
                  </a:lnTo>
                  <a:lnTo>
                    <a:pt x="432" y="925"/>
                  </a:lnTo>
                  <a:lnTo>
                    <a:pt x="410" y="947"/>
                  </a:lnTo>
                  <a:lnTo>
                    <a:pt x="377" y="969"/>
                  </a:lnTo>
                  <a:lnTo>
                    <a:pt x="321" y="969"/>
                  </a:lnTo>
                  <a:lnTo>
                    <a:pt x="277" y="925"/>
                  </a:lnTo>
                  <a:lnTo>
                    <a:pt x="255" y="880"/>
                  </a:lnTo>
                  <a:lnTo>
                    <a:pt x="255" y="858"/>
                  </a:lnTo>
                  <a:lnTo>
                    <a:pt x="244" y="825"/>
                  </a:lnTo>
                  <a:lnTo>
                    <a:pt x="244" y="791"/>
                  </a:lnTo>
                  <a:lnTo>
                    <a:pt x="244" y="3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27" name="Freeform 159"/>
            <p:cNvSpPr>
              <a:spLocks/>
            </p:cNvSpPr>
            <p:nvPr/>
          </p:nvSpPr>
          <p:spPr bwMode="auto">
            <a:xfrm>
              <a:off x="26508" y="14541"/>
              <a:ext cx="543" cy="713"/>
            </a:xfrm>
            <a:custGeom>
              <a:avLst/>
              <a:gdLst/>
              <a:ahLst/>
              <a:cxnLst>
                <a:cxn ang="0">
                  <a:pos x="233" y="590"/>
                </a:cxn>
                <a:cxn ang="0">
                  <a:pos x="233" y="345"/>
                </a:cxn>
                <a:cxn ang="0">
                  <a:pos x="244" y="223"/>
                </a:cxn>
                <a:cxn ang="0">
                  <a:pos x="288" y="133"/>
                </a:cxn>
                <a:cxn ang="0">
                  <a:pos x="343" y="67"/>
                </a:cxn>
                <a:cxn ang="0">
                  <a:pos x="421" y="33"/>
                </a:cxn>
                <a:cxn ang="0">
                  <a:pos x="432" y="33"/>
                </a:cxn>
                <a:cxn ang="0">
                  <a:pos x="443" y="44"/>
                </a:cxn>
                <a:cxn ang="0">
                  <a:pos x="432" y="44"/>
                </a:cxn>
                <a:cxn ang="0">
                  <a:pos x="421" y="55"/>
                </a:cxn>
                <a:cxn ang="0">
                  <a:pos x="399" y="100"/>
                </a:cxn>
                <a:cxn ang="0">
                  <a:pos x="410" y="133"/>
                </a:cxn>
                <a:cxn ang="0">
                  <a:pos x="421" y="156"/>
                </a:cxn>
                <a:cxn ang="0">
                  <a:pos x="443" y="167"/>
                </a:cxn>
                <a:cxn ang="0">
                  <a:pos x="488" y="167"/>
                </a:cxn>
                <a:cxn ang="0">
                  <a:pos x="510" y="156"/>
                </a:cxn>
                <a:cxn ang="0">
                  <a:pos x="521" y="145"/>
                </a:cxn>
                <a:cxn ang="0">
                  <a:pos x="543" y="100"/>
                </a:cxn>
                <a:cxn ang="0">
                  <a:pos x="532" y="67"/>
                </a:cxn>
                <a:cxn ang="0">
                  <a:pos x="521" y="44"/>
                </a:cxn>
                <a:cxn ang="0">
                  <a:pos x="499" y="22"/>
                </a:cxn>
                <a:cxn ang="0">
                  <a:pos x="465" y="11"/>
                </a:cxn>
                <a:cxn ang="0">
                  <a:pos x="421" y="0"/>
                </a:cxn>
                <a:cxn ang="0">
                  <a:pos x="343" y="22"/>
                </a:cxn>
                <a:cxn ang="0">
                  <a:pos x="288" y="67"/>
                </a:cxn>
                <a:cxn ang="0">
                  <a:pos x="222" y="178"/>
                </a:cxn>
                <a:cxn ang="0">
                  <a:pos x="222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89" y="78"/>
                </a:cxn>
                <a:cxn ang="0">
                  <a:pos x="111" y="89"/>
                </a:cxn>
                <a:cxn ang="0">
                  <a:pos x="122" y="100"/>
                </a:cxn>
                <a:cxn ang="0">
                  <a:pos x="122" y="122"/>
                </a:cxn>
                <a:cxn ang="0">
                  <a:pos x="133" y="156"/>
                </a:cxn>
                <a:cxn ang="0">
                  <a:pos x="133" y="623"/>
                </a:cxn>
                <a:cxn ang="0">
                  <a:pos x="122" y="646"/>
                </a:cxn>
                <a:cxn ang="0">
                  <a:pos x="100" y="657"/>
                </a:cxn>
                <a:cxn ang="0">
                  <a:pos x="55" y="657"/>
                </a:cxn>
                <a:cxn ang="0">
                  <a:pos x="0" y="668"/>
                </a:cxn>
                <a:cxn ang="0">
                  <a:pos x="0" y="713"/>
                </a:cxn>
                <a:cxn ang="0">
                  <a:pos x="388" y="713"/>
                </a:cxn>
                <a:cxn ang="0">
                  <a:pos x="388" y="668"/>
                </a:cxn>
                <a:cxn ang="0">
                  <a:pos x="310" y="668"/>
                </a:cxn>
                <a:cxn ang="0">
                  <a:pos x="266" y="657"/>
                </a:cxn>
                <a:cxn ang="0">
                  <a:pos x="244" y="635"/>
                </a:cxn>
                <a:cxn ang="0">
                  <a:pos x="233" y="612"/>
                </a:cxn>
                <a:cxn ang="0">
                  <a:pos x="233" y="590"/>
                </a:cxn>
              </a:cxnLst>
              <a:rect l="0" t="0" r="r" b="b"/>
              <a:pathLst>
                <a:path w="543" h="713">
                  <a:moveTo>
                    <a:pt x="233" y="590"/>
                  </a:moveTo>
                  <a:lnTo>
                    <a:pt x="233" y="345"/>
                  </a:lnTo>
                  <a:lnTo>
                    <a:pt x="244" y="223"/>
                  </a:lnTo>
                  <a:lnTo>
                    <a:pt x="288" y="133"/>
                  </a:lnTo>
                  <a:lnTo>
                    <a:pt x="343" y="67"/>
                  </a:lnTo>
                  <a:lnTo>
                    <a:pt x="421" y="33"/>
                  </a:lnTo>
                  <a:lnTo>
                    <a:pt x="432" y="33"/>
                  </a:lnTo>
                  <a:lnTo>
                    <a:pt x="443" y="44"/>
                  </a:lnTo>
                  <a:lnTo>
                    <a:pt x="432" y="44"/>
                  </a:lnTo>
                  <a:lnTo>
                    <a:pt x="421" y="55"/>
                  </a:lnTo>
                  <a:lnTo>
                    <a:pt x="399" y="100"/>
                  </a:lnTo>
                  <a:lnTo>
                    <a:pt x="410" y="133"/>
                  </a:lnTo>
                  <a:lnTo>
                    <a:pt x="421" y="156"/>
                  </a:lnTo>
                  <a:lnTo>
                    <a:pt x="443" y="167"/>
                  </a:lnTo>
                  <a:lnTo>
                    <a:pt x="488" y="167"/>
                  </a:lnTo>
                  <a:lnTo>
                    <a:pt x="510" y="156"/>
                  </a:lnTo>
                  <a:lnTo>
                    <a:pt x="521" y="145"/>
                  </a:lnTo>
                  <a:lnTo>
                    <a:pt x="543" y="100"/>
                  </a:lnTo>
                  <a:lnTo>
                    <a:pt x="532" y="67"/>
                  </a:lnTo>
                  <a:lnTo>
                    <a:pt x="521" y="44"/>
                  </a:lnTo>
                  <a:lnTo>
                    <a:pt x="499" y="22"/>
                  </a:lnTo>
                  <a:lnTo>
                    <a:pt x="465" y="11"/>
                  </a:lnTo>
                  <a:lnTo>
                    <a:pt x="421" y="0"/>
                  </a:lnTo>
                  <a:lnTo>
                    <a:pt x="343" y="22"/>
                  </a:lnTo>
                  <a:lnTo>
                    <a:pt x="288" y="67"/>
                  </a:lnTo>
                  <a:lnTo>
                    <a:pt x="222" y="178"/>
                  </a:lnTo>
                  <a:lnTo>
                    <a:pt x="222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89" y="78"/>
                  </a:lnTo>
                  <a:lnTo>
                    <a:pt x="111" y="89"/>
                  </a:lnTo>
                  <a:lnTo>
                    <a:pt x="122" y="100"/>
                  </a:lnTo>
                  <a:lnTo>
                    <a:pt x="122" y="122"/>
                  </a:lnTo>
                  <a:lnTo>
                    <a:pt x="133" y="156"/>
                  </a:lnTo>
                  <a:lnTo>
                    <a:pt x="133" y="623"/>
                  </a:lnTo>
                  <a:lnTo>
                    <a:pt x="122" y="646"/>
                  </a:lnTo>
                  <a:lnTo>
                    <a:pt x="100" y="657"/>
                  </a:lnTo>
                  <a:lnTo>
                    <a:pt x="55" y="657"/>
                  </a:lnTo>
                  <a:lnTo>
                    <a:pt x="0" y="668"/>
                  </a:lnTo>
                  <a:lnTo>
                    <a:pt x="0" y="713"/>
                  </a:lnTo>
                  <a:lnTo>
                    <a:pt x="388" y="713"/>
                  </a:lnTo>
                  <a:lnTo>
                    <a:pt x="388" y="668"/>
                  </a:lnTo>
                  <a:lnTo>
                    <a:pt x="310" y="668"/>
                  </a:lnTo>
                  <a:lnTo>
                    <a:pt x="266" y="657"/>
                  </a:lnTo>
                  <a:lnTo>
                    <a:pt x="244" y="635"/>
                  </a:lnTo>
                  <a:lnTo>
                    <a:pt x="233" y="612"/>
                  </a:lnTo>
                  <a:lnTo>
                    <a:pt x="233" y="59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28" name="Freeform 160"/>
            <p:cNvSpPr>
              <a:spLocks noEditPoints="1"/>
            </p:cNvSpPr>
            <p:nvPr/>
          </p:nvSpPr>
          <p:spPr bwMode="auto">
            <a:xfrm>
              <a:off x="27151" y="14184"/>
              <a:ext cx="332" cy="1070"/>
            </a:xfrm>
            <a:custGeom>
              <a:avLst/>
              <a:gdLst/>
              <a:ahLst/>
              <a:cxnLst>
                <a:cxn ang="0">
                  <a:pos x="221" y="357"/>
                </a:cxn>
                <a:cxn ang="0">
                  <a:pos x="0" y="379"/>
                </a:cxn>
                <a:cxn ang="0">
                  <a:pos x="0" y="424"/>
                </a:cxn>
                <a:cxn ang="0">
                  <a:pos x="44" y="424"/>
                </a:cxn>
                <a:cxn ang="0">
                  <a:pos x="77" y="435"/>
                </a:cxn>
                <a:cxn ang="0">
                  <a:pos x="100" y="446"/>
                </a:cxn>
                <a:cxn ang="0">
                  <a:pos x="111" y="457"/>
                </a:cxn>
                <a:cxn ang="0">
                  <a:pos x="122" y="479"/>
                </a:cxn>
                <a:cxn ang="0">
                  <a:pos x="122" y="980"/>
                </a:cxn>
                <a:cxn ang="0">
                  <a:pos x="111" y="1003"/>
                </a:cxn>
                <a:cxn ang="0">
                  <a:pos x="88" y="1014"/>
                </a:cxn>
                <a:cxn ang="0">
                  <a:pos x="44" y="1014"/>
                </a:cxn>
                <a:cxn ang="0">
                  <a:pos x="0" y="1025"/>
                </a:cxn>
                <a:cxn ang="0">
                  <a:pos x="0" y="1070"/>
                </a:cxn>
                <a:cxn ang="0">
                  <a:pos x="332" y="1070"/>
                </a:cxn>
                <a:cxn ang="0">
                  <a:pos x="332" y="1025"/>
                </a:cxn>
                <a:cxn ang="0">
                  <a:pos x="288" y="1025"/>
                </a:cxn>
                <a:cxn ang="0">
                  <a:pos x="255" y="1014"/>
                </a:cxn>
                <a:cxn ang="0">
                  <a:pos x="244" y="1014"/>
                </a:cxn>
                <a:cxn ang="0">
                  <a:pos x="233" y="992"/>
                </a:cxn>
                <a:cxn ang="0">
                  <a:pos x="221" y="980"/>
                </a:cxn>
                <a:cxn ang="0">
                  <a:pos x="221" y="947"/>
                </a:cxn>
                <a:cxn ang="0">
                  <a:pos x="221" y="357"/>
                </a:cxn>
                <a:cxn ang="0">
                  <a:pos x="233" y="78"/>
                </a:cxn>
                <a:cxn ang="0">
                  <a:pos x="221" y="45"/>
                </a:cxn>
                <a:cxn ang="0">
                  <a:pos x="210" y="23"/>
                </a:cxn>
                <a:cxn ang="0">
                  <a:pos x="177" y="0"/>
                </a:cxn>
                <a:cxn ang="0">
                  <a:pos x="122" y="0"/>
                </a:cxn>
                <a:cxn ang="0">
                  <a:pos x="100" y="11"/>
                </a:cxn>
                <a:cxn ang="0">
                  <a:pos x="77" y="34"/>
                </a:cxn>
                <a:cxn ang="0">
                  <a:pos x="66" y="56"/>
                </a:cxn>
                <a:cxn ang="0">
                  <a:pos x="66" y="112"/>
                </a:cxn>
                <a:cxn ang="0">
                  <a:pos x="111" y="156"/>
                </a:cxn>
                <a:cxn ang="0">
                  <a:pos x="144" y="167"/>
                </a:cxn>
                <a:cxn ang="0">
                  <a:pos x="210" y="145"/>
                </a:cxn>
                <a:cxn ang="0">
                  <a:pos x="233" y="78"/>
                </a:cxn>
              </a:cxnLst>
              <a:rect l="0" t="0" r="r" b="b"/>
              <a:pathLst>
                <a:path w="332" h="1070">
                  <a:moveTo>
                    <a:pt x="221" y="357"/>
                  </a:moveTo>
                  <a:lnTo>
                    <a:pt x="0" y="379"/>
                  </a:lnTo>
                  <a:lnTo>
                    <a:pt x="0" y="424"/>
                  </a:lnTo>
                  <a:lnTo>
                    <a:pt x="44" y="424"/>
                  </a:lnTo>
                  <a:lnTo>
                    <a:pt x="77" y="435"/>
                  </a:lnTo>
                  <a:lnTo>
                    <a:pt x="100" y="446"/>
                  </a:lnTo>
                  <a:lnTo>
                    <a:pt x="111" y="457"/>
                  </a:lnTo>
                  <a:lnTo>
                    <a:pt x="122" y="479"/>
                  </a:lnTo>
                  <a:lnTo>
                    <a:pt x="122" y="980"/>
                  </a:lnTo>
                  <a:lnTo>
                    <a:pt x="111" y="1003"/>
                  </a:lnTo>
                  <a:lnTo>
                    <a:pt x="88" y="1014"/>
                  </a:lnTo>
                  <a:lnTo>
                    <a:pt x="44" y="1014"/>
                  </a:lnTo>
                  <a:lnTo>
                    <a:pt x="0" y="1025"/>
                  </a:lnTo>
                  <a:lnTo>
                    <a:pt x="0" y="1070"/>
                  </a:lnTo>
                  <a:lnTo>
                    <a:pt x="332" y="1070"/>
                  </a:lnTo>
                  <a:lnTo>
                    <a:pt x="332" y="1025"/>
                  </a:lnTo>
                  <a:lnTo>
                    <a:pt x="288" y="1025"/>
                  </a:lnTo>
                  <a:lnTo>
                    <a:pt x="255" y="1014"/>
                  </a:lnTo>
                  <a:lnTo>
                    <a:pt x="244" y="1014"/>
                  </a:lnTo>
                  <a:lnTo>
                    <a:pt x="233" y="992"/>
                  </a:lnTo>
                  <a:lnTo>
                    <a:pt x="221" y="980"/>
                  </a:lnTo>
                  <a:lnTo>
                    <a:pt x="221" y="947"/>
                  </a:lnTo>
                  <a:lnTo>
                    <a:pt x="221" y="357"/>
                  </a:lnTo>
                  <a:close/>
                  <a:moveTo>
                    <a:pt x="233" y="78"/>
                  </a:moveTo>
                  <a:lnTo>
                    <a:pt x="221" y="45"/>
                  </a:lnTo>
                  <a:lnTo>
                    <a:pt x="210" y="23"/>
                  </a:lnTo>
                  <a:lnTo>
                    <a:pt x="177" y="0"/>
                  </a:lnTo>
                  <a:lnTo>
                    <a:pt x="122" y="0"/>
                  </a:lnTo>
                  <a:lnTo>
                    <a:pt x="100" y="11"/>
                  </a:lnTo>
                  <a:lnTo>
                    <a:pt x="77" y="34"/>
                  </a:lnTo>
                  <a:lnTo>
                    <a:pt x="66" y="56"/>
                  </a:lnTo>
                  <a:lnTo>
                    <a:pt x="66" y="112"/>
                  </a:lnTo>
                  <a:lnTo>
                    <a:pt x="111" y="156"/>
                  </a:lnTo>
                  <a:lnTo>
                    <a:pt x="144" y="167"/>
                  </a:lnTo>
                  <a:lnTo>
                    <a:pt x="210" y="145"/>
                  </a:lnTo>
                  <a:lnTo>
                    <a:pt x="233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29" name="Freeform 161"/>
            <p:cNvSpPr>
              <a:spLocks/>
            </p:cNvSpPr>
            <p:nvPr/>
          </p:nvSpPr>
          <p:spPr bwMode="auto">
            <a:xfrm>
              <a:off x="27594" y="14530"/>
              <a:ext cx="610" cy="746"/>
            </a:xfrm>
            <a:custGeom>
              <a:avLst/>
              <a:gdLst/>
              <a:ahLst/>
              <a:cxnLst>
                <a:cxn ang="0">
                  <a:pos x="521" y="100"/>
                </a:cxn>
                <a:cxn ang="0">
                  <a:pos x="488" y="111"/>
                </a:cxn>
                <a:cxn ang="0">
                  <a:pos x="466" y="122"/>
                </a:cxn>
                <a:cxn ang="0">
                  <a:pos x="455" y="133"/>
                </a:cxn>
                <a:cxn ang="0">
                  <a:pos x="444" y="156"/>
                </a:cxn>
                <a:cxn ang="0">
                  <a:pos x="444" y="211"/>
                </a:cxn>
                <a:cxn ang="0">
                  <a:pos x="466" y="234"/>
                </a:cxn>
                <a:cxn ang="0">
                  <a:pos x="510" y="256"/>
                </a:cxn>
                <a:cxn ang="0">
                  <a:pos x="543" y="245"/>
                </a:cxn>
                <a:cxn ang="0">
                  <a:pos x="565" y="234"/>
                </a:cxn>
                <a:cxn ang="0">
                  <a:pos x="588" y="211"/>
                </a:cxn>
                <a:cxn ang="0">
                  <a:pos x="588" y="178"/>
                </a:cxn>
                <a:cxn ang="0">
                  <a:pos x="565" y="100"/>
                </a:cxn>
                <a:cxn ang="0">
                  <a:pos x="510" y="44"/>
                </a:cxn>
                <a:cxn ang="0">
                  <a:pos x="432" y="11"/>
                </a:cxn>
                <a:cxn ang="0">
                  <a:pos x="344" y="0"/>
                </a:cxn>
                <a:cxn ang="0">
                  <a:pos x="211" y="33"/>
                </a:cxn>
                <a:cxn ang="0">
                  <a:pos x="100" y="111"/>
                </a:cxn>
                <a:cxn ang="0">
                  <a:pos x="22" y="234"/>
                </a:cxn>
                <a:cxn ang="0">
                  <a:pos x="0" y="378"/>
                </a:cxn>
                <a:cxn ang="0">
                  <a:pos x="22" y="523"/>
                </a:cxn>
                <a:cxn ang="0">
                  <a:pos x="100" y="634"/>
                </a:cxn>
                <a:cxn ang="0">
                  <a:pos x="211" y="712"/>
                </a:cxn>
                <a:cxn ang="0">
                  <a:pos x="344" y="746"/>
                </a:cxn>
                <a:cxn ang="0">
                  <a:pos x="455" y="724"/>
                </a:cxn>
                <a:cxn ang="0">
                  <a:pos x="532" y="668"/>
                </a:cxn>
                <a:cxn ang="0">
                  <a:pos x="577" y="612"/>
                </a:cxn>
                <a:cxn ang="0">
                  <a:pos x="599" y="557"/>
                </a:cxn>
                <a:cxn ang="0">
                  <a:pos x="610" y="534"/>
                </a:cxn>
                <a:cxn ang="0">
                  <a:pos x="599" y="523"/>
                </a:cxn>
                <a:cxn ang="0">
                  <a:pos x="599" y="512"/>
                </a:cxn>
                <a:cxn ang="0">
                  <a:pos x="577" y="512"/>
                </a:cxn>
                <a:cxn ang="0">
                  <a:pos x="565" y="523"/>
                </a:cxn>
                <a:cxn ang="0">
                  <a:pos x="565" y="534"/>
                </a:cxn>
                <a:cxn ang="0">
                  <a:pos x="521" y="623"/>
                </a:cxn>
                <a:cxn ang="0">
                  <a:pos x="466" y="668"/>
                </a:cxn>
                <a:cxn ang="0">
                  <a:pos x="410" y="701"/>
                </a:cxn>
                <a:cxn ang="0">
                  <a:pos x="355" y="701"/>
                </a:cxn>
                <a:cxn ang="0">
                  <a:pos x="299" y="690"/>
                </a:cxn>
                <a:cxn ang="0">
                  <a:pos x="244" y="657"/>
                </a:cxn>
                <a:cxn ang="0">
                  <a:pos x="189" y="601"/>
                </a:cxn>
                <a:cxn ang="0">
                  <a:pos x="144" y="512"/>
                </a:cxn>
                <a:cxn ang="0">
                  <a:pos x="133" y="378"/>
                </a:cxn>
                <a:cxn ang="0">
                  <a:pos x="144" y="245"/>
                </a:cxn>
                <a:cxn ang="0">
                  <a:pos x="177" y="144"/>
                </a:cxn>
                <a:cxn ang="0">
                  <a:pos x="233" y="89"/>
                </a:cxn>
                <a:cxn ang="0">
                  <a:pos x="288" y="55"/>
                </a:cxn>
                <a:cxn ang="0">
                  <a:pos x="344" y="44"/>
                </a:cxn>
                <a:cxn ang="0">
                  <a:pos x="388" y="44"/>
                </a:cxn>
                <a:cxn ang="0">
                  <a:pos x="410" y="55"/>
                </a:cxn>
                <a:cxn ang="0">
                  <a:pos x="455" y="66"/>
                </a:cxn>
                <a:cxn ang="0">
                  <a:pos x="488" y="78"/>
                </a:cxn>
                <a:cxn ang="0">
                  <a:pos x="521" y="100"/>
                </a:cxn>
              </a:cxnLst>
              <a:rect l="0" t="0" r="r" b="b"/>
              <a:pathLst>
                <a:path w="610" h="746">
                  <a:moveTo>
                    <a:pt x="521" y="100"/>
                  </a:moveTo>
                  <a:lnTo>
                    <a:pt x="488" y="111"/>
                  </a:lnTo>
                  <a:lnTo>
                    <a:pt x="466" y="122"/>
                  </a:lnTo>
                  <a:lnTo>
                    <a:pt x="455" y="133"/>
                  </a:lnTo>
                  <a:lnTo>
                    <a:pt x="444" y="156"/>
                  </a:lnTo>
                  <a:lnTo>
                    <a:pt x="444" y="211"/>
                  </a:lnTo>
                  <a:lnTo>
                    <a:pt x="466" y="234"/>
                  </a:lnTo>
                  <a:lnTo>
                    <a:pt x="510" y="256"/>
                  </a:lnTo>
                  <a:lnTo>
                    <a:pt x="543" y="245"/>
                  </a:lnTo>
                  <a:lnTo>
                    <a:pt x="565" y="234"/>
                  </a:lnTo>
                  <a:lnTo>
                    <a:pt x="588" y="211"/>
                  </a:lnTo>
                  <a:lnTo>
                    <a:pt x="588" y="178"/>
                  </a:lnTo>
                  <a:lnTo>
                    <a:pt x="565" y="100"/>
                  </a:lnTo>
                  <a:lnTo>
                    <a:pt x="510" y="44"/>
                  </a:lnTo>
                  <a:lnTo>
                    <a:pt x="432" y="11"/>
                  </a:lnTo>
                  <a:lnTo>
                    <a:pt x="344" y="0"/>
                  </a:lnTo>
                  <a:lnTo>
                    <a:pt x="211" y="33"/>
                  </a:lnTo>
                  <a:lnTo>
                    <a:pt x="100" y="111"/>
                  </a:lnTo>
                  <a:lnTo>
                    <a:pt x="22" y="234"/>
                  </a:lnTo>
                  <a:lnTo>
                    <a:pt x="0" y="378"/>
                  </a:lnTo>
                  <a:lnTo>
                    <a:pt x="22" y="523"/>
                  </a:lnTo>
                  <a:lnTo>
                    <a:pt x="100" y="634"/>
                  </a:lnTo>
                  <a:lnTo>
                    <a:pt x="211" y="712"/>
                  </a:lnTo>
                  <a:lnTo>
                    <a:pt x="344" y="746"/>
                  </a:lnTo>
                  <a:lnTo>
                    <a:pt x="455" y="724"/>
                  </a:lnTo>
                  <a:lnTo>
                    <a:pt x="532" y="668"/>
                  </a:lnTo>
                  <a:lnTo>
                    <a:pt x="577" y="612"/>
                  </a:lnTo>
                  <a:lnTo>
                    <a:pt x="599" y="557"/>
                  </a:lnTo>
                  <a:lnTo>
                    <a:pt x="610" y="534"/>
                  </a:lnTo>
                  <a:lnTo>
                    <a:pt x="599" y="523"/>
                  </a:lnTo>
                  <a:lnTo>
                    <a:pt x="599" y="512"/>
                  </a:lnTo>
                  <a:lnTo>
                    <a:pt x="577" y="512"/>
                  </a:lnTo>
                  <a:lnTo>
                    <a:pt x="565" y="523"/>
                  </a:lnTo>
                  <a:lnTo>
                    <a:pt x="565" y="534"/>
                  </a:lnTo>
                  <a:lnTo>
                    <a:pt x="521" y="623"/>
                  </a:lnTo>
                  <a:lnTo>
                    <a:pt x="466" y="668"/>
                  </a:lnTo>
                  <a:lnTo>
                    <a:pt x="410" y="701"/>
                  </a:lnTo>
                  <a:lnTo>
                    <a:pt x="355" y="701"/>
                  </a:lnTo>
                  <a:lnTo>
                    <a:pt x="299" y="690"/>
                  </a:lnTo>
                  <a:lnTo>
                    <a:pt x="244" y="657"/>
                  </a:lnTo>
                  <a:lnTo>
                    <a:pt x="189" y="601"/>
                  </a:lnTo>
                  <a:lnTo>
                    <a:pt x="144" y="512"/>
                  </a:lnTo>
                  <a:lnTo>
                    <a:pt x="133" y="378"/>
                  </a:lnTo>
                  <a:lnTo>
                    <a:pt x="144" y="245"/>
                  </a:lnTo>
                  <a:lnTo>
                    <a:pt x="177" y="144"/>
                  </a:lnTo>
                  <a:lnTo>
                    <a:pt x="233" y="89"/>
                  </a:lnTo>
                  <a:lnTo>
                    <a:pt x="288" y="55"/>
                  </a:lnTo>
                  <a:lnTo>
                    <a:pt x="344" y="44"/>
                  </a:lnTo>
                  <a:lnTo>
                    <a:pt x="388" y="44"/>
                  </a:lnTo>
                  <a:lnTo>
                    <a:pt x="410" y="55"/>
                  </a:lnTo>
                  <a:lnTo>
                    <a:pt x="455" y="66"/>
                  </a:lnTo>
                  <a:lnTo>
                    <a:pt x="488" y="78"/>
                  </a:lnTo>
                  <a:lnTo>
                    <a:pt x="521" y="10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30" name="Freeform 162"/>
            <p:cNvSpPr>
              <a:spLocks noEditPoints="1"/>
            </p:cNvSpPr>
            <p:nvPr/>
          </p:nvSpPr>
          <p:spPr bwMode="auto">
            <a:xfrm>
              <a:off x="28292" y="14530"/>
              <a:ext cx="621" cy="746"/>
            </a:xfrm>
            <a:custGeom>
              <a:avLst/>
              <a:gdLst/>
              <a:ahLst/>
              <a:cxnLst>
                <a:cxn ang="0">
                  <a:pos x="577" y="356"/>
                </a:cxn>
                <a:cxn ang="0">
                  <a:pos x="599" y="356"/>
                </a:cxn>
                <a:cxn ang="0">
                  <a:pos x="621" y="334"/>
                </a:cxn>
                <a:cxn ang="0">
                  <a:pos x="621" y="323"/>
                </a:cxn>
                <a:cxn ang="0">
                  <a:pos x="610" y="222"/>
                </a:cxn>
                <a:cxn ang="0">
                  <a:pos x="577" y="144"/>
                </a:cxn>
                <a:cxn ang="0">
                  <a:pos x="521" y="66"/>
                </a:cxn>
                <a:cxn ang="0">
                  <a:pos x="444" y="22"/>
                </a:cxn>
                <a:cxn ang="0">
                  <a:pos x="333" y="0"/>
                </a:cxn>
                <a:cxn ang="0">
                  <a:pos x="200" y="33"/>
                </a:cxn>
                <a:cxn ang="0">
                  <a:pos x="100" y="111"/>
                </a:cxn>
                <a:cxn ang="0">
                  <a:pos x="23" y="234"/>
                </a:cxn>
                <a:cxn ang="0">
                  <a:pos x="0" y="367"/>
                </a:cxn>
                <a:cxn ang="0">
                  <a:pos x="34" y="523"/>
                </a:cxn>
                <a:cxn ang="0">
                  <a:pos x="111" y="634"/>
                </a:cxn>
                <a:cxn ang="0">
                  <a:pos x="222" y="712"/>
                </a:cxn>
                <a:cxn ang="0">
                  <a:pos x="355" y="746"/>
                </a:cxn>
                <a:cxn ang="0">
                  <a:pos x="455" y="724"/>
                </a:cxn>
                <a:cxn ang="0">
                  <a:pos x="533" y="679"/>
                </a:cxn>
                <a:cxn ang="0">
                  <a:pos x="577" y="623"/>
                </a:cxn>
                <a:cxn ang="0">
                  <a:pos x="610" y="568"/>
                </a:cxn>
                <a:cxn ang="0">
                  <a:pos x="621" y="534"/>
                </a:cxn>
                <a:cxn ang="0">
                  <a:pos x="621" y="523"/>
                </a:cxn>
                <a:cxn ang="0">
                  <a:pos x="610" y="512"/>
                </a:cxn>
                <a:cxn ang="0">
                  <a:pos x="588" y="512"/>
                </a:cxn>
                <a:cxn ang="0">
                  <a:pos x="577" y="523"/>
                </a:cxn>
                <a:cxn ang="0">
                  <a:pos x="577" y="534"/>
                </a:cxn>
                <a:cxn ang="0">
                  <a:pos x="533" y="612"/>
                </a:cxn>
                <a:cxn ang="0">
                  <a:pos x="477" y="668"/>
                </a:cxn>
                <a:cxn ang="0">
                  <a:pos x="433" y="690"/>
                </a:cxn>
                <a:cxn ang="0">
                  <a:pos x="388" y="701"/>
                </a:cxn>
                <a:cxn ang="0">
                  <a:pos x="366" y="701"/>
                </a:cxn>
                <a:cxn ang="0">
                  <a:pos x="289" y="690"/>
                </a:cxn>
                <a:cxn ang="0">
                  <a:pos x="222" y="646"/>
                </a:cxn>
                <a:cxn ang="0">
                  <a:pos x="178" y="590"/>
                </a:cxn>
                <a:cxn ang="0">
                  <a:pos x="145" y="512"/>
                </a:cxn>
                <a:cxn ang="0">
                  <a:pos x="133" y="423"/>
                </a:cxn>
                <a:cxn ang="0">
                  <a:pos x="133" y="356"/>
                </a:cxn>
                <a:cxn ang="0">
                  <a:pos x="577" y="356"/>
                </a:cxn>
                <a:cxn ang="0">
                  <a:pos x="133" y="323"/>
                </a:cxn>
                <a:cxn ang="0">
                  <a:pos x="156" y="200"/>
                </a:cxn>
                <a:cxn ang="0">
                  <a:pos x="189" y="122"/>
                </a:cxn>
                <a:cxn ang="0">
                  <a:pos x="244" y="66"/>
                </a:cxn>
                <a:cxn ang="0">
                  <a:pos x="289" y="44"/>
                </a:cxn>
                <a:cxn ang="0">
                  <a:pos x="333" y="44"/>
                </a:cxn>
                <a:cxn ang="0">
                  <a:pos x="411" y="66"/>
                </a:cxn>
                <a:cxn ang="0">
                  <a:pos x="466" y="122"/>
                </a:cxn>
                <a:cxn ang="0">
                  <a:pos x="499" y="189"/>
                </a:cxn>
                <a:cxn ang="0">
                  <a:pos x="510" y="267"/>
                </a:cxn>
                <a:cxn ang="0">
                  <a:pos x="510" y="323"/>
                </a:cxn>
                <a:cxn ang="0">
                  <a:pos x="133" y="323"/>
                </a:cxn>
              </a:cxnLst>
              <a:rect l="0" t="0" r="r" b="b"/>
              <a:pathLst>
                <a:path w="621" h="746">
                  <a:moveTo>
                    <a:pt x="577" y="356"/>
                  </a:moveTo>
                  <a:lnTo>
                    <a:pt x="599" y="356"/>
                  </a:lnTo>
                  <a:lnTo>
                    <a:pt x="621" y="334"/>
                  </a:lnTo>
                  <a:lnTo>
                    <a:pt x="621" y="323"/>
                  </a:lnTo>
                  <a:lnTo>
                    <a:pt x="610" y="222"/>
                  </a:lnTo>
                  <a:lnTo>
                    <a:pt x="577" y="144"/>
                  </a:lnTo>
                  <a:lnTo>
                    <a:pt x="521" y="66"/>
                  </a:lnTo>
                  <a:lnTo>
                    <a:pt x="444" y="22"/>
                  </a:lnTo>
                  <a:lnTo>
                    <a:pt x="333" y="0"/>
                  </a:lnTo>
                  <a:lnTo>
                    <a:pt x="200" y="33"/>
                  </a:lnTo>
                  <a:lnTo>
                    <a:pt x="100" y="111"/>
                  </a:lnTo>
                  <a:lnTo>
                    <a:pt x="23" y="234"/>
                  </a:lnTo>
                  <a:lnTo>
                    <a:pt x="0" y="367"/>
                  </a:lnTo>
                  <a:lnTo>
                    <a:pt x="34" y="523"/>
                  </a:lnTo>
                  <a:lnTo>
                    <a:pt x="111" y="634"/>
                  </a:lnTo>
                  <a:lnTo>
                    <a:pt x="222" y="712"/>
                  </a:lnTo>
                  <a:lnTo>
                    <a:pt x="355" y="746"/>
                  </a:lnTo>
                  <a:lnTo>
                    <a:pt x="455" y="724"/>
                  </a:lnTo>
                  <a:lnTo>
                    <a:pt x="533" y="679"/>
                  </a:lnTo>
                  <a:lnTo>
                    <a:pt x="577" y="623"/>
                  </a:lnTo>
                  <a:lnTo>
                    <a:pt x="610" y="568"/>
                  </a:lnTo>
                  <a:lnTo>
                    <a:pt x="621" y="534"/>
                  </a:lnTo>
                  <a:lnTo>
                    <a:pt x="621" y="523"/>
                  </a:lnTo>
                  <a:lnTo>
                    <a:pt x="610" y="512"/>
                  </a:lnTo>
                  <a:lnTo>
                    <a:pt x="588" y="512"/>
                  </a:lnTo>
                  <a:lnTo>
                    <a:pt x="577" y="523"/>
                  </a:lnTo>
                  <a:lnTo>
                    <a:pt x="577" y="534"/>
                  </a:lnTo>
                  <a:lnTo>
                    <a:pt x="533" y="612"/>
                  </a:lnTo>
                  <a:lnTo>
                    <a:pt x="477" y="668"/>
                  </a:lnTo>
                  <a:lnTo>
                    <a:pt x="433" y="690"/>
                  </a:lnTo>
                  <a:lnTo>
                    <a:pt x="388" y="701"/>
                  </a:lnTo>
                  <a:lnTo>
                    <a:pt x="366" y="701"/>
                  </a:lnTo>
                  <a:lnTo>
                    <a:pt x="289" y="690"/>
                  </a:lnTo>
                  <a:lnTo>
                    <a:pt x="222" y="646"/>
                  </a:lnTo>
                  <a:lnTo>
                    <a:pt x="178" y="590"/>
                  </a:lnTo>
                  <a:lnTo>
                    <a:pt x="145" y="512"/>
                  </a:lnTo>
                  <a:lnTo>
                    <a:pt x="133" y="423"/>
                  </a:lnTo>
                  <a:lnTo>
                    <a:pt x="133" y="356"/>
                  </a:lnTo>
                  <a:lnTo>
                    <a:pt x="577" y="356"/>
                  </a:lnTo>
                  <a:close/>
                  <a:moveTo>
                    <a:pt x="133" y="323"/>
                  </a:moveTo>
                  <a:lnTo>
                    <a:pt x="156" y="200"/>
                  </a:lnTo>
                  <a:lnTo>
                    <a:pt x="189" y="122"/>
                  </a:lnTo>
                  <a:lnTo>
                    <a:pt x="244" y="66"/>
                  </a:lnTo>
                  <a:lnTo>
                    <a:pt x="289" y="44"/>
                  </a:lnTo>
                  <a:lnTo>
                    <a:pt x="333" y="44"/>
                  </a:lnTo>
                  <a:lnTo>
                    <a:pt x="411" y="66"/>
                  </a:lnTo>
                  <a:lnTo>
                    <a:pt x="466" y="122"/>
                  </a:lnTo>
                  <a:lnTo>
                    <a:pt x="499" y="189"/>
                  </a:lnTo>
                  <a:lnTo>
                    <a:pt x="510" y="267"/>
                  </a:lnTo>
                  <a:lnTo>
                    <a:pt x="510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31" name="Freeform 163"/>
            <p:cNvSpPr>
              <a:spLocks/>
            </p:cNvSpPr>
            <p:nvPr/>
          </p:nvSpPr>
          <p:spPr bwMode="auto">
            <a:xfrm>
              <a:off x="29013" y="14530"/>
              <a:ext cx="521" cy="746"/>
            </a:xfrm>
            <a:custGeom>
              <a:avLst/>
              <a:gdLst/>
              <a:ahLst/>
              <a:cxnLst>
                <a:cxn ang="0">
                  <a:pos x="299" y="412"/>
                </a:cxn>
                <a:cxn ang="0">
                  <a:pos x="377" y="445"/>
                </a:cxn>
                <a:cxn ang="0">
                  <a:pos x="443" y="523"/>
                </a:cxn>
                <a:cxn ang="0">
                  <a:pos x="421" y="634"/>
                </a:cxn>
                <a:cxn ang="0">
                  <a:pos x="266" y="701"/>
                </a:cxn>
                <a:cxn ang="0">
                  <a:pos x="111" y="646"/>
                </a:cxn>
                <a:cxn ang="0">
                  <a:pos x="44" y="479"/>
                </a:cxn>
                <a:cxn ang="0">
                  <a:pos x="22" y="445"/>
                </a:cxn>
                <a:cxn ang="0">
                  <a:pos x="0" y="735"/>
                </a:cxn>
                <a:cxn ang="0">
                  <a:pos x="22" y="746"/>
                </a:cxn>
                <a:cxn ang="0">
                  <a:pos x="33" y="724"/>
                </a:cxn>
                <a:cxn ang="0">
                  <a:pos x="66" y="701"/>
                </a:cxn>
                <a:cxn ang="0">
                  <a:pos x="89" y="668"/>
                </a:cxn>
                <a:cxn ang="0">
                  <a:pos x="166" y="724"/>
                </a:cxn>
                <a:cxn ang="0">
                  <a:pos x="244" y="746"/>
                </a:cxn>
                <a:cxn ang="0">
                  <a:pos x="377" y="724"/>
                </a:cxn>
                <a:cxn ang="0">
                  <a:pos x="510" y="601"/>
                </a:cxn>
                <a:cxn ang="0">
                  <a:pos x="521" y="479"/>
                </a:cxn>
                <a:cxn ang="0">
                  <a:pos x="488" y="401"/>
                </a:cxn>
                <a:cxn ang="0">
                  <a:pos x="366" y="311"/>
                </a:cxn>
                <a:cxn ang="0">
                  <a:pos x="199" y="278"/>
                </a:cxn>
                <a:cxn ang="0">
                  <a:pos x="89" y="211"/>
                </a:cxn>
                <a:cxn ang="0">
                  <a:pos x="78" y="133"/>
                </a:cxn>
                <a:cxn ang="0">
                  <a:pos x="122" y="66"/>
                </a:cxn>
                <a:cxn ang="0">
                  <a:pos x="199" y="33"/>
                </a:cxn>
                <a:cxn ang="0">
                  <a:pos x="344" y="44"/>
                </a:cxn>
                <a:cxn ang="0">
                  <a:pos x="421" y="144"/>
                </a:cxn>
                <a:cxn ang="0">
                  <a:pos x="443" y="245"/>
                </a:cxn>
                <a:cxn ang="0">
                  <a:pos x="477" y="11"/>
                </a:cxn>
                <a:cxn ang="0">
                  <a:pos x="454" y="0"/>
                </a:cxn>
                <a:cxn ang="0">
                  <a:pos x="443" y="11"/>
                </a:cxn>
                <a:cxn ang="0">
                  <a:pos x="399" y="44"/>
                </a:cxn>
                <a:cxn ang="0">
                  <a:pos x="310" y="11"/>
                </a:cxn>
                <a:cxn ang="0">
                  <a:pos x="255" y="0"/>
                </a:cxn>
                <a:cxn ang="0">
                  <a:pos x="78" y="44"/>
                </a:cxn>
                <a:cxn ang="0">
                  <a:pos x="11" y="144"/>
                </a:cxn>
                <a:cxn ang="0">
                  <a:pos x="0" y="245"/>
                </a:cxn>
                <a:cxn ang="0">
                  <a:pos x="33" y="311"/>
                </a:cxn>
                <a:cxn ang="0">
                  <a:pos x="122" y="367"/>
                </a:cxn>
                <a:cxn ang="0">
                  <a:pos x="277" y="412"/>
                </a:cxn>
              </a:cxnLst>
              <a:rect l="0" t="0" r="r" b="b"/>
              <a:pathLst>
                <a:path w="521" h="746">
                  <a:moveTo>
                    <a:pt x="277" y="412"/>
                  </a:moveTo>
                  <a:lnTo>
                    <a:pt x="299" y="412"/>
                  </a:lnTo>
                  <a:lnTo>
                    <a:pt x="344" y="434"/>
                  </a:lnTo>
                  <a:lnTo>
                    <a:pt x="377" y="445"/>
                  </a:lnTo>
                  <a:lnTo>
                    <a:pt x="421" y="490"/>
                  </a:lnTo>
                  <a:lnTo>
                    <a:pt x="443" y="523"/>
                  </a:lnTo>
                  <a:lnTo>
                    <a:pt x="443" y="557"/>
                  </a:lnTo>
                  <a:lnTo>
                    <a:pt x="421" y="634"/>
                  </a:lnTo>
                  <a:lnTo>
                    <a:pt x="366" y="690"/>
                  </a:lnTo>
                  <a:lnTo>
                    <a:pt x="266" y="701"/>
                  </a:lnTo>
                  <a:lnTo>
                    <a:pt x="177" y="690"/>
                  </a:lnTo>
                  <a:lnTo>
                    <a:pt x="111" y="646"/>
                  </a:lnTo>
                  <a:lnTo>
                    <a:pt x="66" y="568"/>
                  </a:lnTo>
                  <a:lnTo>
                    <a:pt x="44" y="479"/>
                  </a:lnTo>
                  <a:lnTo>
                    <a:pt x="33" y="456"/>
                  </a:lnTo>
                  <a:lnTo>
                    <a:pt x="22" y="445"/>
                  </a:lnTo>
                  <a:lnTo>
                    <a:pt x="0" y="456"/>
                  </a:lnTo>
                  <a:lnTo>
                    <a:pt x="0" y="735"/>
                  </a:lnTo>
                  <a:lnTo>
                    <a:pt x="11" y="746"/>
                  </a:lnTo>
                  <a:lnTo>
                    <a:pt x="22" y="746"/>
                  </a:lnTo>
                  <a:lnTo>
                    <a:pt x="22" y="735"/>
                  </a:lnTo>
                  <a:lnTo>
                    <a:pt x="33" y="724"/>
                  </a:lnTo>
                  <a:lnTo>
                    <a:pt x="55" y="712"/>
                  </a:lnTo>
                  <a:lnTo>
                    <a:pt x="66" y="701"/>
                  </a:lnTo>
                  <a:lnTo>
                    <a:pt x="66" y="690"/>
                  </a:lnTo>
                  <a:lnTo>
                    <a:pt x="89" y="668"/>
                  </a:lnTo>
                  <a:lnTo>
                    <a:pt x="133" y="701"/>
                  </a:lnTo>
                  <a:lnTo>
                    <a:pt x="166" y="724"/>
                  </a:lnTo>
                  <a:lnTo>
                    <a:pt x="211" y="735"/>
                  </a:lnTo>
                  <a:lnTo>
                    <a:pt x="244" y="746"/>
                  </a:lnTo>
                  <a:lnTo>
                    <a:pt x="266" y="746"/>
                  </a:lnTo>
                  <a:lnTo>
                    <a:pt x="377" y="724"/>
                  </a:lnTo>
                  <a:lnTo>
                    <a:pt x="466" y="679"/>
                  </a:lnTo>
                  <a:lnTo>
                    <a:pt x="510" y="601"/>
                  </a:lnTo>
                  <a:lnTo>
                    <a:pt x="521" y="523"/>
                  </a:lnTo>
                  <a:lnTo>
                    <a:pt x="521" y="479"/>
                  </a:lnTo>
                  <a:lnTo>
                    <a:pt x="499" y="434"/>
                  </a:lnTo>
                  <a:lnTo>
                    <a:pt x="488" y="401"/>
                  </a:lnTo>
                  <a:lnTo>
                    <a:pt x="454" y="367"/>
                  </a:lnTo>
                  <a:lnTo>
                    <a:pt x="366" y="311"/>
                  </a:lnTo>
                  <a:lnTo>
                    <a:pt x="266" y="289"/>
                  </a:lnTo>
                  <a:lnTo>
                    <a:pt x="199" y="278"/>
                  </a:lnTo>
                  <a:lnTo>
                    <a:pt x="144" y="256"/>
                  </a:lnTo>
                  <a:lnTo>
                    <a:pt x="89" y="211"/>
                  </a:lnTo>
                  <a:lnTo>
                    <a:pt x="78" y="156"/>
                  </a:lnTo>
                  <a:lnTo>
                    <a:pt x="78" y="133"/>
                  </a:lnTo>
                  <a:lnTo>
                    <a:pt x="100" y="89"/>
                  </a:lnTo>
                  <a:lnTo>
                    <a:pt x="122" y="66"/>
                  </a:lnTo>
                  <a:lnTo>
                    <a:pt x="155" y="44"/>
                  </a:lnTo>
                  <a:lnTo>
                    <a:pt x="199" y="33"/>
                  </a:lnTo>
                  <a:lnTo>
                    <a:pt x="255" y="33"/>
                  </a:lnTo>
                  <a:lnTo>
                    <a:pt x="344" y="44"/>
                  </a:lnTo>
                  <a:lnTo>
                    <a:pt x="399" y="89"/>
                  </a:lnTo>
                  <a:lnTo>
                    <a:pt x="421" y="144"/>
                  </a:lnTo>
                  <a:lnTo>
                    <a:pt x="443" y="234"/>
                  </a:lnTo>
                  <a:lnTo>
                    <a:pt x="443" y="245"/>
                  </a:lnTo>
                  <a:lnTo>
                    <a:pt x="477" y="245"/>
                  </a:lnTo>
                  <a:lnTo>
                    <a:pt x="477" y="11"/>
                  </a:lnTo>
                  <a:lnTo>
                    <a:pt x="466" y="0"/>
                  </a:lnTo>
                  <a:lnTo>
                    <a:pt x="454" y="0"/>
                  </a:lnTo>
                  <a:lnTo>
                    <a:pt x="454" y="11"/>
                  </a:lnTo>
                  <a:lnTo>
                    <a:pt x="443" y="11"/>
                  </a:lnTo>
                  <a:lnTo>
                    <a:pt x="410" y="44"/>
                  </a:lnTo>
                  <a:lnTo>
                    <a:pt x="399" y="44"/>
                  </a:lnTo>
                  <a:lnTo>
                    <a:pt x="355" y="22"/>
                  </a:lnTo>
                  <a:lnTo>
                    <a:pt x="310" y="11"/>
                  </a:lnTo>
                  <a:lnTo>
                    <a:pt x="277" y="0"/>
                  </a:lnTo>
                  <a:lnTo>
                    <a:pt x="255" y="0"/>
                  </a:lnTo>
                  <a:lnTo>
                    <a:pt x="155" y="11"/>
                  </a:lnTo>
                  <a:lnTo>
                    <a:pt x="78" y="44"/>
                  </a:lnTo>
                  <a:lnTo>
                    <a:pt x="33" y="89"/>
                  </a:lnTo>
                  <a:lnTo>
                    <a:pt x="11" y="144"/>
                  </a:lnTo>
                  <a:lnTo>
                    <a:pt x="0" y="200"/>
                  </a:lnTo>
                  <a:lnTo>
                    <a:pt x="0" y="245"/>
                  </a:lnTo>
                  <a:lnTo>
                    <a:pt x="11" y="278"/>
                  </a:lnTo>
                  <a:lnTo>
                    <a:pt x="33" y="311"/>
                  </a:lnTo>
                  <a:lnTo>
                    <a:pt x="66" y="334"/>
                  </a:lnTo>
                  <a:lnTo>
                    <a:pt x="122" y="367"/>
                  </a:lnTo>
                  <a:lnTo>
                    <a:pt x="188" y="389"/>
                  </a:lnTo>
                  <a:lnTo>
                    <a:pt x="277" y="4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32" name="Freeform 164"/>
            <p:cNvSpPr>
              <a:spLocks noEditPoints="1"/>
            </p:cNvSpPr>
            <p:nvPr/>
          </p:nvSpPr>
          <p:spPr bwMode="auto">
            <a:xfrm>
              <a:off x="30421" y="14184"/>
              <a:ext cx="343" cy="1070"/>
            </a:xfrm>
            <a:custGeom>
              <a:avLst/>
              <a:gdLst/>
              <a:ahLst/>
              <a:cxnLst>
                <a:cxn ang="0">
                  <a:pos x="232" y="357"/>
                </a:cxn>
                <a:cxn ang="0">
                  <a:pos x="0" y="379"/>
                </a:cxn>
                <a:cxn ang="0">
                  <a:pos x="0" y="424"/>
                </a:cxn>
                <a:cxn ang="0">
                  <a:pos x="44" y="424"/>
                </a:cxn>
                <a:cxn ang="0">
                  <a:pos x="77" y="435"/>
                </a:cxn>
                <a:cxn ang="0">
                  <a:pos x="99" y="446"/>
                </a:cxn>
                <a:cxn ang="0">
                  <a:pos x="111" y="457"/>
                </a:cxn>
                <a:cxn ang="0">
                  <a:pos x="122" y="479"/>
                </a:cxn>
                <a:cxn ang="0">
                  <a:pos x="122" y="980"/>
                </a:cxn>
                <a:cxn ang="0">
                  <a:pos x="111" y="1003"/>
                </a:cxn>
                <a:cxn ang="0">
                  <a:pos x="88" y="1014"/>
                </a:cxn>
                <a:cxn ang="0">
                  <a:pos x="55" y="1014"/>
                </a:cxn>
                <a:cxn ang="0">
                  <a:pos x="0" y="1025"/>
                </a:cxn>
                <a:cxn ang="0">
                  <a:pos x="0" y="1070"/>
                </a:cxn>
                <a:cxn ang="0">
                  <a:pos x="343" y="1070"/>
                </a:cxn>
                <a:cxn ang="0">
                  <a:pos x="343" y="1025"/>
                </a:cxn>
                <a:cxn ang="0">
                  <a:pos x="299" y="1025"/>
                </a:cxn>
                <a:cxn ang="0">
                  <a:pos x="266" y="1014"/>
                </a:cxn>
                <a:cxn ang="0">
                  <a:pos x="244" y="1014"/>
                </a:cxn>
                <a:cxn ang="0">
                  <a:pos x="232" y="992"/>
                </a:cxn>
                <a:cxn ang="0">
                  <a:pos x="232" y="947"/>
                </a:cxn>
                <a:cxn ang="0">
                  <a:pos x="232" y="357"/>
                </a:cxn>
                <a:cxn ang="0">
                  <a:pos x="232" y="78"/>
                </a:cxn>
                <a:cxn ang="0">
                  <a:pos x="221" y="45"/>
                </a:cxn>
                <a:cxn ang="0">
                  <a:pos x="210" y="23"/>
                </a:cxn>
                <a:cxn ang="0">
                  <a:pos x="177" y="0"/>
                </a:cxn>
                <a:cxn ang="0">
                  <a:pos x="111" y="0"/>
                </a:cxn>
                <a:cxn ang="0">
                  <a:pos x="66" y="45"/>
                </a:cxn>
                <a:cxn ang="0">
                  <a:pos x="66" y="112"/>
                </a:cxn>
                <a:cxn ang="0">
                  <a:pos x="111" y="156"/>
                </a:cxn>
                <a:cxn ang="0">
                  <a:pos x="144" y="167"/>
                </a:cxn>
                <a:cxn ang="0">
                  <a:pos x="210" y="145"/>
                </a:cxn>
                <a:cxn ang="0">
                  <a:pos x="232" y="78"/>
                </a:cxn>
              </a:cxnLst>
              <a:rect l="0" t="0" r="r" b="b"/>
              <a:pathLst>
                <a:path w="343" h="1070">
                  <a:moveTo>
                    <a:pt x="232" y="357"/>
                  </a:moveTo>
                  <a:lnTo>
                    <a:pt x="0" y="379"/>
                  </a:lnTo>
                  <a:lnTo>
                    <a:pt x="0" y="424"/>
                  </a:lnTo>
                  <a:lnTo>
                    <a:pt x="44" y="424"/>
                  </a:lnTo>
                  <a:lnTo>
                    <a:pt x="77" y="435"/>
                  </a:lnTo>
                  <a:lnTo>
                    <a:pt x="99" y="446"/>
                  </a:lnTo>
                  <a:lnTo>
                    <a:pt x="111" y="457"/>
                  </a:lnTo>
                  <a:lnTo>
                    <a:pt x="122" y="479"/>
                  </a:lnTo>
                  <a:lnTo>
                    <a:pt x="122" y="980"/>
                  </a:lnTo>
                  <a:lnTo>
                    <a:pt x="111" y="1003"/>
                  </a:lnTo>
                  <a:lnTo>
                    <a:pt x="88" y="1014"/>
                  </a:lnTo>
                  <a:lnTo>
                    <a:pt x="55" y="1014"/>
                  </a:lnTo>
                  <a:lnTo>
                    <a:pt x="0" y="1025"/>
                  </a:lnTo>
                  <a:lnTo>
                    <a:pt x="0" y="1070"/>
                  </a:lnTo>
                  <a:lnTo>
                    <a:pt x="343" y="1070"/>
                  </a:lnTo>
                  <a:lnTo>
                    <a:pt x="343" y="1025"/>
                  </a:lnTo>
                  <a:lnTo>
                    <a:pt x="299" y="1025"/>
                  </a:lnTo>
                  <a:lnTo>
                    <a:pt x="266" y="1014"/>
                  </a:lnTo>
                  <a:lnTo>
                    <a:pt x="244" y="1014"/>
                  </a:lnTo>
                  <a:lnTo>
                    <a:pt x="232" y="992"/>
                  </a:lnTo>
                  <a:lnTo>
                    <a:pt x="232" y="947"/>
                  </a:lnTo>
                  <a:lnTo>
                    <a:pt x="232" y="357"/>
                  </a:lnTo>
                  <a:close/>
                  <a:moveTo>
                    <a:pt x="232" y="78"/>
                  </a:moveTo>
                  <a:lnTo>
                    <a:pt x="221" y="45"/>
                  </a:lnTo>
                  <a:lnTo>
                    <a:pt x="210" y="23"/>
                  </a:lnTo>
                  <a:lnTo>
                    <a:pt x="177" y="0"/>
                  </a:lnTo>
                  <a:lnTo>
                    <a:pt x="111" y="0"/>
                  </a:lnTo>
                  <a:lnTo>
                    <a:pt x="66" y="45"/>
                  </a:lnTo>
                  <a:lnTo>
                    <a:pt x="66" y="112"/>
                  </a:lnTo>
                  <a:lnTo>
                    <a:pt x="111" y="156"/>
                  </a:lnTo>
                  <a:lnTo>
                    <a:pt x="144" y="167"/>
                  </a:lnTo>
                  <a:lnTo>
                    <a:pt x="210" y="145"/>
                  </a:lnTo>
                  <a:lnTo>
                    <a:pt x="232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33" name="Freeform 165"/>
            <p:cNvSpPr>
              <a:spLocks/>
            </p:cNvSpPr>
            <p:nvPr/>
          </p:nvSpPr>
          <p:spPr bwMode="auto">
            <a:xfrm>
              <a:off x="30864" y="14530"/>
              <a:ext cx="521" cy="746"/>
            </a:xfrm>
            <a:custGeom>
              <a:avLst/>
              <a:gdLst/>
              <a:ahLst/>
              <a:cxnLst>
                <a:cxn ang="0">
                  <a:pos x="299" y="412"/>
                </a:cxn>
                <a:cxn ang="0">
                  <a:pos x="377" y="445"/>
                </a:cxn>
                <a:cxn ang="0">
                  <a:pos x="443" y="523"/>
                </a:cxn>
                <a:cxn ang="0">
                  <a:pos x="421" y="634"/>
                </a:cxn>
                <a:cxn ang="0">
                  <a:pos x="266" y="701"/>
                </a:cxn>
                <a:cxn ang="0">
                  <a:pos x="111" y="646"/>
                </a:cxn>
                <a:cxn ang="0">
                  <a:pos x="44" y="479"/>
                </a:cxn>
                <a:cxn ang="0">
                  <a:pos x="22" y="445"/>
                </a:cxn>
                <a:cxn ang="0">
                  <a:pos x="0" y="735"/>
                </a:cxn>
                <a:cxn ang="0">
                  <a:pos x="22" y="746"/>
                </a:cxn>
                <a:cxn ang="0">
                  <a:pos x="33" y="724"/>
                </a:cxn>
                <a:cxn ang="0">
                  <a:pos x="67" y="701"/>
                </a:cxn>
                <a:cxn ang="0">
                  <a:pos x="89" y="668"/>
                </a:cxn>
                <a:cxn ang="0">
                  <a:pos x="166" y="724"/>
                </a:cxn>
                <a:cxn ang="0">
                  <a:pos x="244" y="746"/>
                </a:cxn>
                <a:cxn ang="0">
                  <a:pos x="377" y="724"/>
                </a:cxn>
                <a:cxn ang="0">
                  <a:pos x="510" y="601"/>
                </a:cxn>
                <a:cxn ang="0">
                  <a:pos x="521" y="479"/>
                </a:cxn>
                <a:cxn ang="0">
                  <a:pos x="488" y="401"/>
                </a:cxn>
                <a:cxn ang="0">
                  <a:pos x="366" y="311"/>
                </a:cxn>
                <a:cxn ang="0">
                  <a:pos x="200" y="278"/>
                </a:cxn>
                <a:cxn ang="0">
                  <a:pos x="89" y="211"/>
                </a:cxn>
                <a:cxn ang="0">
                  <a:pos x="78" y="133"/>
                </a:cxn>
                <a:cxn ang="0">
                  <a:pos x="122" y="66"/>
                </a:cxn>
                <a:cxn ang="0">
                  <a:pos x="200" y="33"/>
                </a:cxn>
                <a:cxn ang="0">
                  <a:pos x="344" y="44"/>
                </a:cxn>
                <a:cxn ang="0">
                  <a:pos x="421" y="144"/>
                </a:cxn>
                <a:cxn ang="0">
                  <a:pos x="443" y="245"/>
                </a:cxn>
                <a:cxn ang="0">
                  <a:pos x="477" y="11"/>
                </a:cxn>
                <a:cxn ang="0">
                  <a:pos x="455" y="0"/>
                </a:cxn>
                <a:cxn ang="0">
                  <a:pos x="443" y="11"/>
                </a:cxn>
                <a:cxn ang="0">
                  <a:pos x="399" y="44"/>
                </a:cxn>
                <a:cxn ang="0">
                  <a:pos x="310" y="11"/>
                </a:cxn>
                <a:cxn ang="0">
                  <a:pos x="255" y="0"/>
                </a:cxn>
                <a:cxn ang="0">
                  <a:pos x="78" y="44"/>
                </a:cxn>
                <a:cxn ang="0">
                  <a:pos x="11" y="144"/>
                </a:cxn>
                <a:cxn ang="0">
                  <a:pos x="0" y="245"/>
                </a:cxn>
                <a:cxn ang="0">
                  <a:pos x="33" y="311"/>
                </a:cxn>
                <a:cxn ang="0">
                  <a:pos x="122" y="367"/>
                </a:cxn>
                <a:cxn ang="0">
                  <a:pos x="277" y="412"/>
                </a:cxn>
              </a:cxnLst>
              <a:rect l="0" t="0" r="r" b="b"/>
              <a:pathLst>
                <a:path w="521" h="746">
                  <a:moveTo>
                    <a:pt x="277" y="412"/>
                  </a:moveTo>
                  <a:lnTo>
                    <a:pt x="299" y="412"/>
                  </a:lnTo>
                  <a:lnTo>
                    <a:pt x="344" y="434"/>
                  </a:lnTo>
                  <a:lnTo>
                    <a:pt x="377" y="445"/>
                  </a:lnTo>
                  <a:lnTo>
                    <a:pt x="421" y="490"/>
                  </a:lnTo>
                  <a:lnTo>
                    <a:pt x="443" y="523"/>
                  </a:lnTo>
                  <a:lnTo>
                    <a:pt x="443" y="557"/>
                  </a:lnTo>
                  <a:lnTo>
                    <a:pt x="421" y="634"/>
                  </a:lnTo>
                  <a:lnTo>
                    <a:pt x="366" y="690"/>
                  </a:lnTo>
                  <a:lnTo>
                    <a:pt x="266" y="701"/>
                  </a:lnTo>
                  <a:lnTo>
                    <a:pt x="177" y="690"/>
                  </a:lnTo>
                  <a:lnTo>
                    <a:pt x="111" y="646"/>
                  </a:lnTo>
                  <a:lnTo>
                    <a:pt x="67" y="568"/>
                  </a:lnTo>
                  <a:lnTo>
                    <a:pt x="44" y="479"/>
                  </a:lnTo>
                  <a:lnTo>
                    <a:pt x="33" y="456"/>
                  </a:lnTo>
                  <a:lnTo>
                    <a:pt x="22" y="445"/>
                  </a:lnTo>
                  <a:lnTo>
                    <a:pt x="0" y="456"/>
                  </a:lnTo>
                  <a:lnTo>
                    <a:pt x="0" y="735"/>
                  </a:lnTo>
                  <a:lnTo>
                    <a:pt x="11" y="746"/>
                  </a:lnTo>
                  <a:lnTo>
                    <a:pt x="22" y="746"/>
                  </a:lnTo>
                  <a:lnTo>
                    <a:pt x="22" y="735"/>
                  </a:lnTo>
                  <a:lnTo>
                    <a:pt x="33" y="724"/>
                  </a:lnTo>
                  <a:lnTo>
                    <a:pt x="56" y="712"/>
                  </a:lnTo>
                  <a:lnTo>
                    <a:pt x="67" y="701"/>
                  </a:lnTo>
                  <a:lnTo>
                    <a:pt x="67" y="690"/>
                  </a:lnTo>
                  <a:lnTo>
                    <a:pt x="89" y="668"/>
                  </a:lnTo>
                  <a:lnTo>
                    <a:pt x="133" y="701"/>
                  </a:lnTo>
                  <a:lnTo>
                    <a:pt x="166" y="724"/>
                  </a:lnTo>
                  <a:lnTo>
                    <a:pt x="211" y="735"/>
                  </a:lnTo>
                  <a:lnTo>
                    <a:pt x="244" y="746"/>
                  </a:lnTo>
                  <a:lnTo>
                    <a:pt x="266" y="746"/>
                  </a:lnTo>
                  <a:lnTo>
                    <a:pt x="377" y="724"/>
                  </a:lnTo>
                  <a:lnTo>
                    <a:pt x="466" y="679"/>
                  </a:lnTo>
                  <a:lnTo>
                    <a:pt x="510" y="601"/>
                  </a:lnTo>
                  <a:lnTo>
                    <a:pt x="521" y="523"/>
                  </a:lnTo>
                  <a:lnTo>
                    <a:pt x="521" y="479"/>
                  </a:lnTo>
                  <a:lnTo>
                    <a:pt x="499" y="434"/>
                  </a:lnTo>
                  <a:lnTo>
                    <a:pt x="488" y="401"/>
                  </a:lnTo>
                  <a:lnTo>
                    <a:pt x="455" y="367"/>
                  </a:lnTo>
                  <a:lnTo>
                    <a:pt x="366" y="311"/>
                  </a:lnTo>
                  <a:lnTo>
                    <a:pt x="266" y="289"/>
                  </a:lnTo>
                  <a:lnTo>
                    <a:pt x="200" y="278"/>
                  </a:lnTo>
                  <a:lnTo>
                    <a:pt x="144" y="256"/>
                  </a:lnTo>
                  <a:lnTo>
                    <a:pt x="89" y="211"/>
                  </a:lnTo>
                  <a:lnTo>
                    <a:pt x="78" y="156"/>
                  </a:lnTo>
                  <a:lnTo>
                    <a:pt x="78" y="133"/>
                  </a:lnTo>
                  <a:lnTo>
                    <a:pt x="100" y="89"/>
                  </a:lnTo>
                  <a:lnTo>
                    <a:pt x="122" y="66"/>
                  </a:lnTo>
                  <a:lnTo>
                    <a:pt x="155" y="44"/>
                  </a:lnTo>
                  <a:lnTo>
                    <a:pt x="200" y="33"/>
                  </a:lnTo>
                  <a:lnTo>
                    <a:pt x="255" y="33"/>
                  </a:lnTo>
                  <a:lnTo>
                    <a:pt x="344" y="44"/>
                  </a:lnTo>
                  <a:lnTo>
                    <a:pt x="399" y="89"/>
                  </a:lnTo>
                  <a:lnTo>
                    <a:pt x="421" y="144"/>
                  </a:lnTo>
                  <a:lnTo>
                    <a:pt x="443" y="234"/>
                  </a:lnTo>
                  <a:lnTo>
                    <a:pt x="443" y="245"/>
                  </a:lnTo>
                  <a:lnTo>
                    <a:pt x="477" y="245"/>
                  </a:lnTo>
                  <a:lnTo>
                    <a:pt x="477" y="11"/>
                  </a:lnTo>
                  <a:lnTo>
                    <a:pt x="466" y="0"/>
                  </a:lnTo>
                  <a:lnTo>
                    <a:pt x="455" y="0"/>
                  </a:lnTo>
                  <a:lnTo>
                    <a:pt x="455" y="11"/>
                  </a:lnTo>
                  <a:lnTo>
                    <a:pt x="443" y="11"/>
                  </a:lnTo>
                  <a:lnTo>
                    <a:pt x="410" y="44"/>
                  </a:lnTo>
                  <a:lnTo>
                    <a:pt x="399" y="44"/>
                  </a:lnTo>
                  <a:lnTo>
                    <a:pt x="355" y="22"/>
                  </a:lnTo>
                  <a:lnTo>
                    <a:pt x="310" y="11"/>
                  </a:lnTo>
                  <a:lnTo>
                    <a:pt x="277" y="0"/>
                  </a:lnTo>
                  <a:lnTo>
                    <a:pt x="255" y="0"/>
                  </a:lnTo>
                  <a:lnTo>
                    <a:pt x="155" y="11"/>
                  </a:lnTo>
                  <a:lnTo>
                    <a:pt x="78" y="44"/>
                  </a:lnTo>
                  <a:lnTo>
                    <a:pt x="33" y="89"/>
                  </a:lnTo>
                  <a:lnTo>
                    <a:pt x="11" y="144"/>
                  </a:lnTo>
                  <a:lnTo>
                    <a:pt x="0" y="200"/>
                  </a:lnTo>
                  <a:lnTo>
                    <a:pt x="0" y="245"/>
                  </a:lnTo>
                  <a:lnTo>
                    <a:pt x="11" y="278"/>
                  </a:lnTo>
                  <a:lnTo>
                    <a:pt x="33" y="311"/>
                  </a:lnTo>
                  <a:lnTo>
                    <a:pt x="67" y="334"/>
                  </a:lnTo>
                  <a:lnTo>
                    <a:pt x="122" y="367"/>
                  </a:lnTo>
                  <a:lnTo>
                    <a:pt x="189" y="389"/>
                  </a:lnTo>
                  <a:lnTo>
                    <a:pt x="277" y="4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34" name="Freeform 166"/>
            <p:cNvSpPr>
              <a:spLocks noEditPoints="1"/>
            </p:cNvSpPr>
            <p:nvPr/>
          </p:nvSpPr>
          <p:spPr bwMode="auto">
            <a:xfrm>
              <a:off x="32261" y="14530"/>
              <a:ext cx="620" cy="746"/>
            </a:xfrm>
            <a:custGeom>
              <a:avLst/>
              <a:gdLst/>
              <a:ahLst/>
              <a:cxnLst>
                <a:cxn ang="0">
                  <a:pos x="576" y="356"/>
                </a:cxn>
                <a:cxn ang="0">
                  <a:pos x="598" y="356"/>
                </a:cxn>
                <a:cxn ang="0">
                  <a:pos x="620" y="334"/>
                </a:cxn>
                <a:cxn ang="0">
                  <a:pos x="620" y="323"/>
                </a:cxn>
                <a:cxn ang="0">
                  <a:pos x="609" y="222"/>
                </a:cxn>
                <a:cxn ang="0">
                  <a:pos x="576" y="144"/>
                </a:cxn>
                <a:cxn ang="0">
                  <a:pos x="521" y="66"/>
                </a:cxn>
                <a:cxn ang="0">
                  <a:pos x="443" y="22"/>
                </a:cxn>
                <a:cxn ang="0">
                  <a:pos x="332" y="0"/>
                </a:cxn>
                <a:cxn ang="0">
                  <a:pos x="199" y="33"/>
                </a:cxn>
                <a:cxn ang="0">
                  <a:pos x="100" y="111"/>
                </a:cxn>
                <a:cxn ang="0">
                  <a:pos x="22" y="234"/>
                </a:cxn>
                <a:cxn ang="0">
                  <a:pos x="0" y="367"/>
                </a:cxn>
                <a:cxn ang="0">
                  <a:pos x="33" y="523"/>
                </a:cxn>
                <a:cxn ang="0">
                  <a:pos x="111" y="634"/>
                </a:cxn>
                <a:cxn ang="0">
                  <a:pos x="221" y="712"/>
                </a:cxn>
                <a:cxn ang="0">
                  <a:pos x="354" y="746"/>
                </a:cxn>
                <a:cxn ang="0">
                  <a:pos x="454" y="724"/>
                </a:cxn>
                <a:cxn ang="0">
                  <a:pos x="532" y="679"/>
                </a:cxn>
                <a:cxn ang="0">
                  <a:pos x="576" y="623"/>
                </a:cxn>
                <a:cxn ang="0">
                  <a:pos x="609" y="568"/>
                </a:cxn>
                <a:cxn ang="0">
                  <a:pos x="620" y="534"/>
                </a:cxn>
                <a:cxn ang="0">
                  <a:pos x="620" y="523"/>
                </a:cxn>
                <a:cxn ang="0">
                  <a:pos x="609" y="512"/>
                </a:cxn>
                <a:cxn ang="0">
                  <a:pos x="587" y="512"/>
                </a:cxn>
                <a:cxn ang="0">
                  <a:pos x="576" y="523"/>
                </a:cxn>
                <a:cxn ang="0">
                  <a:pos x="576" y="534"/>
                </a:cxn>
                <a:cxn ang="0">
                  <a:pos x="532" y="612"/>
                </a:cxn>
                <a:cxn ang="0">
                  <a:pos x="476" y="668"/>
                </a:cxn>
                <a:cxn ang="0">
                  <a:pos x="432" y="690"/>
                </a:cxn>
                <a:cxn ang="0">
                  <a:pos x="388" y="701"/>
                </a:cxn>
                <a:cxn ang="0">
                  <a:pos x="366" y="701"/>
                </a:cxn>
                <a:cxn ang="0">
                  <a:pos x="288" y="690"/>
                </a:cxn>
                <a:cxn ang="0">
                  <a:pos x="221" y="646"/>
                </a:cxn>
                <a:cxn ang="0">
                  <a:pos x="177" y="590"/>
                </a:cxn>
                <a:cxn ang="0">
                  <a:pos x="144" y="512"/>
                </a:cxn>
                <a:cxn ang="0">
                  <a:pos x="133" y="423"/>
                </a:cxn>
                <a:cxn ang="0">
                  <a:pos x="133" y="356"/>
                </a:cxn>
                <a:cxn ang="0">
                  <a:pos x="576" y="356"/>
                </a:cxn>
                <a:cxn ang="0">
                  <a:pos x="133" y="323"/>
                </a:cxn>
                <a:cxn ang="0">
                  <a:pos x="155" y="200"/>
                </a:cxn>
                <a:cxn ang="0">
                  <a:pos x="188" y="122"/>
                </a:cxn>
                <a:cxn ang="0">
                  <a:pos x="244" y="66"/>
                </a:cxn>
                <a:cxn ang="0">
                  <a:pos x="288" y="44"/>
                </a:cxn>
                <a:cxn ang="0">
                  <a:pos x="332" y="44"/>
                </a:cxn>
                <a:cxn ang="0">
                  <a:pos x="399" y="55"/>
                </a:cxn>
                <a:cxn ang="0">
                  <a:pos x="454" y="100"/>
                </a:cxn>
                <a:cxn ang="0">
                  <a:pos x="487" y="156"/>
                </a:cxn>
                <a:cxn ang="0">
                  <a:pos x="499" y="222"/>
                </a:cxn>
                <a:cxn ang="0">
                  <a:pos x="510" y="278"/>
                </a:cxn>
                <a:cxn ang="0">
                  <a:pos x="510" y="323"/>
                </a:cxn>
                <a:cxn ang="0">
                  <a:pos x="133" y="323"/>
                </a:cxn>
              </a:cxnLst>
              <a:rect l="0" t="0" r="r" b="b"/>
              <a:pathLst>
                <a:path w="620" h="746">
                  <a:moveTo>
                    <a:pt x="576" y="356"/>
                  </a:moveTo>
                  <a:lnTo>
                    <a:pt x="598" y="356"/>
                  </a:lnTo>
                  <a:lnTo>
                    <a:pt x="620" y="334"/>
                  </a:lnTo>
                  <a:lnTo>
                    <a:pt x="620" y="323"/>
                  </a:lnTo>
                  <a:lnTo>
                    <a:pt x="609" y="222"/>
                  </a:lnTo>
                  <a:lnTo>
                    <a:pt x="576" y="144"/>
                  </a:lnTo>
                  <a:lnTo>
                    <a:pt x="521" y="66"/>
                  </a:lnTo>
                  <a:lnTo>
                    <a:pt x="443" y="22"/>
                  </a:lnTo>
                  <a:lnTo>
                    <a:pt x="332" y="0"/>
                  </a:lnTo>
                  <a:lnTo>
                    <a:pt x="199" y="33"/>
                  </a:lnTo>
                  <a:lnTo>
                    <a:pt x="100" y="111"/>
                  </a:lnTo>
                  <a:lnTo>
                    <a:pt x="22" y="234"/>
                  </a:lnTo>
                  <a:lnTo>
                    <a:pt x="0" y="367"/>
                  </a:lnTo>
                  <a:lnTo>
                    <a:pt x="33" y="523"/>
                  </a:lnTo>
                  <a:lnTo>
                    <a:pt x="111" y="634"/>
                  </a:lnTo>
                  <a:lnTo>
                    <a:pt x="221" y="712"/>
                  </a:lnTo>
                  <a:lnTo>
                    <a:pt x="354" y="746"/>
                  </a:lnTo>
                  <a:lnTo>
                    <a:pt x="454" y="724"/>
                  </a:lnTo>
                  <a:lnTo>
                    <a:pt x="532" y="679"/>
                  </a:lnTo>
                  <a:lnTo>
                    <a:pt x="576" y="623"/>
                  </a:lnTo>
                  <a:lnTo>
                    <a:pt x="609" y="568"/>
                  </a:lnTo>
                  <a:lnTo>
                    <a:pt x="620" y="534"/>
                  </a:lnTo>
                  <a:lnTo>
                    <a:pt x="620" y="523"/>
                  </a:lnTo>
                  <a:lnTo>
                    <a:pt x="609" y="512"/>
                  </a:lnTo>
                  <a:lnTo>
                    <a:pt x="587" y="512"/>
                  </a:lnTo>
                  <a:lnTo>
                    <a:pt x="576" y="523"/>
                  </a:lnTo>
                  <a:lnTo>
                    <a:pt x="576" y="534"/>
                  </a:lnTo>
                  <a:lnTo>
                    <a:pt x="532" y="612"/>
                  </a:lnTo>
                  <a:lnTo>
                    <a:pt x="476" y="668"/>
                  </a:lnTo>
                  <a:lnTo>
                    <a:pt x="432" y="690"/>
                  </a:lnTo>
                  <a:lnTo>
                    <a:pt x="388" y="701"/>
                  </a:lnTo>
                  <a:lnTo>
                    <a:pt x="366" y="701"/>
                  </a:lnTo>
                  <a:lnTo>
                    <a:pt x="288" y="690"/>
                  </a:lnTo>
                  <a:lnTo>
                    <a:pt x="221" y="646"/>
                  </a:lnTo>
                  <a:lnTo>
                    <a:pt x="177" y="590"/>
                  </a:lnTo>
                  <a:lnTo>
                    <a:pt x="144" y="512"/>
                  </a:lnTo>
                  <a:lnTo>
                    <a:pt x="133" y="423"/>
                  </a:lnTo>
                  <a:lnTo>
                    <a:pt x="133" y="356"/>
                  </a:lnTo>
                  <a:lnTo>
                    <a:pt x="576" y="356"/>
                  </a:lnTo>
                  <a:close/>
                  <a:moveTo>
                    <a:pt x="133" y="323"/>
                  </a:moveTo>
                  <a:lnTo>
                    <a:pt x="155" y="200"/>
                  </a:lnTo>
                  <a:lnTo>
                    <a:pt x="188" y="122"/>
                  </a:lnTo>
                  <a:lnTo>
                    <a:pt x="244" y="66"/>
                  </a:lnTo>
                  <a:lnTo>
                    <a:pt x="288" y="44"/>
                  </a:lnTo>
                  <a:lnTo>
                    <a:pt x="332" y="44"/>
                  </a:lnTo>
                  <a:lnTo>
                    <a:pt x="399" y="55"/>
                  </a:lnTo>
                  <a:lnTo>
                    <a:pt x="454" y="100"/>
                  </a:lnTo>
                  <a:lnTo>
                    <a:pt x="487" y="156"/>
                  </a:lnTo>
                  <a:lnTo>
                    <a:pt x="499" y="222"/>
                  </a:lnTo>
                  <a:lnTo>
                    <a:pt x="510" y="278"/>
                  </a:lnTo>
                  <a:lnTo>
                    <a:pt x="510" y="323"/>
                  </a:lnTo>
                  <a:lnTo>
                    <a:pt x="133" y="3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35" name="Freeform 167"/>
            <p:cNvSpPr>
              <a:spLocks/>
            </p:cNvSpPr>
            <p:nvPr/>
          </p:nvSpPr>
          <p:spPr bwMode="auto">
            <a:xfrm>
              <a:off x="32948" y="14563"/>
              <a:ext cx="798" cy="691"/>
            </a:xfrm>
            <a:custGeom>
              <a:avLst/>
              <a:gdLst/>
              <a:ahLst/>
              <a:cxnLst>
                <a:cxn ang="0">
                  <a:pos x="432" y="312"/>
                </a:cxn>
                <a:cxn ang="0">
                  <a:pos x="543" y="178"/>
                </a:cxn>
                <a:cxn ang="0">
                  <a:pos x="587" y="134"/>
                </a:cxn>
                <a:cxn ang="0">
                  <a:pos x="665" y="67"/>
                </a:cxn>
                <a:cxn ang="0">
                  <a:pos x="776" y="45"/>
                </a:cxn>
                <a:cxn ang="0">
                  <a:pos x="776" y="0"/>
                </a:cxn>
                <a:cxn ang="0">
                  <a:pos x="488" y="0"/>
                </a:cxn>
                <a:cxn ang="0">
                  <a:pos x="488" y="45"/>
                </a:cxn>
                <a:cxn ang="0">
                  <a:pos x="510" y="56"/>
                </a:cxn>
                <a:cxn ang="0">
                  <a:pos x="532" y="78"/>
                </a:cxn>
                <a:cxn ang="0">
                  <a:pos x="532" y="123"/>
                </a:cxn>
                <a:cxn ang="0">
                  <a:pos x="521" y="145"/>
                </a:cxn>
                <a:cxn ang="0">
                  <a:pos x="510" y="156"/>
                </a:cxn>
                <a:cxn ang="0">
                  <a:pos x="410" y="278"/>
                </a:cxn>
                <a:cxn ang="0">
                  <a:pos x="288" y="123"/>
                </a:cxn>
                <a:cxn ang="0">
                  <a:pos x="277" y="111"/>
                </a:cxn>
                <a:cxn ang="0">
                  <a:pos x="277" y="78"/>
                </a:cxn>
                <a:cxn ang="0">
                  <a:pos x="288" y="56"/>
                </a:cxn>
                <a:cxn ang="0">
                  <a:pos x="310" y="56"/>
                </a:cxn>
                <a:cxn ang="0">
                  <a:pos x="333" y="45"/>
                </a:cxn>
                <a:cxn ang="0">
                  <a:pos x="333" y="0"/>
                </a:cxn>
                <a:cxn ang="0">
                  <a:pos x="11" y="0"/>
                </a:cxn>
                <a:cxn ang="0">
                  <a:pos x="11" y="45"/>
                </a:cxn>
                <a:cxn ang="0">
                  <a:pos x="78" y="45"/>
                </a:cxn>
                <a:cxn ang="0">
                  <a:pos x="111" y="56"/>
                </a:cxn>
                <a:cxn ang="0">
                  <a:pos x="200" y="145"/>
                </a:cxn>
                <a:cxn ang="0">
                  <a:pos x="355" y="356"/>
                </a:cxn>
                <a:cxn ang="0">
                  <a:pos x="310" y="412"/>
                </a:cxn>
                <a:cxn ang="0">
                  <a:pos x="277" y="446"/>
                </a:cxn>
                <a:cxn ang="0">
                  <a:pos x="244" y="490"/>
                </a:cxn>
                <a:cxn ang="0">
                  <a:pos x="200" y="546"/>
                </a:cxn>
                <a:cxn ang="0">
                  <a:pos x="122" y="613"/>
                </a:cxn>
                <a:cxn ang="0">
                  <a:pos x="44" y="635"/>
                </a:cxn>
                <a:cxn ang="0">
                  <a:pos x="0" y="646"/>
                </a:cxn>
                <a:cxn ang="0">
                  <a:pos x="0" y="691"/>
                </a:cxn>
                <a:cxn ang="0">
                  <a:pos x="277" y="691"/>
                </a:cxn>
                <a:cxn ang="0">
                  <a:pos x="277" y="646"/>
                </a:cxn>
                <a:cxn ang="0">
                  <a:pos x="255" y="635"/>
                </a:cxn>
                <a:cxn ang="0">
                  <a:pos x="233" y="590"/>
                </a:cxn>
                <a:cxn ang="0">
                  <a:pos x="255" y="546"/>
                </a:cxn>
                <a:cxn ang="0">
                  <a:pos x="299" y="479"/>
                </a:cxn>
                <a:cxn ang="0">
                  <a:pos x="377" y="390"/>
                </a:cxn>
                <a:cxn ang="0">
                  <a:pos x="421" y="434"/>
                </a:cxn>
                <a:cxn ang="0">
                  <a:pos x="432" y="457"/>
                </a:cxn>
                <a:cxn ang="0">
                  <a:pos x="454" y="479"/>
                </a:cxn>
                <a:cxn ang="0">
                  <a:pos x="499" y="546"/>
                </a:cxn>
                <a:cxn ang="0">
                  <a:pos x="510" y="557"/>
                </a:cxn>
                <a:cxn ang="0">
                  <a:pos x="521" y="579"/>
                </a:cxn>
                <a:cxn ang="0">
                  <a:pos x="532" y="590"/>
                </a:cxn>
                <a:cxn ang="0">
                  <a:pos x="532" y="613"/>
                </a:cxn>
                <a:cxn ang="0">
                  <a:pos x="510" y="635"/>
                </a:cxn>
                <a:cxn ang="0">
                  <a:pos x="477" y="646"/>
                </a:cxn>
                <a:cxn ang="0">
                  <a:pos x="477" y="691"/>
                </a:cxn>
                <a:cxn ang="0">
                  <a:pos x="798" y="691"/>
                </a:cxn>
                <a:cxn ang="0">
                  <a:pos x="798" y="646"/>
                </a:cxn>
                <a:cxn ang="0">
                  <a:pos x="743" y="646"/>
                </a:cxn>
                <a:cxn ang="0">
                  <a:pos x="676" y="624"/>
                </a:cxn>
                <a:cxn ang="0">
                  <a:pos x="654" y="590"/>
                </a:cxn>
                <a:cxn ang="0">
                  <a:pos x="432" y="312"/>
                </a:cxn>
              </a:cxnLst>
              <a:rect l="0" t="0" r="r" b="b"/>
              <a:pathLst>
                <a:path w="798" h="691">
                  <a:moveTo>
                    <a:pt x="432" y="312"/>
                  </a:moveTo>
                  <a:lnTo>
                    <a:pt x="543" y="178"/>
                  </a:lnTo>
                  <a:lnTo>
                    <a:pt x="587" y="134"/>
                  </a:lnTo>
                  <a:lnTo>
                    <a:pt x="665" y="67"/>
                  </a:lnTo>
                  <a:lnTo>
                    <a:pt x="776" y="45"/>
                  </a:lnTo>
                  <a:lnTo>
                    <a:pt x="776" y="0"/>
                  </a:lnTo>
                  <a:lnTo>
                    <a:pt x="488" y="0"/>
                  </a:lnTo>
                  <a:lnTo>
                    <a:pt x="488" y="45"/>
                  </a:lnTo>
                  <a:lnTo>
                    <a:pt x="510" y="56"/>
                  </a:lnTo>
                  <a:lnTo>
                    <a:pt x="532" y="78"/>
                  </a:lnTo>
                  <a:lnTo>
                    <a:pt x="532" y="123"/>
                  </a:lnTo>
                  <a:lnTo>
                    <a:pt x="521" y="145"/>
                  </a:lnTo>
                  <a:lnTo>
                    <a:pt x="510" y="156"/>
                  </a:lnTo>
                  <a:lnTo>
                    <a:pt x="410" y="278"/>
                  </a:lnTo>
                  <a:lnTo>
                    <a:pt x="288" y="123"/>
                  </a:lnTo>
                  <a:lnTo>
                    <a:pt x="277" y="111"/>
                  </a:lnTo>
                  <a:lnTo>
                    <a:pt x="277" y="78"/>
                  </a:lnTo>
                  <a:lnTo>
                    <a:pt x="288" y="56"/>
                  </a:lnTo>
                  <a:lnTo>
                    <a:pt x="310" y="56"/>
                  </a:lnTo>
                  <a:lnTo>
                    <a:pt x="333" y="45"/>
                  </a:lnTo>
                  <a:lnTo>
                    <a:pt x="333" y="0"/>
                  </a:lnTo>
                  <a:lnTo>
                    <a:pt x="11" y="0"/>
                  </a:lnTo>
                  <a:lnTo>
                    <a:pt x="11" y="45"/>
                  </a:lnTo>
                  <a:lnTo>
                    <a:pt x="78" y="45"/>
                  </a:lnTo>
                  <a:lnTo>
                    <a:pt x="111" y="56"/>
                  </a:lnTo>
                  <a:lnTo>
                    <a:pt x="200" y="145"/>
                  </a:lnTo>
                  <a:lnTo>
                    <a:pt x="355" y="356"/>
                  </a:lnTo>
                  <a:lnTo>
                    <a:pt x="310" y="412"/>
                  </a:lnTo>
                  <a:lnTo>
                    <a:pt x="277" y="446"/>
                  </a:lnTo>
                  <a:lnTo>
                    <a:pt x="244" y="490"/>
                  </a:lnTo>
                  <a:lnTo>
                    <a:pt x="200" y="546"/>
                  </a:lnTo>
                  <a:lnTo>
                    <a:pt x="122" y="613"/>
                  </a:lnTo>
                  <a:lnTo>
                    <a:pt x="44" y="635"/>
                  </a:lnTo>
                  <a:lnTo>
                    <a:pt x="0" y="646"/>
                  </a:lnTo>
                  <a:lnTo>
                    <a:pt x="0" y="691"/>
                  </a:lnTo>
                  <a:lnTo>
                    <a:pt x="277" y="691"/>
                  </a:lnTo>
                  <a:lnTo>
                    <a:pt x="277" y="646"/>
                  </a:lnTo>
                  <a:lnTo>
                    <a:pt x="255" y="635"/>
                  </a:lnTo>
                  <a:lnTo>
                    <a:pt x="233" y="590"/>
                  </a:lnTo>
                  <a:lnTo>
                    <a:pt x="255" y="546"/>
                  </a:lnTo>
                  <a:lnTo>
                    <a:pt x="299" y="479"/>
                  </a:lnTo>
                  <a:lnTo>
                    <a:pt x="377" y="390"/>
                  </a:lnTo>
                  <a:lnTo>
                    <a:pt x="421" y="434"/>
                  </a:lnTo>
                  <a:lnTo>
                    <a:pt x="432" y="457"/>
                  </a:lnTo>
                  <a:lnTo>
                    <a:pt x="454" y="479"/>
                  </a:lnTo>
                  <a:lnTo>
                    <a:pt x="499" y="546"/>
                  </a:lnTo>
                  <a:lnTo>
                    <a:pt x="510" y="557"/>
                  </a:lnTo>
                  <a:lnTo>
                    <a:pt x="521" y="579"/>
                  </a:lnTo>
                  <a:lnTo>
                    <a:pt x="532" y="590"/>
                  </a:lnTo>
                  <a:lnTo>
                    <a:pt x="532" y="613"/>
                  </a:lnTo>
                  <a:lnTo>
                    <a:pt x="510" y="635"/>
                  </a:lnTo>
                  <a:lnTo>
                    <a:pt x="477" y="646"/>
                  </a:lnTo>
                  <a:lnTo>
                    <a:pt x="477" y="691"/>
                  </a:lnTo>
                  <a:lnTo>
                    <a:pt x="798" y="691"/>
                  </a:lnTo>
                  <a:lnTo>
                    <a:pt x="798" y="646"/>
                  </a:lnTo>
                  <a:lnTo>
                    <a:pt x="743" y="646"/>
                  </a:lnTo>
                  <a:lnTo>
                    <a:pt x="676" y="624"/>
                  </a:lnTo>
                  <a:lnTo>
                    <a:pt x="654" y="590"/>
                  </a:lnTo>
                  <a:lnTo>
                    <a:pt x="432" y="3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36" name="Freeform 168"/>
            <p:cNvSpPr>
              <a:spLocks noEditPoints="1"/>
            </p:cNvSpPr>
            <p:nvPr/>
          </p:nvSpPr>
          <p:spPr bwMode="auto">
            <a:xfrm>
              <a:off x="33835" y="14530"/>
              <a:ext cx="720" cy="746"/>
            </a:xfrm>
            <a:custGeom>
              <a:avLst/>
              <a:gdLst/>
              <a:ahLst/>
              <a:cxnLst>
                <a:cxn ang="0">
                  <a:pos x="487" y="668"/>
                </a:cxn>
                <a:cxn ang="0">
                  <a:pos x="532" y="712"/>
                </a:cxn>
                <a:cxn ang="0">
                  <a:pos x="587" y="735"/>
                </a:cxn>
                <a:cxn ang="0">
                  <a:pos x="620" y="724"/>
                </a:cxn>
                <a:cxn ang="0">
                  <a:pos x="665" y="701"/>
                </a:cxn>
                <a:cxn ang="0">
                  <a:pos x="709" y="657"/>
                </a:cxn>
                <a:cxn ang="0">
                  <a:pos x="720" y="490"/>
                </a:cxn>
                <a:cxn ang="0">
                  <a:pos x="687" y="623"/>
                </a:cxn>
                <a:cxn ang="0">
                  <a:pos x="654" y="679"/>
                </a:cxn>
                <a:cxn ang="0">
                  <a:pos x="587" y="668"/>
                </a:cxn>
                <a:cxn ang="0">
                  <a:pos x="565" y="211"/>
                </a:cxn>
                <a:cxn ang="0">
                  <a:pos x="510" y="89"/>
                </a:cxn>
                <a:cxn ang="0">
                  <a:pos x="288" y="0"/>
                </a:cxn>
                <a:cxn ang="0">
                  <a:pos x="122" y="55"/>
                </a:cxn>
                <a:cxn ang="0">
                  <a:pos x="44" y="189"/>
                </a:cxn>
                <a:cxn ang="0">
                  <a:pos x="66" y="245"/>
                </a:cxn>
                <a:cxn ang="0">
                  <a:pos x="155" y="256"/>
                </a:cxn>
                <a:cxn ang="0">
                  <a:pos x="188" y="211"/>
                </a:cxn>
                <a:cxn ang="0">
                  <a:pos x="199" y="178"/>
                </a:cxn>
                <a:cxn ang="0">
                  <a:pos x="188" y="144"/>
                </a:cxn>
                <a:cxn ang="0">
                  <a:pos x="111" y="111"/>
                </a:cxn>
                <a:cxn ang="0">
                  <a:pos x="177" y="66"/>
                </a:cxn>
                <a:cxn ang="0">
                  <a:pos x="288" y="44"/>
                </a:cxn>
                <a:cxn ang="0">
                  <a:pos x="399" y="89"/>
                </a:cxn>
                <a:cxn ang="0">
                  <a:pos x="454" y="245"/>
                </a:cxn>
                <a:cxn ang="0">
                  <a:pos x="321" y="311"/>
                </a:cxn>
                <a:cxn ang="0">
                  <a:pos x="66" y="423"/>
                </a:cxn>
                <a:cxn ang="0">
                  <a:pos x="0" y="568"/>
                </a:cxn>
                <a:cxn ang="0">
                  <a:pos x="66" y="690"/>
                </a:cxn>
                <a:cxn ang="0">
                  <a:pos x="255" y="746"/>
                </a:cxn>
                <a:cxn ang="0">
                  <a:pos x="421" y="668"/>
                </a:cxn>
                <a:cxn ang="0">
                  <a:pos x="454" y="334"/>
                </a:cxn>
                <a:cxn ang="0">
                  <a:pos x="432" y="601"/>
                </a:cxn>
                <a:cxn ang="0">
                  <a:pos x="332" y="690"/>
                </a:cxn>
                <a:cxn ang="0">
                  <a:pos x="221" y="701"/>
                </a:cxn>
                <a:cxn ang="0">
                  <a:pos x="133" y="612"/>
                </a:cxn>
                <a:cxn ang="0">
                  <a:pos x="133" y="512"/>
                </a:cxn>
                <a:cxn ang="0">
                  <a:pos x="221" y="401"/>
                </a:cxn>
                <a:cxn ang="0">
                  <a:pos x="454" y="334"/>
                </a:cxn>
              </a:cxnLst>
              <a:rect l="0" t="0" r="r" b="b"/>
              <a:pathLst>
                <a:path w="720" h="746">
                  <a:moveTo>
                    <a:pt x="465" y="601"/>
                  </a:moveTo>
                  <a:lnTo>
                    <a:pt x="487" y="668"/>
                  </a:lnTo>
                  <a:lnTo>
                    <a:pt x="499" y="690"/>
                  </a:lnTo>
                  <a:lnTo>
                    <a:pt x="532" y="712"/>
                  </a:lnTo>
                  <a:lnTo>
                    <a:pt x="554" y="724"/>
                  </a:lnTo>
                  <a:lnTo>
                    <a:pt x="587" y="735"/>
                  </a:lnTo>
                  <a:lnTo>
                    <a:pt x="609" y="735"/>
                  </a:lnTo>
                  <a:lnTo>
                    <a:pt x="620" y="724"/>
                  </a:lnTo>
                  <a:lnTo>
                    <a:pt x="643" y="724"/>
                  </a:lnTo>
                  <a:lnTo>
                    <a:pt x="665" y="701"/>
                  </a:lnTo>
                  <a:lnTo>
                    <a:pt x="687" y="690"/>
                  </a:lnTo>
                  <a:lnTo>
                    <a:pt x="709" y="657"/>
                  </a:lnTo>
                  <a:lnTo>
                    <a:pt x="720" y="623"/>
                  </a:lnTo>
                  <a:lnTo>
                    <a:pt x="720" y="490"/>
                  </a:lnTo>
                  <a:lnTo>
                    <a:pt x="687" y="490"/>
                  </a:lnTo>
                  <a:lnTo>
                    <a:pt x="687" y="623"/>
                  </a:lnTo>
                  <a:lnTo>
                    <a:pt x="665" y="668"/>
                  </a:lnTo>
                  <a:lnTo>
                    <a:pt x="654" y="679"/>
                  </a:lnTo>
                  <a:lnTo>
                    <a:pt x="598" y="679"/>
                  </a:lnTo>
                  <a:lnTo>
                    <a:pt x="587" y="668"/>
                  </a:lnTo>
                  <a:lnTo>
                    <a:pt x="565" y="623"/>
                  </a:lnTo>
                  <a:lnTo>
                    <a:pt x="565" y="211"/>
                  </a:lnTo>
                  <a:lnTo>
                    <a:pt x="554" y="156"/>
                  </a:lnTo>
                  <a:lnTo>
                    <a:pt x="510" y="89"/>
                  </a:lnTo>
                  <a:lnTo>
                    <a:pt x="410" y="22"/>
                  </a:lnTo>
                  <a:lnTo>
                    <a:pt x="288" y="0"/>
                  </a:lnTo>
                  <a:lnTo>
                    <a:pt x="199" y="11"/>
                  </a:lnTo>
                  <a:lnTo>
                    <a:pt x="122" y="55"/>
                  </a:lnTo>
                  <a:lnTo>
                    <a:pt x="66" y="111"/>
                  </a:lnTo>
                  <a:lnTo>
                    <a:pt x="44" y="189"/>
                  </a:lnTo>
                  <a:lnTo>
                    <a:pt x="55" y="222"/>
                  </a:lnTo>
                  <a:lnTo>
                    <a:pt x="66" y="245"/>
                  </a:lnTo>
                  <a:lnTo>
                    <a:pt x="88" y="256"/>
                  </a:lnTo>
                  <a:lnTo>
                    <a:pt x="155" y="256"/>
                  </a:lnTo>
                  <a:lnTo>
                    <a:pt x="177" y="245"/>
                  </a:lnTo>
                  <a:lnTo>
                    <a:pt x="188" y="211"/>
                  </a:lnTo>
                  <a:lnTo>
                    <a:pt x="199" y="189"/>
                  </a:lnTo>
                  <a:lnTo>
                    <a:pt x="199" y="178"/>
                  </a:lnTo>
                  <a:lnTo>
                    <a:pt x="188" y="156"/>
                  </a:lnTo>
                  <a:lnTo>
                    <a:pt x="188" y="144"/>
                  </a:lnTo>
                  <a:lnTo>
                    <a:pt x="144" y="122"/>
                  </a:lnTo>
                  <a:lnTo>
                    <a:pt x="111" y="111"/>
                  </a:lnTo>
                  <a:lnTo>
                    <a:pt x="144" y="78"/>
                  </a:lnTo>
                  <a:lnTo>
                    <a:pt x="177" y="66"/>
                  </a:lnTo>
                  <a:lnTo>
                    <a:pt x="221" y="44"/>
                  </a:lnTo>
                  <a:lnTo>
                    <a:pt x="288" y="44"/>
                  </a:lnTo>
                  <a:lnTo>
                    <a:pt x="343" y="55"/>
                  </a:lnTo>
                  <a:lnTo>
                    <a:pt x="399" y="89"/>
                  </a:lnTo>
                  <a:lnTo>
                    <a:pt x="443" y="156"/>
                  </a:lnTo>
                  <a:lnTo>
                    <a:pt x="454" y="245"/>
                  </a:lnTo>
                  <a:lnTo>
                    <a:pt x="454" y="300"/>
                  </a:lnTo>
                  <a:lnTo>
                    <a:pt x="321" y="311"/>
                  </a:lnTo>
                  <a:lnTo>
                    <a:pt x="166" y="367"/>
                  </a:lnTo>
                  <a:lnTo>
                    <a:pt x="66" y="423"/>
                  </a:lnTo>
                  <a:lnTo>
                    <a:pt x="22" y="501"/>
                  </a:lnTo>
                  <a:lnTo>
                    <a:pt x="0" y="568"/>
                  </a:lnTo>
                  <a:lnTo>
                    <a:pt x="22" y="634"/>
                  </a:lnTo>
                  <a:lnTo>
                    <a:pt x="66" y="690"/>
                  </a:lnTo>
                  <a:lnTo>
                    <a:pt x="122" y="724"/>
                  </a:lnTo>
                  <a:lnTo>
                    <a:pt x="255" y="746"/>
                  </a:lnTo>
                  <a:lnTo>
                    <a:pt x="354" y="724"/>
                  </a:lnTo>
                  <a:lnTo>
                    <a:pt x="421" y="668"/>
                  </a:lnTo>
                  <a:lnTo>
                    <a:pt x="465" y="601"/>
                  </a:lnTo>
                  <a:close/>
                  <a:moveTo>
                    <a:pt x="454" y="334"/>
                  </a:moveTo>
                  <a:lnTo>
                    <a:pt x="454" y="501"/>
                  </a:lnTo>
                  <a:lnTo>
                    <a:pt x="432" y="601"/>
                  </a:lnTo>
                  <a:lnTo>
                    <a:pt x="388" y="657"/>
                  </a:lnTo>
                  <a:lnTo>
                    <a:pt x="332" y="690"/>
                  </a:lnTo>
                  <a:lnTo>
                    <a:pt x="266" y="701"/>
                  </a:lnTo>
                  <a:lnTo>
                    <a:pt x="221" y="701"/>
                  </a:lnTo>
                  <a:lnTo>
                    <a:pt x="155" y="657"/>
                  </a:lnTo>
                  <a:lnTo>
                    <a:pt x="133" y="612"/>
                  </a:lnTo>
                  <a:lnTo>
                    <a:pt x="122" y="568"/>
                  </a:lnTo>
                  <a:lnTo>
                    <a:pt x="133" y="512"/>
                  </a:lnTo>
                  <a:lnTo>
                    <a:pt x="166" y="456"/>
                  </a:lnTo>
                  <a:lnTo>
                    <a:pt x="221" y="401"/>
                  </a:lnTo>
                  <a:lnTo>
                    <a:pt x="321" y="356"/>
                  </a:lnTo>
                  <a:lnTo>
                    <a:pt x="454" y="33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37" name="Freeform 169"/>
            <p:cNvSpPr>
              <a:spLocks/>
            </p:cNvSpPr>
            <p:nvPr/>
          </p:nvSpPr>
          <p:spPr bwMode="auto">
            <a:xfrm>
              <a:off x="34622" y="14530"/>
              <a:ext cx="609" cy="746"/>
            </a:xfrm>
            <a:custGeom>
              <a:avLst/>
              <a:gdLst/>
              <a:ahLst/>
              <a:cxnLst>
                <a:cxn ang="0">
                  <a:pos x="521" y="100"/>
                </a:cxn>
                <a:cxn ang="0">
                  <a:pos x="487" y="111"/>
                </a:cxn>
                <a:cxn ang="0">
                  <a:pos x="476" y="122"/>
                </a:cxn>
                <a:cxn ang="0">
                  <a:pos x="454" y="133"/>
                </a:cxn>
                <a:cxn ang="0">
                  <a:pos x="454" y="156"/>
                </a:cxn>
                <a:cxn ang="0">
                  <a:pos x="443" y="167"/>
                </a:cxn>
                <a:cxn ang="0">
                  <a:pos x="443" y="178"/>
                </a:cxn>
                <a:cxn ang="0">
                  <a:pos x="454" y="211"/>
                </a:cxn>
                <a:cxn ang="0">
                  <a:pos x="465" y="234"/>
                </a:cxn>
                <a:cxn ang="0">
                  <a:pos x="487" y="245"/>
                </a:cxn>
                <a:cxn ang="0">
                  <a:pos x="521" y="256"/>
                </a:cxn>
                <a:cxn ang="0">
                  <a:pos x="554" y="245"/>
                </a:cxn>
                <a:cxn ang="0">
                  <a:pos x="576" y="234"/>
                </a:cxn>
                <a:cxn ang="0">
                  <a:pos x="587" y="211"/>
                </a:cxn>
                <a:cxn ang="0">
                  <a:pos x="598" y="178"/>
                </a:cxn>
                <a:cxn ang="0">
                  <a:pos x="576" y="100"/>
                </a:cxn>
                <a:cxn ang="0">
                  <a:pos x="521" y="44"/>
                </a:cxn>
                <a:cxn ang="0">
                  <a:pos x="443" y="11"/>
                </a:cxn>
                <a:cxn ang="0">
                  <a:pos x="343" y="0"/>
                </a:cxn>
                <a:cxn ang="0">
                  <a:pos x="210" y="33"/>
                </a:cxn>
                <a:cxn ang="0">
                  <a:pos x="100" y="111"/>
                </a:cxn>
                <a:cxn ang="0">
                  <a:pos x="33" y="234"/>
                </a:cxn>
                <a:cxn ang="0">
                  <a:pos x="0" y="378"/>
                </a:cxn>
                <a:cxn ang="0">
                  <a:pos x="33" y="523"/>
                </a:cxn>
                <a:cxn ang="0">
                  <a:pos x="100" y="634"/>
                </a:cxn>
                <a:cxn ang="0">
                  <a:pos x="210" y="712"/>
                </a:cxn>
                <a:cxn ang="0">
                  <a:pos x="343" y="746"/>
                </a:cxn>
                <a:cxn ang="0">
                  <a:pos x="454" y="724"/>
                </a:cxn>
                <a:cxn ang="0">
                  <a:pos x="532" y="668"/>
                </a:cxn>
                <a:cxn ang="0">
                  <a:pos x="576" y="612"/>
                </a:cxn>
                <a:cxn ang="0">
                  <a:pos x="598" y="557"/>
                </a:cxn>
                <a:cxn ang="0">
                  <a:pos x="609" y="534"/>
                </a:cxn>
                <a:cxn ang="0">
                  <a:pos x="609" y="523"/>
                </a:cxn>
                <a:cxn ang="0">
                  <a:pos x="598" y="523"/>
                </a:cxn>
                <a:cxn ang="0">
                  <a:pos x="598" y="512"/>
                </a:cxn>
                <a:cxn ang="0">
                  <a:pos x="587" y="512"/>
                </a:cxn>
                <a:cxn ang="0">
                  <a:pos x="565" y="534"/>
                </a:cxn>
                <a:cxn ang="0">
                  <a:pos x="521" y="623"/>
                </a:cxn>
                <a:cxn ang="0">
                  <a:pos x="465" y="668"/>
                </a:cxn>
                <a:cxn ang="0">
                  <a:pos x="410" y="701"/>
                </a:cxn>
                <a:cxn ang="0">
                  <a:pos x="354" y="701"/>
                </a:cxn>
                <a:cxn ang="0">
                  <a:pos x="299" y="690"/>
                </a:cxn>
                <a:cxn ang="0">
                  <a:pos x="244" y="657"/>
                </a:cxn>
                <a:cxn ang="0">
                  <a:pos x="188" y="601"/>
                </a:cxn>
                <a:cxn ang="0">
                  <a:pos x="155" y="512"/>
                </a:cxn>
                <a:cxn ang="0">
                  <a:pos x="133" y="378"/>
                </a:cxn>
                <a:cxn ang="0">
                  <a:pos x="144" y="245"/>
                </a:cxn>
                <a:cxn ang="0">
                  <a:pos x="188" y="144"/>
                </a:cxn>
                <a:cxn ang="0">
                  <a:pos x="233" y="89"/>
                </a:cxn>
                <a:cxn ang="0">
                  <a:pos x="299" y="55"/>
                </a:cxn>
                <a:cxn ang="0">
                  <a:pos x="354" y="44"/>
                </a:cxn>
                <a:cxn ang="0">
                  <a:pos x="388" y="44"/>
                </a:cxn>
                <a:cxn ang="0">
                  <a:pos x="487" y="78"/>
                </a:cxn>
                <a:cxn ang="0">
                  <a:pos x="521" y="100"/>
                </a:cxn>
              </a:cxnLst>
              <a:rect l="0" t="0" r="r" b="b"/>
              <a:pathLst>
                <a:path w="609" h="746">
                  <a:moveTo>
                    <a:pt x="521" y="100"/>
                  </a:moveTo>
                  <a:lnTo>
                    <a:pt x="487" y="111"/>
                  </a:lnTo>
                  <a:lnTo>
                    <a:pt x="476" y="122"/>
                  </a:lnTo>
                  <a:lnTo>
                    <a:pt x="454" y="133"/>
                  </a:lnTo>
                  <a:lnTo>
                    <a:pt x="454" y="156"/>
                  </a:lnTo>
                  <a:lnTo>
                    <a:pt x="443" y="167"/>
                  </a:lnTo>
                  <a:lnTo>
                    <a:pt x="443" y="178"/>
                  </a:lnTo>
                  <a:lnTo>
                    <a:pt x="454" y="211"/>
                  </a:lnTo>
                  <a:lnTo>
                    <a:pt x="465" y="234"/>
                  </a:lnTo>
                  <a:lnTo>
                    <a:pt x="487" y="245"/>
                  </a:lnTo>
                  <a:lnTo>
                    <a:pt x="521" y="256"/>
                  </a:lnTo>
                  <a:lnTo>
                    <a:pt x="554" y="245"/>
                  </a:lnTo>
                  <a:lnTo>
                    <a:pt x="576" y="234"/>
                  </a:lnTo>
                  <a:lnTo>
                    <a:pt x="587" y="211"/>
                  </a:lnTo>
                  <a:lnTo>
                    <a:pt x="598" y="178"/>
                  </a:lnTo>
                  <a:lnTo>
                    <a:pt x="576" y="100"/>
                  </a:lnTo>
                  <a:lnTo>
                    <a:pt x="521" y="44"/>
                  </a:lnTo>
                  <a:lnTo>
                    <a:pt x="443" y="11"/>
                  </a:lnTo>
                  <a:lnTo>
                    <a:pt x="343" y="0"/>
                  </a:lnTo>
                  <a:lnTo>
                    <a:pt x="210" y="33"/>
                  </a:lnTo>
                  <a:lnTo>
                    <a:pt x="100" y="111"/>
                  </a:lnTo>
                  <a:lnTo>
                    <a:pt x="33" y="234"/>
                  </a:lnTo>
                  <a:lnTo>
                    <a:pt x="0" y="378"/>
                  </a:lnTo>
                  <a:lnTo>
                    <a:pt x="33" y="523"/>
                  </a:lnTo>
                  <a:lnTo>
                    <a:pt x="100" y="634"/>
                  </a:lnTo>
                  <a:lnTo>
                    <a:pt x="210" y="712"/>
                  </a:lnTo>
                  <a:lnTo>
                    <a:pt x="343" y="746"/>
                  </a:lnTo>
                  <a:lnTo>
                    <a:pt x="454" y="724"/>
                  </a:lnTo>
                  <a:lnTo>
                    <a:pt x="532" y="668"/>
                  </a:lnTo>
                  <a:lnTo>
                    <a:pt x="576" y="612"/>
                  </a:lnTo>
                  <a:lnTo>
                    <a:pt x="598" y="557"/>
                  </a:lnTo>
                  <a:lnTo>
                    <a:pt x="609" y="534"/>
                  </a:lnTo>
                  <a:lnTo>
                    <a:pt x="609" y="523"/>
                  </a:lnTo>
                  <a:lnTo>
                    <a:pt x="598" y="523"/>
                  </a:lnTo>
                  <a:lnTo>
                    <a:pt x="598" y="512"/>
                  </a:lnTo>
                  <a:lnTo>
                    <a:pt x="587" y="512"/>
                  </a:lnTo>
                  <a:lnTo>
                    <a:pt x="565" y="534"/>
                  </a:lnTo>
                  <a:lnTo>
                    <a:pt x="521" y="623"/>
                  </a:lnTo>
                  <a:lnTo>
                    <a:pt x="465" y="668"/>
                  </a:lnTo>
                  <a:lnTo>
                    <a:pt x="410" y="701"/>
                  </a:lnTo>
                  <a:lnTo>
                    <a:pt x="354" y="701"/>
                  </a:lnTo>
                  <a:lnTo>
                    <a:pt x="299" y="690"/>
                  </a:lnTo>
                  <a:lnTo>
                    <a:pt x="244" y="657"/>
                  </a:lnTo>
                  <a:lnTo>
                    <a:pt x="188" y="601"/>
                  </a:lnTo>
                  <a:lnTo>
                    <a:pt x="155" y="512"/>
                  </a:lnTo>
                  <a:lnTo>
                    <a:pt x="133" y="378"/>
                  </a:lnTo>
                  <a:lnTo>
                    <a:pt x="144" y="245"/>
                  </a:lnTo>
                  <a:lnTo>
                    <a:pt x="188" y="144"/>
                  </a:lnTo>
                  <a:lnTo>
                    <a:pt x="233" y="89"/>
                  </a:lnTo>
                  <a:lnTo>
                    <a:pt x="299" y="55"/>
                  </a:lnTo>
                  <a:lnTo>
                    <a:pt x="354" y="44"/>
                  </a:lnTo>
                  <a:lnTo>
                    <a:pt x="388" y="44"/>
                  </a:lnTo>
                  <a:lnTo>
                    <a:pt x="487" y="78"/>
                  </a:lnTo>
                  <a:lnTo>
                    <a:pt x="521" y="10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38" name="Freeform 170"/>
            <p:cNvSpPr>
              <a:spLocks/>
            </p:cNvSpPr>
            <p:nvPr/>
          </p:nvSpPr>
          <p:spPr bwMode="auto">
            <a:xfrm>
              <a:off x="35309" y="14262"/>
              <a:ext cx="499" cy="1014"/>
            </a:xfrm>
            <a:custGeom>
              <a:avLst/>
              <a:gdLst/>
              <a:ahLst/>
              <a:cxnLst>
                <a:cxn ang="0">
                  <a:pos x="244" y="346"/>
                </a:cxn>
                <a:cxn ang="0">
                  <a:pos x="477" y="346"/>
                </a:cxn>
                <a:cxn ang="0">
                  <a:pos x="477" y="301"/>
                </a:cxn>
                <a:cxn ang="0">
                  <a:pos x="244" y="301"/>
                </a:cxn>
                <a:cxn ang="0">
                  <a:pos x="244" y="0"/>
                </a:cxn>
                <a:cxn ang="0">
                  <a:pos x="211" y="0"/>
                </a:cxn>
                <a:cxn ang="0">
                  <a:pos x="200" y="89"/>
                </a:cxn>
                <a:cxn ang="0">
                  <a:pos x="177" y="167"/>
                </a:cxn>
                <a:cxn ang="0">
                  <a:pos x="144" y="234"/>
                </a:cxn>
                <a:cxn ang="0">
                  <a:pos x="78" y="290"/>
                </a:cxn>
                <a:cxn ang="0">
                  <a:pos x="0" y="312"/>
                </a:cxn>
                <a:cxn ang="0">
                  <a:pos x="0" y="346"/>
                </a:cxn>
                <a:cxn ang="0">
                  <a:pos x="133" y="346"/>
                </a:cxn>
                <a:cxn ang="0">
                  <a:pos x="133" y="791"/>
                </a:cxn>
                <a:cxn ang="0">
                  <a:pos x="155" y="891"/>
                </a:cxn>
                <a:cxn ang="0">
                  <a:pos x="188" y="958"/>
                </a:cxn>
                <a:cxn ang="0">
                  <a:pos x="244" y="992"/>
                </a:cxn>
                <a:cxn ang="0">
                  <a:pos x="299" y="1003"/>
                </a:cxn>
                <a:cxn ang="0">
                  <a:pos x="344" y="1014"/>
                </a:cxn>
                <a:cxn ang="0">
                  <a:pos x="421" y="992"/>
                </a:cxn>
                <a:cxn ang="0">
                  <a:pos x="466" y="936"/>
                </a:cxn>
                <a:cxn ang="0">
                  <a:pos x="488" y="869"/>
                </a:cxn>
                <a:cxn ang="0">
                  <a:pos x="499" y="791"/>
                </a:cxn>
                <a:cxn ang="0">
                  <a:pos x="499" y="702"/>
                </a:cxn>
                <a:cxn ang="0">
                  <a:pos x="466" y="702"/>
                </a:cxn>
                <a:cxn ang="0">
                  <a:pos x="466" y="847"/>
                </a:cxn>
                <a:cxn ang="0">
                  <a:pos x="443" y="891"/>
                </a:cxn>
                <a:cxn ang="0">
                  <a:pos x="432" y="925"/>
                </a:cxn>
                <a:cxn ang="0">
                  <a:pos x="388" y="969"/>
                </a:cxn>
                <a:cxn ang="0">
                  <a:pos x="321" y="969"/>
                </a:cxn>
                <a:cxn ang="0">
                  <a:pos x="277" y="925"/>
                </a:cxn>
                <a:cxn ang="0">
                  <a:pos x="255" y="880"/>
                </a:cxn>
                <a:cxn ang="0">
                  <a:pos x="255" y="858"/>
                </a:cxn>
                <a:cxn ang="0">
                  <a:pos x="244" y="825"/>
                </a:cxn>
                <a:cxn ang="0">
                  <a:pos x="244" y="791"/>
                </a:cxn>
                <a:cxn ang="0">
                  <a:pos x="244" y="346"/>
                </a:cxn>
              </a:cxnLst>
              <a:rect l="0" t="0" r="r" b="b"/>
              <a:pathLst>
                <a:path w="499" h="1014">
                  <a:moveTo>
                    <a:pt x="244" y="346"/>
                  </a:moveTo>
                  <a:lnTo>
                    <a:pt x="477" y="346"/>
                  </a:lnTo>
                  <a:lnTo>
                    <a:pt x="477" y="301"/>
                  </a:lnTo>
                  <a:lnTo>
                    <a:pt x="244" y="301"/>
                  </a:lnTo>
                  <a:lnTo>
                    <a:pt x="244" y="0"/>
                  </a:lnTo>
                  <a:lnTo>
                    <a:pt x="211" y="0"/>
                  </a:lnTo>
                  <a:lnTo>
                    <a:pt x="200" y="89"/>
                  </a:lnTo>
                  <a:lnTo>
                    <a:pt x="177" y="167"/>
                  </a:lnTo>
                  <a:lnTo>
                    <a:pt x="144" y="234"/>
                  </a:lnTo>
                  <a:lnTo>
                    <a:pt x="78" y="290"/>
                  </a:lnTo>
                  <a:lnTo>
                    <a:pt x="0" y="312"/>
                  </a:lnTo>
                  <a:lnTo>
                    <a:pt x="0" y="346"/>
                  </a:lnTo>
                  <a:lnTo>
                    <a:pt x="133" y="346"/>
                  </a:lnTo>
                  <a:lnTo>
                    <a:pt x="133" y="791"/>
                  </a:lnTo>
                  <a:lnTo>
                    <a:pt x="155" y="891"/>
                  </a:lnTo>
                  <a:lnTo>
                    <a:pt x="188" y="958"/>
                  </a:lnTo>
                  <a:lnTo>
                    <a:pt x="244" y="992"/>
                  </a:lnTo>
                  <a:lnTo>
                    <a:pt x="299" y="1003"/>
                  </a:lnTo>
                  <a:lnTo>
                    <a:pt x="344" y="1014"/>
                  </a:lnTo>
                  <a:lnTo>
                    <a:pt x="421" y="992"/>
                  </a:lnTo>
                  <a:lnTo>
                    <a:pt x="466" y="936"/>
                  </a:lnTo>
                  <a:lnTo>
                    <a:pt x="488" y="869"/>
                  </a:lnTo>
                  <a:lnTo>
                    <a:pt x="499" y="791"/>
                  </a:lnTo>
                  <a:lnTo>
                    <a:pt x="499" y="702"/>
                  </a:lnTo>
                  <a:lnTo>
                    <a:pt x="466" y="702"/>
                  </a:lnTo>
                  <a:lnTo>
                    <a:pt x="466" y="847"/>
                  </a:lnTo>
                  <a:lnTo>
                    <a:pt x="443" y="891"/>
                  </a:lnTo>
                  <a:lnTo>
                    <a:pt x="432" y="925"/>
                  </a:lnTo>
                  <a:lnTo>
                    <a:pt x="388" y="969"/>
                  </a:lnTo>
                  <a:lnTo>
                    <a:pt x="321" y="969"/>
                  </a:lnTo>
                  <a:lnTo>
                    <a:pt x="277" y="925"/>
                  </a:lnTo>
                  <a:lnTo>
                    <a:pt x="255" y="880"/>
                  </a:lnTo>
                  <a:lnTo>
                    <a:pt x="255" y="858"/>
                  </a:lnTo>
                  <a:lnTo>
                    <a:pt x="244" y="825"/>
                  </a:lnTo>
                  <a:lnTo>
                    <a:pt x="244" y="791"/>
                  </a:lnTo>
                  <a:lnTo>
                    <a:pt x="244" y="34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39" name="Freeform 171"/>
            <p:cNvSpPr>
              <a:spLocks/>
            </p:cNvSpPr>
            <p:nvPr/>
          </p:nvSpPr>
          <p:spPr bwMode="auto">
            <a:xfrm>
              <a:off x="35952" y="14140"/>
              <a:ext cx="355" cy="1114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4" y="67"/>
                </a:cxn>
                <a:cxn ang="0">
                  <a:pos x="89" y="78"/>
                </a:cxn>
                <a:cxn ang="0">
                  <a:pos x="111" y="78"/>
                </a:cxn>
                <a:cxn ang="0">
                  <a:pos x="122" y="100"/>
                </a:cxn>
                <a:cxn ang="0">
                  <a:pos x="122" y="1047"/>
                </a:cxn>
                <a:cxn ang="0">
                  <a:pos x="100" y="1058"/>
                </a:cxn>
                <a:cxn ang="0">
                  <a:pos x="44" y="1058"/>
                </a:cxn>
                <a:cxn ang="0">
                  <a:pos x="0" y="1069"/>
                </a:cxn>
                <a:cxn ang="0">
                  <a:pos x="0" y="1114"/>
                </a:cxn>
                <a:cxn ang="0">
                  <a:pos x="355" y="1114"/>
                </a:cxn>
                <a:cxn ang="0">
                  <a:pos x="355" y="1069"/>
                </a:cxn>
                <a:cxn ang="0">
                  <a:pos x="299" y="1069"/>
                </a:cxn>
                <a:cxn ang="0">
                  <a:pos x="266" y="1058"/>
                </a:cxn>
                <a:cxn ang="0">
                  <a:pos x="244" y="1047"/>
                </a:cxn>
                <a:cxn ang="0">
                  <a:pos x="233" y="1024"/>
                </a:cxn>
                <a:cxn ang="0">
                  <a:pos x="233" y="991"/>
                </a:cxn>
                <a:cxn ang="0">
                  <a:pos x="233" y="0"/>
                </a:cxn>
              </a:cxnLst>
              <a:rect l="0" t="0" r="r" b="b"/>
              <a:pathLst>
                <a:path w="355" h="1114">
                  <a:moveTo>
                    <a:pt x="233" y="0"/>
                  </a:moveTo>
                  <a:lnTo>
                    <a:pt x="0" y="22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89" y="78"/>
                  </a:lnTo>
                  <a:lnTo>
                    <a:pt x="111" y="78"/>
                  </a:lnTo>
                  <a:lnTo>
                    <a:pt x="122" y="100"/>
                  </a:lnTo>
                  <a:lnTo>
                    <a:pt x="122" y="1047"/>
                  </a:lnTo>
                  <a:lnTo>
                    <a:pt x="100" y="1058"/>
                  </a:lnTo>
                  <a:lnTo>
                    <a:pt x="44" y="1058"/>
                  </a:lnTo>
                  <a:lnTo>
                    <a:pt x="0" y="1069"/>
                  </a:lnTo>
                  <a:lnTo>
                    <a:pt x="0" y="1114"/>
                  </a:lnTo>
                  <a:lnTo>
                    <a:pt x="355" y="1114"/>
                  </a:lnTo>
                  <a:lnTo>
                    <a:pt x="355" y="1069"/>
                  </a:lnTo>
                  <a:lnTo>
                    <a:pt x="299" y="1069"/>
                  </a:lnTo>
                  <a:lnTo>
                    <a:pt x="266" y="1058"/>
                  </a:lnTo>
                  <a:lnTo>
                    <a:pt x="244" y="1047"/>
                  </a:lnTo>
                  <a:lnTo>
                    <a:pt x="233" y="1024"/>
                  </a:lnTo>
                  <a:lnTo>
                    <a:pt x="233" y="99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40" name="Freeform 172"/>
            <p:cNvSpPr>
              <a:spLocks/>
            </p:cNvSpPr>
            <p:nvPr/>
          </p:nvSpPr>
          <p:spPr bwMode="auto">
            <a:xfrm>
              <a:off x="36373" y="14563"/>
              <a:ext cx="787" cy="1025"/>
            </a:xfrm>
            <a:custGeom>
              <a:avLst/>
              <a:gdLst/>
              <a:ahLst/>
              <a:cxnLst>
                <a:cxn ang="0">
                  <a:pos x="632" y="156"/>
                </a:cxn>
                <a:cxn ang="0">
                  <a:pos x="654" y="111"/>
                </a:cxn>
                <a:cxn ang="0">
                  <a:pos x="698" y="67"/>
                </a:cxn>
                <a:cxn ang="0">
                  <a:pos x="732" y="56"/>
                </a:cxn>
                <a:cxn ang="0">
                  <a:pos x="754" y="56"/>
                </a:cxn>
                <a:cxn ang="0">
                  <a:pos x="765" y="45"/>
                </a:cxn>
                <a:cxn ang="0">
                  <a:pos x="787" y="45"/>
                </a:cxn>
                <a:cxn ang="0">
                  <a:pos x="787" y="0"/>
                </a:cxn>
                <a:cxn ang="0">
                  <a:pos x="521" y="0"/>
                </a:cxn>
                <a:cxn ang="0">
                  <a:pos x="521" y="45"/>
                </a:cxn>
                <a:cxn ang="0">
                  <a:pos x="554" y="56"/>
                </a:cxn>
                <a:cxn ang="0">
                  <a:pos x="577" y="67"/>
                </a:cxn>
                <a:cxn ang="0">
                  <a:pos x="599" y="89"/>
                </a:cxn>
                <a:cxn ang="0">
                  <a:pos x="599" y="145"/>
                </a:cxn>
                <a:cxn ang="0">
                  <a:pos x="588" y="156"/>
                </a:cxn>
                <a:cxn ang="0">
                  <a:pos x="432" y="546"/>
                </a:cxn>
                <a:cxn ang="0">
                  <a:pos x="255" y="123"/>
                </a:cxn>
                <a:cxn ang="0">
                  <a:pos x="244" y="111"/>
                </a:cxn>
                <a:cxn ang="0">
                  <a:pos x="244" y="67"/>
                </a:cxn>
                <a:cxn ang="0">
                  <a:pos x="255" y="56"/>
                </a:cxn>
                <a:cxn ang="0">
                  <a:pos x="277" y="56"/>
                </a:cxn>
                <a:cxn ang="0">
                  <a:pos x="299" y="45"/>
                </a:cxn>
                <a:cxn ang="0">
                  <a:pos x="333" y="45"/>
                </a:cxn>
                <a:cxn ang="0">
                  <a:pos x="333" y="0"/>
                </a:cxn>
                <a:cxn ang="0">
                  <a:pos x="0" y="0"/>
                </a:cxn>
                <a:cxn ang="0">
                  <a:pos x="0" y="45"/>
                </a:cxn>
                <a:cxn ang="0">
                  <a:pos x="44" y="45"/>
                </a:cxn>
                <a:cxn ang="0">
                  <a:pos x="78" y="56"/>
                </a:cxn>
                <a:cxn ang="0">
                  <a:pos x="100" y="56"/>
                </a:cxn>
                <a:cxn ang="0">
                  <a:pos x="122" y="78"/>
                </a:cxn>
                <a:cxn ang="0">
                  <a:pos x="133" y="100"/>
                </a:cxn>
                <a:cxn ang="0">
                  <a:pos x="377" y="691"/>
                </a:cxn>
                <a:cxn ang="0">
                  <a:pos x="355" y="735"/>
                </a:cxn>
                <a:cxn ang="0">
                  <a:pos x="344" y="769"/>
                </a:cxn>
                <a:cxn ang="0">
                  <a:pos x="299" y="858"/>
                </a:cxn>
                <a:cxn ang="0">
                  <a:pos x="266" y="913"/>
                </a:cxn>
                <a:cxn ang="0">
                  <a:pos x="222" y="969"/>
                </a:cxn>
                <a:cxn ang="0">
                  <a:pos x="155" y="980"/>
                </a:cxn>
                <a:cxn ang="0">
                  <a:pos x="122" y="980"/>
                </a:cxn>
                <a:cxn ang="0">
                  <a:pos x="78" y="958"/>
                </a:cxn>
                <a:cxn ang="0">
                  <a:pos x="122" y="936"/>
                </a:cxn>
                <a:cxn ang="0">
                  <a:pos x="133" y="924"/>
                </a:cxn>
                <a:cxn ang="0">
                  <a:pos x="133" y="858"/>
                </a:cxn>
                <a:cxn ang="0">
                  <a:pos x="122" y="835"/>
                </a:cxn>
                <a:cxn ang="0">
                  <a:pos x="100" y="824"/>
                </a:cxn>
                <a:cxn ang="0">
                  <a:pos x="44" y="824"/>
                </a:cxn>
                <a:cxn ang="0">
                  <a:pos x="22" y="847"/>
                </a:cxn>
                <a:cxn ang="0">
                  <a:pos x="0" y="891"/>
                </a:cxn>
                <a:cxn ang="0">
                  <a:pos x="11" y="936"/>
                </a:cxn>
                <a:cxn ang="0">
                  <a:pos x="33" y="969"/>
                </a:cxn>
                <a:cxn ang="0">
                  <a:pos x="100" y="1014"/>
                </a:cxn>
                <a:cxn ang="0">
                  <a:pos x="155" y="1025"/>
                </a:cxn>
                <a:cxn ang="0">
                  <a:pos x="244" y="991"/>
                </a:cxn>
                <a:cxn ang="0">
                  <a:pos x="310" y="924"/>
                </a:cxn>
                <a:cxn ang="0">
                  <a:pos x="355" y="835"/>
                </a:cxn>
                <a:cxn ang="0">
                  <a:pos x="632" y="156"/>
                </a:cxn>
              </a:cxnLst>
              <a:rect l="0" t="0" r="r" b="b"/>
              <a:pathLst>
                <a:path w="787" h="1025">
                  <a:moveTo>
                    <a:pt x="632" y="156"/>
                  </a:moveTo>
                  <a:lnTo>
                    <a:pt x="654" y="111"/>
                  </a:lnTo>
                  <a:lnTo>
                    <a:pt x="698" y="67"/>
                  </a:lnTo>
                  <a:lnTo>
                    <a:pt x="732" y="56"/>
                  </a:lnTo>
                  <a:lnTo>
                    <a:pt x="754" y="56"/>
                  </a:lnTo>
                  <a:lnTo>
                    <a:pt x="765" y="45"/>
                  </a:lnTo>
                  <a:lnTo>
                    <a:pt x="787" y="45"/>
                  </a:lnTo>
                  <a:lnTo>
                    <a:pt x="787" y="0"/>
                  </a:lnTo>
                  <a:lnTo>
                    <a:pt x="521" y="0"/>
                  </a:lnTo>
                  <a:lnTo>
                    <a:pt x="521" y="45"/>
                  </a:lnTo>
                  <a:lnTo>
                    <a:pt x="554" y="56"/>
                  </a:lnTo>
                  <a:lnTo>
                    <a:pt x="577" y="67"/>
                  </a:lnTo>
                  <a:lnTo>
                    <a:pt x="599" y="89"/>
                  </a:lnTo>
                  <a:lnTo>
                    <a:pt x="599" y="145"/>
                  </a:lnTo>
                  <a:lnTo>
                    <a:pt x="588" y="156"/>
                  </a:lnTo>
                  <a:lnTo>
                    <a:pt x="432" y="546"/>
                  </a:lnTo>
                  <a:lnTo>
                    <a:pt x="255" y="123"/>
                  </a:lnTo>
                  <a:lnTo>
                    <a:pt x="244" y="111"/>
                  </a:lnTo>
                  <a:lnTo>
                    <a:pt x="244" y="67"/>
                  </a:lnTo>
                  <a:lnTo>
                    <a:pt x="255" y="56"/>
                  </a:lnTo>
                  <a:lnTo>
                    <a:pt x="277" y="56"/>
                  </a:lnTo>
                  <a:lnTo>
                    <a:pt x="299" y="45"/>
                  </a:lnTo>
                  <a:lnTo>
                    <a:pt x="333" y="45"/>
                  </a:lnTo>
                  <a:lnTo>
                    <a:pt x="333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44" y="45"/>
                  </a:lnTo>
                  <a:lnTo>
                    <a:pt x="78" y="56"/>
                  </a:lnTo>
                  <a:lnTo>
                    <a:pt x="100" y="56"/>
                  </a:lnTo>
                  <a:lnTo>
                    <a:pt x="122" y="78"/>
                  </a:lnTo>
                  <a:lnTo>
                    <a:pt x="133" y="100"/>
                  </a:lnTo>
                  <a:lnTo>
                    <a:pt x="377" y="691"/>
                  </a:lnTo>
                  <a:lnTo>
                    <a:pt x="355" y="735"/>
                  </a:lnTo>
                  <a:lnTo>
                    <a:pt x="344" y="769"/>
                  </a:lnTo>
                  <a:lnTo>
                    <a:pt x="299" y="858"/>
                  </a:lnTo>
                  <a:lnTo>
                    <a:pt x="266" y="913"/>
                  </a:lnTo>
                  <a:lnTo>
                    <a:pt x="222" y="969"/>
                  </a:lnTo>
                  <a:lnTo>
                    <a:pt x="155" y="980"/>
                  </a:lnTo>
                  <a:lnTo>
                    <a:pt x="122" y="980"/>
                  </a:lnTo>
                  <a:lnTo>
                    <a:pt x="78" y="958"/>
                  </a:lnTo>
                  <a:lnTo>
                    <a:pt x="122" y="936"/>
                  </a:lnTo>
                  <a:lnTo>
                    <a:pt x="133" y="924"/>
                  </a:lnTo>
                  <a:lnTo>
                    <a:pt x="133" y="858"/>
                  </a:lnTo>
                  <a:lnTo>
                    <a:pt x="122" y="835"/>
                  </a:lnTo>
                  <a:lnTo>
                    <a:pt x="100" y="824"/>
                  </a:lnTo>
                  <a:lnTo>
                    <a:pt x="44" y="824"/>
                  </a:lnTo>
                  <a:lnTo>
                    <a:pt x="22" y="847"/>
                  </a:lnTo>
                  <a:lnTo>
                    <a:pt x="0" y="891"/>
                  </a:lnTo>
                  <a:lnTo>
                    <a:pt x="11" y="936"/>
                  </a:lnTo>
                  <a:lnTo>
                    <a:pt x="33" y="969"/>
                  </a:lnTo>
                  <a:lnTo>
                    <a:pt x="100" y="1014"/>
                  </a:lnTo>
                  <a:lnTo>
                    <a:pt x="155" y="1025"/>
                  </a:lnTo>
                  <a:lnTo>
                    <a:pt x="244" y="991"/>
                  </a:lnTo>
                  <a:lnTo>
                    <a:pt x="310" y="924"/>
                  </a:lnTo>
                  <a:lnTo>
                    <a:pt x="355" y="835"/>
                  </a:lnTo>
                  <a:lnTo>
                    <a:pt x="632" y="1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41" name="Freeform 173"/>
            <p:cNvSpPr>
              <a:spLocks/>
            </p:cNvSpPr>
            <p:nvPr/>
          </p:nvSpPr>
          <p:spPr bwMode="auto">
            <a:xfrm>
              <a:off x="880" y="16044"/>
              <a:ext cx="1142" cy="1170"/>
            </a:xfrm>
            <a:custGeom>
              <a:avLst/>
              <a:gdLst/>
              <a:ahLst/>
              <a:cxnLst>
                <a:cxn ang="0">
                  <a:pos x="1142" y="23"/>
                </a:cxn>
                <a:cxn ang="0">
                  <a:pos x="1142" y="11"/>
                </a:cxn>
                <a:cxn ang="0">
                  <a:pos x="1131" y="11"/>
                </a:cxn>
                <a:cxn ang="0">
                  <a:pos x="1120" y="0"/>
                </a:cxn>
                <a:cxn ang="0">
                  <a:pos x="1098" y="23"/>
                </a:cxn>
                <a:cxn ang="0">
                  <a:pos x="987" y="145"/>
                </a:cxn>
                <a:cxn ang="0">
                  <a:pos x="965" y="112"/>
                </a:cxn>
                <a:cxn ang="0">
                  <a:pos x="909" y="67"/>
                </a:cxn>
                <a:cxn ang="0">
                  <a:pos x="832" y="23"/>
                </a:cxn>
                <a:cxn ang="0">
                  <a:pos x="721" y="0"/>
                </a:cxn>
                <a:cxn ang="0">
                  <a:pos x="543" y="34"/>
                </a:cxn>
                <a:cxn ang="0">
                  <a:pos x="377" y="112"/>
                </a:cxn>
                <a:cxn ang="0">
                  <a:pos x="222" y="223"/>
                </a:cxn>
                <a:cxn ang="0">
                  <a:pos x="111" y="379"/>
                </a:cxn>
                <a:cxn ang="0">
                  <a:pos x="34" y="546"/>
                </a:cxn>
                <a:cxn ang="0">
                  <a:pos x="0" y="735"/>
                </a:cxn>
                <a:cxn ang="0">
                  <a:pos x="23" y="880"/>
                </a:cxn>
                <a:cxn ang="0">
                  <a:pos x="89" y="1003"/>
                </a:cxn>
                <a:cxn ang="0">
                  <a:pos x="178" y="1092"/>
                </a:cxn>
                <a:cxn ang="0">
                  <a:pos x="300" y="1148"/>
                </a:cxn>
                <a:cxn ang="0">
                  <a:pos x="433" y="1170"/>
                </a:cxn>
                <a:cxn ang="0">
                  <a:pos x="566" y="1148"/>
                </a:cxn>
                <a:cxn ang="0">
                  <a:pos x="688" y="1103"/>
                </a:cxn>
                <a:cxn ang="0">
                  <a:pos x="776" y="1036"/>
                </a:cxn>
                <a:cxn ang="0">
                  <a:pos x="865" y="936"/>
                </a:cxn>
                <a:cxn ang="0">
                  <a:pos x="920" y="847"/>
                </a:cxn>
                <a:cxn ang="0">
                  <a:pos x="954" y="780"/>
                </a:cxn>
                <a:cxn ang="0">
                  <a:pos x="954" y="735"/>
                </a:cxn>
                <a:cxn ang="0">
                  <a:pos x="920" y="735"/>
                </a:cxn>
                <a:cxn ang="0">
                  <a:pos x="920" y="747"/>
                </a:cxn>
                <a:cxn ang="0">
                  <a:pos x="898" y="813"/>
                </a:cxn>
                <a:cxn ang="0">
                  <a:pos x="843" y="903"/>
                </a:cxn>
                <a:cxn ang="0">
                  <a:pos x="754" y="1003"/>
                </a:cxn>
                <a:cxn ang="0">
                  <a:pos x="643" y="1070"/>
                </a:cxn>
                <a:cxn ang="0">
                  <a:pos x="555" y="1114"/>
                </a:cxn>
                <a:cxn ang="0">
                  <a:pos x="466" y="1125"/>
                </a:cxn>
                <a:cxn ang="0">
                  <a:pos x="377" y="1114"/>
                </a:cxn>
                <a:cxn ang="0">
                  <a:pos x="289" y="1081"/>
                </a:cxn>
                <a:cxn ang="0">
                  <a:pos x="222" y="1014"/>
                </a:cxn>
                <a:cxn ang="0">
                  <a:pos x="167" y="914"/>
                </a:cxn>
                <a:cxn ang="0">
                  <a:pos x="144" y="791"/>
                </a:cxn>
                <a:cxn ang="0">
                  <a:pos x="156" y="691"/>
                </a:cxn>
                <a:cxn ang="0">
                  <a:pos x="189" y="557"/>
                </a:cxn>
                <a:cxn ang="0">
                  <a:pos x="244" y="401"/>
                </a:cxn>
                <a:cxn ang="0">
                  <a:pos x="344" y="245"/>
                </a:cxn>
                <a:cxn ang="0">
                  <a:pos x="455" y="145"/>
                </a:cxn>
                <a:cxn ang="0">
                  <a:pos x="588" y="78"/>
                </a:cxn>
                <a:cxn ang="0">
                  <a:pos x="732" y="56"/>
                </a:cxn>
                <a:cxn ang="0">
                  <a:pos x="843" y="78"/>
                </a:cxn>
                <a:cxn ang="0">
                  <a:pos x="920" y="134"/>
                </a:cxn>
                <a:cxn ang="0">
                  <a:pos x="976" y="234"/>
                </a:cxn>
                <a:cxn ang="0">
                  <a:pos x="987" y="368"/>
                </a:cxn>
                <a:cxn ang="0">
                  <a:pos x="987" y="457"/>
                </a:cxn>
                <a:cxn ang="0">
                  <a:pos x="1031" y="457"/>
                </a:cxn>
                <a:cxn ang="0">
                  <a:pos x="1031" y="446"/>
                </a:cxn>
                <a:cxn ang="0">
                  <a:pos x="1042" y="435"/>
                </a:cxn>
                <a:cxn ang="0">
                  <a:pos x="1142" y="23"/>
                </a:cxn>
              </a:cxnLst>
              <a:rect l="0" t="0" r="r" b="b"/>
              <a:pathLst>
                <a:path w="1142" h="1170">
                  <a:moveTo>
                    <a:pt x="1142" y="23"/>
                  </a:moveTo>
                  <a:lnTo>
                    <a:pt x="1142" y="11"/>
                  </a:lnTo>
                  <a:lnTo>
                    <a:pt x="1131" y="11"/>
                  </a:lnTo>
                  <a:lnTo>
                    <a:pt x="1120" y="0"/>
                  </a:lnTo>
                  <a:lnTo>
                    <a:pt x="1098" y="23"/>
                  </a:lnTo>
                  <a:lnTo>
                    <a:pt x="987" y="145"/>
                  </a:lnTo>
                  <a:lnTo>
                    <a:pt x="965" y="112"/>
                  </a:lnTo>
                  <a:lnTo>
                    <a:pt x="909" y="67"/>
                  </a:lnTo>
                  <a:lnTo>
                    <a:pt x="832" y="23"/>
                  </a:lnTo>
                  <a:lnTo>
                    <a:pt x="721" y="0"/>
                  </a:lnTo>
                  <a:lnTo>
                    <a:pt x="543" y="34"/>
                  </a:lnTo>
                  <a:lnTo>
                    <a:pt x="377" y="112"/>
                  </a:lnTo>
                  <a:lnTo>
                    <a:pt x="222" y="223"/>
                  </a:lnTo>
                  <a:lnTo>
                    <a:pt x="111" y="379"/>
                  </a:lnTo>
                  <a:lnTo>
                    <a:pt x="34" y="546"/>
                  </a:lnTo>
                  <a:lnTo>
                    <a:pt x="0" y="735"/>
                  </a:lnTo>
                  <a:lnTo>
                    <a:pt x="23" y="880"/>
                  </a:lnTo>
                  <a:lnTo>
                    <a:pt x="89" y="1003"/>
                  </a:lnTo>
                  <a:lnTo>
                    <a:pt x="178" y="1092"/>
                  </a:lnTo>
                  <a:lnTo>
                    <a:pt x="300" y="1148"/>
                  </a:lnTo>
                  <a:lnTo>
                    <a:pt x="433" y="1170"/>
                  </a:lnTo>
                  <a:lnTo>
                    <a:pt x="566" y="1148"/>
                  </a:lnTo>
                  <a:lnTo>
                    <a:pt x="688" y="1103"/>
                  </a:lnTo>
                  <a:lnTo>
                    <a:pt x="776" y="1036"/>
                  </a:lnTo>
                  <a:lnTo>
                    <a:pt x="865" y="936"/>
                  </a:lnTo>
                  <a:lnTo>
                    <a:pt x="920" y="847"/>
                  </a:lnTo>
                  <a:lnTo>
                    <a:pt x="954" y="780"/>
                  </a:lnTo>
                  <a:lnTo>
                    <a:pt x="954" y="735"/>
                  </a:lnTo>
                  <a:lnTo>
                    <a:pt x="920" y="735"/>
                  </a:lnTo>
                  <a:lnTo>
                    <a:pt x="920" y="747"/>
                  </a:lnTo>
                  <a:lnTo>
                    <a:pt x="898" y="813"/>
                  </a:lnTo>
                  <a:lnTo>
                    <a:pt x="843" y="903"/>
                  </a:lnTo>
                  <a:lnTo>
                    <a:pt x="754" y="1003"/>
                  </a:lnTo>
                  <a:lnTo>
                    <a:pt x="643" y="1070"/>
                  </a:lnTo>
                  <a:lnTo>
                    <a:pt x="555" y="1114"/>
                  </a:lnTo>
                  <a:lnTo>
                    <a:pt x="466" y="1125"/>
                  </a:lnTo>
                  <a:lnTo>
                    <a:pt x="377" y="1114"/>
                  </a:lnTo>
                  <a:lnTo>
                    <a:pt x="289" y="1081"/>
                  </a:lnTo>
                  <a:lnTo>
                    <a:pt x="222" y="1014"/>
                  </a:lnTo>
                  <a:lnTo>
                    <a:pt x="167" y="914"/>
                  </a:lnTo>
                  <a:lnTo>
                    <a:pt x="144" y="791"/>
                  </a:lnTo>
                  <a:lnTo>
                    <a:pt x="156" y="691"/>
                  </a:lnTo>
                  <a:lnTo>
                    <a:pt x="189" y="557"/>
                  </a:lnTo>
                  <a:lnTo>
                    <a:pt x="244" y="401"/>
                  </a:lnTo>
                  <a:lnTo>
                    <a:pt x="344" y="245"/>
                  </a:lnTo>
                  <a:lnTo>
                    <a:pt x="455" y="145"/>
                  </a:lnTo>
                  <a:lnTo>
                    <a:pt x="588" y="78"/>
                  </a:lnTo>
                  <a:lnTo>
                    <a:pt x="732" y="56"/>
                  </a:lnTo>
                  <a:lnTo>
                    <a:pt x="843" y="78"/>
                  </a:lnTo>
                  <a:lnTo>
                    <a:pt x="920" y="134"/>
                  </a:lnTo>
                  <a:lnTo>
                    <a:pt x="976" y="234"/>
                  </a:lnTo>
                  <a:lnTo>
                    <a:pt x="987" y="368"/>
                  </a:lnTo>
                  <a:lnTo>
                    <a:pt x="987" y="457"/>
                  </a:lnTo>
                  <a:lnTo>
                    <a:pt x="1031" y="457"/>
                  </a:lnTo>
                  <a:lnTo>
                    <a:pt x="1031" y="446"/>
                  </a:lnTo>
                  <a:lnTo>
                    <a:pt x="1042" y="435"/>
                  </a:lnTo>
                  <a:lnTo>
                    <a:pt x="1142" y="2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42" name="Freeform 174"/>
            <p:cNvSpPr>
              <a:spLocks/>
            </p:cNvSpPr>
            <p:nvPr/>
          </p:nvSpPr>
          <p:spPr bwMode="auto">
            <a:xfrm>
              <a:off x="2210" y="15978"/>
              <a:ext cx="377" cy="1603"/>
            </a:xfrm>
            <a:custGeom>
              <a:avLst/>
              <a:gdLst/>
              <a:ahLst/>
              <a:cxnLst>
                <a:cxn ang="0">
                  <a:pos x="377" y="1592"/>
                </a:cxn>
                <a:cxn ang="0">
                  <a:pos x="377" y="1581"/>
                </a:cxn>
                <a:cxn ang="0">
                  <a:pos x="366" y="1581"/>
                </a:cxn>
                <a:cxn ang="0">
                  <a:pos x="366" y="1570"/>
                </a:cxn>
                <a:cxn ang="0">
                  <a:pos x="344" y="1548"/>
                </a:cxn>
                <a:cxn ang="0">
                  <a:pos x="244" y="1414"/>
                </a:cxn>
                <a:cxn ang="0">
                  <a:pos x="167" y="1269"/>
                </a:cxn>
                <a:cxn ang="0">
                  <a:pos x="122" y="1113"/>
                </a:cxn>
                <a:cxn ang="0">
                  <a:pos x="100" y="957"/>
                </a:cxn>
                <a:cxn ang="0">
                  <a:pos x="100" y="801"/>
                </a:cxn>
                <a:cxn ang="0">
                  <a:pos x="111" y="590"/>
                </a:cxn>
                <a:cxn ang="0">
                  <a:pos x="156" y="389"/>
                </a:cxn>
                <a:cxn ang="0">
                  <a:pos x="233" y="200"/>
                </a:cxn>
                <a:cxn ang="0">
                  <a:pos x="355" y="44"/>
                </a:cxn>
                <a:cxn ang="0">
                  <a:pos x="377" y="22"/>
                </a:cxn>
                <a:cxn ang="0">
                  <a:pos x="377" y="11"/>
                </a:cxn>
                <a:cxn ang="0">
                  <a:pos x="366" y="0"/>
                </a:cxn>
                <a:cxn ang="0">
                  <a:pos x="355" y="0"/>
                </a:cxn>
                <a:cxn ang="0">
                  <a:pos x="333" y="11"/>
                </a:cxn>
                <a:cxn ang="0">
                  <a:pos x="233" y="111"/>
                </a:cxn>
                <a:cxn ang="0">
                  <a:pos x="167" y="200"/>
                </a:cxn>
                <a:cxn ang="0">
                  <a:pos x="100" y="311"/>
                </a:cxn>
                <a:cxn ang="0">
                  <a:pos x="45" y="490"/>
                </a:cxn>
                <a:cxn ang="0">
                  <a:pos x="12" y="657"/>
                </a:cxn>
                <a:cxn ang="0">
                  <a:pos x="0" y="801"/>
                </a:cxn>
                <a:cxn ang="0">
                  <a:pos x="12" y="946"/>
                </a:cxn>
                <a:cxn ang="0">
                  <a:pos x="45" y="1124"/>
                </a:cxn>
                <a:cxn ang="0">
                  <a:pos x="111" y="1303"/>
                </a:cxn>
                <a:cxn ang="0">
                  <a:pos x="189" y="1436"/>
                </a:cxn>
                <a:cxn ang="0">
                  <a:pos x="267" y="1525"/>
                </a:cxn>
                <a:cxn ang="0">
                  <a:pos x="322" y="1581"/>
                </a:cxn>
                <a:cxn ang="0">
                  <a:pos x="355" y="1603"/>
                </a:cxn>
                <a:cxn ang="0">
                  <a:pos x="366" y="1603"/>
                </a:cxn>
                <a:cxn ang="0">
                  <a:pos x="377" y="1592"/>
                </a:cxn>
              </a:cxnLst>
              <a:rect l="0" t="0" r="r" b="b"/>
              <a:pathLst>
                <a:path w="377" h="1603">
                  <a:moveTo>
                    <a:pt x="377" y="1592"/>
                  </a:moveTo>
                  <a:lnTo>
                    <a:pt x="377" y="1581"/>
                  </a:lnTo>
                  <a:lnTo>
                    <a:pt x="366" y="1581"/>
                  </a:lnTo>
                  <a:lnTo>
                    <a:pt x="366" y="1570"/>
                  </a:lnTo>
                  <a:lnTo>
                    <a:pt x="344" y="1548"/>
                  </a:lnTo>
                  <a:lnTo>
                    <a:pt x="244" y="1414"/>
                  </a:lnTo>
                  <a:lnTo>
                    <a:pt x="167" y="1269"/>
                  </a:lnTo>
                  <a:lnTo>
                    <a:pt x="122" y="1113"/>
                  </a:lnTo>
                  <a:lnTo>
                    <a:pt x="100" y="957"/>
                  </a:lnTo>
                  <a:lnTo>
                    <a:pt x="100" y="801"/>
                  </a:lnTo>
                  <a:lnTo>
                    <a:pt x="111" y="590"/>
                  </a:lnTo>
                  <a:lnTo>
                    <a:pt x="156" y="389"/>
                  </a:lnTo>
                  <a:lnTo>
                    <a:pt x="233" y="200"/>
                  </a:lnTo>
                  <a:lnTo>
                    <a:pt x="355" y="44"/>
                  </a:lnTo>
                  <a:lnTo>
                    <a:pt x="377" y="22"/>
                  </a:lnTo>
                  <a:lnTo>
                    <a:pt x="377" y="11"/>
                  </a:lnTo>
                  <a:lnTo>
                    <a:pt x="366" y="0"/>
                  </a:lnTo>
                  <a:lnTo>
                    <a:pt x="355" y="0"/>
                  </a:lnTo>
                  <a:lnTo>
                    <a:pt x="333" y="11"/>
                  </a:lnTo>
                  <a:lnTo>
                    <a:pt x="233" y="111"/>
                  </a:lnTo>
                  <a:lnTo>
                    <a:pt x="167" y="200"/>
                  </a:lnTo>
                  <a:lnTo>
                    <a:pt x="100" y="311"/>
                  </a:lnTo>
                  <a:lnTo>
                    <a:pt x="45" y="490"/>
                  </a:lnTo>
                  <a:lnTo>
                    <a:pt x="12" y="657"/>
                  </a:lnTo>
                  <a:lnTo>
                    <a:pt x="0" y="801"/>
                  </a:lnTo>
                  <a:lnTo>
                    <a:pt x="12" y="946"/>
                  </a:lnTo>
                  <a:lnTo>
                    <a:pt x="45" y="1124"/>
                  </a:lnTo>
                  <a:lnTo>
                    <a:pt x="111" y="1303"/>
                  </a:lnTo>
                  <a:lnTo>
                    <a:pt x="189" y="1436"/>
                  </a:lnTo>
                  <a:lnTo>
                    <a:pt x="267" y="1525"/>
                  </a:lnTo>
                  <a:lnTo>
                    <a:pt x="322" y="1581"/>
                  </a:lnTo>
                  <a:lnTo>
                    <a:pt x="355" y="1603"/>
                  </a:lnTo>
                  <a:lnTo>
                    <a:pt x="366" y="1603"/>
                  </a:lnTo>
                  <a:lnTo>
                    <a:pt x="377" y="159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43" name="Freeform 175"/>
            <p:cNvSpPr>
              <a:spLocks/>
            </p:cNvSpPr>
            <p:nvPr/>
          </p:nvSpPr>
          <p:spPr bwMode="auto">
            <a:xfrm>
              <a:off x="2820" y="16111"/>
              <a:ext cx="521" cy="1069"/>
            </a:xfrm>
            <a:custGeom>
              <a:avLst/>
              <a:gdLst/>
              <a:ahLst/>
              <a:cxnLst>
                <a:cxn ang="0">
                  <a:pos x="322" y="45"/>
                </a:cxn>
                <a:cxn ang="0">
                  <a:pos x="322" y="11"/>
                </a:cxn>
                <a:cxn ang="0">
                  <a:pos x="311" y="0"/>
                </a:cxn>
                <a:cxn ang="0">
                  <a:pos x="288" y="0"/>
                </a:cxn>
                <a:cxn ang="0">
                  <a:pos x="211" y="56"/>
                </a:cxn>
                <a:cxn ang="0">
                  <a:pos x="122" y="89"/>
                </a:cxn>
                <a:cxn ang="0">
                  <a:pos x="56" y="100"/>
                </a:cxn>
                <a:cxn ang="0">
                  <a:pos x="0" y="100"/>
                </a:cxn>
                <a:cxn ang="0">
                  <a:pos x="0" y="156"/>
                </a:cxn>
                <a:cxn ang="0">
                  <a:pos x="44" y="156"/>
                </a:cxn>
                <a:cxn ang="0">
                  <a:pos x="122" y="145"/>
                </a:cxn>
                <a:cxn ang="0">
                  <a:pos x="211" y="112"/>
                </a:cxn>
                <a:cxn ang="0">
                  <a:pos x="211" y="969"/>
                </a:cxn>
                <a:cxn ang="0">
                  <a:pos x="200" y="980"/>
                </a:cxn>
                <a:cxn ang="0">
                  <a:pos x="200" y="1003"/>
                </a:cxn>
                <a:cxn ang="0">
                  <a:pos x="178" y="1003"/>
                </a:cxn>
                <a:cxn ang="0">
                  <a:pos x="155" y="1014"/>
                </a:cxn>
                <a:cxn ang="0">
                  <a:pos x="111" y="1014"/>
                </a:cxn>
                <a:cxn ang="0">
                  <a:pos x="56" y="1025"/>
                </a:cxn>
                <a:cxn ang="0">
                  <a:pos x="11" y="1025"/>
                </a:cxn>
                <a:cxn ang="0">
                  <a:pos x="11" y="1069"/>
                </a:cxn>
                <a:cxn ang="0">
                  <a:pos x="521" y="1069"/>
                </a:cxn>
                <a:cxn ang="0">
                  <a:pos x="521" y="1025"/>
                </a:cxn>
                <a:cxn ang="0">
                  <a:pos x="421" y="1025"/>
                </a:cxn>
                <a:cxn ang="0">
                  <a:pos x="388" y="1014"/>
                </a:cxn>
                <a:cxn ang="0">
                  <a:pos x="355" y="1014"/>
                </a:cxn>
                <a:cxn ang="0">
                  <a:pos x="344" y="1003"/>
                </a:cxn>
                <a:cxn ang="0">
                  <a:pos x="333" y="980"/>
                </a:cxn>
                <a:cxn ang="0">
                  <a:pos x="333" y="969"/>
                </a:cxn>
                <a:cxn ang="0">
                  <a:pos x="322" y="947"/>
                </a:cxn>
                <a:cxn ang="0">
                  <a:pos x="322" y="45"/>
                </a:cxn>
              </a:cxnLst>
              <a:rect l="0" t="0" r="r" b="b"/>
              <a:pathLst>
                <a:path w="521" h="1069">
                  <a:moveTo>
                    <a:pt x="322" y="45"/>
                  </a:moveTo>
                  <a:lnTo>
                    <a:pt x="322" y="11"/>
                  </a:lnTo>
                  <a:lnTo>
                    <a:pt x="311" y="0"/>
                  </a:lnTo>
                  <a:lnTo>
                    <a:pt x="288" y="0"/>
                  </a:lnTo>
                  <a:lnTo>
                    <a:pt x="211" y="56"/>
                  </a:lnTo>
                  <a:lnTo>
                    <a:pt x="122" y="89"/>
                  </a:lnTo>
                  <a:lnTo>
                    <a:pt x="56" y="100"/>
                  </a:lnTo>
                  <a:lnTo>
                    <a:pt x="0" y="100"/>
                  </a:lnTo>
                  <a:lnTo>
                    <a:pt x="0" y="156"/>
                  </a:lnTo>
                  <a:lnTo>
                    <a:pt x="44" y="156"/>
                  </a:lnTo>
                  <a:lnTo>
                    <a:pt x="122" y="145"/>
                  </a:lnTo>
                  <a:lnTo>
                    <a:pt x="211" y="112"/>
                  </a:lnTo>
                  <a:lnTo>
                    <a:pt x="211" y="969"/>
                  </a:lnTo>
                  <a:lnTo>
                    <a:pt x="200" y="980"/>
                  </a:lnTo>
                  <a:lnTo>
                    <a:pt x="200" y="1003"/>
                  </a:lnTo>
                  <a:lnTo>
                    <a:pt x="178" y="1003"/>
                  </a:lnTo>
                  <a:lnTo>
                    <a:pt x="155" y="1014"/>
                  </a:lnTo>
                  <a:lnTo>
                    <a:pt x="111" y="1014"/>
                  </a:lnTo>
                  <a:lnTo>
                    <a:pt x="56" y="1025"/>
                  </a:lnTo>
                  <a:lnTo>
                    <a:pt x="11" y="1025"/>
                  </a:lnTo>
                  <a:lnTo>
                    <a:pt x="11" y="1069"/>
                  </a:lnTo>
                  <a:lnTo>
                    <a:pt x="521" y="1069"/>
                  </a:lnTo>
                  <a:lnTo>
                    <a:pt x="521" y="1025"/>
                  </a:lnTo>
                  <a:lnTo>
                    <a:pt x="421" y="1025"/>
                  </a:lnTo>
                  <a:lnTo>
                    <a:pt x="388" y="1014"/>
                  </a:lnTo>
                  <a:lnTo>
                    <a:pt x="355" y="1014"/>
                  </a:lnTo>
                  <a:lnTo>
                    <a:pt x="344" y="1003"/>
                  </a:lnTo>
                  <a:lnTo>
                    <a:pt x="333" y="980"/>
                  </a:lnTo>
                  <a:lnTo>
                    <a:pt x="333" y="969"/>
                  </a:lnTo>
                  <a:lnTo>
                    <a:pt x="322" y="947"/>
                  </a:lnTo>
                  <a:lnTo>
                    <a:pt x="322" y="4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44" name="Freeform 176"/>
            <p:cNvSpPr>
              <a:spLocks/>
            </p:cNvSpPr>
            <p:nvPr/>
          </p:nvSpPr>
          <p:spPr bwMode="auto">
            <a:xfrm>
              <a:off x="3607" y="17013"/>
              <a:ext cx="189" cy="479"/>
            </a:xfrm>
            <a:custGeom>
              <a:avLst/>
              <a:gdLst/>
              <a:ahLst/>
              <a:cxnLst>
                <a:cxn ang="0">
                  <a:pos x="189" y="167"/>
                </a:cxn>
                <a:cxn ang="0">
                  <a:pos x="189" y="112"/>
                </a:cxn>
                <a:cxn ang="0">
                  <a:pos x="178" y="56"/>
                </a:cxn>
                <a:cxn ang="0">
                  <a:pos x="155" y="23"/>
                </a:cxn>
                <a:cxn ang="0">
                  <a:pos x="122" y="0"/>
                </a:cxn>
                <a:cxn ang="0">
                  <a:pos x="56" y="0"/>
                </a:cxn>
                <a:cxn ang="0">
                  <a:pos x="33" y="11"/>
                </a:cxn>
                <a:cxn ang="0">
                  <a:pos x="0" y="78"/>
                </a:cxn>
                <a:cxn ang="0">
                  <a:pos x="11" y="101"/>
                </a:cxn>
                <a:cxn ang="0">
                  <a:pos x="22" y="134"/>
                </a:cxn>
                <a:cxn ang="0">
                  <a:pos x="56" y="167"/>
                </a:cxn>
                <a:cxn ang="0">
                  <a:pos x="122" y="167"/>
                </a:cxn>
                <a:cxn ang="0">
                  <a:pos x="144" y="145"/>
                </a:cxn>
                <a:cxn ang="0">
                  <a:pos x="155" y="145"/>
                </a:cxn>
                <a:cxn ang="0">
                  <a:pos x="155" y="167"/>
                </a:cxn>
                <a:cxn ang="0">
                  <a:pos x="144" y="279"/>
                </a:cxn>
                <a:cxn ang="0">
                  <a:pos x="100" y="368"/>
                </a:cxn>
                <a:cxn ang="0">
                  <a:pos x="44" y="435"/>
                </a:cxn>
                <a:cxn ang="0">
                  <a:pos x="33" y="446"/>
                </a:cxn>
                <a:cxn ang="0">
                  <a:pos x="33" y="479"/>
                </a:cxn>
                <a:cxn ang="0">
                  <a:pos x="44" y="479"/>
                </a:cxn>
                <a:cxn ang="0">
                  <a:pos x="78" y="457"/>
                </a:cxn>
                <a:cxn ang="0">
                  <a:pos x="122" y="390"/>
                </a:cxn>
                <a:cxn ang="0">
                  <a:pos x="166" y="290"/>
                </a:cxn>
                <a:cxn ang="0">
                  <a:pos x="189" y="167"/>
                </a:cxn>
              </a:cxnLst>
              <a:rect l="0" t="0" r="r" b="b"/>
              <a:pathLst>
                <a:path w="189" h="479">
                  <a:moveTo>
                    <a:pt x="189" y="167"/>
                  </a:moveTo>
                  <a:lnTo>
                    <a:pt x="189" y="112"/>
                  </a:lnTo>
                  <a:lnTo>
                    <a:pt x="178" y="56"/>
                  </a:lnTo>
                  <a:lnTo>
                    <a:pt x="155" y="23"/>
                  </a:lnTo>
                  <a:lnTo>
                    <a:pt x="122" y="0"/>
                  </a:lnTo>
                  <a:lnTo>
                    <a:pt x="56" y="0"/>
                  </a:lnTo>
                  <a:lnTo>
                    <a:pt x="33" y="11"/>
                  </a:lnTo>
                  <a:lnTo>
                    <a:pt x="0" y="78"/>
                  </a:lnTo>
                  <a:lnTo>
                    <a:pt x="11" y="101"/>
                  </a:lnTo>
                  <a:lnTo>
                    <a:pt x="22" y="134"/>
                  </a:lnTo>
                  <a:lnTo>
                    <a:pt x="56" y="167"/>
                  </a:lnTo>
                  <a:lnTo>
                    <a:pt x="122" y="167"/>
                  </a:lnTo>
                  <a:lnTo>
                    <a:pt x="144" y="145"/>
                  </a:lnTo>
                  <a:lnTo>
                    <a:pt x="155" y="145"/>
                  </a:lnTo>
                  <a:lnTo>
                    <a:pt x="155" y="167"/>
                  </a:lnTo>
                  <a:lnTo>
                    <a:pt x="144" y="279"/>
                  </a:lnTo>
                  <a:lnTo>
                    <a:pt x="100" y="368"/>
                  </a:lnTo>
                  <a:lnTo>
                    <a:pt x="44" y="435"/>
                  </a:lnTo>
                  <a:lnTo>
                    <a:pt x="33" y="446"/>
                  </a:lnTo>
                  <a:lnTo>
                    <a:pt x="33" y="479"/>
                  </a:lnTo>
                  <a:lnTo>
                    <a:pt x="44" y="479"/>
                  </a:lnTo>
                  <a:lnTo>
                    <a:pt x="78" y="457"/>
                  </a:lnTo>
                  <a:lnTo>
                    <a:pt x="122" y="390"/>
                  </a:lnTo>
                  <a:lnTo>
                    <a:pt x="166" y="290"/>
                  </a:lnTo>
                  <a:lnTo>
                    <a:pt x="189" y="16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45" name="Freeform 177"/>
            <p:cNvSpPr>
              <a:spLocks/>
            </p:cNvSpPr>
            <p:nvPr/>
          </p:nvSpPr>
          <p:spPr bwMode="auto">
            <a:xfrm>
              <a:off x="4228" y="16468"/>
              <a:ext cx="864" cy="735"/>
            </a:xfrm>
            <a:custGeom>
              <a:avLst/>
              <a:gdLst/>
              <a:ahLst/>
              <a:cxnLst>
                <a:cxn ang="0">
                  <a:pos x="89" y="634"/>
                </a:cxn>
                <a:cxn ang="0">
                  <a:pos x="77" y="690"/>
                </a:cxn>
                <a:cxn ang="0">
                  <a:pos x="133" y="735"/>
                </a:cxn>
                <a:cxn ang="0">
                  <a:pos x="166" y="724"/>
                </a:cxn>
                <a:cxn ang="0">
                  <a:pos x="188" y="690"/>
                </a:cxn>
                <a:cxn ang="0">
                  <a:pos x="199" y="657"/>
                </a:cxn>
                <a:cxn ang="0">
                  <a:pos x="210" y="590"/>
                </a:cxn>
                <a:cxn ang="0">
                  <a:pos x="233" y="490"/>
                </a:cxn>
                <a:cxn ang="0">
                  <a:pos x="277" y="311"/>
                </a:cxn>
                <a:cxn ang="0">
                  <a:pos x="288" y="267"/>
                </a:cxn>
                <a:cxn ang="0">
                  <a:pos x="299" y="233"/>
                </a:cxn>
                <a:cxn ang="0">
                  <a:pos x="388" y="122"/>
                </a:cxn>
                <a:cxn ang="0">
                  <a:pos x="565" y="33"/>
                </a:cxn>
                <a:cxn ang="0">
                  <a:pos x="621" y="55"/>
                </a:cxn>
                <a:cxn ang="0">
                  <a:pos x="643" y="156"/>
                </a:cxn>
                <a:cxn ang="0">
                  <a:pos x="610" y="345"/>
                </a:cxn>
                <a:cxn ang="0">
                  <a:pos x="532" y="556"/>
                </a:cxn>
                <a:cxn ang="0">
                  <a:pos x="554" y="679"/>
                </a:cxn>
                <a:cxn ang="0">
                  <a:pos x="621" y="724"/>
                </a:cxn>
                <a:cxn ang="0">
                  <a:pos x="731" y="712"/>
                </a:cxn>
                <a:cxn ang="0">
                  <a:pos x="842" y="579"/>
                </a:cxn>
                <a:cxn ang="0">
                  <a:pos x="864" y="467"/>
                </a:cxn>
                <a:cxn ang="0">
                  <a:pos x="831" y="479"/>
                </a:cxn>
                <a:cxn ang="0">
                  <a:pos x="787" y="601"/>
                </a:cxn>
                <a:cxn ang="0">
                  <a:pos x="665" y="690"/>
                </a:cxn>
                <a:cxn ang="0">
                  <a:pos x="621" y="668"/>
                </a:cxn>
                <a:cxn ang="0">
                  <a:pos x="632" y="601"/>
                </a:cxn>
                <a:cxn ang="0">
                  <a:pos x="654" y="523"/>
                </a:cxn>
                <a:cxn ang="0">
                  <a:pos x="709" y="356"/>
                </a:cxn>
                <a:cxn ang="0">
                  <a:pos x="754" y="178"/>
                </a:cxn>
                <a:cxn ang="0">
                  <a:pos x="665" y="22"/>
                </a:cxn>
                <a:cxn ang="0">
                  <a:pos x="465" y="22"/>
                </a:cxn>
                <a:cxn ang="0">
                  <a:pos x="344" y="100"/>
                </a:cxn>
                <a:cxn ang="0">
                  <a:pos x="310" y="100"/>
                </a:cxn>
                <a:cxn ang="0">
                  <a:pos x="244" y="22"/>
                </a:cxn>
                <a:cxn ang="0">
                  <a:pos x="166" y="0"/>
                </a:cxn>
                <a:cxn ang="0">
                  <a:pos x="89" y="33"/>
                </a:cxn>
                <a:cxn ang="0">
                  <a:pos x="55" y="78"/>
                </a:cxn>
                <a:cxn ang="0">
                  <a:pos x="11" y="222"/>
                </a:cxn>
                <a:cxn ang="0">
                  <a:pos x="0" y="256"/>
                </a:cxn>
                <a:cxn ang="0">
                  <a:pos x="33" y="267"/>
                </a:cxn>
                <a:cxn ang="0">
                  <a:pos x="44" y="245"/>
                </a:cxn>
                <a:cxn ang="0">
                  <a:pos x="77" y="133"/>
                </a:cxn>
                <a:cxn ang="0">
                  <a:pos x="166" y="33"/>
                </a:cxn>
                <a:cxn ang="0">
                  <a:pos x="199" y="55"/>
                </a:cxn>
                <a:cxn ang="0">
                  <a:pos x="210" y="178"/>
                </a:cxn>
                <a:cxn ang="0">
                  <a:pos x="188" y="245"/>
                </a:cxn>
              </a:cxnLst>
              <a:rect l="0" t="0" r="r" b="b"/>
              <a:pathLst>
                <a:path w="864" h="735">
                  <a:moveTo>
                    <a:pt x="100" y="612"/>
                  </a:moveTo>
                  <a:lnTo>
                    <a:pt x="89" y="634"/>
                  </a:lnTo>
                  <a:lnTo>
                    <a:pt x="89" y="679"/>
                  </a:lnTo>
                  <a:lnTo>
                    <a:pt x="77" y="690"/>
                  </a:lnTo>
                  <a:lnTo>
                    <a:pt x="89" y="712"/>
                  </a:lnTo>
                  <a:lnTo>
                    <a:pt x="133" y="735"/>
                  </a:lnTo>
                  <a:lnTo>
                    <a:pt x="144" y="735"/>
                  </a:lnTo>
                  <a:lnTo>
                    <a:pt x="166" y="724"/>
                  </a:lnTo>
                  <a:lnTo>
                    <a:pt x="177" y="701"/>
                  </a:lnTo>
                  <a:lnTo>
                    <a:pt x="188" y="690"/>
                  </a:lnTo>
                  <a:lnTo>
                    <a:pt x="188" y="679"/>
                  </a:lnTo>
                  <a:lnTo>
                    <a:pt x="199" y="657"/>
                  </a:lnTo>
                  <a:lnTo>
                    <a:pt x="199" y="623"/>
                  </a:lnTo>
                  <a:lnTo>
                    <a:pt x="210" y="590"/>
                  </a:lnTo>
                  <a:lnTo>
                    <a:pt x="222" y="568"/>
                  </a:lnTo>
                  <a:lnTo>
                    <a:pt x="233" y="490"/>
                  </a:lnTo>
                  <a:lnTo>
                    <a:pt x="255" y="423"/>
                  </a:lnTo>
                  <a:lnTo>
                    <a:pt x="277" y="311"/>
                  </a:lnTo>
                  <a:lnTo>
                    <a:pt x="288" y="289"/>
                  </a:lnTo>
                  <a:lnTo>
                    <a:pt x="288" y="267"/>
                  </a:lnTo>
                  <a:lnTo>
                    <a:pt x="299" y="245"/>
                  </a:lnTo>
                  <a:lnTo>
                    <a:pt x="299" y="233"/>
                  </a:lnTo>
                  <a:lnTo>
                    <a:pt x="332" y="178"/>
                  </a:lnTo>
                  <a:lnTo>
                    <a:pt x="388" y="122"/>
                  </a:lnTo>
                  <a:lnTo>
                    <a:pt x="465" y="66"/>
                  </a:lnTo>
                  <a:lnTo>
                    <a:pt x="565" y="33"/>
                  </a:lnTo>
                  <a:lnTo>
                    <a:pt x="598" y="44"/>
                  </a:lnTo>
                  <a:lnTo>
                    <a:pt x="621" y="55"/>
                  </a:lnTo>
                  <a:lnTo>
                    <a:pt x="643" y="100"/>
                  </a:lnTo>
                  <a:lnTo>
                    <a:pt x="643" y="156"/>
                  </a:lnTo>
                  <a:lnTo>
                    <a:pt x="632" y="245"/>
                  </a:lnTo>
                  <a:lnTo>
                    <a:pt x="610" y="345"/>
                  </a:lnTo>
                  <a:lnTo>
                    <a:pt x="565" y="456"/>
                  </a:lnTo>
                  <a:lnTo>
                    <a:pt x="532" y="556"/>
                  </a:lnTo>
                  <a:lnTo>
                    <a:pt x="532" y="646"/>
                  </a:lnTo>
                  <a:lnTo>
                    <a:pt x="554" y="679"/>
                  </a:lnTo>
                  <a:lnTo>
                    <a:pt x="576" y="701"/>
                  </a:lnTo>
                  <a:lnTo>
                    <a:pt x="621" y="724"/>
                  </a:lnTo>
                  <a:lnTo>
                    <a:pt x="654" y="735"/>
                  </a:lnTo>
                  <a:lnTo>
                    <a:pt x="731" y="712"/>
                  </a:lnTo>
                  <a:lnTo>
                    <a:pt x="798" y="646"/>
                  </a:lnTo>
                  <a:lnTo>
                    <a:pt x="842" y="579"/>
                  </a:lnTo>
                  <a:lnTo>
                    <a:pt x="864" y="512"/>
                  </a:lnTo>
                  <a:lnTo>
                    <a:pt x="864" y="467"/>
                  </a:lnTo>
                  <a:lnTo>
                    <a:pt x="842" y="467"/>
                  </a:lnTo>
                  <a:lnTo>
                    <a:pt x="831" y="479"/>
                  </a:lnTo>
                  <a:lnTo>
                    <a:pt x="820" y="501"/>
                  </a:lnTo>
                  <a:lnTo>
                    <a:pt x="787" y="601"/>
                  </a:lnTo>
                  <a:lnTo>
                    <a:pt x="731" y="668"/>
                  </a:lnTo>
                  <a:lnTo>
                    <a:pt x="665" y="690"/>
                  </a:lnTo>
                  <a:lnTo>
                    <a:pt x="643" y="690"/>
                  </a:lnTo>
                  <a:lnTo>
                    <a:pt x="621" y="668"/>
                  </a:lnTo>
                  <a:lnTo>
                    <a:pt x="621" y="646"/>
                  </a:lnTo>
                  <a:lnTo>
                    <a:pt x="632" y="601"/>
                  </a:lnTo>
                  <a:lnTo>
                    <a:pt x="643" y="568"/>
                  </a:lnTo>
                  <a:lnTo>
                    <a:pt x="654" y="523"/>
                  </a:lnTo>
                  <a:lnTo>
                    <a:pt x="676" y="445"/>
                  </a:lnTo>
                  <a:lnTo>
                    <a:pt x="709" y="356"/>
                  </a:lnTo>
                  <a:lnTo>
                    <a:pt x="743" y="256"/>
                  </a:lnTo>
                  <a:lnTo>
                    <a:pt x="754" y="178"/>
                  </a:lnTo>
                  <a:lnTo>
                    <a:pt x="731" y="78"/>
                  </a:lnTo>
                  <a:lnTo>
                    <a:pt x="665" y="22"/>
                  </a:lnTo>
                  <a:lnTo>
                    <a:pt x="565" y="0"/>
                  </a:lnTo>
                  <a:lnTo>
                    <a:pt x="465" y="22"/>
                  </a:lnTo>
                  <a:lnTo>
                    <a:pt x="399" y="55"/>
                  </a:lnTo>
                  <a:lnTo>
                    <a:pt x="344" y="100"/>
                  </a:lnTo>
                  <a:lnTo>
                    <a:pt x="321" y="144"/>
                  </a:lnTo>
                  <a:lnTo>
                    <a:pt x="310" y="100"/>
                  </a:lnTo>
                  <a:lnTo>
                    <a:pt x="288" y="66"/>
                  </a:lnTo>
                  <a:lnTo>
                    <a:pt x="244" y="22"/>
                  </a:lnTo>
                  <a:lnTo>
                    <a:pt x="210" y="11"/>
                  </a:lnTo>
                  <a:lnTo>
                    <a:pt x="166" y="0"/>
                  </a:lnTo>
                  <a:lnTo>
                    <a:pt x="133" y="11"/>
                  </a:lnTo>
                  <a:lnTo>
                    <a:pt x="89" y="33"/>
                  </a:lnTo>
                  <a:lnTo>
                    <a:pt x="66" y="55"/>
                  </a:lnTo>
                  <a:lnTo>
                    <a:pt x="55" y="78"/>
                  </a:lnTo>
                  <a:lnTo>
                    <a:pt x="55" y="89"/>
                  </a:lnTo>
                  <a:lnTo>
                    <a:pt x="11" y="222"/>
                  </a:lnTo>
                  <a:lnTo>
                    <a:pt x="0" y="245"/>
                  </a:lnTo>
                  <a:lnTo>
                    <a:pt x="0" y="256"/>
                  </a:lnTo>
                  <a:lnTo>
                    <a:pt x="11" y="267"/>
                  </a:lnTo>
                  <a:lnTo>
                    <a:pt x="33" y="267"/>
                  </a:lnTo>
                  <a:lnTo>
                    <a:pt x="33" y="256"/>
                  </a:lnTo>
                  <a:lnTo>
                    <a:pt x="44" y="245"/>
                  </a:lnTo>
                  <a:lnTo>
                    <a:pt x="44" y="233"/>
                  </a:lnTo>
                  <a:lnTo>
                    <a:pt x="77" y="133"/>
                  </a:lnTo>
                  <a:lnTo>
                    <a:pt x="111" y="66"/>
                  </a:lnTo>
                  <a:lnTo>
                    <a:pt x="166" y="33"/>
                  </a:lnTo>
                  <a:lnTo>
                    <a:pt x="188" y="44"/>
                  </a:lnTo>
                  <a:lnTo>
                    <a:pt x="199" y="55"/>
                  </a:lnTo>
                  <a:lnTo>
                    <a:pt x="210" y="78"/>
                  </a:lnTo>
                  <a:lnTo>
                    <a:pt x="210" y="178"/>
                  </a:lnTo>
                  <a:lnTo>
                    <a:pt x="199" y="200"/>
                  </a:lnTo>
                  <a:lnTo>
                    <a:pt x="188" y="245"/>
                  </a:lnTo>
                  <a:lnTo>
                    <a:pt x="100" y="6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46" name="Freeform 178"/>
            <p:cNvSpPr>
              <a:spLocks/>
            </p:cNvSpPr>
            <p:nvPr/>
          </p:nvSpPr>
          <p:spPr bwMode="auto">
            <a:xfrm>
              <a:off x="5237" y="15978"/>
              <a:ext cx="376" cy="1603"/>
            </a:xfrm>
            <a:custGeom>
              <a:avLst/>
              <a:gdLst/>
              <a:ahLst/>
              <a:cxnLst>
                <a:cxn ang="0">
                  <a:pos x="376" y="801"/>
                </a:cxn>
                <a:cxn ang="0">
                  <a:pos x="365" y="657"/>
                </a:cxn>
                <a:cxn ang="0">
                  <a:pos x="332" y="478"/>
                </a:cxn>
                <a:cxn ang="0">
                  <a:pos x="266" y="300"/>
                </a:cxn>
                <a:cxn ang="0">
                  <a:pos x="188" y="167"/>
                </a:cxn>
                <a:cxn ang="0">
                  <a:pos x="110" y="77"/>
                </a:cxn>
                <a:cxn ang="0">
                  <a:pos x="55" y="22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22"/>
                </a:cxn>
                <a:cxn ang="0">
                  <a:pos x="11" y="33"/>
                </a:cxn>
                <a:cxn ang="0">
                  <a:pos x="33" y="55"/>
                </a:cxn>
                <a:cxn ang="0">
                  <a:pos x="133" y="189"/>
                </a:cxn>
                <a:cxn ang="0">
                  <a:pos x="210" y="356"/>
                </a:cxn>
                <a:cxn ang="0">
                  <a:pos x="266" y="568"/>
                </a:cxn>
                <a:cxn ang="0">
                  <a:pos x="277" y="801"/>
                </a:cxn>
                <a:cxn ang="0">
                  <a:pos x="266" y="1002"/>
                </a:cxn>
                <a:cxn ang="0">
                  <a:pos x="221" y="1202"/>
                </a:cxn>
                <a:cxn ang="0">
                  <a:pos x="144" y="1392"/>
                </a:cxn>
                <a:cxn ang="0">
                  <a:pos x="22" y="1559"/>
                </a:cxn>
                <a:cxn ang="0">
                  <a:pos x="0" y="1581"/>
                </a:cxn>
                <a:cxn ang="0">
                  <a:pos x="0" y="1592"/>
                </a:cxn>
                <a:cxn ang="0">
                  <a:pos x="11" y="1603"/>
                </a:cxn>
                <a:cxn ang="0">
                  <a:pos x="22" y="1603"/>
                </a:cxn>
                <a:cxn ang="0">
                  <a:pos x="44" y="1592"/>
                </a:cxn>
                <a:cxn ang="0">
                  <a:pos x="144" y="1492"/>
                </a:cxn>
                <a:cxn ang="0">
                  <a:pos x="210" y="1403"/>
                </a:cxn>
                <a:cxn ang="0">
                  <a:pos x="277" y="1292"/>
                </a:cxn>
                <a:cxn ang="0">
                  <a:pos x="332" y="1113"/>
                </a:cxn>
                <a:cxn ang="0">
                  <a:pos x="365" y="946"/>
                </a:cxn>
                <a:cxn ang="0">
                  <a:pos x="376" y="801"/>
                </a:cxn>
              </a:cxnLst>
              <a:rect l="0" t="0" r="r" b="b"/>
              <a:pathLst>
                <a:path w="376" h="1603">
                  <a:moveTo>
                    <a:pt x="376" y="801"/>
                  </a:moveTo>
                  <a:lnTo>
                    <a:pt x="365" y="657"/>
                  </a:lnTo>
                  <a:lnTo>
                    <a:pt x="332" y="478"/>
                  </a:lnTo>
                  <a:lnTo>
                    <a:pt x="266" y="300"/>
                  </a:lnTo>
                  <a:lnTo>
                    <a:pt x="188" y="167"/>
                  </a:lnTo>
                  <a:lnTo>
                    <a:pt x="110" y="77"/>
                  </a:lnTo>
                  <a:lnTo>
                    <a:pt x="55" y="22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22"/>
                  </a:lnTo>
                  <a:lnTo>
                    <a:pt x="11" y="33"/>
                  </a:lnTo>
                  <a:lnTo>
                    <a:pt x="33" y="55"/>
                  </a:lnTo>
                  <a:lnTo>
                    <a:pt x="133" y="189"/>
                  </a:lnTo>
                  <a:lnTo>
                    <a:pt x="210" y="356"/>
                  </a:lnTo>
                  <a:lnTo>
                    <a:pt x="266" y="568"/>
                  </a:lnTo>
                  <a:lnTo>
                    <a:pt x="277" y="801"/>
                  </a:lnTo>
                  <a:lnTo>
                    <a:pt x="266" y="1002"/>
                  </a:lnTo>
                  <a:lnTo>
                    <a:pt x="221" y="1202"/>
                  </a:lnTo>
                  <a:lnTo>
                    <a:pt x="144" y="1392"/>
                  </a:lnTo>
                  <a:lnTo>
                    <a:pt x="22" y="1559"/>
                  </a:lnTo>
                  <a:lnTo>
                    <a:pt x="0" y="1581"/>
                  </a:lnTo>
                  <a:lnTo>
                    <a:pt x="0" y="1592"/>
                  </a:lnTo>
                  <a:lnTo>
                    <a:pt x="11" y="1603"/>
                  </a:lnTo>
                  <a:lnTo>
                    <a:pt x="22" y="1603"/>
                  </a:lnTo>
                  <a:lnTo>
                    <a:pt x="44" y="1592"/>
                  </a:lnTo>
                  <a:lnTo>
                    <a:pt x="144" y="1492"/>
                  </a:lnTo>
                  <a:lnTo>
                    <a:pt x="210" y="1403"/>
                  </a:lnTo>
                  <a:lnTo>
                    <a:pt x="277" y="1292"/>
                  </a:lnTo>
                  <a:lnTo>
                    <a:pt x="332" y="1113"/>
                  </a:lnTo>
                  <a:lnTo>
                    <a:pt x="365" y="946"/>
                  </a:lnTo>
                  <a:lnTo>
                    <a:pt x="376" y="8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47" name="Freeform 179"/>
            <p:cNvSpPr>
              <a:spLocks/>
            </p:cNvSpPr>
            <p:nvPr/>
          </p:nvSpPr>
          <p:spPr bwMode="auto">
            <a:xfrm>
              <a:off x="5902" y="17013"/>
              <a:ext cx="177" cy="167"/>
            </a:xfrm>
            <a:custGeom>
              <a:avLst/>
              <a:gdLst/>
              <a:ahLst/>
              <a:cxnLst>
                <a:cxn ang="0">
                  <a:pos x="177" y="78"/>
                </a:cxn>
                <a:cxn ang="0">
                  <a:pos x="166" y="45"/>
                </a:cxn>
                <a:cxn ang="0">
                  <a:pos x="155" y="23"/>
                </a:cxn>
                <a:cxn ang="0">
                  <a:pos x="122" y="0"/>
                </a:cxn>
                <a:cxn ang="0">
                  <a:pos x="55" y="0"/>
                </a:cxn>
                <a:cxn ang="0">
                  <a:pos x="11" y="45"/>
                </a:cxn>
                <a:cxn ang="0">
                  <a:pos x="0" y="78"/>
                </a:cxn>
                <a:cxn ang="0">
                  <a:pos x="11" y="112"/>
                </a:cxn>
                <a:cxn ang="0">
                  <a:pos x="33" y="145"/>
                </a:cxn>
                <a:cxn ang="0">
                  <a:pos x="55" y="156"/>
                </a:cxn>
                <a:cxn ang="0">
                  <a:pos x="88" y="167"/>
                </a:cxn>
                <a:cxn ang="0">
                  <a:pos x="122" y="156"/>
                </a:cxn>
                <a:cxn ang="0">
                  <a:pos x="144" y="145"/>
                </a:cxn>
                <a:cxn ang="0">
                  <a:pos x="166" y="112"/>
                </a:cxn>
                <a:cxn ang="0">
                  <a:pos x="177" y="78"/>
                </a:cxn>
              </a:cxnLst>
              <a:rect l="0" t="0" r="r" b="b"/>
              <a:pathLst>
                <a:path w="177" h="167">
                  <a:moveTo>
                    <a:pt x="177" y="78"/>
                  </a:moveTo>
                  <a:lnTo>
                    <a:pt x="166" y="45"/>
                  </a:lnTo>
                  <a:lnTo>
                    <a:pt x="155" y="23"/>
                  </a:lnTo>
                  <a:lnTo>
                    <a:pt x="122" y="0"/>
                  </a:lnTo>
                  <a:lnTo>
                    <a:pt x="55" y="0"/>
                  </a:lnTo>
                  <a:lnTo>
                    <a:pt x="11" y="45"/>
                  </a:lnTo>
                  <a:lnTo>
                    <a:pt x="0" y="78"/>
                  </a:lnTo>
                  <a:lnTo>
                    <a:pt x="11" y="112"/>
                  </a:lnTo>
                  <a:lnTo>
                    <a:pt x="33" y="145"/>
                  </a:lnTo>
                  <a:lnTo>
                    <a:pt x="55" y="156"/>
                  </a:lnTo>
                  <a:lnTo>
                    <a:pt x="88" y="167"/>
                  </a:lnTo>
                  <a:lnTo>
                    <a:pt x="122" y="156"/>
                  </a:lnTo>
                  <a:lnTo>
                    <a:pt x="144" y="145"/>
                  </a:lnTo>
                  <a:lnTo>
                    <a:pt x="166" y="112"/>
                  </a:lnTo>
                  <a:lnTo>
                    <a:pt x="177" y="7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548" name="Line 180"/>
            <p:cNvSpPr>
              <a:spLocks noChangeShapeType="1"/>
            </p:cNvSpPr>
            <p:nvPr/>
          </p:nvSpPr>
          <p:spPr bwMode="auto">
            <a:xfrm>
              <a:off x="803" y="18573"/>
              <a:ext cx="36379" cy="1"/>
            </a:xfrm>
            <a:prstGeom prst="line">
              <a:avLst/>
            </a:prstGeom>
            <a:noFill/>
            <a:ln w="67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effectLst>
                  <a:reflection blurRad="6350" stA="55000" endA="300" endPos="45500" dir="5400000" sy="-100000" algn="bl" rotWithShape="0"/>
                </a:effectLst>
              </a:rPr>
              <a:t>費</a:t>
            </a:r>
            <a:r>
              <a:rPr lang="zh-TW" altLang="en-US" dirty="0" smtClean="0">
                <a:effectLst>
                  <a:reflection blurRad="6350" stA="55000" endA="300" endPos="45500" dir="5400000" sy="-100000" algn="bl" rotWithShape="0"/>
                </a:effectLst>
              </a:rPr>
              <a:t>家的母雞</a:t>
            </a:r>
            <a:endParaRPr lang="en-US" altLang="zh-TW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080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Old hens never die … they just lay eggs!</a:t>
            </a:r>
          </a:p>
          <a:p>
            <a:pPr lvl="1"/>
            <a:r>
              <a:rPr lang="en-US" altLang="zh-TW" smtClean="0"/>
              <a:t>At </a:t>
            </a:r>
            <a:r>
              <a:rPr lang="en-US" altLang="zh-TW" dirty="0"/>
              <a:t>the beginning of Day 1, there is a hen.</a:t>
            </a:r>
          </a:p>
          <a:p>
            <a:pPr lvl="1"/>
            <a:r>
              <a:rPr lang="en-US" altLang="zh-TW" dirty="0"/>
              <a:t>Each hen lays an egg every 24 hours.</a:t>
            </a:r>
          </a:p>
          <a:p>
            <a:pPr lvl="1"/>
            <a:r>
              <a:rPr lang="en-US" altLang="zh-TW" dirty="0"/>
              <a:t>Each egg takes 24 hours to become a hen.</a:t>
            </a:r>
          </a:p>
          <a:p>
            <a:pPr lvl="1"/>
            <a:r>
              <a:rPr lang="en-US" altLang="zh-TW" i="1" dirty="0"/>
              <a:t>F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= the number of hens at the end of day </a:t>
            </a:r>
            <a:r>
              <a:rPr lang="en-US" altLang="zh-TW" i="1" dirty="0"/>
              <a:t>n</a:t>
            </a:r>
            <a:r>
              <a:rPr lang="en-US" altLang="zh-TW" dirty="0"/>
              <a:t>.</a:t>
            </a:r>
          </a:p>
          <a:p>
            <a:endParaRPr lang="en-US" altLang="zh-TW" smtClean="0"/>
          </a:p>
          <a:p>
            <a:r>
              <a:rPr lang="en-US" altLang="zh-TW" smtClean="0"/>
              <a:t>Give </a:t>
            </a:r>
            <a:r>
              <a:rPr lang="en-US" altLang="zh-TW" dirty="0"/>
              <a:t>an algorithm to compute </a:t>
            </a:r>
            <a:r>
              <a:rPr lang="en-US" altLang="zh-TW" i="1" dirty="0"/>
              <a:t>F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).</a:t>
            </a:r>
            <a:endParaRPr lang="en-US" altLang="zh-TW" i="1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3BE1B-EF14-41DE-9A72-A22822102E23}" type="slidenum">
              <a:rPr lang="zh-TW" altLang="en-US"/>
              <a:pPr/>
              <a:t>4</a:t>
            </a:fld>
            <a:endParaRPr lang="en-US" altLang="zh-TW"/>
          </a:p>
        </p:txBody>
      </p:sp>
      <p:pic>
        <p:nvPicPr>
          <p:cNvPr id="5" name="Picture 2" descr="http://www.robinkelly.co.nz/site/acupil/images/lfi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4725144"/>
            <a:ext cx="1638300" cy="1943100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5436096" y="6093296"/>
            <a:ext cx="1716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smtClean="0"/>
              <a:t>Leonardo Fibonacci</a:t>
            </a:r>
          </a:p>
          <a:p>
            <a:pPr algn="ctr"/>
            <a:r>
              <a:rPr lang="en-US" altLang="zh-TW" sz="1400" smtClean="0"/>
              <a:t>1170-1250</a:t>
            </a:r>
            <a:endParaRPr lang="zh-TW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548680"/>
            <a:ext cx="7851648" cy="1067544"/>
          </a:xfrm>
        </p:spPr>
        <p:txBody>
          <a:bodyPr/>
          <a:lstStyle/>
          <a:p>
            <a:pPr algn="l"/>
            <a:r>
              <a:rPr lang="zh-TW" altLang="en-US" dirty="0" smtClean="0"/>
              <a:t>遞迴式</a:t>
            </a:r>
            <a:endParaRPr lang="en-US" altLang="zh-TW" dirty="0"/>
          </a:p>
        </p:txBody>
      </p:sp>
      <p:sp>
        <p:nvSpPr>
          <p:cNvPr id="7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3C8CE-42A1-4A05-9BAF-7CE67D0FF422}" type="slidenum">
              <a:rPr lang="zh-TW" altLang="en-US"/>
              <a:pPr/>
              <a:t>40</a:t>
            </a:fld>
            <a:endParaRPr lang="en-US" altLang="zh-TW"/>
          </a:p>
        </p:txBody>
      </p:sp>
      <p:sp>
        <p:nvSpPr>
          <p:cNvPr id="1516176" name="Rectangle 656"/>
          <p:cNvSpPr>
            <a:spLocks noChangeArrowheads="1"/>
          </p:cNvSpPr>
          <p:nvPr/>
        </p:nvSpPr>
        <p:spPr bwMode="auto">
          <a:xfrm>
            <a:off x="1501775" y="4457700"/>
            <a:ext cx="531813" cy="93980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177" name="Rectangle 657"/>
          <p:cNvSpPr>
            <a:spLocks noChangeArrowheads="1"/>
          </p:cNvSpPr>
          <p:nvPr/>
        </p:nvSpPr>
        <p:spPr bwMode="auto">
          <a:xfrm rot="16200000">
            <a:off x="2769393" y="4212432"/>
            <a:ext cx="531813" cy="102235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178" name="Rectangle 658"/>
          <p:cNvSpPr>
            <a:spLocks noChangeArrowheads="1"/>
          </p:cNvSpPr>
          <p:nvPr/>
        </p:nvSpPr>
        <p:spPr bwMode="auto">
          <a:xfrm>
            <a:off x="3973513" y="4457700"/>
            <a:ext cx="939800" cy="1022350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179" name="Rectangle 659"/>
          <p:cNvSpPr>
            <a:spLocks noChangeArrowheads="1"/>
          </p:cNvSpPr>
          <p:nvPr/>
        </p:nvSpPr>
        <p:spPr bwMode="auto">
          <a:xfrm rot="-5400000">
            <a:off x="4854576" y="4805362"/>
            <a:ext cx="939800" cy="244475"/>
          </a:xfrm>
          <a:prstGeom prst="rect">
            <a:avLst/>
          </a:prstGeom>
          <a:gradFill rotWithShape="1">
            <a:gsLst>
              <a:gs pos="0">
                <a:srgbClr val="009900"/>
              </a:gs>
              <a:gs pos="100000">
                <a:srgbClr val="0099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180" name="Rectangle 660"/>
          <p:cNvSpPr>
            <a:spLocks noChangeArrowheads="1"/>
          </p:cNvSpPr>
          <p:nvPr/>
        </p:nvSpPr>
        <p:spPr bwMode="auto">
          <a:xfrm rot="-21600000">
            <a:off x="6037263" y="4457700"/>
            <a:ext cx="244475" cy="244475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181" name="Rectangle 661"/>
          <p:cNvSpPr>
            <a:spLocks noChangeArrowheads="1"/>
          </p:cNvSpPr>
          <p:nvPr/>
        </p:nvSpPr>
        <p:spPr bwMode="auto">
          <a:xfrm rot="-48600000">
            <a:off x="6702425" y="4262438"/>
            <a:ext cx="244475" cy="654050"/>
          </a:xfrm>
          <a:prstGeom prst="rect">
            <a:avLst/>
          </a:prstGeom>
          <a:gradFill rotWithShape="1">
            <a:gsLst>
              <a:gs pos="0">
                <a:srgbClr val="CC00CC"/>
              </a:gs>
              <a:gs pos="100000">
                <a:srgbClr val="CC00CC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187" name="Line 667"/>
          <p:cNvSpPr>
            <a:spLocks noChangeShapeType="1"/>
          </p:cNvSpPr>
          <p:nvPr/>
        </p:nvSpPr>
        <p:spPr bwMode="auto">
          <a:xfrm>
            <a:off x="2268538" y="4076700"/>
            <a:ext cx="0" cy="1800225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16188" name="Line 668"/>
          <p:cNvSpPr>
            <a:spLocks noChangeShapeType="1"/>
          </p:cNvSpPr>
          <p:nvPr/>
        </p:nvSpPr>
        <p:spPr bwMode="auto">
          <a:xfrm>
            <a:off x="3768725" y="4076700"/>
            <a:ext cx="0" cy="1800225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16189" name="Line 669"/>
          <p:cNvSpPr>
            <a:spLocks noChangeShapeType="1"/>
          </p:cNvSpPr>
          <p:nvPr/>
        </p:nvSpPr>
        <p:spPr bwMode="auto">
          <a:xfrm>
            <a:off x="5054600" y="4076700"/>
            <a:ext cx="0" cy="1800225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16190" name="Line 670"/>
          <p:cNvSpPr>
            <a:spLocks noChangeShapeType="1"/>
          </p:cNvSpPr>
          <p:nvPr/>
        </p:nvSpPr>
        <p:spPr bwMode="auto">
          <a:xfrm>
            <a:off x="5737225" y="4076700"/>
            <a:ext cx="0" cy="1800225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16191" name="Line 671"/>
          <p:cNvSpPr>
            <a:spLocks noChangeShapeType="1"/>
          </p:cNvSpPr>
          <p:nvPr/>
        </p:nvSpPr>
        <p:spPr bwMode="auto">
          <a:xfrm>
            <a:off x="6372225" y="4076700"/>
            <a:ext cx="0" cy="1800225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827584" y="2169673"/>
            <a:ext cx="7572998" cy="1331335"/>
            <a:chOff x="926" y="1577"/>
            <a:chExt cx="40364" cy="7096"/>
          </a:xfrm>
        </p:grpSpPr>
        <p:sp>
          <p:nvSpPr>
            <p:cNvPr id="57350" name="Freeform 6"/>
            <p:cNvSpPr>
              <a:spLocks/>
            </p:cNvSpPr>
            <p:nvPr/>
          </p:nvSpPr>
          <p:spPr bwMode="auto">
            <a:xfrm>
              <a:off x="3753" y="1652"/>
              <a:ext cx="1140" cy="1176"/>
            </a:xfrm>
            <a:custGeom>
              <a:avLst/>
              <a:gdLst/>
              <a:ahLst/>
              <a:cxnLst>
                <a:cxn ang="0">
                  <a:pos x="1140" y="12"/>
                </a:cxn>
                <a:cxn ang="0">
                  <a:pos x="1128" y="0"/>
                </a:cxn>
                <a:cxn ang="0">
                  <a:pos x="1115" y="0"/>
                </a:cxn>
                <a:cxn ang="0">
                  <a:pos x="1115" y="12"/>
                </a:cxn>
                <a:cxn ang="0">
                  <a:pos x="1103" y="25"/>
                </a:cxn>
                <a:cxn ang="0">
                  <a:pos x="991" y="150"/>
                </a:cxn>
                <a:cxn ang="0">
                  <a:pos x="966" y="113"/>
                </a:cxn>
                <a:cxn ang="0">
                  <a:pos x="917" y="62"/>
                </a:cxn>
                <a:cxn ang="0">
                  <a:pos x="830" y="25"/>
                </a:cxn>
                <a:cxn ang="0">
                  <a:pos x="719" y="0"/>
                </a:cxn>
                <a:cxn ang="0">
                  <a:pos x="508" y="37"/>
                </a:cxn>
                <a:cxn ang="0">
                  <a:pos x="309" y="150"/>
                </a:cxn>
                <a:cxn ang="0">
                  <a:pos x="148" y="313"/>
                </a:cxn>
                <a:cxn ang="0">
                  <a:pos x="49" y="513"/>
                </a:cxn>
                <a:cxn ang="0">
                  <a:pos x="0" y="738"/>
                </a:cxn>
                <a:cxn ang="0">
                  <a:pos x="24" y="889"/>
                </a:cxn>
                <a:cxn ang="0">
                  <a:pos x="86" y="1001"/>
                </a:cxn>
                <a:cxn ang="0">
                  <a:pos x="185" y="1101"/>
                </a:cxn>
                <a:cxn ang="0">
                  <a:pos x="297" y="1151"/>
                </a:cxn>
                <a:cxn ang="0">
                  <a:pos x="433" y="1176"/>
                </a:cxn>
                <a:cxn ang="0">
                  <a:pos x="570" y="1151"/>
                </a:cxn>
                <a:cxn ang="0">
                  <a:pos x="681" y="1101"/>
                </a:cxn>
                <a:cxn ang="0">
                  <a:pos x="781" y="1039"/>
                </a:cxn>
                <a:cxn ang="0">
                  <a:pos x="867" y="939"/>
                </a:cxn>
                <a:cxn ang="0">
                  <a:pos x="929" y="851"/>
                </a:cxn>
                <a:cxn ang="0">
                  <a:pos x="954" y="776"/>
                </a:cxn>
                <a:cxn ang="0">
                  <a:pos x="954" y="738"/>
                </a:cxn>
                <a:cxn ang="0">
                  <a:pos x="929" y="738"/>
                </a:cxn>
                <a:cxn ang="0">
                  <a:pos x="917" y="751"/>
                </a:cxn>
                <a:cxn ang="0">
                  <a:pos x="892" y="813"/>
                </a:cxn>
                <a:cxn ang="0">
                  <a:pos x="843" y="914"/>
                </a:cxn>
                <a:cxn ang="0">
                  <a:pos x="756" y="1001"/>
                </a:cxn>
                <a:cxn ang="0">
                  <a:pos x="657" y="1076"/>
                </a:cxn>
                <a:cxn ang="0">
                  <a:pos x="557" y="1114"/>
                </a:cxn>
                <a:cxn ang="0">
                  <a:pos x="458" y="1126"/>
                </a:cxn>
                <a:cxn ang="0">
                  <a:pos x="371" y="1114"/>
                </a:cxn>
                <a:cxn ang="0">
                  <a:pos x="285" y="1076"/>
                </a:cxn>
                <a:cxn ang="0">
                  <a:pos x="223" y="1014"/>
                </a:cxn>
                <a:cxn ang="0">
                  <a:pos x="173" y="926"/>
                </a:cxn>
                <a:cxn ang="0">
                  <a:pos x="148" y="788"/>
                </a:cxn>
                <a:cxn ang="0">
                  <a:pos x="161" y="688"/>
                </a:cxn>
                <a:cxn ang="0">
                  <a:pos x="185" y="551"/>
                </a:cxn>
                <a:cxn ang="0">
                  <a:pos x="247" y="400"/>
                </a:cxn>
                <a:cxn ang="0">
                  <a:pos x="347" y="250"/>
                </a:cxn>
                <a:cxn ang="0">
                  <a:pos x="458" y="150"/>
                </a:cxn>
                <a:cxn ang="0">
                  <a:pos x="595" y="75"/>
                </a:cxn>
                <a:cxn ang="0">
                  <a:pos x="731" y="50"/>
                </a:cxn>
                <a:cxn ang="0">
                  <a:pos x="843" y="75"/>
                </a:cxn>
                <a:cxn ang="0">
                  <a:pos x="929" y="138"/>
                </a:cxn>
                <a:cxn ang="0">
                  <a:pos x="979" y="238"/>
                </a:cxn>
                <a:cxn ang="0">
                  <a:pos x="991" y="363"/>
                </a:cxn>
                <a:cxn ang="0">
                  <a:pos x="991" y="463"/>
                </a:cxn>
                <a:cxn ang="0">
                  <a:pos x="1028" y="463"/>
                </a:cxn>
                <a:cxn ang="0">
                  <a:pos x="1028" y="450"/>
                </a:cxn>
                <a:cxn ang="0">
                  <a:pos x="1041" y="425"/>
                </a:cxn>
                <a:cxn ang="0">
                  <a:pos x="1140" y="12"/>
                </a:cxn>
              </a:cxnLst>
              <a:rect l="0" t="0" r="r" b="b"/>
              <a:pathLst>
                <a:path w="1140" h="1176">
                  <a:moveTo>
                    <a:pt x="1140" y="12"/>
                  </a:moveTo>
                  <a:lnTo>
                    <a:pt x="1128" y="0"/>
                  </a:lnTo>
                  <a:lnTo>
                    <a:pt x="1115" y="0"/>
                  </a:lnTo>
                  <a:lnTo>
                    <a:pt x="1115" y="12"/>
                  </a:lnTo>
                  <a:lnTo>
                    <a:pt x="1103" y="25"/>
                  </a:lnTo>
                  <a:lnTo>
                    <a:pt x="991" y="150"/>
                  </a:lnTo>
                  <a:lnTo>
                    <a:pt x="966" y="113"/>
                  </a:lnTo>
                  <a:lnTo>
                    <a:pt x="917" y="62"/>
                  </a:lnTo>
                  <a:lnTo>
                    <a:pt x="830" y="25"/>
                  </a:lnTo>
                  <a:lnTo>
                    <a:pt x="719" y="0"/>
                  </a:lnTo>
                  <a:lnTo>
                    <a:pt x="508" y="37"/>
                  </a:lnTo>
                  <a:lnTo>
                    <a:pt x="309" y="150"/>
                  </a:lnTo>
                  <a:lnTo>
                    <a:pt x="148" y="313"/>
                  </a:lnTo>
                  <a:lnTo>
                    <a:pt x="49" y="513"/>
                  </a:lnTo>
                  <a:lnTo>
                    <a:pt x="0" y="738"/>
                  </a:lnTo>
                  <a:lnTo>
                    <a:pt x="24" y="889"/>
                  </a:lnTo>
                  <a:lnTo>
                    <a:pt x="86" y="1001"/>
                  </a:lnTo>
                  <a:lnTo>
                    <a:pt x="185" y="1101"/>
                  </a:lnTo>
                  <a:lnTo>
                    <a:pt x="297" y="1151"/>
                  </a:lnTo>
                  <a:lnTo>
                    <a:pt x="433" y="1176"/>
                  </a:lnTo>
                  <a:lnTo>
                    <a:pt x="570" y="1151"/>
                  </a:lnTo>
                  <a:lnTo>
                    <a:pt x="681" y="1101"/>
                  </a:lnTo>
                  <a:lnTo>
                    <a:pt x="781" y="1039"/>
                  </a:lnTo>
                  <a:lnTo>
                    <a:pt x="867" y="939"/>
                  </a:lnTo>
                  <a:lnTo>
                    <a:pt x="929" y="851"/>
                  </a:lnTo>
                  <a:lnTo>
                    <a:pt x="954" y="776"/>
                  </a:lnTo>
                  <a:lnTo>
                    <a:pt x="954" y="738"/>
                  </a:lnTo>
                  <a:lnTo>
                    <a:pt x="929" y="738"/>
                  </a:lnTo>
                  <a:lnTo>
                    <a:pt x="917" y="751"/>
                  </a:lnTo>
                  <a:lnTo>
                    <a:pt x="892" y="813"/>
                  </a:lnTo>
                  <a:lnTo>
                    <a:pt x="843" y="914"/>
                  </a:lnTo>
                  <a:lnTo>
                    <a:pt x="756" y="1001"/>
                  </a:lnTo>
                  <a:lnTo>
                    <a:pt x="657" y="1076"/>
                  </a:lnTo>
                  <a:lnTo>
                    <a:pt x="557" y="1114"/>
                  </a:lnTo>
                  <a:lnTo>
                    <a:pt x="458" y="1126"/>
                  </a:lnTo>
                  <a:lnTo>
                    <a:pt x="371" y="1114"/>
                  </a:lnTo>
                  <a:lnTo>
                    <a:pt x="285" y="1076"/>
                  </a:lnTo>
                  <a:lnTo>
                    <a:pt x="223" y="1014"/>
                  </a:lnTo>
                  <a:lnTo>
                    <a:pt x="173" y="926"/>
                  </a:lnTo>
                  <a:lnTo>
                    <a:pt x="148" y="788"/>
                  </a:lnTo>
                  <a:lnTo>
                    <a:pt x="161" y="688"/>
                  </a:lnTo>
                  <a:lnTo>
                    <a:pt x="185" y="551"/>
                  </a:lnTo>
                  <a:lnTo>
                    <a:pt x="247" y="400"/>
                  </a:lnTo>
                  <a:lnTo>
                    <a:pt x="347" y="250"/>
                  </a:lnTo>
                  <a:lnTo>
                    <a:pt x="458" y="150"/>
                  </a:lnTo>
                  <a:lnTo>
                    <a:pt x="595" y="75"/>
                  </a:lnTo>
                  <a:lnTo>
                    <a:pt x="731" y="50"/>
                  </a:lnTo>
                  <a:lnTo>
                    <a:pt x="843" y="75"/>
                  </a:lnTo>
                  <a:lnTo>
                    <a:pt x="929" y="138"/>
                  </a:lnTo>
                  <a:lnTo>
                    <a:pt x="979" y="238"/>
                  </a:lnTo>
                  <a:lnTo>
                    <a:pt x="991" y="363"/>
                  </a:lnTo>
                  <a:lnTo>
                    <a:pt x="991" y="463"/>
                  </a:lnTo>
                  <a:lnTo>
                    <a:pt x="1028" y="463"/>
                  </a:lnTo>
                  <a:lnTo>
                    <a:pt x="1028" y="450"/>
                  </a:lnTo>
                  <a:lnTo>
                    <a:pt x="1041" y="425"/>
                  </a:lnTo>
                  <a:lnTo>
                    <a:pt x="1140" y="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51" name="Freeform 7"/>
            <p:cNvSpPr>
              <a:spLocks/>
            </p:cNvSpPr>
            <p:nvPr/>
          </p:nvSpPr>
          <p:spPr bwMode="auto">
            <a:xfrm>
              <a:off x="5091" y="1577"/>
              <a:ext cx="372" cy="1614"/>
            </a:xfrm>
            <a:custGeom>
              <a:avLst/>
              <a:gdLst/>
              <a:ahLst/>
              <a:cxnLst>
                <a:cxn ang="0">
                  <a:pos x="372" y="1602"/>
                </a:cxn>
                <a:cxn ang="0">
                  <a:pos x="360" y="1589"/>
                </a:cxn>
                <a:cxn ang="0">
                  <a:pos x="360" y="1577"/>
                </a:cxn>
                <a:cxn ang="0">
                  <a:pos x="335" y="1564"/>
                </a:cxn>
                <a:cxn ang="0">
                  <a:pos x="211" y="1402"/>
                </a:cxn>
                <a:cxn ang="0">
                  <a:pos x="137" y="1201"/>
                </a:cxn>
                <a:cxn ang="0">
                  <a:pos x="100" y="1001"/>
                </a:cxn>
                <a:cxn ang="0">
                  <a:pos x="87" y="813"/>
                </a:cxn>
                <a:cxn ang="0">
                  <a:pos x="100" y="601"/>
                </a:cxn>
                <a:cxn ang="0">
                  <a:pos x="149" y="400"/>
                </a:cxn>
                <a:cxn ang="0">
                  <a:pos x="224" y="213"/>
                </a:cxn>
                <a:cxn ang="0">
                  <a:pos x="347" y="50"/>
                </a:cxn>
                <a:cxn ang="0">
                  <a:pos x="360" y="37"/>
                </a:cxn>
                <a:cxn ang="0">
                  <a:pos x="360" y="25"/>
                </a:cxn>
                <a:cxn ang="0">
                  <a:pos x="372" y="25"/>
                </a:cxn>
                <a:cxn ang="0">
                  <a:pos x="347" y="0"/>
                </a:cxn>
                <a:cxn ang="0">
                  <a:pos x="323" y="25"/>
                </a:cxn>
                <a:cxn ang="0">
                  <a:pos x="248" y="87"/>
                </a:cxn>
                <a:cxn ang="0">
                  <a:pos x="174" y="188"/>
                </a:cxn>
                <a:cxn ang="0">
                  <a:pos x="100" y="313"/>
                </a:cxn>
                <a:cxn ang="0">
                  <a:pos x="38" y="488"/>
                </a:cxn>
                <a:cxn ang="0">
                  <a:pos x="0" y="663"/>
                </a:cxn>
                <a:cxn ang="0">
                  <a:pos x="0" y="951"/>
                </a:cxn>
                <a:cxn ang="0">
                  <a:pos x="38" y="1126"/>
                </a:cxn>
                <a:cxn ang="0">
                  <a:pos x="100" y="1314"/>
                </a:cxn>
                <a:cxn ang="0">
                  <a:pos x="174" y="1439"/>
                </a:cxn>
                <a:cxn ang="0">
                  <a:pos x="261" y="1539"/>
                </a:cxn>
                <a:cxn ang="0">
                  <a:pos x="323" y="1602"/>
                </a:cxn>
                <a:cxn ang="0">
                  <a:pos x="347" y="1614"/>
                </a:cxn>
                <a:cxn ang="0">
                  <a:pos x="360" y="1614"/>
                </a:cxn>
                <a:cxn ang="0">
                  <a:pos x="372" y="1602"/>
                </a:cxn>
              </a:cxnLst>
              <a:rect l="0" t="0" r="r" b="b"/>
              <a:pathLst>
                <a:path w="372" h="1614">
                  <a:moveTo>
                    <a:pt x="372" y="1602"/>
                  </a:moveTo>
                  <a:lnTo>
                    <a:pt x="360" y="1589"/>
                  </a:lnTo>
                  <a:lnTo>
                    <a:pt x="360" y="1577"/>
                  </a:lnTo>
                  <a:lnTo>
                    <a:pt x="335" y="1564"/>
                  </a:lnTo>
                  <a:lnTo>
                    <a:pt x="211" y="1402"/>
                  </a:lnTo>
                  <a:lnTo>
                    <a:pt x="137" y="1201"/>
                  </a:lnTo>
                  <a:lnTo>
                    <a:pt x="100" y="1001"/>
                  </a:lnTo>
                  <a:lnTo>
                    <a:pt x="87" y="813"/>
                  </a:lnTo>
                  <a:lnTo>
                    <a:pt x="100" y="601"/>
                  </a:lnTo>
                  <a:lnTo>
                    <a:pt x="149" y="400"/>
                  </a:lnTo>
                  <a:lnTo>
                    <a:pt x="224" y="213"/>
                  </a:lnTo>
                  <a:lnTo>
                    <a:pt x="347" y="50"/>
                  </a:lnTo>
                  <a:lnTo>
                    <a:pt x="360" y="37"/>
                  </a:lnTo>
                  <a:lnTo>
                    <a:pt x="360" y="25"/>
                  </a:lnTo>
                  <a:lnTo>
                    <a:pt x="372" y="25"/>
                  </a:lnTo>
                  <a:lnTo>
                    <a:pt x="347" y="0"/>
                  </a:lnTo>
                  <a:lnTo>
                    <a:pt x="323" y="25"/>
                  </a:lnTo>
                  <a:lnTo>
                    <a:pt x="248" y="87"/>
                  </a:lnTo>
                  <a:lnTo>
                    <a:pt x="174" y="188"/>
                  </a:lnTo>
                  <a:lnTo>
                    <a:pt x="100" y="313"/>
                  </a:lnTo>
                  <a:lnTo>
                    <a:pt x="38" y="488"/>
                  </a:lnTo>
                  <a:lnTo>
                    <a:pt x="0" y="663"/>
                  </a:lnTo>
                  <a:lnTo>
                    <a:pt x="0" y="951"/>
                  </a:lnTo>
                  <a:lnTo>
                    <a:pt x="38" y="1126"/>
                  </a:lnTo>
                  <a:lnTo>
                    <a:pt x="100" y="1314"/>
                  </a:lnTo>
                  <a:lnTo>
                    <a:pt x="174" y="1439"/>
                  </a:lnTo>
                  <a:lnTo>
                    <a:pt x="261" y="1539"/>
                  </a:lnTo>
                  <a:lnTo>
                    <a:pt x="323" y="1602"/>
                  </a:lnTo>
                  <a:lnTo>
                    <a:pt x="347" y="1614"/>
                  </a:lnTo>
                  <a:lnTo>
                    <a:pt x="360" y="1614"/>
                  </a:lnTo>
                  <a:lnTo>
                    <a:pt x="372" y="160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52" name="Freeform 8"/>
            <p:cNvSpPr>
              <a:spLocks noEditPoints="1"/>
            </p:cNvSpPr>
            <p:nvPr/>
          </p:nvSpPr>
          <p:spPr bwMode="auto">
            <a:xfrm>
              <a:off x="5600" y="1727"/>
              <a:ext cx="421" cy="1076"/>
            </a:xfrm>
            <a:custGeom>
              <a:avLst/>
              <a:gdLst/>
              <a:ahLst/>
              <a:cxnLst>
                <a:cxn ang="0">
                  <a:pos x="396" y="25"/>
                </a:cxn>
                <a:cxn ang="0">
                  <a:pos x="310" y="0"/>
                </a:cxn>
                <a:cxn ang="0">
                  <a:pos x="260" y="113"/>
                </a:cxn>
                <a:cxn ang="0">
                  <a:pos x="297" y="138"/>
                </a:cxn>
                <a:cxn ang="0">
                  <a:pos x="396" y="88"/>
                </a:cxn>
                <a:cxn ang="0">
                  <a:pos x="285" y="663"/>
                </a:cxn>
                <a:cxn ang="0">
                  <a:pos x="297" y="613"/>
                </a:cxn>
                <a:cxn ang="0">
                  <a:pos x="334" y="526"/>
                </a:cxn>
                <a:cxn ang="0">
                  <a:pos x="310" y="400"/>
                </a:cxn>
                <a:cxn ang="0">
                  <a:pos x="210" y="350"/>
                </a:cxn>
                <a:cxn ang="0">
                  <a:pos x="24" y="501"/>
                </a:cxn>
                <a:cxn ang="0">
                  <a:pos x="0" y="613"/>
                </a:cxn>
                <a:cxn ang="0">
                  <a:pos x="37" y="601"/>
                </a:cxn>
                <a:cxn ang="0">
                  <a:pos x="86" y="463"/>
                </a:cxn>
                <a:cxn ang="0">
                  <a:pos x="198" y="388"/>
                </a:cxn>
                <a:cxn ang="0">
                  <a:pos x="235" y="400"/>
                </a:cxn>
                <a:cxn ang="0">
                  <a:pos x="248" y="438"/>
                </a:cxn>
                <a:cxn ang="0">
                  <a:pos x="235" y="501"/>
                </a:cxn>
                <a:cxn ang="0">
                  <a:pos x="210" y="576"/>
                </a:cxn>
                <a:cxn ang="0">
                  <a:pos x="111" y="826"/>
                </a:cxn>
                <a:cxn ang="0">
                  <a:pos x="86" y="889"/>
                </a:cxn>
                <a:cxn ang="0">
                  <a:pos x="74" y="951"/>
                </a:cxn>
                <a:cxn ang="0">
                  <a:pos x="124" y="1051"/>
                </a:cxn>
                <a:cxn ang="0">
                  <a:pos x="210" y="1076"/>
                </a:cxn>
                <a:cxn ang="0">
                  <a:pos x="347" y="1001"/>
                </a:cxn>
                <a:cxn ang="0">
                  <a:pos x="409" y="864"/>
                </a:cxn>
                <a:cxn ang="0">
                  <a:pos x="421" y="826"/>
                </a:cxn>
                <a:cxn ang="0">
                  <a:pos x="384" y="814"/>
                </a:cxn>
                <a:cxn ang="0">
                  <a:pos x="372" y="851"/>
                </a:cxn>
                <a:cxn ang="0">
                  <a:pos x="334" y="939"/>
                </a:cxn>
                <a:cxn ang="0">
                  <a:pos x="285" y="1014"/>
                </a:cxn>
                <a:cxn ang="0">
                  <a:pos x="210" y="1051"/>
                </a:cxn>
                <a:cxn ang="0">
                  <a:pos x="173" y="1026"/>
                </a:cxn>
                <a:cxn ang="0">
                  <a:pos x="186" y="951"/>
                </a:cxn>
                <a:cxn ang="0">
                  <a:pos x="198" y="876"/>
                </a:cxn>
                <a:cxn ang="0">
                  <a:pos x="285" y="663"/>
                </a:cxn>
              </a:cxnLst>
              <a:rect l="0" t="0" r="r" b="b"/>
              <a:pathLst>
                <a:path w="421" h="1076">
                  <a:moveTo>
                    <a:pt x="409" y="50"/>
                  </a:moveTo>
                  <a:lnTo>
                    <a:pt x="396" y="25"/>
                  </a:lnTo>
                  <a:lnTo>
                    <a:pt x="372" y="0"/>
                  </a:lnTo>
                  <a:lnTo>
                    <a:pt x="310" y="0"/>
                  </a:lnTo>
                  <a:lnTo>
                    <a:pt x="260" y="50"/>
                  </a:lnTo>
                  <a:lnTo>
                    <a:pt x="260" y="113"/>
                  </a:lnTo>
                  <a:lnTo>
                    <a:pt x="272" y="125"/>
                  </a:lnTo>
                  <a:lnTo>
                    <a:pt x="297" y="138"/>
                  </a:lnTo>
                  <a:lnTo>
                    <a:pt x="347" y="138"/>
                  </a:lnTo>
                  <a:lnTo>
                    <a:pt x="396" y="88"/>
                  </a:lnTo>
                  <a:lnTo>
                    <a:pt x="409" y="50"/>
                  </a:lnTo>
                  <a:close/>
                  <a:moveTo>
                    <a:pt x="285" y="663"/>
                  </a:moveTo>
                  <a:lnTo>
                    <a:pt x="297" y="638"/>
                  </a:lnTo>
                  <a:lnTo>
                    <a:pt x="297" y="613"/>
                  </a:lnTo>
                  <a:lnTo>
                    <a:pt x="310" y="601"/>
                  </a:lnTo>
                  <a:lnTo>
                    <a:pt x="334" y="526"/>
                  </a:lnTo>
                  <a:lnTo>
                    <a:pt x="334" y="438"/>
                  </a:lnTo>
                  <a:lnTo>
                    <a:pt x="310" y="400"/>
                  </a:lnTo>
                  <a:lnTo>
                    <a:pt x="285" y="375"/>
                  </a:lnTo>
                  <a:lnTo>
                    <a:pt x="210" y="350"/>
                  </a:lnTo>
                  <a:lnTo>
                    <a:pt x="124" y="375"/>
                  </a:lnTo>
                  <a:lnTo>
                    <a:pt x="24" y="501"/>
                  </a:lnTo>
                  <a:lnTo>
                    <a:pt x="0" y="563"/>
                  </a:lnTo>
                  <a:lnTo>
                    <a:pt x="0" y="613"/>
                  </a:lnTo>
                  <a:lnTo>
                    <a:pt x="24" y="613"/>
                  </a:lnTo>
                  <a:lnTo>
                    <a:pt x="37" y="601"/>
                  </a:lnTo>
                  <a:lnTo>
                    <a:pt x="37" y="588"/>
                  </a:lnTo>
                  <a:lnTo>
                    <a:pt x="86" y="463"/>
                  </a:lnTo>
                  <a:lnTo>
                    <a:pt x="148" y="400"/>
                  </a:lnTo>
                  <a:lnTo>
                    <a:pt x="198" y="388"/>
                  </a:lnTo>
                  <a:lnTo>
                    <a:pt x="223" y="388"/>
                  </a:lnTo>
                  <a:lnTo>
                    <a:pt x="235" y="400"/>
                  </a:lnTo>
                  <a:lnTo>
                    <a:pt x="235" y="413"/>
                  </a:lnTo>
                  <a:lnTo>
                    <a:pt x="248" y="438"/>
                  </a:lnTo>
                  <a:lnTo>
                    <a:pt x="235" y="476"/>
                  </a:lnTo>
                  <a:lnTo>
                    <a:pt x="235" y="501"/>
                  </a:lnTo>
                  <a:lnTo>
                    <a:pt x="223" y="526"/>
                  </a:lnTo>
                  <a:lnTo>
                    <a:pt x="210" y="576"/>
                  </a:lnTo>
                  <a:lnTo>
                    <a:pt x="136" y="751"/>
                  </a:lnTo>
                  <a:lnTo>
                    <a:pt x="111" y="826"/>
                  </a:lnTo>
                  <a:lnTo>
                    <a:pt x="99" y="851"/>
                  </a:lnTo>
                  <a:lnTo>
                    <a:pt x="86" y="889"/>
                  </a:lnTo>
                  <a:lnTo>
                    <a:pt x="86" y="926"/>
                  </a:lnTo>
                  <a:lnTo>
                    <a:pt x="74" y="951"/>
                  </a:lnTo>
                  <a:lnTo>
                    <a:pt x="99" y="1026"/>
                  </a:lnTo>
                  <a:lnTo>
                    <a:pt x="124" y="1051"/>
                  </a:lnTo>
                  <a:lnTo>
                    <a:pt x="161" y="1076"/>
                  </a:lnTo>
                  <a:lnTo>
                    <a:pt x="210" y="1076"/>
                  </a:lnTo>
                  <a:lnTo>
                    <a:pt x="285" y="1051"/>
                  </a:lnTo>
                  <a:lnTo>
                    <a:pt x="347" y="1001"/>
                  </a:lnTo>
                  <a:lnTo>
                    <a:pt x="384" y="926"/>
                  </a:lnTo>
                  <a:lnTo>
                    <a:pt x="409" y="864"/>
                  </a:lnTo>
                  <a:lnTo>
                    <a:pt x="421" y="839"/>
                  </a:lnTo>
                  <a:lnTo>
                    <a:pt x="421" y="826"/>
                  </a:lnTo>
                  <a:lnTo>
                    <a:pt x="409" y="814"/>
                  </a:lnTo>
                  <a:lnTo>
                    <a:pt x="384" y="814"/>
                  </a:lnTo>
                  <a:lnTo>
                    <a:pt x="384" y="826"/>
                  </a:lnTo>
                  <a:lnTo>
                    <a:pt x="372" y="851"/>
                  </a:lnTo>
                  <a:lnTo>
                    <a:pt x="359" y="901"/>
                  </a:lnTo>
                  <a:lnTo>
                    <a:pt x="334" y="939"/>
                  </a:lnTo>
                  <a:lnTo>
                    <a:pt x="310" y="989"/>
                  </a:lnTo>
                  <a:lnTo>
                    <a:pt x="285" y="1014"/>
                  </a:lnTo>
                  <a:lnTo>
                    <a:pt x="248" y="1039"/>
                  </a:lnTo>
                  <a:lnTo>
                    <a:pt x="210" y="1051"/>
                  </a:lnTo>
                  <a:lnTo>
                    <a:pt x="186" y="1039"/>
                  </a:lnTo>
                  <a:lnTo>
                    <a:pt x="173" y="1026"/>
                  </a:lnTo>
                  <a:lnTo>
                    <a:pt x="173" y="964"/>
                  </a:lnTo>
                  <a:lnTo>
                    <a:pt x="186" y="951"/>
                  </a:lnTo>
                  <a:lnTo>
                    <a:pt x="186" y="914"/>
                  </a:lnTo>
                  <a:lnTo>
                    <a:pt x="198" y="876"/>
                  </a:lnTo>
                  <a:lnTo>
                    <a:pt x="223" y="826"/>
                  </a:lnTo>
                  <a:lnTo>
                    <a:pt x="285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53" name="Freeform 9"/>
            <p:cNvSpPr>
              <a:spLocks/>
            </p:cNvSpPr>
            <p:nvPr/>
          </p:nvSpPr>
          <p:spPr bwMode="auto">
            <a:xfrm>
              <a:off x="6244" y="2616"/>
              <a:ext cx="186" cy="488"/>
            </a:xfrm>
            <a:custGeom>
              <a:avLst/>
              <a:gdLst/>
              <a:ahLst/>
              <a:cxnLst>
                <a:cxn ang="0">
                  <a:pos x="186" y="175"/>
                </a:cxn>
                <a:cxn ang="0">
                  <a:pos x="174" y="112"/>
                </a:cxn>
                <a:cxn ang="0">
                  <a:pos x="161" y="62"/>
                </a:cxn>
                <a:cxn ang="0">
                  <a:pos x="112" y="12"/>
                </a:cxn>
                <a:cxn ang="0">
                  <a:pos x="75" y="0"/>
                </a:cxn>
                <a:cxn ang="0">
                  <a:pos x="37" y="12"/>
                </a:cxn>
                <a:cxn ang="0">
                  <a:pos x="13" y="25"/>
                </a:cxn>
                <a:cxn ang="0">
                  <a:pos x="0" y="62"/>
                </a:cxn>
                <a:cxn ang="0">
                  <a:pos x="0" y="125"/>
                </a:cxn>
                <a:cxn ang="0">
                  <a:pos x="13" y="150"/>
                </a:cxn>
                <a:cxn ang="0">
                  <a:pos x="37" y="162"/>
                </a:cxn>
                <a:cxn ang="0">
                  <a:pos x="75" y="175"/>
                </a:cxn>
                <a:cxn ang="0">
                  <a:pos x="112" y="175"/>
                </a:cxn>
                <a:cxn ang="0">
                  <a:pos x="137" y="150"/>
                </a:cxn>
                <a:cxn ang="0">
                  <a:pos x="149" y="162"/>
                </a:cxn>
                <a:cxn ang="0">
                  <a:pos x="149" y="175"/>
                </a:cxn>
                <a:cxn ang="0">
                  <a:pos x="124" y="287"/>
                </a:cxn>
                <a:cxn ang="0">
                  <a:pos x="87" y="375"/>
                </a:cxn>
                <a:cxn ang="0">
                  <a:pos x="37" y="438"/>
                </a:cxn>
                <a:cxn ang="0">
                  <a:pos x="25" y="450"/>
                </a:cxn>
                <a:cxn ang="0">
                  <a:pos x="25" y="488"/>
                </a:cxn>
                <a:cxn ang="0">
                  <a:pos x="37" y="488"/>
                </a:cxn>
                <a:cxn ang="0">
                  <a:pos x="62" y="463"/>
                </a:cxn>
                <a:cxn ang="0">
                  <a:pos x="112" y="400"/>
                </a:cxn>
                <a:cxn ang="0">
                  <a:pos x="161" y="300"/>
                </a:cxn>
                <a:cxn ang="0">
                  <a:pos x="186" y="175"/>
                </a:cxn>
              </a:cxnLst>
              <a:rect l="0" t="0" r="r" b="b"/>
              <a:pathLst>
                <a:path w="186" h="488">
                  <a:moveTo>
                    <a:pt x="186" y="175"/>
                  </a:moveTo>
                  <a:lnTo>
                    <a:pt x="174" y="112"/>
                  </a:lnTo>
                  <a:lnTo>
                    <a:pt x="161" y="62"/>
                  </a:lnTo>
                  <a:lnTo>
                    <a:pt x="112" y="12"/>
                  </a:lnTo>
                  <a:lnTo>
                    <a:pt x="75" y="0"/>
                  </a:lnTo>
                  <a:lnTo>
                    <a:pt x="37" y="12"/>
                  </a:lnTo>
                  <a:lnTo>
                    <a:pt x="13" y="25"/>
                  </a:lnTo>
                  <a:lnTo>
                    <a:pt x="0" y="62"/>
                  </a:lnTo>
                  <a:lnTo>
                    <a:pt x="0" y="125"/>
                  </a:lnTo>
                  <a:lnTo>
                    <a:pt x="13" y="150"/>
                  </a:lnTo>
                  <a:lnTo>
                    <a:pt x="37" y="162"/>
                  </a:lnTo>
                  <a:lnTo>
                    <a:pt x="75" y="175"/>
                  </a:lnTo>
                  <a:lnTo>
                    <a:pt x="112" y="175"/>
                  </a:lnTo>
                  <a:lnTo>
                    <a:pt x="137" y="150"/>
                  </a:lnTo>
                  <a:lnTo>
                    <a:pt x="149" y="162"/>
                  </a:lnTo>
                  <a:lnTo>
                    <a:pt x="149" y="175"/>
                  </a:lnTo>
                  <a:lnTo>
                    <a:pt x="124" y="287"/>
                  </a:lnTo>
                  <a:lnTo>
                    <a:pt x="87" y="375"/>
                  </a:lnTo>
                  <a:lnTo>
                    <a:pt x="37" y="438"/>
                  </a:lnTo>
                  <a:lnTo>
                    <a:pt x="25" y="450"/>
                  </a:lnTo>
                  <a:lnTo>
                    <a:pt x="25" y="488"/>
                  </a:lnTo>
                  <a:lnTo>
                    <a:pt x="37" y="488"/>
                  </a:lnTo>
                  <a:lnTo>
                    <a:pt x="62" y="463"/>
                  </a:lnTo>
                  <a:lnTo>
                    <a:pt x="112" y="400"/>
                  </a:lnTo>
                  <a:lnTo>
                    <a:pt x="161" y="300"/>
                  </a:lnTo>
                  <a:lnTo>
                    <a:pt x="186" y="1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54" name="Freeform 10"/>
            <p:cNvSpPr>
              <a:spLocks noEditPoints="1"/>
            </p:cNvSpPr>
            <p:nvPr/>
          </p:nvSpPr>
          <p:spPr bwMode="auto">
            <a:xfrm>
              <a:off x="6777" y="1727"/>
              <a:ext cx="657" cy="1389"/>
            </a:xfrm>
            <a:custGeom>
              <a:avLst/>
              <a:gdLst/>
              <a:ahLst/>
              <a:cxnLst>
                <a:cxn ang="0">
                  <a:pos x="657" y="50"/>
                </a:cxn>
                <a:cxn ang="0">
                  <a:pos x="657" y="25"/>
                </a:cxn>
                <a:cxn ang="0">
                  <a:pos x="645" y="12"/>
                </a:cxn>
                <a:cxn ang="0">
                  <a:pos x="620" y="0"/>
                </a:cxn>
                <a:cxn ang="0">
                  <a:pos x="571" y="0"/>
                </a:cxn>
                <a:cxn ang="0">
                  <a:pos x="521" y="50"/>
                </a:cxn>
                <a:cxn ang="0">
                  <a:pos x="509" y="88"/>
                </a:cxn>
                <a:cxn ang="0">
                  <a:pos x="521" y="113"/>
                </a:cxn>
                <a:cxn ang="0">
                  <a:pos x="546" y="138"/>
                </a:cxn>
                <a:cxn ang="0">
                  <a:pos x="608" y="138"/>
                </a:cxn>
                <a:cxn ang="0">
                  <a:pos x="657" y="88"/>
                </a:cxn>
                <a:cxn ang="0">
                  <a:pos x="657" y="50"/>
                </a:cxn>
                <a:cxn ang="0">
                  <a:pos x="335" y="1139"/>
                </a:cxn>
                <a:cxn ang="0">
                  <a:pos x="298" y="1252"/>
                </a:cxn>
                <a:cxn ang="0">
                  <a:pos x="223" y="1327"/>
                </a:cxn>
                <a:cxn ang="0">
                  <a:pos x="137" y="1364"/>
                </a:cxn>
                <a:cxn ang="0">
                  <a:pos x="124" y="1364"/>
                </a:cxn>
                <a:cxn ang="0">
                  <a:pos x="112" y="1352"/>
                </a:cxn>
                <a:cxn ang="0">
                  <a:pos x="75" y="1339"/>
                </a:cxn>
                <a:cxn ang="0">
                  <a:pos x="112" y="1327"/>
                </a:cxn>
                <a:cxn ang="0">
                  <a:pos x="137" y="1314"/>
                </a:cxn>
                <a:cxn ang="0">
                  <a:pos x="149" y="1289"/>
                </a:cxn>
                <a:cxn ang="0">
                  <a:pos x="149" y="1239"/>
                </a:cxn>
                <a:cxn ang="0">
                  <a:pos x="124" y="1214"/>
                </a:cxn>
                <a:cxn ang="0">
                  <a:pos x="87" y="1202"/>
                </a:cxn>
                <a:cxn ang="0">
                  <a:pos x="62" y="1202"/>
                </a:cxn>
                <a:cxn ang="0">
                  <a:pos x="38" y="1214"/>
                </a:cxn>
                <a:cxn ang="0">
                  <a:pos x="0" y="1289"/>
                </a:cxn>
                <a:cxn ang="0">
                  <a:pos x="13" y="1327"/>
                </a:cxn>
                <a:cxn ang="0">
                  <a:pos x="25" y="1352"/>
                </a:cxn>
                <a:cxn ang="0">
                  <a:pos x="62" y="1377"/>
                </a:cxn>
                <a:cxn ang="0">
                  <a:pos x="100" y="1389"/>
                </a:cxn>
                <a:cxn ang="0">
                  <a:pos x="149" y="1389"/>
                </a:cxn>
                <a:cxn ang="0">
                  <a:pos x="236" y="1377"/>
                </a:cxn>
                <a:cxn ang="0">
                  <a:pos x="323" y="1327"/>
                </a:cxn>
                <a:cxn ang="0">
                  <a:pos x="397" y="1252"/>
                </a:cxn>
                <a:cxn ang="0">
                  <a:pos x="447" y="1151"/>
                </a:cxn>
                <a:cxn ang="0">
                  <a:pos x="595" y="563"/>
                </a:cxn>
                <a:cxn ang="0">
                  <a:pos x="595" y="463"/>
                </a:cxn>
                <a:cxn ang="0">
                  <a:pos x="583" y="426"/>
                </a:cxn>
                <a:cxn ang="0">
                  <a:pos x="558" y="388"/>
                </a:cxn>
                <a:cxn ang="0">
                  <a:pos x="521" y="363"/>
                </a:cxn>
                <a:cxn ang="0">
                  <a:pos x="496" y="350"/>
                </a:cxn>
                <a:cxn ang="0">
                  <a:pos x="459" y="350"/>
                </a:cxn>
                <a:cxn ang="0">
                  <a:pos x="372" y="375"/>
                </a:cxn>
                <a:cxn ang="0">
                  <a:pos x="298" y="438"/>
                </a:cxn>
                <a:cxn ang="0">
                  <a:pos x="248" y="501"/>
                </a:cxn>
                <a:cxn ang="0">
                  <a:pos x="211" y="563"/>
                </a:cxn>
                <a:cxn ang="0">
                  <a:pos x="199" y="601"/>
                </a:cxn>
                <a:cxn ang="0">
                  <a:pos x="199" y="613"/>
                </a:cxn>
                <a:cxn ang="0">
                  <a:pos x="236" y="613"/>
                </a:cxn>
                <a:cxn ang="0">
                  <a:pos x="236" y="601"/>
                </a:cxn>
                <a:cxn ang="0">
                  <a:pos x="248" y="588"/>
                </a:cxn>
                <a:cxn ang="0">
                  <a:pos x="298" y="488"/>
                </a:cxn>
                <a:cxn ang="0">
                  <a:pos x="372" y="413"/>
                </a:cxn>
                <a:cxn ang="0">
                  <a:pos x="447" y="388"/>
                </a:cxn>
                <a:cxn ang="0">
                  <a:pos x="471" y="388"/>
                </a:cxn>
                <a:cxn ang="0">
                  <a:pos x="484" y="400"/>
                </a:cxn>
                <a:cxn ang="0">
                  <a:pos x="496" y="426"/>
                </a:cxn>
                <a:cxn ang="0">
                  <a:pos x="496" y="513"/>
                </a:cxn>
                <a:cxn ang="0">
                  <a:pos x="484" y="538"/>
                </a:cxn>
                <a:cxn ang="0">
                  <a:pos x="335" y="1139"/>
                </a:cxn>
              </a:cxnLst>
              <a:rect l="0" t="0" r="r" b="b"/>
              <a:pathLst>
                <a:path w="657" h="1389">
                  <a:moveTo>
                    <a:pt x="657" y="50"/>
                  </a:moveTo>
                  <a:lnTo>
                    <a:pt x="657" y="25"/>
                  </a:lnTo>
                  <a:lnTo>
                    <a:pt x="645" y="12"/>
                  </a:lnTo>
                  <a:lnTo>
                    <a:pt x="620" y="0"/>
                  </a:lnTo>
                  <a:lnTo>
                    <a:pt x="571" y="0"/>
                  </a:lnTo>
                  <a:lnTo>
                    <a:pt x="521" y="50"/>
                  </a:lnTo>
                  <a:lnTo>
                    <a:pt x="509" y="88"/>
                  </a:lnTo>
                  <a:lnTo>
                    <a:pt x="521" y="113"/>
                  </a:lnTo>
                  <a:lnTo>
                    <a:pt x="546" y="138"/>
                  </a:lnTo>
                  <a:lnTo>
                    <a:pt x="608" y="138"/>
                  </a:lnTo>
                  <a:lnTo>
                    <a:pt x="657" y="88"/>
                  </a:lnTo>
                  <a:lnTo>
                    <a:pt x="657" y="50"/>
                  </a:lnTo>
                  <a:close/>
                  <a:moveTo>
                    <a:pt x="335" y="1139"/>
                  </a:moveTo>
                  <a:lnTo>
                    <a:pt x="298" y="1252"/>
                  </a:lnTo>
                  <a:lnTo>
                    <a:pt x="223" y="1327"/>
                  </a:lnTo>
                  <a:lnTo>
                    <a:pt x="137" y="1364"/>
                  </a:lnTo>
                  <a:lnTo>
                    <a:pt x="124" y="1364"/>
                  </a:lnTo>
                  <a:lnTo>
                    <a:pt x="112" y="1352"/>
                  </a:lnTo>
                  <a:lnTo>
                    <a:pt x="75" y="1339"/>
                  </a:lnTo>
                  <a:lnTo>
                    <a:pt x="112" y="1327"/>
                  </a:lnTo>
                  <a:lnTo>
                    <a:pt x="137" y="1314"/>
                  </a:lnTo>
                  <a:lnTo>
                    <a:pt x="149" y="1289"/>
                  </a:lnTo>
                  <a:lnTo>
                    <a:pt x="149" y="1239"/>
                  </a:lnTo>
                  <a:lnTo>
                    <a:pt x="124" y="1214"/>
                  </a:lnTo>
                  <a:lnTo>
                    <a:pt x="87" y="1202"/>
                  </a:lnTo>
                  <a:lnTo>
                    <a:pt x="62" y="1202"/>
                  </a:lnTo>
                  <a:lnTo>
                    <a:pt x="38" y="1214"/>
                  </a:lnTo>
                  <a:lnTo>
                    <a:pt x="0" y="1289"/>
                  </a:lnTo>
                  <a:lnTo>
                    <a:pt x="13" y="1327"/>
                  </a:lnTo>
                  <a:lnTo>
                    <a:pt x="25" y="1352"/>
                  </a:lnTo>
                  <a:lnTo>
                    <a:pt x="62" y="1377"/>
                  </a:lnTo>
                  <a:lnTo>
                    <a:pt x="100" y="1389"/>
                  </a:lnTo>
                  <a:lnTo>
                    <a:pt x="149" y="1389"/>
                  </a:lnTo>
                  <a:lnTo>
                    <a:pt x="236" y="1377"/>
                  </a:lnTo>
                  <a:lnTo>
                    <a:pt x="323" y="1327"/>
                  </a:lnTo>
                  <a:lnTo>
                    <a:pt x="397" y="1252"/>
                  </a:lnTo>
                  <a:lnTo>
                    <a:pt x="447" y="1151"/>
                  </a:lnTo>
                  <a:lnTo>
                    <a:pt x="595" y="563"/>
                  </a:lnTo>
                  <a:lnTo>
                    <a:pt x="595" y="463"/>
                  </a:lnTo>
                  <a:lnTo>
                    <a:pt x="583" y="426"/>
                  </a:lnTo>
                  <a:lnTo>
                    <a:pt x="558" y="388"/>
                  </a:lnTo>
                  <a:lnTo>
                    <a:pt x="521" y="363"/>
                  </a:lnTo>
                  <a:lnTo>
                    <a:pt x="496" y="350"/>
                  </a:lnTo>
                  <a:lnTo>
                    <a:pt x="459" y="350"/>
                  </a:lnTo>
                  <a:lnTo>
                    <a:pt x="372" y="375"/>
                  </a:lnTo>
                  <a:lnTo>
                    <a:pt x="298" y="438"/>
                  </a:lnTo>
                  <a:lnTo>
                    <a:pt x="248" y="501"/>
                  </a:lnTo>
                  <a:lnTo>
                    <a:pt x="211" y="563"/>
                  </a:lnTo>
                  <a:lnTo>
                    <a:pt x="199" y="601"/>
                  </a:lnTo>
                  <a:lnTo>
                    <a:pt x="199" y="613"/>
                  </a:lnTo>
                  <a:lnTo>
                    <a:pt x="236" y="613"/>
                  </a:lnTo>
                  <a:lnTo>
                    <a:pt x="236" y="601"/>
                  </a:lnTo>
                  <a:lnTo>
                    <a:pt x="248" y="588"/>
                  </a:lnTo>
                  <a:lnTo>
                    <a:pt x="298" y="488"/>
                  </a:lnTo>
                  <a:lnTo>
                    <a:pt x="372" y="413"/>
                  </a:lnTo>
                  <a:lnTo>
                    <a:pt x="447" y="388"/>
                  </a:lnTo>
                  <a:lnTo>
                    <a:pt x="471" y="388"/>
                  </a:lnTo>
                  <a:lnTo>
                    <a:pt x="484" y="400"/>
                  </a:lnTo>
                  <a:lnTo>
                    <a:pt x="496" y="426"/>
                  </a:lnTo>
                  <a:lnTo>
                    <a:pt x="496" y="513"/>
                  </a:lnTo>
                  <a:lnTo>
                    <a:pt x="484" y="538"/>
                  </a:lnTo>
                  <a:lnTo>
                    <a:pt x="335" y="11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55" name="Freeform 11"/>
            <p:cNvSpPr>
              <a:spLocks/>
            </p:cNvSpPr>
            <p:nvPr/>
          </p:nvSpPr>
          <p:spPr bwMode="auto">
            <a:xfrm>
              <a:off x="7633" y="1577"/>
              <a:ext cx="372" cy="1614"/>
            </a:xfrm>
            <a:custGeom>
              <a:avLst/>
              <a:gdLst/>
              <a:ahLst/>
              <a:cxnLst>
                <a:cxn ang="0">
                  <a:pos x="372" y="813"/>
                </a:cxn>
                <a:cxn ang="0">
                  <a:pos x="372" y="663"/>
                </a:cxn>
                <a:cxn ang="0">
                  <a:pos x="334" y="488"/>
                </a:cxn>
                <a:cxn ang="0">
                  <a:pos x="272" y="313"/>
                </a:cxn>
                <a:cxn ang="0">
                  <a:pos x="198" y="175"/>
                </a:cxn>
                <a:cxn ang="0">
                  <a:pos x="24" y="0"/>
                </a:cxn>
                <a:cxn ang="0">
                  <a:pos x="0" y="25"/>
                </a:cxn>
                <a:cxn ang="0">
                  <a:pos x="12" y="25"/>
                </a:cxn>
                <a:cxn ang="0">
                  <a:pos x="12" y="37"/>
                </a:cxn>
                <a:cxn ang="0">
                  <a:pos x="37" y="62"/>
                </a:cxn>
                <a:cxn ang="0">
                  <a:pos x="136" y="200"/>
                </a:cxn>
                <a:cxn ang="0">
                  <a:pos x="223" y="363"/>
                </a:cxn>
                <a:cxn ang="0">
                  <a:pos x="260" y="576"/>
                </a:cxn>
                <a:cxn ang="0">
                  <a:pos x="285" y="813"/>
                </a:cxn>
                <a:cxn ang="0">
                  <a:pos x="272" y="1014"/>
                </a:cxn>
                <a:cxn ang="0">
                  <a:pos x="223" y="1214"/>
                </a:cxn>
                <a:cxn ang="0">
                  <a:pos x="148" y="1402"/>
                </a:cxn>
                <a:cxn ang="0">
                  <a:pos x="24" y="1577"/>
                </a:cxn>
                <a:cxn ang="0">
                  <a:pos x="0" y="1602"/>
                </a:cxn>
                <a:cxn ang="0">
                  <a:pos x="12" y="1614"/>
                </a:cxn>
                <a:cxn ang="0">
                  <a:pos x="24" y="1614"/>
                </a:cxn>
                <a:cxn ang="0">
                  <a:pos x="49" y="1602"/>
                </a:cxn>
                <a:cxn ang="0">
                  <a:pos x="124" y="1539"/>
                </a:cxn>
                <a:cxn ang="0">
                  <a:pos x="198" y="1439"/>
                </a:cxn>
                <a:cxn ang="0">
                  <a:pos x="272" y="1301"/>
                </a:cxn>
                <a:cxn ang="0">
                  <a:pos x="334" y="1126"/>
                </a:cxn>
                <a:cxn ang="0">
                  <a:pos x="372" y="964"/>
                </a:cxn>
                <a:cxn ang="0">
                  <a:pos x="372" y="813"/>
                </a:cxn>
              </a:cxnLst>
              <a:rect l="0" t="0" r="r" b="b"/>
              <a:pathLst>
                <a:path w="372" h="1614">
                  <a:moveTo>
                    <a:pt x="372" y="813"/>
                  </a:moveTo>
                  <a:lnTo>
                    <a:pt x="372" y="663"/>
                  </a:lnTo>
                  <a:lnTo>
                    <a:pt x="334" y="488"/>
                  </a:lnTo>
                  <a:lnTo>
                    <a:pt x="272" y="313"/>
                  </a:lnTo>
                  <a:lnTo>
                    <a:pt x="198" y="175"/>
                  </a:lnTo>
                  <a:lnTo>
                    <a:pt x="24" y="0"/>
                  </a:lnTo>
                  <a:lnTo>
                    <a:pt x="0" y="25"/>
                  </a:lnTo>
                  <a:lnTo>
                    <a:pt x="12" y="25"/>
                  </a:lnTo>
                  <a:lnTo>
                    <a:pt x="12" y="37"/>
                  </a:lnTo>
                  <a:lnTo>
                    <a:pt x="37" y="62"/>
                  </a:lnTo>
                  <a:lnTo>
                    <a:pt x="136" y="200"/>
                  </a:lnTo>
                  <a:lnTo>
                    <a:pt x="223" y="363"/>
                  </a:lnTo>
                  <a:lnTo>
                    <a:pt x="260" y="576"/>
                  </a:lnTo>
                  <a:lnTo>
                    <a:pt x="285" y="813"/>
                  </a:lnTo>
                  <a:lnTo>
                    <a:pt x="272" y="1014"/>
                  </a:lnTo>
                  <a:lnTo>
                    <a:pt x="223" y="1214"/>
                  </a:lnTo>
                  <a:lnTo>
                    <a:pt x="148" y="1402"/>
                  </a:lnTo>
                  <a:lnTo>
                    <a:pt x="24" y="1577"/>
                  </a:lnTo>
                  <a:lnTo>
                    <a:pt x="0" y="1602"/>
                  </a:lnTo>
                  <a:lnTo>
                    <a:pt x="12" y="1614"/>
                  </a:lnTo>
                  <a:lnTo>
                    <a:pt x="24" y="1614"/>
                  </a:lnTo>
                  <a:lnTo>
                    <a:pt x="49" y="1602"/>
                  </a:lnTo>
                  <a:lnTo>
                    <a:pt x="124" y="1539"/>
                  </a:lnTo>
                  <a:lnTo>
                    <a:pt x="198" y="1439"/>
                  </a:lnTo>
                  <a:lnTo>
                    <a:pt x="272" y="1301"/>
                  </a:lnTo>
                  <a:lnTo>
                    <a:pt x="334" y="1126"/>
                  </a:lnTo>
                  <a:lnTo>
                    <a:pt x="372" y="964"/>
                  </a:lnTo>
                  <a:lnTo>
                    <a:pt x="372" y="8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56" name="Freeform 12"/>
            <p:cNvSpPr>
              <a:spLocks noEditPoints="1"/>
            </p:cNvSpPr>
            <p:nvPr/>
          </p:nvSpPr>
          <p:spPr bwMode="auto">
            <a:xfrm>
              <a:off x="926" y="6083"/>
              <a:ext cx="1066" cy="375"/>
            </a:xfrm>
            <a:custGeom>
              <a:avLst/>
              <a:gdLst/>
              <a:ahLst/>
              <a:cxnLst>
                <a:cxn ang="0">
                  <a:pos x="1017" y="62"/>
                </a:cxn>
                <a:cxn ang="0">
                  <a:pos x="1054" y="62"/>
                </a:cxn>
                <a:cxn ang="0">
                  <a:pos x="1066" y="50"/>
                </a:cxn>
                <a:cxn ang="0">
                  <a:pos x="1066" y="12"/>
                </a:cxn>
                <a:cxn ang="0">
                  <a:pos x="1054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13" y="50"/>
                </a:cxn>
                <a:cxn ang="0">
                  <a:pos x="25" y="50"/>
                </a:cxn>
                <a:cxn ang="0">
                  <a:pos x="37" y="62"/>
                </a:cxn>
                <a:cxn ang="0">
                  <a:pos x="62" y="62"/>
                </a:cxn>
                <a:cxn ang="0">
                  <a:pos x="1017" y="62"/>
                </a:cxn>
                <a:cxn ang="0">
                  <a:pos x="1017" y="375"/>
                </a:cxn>
                <a:cxn ang="0">
                  <a:pos x="1054" y="375"/>
                </a:cxn>
                <a:cxn ang="0">
                  <a:pos x="1066" y="363"/>
                </a:cxn>
                <a:cxn ang="0">
                  <a:pos x="1066" y="325"/>
                </a:cxn>
                <a:cxn ang="0">
                  <a:pos x="1041" y="312"/>
                </a:cxn>
                <a:cxn ang="0">
                  <a:pos x="25" y="312"/>
                </a:cxn>
                <a:cxn ang="0">
                  <a:pos x="0" y="338"/>
                </a:cxn>
                <a:cxn ang="0">
                  <a:pos x="13" y="363"/>
                </a:cxn>
                <a:cxn ang="0">
                  <a:pos x="25" y="363"/>
                </a:cxn>
                <a:cxn ang="0">
                  <a:pos x="37" y="375"/>
                </a:cxn>
                <a:cxn ang="0">
                  <a:pos x="50" y="375"/>
                </a:cxn>
                <a:cxn ang="0">
                  <a:pos x="1017" y="375"/>
                </a:cxn>
              </a:cxnLst>
              <a:rect l="0" t="0" r="r" b="b"/>
              <a:pathLst>
                <a:path w="1066" h="375">
                  <a:moveTo>
                    <a:pt x="1017" y="62"/>
                  </a:moveTo>
                  <a:lnTo>
                    <a:pt x="1054" y="62"/>
                  </a:lnTo>
                  <a:lnTo>
                    <a:pt x="1066" y="50"/>
                  </a:lnTo>
                  <a:lnTo>
                    <a:pt x="1066" y="12"/>
                  </a:lnTo>
                  <a:lnTo>
                    <a:pt x="1054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13" y="50"/>
                  </a:lnTo>
                  <a:lnTo>
                    <a:pt x="25" y="50"/>
                  </a:lnTo>
                  <a:lnTo>
                    <a:pt x="37" y="62"/>
                  </a:lnTo>
                  <a:lnTo>
                    <a:pt x="62" y="62"/>
                  </a:lnTo>
                  <a:lnTo>
                    <a:pt x="1017" y="62"/>
                  </a:lnTo>
                  <a:close/>
                  <a:moveTo>
                    <a:pt x="1017" y="375"/>
                  </a:moveTo>
                  <a:lnTo>
                    <a:pt x="1054" y="375"/>
                  </a:lnTo>
                  <a:lnTo>
                    <a:pt x="1066" y="363"/>
                  </a:lnTo>
                  <a:lnTo>
                    <a:pt x="1066" y="325"/>
                  </a:lnTo>
                  <a:lnTo>
                    <a:pt x="1041" y="312"/>
                  </a:lnTo>
                  <a:lnTo>
                    <a:pt x="25" y="312"/>
                  </a:lnTo>
                  <a:lnTo>
                    <a:pt x="0" y="338"/>
                  </a:lnTo>
                  <a:lnTo>
                    <a:pt x="13" y="363"/>
                  </a:lnTo>
                  <a:lnTo>
                    <a:pt x="25" y="363"/>
                  </a:lnTo>
                  <a:lnTo>
                    <a:pt x="37" y="375"/>
                  </a:lnTo>
                  <a:lnTo>
                    <a:pt x="50" y="375"/>
                  </a:lnTo>
                  <a:lnTo>
                    <a:pt x="1017" y="3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57" name="Freeform 13"/>
            <p:cNvSpPr>
              <a:spLocks/>
            </p:cNvSpPr>
            <p:nvPr/>
          </p:nvSpPr>
          <p:spPr bwMode="auto">
            <a:xfrm>
              <a:off x="3914" y="3842"/>
              <a:ext cx="818" cy="4831"/>
            </a:xfrm>
            <a:custGeom>
              <a:avLst/>
              <a:gdLst/>
              <a:ahLst/>
              <a:cxnLst>
                <a:cxn ang="0">
                  <a:pos x="334" y="4256"/>
                </a:cxn>
                <a:cxn ang="0">
                  <a:pos x="347" y="4343"/>
                </a:cxn>
                <a:cxn ang="0">
                  <a:pos x="384" y="4456"/>
                </a:cxn>
                <a:cxn ang="0">
                  <a:pos x="446" y="4581"/>
                </a:cxn>
                <a:cxn ang="0">
                  <a:pos x="558" y="4706"/>
                </a:cxn>
                <a:cxn ang="0">
                  <a:pos x="719" y="4819"/>
                </a:cxn>
                <a:cxn ang="0">
                  <a:pos x="744" y="4831"/>
                </a:cxn>
                <a:cxn ang="0">
                  <a:pos x="818" y="4831"/>
                </a:cxn>
                <a:cxn ang="0">
                  <a:pos x="818" y="4769"/>
                </a:cxn>
                <a:cxn ang="0">
                  <a:pos x="756" y="4731"/>
                </a:cxn>
                <a:cxn ang="0">
                  <a:pos x="682" y="4669"/>
                </a:cxn>
                <a:cxn ang="0">
                  <a:pos x="607" y="4581"/>
                </a:cxn>
                <a:cxn ang="0">
                  <a:pos x="533" y="4468"/>
                </a:cxn>
                <a:cxn ang="0">
                  <a:pos x="496" y="4318"/>
                </a:cxn>
                <a:cxn ang="0">
                  <a:pos x="496" y="4293"/>
                </a:cxn>
                <a:cxn ang="0">
                  <a:pos x="483" y="4268"/>
                </a:cxn>
                <a:cxn ang="0">
                  <a:pos x="483" y="3017"/>
                </a:cxn>
                <a:cxn ang="0">
                  <a:pos x="471" y="2904"/>
                </a:cxn>
                <a:cxn ang="0">
                  <a:pos x="421" y="2766"/>
                </a:cxn>
                <a:cxn ang="0">
                  <a:pos x="347" y="2641"/>
                </a:cxn>
                <a:cxn ang="0">
                  <a:pos x="235" y="2516"/>
                </a:cxn>
                <a:cxn ang="0">
                  <a:pos x="86" y="2416"/>
                </a:cxn>
                <a:cxn ang="0">
                  <a:pos x="186" y="2353"/>
                </a:cxn>
                <a:cxn ang="0">
                  <a:pos x="297" y="2253"/>
                </a:cxn>
                <a:cxn ang="0">
                  <a:pos x="384" y="2140"/>
                </a:cxn>
                <a:cxn ang="0">
                  <a:pos x="446" y="2003"/>
                </a:cxn>
                <a:cxn ang="0">
                  <a:pos x="483" y="1840"/>
                </a:cxn>
                <a:cxn ang="0">
                  <a:pos x="483" y="538"/>
                </a:cxn>
                <a:cxn ang="0">
                  <a:pos x="496" y="488"/>
                </a:cxn>
                <a:cxn ang="0">
                  <a:pos x="533" y="388"/>
                </a:cxn>
                <a:cxn ang="0">
                  <a:pos x="582" y="276"/>
                </a:cxn>
                <a:cxn ang="0">
                  <a:pos x="682" y="175"/>
                </a:cxn>
                <a:cxn ang="0">
                  <a:pos x="805" y="75"/>
                </a:cxn>
                <a:cxn ang="0">
                  <a:pos x="818" y="63"/>
                </a:cxn>
                <a:cxn ang="0">
                  <a:pos x="818" y="0"/>
                </a:cxn>
                <a:cxn ang="0">
                  <a:pos x="756" y="0"/>
                </a:cxn>
                <a:cxn ang="0">
                  <a:pos x="706" y="25"/>
                </a:cxn>
                <a:cxn ang="0">
                  <a:pos x="558" y="138"/>
                </a:cxn>
                <a:cxn ang="0">
                  <a:pos x="446" y="251"/>
                </a:cxn>
                <a:cxn ang="0">
                  <a:pos x="384" y="363"/>
                </a:cxn>
                <a:cxn ang="0">
                  <a:pos x="347" y="463"/>
                </a:cxn>
                <a:cxn ang="0">
                  <a:pos x="334" y="538"/>
                </a:cxn>
                <a:cxn ang="0">
                  <a:pos x="334" y="1727"/>
                </a:cxn>
                <a:cxn ang="0">
                  <a:pos x="322" y="1853"/>
                </a:cxn>
                <a:cxn ang="0">
                  <a:pos x="310" y="1990"/>
                </a:cxn>
                <a:cxn ang="0">
                  <a:pos x="248" y="2128"/>
                </a:cxn>
                <a:cxn ang="0">
                  <a:pos x="173" y="2241"/>
                </a:cxn>
                <a:cxn ang="0">
                  <a:pos x="86" y="2316"/>
                </a:cxn>
                <a:cxn ang="0">
                  <a:pos x="12" y="2378"/>
                </a:cxn>
                <a:cxn ang="0">
                  <a:pos x="0" y="2391"/>
                </a:cxn>
                <a:cxn ang="0">
                  <a:pos x="0" y="2453"/>
                </a:cxn>
                <a:cxn ang="0">
                  <a:pos x="12" y="2453"/>
                </a:cxn>
                <a:cxn ang="0">
                  <a:pos x="111" y="2528"/>
                </a:cxn>
                <a:cxn ang="0">
                  <a:pos x="210" y="2641"/>
                </a:cxn>
                <a:cxn ang="0">
                  <a:pos x="285" y="2779"/>
                </a:cxn>
                <a:cxn ang="0">
                  <a:pos x="322" y="2954"/>
                </a:cxn>
                <a:cxn ang="0">
                  <a:pos x="322" y="2979"/>
                </a:cxn>
                <a:cxn ang="0">
                  <a:pos x="334" y="2992"/>
                </a:cxn>
                <a:cxn ang="0">
                  <a:pos x="334" y="3017"/>
                </a:cxn>
                <a:cxn ang="0">
                  <a:pos x="334" y="4256"/>
                </a:cxn>
              </a:cxnLst>
              <a:rect l="0" t="0" r="r" b="b"/>
              <a:pathLst>
                <a:path w="818" h="4831">
                  <a:moveTo>
                    <a:pt x="334" y="4256"/>
                  </a:moveTo>
                  <a:lnTo>
                    <a:pt x="347" y="4343"/>
                  </a:lnTo>
                  <a:lnTo>
                    <a:pt x="384" y="4456"/>
                  </a:lnTo>
                  <a:lnTo>
                    <a:pt x="446" y="4581"/>
                  </a:lnTo>
                  <a:lnTo>
                    <a:pt x="558" y="4706"/>
                  </a:lnTo>
                  <a:lnTo>
                    <a:pt x="719" y="4819"/>
                  </a:lnTo>
                  <a:lnTo>
                    <a:pt x="744" y="4831"/>
                  </a:lnTo>
                  <a:lnTo>
                    <a:pt x="818" y="4831"/>
                  </a:lnTo>
                  <a:lnTo>
                    <a:pt x="818" y="4769"/>
                  </a:lnTo>
                  <a:lnTo>
                    <a:pt x="756" y="4731"/>
                  </a:lnTo>
                  <a:lnTo>
                    <a:pt x="682" y="4669"/>
                  </a:lnTo>
                  <a:lnTo>
                    <a:pt x="607" y="4581"/>
                  </a:lnTo>
                  <a:lnTo>
                    <a:pt x="533" y="4468"/>
                  </a:lnTo>
                  <a:lnTo>
                    <a:pt x="496" y="4318"/>
                  </a:lnTo>
                  <a:lnTo>
                    <a:pt x="496" y="4293"/>
                  </a:lnTo>
                  <a:lnTo>
                    <a:pt x="483" y="4268"/>
                  </a:lnTo>
                  <a:lnTo>
                    <a:pt x="483" y="3017"/>
                  </a:lnTo>
                  <a:lnTo>
                    <a:pt x="471" y="2904"/>
                  </a:lnTo>
                  <a:lnTo>
                    <a:pt x="421" y="2766"/>
                  </a:lnTo>
                  <a:lnTo>
                    <a:pt x="347" y="2641"/>
                  </a:lnTo>
                  <a:lnTo>
                    <a:pt x="235" y="2516"/>
                  </a:lnTo>
                  <a:lnTo>
                    <a:pt x="86" y="2416"/>
                  </a:lnTo>
                  <a:lnTo>
                    <a:pt x="186" y="2353"/>
                  </a:lnTo>
                  <a:lnTo>
                    <a:pt x="297" y="2253"/>
                  </a:lnTo>
                  <a:lnTo>
                    <a:pt x="384" y="2140"/>
                  </a:lnTo>
                  <a:lnTo>
                    <a:pt x="446" y="2003"/>
                  </a:lnTo>
                  <a:lnTo>
                    <a:pt x="483" y="1840"/>
                  </a:lnTo>
                  <a:lnTo>
                    <a:pt x="483" y="538"/>
                  </a:lnTo>
                  <a:lnTo>
                    <a:pt x="496" y="488"/>
                  </a:lnTo>
                  <a:lnTo>
                    <a:pt x="533" y="388"/>
                  </a:lnTo>
                  <a:lnTo>
                    <a:pt x="582" y="276"/>
                  </a:lnTo>
                  <a:lnTo>
                    <a:pt x="682" y="175"/>
                  </a:lnTo>
                  <a:lnTo>
                    <a:pt x="805" y="75"/>
                  </a:lnTo>
                  <a:lnTo>
                    <a:pt x="818" y="63"/>
                  </a:lnTo>
                  <a:lnTo>
                    <a:pt x="818" y="0"/>
                  </a:lnTo>
                  <a:lnTo>
                    <a:pt x="756" y="0"/>
                  </a:lnTo>
                  <a:lnTo>
                    <a:pt x="706" y="25"/>
                  </a:lnTo>
                  <a:lnTo>
                    <a:pt x="558" y="138"/>
                  </a:lnTo>
                  <a:lnTo>
                    <a:pt x="446" y="251"/>
                  </a:lnTo>
                  <a:lnTo>
                    <a:pt x="384" y="363"/>
                  </a:lnTo>
                  <a:lnTo>
                    <a:pt x="347" y="463"/>
                  </a:lnTo>
                  <a:lnTo>
                    <a:pt x="334" y="538"/>
                  </a:lnTo>
                  <a:lnTo>
                    <a:pt x="334" y="1727"/>
                  </a:lnTo>
                  <a:lnTo>
                    <a:pt x="322" y="1853"/>
                  </a:lnTo>
                  <a:lnTo>
                    <a:pt x="310" y="1990"/>
                  </a:lnTo>
                  <a:lnTo>
                    <a:pt x="248" y="2128"/>
                  </a:lnTo>
                  <a:lnTo>
                    <a:pt x="173" y="2241"/>
                  </a:lnTo>
                  <a:lnTo>
                    <a:pt x="86" y="2316"/>
                  </a:lnTo>
                  <a:lnTo>
                    <a:pt x="12" y="2378"/>
                  </a:lnTo>
                  <a:lnTo>
                    <a:pt x="0" y="2391"/>
                  </a:lnTo>
                  <a:lnTo>
                    <a:pt x="0" y="2453"/>
                  </a:lnTo>
                  <a:lnTo>
                    <a:pt x="12" y="2453"/>
                  </a:lnTo>
                  <a:lnTo>
                    <a:pt x="111" y="2528"/>
                  </a:lnTo>
                  <a:lnTo>
                    <a:pt x="210" y="2641"/>
                  </a:lnTo>
                  <a:lnTo>
                    <a:pt x="285" y="2779"/>
                  </a:lnTo>
                  <a:lnTo>
                    <a:pt x="322" y="2954"/>
                  </a:lnTo>
                  <a:lnTo>
                    <a:pt x="322" y="2979"/>
                  </a:lnTo>
                  <a:lnTo>
                    <a:pt x="334" y="2992"/>
                  </a:lnTo>
                  <a:lnTo>
                    <a:pt x="334" y="3017"/>
                  </a:lnTo>
                  <a:lnTo>
                    <a:pt x="334" y="42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58" name="Freeform 14"/>
            <p:cNvSpPr>
              <a:spLocks noEditPoints="1"/>
            </p:cNvSpPr>
            <p:nvPr/>
          </p:nvSpPr>
          <p:spPr bwMode="auto">
            <a:xfrm>
              <a:off x="5835" y="4180"/>
              <a:ext cx="670" cy="1114"/>
            </a:xfrm>
            <a:custGeom>
              <a:avLst/>
              <a:gdLst/>
              <a:ahLst/>
              <a:cxnLst>
                <a:cxn ang="0">
                  <a:pos x="670" y="563"/>
                </a:cxn>
                <a:cxn ang="0">
                  <a:pos x="657" y="363"/>
                </a:cxn>
                <a:cxn ang="0">
                  <a:pos x="608" y="188"/>
                </a:cxn>
                <a:cxn ang="0">
                  <a:pos x="546" y="88"/>
                </a:cxn>
                <a:cxn ang="0">
                  <a:pos x="471" y="38"/>
                </a:cxn>
                <a:cxn ang="0">
                  <a:pos x="397" y="13"/>
                </a:cxn>
                <a:cxn ang="0">
                  <a:pos x="335" y="0"/>
                </a:cxn>
                <a:cxn ang="0">
                  <a:pos x="261" y="13"/>
                </a:cxn>
                <a:cxn ang="0">
                  <a:pos x="186" y="38"/>
                </a:cxn>
                <a:cxn ang="0">
                  <a:pos x="112" y="100"/>
                </a:cxn>
                <a:cxn ang="0">
                  <a:pos x="62" y="188"/>
                </a:cxn>
                <a:cxn ang="0">
                  <a:pos x="13" y="376"/>
                </a:cxn>
                <a:cxn ang="0">
                  <a:pos x="0" y="563"/>
                </a:cxn>
                <a:cxn ang="0">
                  <a:pos x="0" y="689"/>
                </a:cxn>
                <a:cxn ang="0">
                  <a:pos x="25" y="826"/>
                </a:cxn>
                <a:cxn ang="0">
                  <a:pos x="75" y="951"/>
                </a:cxn>
                <a:cxn ang="0">
                  <a:pos x="149" y="1051"/>
                </a:cxn>
                <a:cxn ang="0">
                  <a:pos x="248" y="1102"/>
                </a:cxn>
                <a:cxn ang="0">
                  <a:pos x="335" y="1114"/>
                </a:cxn>
                <a:cxn ang="0">
                  <a:pos x="409" y="1102"/>
                </a:cxn>
                <a:cxn ang="0">
                  <a:pos x="484" y="1077"/>
                </a:cxn>
                <a:cxn ang="0">
                  <a:pos x="558" y="1014"/>
                </a:cxn>
                <a:cxn ang="0">
                  <a:pos x="620" y="914"/>
                </a:cxn>
                <a:cxn ang="0">
                  <a:pos x="670" y="751"/>
                </a:cxn>
                <a:cxn ang="0">
                  <a:pos x="670" y="563"/>
                </a:cxn>
                <a:cxn ang="0">
                  <a:pos x="335" y="1077"/>
                </a:cxn>
                <a:cxn ang="0">
                  <a:pos x="310" y="1077"/>
                </a:cxn>
                <a:cxn ang="0">
                  <a:pos x="273" y="1064"/>
                </a:cxn>
                <a:cxn ang="0">
                  <a:pos x="248" y="1051"/>
                </a:cxn>
                <a:cxn ang="0">
                  <a:pos x="211" y="1026"/>
                </a:cxn>
                <a:cxn ang="0">
                  <a:pos x="186" y="989"/>
                </a:cxn>
                <a:cxn ang="0">
                  <a:pos x="161" y="939"/>
                </a:cxn>
                <a:cxn ang="0">
                  <a:pos x="149" y="876"/>
                </a:cxn>
                <a:cxn ang="0">
                  <a:pos x="137" y="764"/>
                </a:cxn>
                <a:cxn ang="0">
                  <a:pos x="137" y="388"/>
                </a:cxn>
                <a:cxn ang="0">
                  <a:pos x="149" y="238"/>
                </a:cxn>
                <a:cxn ang="0">
                  <a:pos x="186" y="125"/>
                </a:cxn>
                <a:cxn ang="0">
                  <a:pos x="236" y="63"/>
                </a:cxn>
                <a:cxn ang="0">
                  <a:pos x="298" y="38"/>
                </a:cxn>
                <a:cxn ang="0">
                  <a:pos x="360" y="38"/>
                </a:cxn>
                <a:cxn ang="0">
                  <a:pos x="384" y="50"/>
                </a:cxn>
                <a:cxn ang="0">
                  <a:pos x="409" y="50"/>
                </a:cxn>
                <a:cxn ang="0">
                  <a:pos x="434" y="75"/>
                </a:cxn>
                <a:cxn ang="0">
                  <a:pos x="471" y="100"/>
                </a:cxn>
                <a:cxn ang="0">
                  <a:pos x="496" y="125"/>
                </a:cxn>
                <a:cxn ang="0">
                  <a:pos x="521" y="225"/>
                </a:cxn>
                <a:cxn ang="0">
                  <a:pos x="533" y="376"/>
                </a:cxn>
                <a:cxn ang="0">
                  <a:pos x="546" y="538"/>
                </a:cxn>
                <a:cxn ang="0">
                  <a:pos x="533" y="714"/>
                </a:cxn>
                <a:cxn ang="0">
                  <a:pos x="521" y="876"/>
                </a:cxn>
                <a:cxn ang="0">
                  <a:pos x="496" y="976"/>
                </a:cxn>
                <a:cxn ang="0">
                  <a:pos x="446" y="1039"/>
                </a:cxn>
                <a:cxn ang="0">
                  <a:pos x="397" y="1064"/>
                </a:cxn>
                <a:cxn ang="0">
                  <a:pos x="335" y="1077"/>
                </a:cxn>
              </a:cxnLst>
              <a:rect l="0" t="0" r="r" b="b"/>
              <a:pathLst>
                <a:path w="670" h="1114">
                  <a:moveTo>
                    <a:pt x="670" y="563"/>
                  </a:moveTo>
                  <a:lnTo>
                    <a:pt x="657" y="363"/>
                  </a:lnTo>
                  <a:lnTo>
                    <a:pt x="608" y="188"/>
                  </a:lnTo>
                  <a:lnTo>
                    <a:pt x="546" y="88"/>
                  </a:lnTo>
                  <a:lnTo>
                    <a:pt x="471" y="38"/>
                  </a:lnTo>
                  <a:lnTo>
                    <a:pt x="397" y="13"/>
                  </a:lnTo>
                  <a:lnTo>
                    <a:pt x="335" y="0"/>
                  </a:lnTo>
                  <a:lnTo>
                    <a:pt x="261" y="13"/>
                  </a:lnTo>
                  <a:lnTo>
                    <a:pt x="186" y="38"/>
                  </a:lnTo>
                  <a:lnTo>
                    <a:pt x="112" y="100"/>
                  </a:lnTo>
                  <a:lnTo>
                    <a:pt x="62" y="188"/>
                  </a:lnTo>
                  <a:lnTo>
                    <a:pt x="13" y="376"/>
                  </a:lnTo>
                  <a:lnTo>
                    <a:pt x="0" y="563"/>
                  </a:lnTo>
                  <a:lnTo>
                    <a:pt x="0" y="689"/>
                  </a:lnTo>
                  <a:lnTo>
                    <a:pt x="25" y="826"/>
                  </a:lnTo>
                  <a:lnTo>
                    <a:pt x="75" y="951"/>
                  </a:lnTo>
                  <a:lnTo>
                    <a:pt x="149" y="1051"/>
                  </a:lnTo>
                  <a:lnTo>
                    <a:pt x="248" y="1102"/>
                  </a:lnTo>
                  <a:lnTo>
                    <a:pt x="335" y="1114"/>
                  </a:lnTo>
                  <a:lnTo>
                    <a:pt x="409" y="1102"/>
                  </a:lnTo>
                  <a:lnTo>
                    <a:pt x="484" y="1077"/>
                  </a:lnTo>
                  <a:lnTo>
                    <a:pt x="558" y="1014"/>
                  </a:lnTo>
                  <a:lnTo>
                    <a:pt x="620" y="914"/>
                  </a:lnTo>
                  <a:lnTo>
                    <a:pt x="670" y="751"/>
                  </a:lnTo>
                  <a:lnTo>
                    <a:pt x="670" y="563"/>
                  </a:lnTo>
                  <a:close/>
                  <a:moveTo>
                    <a:pt x="335" y="1077"/>
                  </a:moveTo>
                  <a:lnTo>
                    <a:pt x="310" y="1077"/>
                  </a:lnTo>
                  <a:lnTo>
                    <a:pt x="273" y="1064"/>
                  </a:lnTo>
                  <a:lnTo>
                    <a:pt x="248" y="1051"/>
                  </a:lnTo>
                  <a:lnTo>
                    <a:pt x="211" y="1026"/>
                  </a:lnTo>
                  <a:lnTo>
                    <a:pt x="186" y="989"/>
                  </a:lnTo>
                  <a:lnTo>
                    <a:pt x="161" y="939"/>
                  </a:lnTo>
                  <a:lnTo>
                    <a:pt x="149" y="876"/>
                  </a:lnTo>
                  <a:lnTo>
                    <a:pt x="137" y="764"/>
                  </a:lnTo>
                  <a:lnTo>
                    <a:pt x="137" y="388"/>
                  </a:lnTo>
                  <a:lnTo>
                    <a:pt x="149" y="238"/>
                  </a:lnTo>
                  <a:lnTo>
                    <a:pt x="186" y="125"/>
                  </a:lnTo>
                  <a:lnTo>
                    <a:pt x="236" y="63"/>
                  </a:lnTo>
                  <a:lnTo>
                    <a:pt x="298" y="38"/>
                  </a:lnTo>
                  <a:lnTo>
                    <a:pt x="360" y="38"/>
                  </a:lnTo>
                  <a:lnTo>
                    <a:pt x="384" y="50"/>
                  </a:lnTo>
                  <a:lnTo>
                    <a:pt x="409" y="50"/>
                  </a:lnTo>
                  <a:lnTo>
                    <a:pt x="434" y="75"/>
                  </a:lnTo>
                  <a:lnTo>
                    <a:pt x="471" y="100"/>
                  </a:lnTo>
                  <a:lnTo>
                    <a:pt x="496" y="125"/>
                  </a:lnTo>
                  <a:lnTo>
                    <a:pt x="521" y="225"/>
                  </a:lnTo>
                  <a:lnTo>
                    <a:pt x="533" y="376"/>
                  </a:lnTo>
                  <a:lnTo>
                    <a:pt x="546" y="538"/>
                  </a:lnTo>
                  <a:lnTo>
                    <a:pt x="533" y="714"/>
                  </a:lnTo>
                  <a:lnTo>
                    <a:pt x="521" y="876"/>
                  </a:lnTo>
                  <a:lnTo>
                    <a:pt x="496" y="976"/>
                  </a:lnTo>
                  <a:lnTo>
                    <a:pt x="446" y="1039"/>
                  </a:lnTo>
                  <a:lnTo>
                    <a:pt x="397" y="1064"/>
                  </a:lnTo>
                  <a:lnTo>
                    <a:pt x="335" y="107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59" name="Freeform 15"/>
            <p:cNvSpPr>
              <a:spLocks noEditPoints="1"/>
            </p:cNvSpPr>
            <p:nvPr/>
          </p:nvSpPr>
          <p:spPr bwMode="auto">
            <a:xfrm>
              <a:off x="34447" y="4180"/>
              <a:ext cx="347" cy="1077"/>
            </a:xfrm>
            <a:custGeom>
              <a:avLst/>
              <a:gdLst/>
              <a:ahLst/>
              <a:cxnLst>
                <a:cxn ang="0">
                  <a:pos x="235" y="363"/>
                </a:cxn>
                <a:cxn ang="0">
                  <a:pos x="12" y="376"/>
                </a:cxn>
                <a:cxn ang="0">
                  <a:pos x="12" y="426"/>
                </a:cxn>
                <a:cxn ang="0">
                  <a:pos x="62" y="426"/>
                </a:cxn>
                <a:cxn ang="0">
                  <a:pos x="99" y="438"/>
                </a:cxn>
                <a:cxn ang="0">
                  <a:pos x="111" y="451"/>
                </a:cxn>
                <a:cxn ang="0">
                  <a:pos x="124" y="476"/>
                </a:cxn>
                <a:cxn ang="0">
                  <a:pos x="124" y="989"/>
                </a:cxn>
                <a:cxn ang="0">
                  <a:pos x="111" y="1014"/>
                </a:cxn>
                <a:cxn ang="0">
                  <a:pos x="99" y="1026"/>
                </a:cxn>
                <a:cxn ang="0">
                  <a:pos x="0" y="1026"/>
                </a:cxn>
                <a:cxn ang="0">
                  <a:pos x="0" y="1077"/>
                </a:cxn>
                <a:cxn ang="0">
                  <a:pos x="347" y="1077"/>
                </a:cxn>
                <a:cxn ang="0">
                  <a:pos x="347" y="1026"/>
                </a:cxn>
                <a:cxn ang="0">
                  <a:pos x="272" y="1026"/>
                </a:cxn>
                <a:cxn ang="0">
                  <a:pos x="248" y="1014"/>
                </a:cxn>
                <a:cxn ang="0">
                  <a:pos x="235" y="1001"/>
                </a:cxn>
                <a:cxn ang="0">
                  <a:pos x="235" y="951"/>
                </a:cxn>
                <a:cxn ang="0">
                  <a:pos x="235" y="363"/>
                </a:cxn>
                <a:cxn ang="0">
                  <a:pos x="235" y="88"/>
                </a:cxn>
                <a:cxn ang="0">
                  <a:pos x="235" y="63"/>
                </a:cxn>
                <a:cxn ang="0">
                  <a:pos x="223" y="25"/>
                </a:cxn>
                <a:cxn ang="0">
                  <a:pos x="198" y="13"/>
                </a:cxn>
                <a:cxn ang="0">
                  <a:pos x="186" y="0"/>
                </a:cxn>
                <a:cxn ang="0">
                  <a:pos x="136" y="0"/>
                </a:cxn>
                <a:cxn ang="0">
                  <a:pos x="99" y="13"/>
                </a:cxn>
                <a:cxn ang="0">
                  <a:pos x="74" y="63"/>
                </a:cxn>
                <a:cxn ang="0">
                  <a:pos x="74" y="113"/>
                </a:cxn>
                <a:cxn ang="0">
                  <a:pos x="124" y="163"/>
                </a:cxn>
                <a:cxn ang="0">
                  <a:pos x="186" y="163"/>
                </a:cxn>
                <a:cxn ang="0">
                  <a:pos x="235" y="113"/>
                </a:cxn>
                <a:cxn ang="0">
                  <a:pos x="235" y="88"/>
                </a:cxn>
              </a:cxnLst>
              <a:rect l="0" t="0" r="r" b="b"/>
              <a:pathLst>
                <a:path w="347" h="1077">
                  <a:moveTo>
                    <a:pt x="235" y="363"/>
                  </a:moveTo>
                  <a:lnTo>
                    <a:pt x="12" y="376"/>
                  </a:lnTo>
                  <a:lnTo>
                    <a:pt x="12" y="426"/>
                  </a:lnTo>
                  <a:lnTo>
                    <a:pt x="62" y="426"/>
                  </a:lnTo>
                  <a:lnTo>
                    <a:pt x="99" y="438"/>
                  </a:lnTo>
                  <a:lnTo>
                    <a:pt x="111" y="451"/>
                  </a:lnTo>
                  <a:lnTo>
                    <a:pt x="124" y="476"/>
                  </a:lnTo>
                  <a:lnTo>
                    <a:pt x="124" y="989"/>
                  </a:lnTo>
                  <a:lnTo>
                    <a:pt x="111" y="1014"/>
                  </a:lnTo>
                  <a:lnTo>
                    <a:pt x="99" y="1026"/>
                  </a:lnTo>
                  <a:lnTo>
                    <a:pt x="0" y="1026"/>
                  </a:lnTo>
                  <a:lnTo>
                    <a:pt x="0" y="1077"/>
                  </a:lnTo>
                  <a:lnTo>
                    <a:pt x="347" y="1077"/>
                  </a:lnTo>
                  <a:lnTo>
                    <a:pt x="347" y="1026"/>
                  </a:lnTo>
                  <a:lnTo>
                    <a:pt x="272" y="1026"/>
                  </a:lnTo>
                  <a:lnTo>
                    <a:pt x="248" y="1014"/>
                  </a:lnTo>
                  <a:lnTo>
                    <a:pt x="235" y="1001"/>
                  </a:lnTo>
                  <a:lnTo>
                    <a:pt x="235" y="951"/>
                  </a:lnTo>
                  <a:lnTo>
                    <a:pt x="235" y="363"/>
                  </a:lnTo>
                  <a:close/>
                  <a:moveTo>
                    <a:pt x="235" y="88"/>
                  </a:moveTo>
                  <a:lnTo>
                    <a:pt x="235" y="63"/>
                  </a:lnTo>
                  <a:lnTo>
                    <a:pt x="223" y="25"/>
                  </a:lnTo>
                  <a:lnTo>
                    <a:pt x="198" y="13"/>
                  </a:lnTo>
                  <a:lnTo>
                    <a:pt x="186" y="0"/>
                  </a:lnTo>
                  <a:lnTo>
                    <a:pt x="136" y="0"/>
                  </a:lnTo>
                  <a:lnTo>
                    <a:pt x="99" y="13"/>
                  </a:lnTo>
                  <a:lnTo>
                    <a:pt x="74" y="63"/>
                  </a:lnTo>
                  <a:lnTo>
                    <a:pt x="74" y="113"/>
                  </a:lnTo>
                  <a:lnTo>
                    <a:pt x="124" y="163"/>
                  </a:lnTo>
                  <a:lnTo>
                    <a:pt x="186" y="163"/>
                  </a:lnTo>
                  <a:lnTo>
                    <a:pt x="235" y="113"/>
                  </a:lnTo>
                  <a:lnTo>
                    <a:pt x="235" y="8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60" name="Freeform 16"/>
            <p:cNvSpPr>
              <a:spLocks/>
            </p:cNvSpPr>
            <p:nvPr/>
          </p:nvSpPr>
          <p:spPr bwMode="auto">
            <a:xfrm>
              <a:off x="34893" y="4118"/>
              <a:ext cx="521" cy="1139"/>
            </a:xfrm>
            <a:custGeom>
              <a:avLst/>
              <a:gdLst/>
              <a:ahLst/>
              <a:cxnLst>
                <a:cxn ang="0">
                  <a:pos x="235" y="488"/>
                </a:cxn>
                <a:cxn ang="0">
                  <a:pos x="409" y="488"/>
                </a:cxn>
                <a:cxn ang="0">
                  <a:pos x="409" y="438"/>
                </a:cxn>
                <a:cxn ang="0">
                  <a:pos x="223" y="438"/>
                </a:cxn>
                <a:cxn ang="0">
                  <a:pos x="223" y="250"/>
                </a:cxn>
                <a:cxn ang="0">
                  <a:pos x="248" y="137"/>
                </a:cxn>
                <a:cxn ang="0">
                  <a:pos x="310" y="62"/>
                </a:cxn>
                <a:cxn ang="0">
                  <a:pos x="372" y="37"/>
                </a:cxn>
                <a:cxn ang="0">
                  <a:pos x="409" y="37"/>
                </a:cxn>
                <a:cxn ang="0">
                  <a:pos x="421" y="50"/>
                </a:cxn>
                <a:cxn ang="0">
                  <a:pos x="384" y="87"/>
                </a:cxn>
                <a:cxn ang="0">
                  <a:pos x="384" y="137"/>
                </a:cxn>
                <a:cxn ang="0">
                  <a:pos x="397" y="162"/>
                </a:cxn>
                <a:cxn ang="0">
                  <a:pos x="446" y="187"/>
                </a:cxn>
                <a:cxn ang="0">
                  <a:pos x="483" y="175"/>
                </a:cxn>
                <a:cxn ang="0">
                  <a:pos x="496" y="162"/>
                </a:cxn>
                <a:cxn ang="0">
                  <a:pos x="521" y="112"/>
                </a:cxn>
                <a:cxn ang="0">
                  <a:pos x="508" y="75"/>
                </a:cxn>
                <a:cxn ang="0">
                  <a:pos x="496" y="50"/>
                </a:cxn>
                <a:cxn ang="0">
                  <a:pos x="459" y="25"/>
                </a:cxn>
                <a:cxn ang="0">
                  <a:pos x="421" y="12"/>
                </a:cxn>
                <a:cxn ang="0">
                  <a:pos x="372" y="0"/>
                </a:cxn>
                <a:cxn ang="0">
                  <a:pos x="285" y="12"/>
                </a:cxn>
                <a:cxn ang="0">
                  <a:pos x="211" y="62"/>
                </a:cxn>
                <a:cxn ang="0">
                  <a:pos x="149" y="150"/>
                </a:cxn>
                <a:cxn ang="0">
                  <a:pos x="124" y="262"/>
                </a:cxn>
                <a:cxn ang="0">
                  <a:pos x="124" y="438"/>
                </a:cxn>
                <a:cxn ang="0">
                  <a:pos x="0" y="438"/>
                </a:cxn>
                <a:cxn ang="0">
                  <a:pos x="0" y="488"/>
                </a:cxn>
                <a:cxn ang="0">
                  <a:pos x="124" y="488"/>
                </a:cxn>
                <a:cxn ang="0">
                  <a:pos x="124" y="1051"/>
                </a:cxn>
                <a:cxn ang="0">
                  <a:pos x="111" y="1076"/>
                </a:cxn>
                <a:cxn ang="0">
                  <a:pos x="87" y="1088"/>
                </a:cxn>
                <a:cxn ang="0">
                  <a:pos x="0" y="1088"/>
                </a:cxn>
                <a:cxn ang="0">
                  <a:pos x="0" y="1139"/>
                </a:cxn>
                <a:cxn ang="0">
                  <a:pos x="384" y="1139"/>
                </a:cxn>
                <a:cxn ang="0">
                  <a:pos x="384" y="1088"/>
                </a:cxn>
                <a:cxn ang="0">
                  <a:pos x="310" y="1088"/>
                </a:cxn>
                <a:cxn ang="0">
                  <a:pos x="273" y="1076"/>
                </a:cxn>
                <a:cxn ang="0">
                  <a:pos x="248" y="1076"/>
                </a:cxn>
                <a:cxn ang="0">
                  <a:pos x="235" y="1063"/>
                </a:cxn>
                <a:cxn ang="0">
                  <a:pos x="235" y="1013"/>
                </a:cxn>
                <a:cxn ang="0">
                  <a:pos x="235" y="488"/>
                </a:cxn>
              </a:cxnLst>
              <a:rect l="0" t="0" r="r" b="b"/>
              <a:pathLst>
                <a:path w="521" h="1139">
                  <a:moveTo>
                    <a:pt x="235" y="488"/>
                  </a:moveTo>
                  <a:lnTo>
                    <a:pt x="409" y="488"/>
                  </a:lnTo>
                  <a:lnTo>
                    <a:pt x="409" y="438"/>
                  </a:lnTo>
                  <a:lnTo>
                    <a:pt x="223" y="438"/>
                  </a:lnTo>
                  <a:lnTo>
                    <a:pt x="223" y="250"/>
                  </a:lnTo>
                  <a:lnTo>
                    <a:pt x="248" y="137"/>
                  </a:lnTo>
                  <a:lnTo>
                    <a:pt x="310" y="62"/>
                  </a:lnTo>
                  <a:lnTo>
                    <a:pt x="372" y="37"/>
                  </a:lnTo>
                  <a:lnTo>
                    <a:pt x="409" y="37"/>
                  </a:lnTo>
                  <a:lnTo>
                    <a:pt x="421" y="50"/>
                  </a:lnTo>
                  <a:lnTo>
                    <a:pt x="384" y="87"/>
                  </a:lnTo>
                  <a:lnTo>
                    <a:pt x="384" y="137"/>
                  </a:lnTo>
                  <a:lnTo>
                    <a:pt x="397" y="162"/>
                  </a:lnTo>
                  <a:lnTo>
                    <a:pt x="446" y="187"/>
                  </a:lnTo>
                  <a:lnTo>
                    <a:pt x="483" y="175"/>
                  </a:lnTo>
                  <a:lnTo>
                    <a:pt x="496" y="162"/>
                  </a:lnTo>
                  <a:lnTo>
                    <a:pt x="521" y="112"/>
                  </a:lnTo>
                  <a:lnTo>
                    <a:pt x="508" y="75"/>
                  </a:lnTo>
                  <a:lnTo>
                    <a:pt x="496" y="50"/>
                  </a:lnTo>
                  <a:lnTo>
                    <a:pt x="459" y="25"/>
                  </a:lnTo>
                  <a:lnTo>
                    <a:pt x="421" y="12"/>
                  </a:lnTo>
                  <a:lnTo>
                    <a:pt x="372" y="0"/>
                  </a:lnTo>
                  <a:lnTo>
                    <a:pt x="285" y="12"/>
                  </a:lnTo>
                  <a:lnTo>
                    <a:pt x="211" y="62"/>
                  </a:lnTo>
                  <a:lnTo>
                    <a:pt x="149" y="150"/>
                  </a:lnTo>
                  <a:lnTo>
                    <a:pt x="124" y="262"/>
                  </a:lnTo>
                  <a:lnTo>
                    <a:pt x="124" y="438"/>
                  </a:lnTo>
                  <a:lnTo>
                    <a:pt x="0" y="438"/>
                  </a:lnTo>
                  <a:lnTo>
                    <a:pt x="0" y="488"/>
                  </a:lnTo>
                  <a:lnTo>
                    <a:pt x="124" y="488"/>
                  </a:lnTo>
                  <a:lnTo>
                    <a:pt x="124" y="1051"/>
                  </a:lnTo>
                  <a:lnTo>
                    <a:pt x="111" y="1076"/>
                  </a:lnTo>
                  <a:lnTo>
                    <a:pt x="87" y="1088"/>
                  </a:lnTo>
                  <a:lnTo>
                    <a:pt x="0" y="1088"/>
                  </a:lnTo>
                  <a:lnTo>
                    <a:pt x="0" y="1139"/>
                  </a:lnTo>
                  <a:lnTo>
                    <a:pt x="384" y="1139"/>
                  </a:lnTo>
                  <a:lnTo>
                    <a:pt x="384" y="1088"/>
                  </a:lnTo>
                  <a:lnTo>
                    <a:pt x="310" y="1088"/>
                  </a:lnTo>
                  <a:lnTo>
                    <a:pt x="273" y="1076"/>
                  </a:lnTo>
                  <a:lnTo>
                    <a:pt x="248" y="1076"/>
                  </a:lnTo>
                  <a:lnTo>
                    <a:pt x="235" y="1063"/>
                  </a:lnTo>
                  <a:lnTo>
                    <a:pt x="235" y="1013"/>
                  </a:lnTo>
                  <a:lnTo>
                    <a:pt x="235" y="48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61" name="Freeform 17"/>
            <p:cNvSpPr>
              <a:spLocks noEditPoints="1"/>
            </p:cNvSpPr>
            <p:nvPr/>
          </p:nvSpPr>
          <p:spPr bwMode="auto">
            <a:xfrm>
              <a:off x="35909" y="4193"/>
              <a:ext cx="422" cy="1076"/>
            </a:xfrm>
            <a:custGeom>
              <a:avLst/>
              <a:gdLst/>
              <a:ahLst/>
              <a:cxnLst>
                <a:cxn ang="0">
                  <a:pos x="397" y="25"/>
                </a:cxn>
                <a:cxn ang="0">
                  <a:pos x="310" y="0"/>
                </a:cxn>
                <a:cxn ang="0">
                  <a:pos x="261" y="112"/>
                </a:cxn>
                <a:cxn ang="0">
                  <a:pos x="298" y="137"/>
                </a:cxn>
                <a:cxn ang="0">
                  <a:pos x="397" y="87"/>
                </a:cxn>
                <a:cxn ang="0">
                  <a:pos x="286" y="663"/>
                </a:cxn>
                <a:cxn ang="0">
                  <a:pos x="298" y="613"/>
                </a:cxn>
                <a:cxn ang="0">
                  <a:pos x="335" y="525"/>
                </a:cxn>
                <a:cxn ang="0">
                  <a:pos x="310" y="400"/>
                </a:cxn>
                <a:cxn ang="0">
                  <a:pos x="211" y="350"/>
                </a:cxn>
                <a:cxn ang="0">
                  <a:pos x="25" y="500"/>
                </a:cxn>
                <a:cxn ang="0">
                  <a:pos x="0" y="613"/>
                </a:cxn>
                <a:cxn ang="0">
                  <a:pos x="38" y="600"/>
                </a:cxn>
                <a:cxn ang="0">
                  <a:pos x="87" y="463"/>
                </a:cxn>
                <a:cxn ang="0">
                  <a:pos x="199" y="388"/>
                </a:cxn>
                <a:cxn ang="0">
                  <a:pos x="236" y="400"/>
                </a:cxn>
                <a:cxn ang="0">
                  <a:pos x="248" y="438"/>
                </a:cxn>
                <a:cxn ang="0">
                  <a:pos x="236" y="500"/>
                </a:cxn>
                <a:cxn ang="0">
                  <a:pos x="211" y="575"/>
                </a:cxn>
                <a:cxn ang="0">
                  <a:pos x="112" y="826"/>
                </a:cxn>
                <a:cxn ang="0">
                  <a:pos x="87" y="888"/>
                </a:cxn>
                <a:cxn ang="0">
                  <a:pos x="75" y="951"/>
                </a:cxn>
                <a:cxn ang="0">
                  <a:pos x="124" y="1051"/>
                </a:cxn>
                <a:cxn ang="0">
                  <a:pos x="211" y="1076"/>
                </a:cxn>
                <a:cxn ang="0">
                  <a:pos x="348" y="1001"/>
                </a:cxn>
                <a:cxn ang="0">
                  <a:pos x="410" y="863"/>
                </a:cxn>
                <a:cxn ang="0">
                  <a:pos x="422" y="826"/>
                </a:cxn>
                <a:cxn ang="0">
                  <a:pos x="385" y="813"/>
                </a:cxn>
                <a:cxn ang="0">
                  <a:pos x="372" y="851"/>
                </a:cxn>
                <a:cxn ang="0">
                  <a:pos x="335" y="938"/>
                </a:cxn>
                <a:cxn ang="0">
                  <a:pos x="286" y="1013"/>
                </a:cxn>
                <a:cxn ang="0">
                  <a:pos x="211" y="1051"/>
                </a:cxn>
                <a:cxn ang="0">
                  <a:pos x="174" y="1026"/>
                </a:cxn>
                <a:cxn ang="0">
                  <a:pos x="186" y="951"/>
                </a:cxn>
                <a:cxn ang="0">
                  <a:pos x="199" y="876"/>
                </a:cxn>
                <a:cxn ang="0">
                  <a:pos x="286" y="663"/>
                </a:cxn>
              </a:cxnLst>
              <a:rect l="0" t="0" r="r" b="b"/>
              <a:pathLst>
                <a:path w="422" h="1076">
                  <a:moveTo>
                    <a:pt x="410" y="50"/>
                  </a:moveTo>
                  <a:lnTo>
                    <a:pt x="397" y="25"/>
                  </a:lnTo>
                  <a:lnTo>
                    <a:pt x="372" y="0"/>
                  </a:lnTo>
                  <a:lnTo>
                    <a:pt x="310" y="0"/>
                  </a:lnTo>
                  <a:lnTo>
                    <a:pt x="261" y="50"/>
                  </a:lnTo>
                  <a:lnTo>
                    <a:pt x="261" y="112"/>
                  </a:lnTo>
                  <a:lnTo>
                    <a:pt x="273" y="125"/>
                  </a:lnTo>
                  <a:lnTo>
                    <a:pt x="298" y="137"/>
                  </a:lnTo>
                  <a:lnTo>
                    <a:pt x="348" y="137"/>
                  </a:lnTo>
                  <a:lnTo>
                    <a:pt x="397" y="87"/>
                  </a:lnTo>
                  <a:lnTo>
                    <a:pt x="410" y="50"/>
                  </a:lnTo>
                  <a:close/>
                  <a:moveTo>
                    <a:pt x="286" y="663"/>
                  </a:moveTo>
                  <a:lnTo>
                    <a:pt x="298" y="638"/>
                  </a:lnTo>
                  <a:lnTo>
                    <a:pt x="298" y="613"/>
                  </a:lnTo>
                  <a:lnTo>
                    <a:pt x="310" y="600"/>
                  </a:lnTo>
                  <a:lnTo>
                    <a:pt x="335" y="525"/>
                  </a:lnTo>
                  <a:lnTo>
                    <a:pt x="335" y="438"/>
                  </a:lnTo>
                  <a:lnTo>
                    <a:pt x="310" y="400"/>
                  </a:lnTo>
                  <a:lnTo>
                    <a:pt x="286" y="375"/>
                  </a:lnTo>
                  <a:lnTo>
                    <a:pt x="211" y="350"/>
                  </a:lnTo>
                  <a:lnTo>
                    <a:pt x="124" y="375"/>
                  </a:lnTo>
                  <a:lnTo>
                    <a:pt x="25" y="500"/>
                  </a:lnTo>
                  <a:lnTo>
                    <a:pt x="0" y="563"/>
                  </a:lnTo>
                  <a:lnTo>
                    <a:pt x="0" y="613"/>
                  </a:lnTo>
                  <a:lnTo>
                    <a:pt x="25" y="613"/>
                  </a:lnTo>
                  <a:lnTo>
                    <a:pt x="38" y="600"/>
                  </a:lnTo>
                  <a:lnTo>
                    <a:pt x="38" y="588"/>
                  </a:lnTo>
                  <a:lnTo>
                    <a:pt x="87" y="463"/>
                  </a:lnTo>
                  <a:lnTo>
                    <a:pt x="149" y="400"/>
                  </a:lnTo>
                  <a:lnTo>
                    <a:pt x="199" y="388"/>
                  </a:lnTo>
                  <a:lnTo>
                    <a:pt x="224" y="388"/>
                  </a:lnTo>
                  <a:lnTo>
                    <a:pt x="236" y="400"/>
                  </a:lnTo>
                  <a:lnTo>
                    <a:pt x="236" y="413"/>
                  </a:lnTo>
                  <a:lnTo>
                    <a:pt x="248" y="438"/>
                  </a:lnTo>
                  <a:lnTo>
                    <a:pt x="236" y="475"/>
                  </a:lnTo>
                  <a:lnTo>
                    <a:pt x="236" y="500"/>
                  </a:lnTo>
                  <a:lnTo>
                    <a:pt x="224" y="525"/>
                  </a:lnTo>
                  <a:lnTo>
                    <a:pt x="211" y="575"/>
                  </a:lnTo>
                  <a:lnTo>
                    <a:pt x="137" y="751"/>
                  </a:lnTo>
                  <a:lnTo>
                    <a:pt x="112" y="826"/>
                  </a:lnTo>
                  <a:lnTo>
                    <a:pt x="100" y="851"/>
                  </a:lnTo>
                  <a:lnTo>
                    <a:pt x="87" y="888"/>
                  </a:lnTo>
                  <a:lnTo>
                    <a:pt x="87" y="926"/>
                  </a:lnTo>
                  <a:lnTo>
                    <a:pt x="75" y="951"/>
                  </a:lnTo>
                  <a:lnTo>
                    <a:pt x="100" y="1026"/>
                  </a:lnTo>
                  <a:lnTo>
                    <a:pt x="124" y="1051"/>
                  </a:lnTo>
                  <a:lnTo>
                    <a:pt x="162" y="1076"/>
                  </a:lnTo>
                  <a:lnTo>
                    <a:pt x="211" y="1076"/>
                  </a:lnTo>
                  <a:lnTo>
                    <a:pt x="286" y="1051"/>
                  </a:lnTo>
                  <a:lnTo>
                    <a:pt x="348" y="1001"/>
                  </a:lnTo>
                  <a:lnTo>
                    <a:pt x="385" y="926"/>
                  </a:lnTo>
                  <a:lnTo>
                    <a:pt x="410" y="863"/>
                  </a:lnTo>
                  <a:lnTo>
                    <a:pt x="422" y="838"/>
                  </a:lnTo>
                  <a:lnTo>
                    <a:pt x="422" y="826"/>
                  </a:lnTo>
                  <a:lnTo>
                    <a:pt x="410" y="813"/>
                  </a:lnTo>
                  <a:lnTo>
                    <a:pt x="385" y="813"/>
                  </a:lnTo>
                  <a:lnTo>
                    <a:pt x="385" y="826"/>
                  </a:lnTo>
                  <a:lnTo>
                    <a:pt x="372" y="851"/>
                  </a:lnTo>
                  <a:lnTo>
                    <a:pt x="360" y="901"/>
                  </a:lnTo>
                  <a:lnTo>
                    <a:pt x="335" y="938"/>
                  </a:lnTo>
                  <a:lnTo>
                    <a:pt x="310" y="988"/>
                  </a:lnTo>
                  <a:lnTo>
                    <a:pt x="286" y="1013"/>
                  </a:lnTo>
                  <a:lnTo>
                    <a:pt x="248" y="1038"/>
                  </a:lnTo>
                  <a:lnTo>
                    <a:pt x="211" y="1051"/>
                  </a:lnTo>
                  <a:lnTo>
                    <a:pt x="186" y="1038"/>
                  </a:lnTo>
                  <a:lnTo>
                    <a:pt x="174" y="1026"/>
                  </a:lnTo>
                  <a:lnTo>
                    <a:pt x="174" y="963"/>
                  </a:lnTo>
                  <a:lnTo>
                    <a:pt x="186" y="951"/>
                  </a:lnTo>
                  <a:lnTo>
                    <a:pt x="186" y="913"/>
                  </a:lnTo>
                  <a:lnTo>
                    <a:pt x="199" y="876"/>
                  </a:lnTo>
                  <a:lnTo>
                    <a:pt x="224" y="826"/>
                  </a:lnTo>
                  <a:lnTo>
                    <a:pt x="286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62" name="Freeform 18"/>
            <p:cNvSpPr>
              <a:spLocks noEditPoints="1"/>
            </p:cNvSpPr>
            <p:nvPr/>
          </p:nvSpPr>
          <p:spPr bwMode="auto">
            <a:xfrm>
              <a:off x="36988" y="4230"/>
              <a:ext cx="967" cy="1252"/>
            </a:xfrm>
            <a:custGeom>
              <a:avLst/>
              <a:gdLst/>
              <a:ahLst/>
              <a:cxnLst>
                <a:cxn ang="0">
                  <a:pos x="942" y="501"/>
                </a:cxn>
                <a:cxn ang="0">
                  <a:pos x="954" y="488"/>
                </a:cxn>
                <a:cxn ang="0">
                  <a:pos x="967" y="488"/>
                </a:cxn>
                <a:cxn ang="0">
                  <a:pos x="967" y="451"/>
                </a:cxn>
                <a:cxn ang="0">
                  <a:pos x="954" y="438"/>
                </a:cxn>
                <a:cxn ang="0">
                  <a:pos x="942" y="438"/>
                </a:cxn>
                <a:cxn ang="0">
                  <a:pos x="62" y="13"/>
                </a:cxn>
                <a:cxn ang="0">
                  <a:pos x="37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50"/>
                </a:cxn>
                <a:cxn ang="0">
                  <a:pos x="12" y="63"/>
                </a:cxn>
                <a:cxn ang="0">
                  <a:pos x="25" y="63"/>
                </a:cxn>
                <a:cxn ang="0">
                  <a:pos x="868" y="463"/>
                </a:cxn>
                <a:cxn ang="0">
                  <a:pos x="25" y="864"/>
                </a:cxn>
                <a:cxn ang="0">
                  <a:pos x="12" y="864"/>
                </a:cxn>
                <a:cxn ang="0">
                  <a:pos x="0" y="889"/>
                </a:cxn>
                <a:cxn ang="0">
                  <a:pos x="0" y="914"/>
                </a:cxn>
                <a:cxn ang="0">
                  <a:pos x="25" y="939"/>
                </a:cxn>
                <a:cxn ang="0">
                  <a:pos x="37" y="939"/>
                </a:cxn>
                <a:cxn ang="0">
                  <a:pos x="37" y="926"/>
                </a:cxn>
                <a:cxn ang="0">
                  <a:pos x="50" y="926"/>
                </a:cxn>
                <a:cxn ang="0">
                  <a:pos x="942" y="501"/>
                </a:cxn>
                <a:cxn ang="0">
                  <a:pos x="917" y="1252"/>
                </a:cxn>
                <a:cxn ang="0">
                  <a:pos x="942" y="1252"/>
                </a:cxn>
                <a:cxn ang="0">
                  <a:pos x="954" y="1239"/>
                </a:cxn>
                <a:cxn ang="0">
                  <a:pos x="967" y="1239"/>
                </a:cxn>
                <a:cxn ang="0">
                  <a:pos x="967" y="1202"/>
                </a:cxn>
                <a:cxn ang="0">
                  <a:pos x="954" y="1189"/>
                </a:cxn>
                <a:cxn ang="0">
                  <a:pos x="12" y="1189"/>
                </a:cxn>
                <a:cxn ang="0">
                  <a:pos x="0" y="1202"/>
                </a:cxn>
                <a:cxn ang="0">
                  <a:pos x="0" y="1227"/>
                </a:cxn>
                <a:cxn ang="0">
                  <a:pos x="12" y="1239"/>
                </a:cxn>
                <a:cxn ang="0">
                  <a:pos x="25" y="1239"/>
                </a:cxn>
                <a:cxn ang="0">
                  <a:pos x="37" y="1252"/>
                </a:cxn>
                <a:cxn ang="0">
                  <a:pos x="50" y="1252"/>
                </a:cxn>
                <a:cxn ang="0">
                  <a:pos x="917" y="1252"/>
                </a:cxn>
              </a:cxnLst>
              <a:rect l="0" t="0" r="r" b="b"/>
              <a:pathLst>
                <a:path w="967" h="1252">
                  <a:moveTo>
                    <a:pt x="942" y="501"/>
                  </a:moveTo>
                  <a:lnTo>
                    <a:pt x="954" y="488"/>
                  </a:lnTo>
                  <a:lnTo>
                    <a:pt x="967" y="488"/>
                  </a:lnTo>
                  <a:lnTo>
                    <a:pt x="967" y="451"/>
                  </a:lnTo>
                  <a:lnTo>
                    <a:pt x="954" y="438"/>
                  </a:lnTo>
                  <a:lnTo>
                    <a:pt x="942" y="438"/>
                  </a:lnTo>
                  <a:lnTo>
                    <a:pt x="62" y="13"/>
                  </a:lnTo>
                  <a:lnTo>
                    <a:pt x="37" y="0"/>
                  </a:lnTo>
                  <a:lnTo>
                    <a:pt x="12" y="0"/>
                  </a:lnTo>
                  <a:lnTo>
                    <a:pt x="0" y="13"/>
                  </a:lnTo>
                  <a:lnTo>
                    <a:pt x="0" y="50"/>
                  </a:lnTo>
                  <a:lnTo>
                    <a:pt x="12" y="63"/>
                  </a:lnTo>
                  <a:lnTo>
                    <a:pt x="25" y="63"/>
                  </a:lnTo>
                  <a:lnTo>
                    <a:pt x="868" y="463"/>
                  </a:lnTo>
                  <a:lnTo>
                    <a:pt x="25" y="864"/>
                  </a:lnTo>
                  <a:lnTo>
                    <a:pt x="12" y="864"/>
                  </a:lnTo>
                  <a:lnTo>
                    <a:pt x="0" y="889"/>
                  </a:lnTo>
                  <a:lnTo>
                    <a:pt x="0" y="914"/>
                  </a:lnTo>
                  <a:lnTo>
                    <a:pt x="25" y="939"/>
                  </a:lnTo>
                  <a:lnTo>
                    <a:pt x="37" y="939"/>
                  </a:lnTo>
                  <a:lnTo>
                    <a:pt x="37" y="926"/>
                  </a:lnTo>
                  <a:lnTo>
                    <a:pt x="50" y="926"/>
                  </a:lnTo>
                  <a:lnTo>
                    <a:pt x="942" y="501"/>
                  </a:lnTo>
                  <a:close/>
                  <a:moveTo>
                    <a:pt x="917" y="1252"/>
                  </a:moveTo>
                  <a:lnTo>
                    <a:pt x="942" y="1252"/>
                  </a:lnTo>
                  <a:lnTo>
                    <a:pt x="954" y="1239"/>
                  </a:lnTo>
                  <a:lnTo>
                    <a:pt x="967" y="1239"/>
                  </a:lnTo>
                  <a:lnTo>
                    <a:pt x="967" y="1202"/>
                  </a:lnTo>
                  <a:lnTo>
                    <a:pt x="954" y="1189"/>
                  </a:lnTo>
                  <a:lnTo>
                    <a:pt x="12" y="1189"/>
                  </a:lnTo>
                  <a:lnTo>
                    <a:pt x="0" y="1202"/>
                  </a:lnTo>
                  <a:lnTo>
                    <a:pt x="0" y="1227"/>
                  </a:lnTo>
                  <a:lnTo>
                    <a:pt x="12" y="1239"/>
                  </a:lnTo>
                  <a:lnTo>
                    <a:pt x="25" y="1239"/>
                  </a:lnTo>
                  <a:lnTo>
                    <a:pt x="37" y="1252"/>
                  </a:lnTo>
                  <a:lnTo>
                    <a:pt x="50" y="1252"/>
                  </a:lnTo>
                  <a:lnTo>
                    <a:pt x="917" y="125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63" name="Freeform 19"/>
            <p:cNvSpPr>
              <a:spLocks noEditPoints="1"/>
            </p:cNvSpPr>
            <p:nvPr/>
          </p:nvSpPr>
          <p:spPr bwMode="auto">
            <a:xfrm>
              <a:off x="38513" y="4193"/>
              <a:ext cx="657" cy="1389"/>
            </a:xfrm>
            <a:custGeom>
              <a:avLst/>
              <a:gdLst/>
              <a:ahLst/>
              <a:cxnLst>
                <a:cxn ang="0">
                  <a:pos x="657" y="50"/>
                </a:cxn>
                <a:cxn ang="0">
                  <a:pos x="657" y="25"/>
                </a:cxn>
                <a:cxn ang="0">
                  <a:pos x="644" y="12"/>
                </a:cxn>
                <a:cxn ang="0">
                  <a:pos x="620" y="0"/>
                </a:cxn>
                <a:cxn ang="0">
                  <a:pos x="570" y="0"/>
                </a:cxn>
                <a:cxn ang="0">
                  <a:pos x="520" y="50"/>
                </a:cxn>
                <a:cxn ang="0">
                  <a:pos x="508" y="87"/>
                </a:cxn>
                <a:cxn ang="0">
                  <a:pos x="520" y="112"/>
                </a:cxn>
                <a:cxn ang="0">
                  <a:pos x="545" y="137"/>
                </a:cxn>
                <a:cxn ang="0">
                  <a:pos x="607" y="137"/>
                </a:cxn>
                <a:cxn ang="0">
                  <a:pos x="657" y="87"/>
                </a:cxn>
                <a:cxn ang="0">
                  <a:pos x="657" y="50"/>
                </a:cxn>
                <a:cxn ang="0">
                  <a:pos x="334" y="1139"/>
                </a:cxn>
                <a:cxn ang="0">
                  <a:pos x="297" y="1251"/>
                </a:cxn>
                <a:cxn ang="0">
                  <a:pos x="223" y="1326"/>
                </a:cxn>
                <a:cxn ang="0">
                  <a:pos x="136" y="1364"/>
                </a:cxn>
                <a:cxn ang="0">
                  <a:pos x="124" y="1364"/>
                </a:cxn>
                <a:cxn ang="0">
                  <a:pos x="111" y="1351"/>
                </a:cxn>
                <a:cxn ang="0">
                  <a:pos x="74" y="1339"/>
                </a:cxn>
                <a:cxn ang="0">
                  <a:pos x="111" y="1326"/>
                </a:cxn>
                <a:cxn ang="0">
                  <a:pos x="136" y="1314"/>
                </a:cxn>
                <a:cxn ang="0">
                  <a:pos x="148" y="1289"/>
                </a:cxn>
                <a:cxn ang="0">
                  <a:pos x="148" y="1239"/>
                </a:cxn>
                <a:cxn ang="0">
                  <a:pos x="124" y="1214"/>
                </a:cxn>
                <a:cxn ang="0">
                  <a:pos x="87" y="1201"/>
                </a:cxn>
                <a:cxn ang="0">
                  <a:pos x="62" y="1201"/>
                </a:cxn>
                <a:cxn ang="0">
                  <a:pos x="37" y="1214"/>
                </a:cxn>
                <a:cxn ang="0">
                  <a:pos x="0" y="1289"/>
                </a:cxn>
                <a:cxn ang="0">
                  <a:pos x="12" y="1326"/>
                </a:cxn>
                <a:cxn ang="0">
                  <a:pos x="25" y="1351"/>
                </a:cxn>
                <a:cxn ang="0">
                  <a:pos x="62" y="1376"/>
                </a:cxn>
                <a:cxn ang="0">
                  <a:pos x="99" y="1389"/>
                </a:cxn>
                <a:cxn ang="0">
                  <a:pos x="148" y="1389"/>
                </a:cxn>
                <a:cxn ang="0">
                  <a:pos x="235" y="1376"/>
                </a:cxn>
                <a:cxn ang="0">
                  <a:pos x="322" y="1326"/>
                </a:cxn>
                <a:cxn ang="0">
                  <a:pos x="396" y="1251"/>
                </a:cxn>
                <a:cxn ang="0">
                  <a:pos x="446" y="1151"/>
                </a:cxn>
                <a:cxn ang="0">
                  <a:pos x="595" y="563"/>
                </a:cxn>
                <a:cxn ang="0">
                  <a:pos x="595" y="463"/>
                </a:cxn>
                <a:cxn ang="0">
                  <a:pos x="582" y="425"/>
                </a:cxn>
                <a:cxn ang="0">
                  <a:pos x="558" y="388"/>
                </a:cxn>
                <a:cxn ang="0">
                  <a:pos x="520" y="363"/>
                </a:cxn>
                <a:cxn ang="0">
                  <a:pos x="496" y="350"/>
                </a:cxn>
                <a:cxn ang="0">
                  <a:pos x="458" y="350"/>
                </a:cxn>
                <a:cxn ang="0">
                  <a:pos x="372" y="375"/>
                </a:cxn>
                <a:cxn ang="0">
                  <a:pos x="297" y="438"/>
                </a:cxn>
                <a:cxn ang="0">
                  <a:pos x="248" y="500"/>
                </a:cxn>
                <a:cxn ang="0">
                  <a:pos x="210" y="563"/>
                </a:cxn>
                <a:cxn ang="0">
                  <a:pos x="198" y="600"/>
                </a:cxn>
                <a:cxn ang="0">
                  <a:pos x="198" y="613"/>
                </a:cxn>
                <a:cxn ang="0">
                  <a:pos x="235" y="613"/>
                </a:cxn>
                <a:cxn ang="0">
                  <a:pos x="235" y="600"/>
                </a:cxn>
                <a:cxn ang="0">
                  <a:pos x="248" y="588"/>
                </a:cxn>
                <a:cxn ang="0">
                  <a:pos x="297" y="488"/>
                </a:cxn>
                <a:cxn ang="0">
                  <a:pos x="372" y="413"/>
                </a:cxn>
                <a:cxn ang="0">
                  <a:pos x="446" y="388"/>
                </a:cxn>
                <a:cxn ang="0">
                  <a:pos x="471" y="388"/>
                </a:cxn>
                <a:cxn ang="0">
                  <a:pos x="483" y="400"/>
                </a:cxn>
                <a:cxn ang="0">
                  <a:pos x="496" y="425"/>
                </a:cxn>
                <a:cxn ang="0">
                  <a:pos x="496" y="513"/>
                </a:cxn>
                <a:cxn ang="0">
                  <a:pos x="483" y="538"/>
                </a:cxn>
                <a:cxn ang="0">
                  <a:pos x="334" y="1139"/>
                </a:cxn>
              </a:cxnLst>
              <a:rect l="0" t="0" r="r" b="b"/>
              <a:pathLst>
                <a:path w="657" h="1389">
                  <a:moveTo>
                    <a:pt x="657" y="50"/>
                  </a:moveTo>
                  <a:lnTo>
                    <a:pt x="657" y="25"/>
                  </a:lnTo>
                  <a:lnTo>
                    <a:pt x="644" y="12"/>
                  </a:lnTo>
                  <a:lnTo>
                    <a:pt x="620" y="0"/>
                  </a:lnTo>
                  <a:lnTo>
                    <a:pt x="570" y="0"/>
                  </a:lnTo>
                  <a:lnTo>
                    <a:pt x="520" y="50"/>
                  </a:lnTo>
                  <a:lnTo>
                    <a:pt x="508" y="87"/>
                  </a:lnTo>
                  <a:lnTo>
                    <a:pt x="520" y="112"/>
                  </a:lnTo>
                  <a:lnTo>
                    <a:pt x="545" y="137"/>
                  </a:lnTo>
                  <a:lnTo>
                    <a:pt x="607" y="137"/>
                  </a:lnTo>
                  <a:lnTo>
                    <a:pt x="657" y="87"/>
                  </a:lnTo>
                  <a:lnTo>
                    <a:pt x="657" y="50"/>
                  </a:lnTo>
                  <a:close/>
                  <a:moveTo>
                    <a:pt x="334" y="1139"/>
                  </a:moveTo>
                  <a:lnTo>
                    <a:pt x="297" y="1251"/>
                  </a:lnTo>
                  <a:lnTo>
                    <a:pt x="223" y="1326"/>
                  </a:lnTo>
                  <a:lnTo>
                    <a:pt x="136" y="1364"/>
                  </a:lnTo>
                  <a:lnTo>
                    <a:pt x="124" y="1364"/>
                  </a:lnTo>
                  <a:lnTo>
                    <a:pt x="111" y="1351"/>
                  </a:lnTo>
                  <a:lnTo>
                    <a:pt x="74" y="1339"/>
                  </a:lnTo>
                  <a:lnTo>
                    <a:pt x="111" y="1326"/>
                  </a:lnTo>
                  <a:lnTo>
                    <a:pt x="136" y="1314"/>
                  </a:lnTo>
                  <a:lnTo>
                    <a:pt x="148" y="1289"/>
                  </a:lnTo>
                  <a:lnTo>
                    <a:pt x="148" y="1239"/>
                  </a:lnTo>
                  <a:lnTo>
                    <a:pt x="124" y="1214"/>
                  </a:lnTo>
                  <a:lnTo>
                    <a:pt x="87" y="1201"/>
                  </a:lnTo>
                  <a:lnTo>
                    <a:pt x="62" y="1201"/>
                  </a:lnTo>
                  <a:lnTo>
                    <a:pt x="37" y="1214"/>
                  </a:lnTo>
                  <a:lnTo>
                    <a:pt x="0" y="1289"/>
                  </a:lnTo>
                  <a:lnTo>
                    <a:pt x="12" y="1326"/>
                  </a:lnTo>
                  <a:lnTo>
                    <a:pt x="25" y="1351"/>
                  </a:lnTo>
                  <a:lnTo>
                    <a:pt x="62" y="1376"/>
                  </a:lnTo>
                  <a:lnTo>
                    <a:pt x="99" y="1389"/>
                  </a:lnTo>
                  <a:lnTo>
                    <a:pt x="148" y="1389"/>
                  </a:lnTo>
                  <a:lnTo>
                    <a:pt x="235" y="1376"/>
                  </a:lnTo>
                  <a:lnTo>
                    <a:pt x="322" y="1326"/>
                  </a:lnTo>
                  <a:lnTo>
                    <a:pt x="396" y="1251"/>
                  </a:lnTo>
                  <a:lnTo>
                    <a:pt x="446" y="1151"/>
                  </a:lnTo>
                  <a:lnTo>
                    <a:pt x="595" y="563"/>
                  </a:lnTo>
                  <a:lnTo>
                    <a:pt x="595" y="463"/>
                  </a:lnTo>
                  <a:lnTo>
                    <a:pt x="582" y="425"/>
                  </a:lnTo>
                  <a:lnTo>
                    <a:pt x="558" y="388"/>
                  </a:lnTo>
                  <a:lnTo>
                    <a:pt x="520" y="363"/>
                  </a:lnTo>
                  <a:lnTo>
                    <a:pt x="496" y="350"/>
                  </a:lnTo>
                  <a:lnTo>
                    <a:pt x="458" y="350"/>
                  </a:lnTo>
                  <a:lnTo>
                    <a:pt x="372" y="375"/>
                  </a:lnTo>
                  <a:lnTo>
                    <a:pt x="297" y="438"/>
                  </a:lnTo>
                  <a:lnTo>
                    <a:pt x="248" y="500"/>
                  </a:lnTo>
                  <a:lnTo>
                    <a:pt x="210" y="563"/>
                  </a:lnTo>
                  <a:lnTo>
                    <a:pt x="198" y="600"/>
                  </a:lnTo>
                  <a:lnTo>
                    <a:pt x="198" y="613"/>
                  </a:lnTo>
                  <a:lnTo>
                    <a:pt x="235" y="613"/>
                  </a:lnTo>
                  <a:lnTo>
                    <a:pt x="235" y="600"/>
                  </a:lnTo>
                  <a:lnTo>
                    <a:pt x="248" y="588"/>
                  </a:lnTo>
                  <a:lnTo>
                    <a:pt x="297" y="488"/>
                  </a:lnTo>
                  <a:lnTo>
                    <a:pt x="372" y="413"/>
                  </a:lnTo>
                  <a:lnTo>
                    <a:pt x="446" y="388"/>
                  </a:lnTo>
                  <a:lnTo>
                    <a:pt x="471" y="388"/>
                  </a:lnTo>
                  <a:lnTo>
                    <a:pt x="483" y="400"/>
                  </a:lnTo>
                  <a:lnTo>
                    <a:pt x="496" y="425"/>
                  </a:lnTo>
                  <a:lnTo>
                    <a:pt x="496" y="513"/>
                  </a:lnTo>
                  <a:lnTo>
                    <a:pt x="483" y="538"/>
                  </a:lnTo>
                  <a:lnTo>
                    <a:pt x="334" y="11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64" name="Freeform 20"/>
            <p:cNvSpPr>
              <a:spLocks/>
            </p:cNvSpPr>
            <p:nvPr/>
          </p:nvSpPr>
          <p:spPr bwMode="auto">
            <a:xfrm>
              <a:off x="6356" y="6483"/>
              <a:ext cx="1252" cy="714"/>
            </a:xfrm>
            <a:custGeom>
              <a:avLst/>
              <a:gdLst/>
              <a:ahLst/>
              <a:cxnLst>
                <a:cxn ang="0">
                  <a:pos x="124" y="626"/>
                </a:cxn>
                <a:cxn ang="0">
                  <a:pos x="87" y="663"/>
                </a:cxn>
                <a:cxn ang="0">
                  <a:pos x="0" y="714"/>
                </a:cxn>
                <a:cxn ang="0">
                  <a:pos x="359" y="663"/>
                </a:cxn>
                <a:cxn ang="0">
                  <a:pos x="248" y="651"/>
                </a:cxn>
                <a:cxn ang="0">
                  <a:pos x="235" y="288"/>
                </a:cxn>
                <a:cxn ang="0">
                  <a:pos x="310" y="100"/>
                </a:cxn>
                <a:cxn ang="0">
                  <a:pos x="446" y="38"/>
                </a:cxn>
                <a:cxn ang="0">
                  <a:pos x="521" y="50"/>
                </a:cxn>
                <a:cxn ang="0">
                  <a:pos x="558" y="100"/>
                </a:cxn>
                <a:cxn ang="0">
                  <a:pos x="570" y="626"/>
                </a:cxn>
                <a:cxn ang="0">
                  <a:pos x="533" y="663"/>
                </a:cxn>
                <a:cxn ang="0">
                  <a:pos x="446" y="714"/>
                </a:cxn>
                <a:cxn ang="0">
                  <a:pos x="806" y="663"/>
                </a:cxn>
                <a:cxn ang="0">
                  <a:pos x="694" y="651"/>
                </a:cxn>
                <a:cxn ang="0">
                  <a:pos x="682" y="288"/>
                </a:cxn>
                <a:cxn ang="0">
                  <a:pos x="756" y="100"/>
                </a:cxn>
                <a:cxn ang="0">
                  <a:pos x="892" y="38"/>
                </a:cxn>
                <a:cxn ang="0">
                  <a:pos x="967" y="50"/>
                </a:cxn>
                <a:cxn ang="0">
                  <a:pos x="1004" y="100"/>
                </a:cxn>
                <a:cxn ang="0">
                  <a:pos x="1016" y="175"/>
                </a:cxn>
                <a:cxn ang="0">
                  <a:pos x="1004" y="651"/>
                </a:cxn>
                <a:cxn ang="0">
                  <a:pos x="892" y="663"/>
                </a:cxn>
                <a:cxn ang="0">
                  <a:pos x="1252" y="714"/>
                </a:cxn>
                <a:cxn ang="0">
                  <a:pos x="1165" y="663"/>
                </a:cxn>
                <a:cxn ang="0">
                  <a:pos x="1128" y="638"/>
                </a:cxn>
                <a:cxn ang="0">
                  <a:pos x="1116" y="125"/>
                </a:cxn>
                <a:cxn ang="0">
                  <a:pos x="1066" y="50"/>
                </a:cxn>
                <a:cxn ang="0">
                  <a:pos x="1004" y="13"/>
                </a:cxn>
                <a:cxn ang="0">
                  <a:pos x="905" y="0"/>
                </a:cxn>
                <a:cxn ang="0">
                  <a:pos x="756" y="50"/>
                </a:cxn>
                <a:cxn ang="0">
                  <a:pos x="682" y="163"/>
                </a:cxn>
                <a:cxn ang="0">
                  <a:pos x="595" y="25"/>
                </a:cxn>
                <a:cxn ang="0">
                  <a:pos x="459" y="0"/>
                </a:cxn>
                <a:cxn ang="0">
                  <a:pos x="285" y="75"/>
                </a:cxn>
                <a:cxn ang="0">
                  <a:pos x="223" y="0"/>
                </a:cxn>
                <a:cxn ang="0">
                  <a:pos x="0" y="63"/>
                </a:cxn>
                <a:cxn ang="0">
                  <a:pos x="87" y="75"/>
                </a:cxn>
                <a:cxn ang="0">
                  <a:pos x="124" y="100"/>
                </a:cxn>
              </a:cxnLst>
              <a:rect l="0" t="0" r="r" b="b"/>
              <a:pathLst>
                <a:path w="1252" h="714">
                  <a:moveTo>
                    <a:pt x="124" y="163"/>
                  </a:moveTo>
                  <a:lnTo>
                    <a:pt x="124" y="626"/>
                  </a:lnTo>
                  <a:lnTo>
                    <a:pt x="111" y="651"/>
                  </a:lnTo>
                  <a:lnTo>
                    <a:pt x="87" y="663"/>
                  </a:lnTo>
                  <a:lnTo>
                    <a:pt x="0" y="663"/>
                  </a:lnTo>
                  <a:lnTo>
                    <a:pt x="0" y="714"/>
                  </a:lnTo>
                  <a:lnTo>
                    <a:pt x="359" y="714"/>
                  </a:lnTo>
                  <a:lnTo>
                    <a:pt x="359" y="663"/>
                  </a:lnTo>
                  <a:lnTo>
                    <a:pt x="273" y="663"/>
                  </a:lnTo>
                  <a:lnTo>
                    <a:pt x="248" y="651"/>
                  </a:lnTo>
                  <a:lnTo>
                    <a:pt x="235" y="626"/>
                  </a:lnTo>
                  <a:lnTo>
                    <a:pt x="235" y="288"/>
                  </a:lnTo>
                  <a:lnTo>
                    <a:pt x="260" y="175"/>
                  </a:lnTo>
                  <a:lnTo>
                    <a:pt x="310" y="100"/>
                  </a:lnTo>
                  <a:lnTo>
                    <a:pt x="372" y="50"/>
                  </a:lnTo>
                  <a:lnTo>
                    <a:pt x="446" y="38"/>
                  </a:lnTo>
                  <a:lnTo>
                    <a:pt x="483" y="38"/>
                  </a:lnTo>
                  <a:lnTo>
                    <a:pt x="521" y="50"/>
                  </a:lnTo>
                  <a:lnTo>
                    <a:pt x="545" y="75"/>
                  </a:lnTo>
                  <a:lnTo>
                    <a:pt x="558" y="100"/>
                  </a:lnTo>
                  <a:lnTo>
                    <a:pt x="570" y="138"/>
                  </a:lnTo>
                  <a:lnTo>
                    <a:pt x="570" y="626"/>
                  </a:lnTo>
                  <a:lnTo>
                    <a:pt x="558" y="651"/>
                  </a:lnTo>
                  <a:lnTo>
                    <a:pt x="533" y="663"/>
                  </a:lnTo>
                  <a:lnTo>
                    <a:pt x="446" y="663"/>
                  </a:lnTo>
                  <a:lnTo>
                    <a:pt x="446" y="714"/>
                  </a:lnTo>
                  <a:lnTo>
                    <a:pt x="806" y="714"/>
                  </a:lnTo>
                  <a:lnTo>
                    <a:pt x="806" y="663"/>
                  </a:lnTo>
                  <a:lnTo>
                    <a:pt x="719" y="663"/>
                  </a:lnTo>
                  <a:lnTo>
                    <a:pt x="694" y="651"/>
                  </a:lnTo>
                  <a:lnTo>
                    <a:pt x="682" y="626"/>
                  </a:lnTo>
                  <a:lnTo>
                    <a:pt x="682" y="288"/>
                  </a:lnTo>
                  <a:lnTo>
                    <a:pt x="706" y="175"/>
                  </a:lnTo>
                  <a:lnTo>
                    <a:pt x="756" y="100"/>
                  </a:lnTo>
                  <a:lnTo>
                    <a:pt x="818" y="50"/>
                  </a:lnTo>
                  <a:lnTo>
                    <a:pt x="892" y="38"/>
                  </a:lnTo>
                  <a:lnTo>
                    <a:pt x="930" y="38"/>
                  </a:lnTo>
                  <a:lnTo>
                    <a:pt x="967" y="50"/>
                  </a:lnTo>
                  <a:lnTo>
                    <a:pt x="979" y="75"/>
                  </a:lnTo>
                  <a:lnTo>
                    <a:pt x="1004" y="100"/>
                  </a:lnTo>
                  <a:lnTo>
                    <a:pt x="1004" y="138"/>
                  </a:lnTo>
                  <a:lnTo>
                    <a:pt x="1016" y="175"/>
                  </a:lnTo>
                  <a:lnTo>
                    <a:pt x="1016" y="626"/>
                  </a:lnTo>
                  <a:lnTo>
                    <a:pt x="1004" y="651"/>
                  </a:lnTo>
                  <a:lnTo>
                    <a:pt x="979" y="663"/>
                  </a:lnTo>
                  <a:lnTo>
                    <a:pt x="892" y="663"/>
                  </a:lnTo>
                  <a:lnTo>
                    <a:pt x="892" y="714"/>
                  </a:lnTo>
                  <a:lnTo>
                    <a:pt x="1252" y="714"/>
                  </a:lnTo>
                  <a:lnTo>
                    <a:pt x="1252" y="663"/>
                  </a:lnTo>
                  <a:lnTo>
                    <a:pt x="1165" y="663"/>
                  </a:lnTo>
                  <a:lnTo>
                    <a:pt x="1140" y="651"/>
                  </a:lnTo>
                  <a:lnTo>
                    <a:pt x="1128" y="638"/>
                  </a:lnTo>
                  <a:lnTo>
                    <a:pt x="1128" y="200"/>
                  </a:lnTo>
                  <a:lnTo>
                    <a:pt x="1116" y="125"/>
                  </a:lnTo>
                  <a:lnTo>
                    <a:pt x="1078" y="63"/>
                  </a:lnTo>
                  <a:lnTo>
                    <a:pt x="1066" y="50"/>
                  </a:lnTo>
                  <a:lnTo>
                    <a:pt x="1029" y="25"/>
                  </a:lnTo>
                  <a:lnTo>
                    <a:pt x="1004" y="13"/>
                  </a:lnTo>
                  <a:lnTo>
                    <a:pt x="954" y="0"/>
                  </a:lnTo>
                  <a:lnTo>
                    <a:pt x="905" y="0"/>
                  </a:lnTo>
                  <a:lnTo>
                    <a:pt x="818" y="13"/>
                  </a:lnTo>
                  <a:lnTo>
                    <a:pt x="756" y="50"/>
                  </a:lnTo>
                  <a:lnTo>
                    <a:pt x="706" y="113"/>
                  </a:lnTo>
                  <a:lnTo>
                    <a:pt x="682" y="163"/>
                  </a:lnTo>
                  <a:lnTo>
                    <a:pt x="644" y="75"/>
                  </a:lnTo>
                  <a:lnTo>
                    <a:pt x="595" y="25"/>
                  </a:lnTo>
                  <a:lnTo>
                    <a:pt x="521" y="0"/>
                  </a:lnTo>
                  <a:lnTo>
                    <a:pt x="459" y="0"/>
                  </a:lnTo>
                  <a:lnTo>
                    <a:pt x="359" y="25"/>
                  </a:lnTo>
                  <a:lnTo>
                    <a:pt x="285" y="75"/>
                  </a:lnTo>
                  <a:lnTo>
                    <a:pt x="223" y="175"/>
                  </a:lnTo>
                  <a:lnTo>
                    <a:pt x="223" y="0"/>
                  </a:lnTo>
                  <a:lnTo>
                    <a:pt x="0" y="13"/>
                  </a:lnTo>
                  <a:lnTo>
                    <a:pt x="0" y="63"/>
                  </a:lnTo>
                  <a:lnTo>
                    <a:pt x="49" y="63"/>
                  </a:lnTo>
                  <a:lnTo>
                    <a:pt x="87" y="75"/>
                  </a:lnTo>
                  <a:lnTo>
                    <a:pt x="111" y="88"/>
                  </a:lnTo>
                  <a:lnTo>
                    <a:pt x="124" y="100"/>
                  </a:lnTo>
                  <a:lnTo>
                    <a:pt x="124" y="1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65" name="Freeform 21"/>
            <p:cNvSpPr>
              <a:spLocks noEditPoints="1"/>
            </p:cNvSpPr>
            <p:nvPr/>
          </p:nvSpPr>
          <p:spPr bwMode="auto">
            <a:xfrm>
              <a:off x="7695" y="6120"/>
              <a:ext cx="334" cy="1077"/>
            </a:xfrm>
            <a:custGeom>
              <a:avLst/>
              <a:gdLst/>
              <a:ahLst/>
              <a:cxnLst>
                <a:cxn ang="0">
                  <a:pos x="223" y="363"/>
                </a:cxn>
                <a:cxn ang="0">
                  <a:pos x="0" y="376"/>
                </a:cxn>
                <a:cxn ang="0">
                  <a:pos x="0" y="426"/>
                </a:cxn>
                <a:cxn ang="0">
                  <a:pos x="49" y="426"/>
                </a:cxn>
                <a:cxn ang="0">
                  <a:pos x="86" y="438"/>
                </a:cxn>
                <a:cxn ang="0">
                  <a:pos x="111" y="451"/>
                </a:cxn>
                <a:cxn ang="0">
                  <a:pos x="124" y="476"/>
                </a:cxn>
                <a:cxn ang="0">
                  <a:pos x="124" y="989"/>
                </a:cxn>
                <a:cxn ang="0">
                  <a:pos x="111" y="1014"/>
                </a:cxn>
                <a:cxn ang="0">
                  <a:pos x="86" y="1026"/>
                </a:cxn>
                <a:cxn ang="0">
                  <a:pos x="0" y="1026"/>
                </a:cxn>
                <a:cxn ang="0">
                  <a:pos x="0" y="1077"/>
                </a:cxn>
                <a:cxn ang="0">
                  <a:pos x="334" y="1077"/>
                </a:cxn>
                <a:cxn ang="0">
                  <a:pos x="334" y="1026"/>
                </a:cxn>
                <a:cxn ang="0">
                  <a:pos x="260" y="1026"/>
                </a:cxn>
                <a:cxn ang="0">
                  <a:pos x="235" y="1001"/>
                </a:cxn>
                <a:cxn ang="0">
                  <a:pos x="223" y="976"/>
                </a:cxn>
                <a:cxn ang="0">
                  <a:pos x="223" y="951"/>
                </a:cxn>
                <a:cxn ang="0">
                  <a:pos x="223" y="363"/>
                </a:cxn>
                <a:cxn ang="0">
                  <a:pos x="235" y="88"/>
                </a:cxn>
                <a:cxn ang="0">
                  <a:pos x="223" y="50"/>
                </a:cxn>
                <a:cxn ang="0">
                  <a:pos x="210" y="25"/>
                </a:cxn>
                <a:cxn ang="0">
                  <a:pos x="186" y="0"/>
                </a:cxn>
                <a:cxn ang="0">
                  <a:pos x="111" y="0"/>
                </a:cxn>
                <a:cxn ang="0">
                  <a:pos x="86" y="25"/>
                </a:cxn>
                <a:cxn ang="0">
                  <a:pos x="74" y="50"/>
                </a:cxn>
                <a:cxn ang="0">
                  <a:pos x="62" y="88"/>
                </a:cxn>
                <a:cxn ang="0">
                  <a:pos x="86" y="138"/>
                </a:cxn>
                <a:cxn ang="0">
                  <a:pos x="111" y="163"/>
                </a:cxn>
                <a:cxn ang="0">
                  <a:pos x="186" y="163"/>
                </a:cxn>
                <a:cxn ang="0">
                  <a:pos x="210" y="138"/>
                </a:cxn>
                <a:cxn ang="0">
                  <a:pos x="235" y="88"/>
                </a:cxn>
              </a:cxnLst>
              <a:rect l="0" t="0" r="r" b="b"/>
              <a:pathLst>
                <a:path w="334" h="1077">
                  <a:moveTo>
                    <a:pt x="223" y="363"/>
                  </a:moveTo>
                  <a:lnTo>
                    <a:pt x="0" y="376"/>
                  </a:lnTo>
                  <a:lnTo>
                    <a:pt x="0" y="426"/>
                  </a:lnTo>
                  <a:lnTo>
                    <a:pt x="49" y="426"/>
                  </a:lnTo>
                  <a:lnTo>
                    <a:pt x="86" y="438"/>
                  </a:lnTo>
                  <a:lnTo>
                    <a:pt x="111" y="451"/>
                  </a:lnTo>
                  <a:lnTo>
                    <a:pt x="124" y="476"/>
                  </a:lnTo>
                  <a:lnTo>
                    <a:pt x="124" y="989"/>
                  </a:lnTo>
                  <a:lnTo>
                    <a:pt x="111" y="1014"/>
                  </a:lnTo>
                  <a:lnTo>
                    <a:pt x="86" y="1026"/>
                  </a:lnTo>
                  <a:lnTo>
                    <a:pt x="0" y="1026"/>
                  </a:lnTo>
                  <a:lnTo>
                    <a:pt x="0" y="1077"/>
                  </a:lnTo>
                  <a:lnTo>
                    <a:pt x="334" y="1077"/>
                  </a:lnTo>
                  <a:lnTo>
                    <a:pt x="334" y="1026"/>
                  </a:lnTo>
                  <a:lnTo>
                    <a:pt x="260" y="1026"/>
                  </a:lnTo>
                  <a:lnTo>
                    <a:pt x="235" y="1001"/>
                  </a:lnTo>
                  <a:lnTo>
                    <a:pt x="223" y="976"/>
                  </a:lnTo>
                  <a:lnTo>
                    <a:pt x="223" y="951"/>
                  </a:lnTo>
                  <a:lnTo>
                    <a:pt x="223" y="363"/>
                  </a:lnTo>
                  <a:close/>
                  <a:moveTo>
                    <a:pt x="235" y="88"/>
                  </a:moveTo>
                  <a:lnTo>
                    <a:pt x="223" y="50"/>
                  </a:lnTo>
                  <a:lnTo>
                    <a:pt x="210" y="25"/>
                  </a:lnTo>
                  <a:lnTo>
                    <a:pt x="186" y="0"/>
                  </a:lnTo>
                  <a:lnTo>
                    <a:pt x="111" y="0"/>
                  </a:lnTo>
                  <a:lnTo>
                    <a:pt x="86" y="25"/>
                  </a:lnTo>
                  <a:lnTo>
                    <a:pt x="74" y="50"/>
                  </a:lnTo>
                  <a:lnTo>
                    <a:pt x="62" y="88"/>
                  </a:lnTo>
                  <a:lnTo>
                    <a:pt x="86" y="138"/>
                  </a:lnTo>
                  <a:lnTo>
                    <a:pt x="111" y="163"/>
                  </a:lnTo>
                  <a:lnTo>
                    <a:pt x="186" y="163"/>
                  </a:lnTo>
                  <a:lnTo>
                    <a:pt x="210" y="138"/>
                  </a:lnTo>
                  <a:lnTo>
                    <a:pt x="235" y="8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66" name="Freeform 22"/>
            <p:cNvSpPr>
              <a:spLocks/>
            </p:cNvSpPr>
            <p:nvPr/>
          </p:nvSpPr>
          <p:spPr bwMode="auto">
            <a:xfrm>
              <a:off x="8129" y="6483"/>
              <a:ext cx="805" cy="714"/>
            </a:xfrm>
            <a:custGeom>
              <a:avLst/>
              <a:gdLst/>
              <a:ahLst/>
              <a:cxnLst>
                <a:cxn ang="0">
                  <a:pos x="124" y="163"/>
                </a:cxn>
                <a:cxn ang="0">
                  <a:pos x="124" y="626"/>
                </a:cxn>
                <a:cxn ang="0">
                  <a:pos x="111" y="651"/>
                </a:cxn>
                <a:cxn ang="0">
                  <a:pos x="99" y="663"/>
                </a:cxn>
                <a:cxn ang="0">
                  <a:pos x="0" y="663"/>
                </a:cxn>
                <a:cxn ang="0">
                  <a:pos x="0" y="714"/>
                </a:cxn>
                <a:cxn ang="0">
                  <a:pos x="359" y="714"/>
                </a:cxn>
                <a:cxn ang="0">
                  <a:pos x="359" y="663"/>
                </a:cxn>
                <a:cxn ang="0">
                  <a:pos x="272" y="663"/>
                </a:cxn>
                <a:cxn ang="0">
                  <a:pos x="247" y="651"/>
                </a:cxn>
                <a:cxn ang="0">
                  <a:pos x="247" y="626"/>
                </a:cxn>
                <a:cxn ang="0">
                  <a:pos x="235" y="588"/>
                </a:cxn>
                <a:cxn ang="0">
                  <a:pos x="235" y="288"/>
                </a:cxn>
                <a:cxn ang="0">
                  <a:pos x="260" y="175"/>
                </a:cxn>
                <a:cxn ang="0">
                  <a:pos x="309" y="100"/>
                </a:cxn>
                <a:cxn ang="0">
                  <a:pos x="384" y="50"/>
                </a:cxn>
                <a:cxn ang="0">
                  <a:pos x="458" y="38"/>
                </a:cxn>
                <a:cxn ang="0">
                  <a:pos x="495" y="38"/>
                </a:cxn>
                <a:cxn ang="0">
                  <a:pos x="520" y="50"/>
                </a:cxn>
                <a:cxn ang="0">
                  <a:pos x="545" y="75"/>
                </a:cxn>
                <a:cxn ang="0">
                  <a:pos x="557" y="100"/>
                </a:cxn>
                <a:cxn ang="0">
                  <a:pos x="570" y="138"/>
                </a:cxn>
                <a:cxn ang="0">
                  <a:pos x="570" y="626"/>
                </a:cxn>
                <a:cxn ang="0">
                  <a:pos x="557" y="651"/>
                </a:cxn>
                <a:cxn ang="0">
                  <a:pos x="533" y="663"/>
                </a:cxn>
                <a:cxn ang="0">
                  <a:pos x="446" y="663"/>
                </a:cxn>
                <a:cxn ang="0">
                  <a:pos x="446" y="714"/>
                </a:cxn>
                <a:cxn ang="0">
                  <a:pos x="805" y="714"/>
                </a:cxn>
                <a:cxn ang="0">
                  <a:pos x="805" y="663"/>
                </a:cxn>
                <a:cxn ang="0">
                  <a:pos x="731" y="663"/>
                </a:cxn>
                <a:cxn ang="0">
                  <a:pos x="706" y="651"/>
                </a:cxn>
                <a:cxn ang="0">
                  <a:pos x="694" y="638"/>
                </a:cxn>
                <a:cxn ang="0">
                  <a:pos x="681" y="613"/>
                </a:cxn>
                <a:cxn ang="0">
                  <a:pos x="681" y="200"/>
                </a:cxn>
                <a:cxn ang="0">
                  <a:pos x="669" y="125"/>
                </a:cxn>
                <a:cxn ang="0">
                  <a:pos x="632" y="63"/>
                </a:cxn>
                <a:cxn ang="0">
                  <a:pos x="595" y="25"/>
                </a:cxn>
                <a:cxn ang="0">
                  <a:pos x="520" y="0"/>
                </a:cxn>
                <a:cxn ang="0">
                  <a:pos x="471" y="0"/>
                </a:cxn>
                <a:cxn ang="0">
                  <a:pos x="359" y="25"/>
                </a:cxn>
                <a:cxn ang="0">
                  <a:pos x="285" y="75"/>
                </a:cxn>
                <a:cxn ang="0">
                  <a:pos x="235" y="175"/>
                </a:cxn>
                <a:cxn ang="0">
                  <a:pos x="235" y="0"/>
                </a:cxn>
                <a:cxn ang="0">
                  <a:pos x="0" y="13"/>
                </a:cxn>
                <a:cxn ang="0">
                  <a:pos x="0" y="63"/>
                </a:cxn>
                <a:cxn ang="0">
                  <a:pos x="49" y="63"/>
                </a:cxn>
                <a:cxn ang="0">
                  <a:pos x="86" y="75"/>
                </a:cxn>
                <a:cxn ang="0">
                  <a:pos x="111" y="88"/>
                </a:cxn>
                <a:cxn ang="0">
                  <a:pos x="124" y="100"/>
                </a:cxn>
                <a:cxn ang="0">
                  <a:pos x="124" y="163"/>
                </a:cxn>
              </a:cxnLst>
              <a:rect l="0" t="0" r="r" b="b"/>
              <a:pathLst>
                <a:path w="805" h="714">
                  <a:moveTo>
                    <a:pt x="124" y="163"/>
                  </a:moveTo>
                  <a:lnTo>
                    <a:pt x="124" y="626"/>
                  </a:lnTo>
                  <a:lnTo>
                    <a:pt x="111" y="651"/>
                  </a:lnTo>
                  <a:lnTo>
                    <a:pt x="99" y="663"/>
                  </a:lnTo>
                  <a:lnTo>
                    <a:pt x="0" y="663"/>
                  </a:lnTo>
                  <a:lnTo>
                    <a:pt x="0" y="714"/>
                  </a:lnTo>
                  <a:lnTo>
                    <a:pt x="359" y="714"/>
                  </a:lnTo>
                  <a:lnTo>
                    <a:pt x="359" y="663"/>
                  </a:lnTo>
                  <a:lnTo>
                    <a:pt x="272" y="663"/>
                  </a:lnTo>
                  <a:lnTo>
                    <a:pt x="247" y="651"/>
                  </a:lnTo>
                  <a:lnTo>
                    <a:pt x="247" y="626"/>
                  </a:lnTo>
                  <a:lnTo>
                    <a:pt x="235" y="588"/>
                  </a:lnTo>
                  <a:lnTo>
                    <a:pt x="235" y="288"/>
                  </a:lnTo>
                  <a:lnTo>
                    <a:pt x="260" y="175"/>
                  </a:lnTo>
                  <a:lnTo>
                    <a:pt x="309" y="100"/>
                  </a:lnTo>
                  <a:lnTo>
                    <a:pt x="384" y="50"/>
                  </a:lnTo>
                  <a:lnTo>
                    <a:pt x="458" y="38"/>
                  </a:lnTo>
                  <a:lnTo>
                    <a:pt x="495" y="38"/>
                  </a:lnTo>
                  <a:lnTo>
                    <a:pt x="520" y="50"/>
                  </a:lnTo>
                  <a:lnTo>
                    <a:pt x="545" y="75"/>
                  </a:lnTo>
                  <a:lnTo>
                    <a:pt x="557" y="100"/>
                  </a:lnTo>
                  <a:lnTo>
                    <a:pt x="570" y="138"/>
                  </a:lnTo>
                  <a:lnTo>
                    <a:pt x="570" y="626"/>
                  </a:lnTo>
                  <a:lnTo>
                    <a:pt x="557" y="651"/>
                  </a:lnTo>
                  <a:lnTo>
                    <a:pt x="533" y="663"/>
                  </a:lnTo>
                  <a:lnTo>
                    <a:pt x="446" y="663"/>
                  </a:lnTo>
                  <a:lnTo>
                    <a:pt x="446" y="714"/>
                  </a:lnTo>
                  <a:lnTo>
                    <a:pt x="805" y="714"/>
                  </a:lnTo>
                  <a:lnTo>
                    <a:pt x="805" y="663"/>
                  </a:lnTo>
                  <a:lnTo>
                    <a:pt x="731" y="663"/>
                  </a:lnTo>
                  <a:lnTo>
                    <a:pt x="706" y="651"/>
                  </a:lnTo>
                  <a:lnTo>
                    <a:pt x="694" y="638"/>
                  </a:lnTo>
                  <a:lnTo>
                    <a:pt x="681" y="613"/>
                  </a:lnTo>
                  <a:lnTo>
                    <a:pt x="681" y="200"/>
                  </a:lnTo>
                  <a:lnTo>
                    <a:pt x="669" y="125"/>
                  </a:lnTo>
                  <a:lnTo>
                    <a:pt x="632" y="63"/>
                  </a:lnTo>
                  <a:lnTo>
                    <a:pt x="595" y="25"/>
                  </a:lnTo>
                  <a:lnTo>
                    <a:pt x="520" y="0"/>
                  </a:lnTo>
                  <a:lnTo>
                    <a:pt x="471" y="0"/>
                  </a:lnTo>
                  <a:lnTo>
                    <a:pt x="359" y="25"/>
                  </a:lnTo>
                  <a:lnTo>
                    <a:pt x="285" y="75"/>
                  </a:lnTo>
                  <a:lnTo>
                    <a:pt x="235" y="175"/>
                  </a:lnTo>
                  <a:lnTo>
                    <a:pt x="235" y="0"/>
                  </a:lnTo>
                  <a:lnTo>
                    <a:pt x="0" y="13"/>
                  </a:lnTo>
                  <a:lnTo>
                    <a:pt x="0" y="63"/>
                  </a:lnTo>
                  <a:lnTo>
                    <a:pt x="49" y="63"/>
                  </a:lnTo>
                  <a:lnTo>
                    <a:pt x="86" y="75"/>
                  </a:lnTo>
                  <a:lnTo>
                    <a:pt x="111" y="88"/>
                  </a:lnTo>
                  <a:lnTo>
                    <a:pt x="124" y="100"/>
                  </a:lnTo>
                  <a:lnTo>
                    <a:pt x="124" y="1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67" name="Freeform 23"/>
            <p:cNvSpPr>
              <a:spLocks noEditPoints="1"/>
            </p:cNvSpPr>
            <p:nvPr/>
          </p:nvSpPr>
          <p:spPr bwMode="auto">
            <a:xfrm>
              <a:off x="5823" y="7497"/>
              <a:ext cx="347" cy="763"/>
            </a:xfrm>
            <a:custGeom>
              <a:avLst/>
              <a:gdLst/>
              <a:ahLst/>
              <a:cxnLst>
                <a:cxn ang="0">
                  <a:pos x="310" y="37"/>
                </a:cxn>
                <a:cxn ang="0">
                  <a:pos x="285" y="12"/>
                </a:cxn>
                <a:cxn ang="0">
                  <a:pos x="235" y="12"/>
                </a:cxn>
                <a:cxn ang="0">
                  <a:pos x="211" y="75"/>
                </a:cxn>
                <a:cxn ang="0">
                  <a:pos x="285" y="100"/>
                </a:cxn>
                <a:cxn ang="0">
                  <a:pos x="310" y="50"/>
                </a:cxn>
                <a:cxn ang="0">
                  <a:pos x="74" y="638"/>
                </a:cxn>
                <a:cxn ang="0">
                  <a:pos x="99" y="738"/>
                </a:cxn>
                <a:cxn ang="0">
                  <a:pos x="186" y="763"/>
                </a:cxn>
                <a:cxn ang="0">
                  <a:pos x="310" y="688"/>
                </a:cxn>
                <a:cxn ang="0">
                  <a:pos x="334" y="626"/>
                </a:cxn>
                <a:cxn ang="0">
                  <a:pos x="347" y="588"/>
                </a:cxn>
                <a:cxn ang="0">
                  <a:pos x="310" y="576"/>
                </a:cxn>
                <a:cxn ang="0">
                  <a:pos x="297" y="588"/>
                </a:cxn>
                <a:cxn ang="0">
                  <a:pos x="235" y="713"/>
                </a:cxn>
                <a:cxn ang="0">
                  <a:pos x="173" y="726"/>
                </a:cxn>
                <a:cxn ang="0">
                  <a:pos x="161" y="651"/>
                </a:cxn>
                <a:cxn ang="0">
                  <a:pos x="211" y="526"/>
                </a:cxn>
                <a:cxn ang="0">
                  <a:pos x="223" y="476"/>
                </a:cxn>
                <a:cxn ang="0">
                  <a:pos x="260" y="388"/>
                </a:cxn>
                <a:cxn ang="0">
                  <a:pos x="273" y="350"/>
                </a:cxn>
                <a:cxn ang="0">
                  <a:pos x="235" y="275"/>
                </a:cxn>
                <a:cxn ang="0">
                  <a:pos x="161" y="250"/>
                </a:cxn>
                <a:cxn ang="0">
                  <a:pos x="62" y="300"/>
                </a:cxn>
                <a:cxn ang="0">
                  <a:pos x="0" y="413"/>
                </a:cxn>
                <a:cxn ang="0">
                  <a:pos x="12" y="438"/>
                </a:cxn>
                <a:cxn ang="0">
                  <a:pos x="37" y="425"/>
                </a:cxn>
                <a:cxn ang="0">
                  <a:pos x="111" y="300"/>
                </a:cxn>
                <a:cxn ang="0">
                  <a:pos x="173" y="288"/>
                </a:cxn>
                <a:cxn ang="0">
                  <a:pos x="186" y="350"/>
                </a:cxn>
                <a:cxn ang="0">
                  <a:pos x="173" y="400"/>
                </a:cxn>
                <a:cxn ang="0">
                  <a:pos x="87" y="613"/>
                </a:cxn>
              </a:cxnLst>
              <a:rect l="0" t="0" r="r" b="b"/>
              <a:pathLst>
                <a:path w="347" h="763">
                  <a:moveTo>
                    <a:pt x="310" y="50"/>
                  </a:moveTo>
                  <a:lnTo>
                    <a:pt x="310" y="37"/>
                  </a:lnTo>
                  <a:lnTo>
                    <a:pt x="297" y="12"/>
                  </a:lnTo>
                  <a:lnTo>
                    <a:pt x="285" y="12"/>
                  </a:lnTo>
                  <a:lnTo>
                    <a:pt x="273" y="0"/>
                  </a:lnTo>
                  <a:lnTo>
                    <a:pt x="235" y="12"/>
                  </a:lnTo>
                  <a:lnTo>
                    <a:pt x="211" y="37"/>
                  </a:lnTo>
                  <a:lnTo>
                    <a:pt x="211" y="75"/>
                  </a:lnTo>
                  <a:lnTo>
                    <a:pt x="248" y="113"/>
                  </a:lnTo>
                  <a:lnTo>
                    <a:pt x="285" y="100"/>
                  </a:lnTo>
                  <a:lnTo>
                    <a:pt x="310" y="75"/>
                  </a:lnTo>
                  <a:lnTo>
                    <a:pt x="310" y="50"/>
                  </a:lnTo>
                  <a:close/>
                  <a:moveTo>
                    <a:pt x="87" y="613"/>
                  </a:moveTo>
                  <a:lnTo>
                    <a:pt x="74" y="638"/>
                  </a:lnTo>
                  <a:lnTo>
                    <a:pt x="74" y="663"/>
                  </a:lnTo>
                  <a:lnTo>
                    <a:pt x="99" y="738"/>
                  </a:lnTo>
                  <a:lnTo>
                    <a:pt x="136" y="751"/>
                  </a:lnTo>
                  <a:lnTo>
                    <a:pt x="186" y="763"/>
                  </a:lnTo>
                  <a:lnTo>
                    <a:pt x="260" y="738"/>
                  </a:lnTo>
                  <a:lnTo>
                    <a:pt x="310" y="688"/>
                  </a:lnTo>
                  <a:lnTo>
                    <a:pt x="322" y="651"/>
                  </a:lnTo>
                  <a:lnTo>
                    <a:pt x="334" y="626"/>
                  </a:lnTo>
                  <a:lnTo>
                    <a:pt x="334" y="601"/>
                  </a:lnTo>
                  <a:lnTo>
                    <a:pt x="347" y="588"/>
                  </a:lnTo>
                  <a:lnTo>
                    <a:pt x="334" y="576"/>
                  </a:lnTo>
                  <a:lnTo>
                    <a:pt x="310" y="576"/>
                  </a:lnTo>
                  <a:lnTo>
                    <a:pt x="310" y="588"/>
                  </a:lnTo>
                  <a:lnTo>
                    <a:pt x="297" y="588"/>
                  </a:lnTo>
                  <a:lnTo>
                    <a:pt x="285" y="638"/>
                  </a:lnTo>
                  <a:lnTo>
                    <a:pt x="235" y="713"/>
                  </a:lnTo>
                  <a:lnTo>
                    <a:pt x="211" y="726"/>
                  </a:lnTo>
                  <a:lnTo>
                    <a:pt x="173" y="726"/>
                  </a:lnTo>
                  <a:lnTo>
                    <a:pt x="161" y="713"/>
                  </a:lnTo>
                  <a:lnTo>
                    <a:pt x="161" y="651"/>
                  </a:lnTo>
                  <a:lnTo>
                    <a:pt x="186" y="576"/>
                  </a:lnTo>
                  <a:lnTo>
                    <a:pt x="211" y="526"/>
                  </a:lnTo>
                  <a:lnTo>
                    <a:pt x="223" y="513"/>
                  </a:lnTo>
                  <a:lnTo>
                    <a:pt x="223" y="476"/>
                  </a:lnTo>
                  <a:lnTo>
                    <a:pt x="260" y="400"/>
                  </a:lnTo>
                  <a:lnTo>
                    <a:pt x="260" y="388"/>
                  </a:lnTo>
                  <a:lnTo>
                    <a:pt x="273" y="363"/>
                  </a:lnTo>
                  <a:lnTo>
                    <a:pt x="273" y="350"/>
                  </a:lnTo>
                  <a:lnTo>
                    <a:pt x="260" y="313"/>
                  </a:lnTo>
                  <a:lnTo>
                    <a:pt x="235" y="275"/>
                  </a:lnTo>
                  <a:lnTo>
                    <a:pt x="211" y="263"/>
                  </a:lnTo>
                  <a:lnTo>
                    <a:pt x="161" y="250"/>
                  </a:lnTo>
                  <a:lnTo>
                    <a:pt x="87" y="275"/>
                  </a:lnTo>
                  <a:lnTo>
                    <a:pt x="62" y="300"/>
                  </a:lnTo>
                  <a:lnTo>
                    <a:pt x="37" y="338"/>
                  </a:lnTo>
                  <a:lnTo>
                    <a:pt x="0" y="413"/>
                  </a:lnTo>
                  <a:lnTo>
                    <a:pt x="0" y="425"/>
                  </a:lnTo>
                  <a:lnTo>
                    <a:pt x="12" y="438"/>
                  </a:lnTo>
                  <a:lnTo>
                    <a:pt x="37" y="438"/>
                  </a:lnTo>
                  <a:lnTo>
                    <a:pt x="37" y="425"/>
                  </a:lnTo>
                  <a:lnTo>
                    <a:pt x="62" y="375"/>
                  </a:lnTo>
                  <a:lnTo>
                    <a:pt x="111" y="300"/>
                  </a:lnTo>
                  <a:lnTo>
                    <a:pt x="136" y="288"/>
                  </a:lnTo>
                  <a:lnTo>
                    <a:pt x="173" y="288"/>
                  </a:lnTo>
                  <a:lnTo>
                    <a:pt x="186" y="300"/>
                  </a:lnTo>
                  <a:lnTo>
                    <a:pt x="186" y="350"/>
                  </a:lnTo>
                  <a:lnTo>
                    <a:pt x="173" y="375"/>
                  </a:lnTo>
                  <a:lnTo>
                    <a:pt x="173" y="400"/>
                  </a:lnTo>
                  <a:lnTo>
                    <a:pt x="161" y="438"/>
                  </a:lnTo>
                  <a:lnTo>
                    <a:pt x="87" y="6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68" name="Freeform 24"/>
            <p:cNvSpPr>
              <a:spLocks noEditPoints="1"/>
            </p:cNvSpPr>
            <p:nvPr/>
          </p:nvSpPr>
          <p:spPr bwMode="auto">
            <a:xfrm>
              <a:off x="6343" y="7472"/>
              <a:ext cx="757" cy="989"/>
            </a:xfrm>
            <a:custGeom>
              <a:avLst/>
              <a:gdLst/>
              <a:ahLst/>
              <a:cxnLst>
                <a:cxn ang="0">
                  <a:pos x="732" y="62"/>
                </a:cxn>
                <a:cxn ang="0">
                  <a:pos x="744" y="50"/>
                </a:cxn>
                <a:cxn ang="0">
                  <a:pos x="757" y="25"/>
                </a:cxn>
                <a:cxn ang="0">
                  <a:pos x="744" y="12"/>
                </a:cxn>
                <a:cxn ang="0">
                  <a:pos x="744" y="0"/>
                </a:cxn>
                <a:cxn ang="0">
                  <a:pos x="719" y="0"/>
                </a:cxn>
                <a:cxn ang="0">
                  <a:pos x="707" y="12"/>
                </a:cxn>
                <a:cxn ang="0">
                  <a:pos x="25" y="338"/>
                </a:cxn>
                <a:cxn ang="0">
                  <a:pos x="13" y="350"/>
                </a:cxn>
                <a:cxn ang="0">
                  <a:pos x="0" y="350"/>
                </a:cxn>
                <a:cxn ang="0">
                  <a:pos x="0" y="388"/>
                </a:cxn>
                <a:cxn ang="0">
                  <a:pos x="13" y="388"/>
                </a:cxn>
                <a:cxn ang="0">
                  <a:pos x="25" y="400"/>
                </a:cxn>
                <a:cxn ang="0">
                  <a:pos x="707" y="726"/>
                </a:cxn>
                <a:cxn ang="0">
                  <a:pos x="719" y="738"/>
                </a:cxn>
                <a:cxn ang="0">
                  <a:pos x="732" y="738"/>
                </a:cxn>
                <a:cxn ang="0">
                  <a:pos x="757" y="713"/>
                </a:cxn>
                <a:cxn ang="0">
                  <a:pos x="757" y="701"/>
                </a:cxn>
                <a:cxn ang="0">
                  <a:pos x="744" y="688"/>
                </a:cxn>
                <a:cxn ang="0">
                  <a:pos x="732" y="688"/>
                </a:cxn>
                <a:cxn ang="0">
                  <a:pos x="87" y="375"/>
                </a:cxn>
                <a:cxn ang="0">
                  <a:pos x="732" y="62"/>
                </a:cxn>
                <a:cxn ang="0">
                  <a:pos x="707" y="989"/>
                </a:cxn>
                <a:cxn ang="0">
                  <a:pos x="732" y="989"/>
                </a:cxn>
                <a:cxn ang="0">
                  <a:pos x="757" y="964"/>
                </a:cxn>
                <a:cxn ang="0">
                  <a:pos x="757" y="951"/>
                </a:cxn>
                <a:cxn ang="0">
                  <a:pos x="744" y="939"/>
                </a:cxn>
                <a:cxn ang="0">
                  <a:pos x="719" y="926"/>
                </a:cxn>
                <a:cxn ang="0">
                  <a:pos x="25" y="926"/>
                </a:cxn>
                <a:cxn ang="0">
                  <a:pos x="13" y="939"/>
                </a:cxn>
                <a:cxn ang="0">
                  <a:pos x="0" y="939"/>
                </a:cxn>
                <a:cxn ang="0">
                  <a:pos x="0" y="976"/>
                </a:cxn>
                <a:cxn ang="0">
                  <a:pos x="13" y="989"/>
                </a:cxn>
                <a:cxn ang="0">
                  <a:pos x="38" y="989"/>
                </a:cxn>
                <a:cxn ang="0">
                  <a:pos x="707" y="989"/>
                </a:cxn>
              </a:cxnLst>
              <a:rect l="0" t="0" r="r" b="b"/>
              <a:pathLst>
                <a:path w="757" h="989">
                  <a:moveTo>
                    <a:pt x="732" y="62"/>
                  </a:moveTo>
                  <a:lnTo>
                    <a:pt x="744" y="50"/>
                  </a:lnTo>
                  <a:lnTo>
                    <a:pt x="757" y="25"/>
                  </a:lnTo>
                  <a:lnTo>
                    <a:pt x="744" y="12"/>
                  </a:lnTo>
                  <a:lnTo>
                    <a:pt x="744" y="0"/>
                  </a:lnTo>
                  <a:lnTo>
                    <a:pt x="719" y="0"/>
                  </a:lnTo>
                  <a:lnTo>
                    <a:pt x="707" y="12"/>
                  </a:lnTo>
                  <a:lnTo>
                    <a:pt x="25" y="338"/>
                  </a:lnTo>
                  <a:lnTo>
                    <a:pt x="13" y="350"/>
                  </a:lnTo>
                  <a:lnTo>
                    <a:pt x="0" y="350"/>
                  </a:lnTo>
                  <a:lnTo>
                    <a:pt x="0" y="388"/>
                  </a:lnTo>
                  <a:lnTo>
                    <a:pt x="13" y="388"/>
                  </a:lnTo>
                  <a:lnTo>
                    <a:pt x="25" y="400"/>
                  </a:lnTo>
                  <a:lnTo>
                    <a:pt x="707" y="726"/>
                  </a:lnTo>
                  <a:lnTo>
                    <a:pt x="719" y="738"/>
                  </a:lnTo>
                  <a:lnTo>
                    <a:pt x="732" y="738"/>
                  </a:lnTo>
                  <a:lnTo>
                    <a:pt x="757" y="713"/>
                  </a:lnTo>
                  <a:lnTo>
                    <a:pt x="757" y="701"/>
                  </a:lnTo>
                  <a:lnTo>
                    <a:pt x="744" y="688"/>
                  </a:lnTo>
                  <a:lnTo>
                    <a:pt x="732" y="688"/>
                  </a:lnTo>
                  <a:lnTo>
                    <a:pt x="87" y="375"/>
                  </a:lnTo>
                  <a:lnTo>
                    <a:pt x="732" y="62"/>
                  </a:lnTo>
                  <a:close/>
                  <a:moveTo>
                    <a:pt x="707" y="989"/>
                  </a:moveTo>
                  <a:lnTo>
                    <a:pt x="732" y="989"/>
                  </a:lnTo>
                  <a:lnTo>
                    <a:pt x="757" y="964"/>
                  </a:lnTo>
                  <a:lnTo>
                    <a:pt x="757" y="951"/>
                  </a:lnTo>
                  <a:lnTo>
                    <a:pt x="744" y="939"/>
                  </a:lnTo>
                  <a:lnTo>
                    <a:pt x="719" y="926"/>
                  </a:lnTo>
                  <a:lnTo>
                    <a:pt x="25" y="926"/>
                  </a:lnTo>
                  <a:lnTo>
                    <a:pt x="13" y="939"/>
                  </a:lnTo>
                  <a:lnTo>
                    <a:pt x="0" y="939"/>
                  </a:lnTo>
                  <a:lnTo>
                    <a:pt x="0" y="976"/>
                  </a:lnTo>
                  <a:lnTo>
                    <a:pt x="13" y="989"/>
                  </a:lnTo>
                  <a:lnTo>
                    <a:pt x="38" y="989"/>
                  </a:lnTo>
                  <a:lnTo>
                    <a:pt x="707" y="98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69" name="Freeform 25"/>
            <p:cNvSpPr>
              <a:spLocks/>
            </p:cNvSpPr>
            <p:nvPr/>
          </p:nvSpPr>
          <p:spPr bwMode="auto">
            <a:xfrm>
              <a:off x="7310" y="7459"/>
              <a:ext cx="546" cy="801"/>
            </a:xfrm>
            <a:custGeom>
              <a:avLst/>
              <a:gdLst/>
              <a:ahLst/>
              <a:cxnLst>
                <a:cxn ang="0">
                  <a:pos x="273" y="25"/>
                </a:cxn>
                <a:cxn ang="0">
                  <a:pos x="261" y="13"/>
                </a:cxn>
                <a:cxn ang="0">
                  <a:pos x="224" y="0"/>
                </a:cxn>
                <a:cxn ang="0">
                  <a:pos x="100" y="13"/>
                </a:cxn>
                <a:cxn ang="0">
                  <a:pos x="87" y="50"/>
                </a:cxn>
                <a:cxn ang="0">
                  <a:pos x="162" y="63"/>
                </a:cxn>
                <a:cxn ang="0">
                  <a:pos x="0" y="739"/>
                </a:cxn>
                <a:cxn ang="0">
                  <a:pos x="13" y="789"/>
                </a:cxn>
                <a:cxn ang="0">
                  <a:pos x="62" y="789"/>
                </a:cxn>
                <a:cxn ang="0">
                  <a:pos x="87" y="751"/>
                </a:cxn>
                <a:cxn ang="0">
                  <a:pos x="112" y="651"/>
                </a:cxn>
                <a:cxn ang="0">
                  <a:pos x="137" y="539"/>
                </a:cxn>
                <a:cxn ang="0">
                  <a:pos x="224" y="551"/>
                </a:cxn>
                <a:cxn ang="0">
                  <a:pos x="273" y="589"/>
                </a:cxn>
                <a:cxn ang="0">
                  <a:pos x="286" y="651"/>
                </a:cxn>
                <a:cxn ang="0">
                  <a:pos x="273" y="689"/>
                </a:cxn>
                <a:cxn ang="0">
                  <a:pos x="335" y="789"/>
                </a:cxn>
                <a:cxn ang="0">
                  <a:pos x="397" y="801"/>
                </a:cxn>
                <a:cxn ang="0">
                  <a:pos x="459" y="776"/>
                </a:cxn>
                <a:cxn ang="0">
                  <a:pos x="509" y="714"/>
                </a:cxn>
                <a:cxn ang="0">
                  <a:pos x="533" y="651"/>
                </a:cxn>
                <a:cxn ang="0">
                  <a:pos x="509" y="614"/>
                </a:cxn>
                <a:cxn ang="0">
                  <a:pos x="496" y="639"/>
                </a:cxn>
                <a:cxn ang="0">
                  <a:pos x="484" y="689"/>
                </a:cxn>
                <a:cxn ang="0">
                  <a:pos x="447" y="751"/>
                </a:cxn>
                <a:cxn ang="0">
                  <a:pos x="385" y="764"/>
                </a:cxn>
                <a:cxn ang="0">
                  <a:pos x="360" y="726"/>
                </a:cxn>
                <a:cxn ang="0">
                  <a:pos x="372" y="664"/>
                </a:cxn>
                <a:cxn ang="0">
                  <a:pos x="323" y="539"/>
                </a:cxn>
                <a:cxn ang="0">
                  <a:pos x="236" y="514"/>
                </a:cxn>
                <a:cxn ang="0">
                  <a:pos x="186" y="501"/>
                </a:cxn>
                <a:cxn ang="0">
                  <a:pos x="248" y="463"/>
                </a:cxn>
                <a:cxn ang="0">
                  <a:pos x="286" y="426"/>
                </a:cxn>
                <a:cxn ang="0">
                  <a:pos x="372" y="351"/>
                </a:cxn>
                <a:cxn ang="0">
                  <a:pos x="484" y="326"/>
                </a:cxn>
                <a:cxn ang="0">
                  <a:pos x="471" y="351"/>
                </a:cxn>
                <a:cxn ang="0">
                  <a:pos x="447" y="388"/>
                </a:cxn>
                <a:cxn ang="0">
                  <a:pos x="447" y="426"/>
                </a:cxn>
                <a:cxn ang="0">
                  <a:pos x="509" y="438"/>
                </a:cxn>
                <a:cxn ang="0">
                  <a:pos x="546" y="401"/>
                </a:cxn>
                <a:cxn ang="0">
                  <a:pos x="533" y="326"/>
                </a:cxn>
                <a:cxn ang="0">
                  <a:pos x="496" y="301"/>
                </a:cxn>
                <a:cxn ang="0">
                  <a:pos x="409" y="301"/>
                </a:cxn>
                <a:cxn ang="0">
                  <a:pos x="323" y="351"/>
                </a:cxn>
                <a:cxn ang="0">
                  <a:pos x="236" y="426"/>
                </a:cxn>
                <a:cxn ang="0">
                  <a:pos x="149" y="488"/>
                </a:cxn>
              </a:cxnLst>
              <a:rect l="0" t="0" r="r" b="b"/>
              <a:pathLst>
                <a:path w="546" h="801">
                  <a:moveTo>
                    <a:pt x="261" y="38"/>
                  </a:moveTo>
                  <a:lnTo>
                    <a:pt x="273" y="25"/>
                  </a:lnTo>
                  <a:lnTo>
                    <a:pt x="273" y="13"/>
                  </a:lnTo>
                  <a:lnTo>
                    <a:pt x="261" y="13"/>
                  </a:lnTo>
                  <a:lnTo>
                    <a:pt x="248" y="0"/>
                  </a:lnTo>
                  <a:lnTo>
                    <a:pt x="224" y="0"/>
                  </a:lnTo>
                  <a:lnTo>
                    <a:pt x="199" y="13"/>
                  </a:lnTo>
                  <a:lnTo>
                    <a:pt x="100" y="13"/>
                  </a:lnTo>
                  <a:lnTo>
                    <a:pt x="87" y="25"/>
                  </a:lnTo>
                  <a:lnTo>
                    <a:pt x="87" y="50"/>
                  </a:lnTo>
                  <a:lnTo>
                    <a:pt x="100" y="63"/>
                  </a:lnTo>
                  <a:lnTo>
                    <a:pt x="162" y="63"/>
                  </a:lnTo>
                  <a:lnTo>
                    <a:pt x="162" y="100"/>
                  </a:lnTo>
                  <a:lnTo>
                    <a:pt x="0" y="739"/>
                  </a:lnTo>
                  <a:lnTo>
                    <a:pt x="0" y="776"/>
                  </a:lnTo>
                  <a:lnTo>
                    <a:pt x="13" y="789"/>
                  </a:lnTo>
                  <a:lnTo>
                    <a:pt x="38" y="801"/>
                  </a:lnTo>
                  <a:lnTo>
                    <a:pt x="62" y="789"/>
                  </a:lnTo>
                  <a:lnTo>
                    <a:pt x="75" y="776"/>
                  </a:lnTo>
                  <a:lnTo>
                    <a:pt x="87" y="751"/>
                  </a:lnTo>
                  <a:lnTo>
                    <a:pt x="100" y="714"/>
                  </a:lnTo>
                  <a:lnTo>
                    <a:pt x="112" y="651"/>
                  </a:lnTo>
                  <a:lnTo>
                    <a:pt x="137" y="576"/>
                  </a:lnTo>
                  <a:lnTo>
                    <a:pt x="137" y="539"/>
                  </a:lnTo>
                  <a:lnTo>
                    <a:pt x="186" y="539"/>
                  </a:lnTo>
                  <a:lnTo>
                    <a:pt x="224" y="551"/>
                  </a:lnTo>
                  <a:lnTo>
                    <a:pt x="261" y="576"/>
                  </a:lnTo>
                  <a:lnTo>
                    <a:pt x="273" y="589"/>
                  </a:lnTo>
                  <a:lnTo>
                    <a:pt x="286" y="626"/>
                  </a:lnTo>
                  <a:lnTo>
                    <a:pt x="286" y="651"/>
                  </a:lnTo>
                  <a:lnTo>
                    <a:pt x="273" y="664"/>
                  </a:lnTo>
                  <a:lnTo>
                    <a:pt x="273" y="689"/>
                  </a:lnTo>
                  <a:lnTo>
                    <a:pt x="298" y="764"/>
                  </a:lnTo>
                  <a:lnTo>
                    <a:pt x="335" y="789"/>
                  </a:lnTo>
                  <a:lnTo>
                    <a:pt x="360" y="801"/>
                  </a:lnTo>
                  <a:lnTo>
                    <a:pt x="397" y="801"/>
                  </a:lnTo>
                  <a:lnTo>
                    <a:pt x="434" y="789"/>
                  </a:lnTo>
                  <a:lnTo>
                    <a:pt x="459" y="776"/>
                  </a:lnTo>
                  <a:lnTo>
                    <a:pt x="484" y="751"/>
                  </a:lnTo>
                  <a:lnTo>
                    <a:pt x="509" y="714"/>
                  </a:lnTo>
                  <a:lnTo>
                    <a:pt x="521" y="689"/>
                  </a:lnTo>
                  <a:lnTo>
                    <a:pt x="533" y="651"/>
                  </a:lnTo>
                  <a:lnTo>
                    <a:pt x="533" y="614"/>
                  </a:lnTo>
                  <a:lnTo>
                    <a:pt x="509" y="614"/>
                  </a:lnTo>
                  <a:lnTo>
                    <a:pt x="509" y="626"/>
                  </a:lnTo>
                  <a:lnTo>
                    <a:pt x="496" y="639"/>
                  </a:lnTo>
                  <a:lnTo>
                    <a:pt x="484" y="664"/>
                  </a:lnTo>
                  <a:lnTo>
                    <a:pt x="484" y="689"/>
                  </a:lnTo>
                  <a:lnTo>
                    <a:pt x="459" y="726"/>
                  </a:lnTo>
                  <a:lnTo>
                    <a:pt x="447" y="751"/>
                  </a:lnTo>
                  <a:lnTo>
                    <a:pt x="422" y="764"/>
                  </a:lnTo>
                  <a:lnTo>
                    <a:pt x="385" y="764"/>
                  </a:lnTo>
                  <a:lnTo>
                    <a:pt x="372" y="751"/>
                  </a:lnTo>
                  <a:lnTo>
                    <a:pt x="360" y="726"/>
                  </a:lnTo>
                  <a:lnTo>
                    <a:pt x="360" y="676"/>
                  </a:lnTo>
                  <a:lnTo>
                    <a:pt x="372" y="664"/>
                  </a:lnTo>
                  <a:lnTo>
                    <a:pt x="372" y="589"/>
                  </a:lnTo>
                  <a:lnTo>
                    <a:pt x="323" y="539"/>
                  </a:lnTo>
                  <a:lnTo>
                    <a:pt x="273" y="514"/>
                  </a:lnTo>
                  <a:lnTo>
                    <a:pt x="236" y="514"/>
                  </a:lnTo>
                  <a:lnTo>
                    <a:pt x="211" y="501"/>
                  </a:lnTo>
                  <a:lnTo>
                    <a:pt x="186" y="501"/>
                  </a:lnTo>
                  <a:lnTo>
                    <a:pt x="211" y="488"/>
                  </a:lnTo>
                  <a:lnTo>
                    <a:pt x="248" y="463"/>
                  </a:lnTo>
                  <a:lnTo>
                    <a:pt x="273" y="451"/>
                  </a:lnTo>
                  <a:lnTo>
                    <a:pt x="286" y="426"/>
                  </a:lnTo>
                  <a:lnTo>
                    <a:pt x="323" y="388"/>
                  </a:lnTo>
                  <a:lnTo>
                    <a:pt x="372" y="351"/>
                  </a:lnTo>
                  <a:lnTo>
                    <a:pt x="409" y="326"/>
                  </a:lnTo>
                  <a:lnTo>
                    <a:pt x="484" y="326"/>
                  </a:lnTo>
                  <a:lnTo>
                    <a:pt x="496" y="338"/>
                  </a:lnTo>
                  <a:lnTo>
                    <a:pt x="471" y="351"/>
                  </a:lnTo>
                  <a:lnTo>
                    <a:pt x="447" y="376"/>
                  </a:lnTo>
                  <a:lnTo>
                    <a:pt x="447" y="388"/>
                  </a:lnTo>
                  <a:lnTo>
                    <a:pt x="434" y="401"/>
                  </a:lnTo>
                  <a:lnTo>
                    <a:pt x="447" y="426"/>
                  </a:lnTo>
                  <a:lnTo>
                    <a:pt x="459" y="438"/>
                  </a:lnTo>
                  <a:lnTo>
                    <a:pt x="509" y="438"/>
                  </a:lnTo>
                  <a:lnTo>
                    <a:pt x="533" y="426"/>
                  </a:lnTo>
                  <a:lnTo>
                    <a:pt x="546" y="401"/>
                  </a:lnTo>
                  <a:lnTo>
                    <a:pt x="546" y="351"/>
                  </a:lnTo>
                  <a:lnTo>
                    <a:pt x="533" y="326"/>
                  </a:lnTo>
                  <a:lnTo>
                    <a:pt x="521" y="313"/>
                  </a:lnTo>
                  <a:lnTo>
                    <a:pt x="496" y="301"/>
                  </a:lnTo>
                  <a:lnTo>
                    <a:pt x="459" y="288"/>
                  </a:lnTo>
                  <a:lnTo>
                    <a:pt x="409" y="301"/>
                  </a:lnTo>
                  <a:lnTo>
                    <a:pt x="372" y="326"/>
                  </a:lnTo>
                  <a:lnTo>
                    <a:pt x="323" y="351"/>
                  </a:lnTo>
                  <a:lnTo>
                    <a:pt x="286" y="388"/>
                  </a:lnTo>
                  <a:lnTo>
                    <a:pt x="236" y="426"/>
                  </a:lnTo>
                  <a:lnTo>
                    <a:pt x="199" y="463"/>
                  </a:lnTo>
                  <a:lnTo>
                    <a:pt x="149" y="488"/>
                  </a:lnTo>
                  <a:lnTo>
                    <a:pt x="261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70" name="Freeform 26"/>
            <p:cNvSpPr>
              <a:spLocks/>
            </p:cNvSpPr>
            <p:nvPr/>
          </p:nvSpPr>
          <p:spPr bwMode="auto">
            <a:xfrm>
              <a:off x="8054" y="7597"/>
              <a:ext cx="756" cy="738"/>
            </a:xfrm>
            <a:custGeom>
              <a:avLst/>
              <a:gdLst/>
              <a:ahLst/>
              <a:cxnLst>
                <a:cxn ang="0">
                  <a:pos x="732" y="63"/>
                </a:cxn>
                <a:cxn ang="0">
                  <a:pos x="744" y="50"/>
                </a:cxn>
                <a:cxn ang="0">
                  <a:pos x="744" y="38"/>
                </a:cxn>
                <a:cxn ang="0">
                  <a:pos x="756" y="25"/>
                </a:cxn>
                <a:cxn ang="0">
                  <a:pos x="744" y="13"/>
                </a:cxn>
                <a:cxn ang="0">
                  <a:pos x="719" y="0"/>
                </a:cxn>
                <a:cxn ang="0">
                  <a:pos x="707" y="0"/>
                </a:cxn>
                <a:cxn ang="0">
                  <a:pos x="25" y="338"/>
                </a:cxn>
                <a:cxn ang="0">
                  <a:pos x="13" y="350"/>
                </a:cxn>
                <a:cxn ang="0">
                  <a:pos x="0" y="350"/>
                </a:cxn>
                <a:cxn ang="0">
                  <a:pos x="0" y="376"/>
                </a:cxn>
                <a:cxn ang="0">
                  <a:pos x="25" y="401"/>
                </a:cxn>
                <a:cxn ang="0">
                  <a:pos x="707" y="726"/>
                </a:cxn>
                <a:cxn ang="0">
                  <a:pos x="719" y="738"/>
                </a:cxn>
                <a:cxn ang="0">
                  <a:pos x="732" y="738"/>
                </a:cxn>
                <a:cxn ang="0">
                  <a:pos x="756" y="713"/>
                </a:cxn>
                <a:cxn ang="0">
                  <a:pos x="756" y="701"/>
                </a:cxn>
                <a:cxn ang="0">
                  <a:pos x="732" y="676"/>
                </a:cxn>
                <a:cxn ang="0">
                  <a:pos x="87" y="363"/>
                </a:cxn>
                <a:cxn ang="0">
                  <a:pos x="732" y="63"/>
                </a:cxn>
              </a:cxnLst>
              <a:rect l="0" t="0" r="r" b="b"/>
              <a:pathLst>
                <a:path w="756" h="738">
                  <a:moveTo>
                    <a:pt x="732" y="63"/>
                  </a:moveTo>
                  <a:lnTo>
                    <a:pt x="744" y="50"/>
                  </a:lnTo>
                  <a:lnTo>
                    <a:pt x="744" y="38"/>
                  </a:lnTo>
                  <a:lnTo>
                    <a:pt x="756" y="25"/>
                  </a:lnTo>
                  <a:lnTo>
                    <a:pt x="744" y="13"/>
                  </a:lnTo>
                  <a:lnTo>
                    <a:pt x="719" y="0"/>
                  </a:lnTo>
                  <a:lnTo>
                    <a:pt x="707" y="0"/>
                  </a:lnTo>
                  <a:lnTo>
                    <a:pt x="25" y="338"/>
                  </a:lnTo>
                  <a:lnTo>
                    <a:pt x="13" y="350"/>
                  </a:lnTo>
                  <a:lnTo>
                    <a:pt x="0" y="350"/>
                  </a:lnTo>
                  <a:lnTo>
                    <a:pt x="0" y="376"/>
                  </a:lnTo>
                  <a:lnTo>
                    <a:pt x="25" y="401"/>
                  </a:lnTo>
                  <a:lnTo>
                    <a:pt x="707" y="726"/>
                  </a:lnTo>
                  <a:lnTo>
                    <a:pt x="719" y="738"/>
                  </a:lnTo>
                  <a:lnTo>
                    <a:pt x="732" y="738"/>
                  </a:lnTo>
                  <a:lnTo>
                    <a:pt x="756" y="713"/>
                  </a:lnTo>
                  <a:lnTo>
                    <a:pt x="756" y="701"/>
                  </a:lnTo>
                  <a:lnTo>
                    <a:pt x="732" y="676"/>
                  </a:lnTo>
                  <a:lnTo>
                    <a:pt x="87" y="363"/>
                  </a:lnTo>
                  <a:lnTo>
                    <a:pt x="732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71" name="Freeform 27"/>
            <p:cNvSpPr>
              <a:spLocks noEditPoints="1"/>
            </p:cNvSpPr>
            <p:nvPr/>
          </p:nvSpPr>
          <p:spPr bwMode="auto">
            <a:xfrm>
              <a:off x="8934" y="7497"/>
              <a:ext cx="484" cy="976"/>
            </a:xfrm>
            <a:custGeom>
              <a:avLst/>
              <a:gdLst/>
              <a:ahLst/>
              <a:cxnLst>
                <a:cxn ang="0">
                  <a:pos x="484" y="50"/>
                </a:cxn>
                <a:cxn ang="0">
                  <a:pos x="484" y="37"/>
                </a:cxn>
                <a:cxn ang="0">
                  <a:pos x="471" y="12"/>
                </a:cxn>
                <a:cxn ang="0">
                  <a:pos x="459" y="0"/>
                </a:cxn>
                <a:cxn ang="0">
                  <a:pos x="447" y="0"/>
                </a:cxn>
                <a:cxn ang="0">
                  <a:pos x="409" y="12"/>
                </a:cxn>
                <a:cxn ang="0">
                  <a:pos x="385" y="37"/>
                </a:cxn>
                <a:cxn ang="0">
                  <a:pos x="385" y="88"/>
                </a:cxn>
                <a:cxn ang="0">
                  <a:pos x="409" y="100"/>
                </a:cxn>
                <a:cxn ang="0">
                  <a:pos x="422" y="113"/>
                </a:cxn>
                <a:cxn ang="0">
                  <a:pos x="447" y="100"/>
                </a:cxn>
                <a:cxn ang="0">
                  <a:pos x="471" y="75"/>
                </a:cxn>
                <a:cxn ang="0">
                  <a:pos x="484" y="50"/>
                </a:cxn>
                <a:cxn ang="0">
                  <a:pos x="248" y="801"/>
                </a:cxn>
                <a:cxn ang="0">
                  <a:pos x="236" y="851"/>
                </a:cxn>
                <a:cxn ang="0">
                  <a:pos x="211" y="889"/>
                </a:cxn>
                <a:cxn ang="0">
                  <a:pos x="174" y="926"/>
                </a:cxn>
                <a:cxn ang="0">
                  <a:pos x="149" y="939"/>
                </a:cxn>
                <a:cxn ang="0">
                  <a:pos x="100" y="951"/>
                </a:cxn>
                <a:cxn ang="0">
                  <a:pos x="87" y="951"/>
                </a:cxn>
                <a:cxn ang="0">
                  <a:pos x="62" y="939"/>
                </a:cxn>
                <a:cxn ang="0">
                  <a:pos x="87" y="926"/>
                </a:cxn>
                <a:cxn ang="0">
                  <a:pos x="100" y="914"/>
                </a:cxn>
                <a:cxn ang="0">
                  <a:pos x="100" y="864"/>
                </a:cxn>
                <a:cxn ang="0">
                  <a:pos x="87" y="851"/>
                </a:cxn>
                <a:cxn ang="0">
                  <a:pos x="75" y="851"/>
                </a:cxn>
                <a:cxn ang="0">
                  <a:pos x="62" y="838"/>
                </a:cxn>
                <a:cxn ang="0">
                  <a:pos x="25" y="851"/>
                </a:cxn>
                <a:cxn ang="0">
                  <a:pos x="0" y="876"/>
                </a:cxn>
                <a:cxn ang="0">
                  <a:pos x="0" y="939"/>
                </a:cxn>
                <a:cxn ang="0">
                  <a:pos x="25" y="964"/>
                </a:cxn>
                <a:cxn ang="0">
                  <a:pos x="62" y="976"/>
                </a:cxn>
                <a:cxn ang="0">
                  <a:pos x="174" y="976"/>
                </a:cxn>
                <a:cxn ang="0">
                  <a:pos x="236" y="939"/>
                </a:cxn>
                <a:cxn ang="0">
                  <a:pos x="298" y="889"/>
                </a:cxn>
                <a:cxn ang="0">
                  <a:pos x="335" y="801"/>
                </a:cxn>
                <a:cxn ang="0">
                  <a:pos x="434" y="400"/>
                </a:cxn>
                <a:cxn ang="0">
                  <a:pos x="447" y="375"/>
                </a:cxn>
                <a:cxn ang="0">
                  <a:pos x="447" y="363"/>
                </a:cxn>
                <a:cxn ang="0">
                  <a:pos x="434" y="325"/>
                </a:cxn>
                <a:cxn ang="0">
                  <a:pos x="422" y="300"/>
                </a:cxn>
                <a:cxn ang="0">
                  <a:pos x="397" y="275"/>
                </a:cxn>
                <a:cxn ang="0">
                  <a:pos x="323" y="250"/>
                </a:cxn>
                <a:cxn ang="0">
                  <a:pos x="285" y="263"/>
                </a:cxn>
                <a:cxn ang="0">
                  <a:pos x="236" y="275"/>
                </a:cxn>
                <a:cxn ang="0">
                  <a:pos x="211" y="300"/>
                </a:cxn>
                <a:cxn ang="0">
                  <a:pos x="186" y="338"/>
                </a:cxn>
                <a:cxn ang="0">
                  <a:pos x="137" y="388"/>
                </a:cxn>
                <a:cxn ang="0">
                  <a:pos x="137" y="413"/>
                </a:cxn>
                <a:cxn ang="0">
                  <a:pos x="124" y="425"/>
                </a:cxn>
                <a:cxn ang="0">
                  <a:pos x="137" y="438"/>
                </a:cxn>
                <a:cxn ang="0">
                  <a:pos x="162" y="438"/>
                </a:cxn>
                <a:cxn ang="0">
                  <a:pos x="174" y="425"/>
                </a:cxn>
                <a:cxn ang="0">
                  <a:pos x="248" y="313"/>
                </a:cxn>
                <a:cxn ang="0">
                  <a:pos x="285" y="288"/>
                </a:cxn>
                <a:cxn ang="0">
                  <a:pos x="335" y="288"/>
                </a:cxn>
                <a:cxn ang="0">
                  <a:pos x="360" y="313"/>
                </a:cxn>
                <a:cxn ang="0">
                  <a:pos x="360" y="375"/>
                </a:cxn>
                <a:cxn ang="0">
                  <a:pos x="248" y="801"/>
                </a:cxn>
              </a:cxnLst>
              <a:rect l="0" t="0" r="r" b="b"/>
              <a:pathLst>
                <a:path w="484" h="976">
                  <a:moveTo>
                    <a:pt x="484" y="50"/>
                  </a:moveTo>
                  <a:lnTo>
                    <a:pt x="484" y="37"/>
                  </a:lnTo>
                  <a:lnTo>
                    <a:pt x="471" y="12"/>
                  </a:lnTo>
                  <a:lnTo>
                    <a:pt x="459" y="0"/>
                  </a:lnTo>
                  <a:lnTo>
                    <a:pt x="447" y="0"/>
                  </a:lnTo>
                  <a:lnTo>
                    <a:pt x="409" y="12"/>
                  </a:lnTo>
                  <a:lnTo>
                    <a:pt x="385" y="37"/>
                  </a:lnTo>
                  <a:lnTo>
                    <a:pt x="385" y="88"/>
                  </a:lnTo>
                  <a:lnTo>
                    <a:pt x="409" y="100"/>
                  </a:lnTo>
                  <a:lnTo>
                    <a:pt x="422" y="113"/>
                  </a:lnTo>
                  <a:lnTo>
                    <a:pt x="447" y="100"/>
                  </a:lnTo>
                  <a:lnTo>
                    <a:pt x="471" y="75"/>
                  </a:lnTo>
                  <a:lnTo>
                    <a:pt x="484" y="50"/>
                  </a:lnTo>
                  <a:close/>
                  <a:moveTo>
                    <a:pt x="248" y="801"/>
                  </a:moveTo>
                  <a:lnTo>
                    <a:pt x="236" y="851"/>
                  </a:lnTo>
                  <a:lnTo>
                    <a:pt x="211" y="889"/>
                  </a:lnTo>
                  <a:lnTo>
                    <a:pt x="174" y="926"/>
                  </a:lnTo>
                  <a:lnTo>
                    <a:pt x="149" y="939"/>
                  </a:lnTo>
                  <a:lnTo>
                    <a:pt x="100" y="951"/>
                  </a:lnTo>
                  <a:lnTo>
                    <a:pt x="87" y="951"/>
                  </a:lnTo>
                  <a:lnTo>
                    <a:pt x="62" y="939"/>
                  </a:lnTo>
                  <a:lnTo>
                    <a:pt x="87" y="926"/>
                  </a:lnTo>
                  <a:lnTo>
                    <a:pt x="100" y="914"/>
                  </a:lnTo>
                  <a:lnTo>
                    <a:pt x="100" y="864"/>
                  </a:lnTo>
                  <a:lnTo>
                    <a:pt x="87" y="851"/>
                  </a:lnTo>
                  <a:lnTo>
                    <a:pt x="75" y="851"/>
                  </a:lnTo>
                  <a:lnTo>
                    <a:pt x="62" y="838"/>
                  </a:lnTo>
                  <a:lnTo>
                    <a:pt x="25" y="851"/>
                  </a:lnTo>
                  <a:lnTo>
                    <a:pt x="0" y="876"/>
                  </a:lnTo>
                  <a:lnTo>
                    <a:pt x="0" y="939"/>
                  </a:lnTo>
                  <a:lnTo>
                    <a:pt x="25" y="964"/>
                  </a:lnTo>
                  <a:lnTo>
                    <a:pt x="62" y="976"/>
                  </a:lnTo>
                  <a:lnTo>
                    <a:pt x="174" y="976"/>
                  </a:lnTo>
                  <a:lnTo>
                    <a:pt x="236" y="939"/>
                  </a:lnTo>
                  <a:lnTo>
                    <a:pt x="298" y="889"/>
                  </a:lnTo>
                  <a:lnTo>
                    <a:pt x="335" y="801"/>
                  </a:lnTo>
                  <a:lnTo>
                    <a:pt x="434" y="400"/>
                  </a:lnTo>
                  <a:lnTo>
                    <a:pt x="447" y="375"/>
                  </a:lnTo>
                  <a:lnTo>
                    <a:pt x="447" y="363"/>
                  </a:lnTo>
                  <a:lnTo>
                    <a:pt x="434" y="325"/>
                  </a:lnTo>
                  <a:lnTo>
                    <a:pt x="422" y="300"/>
                  </a:lnTo>
                  <a:lnTo>
                    <a:pt x="397" y="275"/>
                  </a:lnTo>
                  <a:lnTo>
                    <a:pt x="323" y="250"/>
                  </a:lnTo>
                  <a:lnTo>
                    <a:pt x="285" y="263"/>
                  </a:lnTo>
                  <a:lnTo>
                    <a:pt x="236" y="275"/>
                  </a:lnTo>
                  <a:lnTo>
                    <a:pt x="211" y="300"/>
                  </a:lnTo>
                  <a:lnTo>
                    <a:pt x="186" y="338"/>
                  </a:lnTo>
                  <a:lnTo>
                    <a:pt x="137" y="388"/>
                  </a:lnTo>
                  <a:lnTo>
                    <a:pt x="137" y="413"/>
                  </a:lnTo>
                  <a:lnTo>
                    <a:pt x="124" y="425"/>
                  </a:lnTo>
                  <a:lnTo>
                    <a:pt x="137" y="438"/>
                  </a:lnTo>
                  <a:lnTo>
                    <a:pt x="162" y="438"/>
                  </a:lnTo>
                  <a:lnTo>
                    <a:pt x="174" y="425"/>
                  </a:lnTo>
                  <a:lnTo>
                    <a:pt x="248" y="313"/>
                  </a:lnTo>
                  <a:lnTo>
                    <a:pt x="285" y="288"/>
                  </a:lnTo>
                  <a:lnTo>
                    <a:pt x="335" y="288"/>
                  </a:lnTo>
                  <a:lnTo>
                    <a:pt x="360" y="313"/>
                  </a:lnTo>
                  <a:lnTo>
                    <a:pt x="360" y="375"/>
                  </a:lnTo>
                  <a:lnTo>
                    <a:pt x="248" y="8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73" name="Freeform 29"/>
            <p:cNvSpPr>
              <a:spLocks/>
            </p:cNvSpPr>
            <p:nvPr/>
          </p:nvSpPr>
          <p:spPr bwMode="auto">
            <a:xfrm>
              <a:off x="10484" y="6058"/>
              <a:ext cx="1140" cy="1176"/>
            </a:xfrm>
            <a:custGeom>
              <a:avLst/>
              <a:gdLst/>
              <a:ahLst/>
              <a:cxnLst>
                <a:cxn ang="0">
                  <a:pos x="1140" y="12"/>
                </a:cxn>
                <a:cxn ang="0">
                  <a:pos x="1128" y="0"/>
                </a:cxn>
                <a:cxn ang="0">
                  <a:pos x="1116" y="0"/>
                </a:cxn>
                <a:cxn ang="0">
                  <a:pos x="1116" y="12"/>
                </a:cxn>
                <a:cxn ang="0">
                  <a:pos x="1103" y="25"/>
                </a:cxn>
                <a:cxn ang="0">
                  <a:pos x="992" y="150"/>
                </a:cxn>
                <a:cxn ang="0">
                  <a:pos x="967" y="112"/>
                </a:cxn>
                <a:cxn ang="0">
                  <a:pos x="917" y="62"/>
                </a:cxn>
                <a:cxn ang="0">
                  <a:pos x="831" y="25"/>
                </a:cxn>
                <a:cxn ang="0">
                  <a:pos x="719" y="0"/>
                </a:cxn>
                <a:cxn ang="0">
                  <a:pos x="508" y="37"/>
                </a:cxn>
                <a:cxn ang="0">
                  <a:pos x="310" y="150"/>
                </a:cxn>
                <a:cxn ang="0">
                  <a:pos x="149" y="312"/>
                </a:cxn>
                <a:cxn ang="0">
                  <a:pos x="50" y="513"/>
                </a:cxn>
                <a:cxn ang="0">
                  <a:pos x="0" y="738"/>
                </a:cxn>
                <a:cxn ang="0">
                  <a:pos x="25" y="888"/>
                </a:cxn>
                <a:cxn ang="0">
                  <a:pos x="87" y="1001"/>
                </a:cxn>
                <a:cxn ang="0">
                  <a:pos x="186" y="1101"/>
                </a:cxn>
                <a:cxn ang="0">
                  <a:pos x="297" y="1151"/>
                </a:cxn>
                <a:cxn ang="0">
                  <a:pos x="434" y="1176"/>
                </a:cxn>
                <a:cxn ang="0">
                  <a:pos x="570" y="1151"/>
                </a:cxn>
                <a:cxn ang="0">
                  <a:pos x="682" y="1101"/>
                </a:cxn>
                <a:cxn ang="0">
                  <a:pos x="781" y="1038"/>
                </a:cxn>
                <a:cxn ang="0">
                  <a:pos x="868" y="938"/>
                </a:cxn>
                <a:cxn ang="0">
                  <a:pos x="930" y="851"/>
                </a:cxn>
                <a:cxn ang="0">
                  <a:pos x="954" y="776"/>
                </a:cxn>
                <a:cxn ang="0">
                  <a:pos x="954" y="738"/>
                </a:cxn>
                <a:cxn ang="0">
                  <a:pos x="930" y="738"/>
                </a:cxn>
                <a:cxn ang="0">
                  <a:pos x="917" y="751"/>
                </a:cxn>
                <a:cxn ang="0">
                  <a:pos x="892" y="813"/>
                </a:cxn>
                <a:cxn ang="0">
                  <a:pos x="843" y="913"/>
                </a:cxn>
                <a:cxn ang="0">
                  <a:pos x="756" y="1001"/>
                </a:cxn>
                <a:cxn ang="0">
                  <a:pos x="657" y="1076"/>
                </a:cxn>
                <a:cxn ang="0">
                  <a:pos x="558" y="1113"/>
                </a:cxn>
                <a:cxn ang="0">
                  <a:pos x="459" y="1126"/>
                </a:cxn>
                <a:cxn ang="0">
                  <a:pos x="372" y="1113"/>
                </a:cxn>
                <a:cxn ang="0">
                  <a:pos x="285" y="1076"/>
                </a:cxn>
                <a:cxn ang="0">
                  <a:pos x="223" y="1013"/>
                </a:cxn>
                <a:cxn ang="0">
                  <a:pos x="173" y="926"/>
                </a:cxn>
                <a:cxn ang="0">
                  <a:pos x="149" y="788"/>
                </a:cxn>
                <a:cxn ang="0">
                  <a:pos x="161" y="688"/>
                </a:cxn>
                <a:cxn ang="0">
                  <a:pos x="186" y="550"/>
                </a:cxn>
                <a:cxn ang="0">
                  <a:pos x="248" y="400"/>
                </a:cxn>
                <a:cxn ang="0">
                  <a:pos x="347" y="250"/>
                </a:cxn>
                <a:cxn ang="0">
                  <a:pos x="459" y="150"/>
                </a:cxn>
                <a:cxn ang="0">
                  <a:pos x="595" y="75"/>
                </a:cxn>
                <a:cxn ang="0">
                  <a:pos x="731" y="50"/>
                </a:cxn>
                <a:cxn ang="0">
                  <a:pos x="843" y="75"/>
                </a:cxn>
                <a:cxn ang="0">
                  <a:pos x="930" y="137"/>
                </a:cxn>
                <a:cxn ang="0">
                  <a:pos x="979" y="237"/>
                </a:cxn>
                <a:cxn ang="0">
                  <a:pos x="992" y="363"/>
                </a:cxn>
                <a:cxn ang="0">
                  <a:pos x="992" y="463"/>
                </a:cxn>
                <a:cxn ang="0">
                  <a:pos x="1029" y="463"/>
                </a:cxn>
                <a:cxn ang="0">
                  <a:pos x="1029" y="450"/>
                </a:cxn>
                <a:cxn ang="0">
                  <a:pos x="1041" y="425"/>
                </a:cxn>
                <a:cxn ang="0">
                  <a:pos x="1140" y="12"/>
                </a:cxn>
              </a:cxnLst>
              <a:rect l="0" t="0" r="r" b="b"/>
              <a:pathLst>
                <a:path w="1140" h="1176">
                  <a:moveTo>
                    <a:pt x="1140" y="12"/>
                  </a:moveTo>
                  <a:lnTo>
                    <a:pt x="1128" y="0"/>
                  </a:lnTo>
                  <a:lnTo>
                    <a:pt x="1116" y="0"/>
                  </a:lnTo>
                  <a:lnTo>
                    <a:pt x="1116" y="12"/>
                  </a:lnTo>
                  <a:lnTo>
                    <a:pt x="1103" y="25"/>
                  </a:lnTo>
                  <a:lnTo>
                    <a:pt x="992" y="150"/>
                  </a:lnTo>
                  <a:lnTo>
                    <a:pt x="967" y="112"/>
                  </a:lnTo>
                  <a:lnTo>
                    <a:pt x="917" y="62"/>
                  </a:lnTo>
                  <a:lnTo>
                    <a:pt x="831" y="25"/>
                  </a:lnTo>
                  <a:lnTo>
                    <a:pt x="719" y="0"/>
                  </a:lnTo>
                  <a:lnTo>
                    <a:pt x="508" y="37"/>
                  </a:lnTo>
                  <a:lnTo>
                    <a:pt x="310" y="150"/>
                  </a:lnTo>
                  <a:lnTo>
                    <a:pt x="149" y="312"/>
                  </a:lnTo>
                  <a:lnTo>
                    <a:pt x="50" y="513"/>
                  </a:lnTo>
                  <a:lnTo>
                    <a:pt x="0" y="738"/>
                  </a:lnTo>
                  <a:lnTo>
                    <a:pt x="25" y="888"/>
                  </a:lnTo>
                  <a:lnTo>
                    <a:pt x="87" y="1001"/>
                  </a:lnTo>
                  <a:lnTo>
                    <a:pt x="186" y="1101"/>
                  </a:lnTo>
                  <a:lnTo>
                    <a:pt x="297" y="1151"/>
                  </a:lnTo>
                  <a:lnTo>
                    <a:pt x="434" y="1176"/>
                  </a:lnTo>
                  <a:lnTo>
                    <a:pt x="570" y="1151"/>
                  </a:lnTo>
                  <a:lnTo>
                    <a:pt x="682" y="1101"/>
                  </a:lnTo>
                  <a:lnTo>
                    <a:pt x="781" y="1038"/>
                  </a:lnTo>
                  <a:lnTo>
                    <a:pt x="868" y="938"/>
                  </a:lnTo>
                  <a:lnTo>
                    <a:pt x="930" y="851"/>
                  </a:lnTo>
                  <a:lnTo>
                    <a:pt x="954" y="776"/>
                  </a:lnTo>
                  <a:lnTo>
                    <a:pt x="954" y="738"/>
                  </a:lnTo>
                  <a:lnTo>
                    <a:pt x="930" y="738"/>
                  </a:lnTo>
                  <a:lnTo>
                    <a:pt x="917" y="751"/>
                  </a:lnTo>
                  <a:lnTo>
                    <a:pt x="892" y="813"/>
                  </a:lnTo>
                  <a:lnTo>
                    <a:pt x="843" y="913"/>
                  </a:lnTo>
                  <a:lnTo>
                    <a:pt x="756" y="1001"/>
                  </a:lnTo>
                  <a:lnTo>
                    <a:pt x="657" y="1076"/>
                  </a:lnTo>
                  <a:lnTo>
                    <a:pt x="558" y="1113"/>
                  </a:lnTo>
                  <a:lnTo>
                    <a:pt x="459" y="1126"/>
                  </a:lnTo>
                  <a:lnTo>
                    <a:pt x="372" y="1113"/>
                  </a:lnTo>
                  <a:lnTo>
                    <a:pt x="285" y="1076"/>
                  </a:lnTo>
                  <a:lnTo>
                    <a:pt x="223" y="1013"/>
                  </a:lnTo>
                  <a:lnTo>
                    <a:pt x="173" y="926"/>
                  </a:lnTo>
                  <a:lnTo>
                    <a:pt x="149" y="788"/>
                  </a:lnTo>
                  <a:lnTo>
                    <a:pt x="161" y="688"/>
                  </a:lnTo>
                  <a:lnTo>
                    <a:pt x="186" y="550"/>
                  </a:lnTo>
                  <a:lnTo>
                    <a:pt x="248" y="400"/>
                  </a:lnTo>
                  <a:lnTo>
                    <a:pt x="347" y="250"/>
                  </a:lnTo>
                  <a:lnTo>
                    <a:pt x="459" y="150"/>
                  </a:lnTo>
                  <a:lnTo>
                    <a:pt x="595" y="75"/>
                  </a:lnTo>
                  <a:lnTo>
                    <a:pt x="731" y="50"/>
                  </a:lnTo>
                  <a:lnTo>
                    <a:pt x="843" y="75"/>
                  </a:lnTo>
                  <a:lnTo>
                    <a:pt x="930" y="137"/>
                  </a:lnTo>
                  <a:lnTo>
                    <a:pt x="979" y="237"/>
                  </a:lnTo>
                  <a:lnTo>
                    <a:pt x="992" y="363"/>
                  </a:lnTo>
                  <a:lnTo>
                    <a:pt x="992" y="463"/>
                  </a:lnTo>
                  <a:lnTo>
                    <a:pt x="1029" y="463"/>
                  </a:lnTo>
                  <a:lnTo>
                    <a:pt x="1029" y="450"/>
                  </a:lnTo>
                  <a:lnTo>
                    <a:pt x="1041" y="425"/>
                  </a:lnTo>
                  <a:lnTo>
                    <a:pt x="1140" y="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74" name="Freeform 30"/>
            <p:cNvSpPr>
              <a:spLocks/>
            </p:cNvSpPr>
            <p:nvPr/>
          </p:nvSpPr>
          <p:spPr bwMode="auto">
            <a:xfrm>
              <a:off x="11823" y="5982"/>
              <a:ext cx="372" cy="1615"/>
            </a:xfrm>
            <a:custGeom>
              <a:avLst/>
              <a:gdLst/>
              <a:ahLst/>
              <a:cxnLst>
                <a:cxn ang="0">
                  <a:pos x="372" y="1603"/>
                </a:cxn>
                <a:cxn ang="0">
                  <a:pos x="359" y="1590"/>
                </a:cxn>
                <a:cxn ang="0">
                  <a:pos x="359" y="1577"/>
                </a:cxn>
                <a:cxn ang="0">
                  <a:pos x="334" y="1565"/>
                </a:cxn>
                <a:cxn ang="0">
                  <a:pos x="211" y="1402"/>
                </a:cxn>
                <a:cxn ang="0">
                  <a:pos x="136" y="1202"/>
                </a:cxn>
                <a:cxn ang="0">
                  <a:pos x="99" y="1002"/>
                </a:cxn>
                <a:cxn ang="0">
                  <a:pos x="87" y="814"/>
                </a:cxn>
                <a:cxn ang="0">
                  <a:pos x="99" y="601"/>
                </a:cxn>
                <a:cxn ang="0">
                  <a:pos x="149" y="401"/>
                </a:cxn>
                <a:cxn ang="0">
                  <a:pos x="223" y="213"/>
                </a:cxn>
                <a:cxn ang="0">
                  <a:pos x="347" y="51"/>
                </a:cxn>
                <a:cxn ang="0">
                  <a:pos x="359" y="38"/>
                </a:cxn>
                <a:cxn ang="0">
                  <a:pos x="359" y="25"/>
                </a:cxn>
                <a:cxn ang="0">
                  <a:pos x="372" y="25"/>
                </a:cxn>
                <a:cxn ang="0">
                  <a:pos x="347" y="0"/>
                </a:cxn>
                <a:cxn ang="0">
                  <a:pos x="322" y="25"/>
                </a:cxn>
                <a:cxn ang="0">
                  <a:pos x="248" y="88"/>
                </a:cxn>
                <a:cxn ang="0">
                  <a:pos x="173" y="188"/>
                </a:cxn>
                <a:cxn ang="0">
                  <a:pos x="99" y="313"/>
                </a:cxn>
                <a:cxn ang="0">
                  <a:pos x="37" y="489"/>
                </a:cxn>
                <a:cxn ang="0">
                  <a:pos x="0" y="664"/>
                </a:cxn>
                <a:cxn ang="0">
                  <a:pos x="0" y="952"/>
                </a:cxn>
                <a:cxn ang="0">
                  <a:pos x="37" y="1127"/>
                </a:cxn>
                <a:cxn ang="0">
                  <a:pos x="99" y="1315"/>
                </a:cxn>
                <a:cxn ang="0">
                  <a:pos x="173" y="1440"/>
                </a:cxn>
                <a:cxn ang="0">
                  <a:pos x="260" y="1540"/>
                </a:cxn>
                <a:cxn ang="0">
                  <a:pos x="322" y="1603"/>
                </a:cxn>
                <a:cxn ang="0">
                  <a:pos x="347" y="1615"/>
                </a:cxn>
                <a:cxn ang="0">
                  <a:pos x="359" y="1615"/>
                </a:cxn>
                <a:cxn ang="0">
                  <a:pos x="372" y="1603"/>
                </a:cxn>
              </a:cxnLst>
              <a:rect l="0" t="0" r="r" b="b"/>
              <a:pathLst>
                <a:path w="372" h="1615">
                  <a:moveTo>
                    <a:pt x="372" y="1603"/>
                  </a:moveTo>
                  <a:lnTo>
                    <a:pt x="359" y="1590"/>
                  </a:lnTo>
                  <a:lnTo>
                    <a:pt x="359" y="1577"/>
                  </a:lnTo>
                  <a:lnTo>
                    <a:pt x="334" y="1565"/>
                  </a:lnTo>
                  <a:lnTo>
                    <a:pt x="211" y="1402"/>
                  </a:lnTo>
                  <a:lnTo>
                    <a:pt x="136" y="1202"/>
                  </a:lnTo>
                  <a:lnTo>
                    <a:pt x="99" y="1002"/>
                  </a:lnTo>
                  <a:lnTo>
                    <a:pt x="87" y="814"/>
                  </a:lnTo>
                  <a:lnTo>
                    <a:pt x="99" y="601"/>
                  </a:lnTo>
                  <a:lnTo>
                    <a:pt x="149" y="401"/>
                  </a:lnTo>
                  <a:lnTo>
                    <a:pt x="223" y="213"/>
                  </a:lnTo>
                  <a:lnTo>
                    <a:pt x="347" y="51"/>
                  </a:lnTo>
                  <a:lnTo>
                    <a:pt x="359" y="38"/>
                  </a:lnTo>
                  <a:lnTo>
                    <a:pt x="359" y="25"/>
                  </a:lnTo>
                  <a:lnTo>
                    <a:pt x="372" y="25"/>
                  </a:lnTo>
                  <a:lnTo>
                    <a:pt x="347" y="0"/>
                  </a:lnTo>
                  <a:lnTo>
                    <a:pt x="322" y="25"/>
                  </a:lnTo>
                  <a:lnTo>
                    <a:pt x="248" y="88"/>
                  </a:lnTo>
                  <a:lnTo>
                    <a:pt x="173" y="188"/>
                  </a:lnTo>
                  <a:lnTo>
                    <a:pt x="99" y="313"/>
                  </a:lnTo>
                  <a:lnTo>
                    <a:pt x="37" y="489"/>
                  </a:lnTo>
                  <a:lnTo>
                    <a:pt x="0" y="664"/>
                  </a:lnTo>
                  <a:lnTo>
                    <a:pt x="0" y="952"/>
                  </a:lnTo>
                  <a:lnTo>
                    <a:pt x="37" y="1127"/>
                  </a:lnTo>
                  <a:lnTo>
                    <a:pt x="99" y="1315"/>
                  </a:lnTo>
                  <a:lnTo>
                    <a:pt x="173" y="1440"/>
                  </a:lnTo>
                  <a:lnTo>
                    <a:pt x="260" y="1540"/>
                  </a:lnTo>
                  <a:lnTo>
                    <a:pt x="322" y="1603"/>
                  </a:lnTo>
                  <a:lnTo>
                    <a:pt x="347" y="1615"/>
                  </a:lnTo>
                  <a:lnTo>
                    <a:pt x="359" y="1615"/>
                  </a:lnTo>
                  <a:lnTo>
                    <a:pt x="372" y="16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75" name="Freeform 31"/>
            <p:cNvSpPr>
              <a:spLocks noEditPoints="1"/>
            </p:cNvSpPr>
            <p:nvPr/>
          </p:nvSpPr>
          <p:spPr bwMode="auto">
            <a:xfrm>
              <a:off x="12331" y="6133"/>
              <a:ext cx="422" cy="1076"/>
            </a:xfrm>
            <a:custGeom>
              <a:avLst/>
              <a:gdLst/>
              <a:ahLst/>
              <a:cxnLst>
                <a:cxn ang="0">
                  <a:pos x="397" y="25"/>
                </a:cxn>
                <a:cxn ang="0">
                  <a:pos x="310" y="0"/>
                </a:cxn>
                <a:cxn ang="0">
                  <a:pos x="260" y="112"/>
                </a:cxn>
                <a:cxn ang="0">
                  <a:pos x="298" y="137"/>
                </a:cxn>
                <a:cxn ang="0">
                  <a:pos x="397" y="87"/>
                </a:cxn>
                <a:cxn ang="0">
                  <a:pos x="285" y="663"/>
                </a:cxn>
                <a:cxn ang="0">
                  <a:pos x="298" y="613"/>
                </a:cxn>
                <a:cxn ang="0">
                  <a:pos x="335" y="525"/>
                </a:cxn>
                <a:cxn ang="0">
                  <a:pos x="310" y="400"/>
                </a:cxn>
                <a:cxn ang="0">
                  <a:pos x="211" y="350"/>
                </a:cxn>
                <a:cxn ang="0">
                  <a:pos x="25" y="500"/>
                </a:cxn>
                <a:cxn ang="0">
                  <a:pos x="0" y="613"/>
                </a:cxn>
                <a:cxn ang="0">
                  <a:pos x="37" y="600"/>
                </a:cxn>
                <a:cxn ang="0">
                  <a:pos x="87" y="463"/>
                </a:cxn>
                <a:cxn ang="0">
                  <a:pos x="198" y="388"/>
                </a:cxn>
                <a:cxn ang="0">
                  <a:pos x="236" y="400"/>
                </a:cxn>
                <a:cxn ang="0">
                  <a:pos x="248" y="438"/>
                </a:cxn>
                <a:cxn ang="0">
                  <a:pos x="236" y="500"/>
                </a:cxn>
                <a:cxn ang="0">
                  <a:pos x="211" y="575"/>
                </a:cxn>
                <a:cxn ang="0">
                  <a:pos x="112" y="826"/>
                </a:cxn>
                <a:cxn ang="0">
                  <a:pos x="87" y="888"/>
                </a:cxn>
                <a:cxn ang="0">
                  <a:pos x="74" y="951"/>
                </a:cxn>
                <a:cxn ang="0">
                  <a:pos x="124" y="1051"/>
                </a:cxn>
                <a:cxn ang="0">
                  <a:pos x="211" y="1076"/>
                </a:cxn>
                <a:cxn ang="0">
                  <a:pos x="347" y="1001"/>
                </a:cxn>
                <a:cxn ang="0">
                  <a:pos x="409" y="863"/>
                </a:cxn>
                <a:cxn ang="0">
                  <a:pos x="422" y="826"/>
                </a:cxn>
                <a:cxn ang="0">
                  <a:pos x="384" y="813"/>
                </a:cxn>
                <a:cxn ang="0">
                  <a:pos x="372" y="851"/>
                </a:cxn>
                <a:cxn ang="0">
                  <a:pos x="335" y="938"/>
                </a:cxn>
                <a:cxn ang="0">
                  <a:pos x="285" y="1013"/>
                </a:cxn>
                <a:cxn ang="0">
                  <a:pos x="211" y="1051"/>
                </a:cxn>
                <a:cxn ang="0">
                  <a:pos x="174" y="1026"/>
                </a:cxn>
                <a:cxn ang="0">
                  <a:pos x="186" y="951"/>
                </a:cxn>
                <a:cxn ang="0">
                  <a:pos x="198" y="876"/>
                </a:cxn>
                <a:cxn ang="0">
                  <a:pos x="285" y="663"/>
                </a:cxn>
              </a:cxnLst>
              <a:rect l="0" t="0" r="r" b="b"/>
              <a:pathLst>
                <a:path w="422" h="1076">
                  <a:moveTo>
                    <a:pt x="409" y="50"/>
                  </a:moveTo>
                  <a:lnTo>
                    <a:pt x="397" y="25"/>
                  </a:lnTo>
                  <a:lnTo>
                    <a:pt x="372" y="0"/>
                  </a:lnTo>
                  <a:lnTo>
                    <a:pt x="310" y="0"/>
                  </a:lnTo>
                  <a:lnTo>
                    <a:pt x="260" y="50"/>
                  </a:lnTo>
                  <a:lnTo>
                    <a:pt x="260" y="112"/>
                  </a:lnTo>
                  <a:lnTo>
                    <a:pt x="273" y="125"/>
                  </a:lnTo>
                  <a:lnTo>
                    <a:pt x="298" y="137"/>
                  </a:lnTo>
                  <a:lnTo>
                    <a:pt x="347" y="137"/>
                  </a:lnTo>
                  <a:lnTo>
                    <a:pt x="397" y="87"/>
                  </a:lnTo>
                  <a:lnTo>
                    <a:pt x="409" y="50"/>
                  </a:lnTo>
                  <a:close/>
                  <a:moveTo>
                    <a:pt x="285" y="663"/>
                  </a:moveTo>
                  <a:lnTo>
                    <a:pt x="298" y="638"/>
                  </a:lnTo>
                  <a:lnTo>
                    <a:pt x="298" y="613"/>
                  </a:lnTo>
                  <a:lnTo>
                    <a:pt x="310" y="600"/>
                  </a:lnTo>
                  <a:lnTo>
                    <a:pt x="335" y="525"/>
                  </a:lnTo>
                  <a:lnTo>
                    <a:pt x="335" y="438"/>
                  </a:lnTo>
                  <a:lnTo>
                    <a:pt x="310" y="400"/>
                  </a:lnTo>
                  <a:lnTo>
                    <a:pt x="285" y="375"/>
                  </a:lnTo>
                  <a:lnTo>
                    <a:pt x="211" y="350"/>
                  </a:lnTo>
                  <a:lnTo>
                    <a:pt x="124" y="375"/>
                  </a:lnTo>
                  <a:lnTo>
                    <a:pt x="25" y="500"/>
                  </a:lnTo>
                  <a:lnTo>
                    <a:pt x="0" y="563"/>
                  </a:lnTo>
                  <a:lnTo>
                    <a:pt x="0" y="613"/>
                  </a:lnTo>
                  <a:lnTo>
                    <a:pt x="25" y="613"/>
                  </a:lnTo>
                  <a:lnTo>
                    <a:pt x="37" y="600"/>
                  </a:lnTo>
                  <a:lnTo>
                    <a:pt x="37" y="588"/>
                  </a:lnTo>
                  <a:lnTo>
                    <a:pt x="87" y="463"/>
                  </a:lnTo>
                  <a:lnTo>
                    <a:pt x="149" y="400"/>
                  </a:lnTo>
                  <a:lnTo>
                    <a:pt x="198" y="388"/>
                  </a:lnTo>
                  <a:lnTo>
                    <a:pt x="223" y="388"/>
                  </a:lnTo>
                  <a:lnTo>
                    <a:pt x="236" y="400"/>
                  </a:lnTo>
                  <a:lnTo>
                    <a:pt x="236" y="413"/>
                  </a:lnTo>
                  <a:lnTo>
                    <a:pt x="248" y="438"/>
                  </a:lnTo>
                  <a:lnTo>
                    <a:pt x="236" y="475"/>
                  </a:lnTo>
                  <a:lnTo>
                    <a:pt x="236" y="500"/>
                  </a:lnTo>
                  <a:lnTo>
                    <a:pt x="223" y="525"/>
                  </a:lnTo>
                  <a:lnTo>
                    <a:pt x="211" y="575"/>
                  </a:lnTo>
                  <a:lnTo>
                    <a:pt x="136" y="751"/>
                  </a:lnTo>
                  <a:lnTo>
                    <a:pt x="112" y="826"/>
                  </a:lnTo>
                  <a:lnTo>
                    <a:pt x="99" y="851"/>
                  </a:lnTo>
                  <a:lnTo>
                    <a:pt x="87" y="888"/>
                  </a:lnTo>
                  <a:lnTo>
                    <a:pt x="87" y="926"/>
                  </a:lnTo>
                  <a:lnTo>
                    <a:pt x="74" y="951"/>
                  </a:lnTo>
                  <a:lnTo>
                    <a:pt x="99" y="1026"/>
                  </a:lnTo>
                  <a:lnTo>
                    <a:pt x="124" y="1051"/>
                  </a:lnTo>
                  <a:lnTo>
                    <a:pt x="161" y="1076"/>
                  </a:lnTo>
                  <a:lnTo>
                    <a:pt x="211" y="1076"/>
                  </a:lnTo>
                  <a:lnTo>
                    <a:pt x="285" y="1051"/>
                  </a:lnTo>
                  <a:lnTo>
                    <a:pt x="347" y="1001"/>
                  </a:lnTo>
                  <a:lnTo>
                    <a:pt x="384" y="926"/>
                  </a:lnTo>
                  <a:lnTo>
                    <a:pt x="409" y="863"/>
                  </a:lnTo>
                  <a:lnTo>
                    <a:pt x="422" y="838"/>
                  </a:lnTo>
                  <a:lnTo>
                    <a:pt x="422" y="826"/>
                  </a:lnTo>
                  <a:lnTo>
                    <a:pt x="409" y="813"/>
                  </a:lnTo>
                  <a:lnTo>
                    <a:pt x="384" y="813"/>
                  </a:lnTo>
                  <a:lnTo>
                    <a:pt x="384" y="826"/>
                  </a:lnTo>
                  <a:lnTo>
                    <a:pt x="372" y="851"/>
                  </a:lnTo>
                  <a:lnTo>
                    <a:pt x="360" y="901"/>
                  </a:lnTo>
                  <a:lnTo>
                    <a:pt x="335" y="938"/>
                  </a:lnTo>
                  <a:lnTo>
                    <a:pt x="310" y="988"/>
                  </a:lnTo>
                  <a:lnTo>
                    <a:pt x="285" y="1013"/>
                  </a:lnTo>
                  <a:lnTo>
                    <a:pt x="248" y="1038"/>
                  </a:lnTo>
                  <a:lnTo>
                    <a:pt x="211" y="1051"/>
                  </a:lnTo>
                  <a:lnTo>
                    <a:pt x="186" y="1038"/>
                  </a:lnTo>
                  <a:lnTo>
                    <a:pt x="174" y="1026"/>
                  </a:lnTo>
                  <a:lnTo>
                    <a:pt x="174" y="963"/>
                  </a:lnTo>
                  <a:lnTo>
                    <a:pt x="186" y="951"/>
                  </a:lnTo>
                  <a:lnTo>
                    <a:pt x="186" y="913"/>
                  </a:lnTo>
                  <a:lnTo>
                    <a:pt x="198" y="876"/>
                  </a:lnTo>
                  <a:lnTo>
                    <a:pt x="223" y="826"/>
                  </a:lnTo>
                  <a:lnTo>
                    <a:pt x="285" y="6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76" name="Freeform 32"/>
            <p:cNvSpPr>
              <a:spLocks/>
            </p:cNvSpPr>
            <p:nvPr/>
          </p:nvSpPr>
          <p:spPr bwMode="auto">
            <a:xfrm>
              <a:off x="12976" y="7021"/>
              <a:ext cx="186" cy="488"/>
            </a:xfrm>
            <a:custGeom>
              <a:avLst/>
              <a:gdLst/>
              <a:ahLst/>
              <a:cxnLst>
                <a:cxn ang="0">
                  <a:pos x="186" y="176"/>
                </a:cxn>
                <a:cxn ang="0">
                  <a:pos x="173" y="113"/>
                </a:cxn>
                <a:cxn ang="0">
                  <a:pos x="161" y="63"/>
                </a:cxn>
                <a:cxn ang="0">
                  <a:pos x="111" y="13"/>
                </a:cxn>
                <a:cxn ang="0">
                  <a:pos x="74" y="0"/>
                </a:cxn>
                <a:cxn ang="0">
                  <a:pos x="37" y="13"/>
                </a:cxn>
                <a:cxn ang="0">
                  <a:pos x="12" y="25"/>
                </a:cxn>
                <a:cxn ang="0">
                  <a:pos x="0" y="63"/>
                </a:cxn>
                <a:cxn ang="0">
                  <a:pos x="0" y="125"/>
                </a:cxn>
                <a:cxn ang="0">
                  <a:pos x="12" y="150"/>
                </a:cxn>
                <a:cxn ang="0">
                  <a:pos x="37" y="163"/>
                </a:cxn>
                <a:cxn ang="0">
                  <a:pos x="74" y="176"/>
                </a:cxn>
                <a:cxn ang="0">
                  <a:pos x="111" y="176"/>
                </a:cxn>
                <a:cxn ang="0">
                  <a:pos x="136" y="150"/>
                </a:cxn>
                <a:cxn ang="0">
                  <a:pos x="148" y="163"/>
                </a:cxn>
                <a:cxn ang="0">
                  <a:pos x="148" y="176"/>
                </a:cxn>
                <a:cxn ang="0">
                  <a:pos x="124" y="288"/>
                </a:cxn>
                <a:cxn ang="0">
                  <a:pos x="86" y="376"/>
                </a:cxn>
                <a:cxn ang="0">
                  <a:pos x="37" y="438"/>
                </a:cxn>
                <a:cxn ang="0">
                  <a:pos x="24" y="451"/>
                </a:cxn>
                <a:cxn ang="0">
                  <a:pos x="24" y="488"/>
                </a:cxn>
                <a:cxn ang="0">
                  <a:pos x="37" y="488"/>
                </a:cxn>
                <a:cxn ang="0">
                  <a:pos x="62" y="463"/>
                </a:cxn>
                <a:cxn ang="0">
                  <a:pos x="111" y="401"/>
                </a:cxn>
                <a:cxn ang="0">
                  <a:pos x="161" y="301"/>
                </a:cxn>
                <a:cxn ang="0">
                  <a:pos x="186" y="176"/>
                </a:cxn>
              </a:cxnLst>
              <a:rect l="0" t="0" r="r" b="b"/>
              <a:pathLst>
                <a:path w="186" h="488">
                  <a:moveTo>
                    <a:pt x="186" y="176"/>
                  </a:moveTo>
                  <a:lnTo>
                    <a:pt x="173" y="113"/>
                  </a:lnTo>
                  <a:lnTo>
                    <a:pt x="161" y="63"/>
                  </a:lnTo>
                  <a:lnTo>
                    <a:pt x="111" y="13"/>
                  </a:lnTo>
                  <a:lnTo>
                    <a:pt x="74" y="0"/>
                  </a:lnTo>
                  <a:lnTo>
                    <a:pt x="37" y="13"/>
                  </a:lnTo>
                  <a:lnTo>
                    <a:pt x="12" y="25"/>
                  </a:lnTo>
                  <a:lnTo>
                    <a:pt x="0" y="63"/>
                  </a:lnTo>
                  <a:lnTo>
                    <a:pt x="0" y="125"/>
                  </a:lnTo>
                  <a:lnTo>
                    <a:pt x="12" y="150"/>
                  </a:lnTo>
                  <a:lnTo>
                    <a:pt x="37" y="163"/>
                  </a:lnTo>
                  <a:lnTo>
                    <a:pt x="74" y="176"/>
                  </a:lnTo>
                  <a:lnTo>
                    <a:pt x="111" y="176"/>
                  </a:lnTo>
                  <a:lnTo>
                    <a:pt x="136" y="150"/>
                  </a:lnTo>
                  <a:lnTo>
                    <a:pt x="148" y="163"/>
                  </a:lnTo>
                  <a:lnTo>
                    <a:pt x="148" y="176"/>
                  </a:lnTo>
                  <a:lnTo>
                    <a:pt x="124" y="288"/>
                  </a:lnTo>
                  <a:lnTo>
                    <a:pt x="86" y="376"/>
                  </a:lnTo>
                  <a:lnTo>
                    <a:pt x="37" y="438"/>
                  </a:lnTo>
                  <a:lnTo>
                    <a:pt x="24" y="451"/>
                  </a:lnTo>
                  <a:lnTo>
                    <a:pt x="24" y="488"/>
                  </a:lnTo>
                  <a:lnTo>
                    <a:pt x="37" y="488"/>
                  </a:lnTo>
                  <a:lnTo>
                    <a:pt x="62" y="463"/>
                  </a:lnTo>
                  <a:lnTo>
                    <a:pt x="111" y="401"/>
                  </a:lnTo>
                  <a:lnTo>
                    <a:pt x="161" y="301"/>
                  </a:lnTo>
                  <a:lnTo>
                    <a:pt x="186" y="1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77" name="Freeform 33"/>
            <p:cNvSpPr>
              <a:spLocks/>
            </p:cNvSpPr>
            <p:nvPr/>
          </p:nvSpPr>
          <p:spPr bwMode="auto">
            <a:xfrm>
              <a:off x="13620" y="6083"/>
              <a:ext cx="719" cy="1126"/>
            </a:xfrm>
            <a:custGeom>
              <a:avLst/>
              <a:gdLst/>
              <a:ahLst/>
              <a:cxnLst>
                <a:cxn ang="0">
                  <a:pos x="372" y="0"/>
                </a:cxn>
                <a:cxn ang="0">
                  <a:pos x="186" y="12"/>
                </a:cxn>
                <a:cxn ang="0">
                  <a:pos x="124" y="25"/>
                </a:cxn>
                <a:cxn ang="0">
                  <a:pos x="149" y="62"/>
                </a:cxn>
                <a:cxn ang="0">
                  <a:pos x="236" y="75"/>
                </a:cxn>
                <a:cxn ang="0">
                  <a:pos x="248" y="87"/>
                </a:cxn>
                <a:cxn ang="0">
                  <a:pos x="13" y="1051"/>
                </a:cxn>
                <a:cxn ang="0">
                  <a:pos x="0" y="1114"/>
                </a:cxn>
                <a:cxn ang="0">
                  <a:pos x="75" y="1126"/>
                </a:cxn>
                <a:cxn ang="0">
                  <a:pos x="112" y="1063"/>
                </a:cxn>
                <a:cxn ang="0">
                  <a:pos x="161" y="876"/>
                </a:cxn>
                <a:cxn ang="0">
                  <a:pos x="186" y="738"/>
                </a:cxn>
                <a:cxn ang="0">
                  <a:pos x="236" y="751"/>
                </a:cxn>
                <a:cxn ang="0">
                  <a:pos x="335" y="788"/>
                </a:cxn>
                <a:cxn ang="0">
                  <a:pos x="372" y="851"/>
                </a:cxn>
                <a:cxn ang="0">
                  <a:pos x="360" y="976"/>
                </a:cxn>
                <a:cxn ang="0">
                  <a:pos x="397" y="1076"/>
                </a:cxn>
                <a:cxn ang="0">
                  <a:pos x="471" y="1126"/>
                </a:cxn>
                <a:cxn ang="0">
                  <a:pos x="583" y="1114"/>
                </a:cxn>
                <a:cxn ang="0">
                  <a:pos x="657" y="1001"/>
                </a:cxn>
                <a:cxn ang="0">
                  <a:pos x="682" y="926"/>
                </a:cxn>
                <a:cxn ang="0">
                  <a:pos x="694" y="863"/>
                </a:cxn>
                <a:cxn ang="0">
                  <a:pos x="657" y="876"/>
                </a:cxn>
                <a:cxn ang="0">
                  <a:pos x="645" y="951"/>
                </a:cxn>
                <a:cxn ang="0">
                  <a:pos x="571" y="1076"/>
                </a:cxn>
                <a:cxn ang="0">
                  <a:pos x="496" y="1088"/>
                </a:cxn>
                <a:cxn ang="0">
                  <a:pos x="459" y="1026"/>
                </a:cxn>
                <a:cxn ang="0">
                  <a:pos x="484" y="876"/>
                </a:cxn>
                <a:cxn ang="0">
                  <a:pos x="422" y="763"/>
                </a:cxn>
                <a:cxn ang="0">
                  <a:pos x="248" y="713"/>
                </a:cxn>
                <a:cxn ang="0">
                  <a:pos x="385" y="588"/>
                </a:cxn>
                <a:cxn ang="0">
                  <a:pos x="533" y="463"/>
                </a:cxn>
                <a:cxn ang="0">
                  <a:pos x="657" y="438"/>
                </a:cxn>
                <a:cxn ang="0">
                  <a:pos x="670" y="450"/>
                </a:cxn>
                <a:cxn ang="0">
                  <a:pos x="633" y="463"/>
                </a:cxn>
                <a:cxn ang="0">
                  <a:pos x="595" y="500"/>
                </a:cxn>
                <a:cxn ang="0">
                  <a:pos x="583" y="563"/>
                </a:cxn>
                <a:cxn ang="0">
                  <a:pos x="608" y="600"/>
                </a:cxn>
                <a:cxn ang="0">
                  <a:pos x="682" y="588"/>
                </a:cxn>
                <a:cxn ang="0">
                  <a:pos x="719" y="538"/>
                </a:cxn>
                <a:cxn ang="0">
                  <a:pos x="707" y="450"/>
                </a:cxn>
                <a:cxn ang="0">
                  <a:pos x="583" y="400"/>
                </a:cxn>
                <a:cxn ang="0">
                  <a:pos x="459" y="463"/>
                </a:cxn>
                <a:cxn ang="0">
                  <a:pos x="347" y="588"/>
                </a:cxn>
                <a:cxn ang="0">
                  <a:pos x="211" y="688"/>
                </a:cxn>
              </a:cxnLst>
              <a:rect l="0" t="0" r="r" b="b"/>
              <a:pathLst>
                <a:path w="719" h="1126">
                  <a:moveTo>
                    <a:pt x="372" y="12"/>
                  </a:moveTo>
                  <a:lnTo>
                    <a:pt x="372" y="0"/>
                  </a:lnTo>
                  <a:lnTo>
                    <a:pt x="236" y="0"/>
                  </a:lnTo>
                  <a:lnTo>
                    <a:pt x="186" y="12"/>
                  </a:lnTo>
                  <a:lnTo>
                    <a:pt x="137" y="12"/>
                  </a:lnTo>
                  <a:lnTo>
                    <a:pt x="124" y="25"/>
                  </a:lnTo>
                  <a:lnTo>
                    <a:pt x="124" y="50"/>
                  </a:lnTo>
                  <a:lnTo>
                    <a:pt x="149" y="62"/>
                  </a:lnTo>
                  <a:lnTo>
                    <a:pt x="223" y="62"/>
                  </a:lnTo>
                  <a:lnTo>
                    <a:pt x="236" y="75"/>
                  </a:lnTo>
                  <a:lnTo>
                    <a:pt x="248" y="75"/>
                  </a:lnTo>
                  <a:lnTo>
                    <a:pt x="248" y="87"/>
                  </a:lnTo>
                  <a:lnTo>
                    <a:pt x="236" y="125"/>
                  </a:lnTo>
                  <a:lnTo>
                    <a:pt x="13" y="1051"/>
                  </a:lnTo>
                  <a:lnTo>
                    <a:pt x="0" y="1063"/>
                  </a:lnTo>
                  <a:lnTo>
                    <a:pt x="0" y="1114"/>
                  </a:lnTo>
                  <a:lnTo>
                    <a:pt x="25" y="1126"/>
                  </a:lnTo>
                  <a:lnTo>
                    <a:pt x="75" y="1126"/>
                  </a:lnTo>
                  <a:lnTo>
                    <a:pt x="99" y="1101"/>
                  </a:lnTo>
                  <a:lnTo>
                    <a:pt x="112" y="1063"/>
                  </a:lnTo>
                  <a:lnTo>
                    <a:pt x="137" y="976"/>
                  </a:lnTo>
                  <a:lnTo>
                    <a:pt x="161" y="876"/>
                  </a:lnTo>
                  <a:lnTo>
                    <a:pt x="174" y="801"/>
                  </a:lnTo>
                  <a:lnTo>
                    <a:pt x="186" y="738"/>
                  </a:lnTo>
                  <a:lnTo>
                    <a:pt x="211" y="738"/>
                  </a:lnTo>
                  <a:lnTo>
                    <a:pt x="236" y="751"/>
                  </a:lnTo>
                  <a:lnTo>
                    <a:pt x="310" y="776"/>
                  </a:lnTo>
                  <a:lnTo>
                    <a:pt x="335" y="788"/>
                  </a:lnTo>
                  <a:lnTo>
                    <a:pt x="360" y="813"/>
                  </a:lnTo>
                  <a:lnTo>
                    <a:pt x="372" y="851"/>
                  </a:lnTo>
                  <a:lnTo>
                    <a:pt x="372" y="938"/>
                  </a:lnTo>
                  <a:lnTo>
                    <a:pt x="360" y="976"/>
                  </a:lnTo>
                  <a:lnTo>
                    <a:pt x="372" y="1026"/>
                  </a:lnTo>
                  <a:lnTo>
                    <a:pt x="397" y="1076"/>
                  </a:lnTo>
                  <a:lnTo>
                    <a:pt x="422" y="1101"/>
                  </a:lnTo>
                  <a:lnTo>
                    <a:pt x="471" y="1126"/>
                  </a:lnTo>
                  <a:lnTo>
                    <a:pt x="546" y="1126"/>
                  </a:lnTo>
                  <a:lnTo>
                    <a:pt x="583" y="1114"/>
                  </a:lnTo>
                  <a:lnTo>
                    <a:pt x="645" y="1051"/>
                  </a:lnTo>
                  <a:lnTo>
                    <a:pt x="657" y="1001"/>
                  </a:lnTo>
                  <a:lnTo>
                    <a:pt x="682" y="963"/>
                  </a:lnTo>
                  <a:lnTo>
                    <a:pt x="682" y="926"/>
                  </a:lnTo>
                  <a:lnTo>
                    <a:pt x="694" y="888"/>
                  </a:lnTo>
                  <a:lnTo>
                    <a:pt x="694" y="863"/>
                  </a:lnTo>
                  <a:lnTo>
                    <a:pt x="670" y="863"/>
                  </a:lnTo>
                  <a:lnTo>
                    <a:pt x="657" y="876"/>
                  </a:lnTo>
                  <a:lnTo>
                    <a:pt x="657" y="901"/>
                  </a:lnTo>
                  <a:lnTo>
                    <a:pt x="645" y="951"/>
                  </a:lnTo>
                  <a:lnTo>
                    <a:pt x="620" y="1001"/>
                  </a:lnTo>
                  <a:lnTo>
                    <a:pt x="571" y="1076"/>
                  </a:lnTo>
                  <a:lnTo>
                    <a:pt x="521" y="1101"/>
                  </a:lnTo>
                  <a:lnTo>
                    <a:pt x="496" y="1088"/>
                  </a:lnTo>
                  <a:lnTo>
                    <a:pt x="484" y="1076"/>
                  </a:lnTo>
                  <a:lnTo>
                    <a:pt x="459" y="1026"/>
                  </a:lnTo>
                  <a:lnTo>
                    <a:pt x="484" y="926"/>
                  </a:lnTo>
                  <a:lnTo>
                    <a:pt x="484" y="876"/>
                  </a:lnTo>
                  <a:lnTo>
                    <a:pt x="471" y="813"/>
                  </a:lnTo>
                  <a:lnTo>
                    <a:pt x="422" y="763"/>
                  </a:lnTo>
                  <a:lnTo>
                    <a:pt x="347" y="726"/>
                  </a:lnTo>
                  <a:lnTo>
                    <a:pt x="248" y="713"/>
                  </a:lnTo>
                  <a:lnTo>
                    <a:pt x="347" y="638"/>
                  </a:lnTo>
                  <a:lnTo>
                    <a:pt x="385" y="588"/>
                  </a:lnTo>
                  <a:lnTo>
                    <a:pt x="459" y="513"/>
                  </a:lnTo>
                  <a:lnTo>
                    <a:pt x="533" y="463"/>
                  </a:lnTo>
                  <a:lnTo>
                    <a:pt x="608" y="438"/>
                  </a:lnTo>
                  <a:lnTo>
                    <a:pt x="657" y="438"/>
                  </a:lnTo>
                  <a:lnTo>
                    <a:pt x="657" y="450"/>
                  </a:lnTo>
                  <a:lnTo>
                    <a:pt x="670" y="450"/>
                  </a:lnTo>
                  <a:lnTo>
                    <a:pt x="670" y="463"/>
                  </a:lnTo>
                  <a:lnTo>
                    <a:pt x="633" y="463"/>
                  </a:lnTo>
                  <a:lnTo>
                    <a:pt x="608" y="475"/>
                  </a:lnTo>
                  <a:lnTo>
                    <a:pt x="595" y="500"/>
                  </a:lnTo>
                  <a:lnTo>
                    <a:pt x="583" y="513"/>
                  </a:lnTo>
                  <a:lnTo>
                    <a:pt x="583" y="563"/>
                  </a:lnTo>
                  <a:lnTo>
                    <a:pt x="595" y="575"/>
                  </a:lnTo>
                  <a:lnTo>
                    <a:pt x="608" y="600"/>
                  </a:lnTo>
                  <a:lnTo>
                    <a:pt x="657" y="600"/>
                  </a:lnTo>
                  <a:lnTo>
                    <a:pt x="682" y="588"/>
                  </a:lnTo>
                  <a:lnTo>
                    <a:pt x="707" y="563"/>
                  </a:lnTo>
                  <a:lnTo>
                    <a:pt x="719" y="538"/>
                  </a:lnTo>
                  <a:lnTo>
                    <a:pt x="719" y="475"/>
                  </a:lnTo>
                  <a:lnTo>
                    <a:pt x="707" y="450"/>
                  </a:lnTo>
                  <a:lnTo>
                    <a:pt x="657" y="400"/>
                  </a:lnTo>
                  <a:lnTo>
                    <a:pt x="583" y="400"/>
                  </a:lnTo>
                  <a:lnTo>
                    <a:pt x="521" y="425"/>
                  </a:lnTo>
                  <a:lnTo>
                    <a:pt x="459" y="463"/>
                  </a:lnTo>
                  <a:lnTo>
                    <a:pt x="385" y="538"/>
                  </a:lnTo>
                  <a:lnTo>
                    <a:pt x="347" y="588"/>
                  </a:lnTo>
                  <a:lnTo>
                    <a:pt x="248" y="663"/>
                  </a:lnTo>
                  <a:lnTo>
                    <a:pt x="211" y="688"/>
                  </a:lnTo>
                  <a:lnTo>
                    <a:pt x="372" y="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78" name="Freeform 34"/>
            <p:cNvSpPr>
              <a:spLocks/>
            </p:cNvSpPr>
            <p:nvPr/>
          </p:nvSpPr>
          <p:spPr bwMode="auto">
            <a:xfrm>
              <a:off x="14500" y="5982"/>
              <a:ext cx="372" cy="1615"/>
            </a:xfrm>
            <a:custGeom>
              <a:avLst/>
              <a:gdLst/>
              <a:ahLst/>
              <a:cxnLst>
                <a:cxn ang="0">
                  <a:pos x="372" y="814"/>
                </a:cxn>
                <a:cxn ang="0">
                  <a:pos x="372" y="664"/>
                </a:cxn>
                <a:cxn ang="0">
                  <a:pos x="335" y="489"/>
                </a:cxn>
                <a:cxn ang="0">
                  <a:pos x="273" y="313"/>
                </a:cxn>
                <a:cxn ang="0">
                  <a:pos x="199" y="176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13" y="25"/>
                </a:cxn>
                <a:cxn ang="0">
                  <a:pos x="13" y="38"/>
                </a:cxn>
                <a:cxn ang="0">
                  <a:pos x="38" y="63"/>
                </a:cxn>
                <a:cxn ang="0">
                  <a:pos x="137" y="201"/>
                </a:cxn>
                <a:cxn ang="0">
                  <a:pos x="224" y="363"/>
                </a:cxn>
                <a:cxn ang="0">
                  <a:pos x="261" y="576"/>
                </a:cxn>
                <a:cxn ang="0">
                  <a:pos x="286" y="814"/>
                </a:cxn>
                <a:cxn ang="0">
                  <a:pos x="273" y="1014"/>
                </a:cxn>
                <a:cxn ang="0">
                  <a:pos x="224" y="1215"/>
                </a:cxn>
                <a:cxn ang="0">
                  <a:pos x="149" y="1402"/>
                </a:cxn>
                <a:cxn ang="0">
                  <a:pos x="25" y="1577"/>
                </a:cxn>
                <a:cxn ang="0">
                  <a:pos x="0" y="1603"/>
                </a:cxn>
                <a:cxn ang="0">
                  <a:pos x="13" y="1615"/>
                </a:cxn>
                <a:cxn ang="0">
                  <a:pos x="25" y="1615"/>
                </a:cxn>
                <a:cxn ang="0">
                  <a:pos x="50" y="1603"/>
                </a:cxn>
                <a:cxn ang="0">
                  <a:pos x="124" y="1540"/>
                </a:cxn>
                <a:cxn ang="0">
                  <a:pos x="199" y="1440"/>
                </a:cxn>
                <a:cxn ang="0">
                  <a:pos x="273" y="1302"/>
                </a:cxn>
                <a:cxn ang="0">
                  <a:pos x="335" y="1127"/>
                </a:cxn>
                <a:cxn ang="0">
                  <a:pos x="372" y="964"/>
                </a:cxn>
                <a:cxn ang="0">
                  <a:pos x="372" y="814"/>
                </a:cxn>
              </a:cxnLst>
              <a:rect l="0" t="0" r="r" b="b"/>
              <a:pathLst>
                <a:path w="372" h="1615">
                  <a:moveTo>
                    <a:pt x="372" y="814"/>
                  </a:moveTo>
                  <a:lnTo>
                    <a:pt x="372" y="664"/>
                  </a:lnTo>
                  <a:lnTo>
                    <a:pt x="335" y="489"/>
                  </a:lnTo>
                  <a:lnTo>
                    <a:pt x="273" y="313"/>
                  </a:lnTo>
                  <a:lnTo>
                    <a:pt x="199" y="176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13" y="25"/>
                  </a:lnTo>
                  <a:lnTo>
                    <a:pt x="13" y="38"/>
                  </a:lnTo>
                  <a:lnTo>
                    <a:pt x="38" y="63"/>
                  </a:lnTo>
                  <a:lnTo>
                    <a:pt x="137" y="201"/>
                  </a:lnTo>
                  <a:lnTo>
                    <a:pt x="224" y="363"/>
                  </a:lnTo>
                  <a:lnTo>
                    <a:pt x="261" y="576"/>
                  </a:lnTo>
                  <a:lnTo>
                    <a:pt x="286" y="814"/>
                  </a:lnTo>
                  <a:lnTo>
                    <a:pt x="273" y="1014"/>
                  </a:lnTo>
                  <a:lnTo>
                    <a:pt x="224" y="1215"/>
                  </a:lnTo>
                  <a:lnTo>
                    <a:pt x="149" y="1402"/>
                  </a:lnTo>
                  <a:lnTo>
                    <a:pt x="25" y="1577"/>
                  </a:lnTo>
                  <a:lnTo>
                    <a:pt x="0" y="1603"/>
                  </a:lnTo>
                  <a:lnTo>
                    <a:pt x="13" y="1615"/>
                  </a:lnTo>
                  <a:lnTo>
                    <a:pt x="25" y="1615"/>
                  </a:lnTo>
                  <a:lnTo>
                    <a:pt x="50" y="1603"/>
                  </a:lnTo>
                  <a:lnTo>
                    <a:pt x="124" y="1540"/>
                  </a:lnTo>
                  <a:lnTo>
                    <a:pt x="199" y="1440"/>
                  </a:lnTo>
                  <a:lnTo>
                    <a:pt x="273" y="1302"/>
                  </a:lnTo>
                  <a:lnTo>
                    <a:pt x="335" y="1127"/>
                  </a:lnTo>
                  <a:lnTo>
                    <a:pt x="372" y="964"/>
                  </a:lnTo>
                  <a:lnTo>
                    <a:pt x="372" y="8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79" name="Freeform 35"/>
            <p:cNvSpPr>
              <a:spLocks/>
            </p:cNvSpPr>
            <p:nvPr/>
          </p:nvSpPr>
          <p:spPr bwMode="auto">
            <a:xfrm>
              <a:off x="15480" y="6258"/>
              <a:ext cx="1066" cy="1076"/>
            </a:xfrm>
            <a:custGeom>
              <a:avLst/>
              <a:gdLst/>
              <a:ahLst/>
              <a:cxnLst>
                <a:cxn ang="0">
                  <a:pos x="570" y="563"/>
                </a:cxn>
                <a:cxn ang="0">
                  <a:pos x="1053" y="563"/>
                </a:cxn>
                <a:cxn ang="0">
                  <a:pos x="1066" y="551"/>
                </a:cxn>
                <a:cxn ang="0">
                  <a:pos x="1066" y="513"/>
                </a:cxn>
                <a:cxn ang="0">
                  <a:pos x="1053" y="513"/>
                </a:cxn>
                <a:cxn ang="0">
                  <a:pos x="1029" y="500"/>
                </a:cxn>
                <a:cxn ang="0">
                  <a:pos x="570" y="500"/>
                </a:cxn>
                <a:cxn ang="0">
                  <a:pos x="570" y="37"/>
                </a:cxn>
                <a:cxn ang="0">
                  <a:pos x="558" y="12"/>
                </a:cxn>
                <a:cxn ang="0">
                  <a:pos x="558" y="0"/>
                </a:cxn>
                <a:cxn ang="0">
                  <a:pos x="520" y="0"/>
                </a:cxn>
                <a:cxn ang="0">
                  <a:pos x="508" y="12"/>
                </a:cxn>
                <a:cxn ang="0">
                  <a:pos x="508" y="500"/>
                </a:cxn>
                <a:cxn ang="0">
                  <a:pos x="25" y="500"/>
                </a:cxn>
                <a:cxn ang="0">
                  <a:pos x="12" y="513"/>
                </a:cxn>
                <a:cxn ang="0">
                  <a:pos x="0" y="538"/>
                </a:cxn>
                <a:cxn ang="0">
                  <a:pos x="25" y="563"/>
                </a:cxn>
                <a:cxn ang="0">
                  <a:pos x="508" y="563"/>
                </a:cxn>
                <a:cxn ang="0">
                  <a:pos x="508" y="1051"/>
                </a:cxn>
                <a:cxn ang="0">
                  <a:pos x="533" y="1076"/>
                </a:cxn>
                <a:cxn ang="0">
                  <a:pos x="558" y="1064"/>
                </a:cxn>
                <a:cxn ang="0">
                  <a:pos x="558" y="1051"/>
                </a:cxn>
                <a:cxn ang="0">
                  <a:pos x="570" y="1039"/>
                </a:cxn>
                <a:cxn ang="0">
                  <a:pos x="570" y="1014"/>
                </a:cxn>
                <a:cxn ang="0">
                  <a:pos x="570" y="563"/>
                </a:cxn>
              </a:cxnLst>
              <a:rect l="0" t="0" r="r" b="b"/>
              <a:pathLst>
                <a:path w="1066" h="1076">
                  <a:moveTo>
                    <a:pt x="570" y="563"/>
                  </a:moveTo>
                  <a:lnTo>
                    <a:pt x="1053" y="563"/>
                  </a:lnTo>
                  <a:lnTo>
                    <a:pt x="1066" y="551"/>
                  </a:lnTo>
                  <a:lnTo>
                    <a:pt x="1066" y="513"/>
                  </a:lnTo>
                  <a:lnTo>
                    <a:pt x="1053" y="513"/>
                  </a:lnTo>
                  <a:lnTo>
                    <a:pt x="1029" y="500"/>
                  </a:lnTo>
                  <a:lnTo>
                    <a:pt x="570" y="500"/>
                  </a:lnTo>
                  <a:lnTo>
                    <a:pt x="570" y="37"/>
                  </a:lnTo>
                  <a:lnTo>
                    <a:pt x="558" y="12"/>
                  </a:lnTo>
                  <a:lnTo>
                    <a:pt x="558" y="0"/>
                  </a:lnTo>
                  <a:lnTo>
                    <a:pt x="520" y="0"/>
                  </a:lnTo>
                  <a:lnTo>
                    <a:pt x="508" y="12"/>
                  </a:lnTo>
                  <a:lnTo>
                    <a:pt x="508" y="500"/>
                  </a:lnTo>
                  <a:lnTo>
                    <a:pt x="25" y="500"/>
                  </a:lnTo>
                  <a:lnTo>
                    <a:pt x="12" y="513"/>
                  </a:lnTo>
                  <a:lnTo>
                    <a:pt x="0" y="538"/>
                  </a:lnTo>
                  <a:lnTo>
                    <a:pt x="25" y="563"/>
                  </a:lnTo>
                  <a:lnTo>
                    <a:pt x="508" y="563"/>
                  </a:lnTo>
                  <a:lnTo>
                    <a:pt x="508" y="1051"/>
                  </a:lnTo>
                  <a:lnTo>
                    <a:pt x="533" y="1076"/>
                  </a:lnTo>
                  <a:lnTo>
                    <a:pt x="558" y="1064"/>
                  </a:lnTo>
                  <a:lnTo>
                    <a:pt x="558" y="1051"/>
                  </a:lnTo>
                  <a:lnTo>
                    <a:pt x="570" y="1039"/>
                  </a:lnTo>
                  <a:lnTo>
                    <a:pt x="570" y="1014"/>
                  </a:lnTo>
                  <a:lnTo>
                    <a:pt x="570" y="5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80" name="Freeform 36"/>
            <p:cNvSpPr>
              <a:spLocks/>
            </p:cNvSpPr>
            <p:nvPr/>
          </p:nvSpPr>
          <p:spPr bwMode="auto">
            <a:xfrm>
              <a:off x="17067" y="6058"/>
              <a:ext cx="1140" cy="1176"/>
            </a:xfrm>
            <a:custGeom>
              <a:avLst/>
              <a:gdLst/>
              <a:ahLst/>
              <a:cxnLst>
                <a:cxn ang="0">
                  <a:pos x="1140" y="12"/>
                </a:cxn>
                <a:cxn ang="0">
                  <a:pos x="1128" y="0"/>
                </a:cxn>
                <a:cxn ang="0">
                  <a:pos x="1115" y="0"/>
                </a:cxn>
                <a:cxn ang="0">
                  <a:pos x="1115" y="12"/>
                </a:cxn>
                <a:cxn ang="0">
                  <a:pos x="1103" y="25"/>
                </a:cxn>
                <a:cxn ang="0">
                  <a:pos x="991" y="150"/>
                </a:cxn>
                <a:cxn ang="0">
                  <a:pos x="966" y="112"/>
                </a:cxn>
                <a:cxn ang="0">
                  <a:pos x="917" y="62"/>
                </a:cxn>
                <a:cxn ang="0">
                  <a:pos x="830" y="25"/>
                </a:cxn>
                <a:cxn ang="0">
                  <a:pos x="719" y="0"/>
                </a:cxn>
                <a:cxn ang="0">
                  <a:pos x="508" y="37"/>
                </a:cxn>
                <a:cxn ang="0">
                  <a:pos x="309" y="150"/>
                </a:cxn>
                <a:cxn ang="0">
                  <a:pos x="148" y="312"/>
                </a:cxn>
                <a:cxn ang="0">
                  <a:pos x="49" y="513"/>
                </a:cxn>
                <a:cxn ang="0">
                  <a:pos x="0" y="738"/>
                </a:cxn>
                <a:cxn ang="0">
                  <a:pos x="24" y="888"/>
                </a:cxn>
                <a:cxn ang="0">
                  <a:pos x="86" y="1001"/>
                </a:cxn>
                <a:cxn ang="0">
                  <a:pos x="185" y="1101"/>
                </a:cxn>
                <a:cxn ang="0">
                  <a:pos x="297" y="1151"/>
                </a:cxn>
                <a:cxn ang="0">
                  <a:pos x="433" y="1176"/>
                </a:cxn>
                <a:cxn ang="0">
                  <a:pos x="570" y="1151"/>
                </a:cxn>
                <a:cxn ang="0">
                  <a:pos x="681" y="1101"/>
                </a:cxn>
                <a:cxn ang="0">
                  <a:pos x="781" y="1038"/>
                </a:cxn>
                <a:cxn ang="0">
                  <a:pos x="867" y="938"/>
                </a:cxn>
                <a:cxn ang="0">
                  <a:pos x="929" y="851"/>
                </a:cxn>
                <a:cxn ang="0">
                  <a:pos x="954" y="776"/>
                </a:cxn>
                <a:cxn ang="0">
                  <a:pos x="954" y="738"/>
                </a:cxn>
                <a:cxn ang="0">
                  <a:pos x="929" y="738"/>
                </a:cxn>
                <a:cxn ang="0">
                  <a:pos x="917" y="751"/>
                </a:cxn>
                <a:cxn ang="0">
                  <a:pos x="892" y="813"/>
                </a:cxn>
                <a:cxn ang="0">
                  <a:pos x="843" y="913"/>
                </a:cxn>
                <a:cxn ang="0">
                  <a:pos x="756" y="1001"/>
                </a:cxn>
                <a:cxn ang="0">
                  <a:pos x="657" y="1076"/>
                </a:cxn>
                <a:cxn ang="0">
                  <a:pos x="557" y="1113"/>
                </a:cxn>
                <a:cxn ang="0">
                  <a:pos x="458" y="1126"/>
                </a:cxn>
                <a:cxn ang="0">
                  <a:pos x="371" y="1113"/>
                </a:cxn>
                <a:cxn ang="0">
                  <a:pos x="285" y="1076"/>
                </a:cxn>
                <a:cxn ang="0">
                  <a:pos x="223" y="1013"/>
                </a:cxn>
                <a:cxn ang="0">
                  <a:pos x="173" y="926"/>
                </a:cxn>
                <a:cxn ang="0">
                  <a:pos x="148" y="788"/>
                </a:cxn>
                <a:cxn ang="0">
                  <a:pos x="161" y="688"/>
                </a:cxn>
                <a:cxn ang="0">
                  <a:pos x="185" y="550"/>
                </a:cxn>
                <a:cxn ang="0">
                  <a:pos x="247" y="400"/>
                </a:cxn>
                <a:cxn ang="0">
                  <a:pos x="347" y="250"/>
                </a:cxn>
                <a:cxn ang="0">
                  <a:pos x="458" y="150"/>
                </a:cxn>
                <a:cxn ang="0">
                  <a:pos x="595" y="75"/>
                </a:cxn>
                <a:cxn ang="0">
                  <a:pos x="731" y="50"/>
                </a:cxn>
                <a:cxn ang="0">
                  <a:pos x="843" y="75"/>
                </a:cxn>
                <a:cxn ang="0">
                  <a:pos x="929" y="137"/>
                </a:cxn>
                <a:cxn ang="0">
                  <a:pos x="979" y="237"/>
                </a:cxn>
                <a:cxn ang="0">
                  <a:pos x="991" y="363"/>
                </a:cxn>
                <a:cxn ang="0">
                  <a:pos x="991" y="463"/>
                </a:cxn>
                <a:cxn ang="0">
                  <a:pos x="1028" y="463"/>
                </a:cxn>
                <a:cxn ang="0">
                  <a:pos x="1028" y="450"/>
                </a:cxn>
                <a:cxn ang="0">
                  <a:pos x="1041" y="425"/>
                </a:cxn>
                <a:cxn ang="0">
                  <a:pos x="1140" y="12"/>
                </a:cxn>
              </a:cxnLst>
              <a:rect l="0" t="0" r="r" b="b"/>
              <a:pathLst>
                <a:path w="1140" h="1176">
                  <a:moveTo>
                    <a:pt x="1140" y="12"/>
                  </a:moveTo>
                  <a:lnTo>
                    <a:pt x="1128" y="0"/>
                  </a:lnTo>
                  <a:lnTo>
                    <a:pt x="1115" y="0"/>
                  </a:lnTo>
                  <a:lnTo>
                    <a:pt x="1115" y="12"/>
                  </a:lnTo>
                  <a:lnTo>
                    <a:pt x="1103" y="25"/>
                  </a:lnTo>
                  <a:lnTo>
                    <a:pt x="991" y="150"/>
                  </a:lnTo>
                  <a:lnTo>
                    <a:pt x="966" y="112"/>
                  </a:lnTo>
                  <a:lnTo>
                    <a:pt x="917" y="62"/>
                  </a:lnTo>
                  <a:lnTo>
                    <a:pt x="830" y="25"/>
                  </a:lnTo>
                  <a:lnTo>
                    <a:pt x="719" y="0"/>
                  </a:lnTo>
                  <a:lnTo>
                    <a:pt x="508" y="37"/>
                  </a:lnTo>
                  <a:lnTo>
                    <a:pt x="309" y="150"/>
                  </a:lnTo>
                  <a:lnTo>
                    <a:pt x="148" y="312"/>
                  </a:lnTo>
                  <a:lnTo>
                    <a:pt x="49" y="513"/>
                  </a:lnTo>
                  <a:lnTo>
                    <a:pt x="0" y="738"/>
                  </a:lnTo>
                  <a:lnTo>
                    <a:pt x="24" y="888"/>
                  </a:lnTo>
                  <a:lnTo>
                    <a:pt x="86" y="1001"/>
                  </a:lnTo>
                  <a:lnTo>
                    <a:pt x="185" y="1101"/>
                  </a:lnTo>
                  <a:lnTo>
                    <a:pt x="297" y="1151"/>
                  </a:lnTo>
                  <a:lnTo>
                    <a:pt x="433" y="1176"/>
                  </a:lnTo>
                  <a:lnTo>
                    <a:pt x="570" y="1151"/>
                  </a:lnTo>
                  <a:lnTo>
                    <a:pt x="681" y="1101"/>
                  </a:lnTo>
                  <a:lnTo>
                    <a:pt x="781" y="1038"/>
                  </a:lnTo>
                  <a:lnTo>
                    <a:pt x="867" y="938"/>
                  </a:lnTo>
                  <a:lnTo>
                    <a:pt x="929" y="851"/>
                  </a:lnTo>
                  <a:lnTo>
                    <a:pt x="954" y="776"/>
                  </a:lnTo>
                  <a:lnTo>
                    <a:pt x="954" y="738"/>
                  </a:lnTo>
                  <a:lnTo>
                    <a:pt x="929" y="738"/>
                  </a:lnTo>
                  <a:lnTo>
                    <a:pt x="917" y="751"/>
                  </a:lnTo>
                  <a:lnTo>
                    <a:pt x="892" y="813"/>
                  </a:lnTo>
                  <a:lnTo>
                    <a:pt x="843" y="913"/>
                  </a:lnTo>
                  <a:lnTo>
                    <a:pt x="756" y="1001"/>
                  </a:lnTo>
                  <a:lnTo>
                    <a:pt x="657" y="1076"/>
                  </a:lnTo>
                  <a:lnTo>
                    <a:pt x="557" y="1113"/>
                  </a:lnTo>
                  <a:lnTo>
                    <a:pt x="458" y="1126"/>
                  </a:lnTo>
                  <a:lnTo>
                    <a:pt x="371" y="1113"/>
                  </a:lnTo>
                  <a:lnTo>
                    <a:pt x="285" y="1076"/>
                  </a:lnTo>
                  <a:lnTo>
                    <a:pt x="223" y="1013"/>
                  </a:lnTo>
                  <a:lnTo>
                    <a:pt x="173" y="926"/>
                  </a:lnTo>
                  <a:lnTo>
                    <a:pt x="148" y="788"/>
                  </a:lnTo>
                  <a:lnTo>
                    <a:pt x="161" y="688"/>
                  </a:lnTo>
                  <a:lnTo>
                    <a:pt x="185" y="550"/>
                  </a:lnTo>
                  <a:lnTo>
                    <a:pt x="247" y="400"/>
                  </a:lnTo>
                  <a:lnTo>
                    <a:pt x="347" y="250"/>
                  </a:lnTo>
                  <a:lnTo>
                    <a:pt x="458" y="150"/>
                  </a:lnTo>
                  <a:lnTo>
                    <a:pt x="595" y="75"/>
                  </a:lnTo>
                  <a:lnTo>
                    <a:pt x="731" y="50"/>
                  </a:lnTo>
                  <a:lnTo>
                    <a:pt x="843" y="75"/>
                  </a:lnTo>
                  <a:lnTo>
                    <a:pt x="929" y="137"/>
                  </a:lnTo>
                  <a:lnTo>
                    <a:pt x="979" y="237"/>
                  </a:lnTo>
                  <a:lnTo>
                    <a:pt x="991" y="363"/>
                  </a:lnTo>
                  <a:lnTo>
                    <a:pt x="991" y="463"/>
                  </a:lnTo>
                  <a:lnTo>
                    <a:pt x="1028" y="463"/>
                  </a:lnTo>
                  <a:lnTo>
                    <a:pt x="1028" y="450"/>
                  </a:lnTo>
                  <a:lnTo>
                    <a:pt x="1041" y="425"/>
                  </a:lnTo>
                  <a:lnTo>
                    <a:pt x="1140" y="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81" name="Freeform 37"/>
            <p:cNvSpPr>
              <a:spLocks/>
            </p:cNvSpPr>
            <p:nvPr/>
          </p:nvSpPr>
          <p:spPr bwMode="auto">
            <a:xfrm>
              <a:off x="18405" y="5982"/>
              <a:ext cx="372" cy="1615"/>
            </a:xfrm>
            <a:custGeom>
              <a:avLst/>
              <a:gdLst/>
              <a:ahLst/>
              <a:cxnLst>
                <a:cxn ang="0">
                  <a:pos x="372" y="1603"/>
                </a:cxn>
                <a:cxn ang="0">
                  <a:pos x="360" y="1590"/>
                </a:cxn>
                <a:cxn ang="0">
                  <a:pos x="360" y="1577"/>
                </a:cxn>
                <a:cxn ang="0">
                  <a:pos x="335" y="1565"/>
                </a:cxn>
                <a:cxn ang="0">
                  <a:pos x="211" y="1402"/>
                </a:cxn>
                <a:cxn ang="0">
                  <a:pos x="137" y="1202"/>
                </a:cxn>
                <a:cxn ang="0">
                  <a:pos x="100" y="1002"/>
                </a:cxn>
                <a:cxn ang="0">
                  <a:pos x="87" y="814"/>
                </a:cxn>
                <a:cxn ang="0">
                  <a:pos x="100" y="601"/>
                </a:cxn>
                <a:cxn ang="0">
                  <a:pos x="149" y="401"/>
                </a:cxn>
                <a:cxn ang="0">
                  <a:pos x="224" y="213"/>
                </a:cxn>
                <a:cxn ang="0">
                  <a:pos x="347" y="51"/>
                </a:cxn>
                <a:cxn ang="0">
                  <a:pos x="360" y="38"/>
                </a:cxn>
                <a:cxn ang="0">
                  <a:pos x="360" y="25"/>
                </a:cxn>
                <a:cxn ang="0">
                  <a:pos x="372" y="25"/>
                </a:cxn>
                <a:cxn ang="0">
                  <a:pos x="347" y="0"/>
                </a:cxn>
                <a:cxn ang="0">
                  <a:pos x="323" y="25"/>
                </a:cxn>
                <a:cxn ang="0">
                  <a:pos x="248" y="88"/>
                </a:cxn>
                <a:cxn ang="0">
                  <a:pos x="174" y="188"/>
                </a:cxn>
                <a:cxn ang="0">
                  <a:pos x="100" y="313"/>
                </a:cxn>
                <a:cxn ang="0">
                  <a:pos x="38" y="489"/>
                </a:cxn>
                <a:cxn ang="0">
                  <a:pos x="0" y="664"/>
                </a:cxn>
                <a:cxn ang="0">
                  <a:pos x="0" y="952"/>
                </a:cxn>
                <a:cxn ang="0">
                  <a:pos x="38" y="1127"/>
                </a:cxn>
                <a:cxn ang="0">
                  <a:pos x="100" y="1315"/>
                </a:cxn>
                <a:cxn ang="0">
                  <a:pos x="174" y="1440"/>
                </a:cxn>
                <a:cxn ang="0">
                  <a:pos x="261" y="1540"/>
                </a:cxn>
                <a:cxn ang="0">
                  <a:pos x="323" y="1603"/>
                </a:cxn>
                <a:cxn ang="0">
                  <a:pos x="347" y="1615"/>
                </a:cxn>
                <a:cxn ang="0">
                  <a:pos x="360" y="1615"/>
                </a:cxn>
                <a:cxn ang="0">
                  <a:pos x="372" y="1603"/>
                </a:cxn>
              </a:cxnLst>
              <a:rect l="0" t="0" r="r" b="b"/>
              <a:pathLst>
                <a:path w="372" h="1615">
                  <a:moveTo>
                    <a:pt x="372" y="1603"/>
                  </a:moveTo>
                  <a:lnTo>
                    <a:pt x="360" y="1590"/>
                  </a:lnTo>
                  <a:lnTo>
                    <a:pt x="360" y="1577"/>
                  </a:lnTo>
                  <a:lnTo>
                    <a:pt x="335" y="1565"/>
                  </a:lnTo>
                  <a:lnTo>
                    <a:pt x="211" y="1402"/>
                  </a:lnTo>
                  <a:lnTo>
                    <a:pt x="137" y="1202"/>
                  </a:lnTo>
                  <a:lnTo>
                    <a:pt x="100" y="1002"/>
                  </a:lnTo>
                  <a:lnTo>
                    <a:pt x="87" y="814"/>
                  </a:lnTo>
                  <a:lnTo>
                    <a:pt x="100" y="601"/>
                  </a:lnTo>
                  <a:lnTo>
                    <a:pt x="149" y="401"/>
                  </a:lnTo>
                  <a:lnTo>
                    <a:pt x="224" y="213"/>
                  </a:lnTo>
                  <a:lnTo>
                    <a:pt x="347" y="51"/>
                  </a:lnTo>
                  <a:lnTo>
                    <a:pt x="360" y="38"/>
                  </a:lnTo>
                  <a:lnTo>
                    <a:pt x="360" y="25"/>
                  </a:lnTo>
                  <a:lnTo>
                    <a:pt x="372" y="25"/>
                  </a:lnTo>
                  <a:lnTo>
                    <a:pt x="347" y="0"/>
                  </a:lnTo>
                  <a:lnTo>
                    <a:pt x="323" y="25"/>
                  </a:lnTo>
                  <a:lnTo>
                    <a:pt x="248" y="88"/>
                  </a:lnTo>
                  <a:lnTo>
                    <a:pt x="174" y="188"/>
                  </a:lnTo>
                  <a:lnTo>
                    <a:pt x="100" y="313"/>
                  </a:lnTo>
                  <a:lnTo>
                    <a:pt x="38" y="489"/>
                  </a:lnTo>
                  <a:lnTo>
                    <a:pt x="0" y="664"/>
                  </a:lnTo>
                  <a:lnTo>
                    <a:pt x="0" y="952"/>
                  </a:lnTo>
                  <a:lnTo>
                    <a:pt x="38" y="1127"/>
                  </a:lnTo>
                  <a:lnTo>
                    <a:pt x="100" y="1315"/>
                  </a:lnTo>
                  <a:lnTo>
                    <a:pt x="174" y="1440"/>
                  </a:lnTo>
                  <a:lnTo>
                    <a:pt x="261" y="1540"/>
                  </a:lnTo>
                  <a:lnTo>
                    <a:pt x="323" y="1603"/>
                  </a:lnTo>
                  <a:lnTo>
                    <a:pt x="347" y="1615"/>
                  </a:lnTo>
                  <a:lnTo>
                    <a:pt x="360" y="1615"/>
                  </a:lnTo>
                  <a:lnTo>
                    <a:pt x="372" y="160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82" name="Freeform 38"/>
            <p:cNvSpPr>
              <a:spLocks/>
            </p:cNvSpPr>
            <p:nvPr/>
          </p:nvSpPr>
          <p:spPr bwMode="auto">
            <a:xfrm>
              <a:off x="18951" y="6083"/>
              <a:ext cx="719" cy="1126"/>
            </a:xfrm>
            <a:custGeom>
              <a:avLst/>
              <a:gdLst/>
              <a:ahLst/>
              <a:cxnLst>
                <a:cxn ang="0">
                  <a:pos x="372" y="0"/>
                </a:cxn>
                <a:cxn ang="0">
                  <a:pos x="186" y="12"/>
                </a:cxn>
                <a:cxn ang="0">
                  <a:pos x="124" y="25"/>
                </a:cxn>
                <a:cxn ang="0">
                  <a:pos x="149" y="62"/>
                </a:cxn>
                <a:cxn ang="0">
                  <a:pos x="235" y="75"/>
                </a:cxn>
                <a:cxn ang="0">
                  <a:pos x="248" y="87"/>
                </a:cxn>
                <a:cxn ang="0">
                  <a:pos x="12" y="1051"/>
                </a:cxn>
                <a:cxn ang="0">
                  <a:pos x="0" y="1114"/>
                </a:cxn>
                <a:cxn ang="0">
                  <a:pos x="74" y="1126"/>
                </a:cxn>
                <a:cxn ang="0">
                  <a:pos x="111" y="1063"/>
                </a:cxn>
                <a:cxn ang="0">
                  <a:pos x="161" y="876"/>
                </a:cxn>
                <a:cxn ang="0">
                  <a:pos x="186" y="738"/>
                </a:cxn>
                <a:cxn ang="0">
                  <a:pos x="235" y="751"/>
                </a:cxn>
                <a:cxn ang="0">
                  <a:pos x="335" y="788"/>
                </a:cxn>
                <a:cxn ang="0">
                  <a:pos x="372" y="851"/>
                </a:cxn>
                <a:cxn ang="0">
                  <a:pos x="359" y="976"/>
                </a:cxn>
                <a:cxn ang="0">
                  <a:pos x="397" y="1076"/>
                </a:cxn>
                <a:cxn ang="0">
                  <a:pos x="471" y="1126"/>
                </a:cxn>
                <a:cxn ang="0">
                  <a:pos x="582" y="1114"/>
                </a:cxn>
                <a:cxn ang="0">
                  <a:pos x="657" y="1001"/>
                </a:cxn>
                <a:cxn ang="0">
                  <a:pos x="682" y="926"/>
                </a:cxn>
                <a:cxn ang="0">
                  <a:pos x="694" y="863"/>
                </a:cxn>
                <a:cxn ang="0">
                  <a:pos x="657" y="876"/>
                </a:cxn>
                <a:cxn ang="0">
                  <a:pos x="644" y="951"/>
                </a:cxn>
                <a:cxn ang="0">
                  <a:pos x="570" y="1076"/>
                </a:cxn>
                <a:cxn ang="0">
                  <a:pos x="496" y="1088"/>
                </a:cxn>
                <a:cxn ang="0">
                  <a:pos x="459" y="1026"/>
                </a:cxn>
                <a:cxn ang="0">
                  <a:pos x="483" y="876"/>
                </a:cxn>
                <a:cxn ang="0">
                  <a:pos x="421" y="763"/>
                </a:cxn>
                <a:cxn ang="0">
                  <a:pos x="248" y="713"/>
                </a:cxn>
                <a:cxn ang="0">
                  <a:pos x="384" y="588"/>
                </a:cxn>
                <a:cxn ang="0">
                  <a:pos x="533" y="463"/>
                </a:cxn>
                <a:cxn ang="0">
                  <a:pos x="657" y="438"/>
                </a:cxn>
                <a:cxn ang="0">
                  <a:pos x="669" y="450"/>
                </a:cxn>
                <a:cxn ang="0">
                  <a:pos x="632" y="463"/>
                </a:cxn>
                <a:cxn ang="0">
                  <a:pos x="595" y="500"/>
                </a:cxn>
                <a:cxn ang="0">
                  <a:pos x="582" y="563"/>
                </a:cxn>
                <a:cxn ang="0">
                  <a:pos x="607" y="600"/>
                </a:cxn>
                <a:cxn ang="0">
                  <a:pos x="682" y="588"/>
                </a:cxn>
                <a:cxn ang="0">
                  <a:pos x="719" y="538"/>
                </a:cxn>
                <a:cxn ang="0">
                  <a:pos x="706" y="450"/>
                </a:cxn>
                <a:cxn ang="0">
                  <a:pos x="582" y="400"/>
                </a:cxn>
                <a:cxn ang="0">
                  <a:pos x="459" y="463"/>
                </a:cxn>
                <a:cxn ang="0">
                  <a:pos x="347" y="588"/>
                </a:cxn>
                <a:cxn ang="0">
                  <a:pos x="211" y="688"/>
                </a:cxn>
              </a:cxnLst>
              <a:rect l="0" t="0" r="r" b="b"/>
              <a:pathLst>
                <a:path w="719" h="1126">
                  <a:moveTo>
                    <a:pt x="372" y="12"/>
                  </a:moveTo>
                  <a:lnTo>
                    <a:pt x="372" y="0"/>
                  </a:lnTo>
                  <a:lnTo>
                    <a:pt x="235" y="0"/>
                  </a:lnTo>
                  <a:lnTo>
                    <a:pt x="186" y="12"/>
                  </a:lnTo>
                  <a:lnTo>
                    <a:pt x="136" y="12"/>
                  </a:lnTo>
                  <a:lnTo>
                    <a:pt x="124" y="25"/>
                  </a:lnTo>
                  <a:lnTo>
                    <a:pt x="124" y="50"/>
                  </a:lnTo>
                  <a:lnTo>
                    <a:pt x="149" y="62"/>
                  </a:lnTo>
                  <a:lnTo>
                    <a:pt x="223" y="62"/>
                  </a:lnTo>
                  <a:lnTo>
                    <a:pt x="235" y="75"/>
                  </a:lnTo>
                  <a:lnTo>
                    <a:pt x="248" y="75"/>
                  </a:lnTo>
                  <a:lnTo>
                    <a:pt x="248" y="87"/>
                  </a:lnTo>
                  <a:lnTo>
                    <a:pt x="235" y="125"/>
                  </a:lnTo>
                  <a:lnTo>
                    <a:pt x="12" y="1051"/>
                  </a:lnTo>
                  <a:lnTo>
                    <a:pt x="0" y="1063"/>
                  </a:lnTo>
                  <a:lnTo>
                    <a:pt x="0" y="1114"/>
                  </a:lnTo>
                  <a:lnTo>
                    <a:pt x="25" y="1126"/>
                  </a:lnTo>
                  <a:lnTo>
                    <a:pt x="74" y="1126"/>
                  </a:lnTo>
                  <a:lnTo>
                    <a:pt x="99" y="1101"/>
                  </a:lnTo>
                  <a:lnTo>
                    <a:pt x="111" y="1063"/>
                  </a:lnTo>
                  <a:lnTo>
                    <a:pt x="136" y="976"/>
                  </a:lnTo>
                  <a:lnTo>
                    <a:pt x="161" y="876"/>
                  </a:lnTo>
                  <a:lnTo>
                    <a:pt x="173" y="801"/>
                  </a:lnTo>
                  <a:lnTo>
                    <a:pt x="186" y="738"/>
                  </a:lnTo>
                  <a:lnTo>
                    <a:pt x="211" y="738"/>
                  </a:lnTo>
                  <a:lnTo>
                    <a:pt x="235" y="751"/>
                  </a:lnTo>
                  <a:lnTo>
                    <a:pt x="310" y="776"/>
                  </a:lnTo>
                  <a:lnTo>
                    <a:pt x="335" y="788"/>
                  </a:lnTo>
                  <a:lnTo>
                    <a:pt x="359" y="813"/>
                  </a:lnTo>
                  <a:lnTo>
                    <a:pt x="372" y="851"/>
                  </a:lnTo>
                  <a:lnTo>
                    <a:pt x="372" y="938"/>
                  </a:lnTo>
                  <a:lnTo>
                    <a:pt x="359" y="976"/>
                  </a:lnTo>
                  <a:lnTo>
                    <a:pt x="372" y="1026"/>
                  </a:lnTo>
                  <a:lnTo>
                    <a:pt x="397" y="1076"/>
                  </a:lnTo>
                  <a:lnTo>
                    <a:pt x="421" y="1101"/>
                  </a:lnTo>
                  <a:lnTo>
                    <a:pt x="471" y="1126"/>
                  </a:lnTo>
                  <a:lnTo>
                    <a:pt x="545" y="1126"/>
                  </a:lnTo>
                  <a:lnTo>
                    <a:pt x="582" y="1114"/>
                  </a:lnTo>
                  <a:lnTo>
                    <a:pt x="644" y="1051"/>
                  </a:lnTo>
                  <a:lnTo>
                    <a:pt x="657" y="1001"/>
                  </a:lnTo>
                  <a:lnTo>
                    <a:pt x="682" y="963"/>
                  </a:lnTo>
                  <a:lnTo>
                    <a:pt x="682" y="926"/>
                  </a:lnTo>
                  <a:lnTo>
                    <a:pt x="694" y="888"/>
                  </a:lnTo>
                  <a:lnTo>
                    <a:pt x="694" y="863"/>
                  </a:lnTo>
                  <a:lnTo>
                    <a:pt x="669" y="863"/>
                  </a:lnTo>
                  <a:lnTo>
                    <a:pt x="657" y="876"/>
                  </a:lnTo>
                  <a:lnTo>
                    <a:pt x="657" y="901"/>
                  </a:lnTo>
                  <a:lnTo>
                    <a:pt x="644" y="951"/>
                  </a:lnTo>
                  <a:lnTo>
                    <a:pt x="620" y="1001"/>
                  </a:lnTo>
                  <a:lnTo>
                    <a:pt x="570" y="1076"/>
                  </a:lnTo>
                  <a:lnTo>
                    <a:pt x="520" y="1101"/>
                  </a:lnTo>
                  <a:lnTo>
                    <a:pt x="496" y="1088"/>
                  </a:lnTo>
                  <a:lnTo>
                    <a:pt x="483" y="1076"/>
                  </a:lnTo>
                  <a:lnTo>
                    <a:pt x="459" y="1026"/>
                  </a:lnTo>
                  <a:lnTo>
                    <a:pt x="483" y="926"/>
                  </a:lnTo>
                  <a:lnTo>
                    <a:pt x="483" y="876"/>
                  </a:lnTo>
                  <a:lnTo>
                    <a:pt x="471" y="813"/>
                  </a:lnTo>
                  <a:lnTo>
                    <a:pt x="421" y="763"/>
                  </a:lnTo>
                  <a:lnTo>
                    <a:pt x="347" y="726"/>
                  </a:lnTo>
                  <a:lnTo>
                    <a:pt x="248" y="713"/>
                  </a:lnTo>
                  <a:lnTo>
                    <a:pt x="347" y="638"/>
                  </a:lnTo>
                  <a:lnTo>
                    <a:pt x="384" y="588"/>
                  </a:lnTo>
                  <a:lnTo>
                    <a:pt x="459" y="513"/>
                  </a:lnTo>
                  <a:lnTo>
                    <a:pt x="533" y="463"/>
                  </a:lnTo>
                  <a:lnTo>
                    <a:pt x="607" y="438"/>
                  </a:lnTo>
                  <a:lnTo>
                    <a:pt x="657" y="438"/>
                  </a:lnTo>
                  <a:lnTo>
                    <a:pt x="657" y="450"/>
                  </a:lnTo>
                  <a:lnTo>
                    <a:pt x="669" y="450"/>
                  </a:lnTo>
                  <a:lnTo>
                    <a:pt x="669" y="463"/>
                  </a:lnTo>
                  <a:lnTo>
                    <a:pt x="632" y="463"/>
                  </a:lnTo>
                  <a:lnTo>
                    <a:pt x="607" y="475"/>
                  </a:lnTo>
                  <a:lnTo>
                    <a:pt x="595" y="500"/>
                  </a:lnTo>
                  <a:lnTo>
                    <a:pt x="582" y="513"/>
                  </a:lnTo>
                  <a:lnTo>
                    <a:pt x="582" y="563"/>
                  </a:lnTo>
                  <a:lnTo>
                    <a:pt x="595" y="575"/>
                  </a:lnTo>
                  <a:lnTo>
                    <a:pt x="607" y="600"/>
                  </a:lnTo>
                  <a:lnTo>
                    <a:pt x="657" y="600"/>
                  </a:lnTo>
                  <a:lnTo>
                    <a:pt x="682" y="588"/>
                  </a:lnTo>
                  <a:lnTo>
                    <a:pt x="706" y="563"/>
                  </a:lnTo>
                  <a:lnTo>
                    <a:pt x="719" y="538"/>
                  </a:lnTo>
                  <a:lnTo>
                    <a:pt x="719" y="475"/>
                  </a:lnTo>
                  <a:lnTo>
                    <a:pt x="706" y="450"/>
                  </a:lnTo>
                  <a:lnTo>
                    <a:pt x="657" y="400"/>
                  </a:lnTo>
                  <a:lnTo>
                    <a:pt x="582" y="400"/>
                  </a:lnTo>
                  <a:lnTo>
                    <a:pt x="520" y="425"/>
                  </a:lnTo>
                  <a:lnTo>
                    <a:pt x="459" y="463"/>
                  </a:lnTo>
                  <a:lnTo>
                    <a:pt x="384" y="538"/>
                  </a:lnTo>
                  <a:lnTo>
                    <a:pt x="347" y="588"/>
                  </a:lnTo>
                  <a:lnTo>
                    <a:pt x="248" y="663"/>
                  </a:lnTo>
                  <a:lnTo>
                    <a:pt x="211" y="688"/>
                  </a:lnTo>
                  <a:lnTo>
                    <a:pt x="372" y="1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83" name="Freeform 39"/>
            <p:cNvSpPr>
              <a:spLocks/>
            </p:cNvSpPr>
            <p:nvPr/>
          </p:nvSpPr>
          <p:spPr bwMode="auto">
            <a:xfrm>
              <a:off x="20190" y="6258"/>
              <a:ext cx="1067" cy="1076"/>
            </a:xfrm>
            <a:custGeom>
              <a:avLst/>
              <a:gdLst/>
              <a:ahLst/>
              <a:cxnLst>
                <a:cxn ang="0">
                  <a:pos x="571" y="563"/>
                </a:cxn>
                <a:cxn ang="0">
                  <a:pos x="1054" y="563"/>
                </a:cxn>
                <a:cxn ang="0">
                  <a:pos x="1067" y="551"/>
                </a:cxn>
                <a:cxn ang="0">
                  <a:pos x="1067" y="513"/>
                </a:cxn>
                <a:cxn ang="0">
                  <a:pos x="1054" y="513"/>
                </a:cxn>
                <a:cxn ang="0">
                  <a:pos x="1029" y="500"/>
                </a:cxn>
                <a:cxn ang="0">
                  <a:pos x="571" y="500"/>
                </a:cxn>
                <a:cxn ang="0">
                  <a:pos x="571" y="37"/>
                </a:cxn>
                <a:cxn ang="0">
                  <a:pos x="558" y="12"/>
                </a:cxn>
                <a:cxn ang="0">
                  <a:pos x="558" y="0"/>
                </a:cxn>
                <a:cxn ang="0">
                  <a:pos x="521" y="0"/>
                </a:cxn>
                <a:cxn ang="0">
                  <a:pos x="509" y="12"/>
                </a:cxn>
                <a:cxn ang="0">
                  <a:pos x="509" y="500"/>
                </a:cxn>
                <a:cxn ang="0">
                  <a:pos x="25" y="500"/>
                </a:cxn>
                <a:cxn ang="0">
                  <a:pos x="13" y="513"/>
                </a:cxn>
                <a:cxn ang="0">
                  <a:pos x="0" y="538"/>
                </a:cxn>
                <a:cxn ang="0">
                  <a:pos x="25" y="563"/>
                </a:cxn>
                <a:cxn ang="0">
                  <a:pos x="509" y="563"/>
                </a:cxn>
                <a:cxn ang="0">
                  <a:pos x="509" y="1051"/>
                </a:cxn>
                <a:cxn ang="0">
                  <a:pos x="534" y="1076"/>
                </a:cxn>
                <a:cxn ang="0">
                  <a:pos x="558" y="1064"/>
                </a:cxn>
                <a:cxn ang="0">
                  <a:pos x="558" y="1051"/>
                </a:cxn>
                <a:cxn ang="0">
                  <a:pos x="571" y="1039"/>
                </a:cxn>
                <a:cxn ang="0">
                  <a:pos x="571" y="1014"/>
                </a:cxn>
                <a:cxn ang="0">
                  <a:pos x="571" y="563"/>
                </a:cxn>
              </a:cxnLst>
              <a:rect l="0" t="0" r="r" b="b"/>
              <a:pathLst>
                <a:path w="1067" h="1076">
                  <a:moveTo>
                    <a:pt x="571" y="563"/>
                  </a:moveTo>
                  <a:lnTo>
                    <a:pt x="1054" y="563"/>
                  </a:lnTo>
                  <a:lnTo>
                    <a:pt x="1067" y="551"/>
                  </a:lnTo>
                  <a:lnTo>
                    <a:pt x="1067" y="513"/>
                  </a:lnTo>
                  <a:lnTo>
                    <a:pt x="1054" y="513"/>
                  </a:lnTo>
                  <a:lnTo>
                    <a:pt x="1029" y="500"/>
                  </a:lnTo>
                  <a:lnTo>
                    <a:pt x="571" y="500"/>
                  </a:lnTo>
                  <a:lnTo>
                    <a:pt x="571" y="37"/>
                  </a:lnTo>
                  <a:lnTo>
                    <a:pt x="558" y="12"/>
                  </a:lnTo>
                  <a:lnTo>
                    <a:pt x="558" y="0"/>
                  </a:lnTo>
                  <a:lnTo>
                    <a:pt x="521" y="0"/>
                  </a:lnTo>
                  <a:lnTo>
                    <a:pt x="509" y="12"/>
                  </a:lnTo>
                  <a:lnTo>
                    <a:pt x="509" y="500"/>
                  </a:lnTo>
                  <a:lnTo>
                    <a:pt x="25" y="500"/>
                  </a:lnTo>
                  <a:lnTo>
                    <a:pt x="13" y="513"/>
                  </a:lnTo>
                  <a:lnTo>
                    <a:pt x="0" y="538"/>
                  </a:lnTo>
                  <a:lnTo>
                    <a:pt x="25" y="563"/>
                  </a:lnTo>
                  <a:lnTo>
                    <a:pt x="509" y="563"/>
                  </a:lnTo>
                  <a:lnTo>
                    <a:pt x="509" y="1051"/>
                  </a:lnTo>
                  <a:lnTo>
                    <a:pt x="534" y="1076"/>
                  </a:lnTo>
                  <a:lnTo>
                    <a:pt x="558" y="1064"/>
                  </a:lnTo>
                  <a:lnTo>
                    <a:pt x="558" y="1051"/>
                  </a:lnTo>
                  <a:lnTo>
                    <a:pt x="571" y="1039"/>
                  </a:lnTo>
                  <a:lnTo>
                    <a:pt x="571" y="1014"/>
                  </a:lnTo>
                  <a:lnTo>
                    <a:pt x="571" y="5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84" name="Freeform 40"/>
            <p:cNvSpPr>
              <a:spLocks/>
            </p:cNvSpPr>
            <p:nvPr/>
          </p:nvSpPr>
          <p:spPr bwMode="auto">
            <a:xfrm>
              <a:off x="21839" y="6120"/>
              <a:ext cx="533" cy="1077"/>
            </a:xfrm>
            <a:custGeom>
              <a:avLst/>
              <a:gdLst/>
              <a:ahLst/>
              <a:cxnLst>
                <a:cxn ang="0">
                  <a:pos x="335" y="38"/>
                </a:cxn>
                <a:cxn ang="0">
                  <a:pos x="335" y="13"/>
                </a:cxn>
                <a:cxn ang="0">
                  <a:pos x="323" y="0"/>
                </a:cxn>
                <a:cxn ang="0">
                  <a:pos x="298" y="0"/>
                </a:cxn>
                <a:cxn ang="0">
                  <a:pos x="186" y="75"/>
                </a:cxn>
                <a:cxn ang="0">
                  <a:pos x="87" y="100"/>
                </a:cxn>
                <a:cxn ang="0">
                  <a:pos x="0" y="100"/>
                </a:cxn>
                <a:cxn ang="0">
                  <a:pos x="0" y="150"/>
                </a:cxn>
                <a:cxn ang="0">
                  <a:pos x="87" y="150"/>
                </a:cxn>
                <a:cxn ang="0">
                  <a:pos x="211" y="113"/>
                </a:cxn>
                <a:cxn ang="0">
                  <a:pos x="211" y="989"/>
                </a:cxn>
                <a:cxn ang="0">
                  <a:pos x="186" y="1014"/>
                </a:cxn>
                <a:cxn ang="0">
                  <a:pos x="161" y="1026"/>
                </a:cxn>
                <a:cxn ang="0">
                  <a:pos x="13" y="1026"/>
                </a:cxn>
                <a:cxn ang="0">
                  <a:pos x="13" y="1077"/>
                </a:cxn>
                <a:cxn ang="0">
                  <a:pos x="533" y="1077"/>
                </a:cxn>
                <a:cxn ang="0">
                  <a:pos x="533" y="1026"/>
                </a:cxn>
                <a:cxn ang="0">
                  <a:pos x="385" y="1026"/>
                </a:cxn>
                <a:cxn ang="0">
                  <a:pos x="360" y="1014"/>
                </a:cxn>
                <a:cxn ang="0">
                  <a:pos x="335" y="989"/>
                </a:cxn>
                <a:cxn ang="0">
                  <a:pos x="335" y="951"/>
                </a:cxn>
                <a:cxn ang="0">
                  <a:pos x="335" y="38"/>
                </a:cxn>
              </a:cxnLst>
              <a:rect l="0" t="0" r="r" b="b"/>
              <a:pathLst>
                <a:path w="533" h="1077">
                  <a:moveTo>
                    <a:pt x="335" y="38"/>
                  </a:moveTo>
                  <a:lnTo>
                    <a:pt x="335" y="13"/>
                  </a:lnTo>
                  <a:lnTo>
                    <a:pt x="323" y="0"/>
                  </a:lnTo>
                  <a:lnTo>
                    <a:pt x="298" y="0"/>
                  </a:lnTo>
                  <a:lnTo>
                    <a:pt x="186" y="75"/>
                  </a:lnTo>
                  <a:lnTo>
                    <a:pt x="87" y="100"/>
                  </a:lnTo>
                  <a:lnTo>
                    <a:pt x="0" y="100"/>
                  </a:lnTo>
                  <a:lnTo>
                    <a:pt x="0" y="150"/>
                  </a:lnTo>
                  <a:lnTo>
                    <a:pt x="87" y="150"/>
                  </a:lnTo>
                  <a:lnTo>
                    <a:pt x="211" y="113"/>
                  </a:lnTo>
                  <a:lnTo>
                    <a:pt x="211" y="989"/>
                  </a:lnTo>
                  <a:lnTo>
                    <a:pt x="186" y="1014"/>
                  </a:lnTo>
                  <a:lnTo>
                    <a:pt x="161" y="1026"/>
                  </a:lnTo>
                  <a:lnTo>
                    <a:pt x="13" y="1026"/>
                  </a:lnTo>
                  <a:lnTo>
                    <a:pt x="13" y="1077"/>
                  </a:lnTo>
                  <a:lnTo>
                    <a:pt x="533" y="1077"/>
                  </a:lnTo>
                  <a:lnTo>
                    <a:pt x="533" y="1026"/>
                  </a:lnTo>
                  <a:lnTo>
                    <a:pt x="385" y="1026"/>
                  </a:lnTo>
                  <a:lnTo>
                    <a:pt x="360" y="1014"/>
                  </a:lnTo>
                  <a:lnTo>
                    <a:pt x="335" y="989"/>
                  </a:lnTo>
                  <a:lnTo>
                    <a:pt x="335" y="951"/>
                  </a:lnTo>
                  <a:lnTo>
                    <a:pt x="335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85" name="Freeform 41"/>
            <p:cNvSpPr>
              <a:spLocks/>
            </p:cNvSpPr>
            <p:nvPr/>
          </p:nvSpPr>
          <p:spPr bwMode="auto">
            <a:xfrm>
              <a:off x="22633" y="7021"/>
              <a:ext cx="186" cy="488"/>
            </a:xfrm>
            <a:custGeom>
              <a:avLst/>
              <a:gdLst/>
              <a:ahLst/>
              <a:cxnLst>
                <a:cxn ang="0">
                  <a:pos x="186" y="176"/>
                </a:cxn>
                <a:cxn ang="0">
                  <a:pos x="186" y="113"/>
                </a:cxn>
                <a:cxn ang="0">
                  <a:pos x="173" y="63"/>
                </a:cxn>
                <a:cxn ang="0">
                  <a:pos x="124" y="13"/>
                </a:cxn>
                <a:cxn ang="0">
                  <a:pos x="86" y="0"/>
                </a:cxn>
                <a:cxn ang="0">
                  <a:pos x="49" y="13"/>
                </a:cxn>
                <a:cxn ang="0">
                  <a:pos x="24" y="25"/>
                </a:cxn>
                <a:cxn ang="0">
                  <a:pos x="12" y="63"/>
                </a:cxn>
                <a:cxn ang="0">
                  <a:pos x="0" y="88"/>
                </a:cxn>
                <a:cxn ang="0">
                  <a:pos x="12" y="125"/>
                </a:cxn>
                <a:cxn ang="0">
                  <a:pos x="24" y="150"/>
                </a:cxn>
                <a:cxn ang="0">
                  <a:pos x="49" y="163"/>
                </a:cxn>
                <a:cxn ang="0">
                  <a:pos x="86" y="176"/>
                </a:cxn>
                <a:cxn ang="0">
                  <a:pos x="111" y="176"/>
                </a:cxn>
                <a:cxn ang="0">
                  <a:pos x="136" y="150"/>
                </a:cxn>
                <a:cxn ang="0">
                  <a:pos x="148" y="150"/>
                </a:cxn>
                <a:cxn ang="0">
                  <a:pos x="148" y="176"/>
                </a:cxn>
                <a:cxn ang="0">
                  <a:pos x="136" y="288"/>
                </a:cxn>
                <a:cxn ang="0">
                  <a:pos x="99" y="376"/>
                </a:cxn>
                <a:cxn ang="0">
                  <a:pos x="49" y="438"/>
                </a:cxn>
                <a:cxn ang="0">
                  <a:pos x="24" y="463"/>
                </a:cxn>
                <a:cxn ang="0">
                  <a:pos x="24" y="476"/>
                </a:cxn>
                <a:cxn ang="0">
                  <a:pos x="37" y="488"/>
                </a:cxn>
                <a:cxn ang="0">
                  <a:pos x="74" y="463"/>
                </a:cxn>
                <a:cxn ang="0">
                  <a:pos x="124" y="401"/>
                </a:cxn>
                <a:cxn ang="0">
                  <a:pos x="173" y="301"/>
                </a:cxn>
                <a:cxn ang="0">
                  <a:pos x="186" y="176"/>
                </a:cxn>
              </a:cxnLst>
              <a:rect l="0" t="0" r="r" b="b"/>
              <a:pathLst>
                <a:path w="186" h="488">
                  <a:moveTo>
                    <a:pt x="186" y="176"/>
                  </a:moveTo>
                  <a:lnTo>
                    <a:pt x="186" y="113"/>
                  </a:lnTo>
                  <a:lnTo>
                    <a:pt x="173" y="63"/>
                  </a:lnTo>
                  <a:lnTo>
                    <a:pt x="124" y="13"/>
                  </a:lnTo>
                  <a:lnTo>
                    <a:pt x="86" y="0"/>
                  </a:lnTo>
                  <a:lnTo>
                    <a:pt x="49" y="13"/>
                  </a:lnTo>
                  <a:lnTo>
                    <a:pt x="24" y="25"/>
                  </a:lnTo>
                  <a:lnTo>
                    <a:pt x="12" y="63"/>
                  </a:lnTo>
                  <a:lnTo>
                    <a:pt x="0" y="88"/>
                  </a:lnTo>
                  <a:lnTo>
                    <a:pt x="12" y="125"/>
                  </a:lnTo>
                  <a:lnTo>
                    <a:pt x="24" y="150"/>
                  </a:lnTo>
                  <a:lnTo>
                    <a:pt x="49" y="163"/>
                  </a:lnTo>
                  <a:lnTo>
                    <a:pt x="86" y="176"/>
                  </a:lnTo>
                  <a:lnTo>
                    <a:pt x="111" y="176"/>
                  </a:lnTo>
                  <a:lnTo>
                    <a:pt x="136" y="150"/>
                  </a:lnTo>
                  <a:lnTo>
                    <a:pt x="148" y="150"/>
                  </a:lnTo>
                  <a:lnTo>
                    <a:pt x="148" y="176"/>
                  </a:lnTo>
                  <a:lnTo>
                    <a:pt x="136" y="288"/>
                  </a:lnTo>
                  <a:lnTo>
                    <a:pt x="99" y="376"/>
                  </a:lnTo>
                  <a:lnTo>
                    <a:pt x="49" y="438"/>
                  </a:lnTo>
                  <a:lnTo>
                    <a:pt x="24" y="463"/>
                  </a:lnTo>
                  <a:lnTo>
                    <a:pt x="24" y="476"/>
                  </a:lnTo>
                  <a:lnTo>
                    <a:pt x="37" y="488"/>
                  </a:lnTo>
                  <a:lnTo>
                    <a:pt x="74" y="463"/>
                  </a:lnTo>
                  <a:lnTo>
                    <a:pt x="124" y="401"/>
                  </a:lnTo>
                  <a:lnTo>
                    <a:pt x="173" y="301"/>
                  </a:lnTo>
                  <a:lnTo>
                    <a:pt x="186" y="17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86" name="Freeform 42"/>
            <p:cNvSpPr>
              <a:spLocks noEditPoints="1"/>
            </p:cNvSpPr>
            <p:nvPr/>
          </p:nvSpPr>
          <p:spPr bwMode="auto">
            <a:xfrm>
              <a:off x="23178" y="6133"/>
              <a:ext cx="657" cy="1389"/>
            </a:xfrm>
            <a:custGeom>
              <a:avLst/>
              <a:gdLst/>
              <a:ahLst/>
              <a:cxnLst>
                <a:cxn ang="0">
                  <a:pos x="657" y="50"/>
                </a:cxn>
                <a:cxn ang="0">
                  <a:pos x="657" y="25"/>
                </a:cxn>
                <a:cxn ang="0">
                  <a:pos x="645" y="12"/>
                </a:cxn>
                <a:cxn ang="0">
                  <a:pos x="620" y="0"/>
                </a:cxn>
                <a:cxn ang="0">
                  <a:pos x="570" y="0"/>
                </a:cxn>
                <a:cxn ang="0">
                  <a:pos x="521" y="50"/>
                </a:cxn>
                <a:cxn ang="0">
                  <a:pos x="508" y="87"/>
                </a:cxn>
                <a:cxn ang="0">
                  <a:pos x="521" y="112"/>
                </a:cxn>
                <a:cxn ang="0">
                  <a:pos x="546" y="137"/>
                </a:cxn>
                <a:cxn ang="0">
                  <a:pos x="608" y="137"/>
                </a:cxn>
                <a:cxn ang="0">
                  <a:pos x="657" y="87"/>
                </a:cxn>
                <a:cxn ang="0">
                  <a:pos x="657" y="50"/>
                </a:cxn>
                <a:cxn ang="0">
                  <a:pos x="335" y="1139"/>
                </a:cxn>
                <a:cxn ang="0">
                  <a:pos x="298" y="1251"/>
                </a:cxn>
                <a:cxn ang="0">
                  <a:pos x="223" y="1326"/>
                </a:cxn>
                <a:cxn ang="0">
                  <a:pos x="136" y="1364"/>
                </a:cxn>
                <a:cxn ang="0">
                  <a:pos x="124" y="1364"/>
                </a:cxn>
                <a:cxn ang="0">
                  <a:pos x="112" y="1351"/>
                </a:cxn>
                <a:cxn ang="0">
                  <a:pos x="74" y="1339"/>
                </a:cxn>
                <a:cxn ang="0">
                  <a:pos x="112" y="1326"/>
                </a:cxn>
                <a:cxn ang="0">
                  <a:pos x="136" y="1314"/>
                </a:cxn>
                <a:cxn ang="0">
                  <a:pos x="149" y="1289"/>
                </a:cxn>
                <a:cxn ang="0">
                  <a:pos x="149" y="1239"/>
                </a:cxn>
                <a:cxn ang="0">
                  <a:pos x="124" y="1214"/>
                </a:cxn>
                <a:cxn ang="0">
                  <a:pos x="87" y="1201"/>
                </a:cxn>
                <a:cxn ang="0">
                  <a:pos x="62" y="1201"/>
                </a:cxn>
                <a:cxn ang="0">
                  <a:pos x="37" y="1214"/>
                </a:cxn>
                <a:cxn ang="0">
                  <a:pos x="0" y="1289"/>
                </a:cxn>
                <a:cxn ang="0">
                  <a:pos x="12" y="1326"/>
                </a:cxn>
                <a:cxn ang="0">
                  <a:pos x="25" y="1351"/>
                </a:cxn>
                <a:cxn ang="0">
                  <a:pos x="62" y="1376"/>
                </a:cxn>
                <a:cxn ang="0">
                  <a:pos x="99" y="1389"/>
                </a:cxn>
                <a:cxn ang="0">
                  <a:pos x="149" y="1389"/>
                </a:cxn>
                <a:cxn ang="0">
                  <a:pos x="236" y="1376"/>
                </a:cxn>
                <a:cxn ang="0">
                  <a:pos x="322" y="1326"/>
                </a:cxn>
                <a:cxn ang="0">
                  <a:pos x="397" y="1251"/>
                </a:cxn>
                <a:cxn ang="0">
                  <a:pos x="446" y="1151"/>
                </a:cxn>
                <a:cxn ang="0">
                  <a:pos x="595" y="563"/>
                </a:cxn>
                <a:cxn ang="0">
                  <a:pos x="595" y="463"/>
                </a:cxn>
                <a:cxn ang="0">
                  <a:pos x="583" y="425"/>
                </a:cxn>
                <a:cxn ang="0">
                  <a:pos x="558" y="388"/>
                </a:cxn>
                <a:cxn ang="0">
                  <a:pos x="521" y="363"/>
                </a:cxn>
                <a:cxn ang="0">
                  <a:pos x="496" y="350"/>
                </a:cxn>
                <a:cxn ang="0">
                  <a:pos x="459" y="350"/>
                </a:cxn>
                <a:cxn ang="0">
                  <a:pos x="372" y="375"/>
                </a:cxn>
                <a:cxn ang="0">
                  <a:pos x="298" y="438"/>
                </a:cxn>
                <a:cxn ang="0">
                  <a:pos x="248" y="500"/>
                </a:cxn>
                <a:cxn ang="0">
                  <a:pos x="211" y="563"/>
                </a:cxn>
                <a:cxn ang="0">
                  <a:pos x="198" y="600"/>
                </a:cxn>
                <a:cxn ang="0">
                  <a:pos x="198" y="613"/>
                </a:cxn>
                <a:cxn ang="0">
                  <a:pos x="236" y="613"/>
                </a:cxn>
                <a:cxn ang="0">
                  <a:pos x="236" y="600"/>
                </a:cxn>
                <a:cxn ang="0">
                  <a:pos x="248" y="588"/>
                </a:cxn>
                <a:cxn ang="0">
                  <a:pos x="298" y="488"/>
                </a:cxn>
                <a:cxn ang="0">
                  <a:pos x="372" y="413"/>
                </a:cxn>
                <a:cxn ang="0">
                  <a:pos x="446" y="388"/>
                </a:cxn>
                <a:cxn ang="0">
                  <a:pos x="471" y="388"/>
                </a:cxn>
                <a:cxn ang="0">
                  <a:pos x="484" y="400"/>
                </a:cxn>
                <a:cxn ang="0">
                  <a:pos x="496" y="425"/>
                </a:cxn>
                <a:cxn ang="0">
                  <a:pos x="496" y="513"/>
                </a:cxn>
                <a:cxn ang="0">
                  <a:pos x="484" y="538"/>
                </a:cxn>
                <a:cxn ang="0">
                  <a:pos x="335" y="1139"/>
                </a:cxn>
              </a:cxnLst>
              <a:rect l="0" t="0" r="r" b="b"/>
              <a:pathLst>
                <a:path w="657" h="1389">
                  <a:moveTo>
                    <a:pt x="657" y="50"/>
                  </a:moveTo>
                  <a:lnTo>
                    <a:pt x="657" y="25"/>
                  </a:lnTo>
                  <a:lnTo>
                    <a:pt x="645" y="12"/>
                  </a:lnTo>
                  <a:lnTo>
                    <a:pt x="620" y="0"/>
                  </a:lnTo>
                  <a:lnTo>
                    <a:pt x="570" y="0"/>
                  </a:lnTo>
                  <a:lnTo>
                    <a:pt x="521" y="50"/>
                  </a:lnTo>
                  <a:lnTo>
                    <a:pt x="508" y="87"/>
                  </a:lnTo>
                  <a:lnTo>
                    <a:pt x="521" y="112"/>
                  </a:lnTo>
                  <a:lnTo>
                    <a:pt x="546" y="137"/>
                  </a:lnTo>
                  <a:lnTo>
                    <a:pt x="608" y="137"/>
                  </a:lnTo>
                  <a:lnTo>
                    <a:pt x="657" y="87"/>
                  </a:lnTo>
                  <a:lnTo>
                    <a:pt x="657" y="50"/>
                  </a:lnTo>
                  <a:close/>
                  <a:moveTo>
                    <a:pt x="335" y="1139"/>
                  </a:moveTo>
                  <a:lnTo>
                    <a:pt x="298" y="1251"/>
                  </a:lnTo>
                  <a:lnTo>
                    <a:pt x="223" y="1326"/>
                  </a:lnTo>
                  <a:lnTo>
                    <a:pt x="136" y="1364"/>
                  </a:lnTo>
                  <a:lnTo>
                    <a:pt x="124" y="1364"/>
                  </a:lnTo>
                  <a:lnTo>
                    <a:pt x="112" y="1351"/>
                  </a:lnTo>
                  <a:lnTo>
                    <a:pt x="74" y="1339"/>
                  </a:lnTo>
                  <a:lnTo>
                    <a:pt x="112" y="1326"/>
                  </a:lnTo>
                  <a:lnTo>
                    <a:pt x="136" y="1314"/>
                  </a:lnTo>
                  <a:lnTo>
                    <a:pt x="149" y="1289"/>
                  </a:lnTo>
                  <a:lnTo>
                    <a:pt x="149" y="1239"/>
                  </a:lnTo>
                  <a:lnTo>
                    <a:pt x="124" y="1214"/>
                  </a:lnTo>
                  <a:lnTo>
                    <a:pt x="87" y="1201"/>
                  </a:lnTo>
                  <a:lnTo>
                    <a:pt x="62" y="1201"/>
                  </a:lnTo>
                  <a:lnTo>
                    <a:pt x="37" y="1214"/>
                  </a:lnTo>
                  <a:lnTo>
                    <a:pt x="0" y="1289"/>
                  </a:lnTo>
                  <a:lnTo>
                    <a:pt x="12" y="1326"/>
                  </a:lnTo>
                  <a:lnTo>
                    <a:pt x="25" y="1351"/>
                  </a:lnTo>
                  <a:lnTo>
                    <a:pt x="62" y="1376"/>
                  </a:lnTo>
                  <a:lnTo>
                    <a:pt x="99" y="1389"/>
                  </a:lnTo>
                  <a:lnTo>
                    <a:pt x="149" y="1389"/>
                  </a:lnTo>
                  <a:lnTo>
                    <a:pt x="236" y="1376"/>
                  </a:lnTo>
                  <a:lnTo>
                    <a:pt x="322" y="1326"/>
                  </a:lnTo>
                  <a:lnTo>
                    <a:pt x="397" y="1251"/>
                  </a:lnTo>
                  <a:lnTo>
                    <a:pt x="446" y="1151"/>
                  </a:lnTo>
                  <a:lnTo>
                    <a:pt x="595" y="563"/>
                  </a:lnTo>
                  <a:lnTo>
                    <a:pt x="595" y="463"/>
                  </a:lnTo>
                  <a:lnTo>
                    <a:pt x="583" y="425"/>
                  </a:lnTo>
                  <a:lnTo>
                    <a:pt x="558" y="388"/>
                  </a:lnTo>
                  <a:lnTo>
                    <a:pt x="521" y="363"/>
                  </a:lnTo>
                  <a:lnTo>
                    <a:pt x="496" y="350"/>
                  </a:lnTo>
                  <a:lnTo>
                    <a:pt x="459" y="350"/>
                  </a:lnTo>
                  <a:lnTo>
                    <a:pt x="372" y="375"/>
                  </a:lnTo>
                  <a:lnTo>
                    <a:pt x="298" y="438"/>
                  </a:lnTo>
                  <a:lnTo>
                    <a:pt x="248" y="500"/>
                  </a:lnTo>
                  <a:lnTo>
                    <a:pt x="211" y="563"/>
                  </a:lnTo>
                  <a:lnTo>
                    <a:pt x="198" y="600"/>
                  </a:lnTo>
                  <a:lnTo>
                    <a:pt x="198" y="613"/>
                  </a:lnTo>
                  <a:lnTo>
                    <a:pt x="236" y="613"/>
                  </a:lnTo>
                  <a:lnTo>
                    <a:pt x="236" y="600"/>
                  </a:lnTo>
                  <a:lnTo>
                    <a:pt x="248" y="588"/>
                  </a:lnTo>
                  <a:lnTo>
                    <a:pt x="298" y="488"/>
                  </a:lnTo>
                  <a:lnTo>
                    <a:pt x="372" y="413"/>
                  </a:lnTo>
                  <a:lnTo>
                    <a:pt x="446" y="388"/>
                  </a:lnTo>
                  <a:lnTo>
                    <a:pt x="471" y="388"/>
                  </a:lnTo>
                  <a:lnTo>
                    <a:pt x="484" y="400"/>
                  </a:lnTo>
                  <a:lnTo>
                    <a:pt x="496" y="425"/>
                  </a:lnTo>
                  <a:lnTo>
                    <a:pt x="496" y="513"/>
                  </a:lnTo>
                  <a:lnTo>
                    <a:pt x="484" y="538"/>
                  </a:lnTo>
                  <a:lnTo>
                    <a:pt x="335" y="113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87" name="Freeform 43"/>
            <p:cNvSpPr>
              <a:spLocks/>
            </p:cNvSpPr>
            <p:nvPr/>
          </p:nvSpPr>
          <p:spPr bwMode="auto">
            <a:xfrm>
              <a:off x="24033" y="5982"/>
              <a:ext cx="372" cy="1615"/>
            </a:xfrm>
            <a:custGeom>
              <a:avLst/>
              <a:gdLst/>
              <a:ahLst/>
              <a:cxnLst>
                <a:cxn ang="0">
                  <a:pos x="372" y="814"/>
                </a:cxn>
                <a:cxn ang="0">
                  <a:pos x="372" y="664"/>
                </a:cxn>
                <a:cxn ang="0">
                  <a:pos x="335" y="489"/>
                </a:cxn>
                <a:cxn ang="0">
                  <a:pos x="273" y="313"/>
                </a:cxn>
                <a:cxn ang="0">
                  <a:pos x="199" y="176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13" y="25"/>
                </a:cxn>
                <a:cxn ang="0">
                  <a:pos x="13" y="38"/>
                </a:cxn>
                <a:cxn ang="0">
                  <a:pos x="38" y="63"/>
                </a:cxn>
                <a:cxn ang="0">
                  <a:pos x="137" y="201"/>
                </a:cxn>
                <a:cxn ang="0">
                  <a:pos x="224" y="363"/>
                </a:cxn>
                <a:cxn ang="0">
                  <a:pos x="261" y="576"/>
                </a:cxn>
                <a:cxn ang="0">
                  <a:pos x="286" y="814"/>
                </a:cxn>
                <a:cxn ang="0">
                  <a:pos x="273" y="1014"/>
                </a:cxn>
                <a:cxn ang="0">
                  <a:pos x="224" y="1215"/>
                </a:cxn>
                <a:cxn ang="0">
                  <a:pos x="149" y="1402"/>
                </a:cxn>
                <a:cxn ang="0">
                  <a:pos x="25" y="1577"/>
                </a:cxn>
                <a:cxn ang="0">
                  <a:pos x="0" y="1603"/>
                </a:cxn>
                <a:cxn ang="0">
                  <a:pos x="13" y="1615"/>
                </a:cxn>
                <a:cxn ang="0">
                  <a:pos x="25" y="1615"/>
                </a:cxn>
                <a:cxn ang="0">
                  <a:pos x="50" y="1603"/>
                </a:cxn>
                <a:cxn ang="0">
                  <a:pos x="124" y="1540"/>
                </a:cxn>
                <a:cxn ang="0">
                  <a:pos x="199" y="1440"/>
                </a:cxn>
                <a:cxn ang="0">
                  <a:pos x="273" y="1302"/>
                </a:cxn>
                <a:cxn ang="0">
                  <a:pos x="335" y="1127"/>
                </a:cxn>
                <a:cxn ang="0">
                  <a:pos x="372" y="964"/>
                </a:cxn>
                <a:cxn ang="0">
                  <a:pos x="372" y="814"/>
                </a:cxn>
              </a:cxnLst>
              <a:rect l="0" t="0" r="r" b="b"/>
              <a:pathLst>
                <a:path w="372" h="1615">
                  <a:moveTo>
                    <a:pt x="372" y="814"/>
                  </a:moveTo>
                  <a:lnTo>
                    <a:pt x="372" y="664"/>
                  </a:lnTo>
                  <a:lnTo>
                    <a:pt x="335" y="489"/>
                  </a:lnTo>
                  <a:lnTo>
                    <a:pt x="273" y="313"/>
                  </a:lnTo>
                  <a:lnTo>
                    <a:pt x="199" y="176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13" y="25"/>
                  </a:lnTo>
                  <a:lnTo>
                    <a:pt x="13" y="38"/>
                  </a:lnTo>
                  <a:lnTo>
                    <a:pt x="38" y="63"/>
                  </a:lnTo>
                  <a:lnTo>
                    <a:pt x="137" y="201"/>
                  </a:lnTo>
                  <a:lnTo>
                    <a:pt x="224" y="363"/>
                  </a:lnTo>
                  <a:lnTo>
                    <a:pt x="261" y="576"/>
                  </a:lnTo>
                  <a:lnTo>
                    <a:pt x="286" y="814"/>
                  </a:lnTo>
                  <a:lnTo>
                    <a:pt x="273" y="1014"/>
                  </a:lnTo>
                  <a:lnTo>
                    <a:pt x="224" y="1215"/>
                  </a:lnTo>
                  <a:lnTo>
                    <a:pt x="149" y="1402"/>
                  </a:lnTo>
                  <a:lnTo>
                    <a:pt x="25" y="1577"/>
                  </a:lnTo>
                  <a:lnTo>
                    <a:pt x="0" y="1603"/>
                  </a:lnTo>
                  <a:lnTo>
                    <a:pt x="13" y="1615"/>
                  </a:lnTo>
                  <a:lnTo>
                    <a:pt x="25" y="1615"/>
                  </a:lnTo>
                  <a:lnTo>
                    <a:pt x="50" y="1603"/>
                  </a:lnTo>
                  <a:lnTo>
                    <a:pt x="124" y="1540"/>
                  </a:lnTo>
                  <a:lnTo>
                    <a:pt x="199" y="1440"/>
                  </a:lnTo>
                  <a:lnTo>
                    <a:pt x="273" y="1302"/>
                  </a:lnTo>
                  <a:lnTo>
                    <a:pt x="335" y="1127"/>
                  </a:lnTo>
                  <a:lnTo>
                    <a:pt x="372" y="964"/>
                  </a:lnTo>
                  <a:lnTo>
                    <a:pt x="372" y="8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88" name="Freeform 44"/>
            <p:cNvSpPr>
              <a:spLocks/>
            </p:cNvSpPr>
            <p:nvPr/>
          </p:nvSpPr>
          <p:spPr bwMode="auto">
            <a:xfrm>
              <a:off x="25013" y="6258"/>
              <a:ext cx="1066" cy="1076"/>
            </a:xfrm>
            <a:custGeom>
              <a:avLst/>
              <a:gdLst/>
              <a:ahLst/>
              <a:cxnLst>
                <a:cxn ang="0">
                  <a:pos x="570" y="563"/>
                </a:cxn>
                <a:cxn ang="0">
                  <a:pos x="1054" y="563"/>
                </a:cxn>
                <a:cxn ang="0">
                  <a:pos x="1066" y="551"/>
                </a:cxn>
                <a:cxn ang="0">
                  <a:pos x="1066" y="513"/>
                </a:cxn>
                <a:cxn ang="0">
                  <a:pos x="1054" y="513"/>
                </a:cxn>
                <a:cxn ang="0">
                  <a:pos x="1029" y="500"/>
                </a:cxn>
                <a:cxn ang="0">
                  <a:pos x="570" y="500"/>
                </a:cxn>
                <a:cxn ang="0">
                  <a:pos x="570" y="37"/>
                </a:cxn>
                <a:cxn ang="0">
                  <a:pos x="558" y="12"/>
                </a:cxn>
                <a:cxn ang="0">
                  <a:pos x="558" y="0"/>
                </a:cxn>
                <a:cxn ang="0">
                  <a:pos x="520" y="0"/>
                </a:cxn>
                <a:cxn ang="0">
                  <a:pos x="508" y="12"/>
                </a:cxn>
                <a:cxn ang="0">
                  <a:pos x="508" y="500"/>
                </a:cxn>
                <a:cxn ang="0">
                  <a:pos x="25" y="500"/>
                </a:cxn>
                <a:cxn ang="0">
                  <a:pos x="12" y="513"/>
                </a:cxn>
                <a:cxn ang="0">
                  <a:pos x="0" y="538"/>
                </a:cxn>
                <a:cxn ang="0">
                  <a:pos x="25" y="563"/>
                </a:cxn>
                <a:cxn ang="0">
                  <a:pos x="508" y="563"/>
                </a:cxn>
                <a:cxn ang="0">
                  <a:pos x="508" y="1051"/>
                </a:cxn>
                <a:cxn ang="0">
                  <a:pos x="533" y="1076"/>
                </a:cxn>
                <a:cxn ang="0">
                  <a:pos x="558" y="1064"/>
                </a:cxn>
                <a:cxn ang="0">
                  <a:pos x="558" y="1051"/>
                </a:cxn>
                <a:cxn ang="0">
                  <a:pos x="570" y="1039"/>
                </a:cxn>
                <a:cxn ang="0">
                  <a:pos x="570" y="1014"/>
                </a:cxn>
                <a:cxn ang="0">
                  <a:pos x="570" y="563"/>
                </a:cxn>
              </a:cxnLst>
              <a:rect l="0" t="0" r="r" b="b"/>
              <a:pathLst>
                <a:path w="1066" h="1076">
                  <a:moveTo>
                    <a:pt x="570" y="563"/>
                  </a:moveTo>
                  <a:lnTo>
                    <a:pt x="1054" y="563"/>
                  </a:lnTo>
                  <a:lnTo>
                    <a:pt x="1066" y="551"/>
                  </a:lnTo>
                  <a:lnTo>
                    <a:pt x="1066" y="513"/>
                  </a:lnTo>
                  <a:lnTo>
                    <a:pt x="1054" y="513"/>
                  </a:lnTo>
                  <a:lnTo>
                    <a:pt x="1029" y="500"/>
                  </a:lnTo>
                  <a:lnTo>
                    <a:pt x="570" y="500"/>
                  </a:lnTo>
                  <a:lnTo>
                    <a:pt x="570" y="37"/>
                  </a:lnTo>
                  <a:lnTo>
                    <a:pt x="558" y="12"/>
                  </a:lnTo>
                  <a:lnTo>
                    <a:pt x="558" y="0"/>
                  </a:lnTo>
                  <a:lnTo>
                    <a:pt x="520" y="0"/>
                  </a:lnTo>
                  <a:lnTo>
                    <a:pt x="508" y="12"/>
                  </a:lnTo>
                  <a:lnTo>
                    <a:pt x="508" y="500"/>
                  </a:lnTo>
                  <a:lnTo>
                    <a:pt x="25" y="500"/>
                  </a:lnTo>
                  <a:lnTo>
                    <a:pt x="12" y="513"/>
                  </a:lnTo>
                  <a:lnTo>
                    <a:pt x="0" y="538"/>
                  </a:lnTo>
                  <a:lnTo>
                    <a:pt x="25" y="563"/>
                  </a:lnTo>
                  <a:lnTo>
                    <a:pt x="508" y="563"/>
                  </a:lnTo>
                  <a:lnTo>
                    <a:pt x="508" y="1051"/>
                  </a:lnTo>
                  <a:lnTo>
                    <a:pt x="533" y="1076"/>
                  </a:lnTo>
                  <a:lnTo>
                    <a:pt x="558" y="1064"/>
                  </a:lnTo>
                  <a:lnTo>
                    <a:pt x="558" y="1051"/>
                  </a:lnTo>
                  <a:lnTo>
                    <a:pt x="570" y="1039"/>
                  </a:lnTo>
                  <a:lnTo>
                    <a:pt x="570" y="1014"/>
                  </a:lnTo>
                  <a:lnTo>
                    <a:pt x="570" y="5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89" name="Freeform 45"/>
            <p:cNvSpPr>
              <a:spLocks noEditPoints="1"/>
            </p:cNvSpPr>
            <p:nvPr/>
          </p:nvSpPr>
          <p:spPr bwMode="auto">
            <a:xfrm>
              <a:off x="26538" y="6058"/>
              <a:ext cx="619" cy="1164"/>
            </a:xfrm>
            <a:custGeom>
              <a:avLst/>
              <a:gdLst/>
              <a:ahLst/>
              <a:cxnLst>
                <a:cxn ang="0">
                  <a:pos x="12" y="988"/>
                </a:cxn>
                <a:cxn ang="0">
                  <a:pos x="12" y="1013"/>
                </a:cxn>
                <a:cxn ang="0">
                  <a:pos x="136" y="913"/>
                </a:cxn>
                <a:cxn ang="0">
                  <a:pos x="248" y="1139"/>
                </a:cxn>
                <a:cxn ang="0">
                  <a:pos x="384" y="1151"/>
                </a:cxn>
                <a:cxn ang="0">
                  <a:pos x="471" y="1101"/>
                </a:cxn>
                <a:cxn ang="0">
                  <a:pos x="533" y="1051"/>
                </a:cxn>
                <a:cxn ang="0">
                  <a:pos x="570" y="1001"/>
                </a:cxn>
                <a:cxn ang="0">
                  <a:pos x="557" y="988"/>
                </a:cxn>
                <a:cxn ang="0">
                  <a:pos x="545" y="988"/>
                </a:cxn>
                <a:cxn ang="0">
                  <a:pos x="446" y="1076"/>
                </a:cxn>
                <a:cxn ang="0">
                  <a:pos x="322" y="1126"/>
                </a:cxn>
                <a:cxn ang="0">
                  <a:pos x="235" y="1026"/>
                </a:cxn>
                <a:cxn ang="0">
                  <a:pos x="223" y="851"/>
                </a:cxn>
                <a:cxn ang="0">
                  <a:pos x="235" y="813"/>
                </a:cxn>
                <a:cxn ang="0">
                  <a:pos x="384" y="650"/>
                </a:cxn>
                <a:cxn ang="0">
                  <a:pos x="582" y="312"/>
                </a:cxn>
                <a:cxn ang="0">
                  <a:pos x="619" y="62"/>
                </a:cxn>
                <a:cxn ang="0">
                  <a:pos x="595" y="25"/>
                </a:cxn>
                <a:cxn ang="0">
                  <a:pos x="533" y="0"/>
                </a:cxn>
                <a:cxn ang="0">
                  <a:pos x="384" y="100"/>
                </a:cxn>
                <a:cxn ang="0">
                  <a:pos x="285" y="262"/>
                </a:cxn>
                <a:cxn ang="0">
                  <a:pos x="173" y="575"/>
                </a:cxn>
                <a:cxn ang="0">
                  <a:pos x="12" y="976"/>
                </a:cxn>
                <a:cxn ang="0">
                  <a:pos x="272" y="600"/>
                </a:cxn>
                <a:cxn ang="0">
                  <a:pos x="347" y="312"/>
                </a:cxn>
                <a:cxn ang="0">
                  <a:pos x="458" y="100"/>
                </a:cxn>
                <a:cxn ang="0">
                  <a:pos x="508" y="50"/>
                </a:cxn>
                <a:cxn ang="0">
                  <a:pos x="557" y="37"/>
                </a:cxn>
                <a:cxn ang="0">
                  <a:pos x="582" y="75"/>
                </a:cxn>
                <a:cxn ang="0">
                  <a:pos x="557" y="287"/>
                </a:cxn>
                <a:cxn ang="0">
                  <a:pos x="396" y="575"/>
                </a:cxn>
                <a:cxn ang="0">
                  <a:pos x="235" y="751"/>
                </a:cxn>
              </a:cxnLst>
              <a:rect l="0" t="0" r="r" b="b"/>
              <a:pathLst>
                <a:path w="619" h="1164">
                  <a:moveTo>
                    <a:pt x="12" y="976"/>
                  </a:moveTo>
                  <a:lnTo>
                    <a:pt x="12" y="988"/>
                  </a:lnTo>
                  <a:lnTo>
                    <a:pt x="0" y="1001"/>
                  </a:lnTo>
                  <a:lnTo>
                    <a:pt x="12" y="1013"/>
                  </a:lnTo>
                  <a:lnTo>
                    <a:pt x="37" y="1013"/>
                  </a:lnTo>
                  <a:lnTo>
                    <a:pt x="136" y="913"/>
                  </a:lnTo>
                  <a:lnTo>
                    <a:pt x="186" y="1088"/>
                  </a:lnTo>
                  <a:lnTo>
                    <a:pt x="248" y="1139"/>
                  </a:lnTo>
                  <a:lnTo>
                    <a:pt x="322" y="1164"/>
                  </a:lnTo>
                  <a:lnTo>
                    <a:pt x="384" y="1151"/>
                  </a:lnTo>
                  <a:lnTo>
                    <a:pt x="433" y="1126"/>
                  </a:lnTo>
                  <a:lnTo>
                    <a:pt x="471" y="1101"/>
                  </a:lnTo>
                  <a:lnTo>
                    <a:pt x="508" y="1063"/>
                  </a:lnTo>
                  <a:lnTo>
                    <a:pt x="533" y="1051"/>
                  </a:lnTo>
                  <a:lnTo>
                    <a:pt x="545" y="1026"/>
                  </a:lnTo>
                  <a:lnTo>
                    <a:pt x="570" y="1001"/>
                  </a:lnTo>
                  <a:lnTo>
                    <a:pt x="570" y="988"/>
                  </a:lnTo>
                  <a:lnTo>
                    <a:pt x="557" y="988"/>
                  </a:lnTo>
                  <a:lnTo>
                    <a:pt x="545" y="976"/>
                  </a:lnTo>
                  <a:lnTo>
                    <a:pt x="545" y="988"/>
                  </a:lnTo>
                  <a:lnTo>
                    <a:pt x="533" y="1001"/>
                  </a:lnTo>
                  <a:lnTo>
                    <a:pt x="446" y="1076"/>
                  </a:lnTo>
                  <a:lnTo>
                    <a:pt x="371" y="1113"/>
                  </a:lnTo>
                  <a:lnTo>
                    <a:pt x="322" y="1126"/>
                  </a:lnTo>
                  <a:lnTo>
                    <a:pt x="260" y="1101"/>
                  </a:lnTo>
                  <a:lnTo>
                    <a:pt x="235" y="1026"/>
                  </a:lnTo>
                  <a:lnTo>
                    <a:pt x="223" y="913"/>
                  </a:lnTo>
                  <a:lnTo>
                    <a:pt x="223" y="851"/>
                  </a:lnTo>
                  <a:lnTo>
                    <a:pt x="235" y="838"/>
                  </a:lnTo>
                  <a:lnTo>
                    <a:pt x="235" y="813"/>
                  </a:lnTo>
                  <a:lnTo>
                    <a:pt x="272" y="776"/>
                  </a:lnTo>
                  <a:lnTo>
                    <a:pt x="384" y="650"/>
                  </a:lnTo>
                  <a:lnTo>
                    <a:pt x="495" y="500"/>
                  </a:lnTo>
                  <a:lnTo>
                    <a:pt x="582" y="312"/>
                  </a:lnTo>
                  <a:lnTo>
                    <a:pt x="619" y="125"/>
                  </a:lnTo>
                  <a:lnTo>
                    <a:pt x="619" y="62"/>
                  </a:lnTo>
                  <a:lnTo>
                    <a:pt x="607" y="37"/>
                  </a:lnTo>
                  <a:lnTo>
                    <a:pt x="595" y="25"/>
                  </a:lnTo>
                  <a:lnTo>
                    <a:pt x="570" y="12"/>
                  </a:lnTo>
                  <a:lnTo>
                    <a:pt x="533" y="0"/>
                  </a:lnTo>
                  <a:lnTo>
                    <a:pt x="458" y="25"/>
                  </a:lnTo>
                  <a:lnTo>
                    <a:pt x="384" y="100"/>
                  </a:lnTo>
                  <a:lnTo>
                    <a:pt x="322" y="187"/>
                  </a:lnTo>
                  <a:lnTo>
                    <a:pt x="285" y="262"/>
                  </a:lnTo>
                  <a:lnTo>
                    <a:pt x="260" y="300"/>
                  </a:lnTo>
                  <a:lnTo>
                    <a:pt x="173" y="575"/>
                  </a:lnTo>
                  <a:lnTo>
                    <a:pt x="136" y="863"/>
                  </a:lnTo>
                  <a:lnTo>
                    <a:pt x="12" y="976"/>
                  </a:lnTo>
                  <a:close/>
                  <a:moveTo>
                    <a:pt x="235" y="751"/>
                  </a:moveTo>
                  <a:lnTo>
                    <a:pt x="272" y="600"/>
                  </a:lnTo>
                  <a:lnTo>
                    <a:pt x="309" y="463"/>
                  </a:lnTo>
                  <a:lnTo>
                    <a:pt x="347" y="312"/>
                  </a:lnTo>
                  <a:lnTo>
                    <a:pt x="433" y="137"/>
                  </a:lnTo>
                  <a:lnTo>
                    <a:pt x="458" y="100"/>
                  </a:lnTo>
                  <a:lnTo>
                    <a:pt x="471" y="62"/>
                  </a:lnTo>
                  <a:lnTo>
                    <a:pt x="508" y="50"/>
                  </a:lnTo>
                  <a:lnTo>
                    <a:pt x="533" y="37"/>
                  </a:lnTo>
                  <a:lnTo>
                    <a:pt x="557" y="37"/>
                  </a:lnTo>
                  <a:lnTo>
                    <a:pt x="570" y="50"/>
                  </a:lnTo>
                  <a:lnTo>
                    <a:pt x="582" y="75"/>
                  </a:lnTo>
                  <a:lnTo>
                    <a:pt x="582" y="125"/>
                  </a:lnTo>
                  <a:lnTo>
                    <a:pt x="557" y="287"/>
                  </a:lnTo>
                  <a:lnTo>
                    <a:pt x="483" y="438"/>
                  </a:lnTo>
                  <a:lnTo>
                    <a:pt x="396" y="575"/>
                  </a:lnTo>
                  <a:lnTo>
                    <a:pt x="309" y="688"/>
                  </a:lnTo>
                  <a:lnTo>
                    <a:pt x="235" y="75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90" name="Freeform 46"/>
            <p:cNvSpPr>
              <a:spLocks noEditPoints="1"/>
            </p:cNvSpPr>
            <p:nvPr/>
          </p:nvSpPr>
          <p:spPr bwMode="auto">
            <a:xfrm>
              <a:off x="27269" y="6683"/>
              <a:ext cx="347" cy="764"/>
            </a:xfrm>
            <a:custGeom>
              <a:avLst/>
              <a:gdLst/>
              <a:ahLst/>
              <a:cxnLst>
                <a:cxn ang="0">
                  <a:pos x="310" y="38"/>
                </a:cxn>
                <a:cxn ang="0">
                  <a:pos x="285" y="13"/>
                </a:cxn>
                <a:cxn ang="0">
                  <a:pos x="236" y="13"/>
                </a:cxn>
                <a:cxn ang="0">
                  <a:pos x="211" y="75"/>
                </a:cxn>
                <a:cxn ang="0">
                  <a:pos x="285" y="100"/>
                </a:cxn>
                <a:cxn ang="0">
                  <a:pos x="310" y="50"/>
                </a:cxn>
                <a:cxn ang="0">
                  <a:pos x="74" y="639"/>
                </a:cxn>
                <a:cxn ang="0">
                  <a:pos x="99" y="739"/>
                </a:cxn>
                <a:cxn ang="0">
                  <a:pos x="186" y="764"/>
                </a:cxn>
                <a:cxn ang="0">
                  <a:pos x="310" y="689"/>
                </a:cxn>
                <a:cxn ang="0">
                  <a:pos x="335" y="626"/>
                </a:cxn>
                <a:cxn ang="0">
                  <a:pos x="347" y="589"/>
                </a:cxn>
                <a:cxn ang="0">
                  <a:pos x="310" y="576"/>
                </a:cxn>
                <a:cxn ang="0">
                  <a:pos x="298" y="589"/>
                </a:cxn>
                <a:cxn ang="0">
                  <a:pos x="236" y="714"/>
                </a:cxn>
                <a:cxn ang="0">
                  <a:pos x="174" y="726"/>
                </a:cxn>
                <a:cxn ang="0">
                  <a:pos x="161" y="651"/>
                </a:cxn>
                <a:cxn ang="0">
                  <a:pos x="211" y="526"/>
                </a:cxn>
                <a:cxn ang="0">
                  <a:pos x="223" y="476"/>
                </a:cxn>
                <a:cxn ang="0">
                  <a:pos x="260" y="388"/>
                </a:cxn>
                <a:cxn ang="0">
                  <a:pos x="273" y="351"/>
                </a:cxn>
                <a:cxn ang="0">
                  <a:pos x="236" y="276"/>
                </a:cxn>
                <a:cxn ang="0">
                  <a:pos x="161" y="251"/>
                </a:cxn>
                <a:cxn ang="0">
                  <a:pos x="62" y="301"/>
                </a:cxn>
                <a:cxn ang="0">
                  <a:pos x="0" y="413"/>
                </a:cxn>
                <a:cxn ang="0">
                  <a:pos x="12" y="438"/>
                </a:cxn>
                <a:cxn ang="0">
                  <a:pos x="37" y="426"/>
                </a:cxn>
                <a:cxn ang="0">
                  <a:pos x="112" y="301"/>
                </a:cxn>
                <a:cxn ang="0">
                  <a:pos x="174" y="288"/>
                </a:cxn>
                <a:cxn ang="0">
                  <a:pos x="186" y="351"/>
                </a:cxn>
                <a:cxn ang="0">
                  <a:pos x="174" y="401"/>
                </a:cxn>
                <a:cxn ang="0">
                  <a:pos x="87" y="614"/>
                </a:cxn>
              </a:cxnLst>
              <a:rect l="0" t="0" r="r" b="b"/>
              <a:pathLst>
                <a:path w="347" h="764">
                  <a:moveTo>
                    <a:pt x="310" y="50"/>
                  </a:moveTo>
                  <a:lnTo>
                    <a:pt x="310" y="38"/>
                  </a:lnTo>
                  <a:lnTo>
                    <a:pt x="298" y="13"/>
                  </a:lnTo>
                  <a:lnTo>
                    <a:pt x="285" y="13"/>
                  </a:lnTo>
                  <a:lnTo>
                    <a:pt x="273" y="0"/>
                  </a:lnTo>
                  <a:lnTo>
                    <a:pt x="236" y="13"/>
                  </a:lnTo>
                  <a:lnTo>
                    <a:pt x="211" y="38"/>
                  </a:lnTo>
                  <a:lnTo>
                    <a:pt x="211" y="75"/>
                  </a:lnTo>
                  <a:lnTo>
                    <a:pt x="248" y="113"/>
                  </a:lnTo>
                  <a:lnTo>
                    <a:pt x="285" y="100"/>
                  </a:lnTo>
                  <a:lnTo>
                    <a:pt x="310" y="75"/>
                  </a:lnTo>
                  <a:lnTo>
                    <a:pt x="310" y="50"/>
                  </a:lnTo>
                  <a:close/>
                  <a:moveTo>
                    <a:pt x="87" y="614"/>
                  </a:moveTo>
                  <a:lnTo>
                    <a:pt x="74" y="639"/>
                  </a:lnTo>
                  <a:lnTo>
                    <a:pt x="74" y="664"/>
                  </a:lnTo>
                  <a:lnTo>
                    <a:pt x="99" y="739"/>
                  </a:lnTo>
                  <a:lnTo>
                    <a:pt x="136" y="751"/>
                  </a:lnTo>
                  <a:lnTo>
                    <a:pt x="186" y="764"/>
                  </a:lnTo>
                  <a:lnTo>
                    <a:pt x="260" y="739"/>
                  </a:lnTo>
                  <a:lnTo>
                    <a:pt x="310" y="689"/>
                  </a:lnTo>
                  <a:lnTo>
                    <a:pt x="322" y="651"/>
                  </a:lnTo>
                  <a:lnTo>
                    <a:pt x="335" y="626"/>
                  </a:lnTo>
                  <a:lnTo>
                    <a:pt x="335" y="601"/>
                  </a:lnTo>
                  <a:lnTo>
                    <a:pt x="347" y="589"/>
                  </a:lnTo>
                  <a:lnTo>
                    <a:pt x="335" y="576"/>
                  </a:lnTo>
                  <a:lnTo>
                    <a:pt x="310" y="576"/>
                  </a:lnTo>
                  <a:lnTo>
                    <a:pt x="310" y="589"/>
                  </a:lnTo>
                  <a:lnTo>
                    <a:pt x="298" y="589"/>
                  </a:lnTo>
                  <a:lnTo>
                    <a:pt x="285" y="639"/>
                  </a:lnTo>
                  <a:lnTo>
                    <a:pt x="236" y="714"/>
                  </a:lnTo>
                  <a:lnTo>
                    <a:pt x="211" y="726"/>
                  </a:lnTo>
                  <a:lnTo>
                    <a:pt x="174" y="726"/>
                  </a:lnTo>
                  <a:lnTo>
                    <a:pt x="161" y="714"/>
                  </a:lnTo>
                  <a:lnTo>
                    <a:pt x="161" y="651"/>
                  </a:lnTo>
                  <a:lnTo>
                    <a:pt x="186" y="576"/>
                  </a:lnTo>
                  <a:lnTo>
                    <a:pt x="211" y="526"/>
                  </a:lnTo>
                  <a:lnTo>
                    <a:pt x="223" y="514"/>
                  </a:lnTo>
                  <a:lnTo>
                    <a:pt x="223" y="476"/>
                  </a:lnTo>
                  <a:lnTo>
                    <a:pt x="260" y="401"/>
                  </a:lnTo>
                  <a:lnTo>
                    <a:pt x="260" y="388"/>
                  </a:lnTo>
                  <a:lnTo>
                    <a:pt x="273" y="363"/>
                  </a:lnTo>
                  <a:lnTo>
                    <a:pt x="273" y="351"/>
                  </a:lnTo>
                  <a:lnTo>
                    <a:pt x="260" y="313"/>
                  </a:lnTo>
                  <a:lnTo>
                    <a:pt x="236" y="276"/>
                  </a:lnTo>
                  <a:lnTo>
                    <a:pt x="211" y="263"/>
                  </a:lnTo>
                  <a:lnTo>
                    <a:pt x="161" y="251"/>
                  </a:lnTo>
                  <a:lnTo>
                    <a:pt x="87" y="276"/>
                  </a:lnTo>
                  <a:lnTo>
                    <a:pt x="62" y="301"/>
                  </a:lnTo>
                  <a:lnTo>
                    <a:pt x="37" y="338"/>
                  </a:lnTo>
                  <a:lnTo>
                    <a:pt x="0" y="413"/>
                  </a:lnTo>
                  <a:lnTo>
                    <a:pt x="0" y="426"/>
                  </a:lnTo>
                  <a:lnTo>
                    <a:pt x="12" y="438"/>
                  </a:lnTo>
                  <a:lnTo>
                    <a:pt x="37" y="438"/>
                  </a:lnTo>
                  <a:lnTo>
                    <a:pt x="37" y="426"/>
                  </a:lnTo>
                  <a:lnTo>
                    <a:pt x="62" y="376"/>
                  </a:lnTo>
                  <a:lnTo>
                    <a:pt x="112" y="301"/>
                  </a:lnTo>
                  <a:lnTo>
                    <a:pt x="136" y="288"/>
                  </a:lnTo>
                  <a:lnTo>
                    <a:pt x="174" y="288"/>
                  </a:lnTo>
                  <a:lnTo>
                    <a:pt x="186" y="301"/>
                  </a:lnTo>
                  <a:lnTo>
                    <a:pt x="186" y="351"/>
                  </a:lnTo>
                  <a:lnTo>
                    <a:pt x="174" y="376"/>
                  </a:lnTo>
                  <a:lnTo>
                    <a:pt x="174" y="401"/>
                  </a:lnTo>
                  <a:lnTo>
                    <a:pt x="161" y="438"/>
                  </a:lnTo>
                  <a:lnTo>
                    <a:pt x="87" y="6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91" name="Freeform 47"/>
            <p:cNvSpPr>
              <a:spLocks/>
            </p:cNvSpPr>
            <p:nvPr/>
          </p:nvSpPr>
          <p:spPr bwMode="auto">
            <a:xfrm>
              <a:off x="27790" y="7121"/>
              <a:ext cx="756" cy="63"/>
            </a:xfrm>
            <a:custGeom>
              <a:avLst/>
              <a:gdLst/>
              <a:ahLst/>
              <a:cxnLst>
                <a:cxn ang="0">
                  <a:pos x="706" y="63"/>
                </a:cxn>
                <a:cxn ang="0">
                  <a:pos x="719" y="63"/>
                </a:cxn>
                <a:cxn ang="0">
                  <a:pos x="731" y="50"/>
                </a:cxn>
                <a:cxn ang="0">
                  <a:pos x="743" y="50"/>
                </a:cxn>
                <a:cxn ang="0">
                  <a:pos x="756" y="25"/>
                </a:cxn>
                <a:cxn ang="0">
                  <a:pos x="756" y="13"/>
                </a:cxn>
                <a:cxn ang="0">
                  <a:pos x="743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50"/>
                </a:cxn>
                <a:cxn ang="0">
                  <a:pos x="12" y="50"/>
                </a:cxn>
                <a:cxn ang="0">
                  <a:pos x="24" y="63"/>
                </a:cxn>
                <a:cxn ang="0">
                  <a:pos x="37" y="63"/>
                </a:cxn>
                <a:cxn ang="0">
                  <a:pos x="706" y="63"/>
                </a:cxn>
              </a:cxnLst>
              <a:rect l="0" t="0" r="r" b="b"/>
              <a:pathLst>
                <a:path w="756" h="63">
                  <a:moveTo>
                    <a:pt x="706" y="63"/>
                  </a:moveTo>
                  <a:lnTo>
                    <a:pt x="719" y="63"/>
                  </a:lnTo>
                  <a:lnTo>
                    <a:pt x="731" y="50"/>
                  </a:lnTo>
                  <a:lnTo>
                    <a:pt x="743" y="50"/>
                  </a:lnTo>
                  <a:lnTo>
                    <a:pt x="756" y="25"/>
                  </a:lnTo>
                  <a:lnTo>
                    <a:pt x="756" y="13"/>
                  </a:lnTo>
                  <a:lnTo>
                    <a:pt x="743" y="0"/>
                  </a:lnTo>
                  <a:lnTo>
                    <a:pt x="12" y="0"/>
                  </a:lnTo>
                  <a:lnTo>
                    <a:pt x="0" y="13"/>
                  </a:lnTo>
                  <a:lnTo>
                    <a:pt x="0" y="50"/>
                  </a:lnTo>
                  <a:lnTo>
                    <a:pt x="12" y="50"/>
                  </a:lnTo>
                  <a:lnTo>
                    <a:pt x="24" y="63"/>
                  </a:lnTo>
                  <a:lnTo>
                    <a:pt x="37" y="63"/>
                  </a:lnTo>
                  <a:lnTo>
                    <a:pt x="706" y="6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92" name="Freeform 48"/>
            <p:cNvSpPr>
              <a:spLocks/>
            </p:cNvSpPr>
            <p:nvPr/>
          </p:nvSpPr>
          <p:spPr bwMode="auto">
            <a:xfrm>
              <a:off x="28794" y="6683"/>
              <a:ext cx="409" cy="751"/>
            </a:xfrm>
            <a:custGeom>
              <a:avLst/>
              <a:gdLst/>
              <a:ahLst/>
              <a:cxnLst>
                <a:cxn ang="0">
                  <a:pos x="248" y="38"/>
                </a:cxn>
                <a:cxn ang="0">
                  <a:pos x="248" y="0"/>
                </a:cxn>
                <a:cxn ang="0">
                  <a:pos x="223" y="0"/>
                </a:cxn>
                <a:cxn ang="0">
                  <a:pos x="136" y="50"/>
                </a:cxn>
                <a:cxn ang="0">
                  <a:pos x="62" y="75"/>
                </a:cxn>
                <a:cxn ang="0">
                  <a:pos x="0" y="75"/>
                </a:cxn>
                <a:cxn ang="0">
                  <a:pos x="0" y="113"/>
                </a:cxn>
                <a:cxn ang="0">
                  <a:pos x="62" y="113"/>
                </a:cxn>
                <a:cxn ang="0">
                  <a:pos x="161" y="88"/>
                </a:cxn>
                <a:cxn ang="0">
                  <a:pos x="161" y="689"/>
                </a:cxn>
                <a:cxn ang="0">
                  <a:pos x="149" y="701"/>
                </a:cxn>
                <a:cxn ang="0">
                  <a:pos x="124" y="701"/>
                </a:cxn>
                <a:cxn ang="0">
                  <a:pos x="99" y="714"/>
                </a:cxn>
                <a:cxn ang="0">
                  <a:pos x="0" y="714"/>
                </a:cxn>
                <a:cxn ang="0">
                  <a:pos x="0" y="751"/>
                </a:cxn>
                <a:cxn ang="0">
                  <a:pos x="409" y="751"/>
                </a:cxn>
                <a:cxn ang="0">
                  <a:pos x="409" y="714"/>
                </a:cxn>
                <a:cxn ang="0">
                  <a:pos x="310" y="714"/>
                </a:cxn>
                <a:cxn ang="0">
                  <a:pos x="285" y="701"/>
                </a:cxn>
                <a:cxn ang="0">
                  <a:pos x="260" y="701"/>
                </a:cxn>
                <a:cxn ang="0">
                  <a:pos x="260" y="689"/>
                </a:cxn>
                <a:cxn ang="0">
                  <a:pos x="248" y="676"/>
                </a:cxn>
                <a:cxn ang="0">
                  <a:pos x="248" y="664"/>
                </a:cxn>
                <a:cxn ang="0">
                  <a:pos x="248" y="38"/>
                </a:cxn>
              </a:cxnLst>
              <a:rect l="0" t="0" r="r" b="b"/>
              <a:pathLst>
                <a:path w="409" h="751">
                  <a:moveTo>
                    <a:pt x="248" y="38"/>
                  </a:moveTo>
                  <a:lnTo>
                    <a:pt x="248" y="0"/>
                  </a:lnTo>
                  <a:lnTo>
                    <a:pt x="223" y="0"/>
                  </a:lnTo>
                  <a:lnTo>
                    <a:pt x="136" y="50"/>
                  </a:lnTo>
                  <a:lnTo>
                    <a:pt x="62" y="75"/>
                  </a:lnTo>
                  <a:lnTo>
                    <a:pt x="0" y="75"/>
                  </a:lnTo>
                  <a:lnTo>
                    <a:pt x="0" y="113"/>
                  </a:lnTo>
                  <a:lnTo>
                    <a:pt x="62" y="113"/>
                  </a:lnTo>
                  <a:lnTo>
                    <a:pt x="161" y="88"/>
                  </a:lnTo>
                  <a:lnTo>
                    <a:pt x="161" y="689"/>
                  </a:lnTo>
                  <a:lnTo>
                    <a:pt x="149" y="701"/>
                  </a:lnTo>
                  <a:lnTo>
                    <a:pt x="124" y="701"/>
                  </a:lnTo>
                  <a:lnTo>
                    <a:pt x="99" y="714"/>
                  </a:lnTo>
                  <a:lnTo>
                    <a:pt x="0" y="714"/>
                  </a:lnTo>
                  <a:lnTo>
                    <a:pt x="0" y="751"/>
                  </a:lnTo>
                  <a:lnTo>
                    <a:pt x="409" y="751"/>
                  </a:lnTo>
                  <a:lnTo>
                    <a:pt x="409" y="714"/>
                  </a:lnTo>
                  <a:lnTo>
                    <a:pt x="310" y="714"/>
                  </a:lnTo>
                  <a:lnTo>
                    <a:pt x="285" y="701"/>
                  </a:lnTo>
                  <a:lnTo>
                    <a:pt x="260" y="701"/>
                  </a:lnTo>
                  <a:lnTo>
                    <a:pt x="260" y="689"/>
                  </a:lnTo>
                  <a:lnTo>
                    <a:pt x="248" y="676"/>
                  </a:lnTo>
                  <a:lnTo>
                    <a:pt x="248" y="664"/>
                  </a:lnTo>
                  <a:lnTo>
                    <a:pt x="248" y="3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93" name="Freeform 49"/>
            <p:cNvSpPr>
              <a:spLocks noEditPoints="1"/>
            </p:cNvSpPr>
            <p:nvPr/>
          </p:nvSpPr>
          <p:spPr bwMode="auto">
            <a:xfrm>
              <a:off x="29401" y="6058"/>
              <a:ext cx="620" cy="1164"/>
            </a:xfrm>
            <a:custGeom>
              <a:avLst/>
              <a:gdLst/>
              <a:ahLst/>
              <a:cxnLst>
                <a:cxn ang="0">
                  <a:pos x="13" y="988"/>
                </a:cxn>
                <a:cxn ang="0">
                  <a:pos x="13" y="1013"/>
                </a:cxn>
                <a:cxn ang="0">
                  <a:pos x="137" y="913"/>
                </a:cxn>
                <a:cxn ang="0">
                  <a:pos x="248" y="1139"/>
                </a:cxn>
                <a:cxn ang="0">
                  <a:pos x="385" y="1151"/>
                </a:cxn>
                <a:cxn ang="0">
                  <a:pos x="471" y="1101"/>
                </a:cxn>
                <a:cxn ang="0">
                  <a:pos x="533" y="1051"/>
                </a:cxn>
                <a:cxn ang="0">
                  <a:pos x="570" y="1001"/>
                </a:cxn>
                <a:cxn ang="0">
                  <a:pos x="558" y="988"/>
                </a:cxn>
                <a:cxn ang="0">
                  <a:pos x="546" y="988"/>
                </a:cxn>
                <a:cxn ang="0">
                  <a:pos x="446" y="1076"/>
                </a:cxn>
                <a:cxn ang="0">
                  <a:pos x="323" y="1126"/>
                </a:cxn>
                <a:cxn ang="0">
                  <a:pos x="236" y="1026"/>
                </a:cxn>
                <a:cxn ang="0">
                  <a:pos x="223" y="851"/>
                </a:cxn>
                <a:cxn ang="0">
                  <a:pos x="236" y="813"/>
                </a:cxn>
                <a:cxn ang="0">
                  <a:pos x="385" y="650"/>
                </a:cxn>
                <a:cxn ang="0">
                  <a:pos x="583" y="312"/>
                </a:cxn>
                <a:cxn ang="0">
                  <a:pos x="620" y="62"/>
                </a:cxn>
                <a:cxn ang="0">
                  <a:pos x="595" y="25"/>
                </a:cxn>
                <a:cxn ang="0">
                  <a:pos x="533" y="0"/>
                </a:cxn>
                <a:cxn ang="0">
                  <a:pos x="385" y="100"/>
                </a:cxn>
                <a:cxn ang="0">
                  <a:pos x="285" y="262"/>
                </a:cxn>
                <a:cxn ang="0">
                  <a:pos x="174" y="575"/>
                </a:cxn>
                <a:cxn ang="0">
                  <a:pos x="13" y="976"/>
                </a:cxn>
                <a:cxn ang="0">
                  <a:pos x="273" y="600"/>
                </a:cxn>
                <a:cxn ang="0">
                  <a:pos x="347" y="312"/>
                </a:cxn>
                <a:cxn ang="0">
                  <a:pos x="459" y="100"/>
                </a:cxn>
                <a:cxn ang="0">
                  <a:pos x="508" y="50"/>
                </a:cxn>
                <a:cxn ang="0">
                  <a:pos x="558" y="37"/>
                </a:cxn>
                <a:cxn ang="0">
                  <a:pos x="583" y="75"/>
                </a:cxn>
                <a:cxn ang="0">
                  <a:pos x="558" y="287"/>
                </a:cxn>
                <a:cxn ang="0">
                  <a:pos x="397" y="575"/>
                </a:cxn>
                <a:cxn ang="0">
                  <a:pos x="236" y="751"/>
                </a:cxn>
              </a:cxnLst>
              <a:rect l="0" t="0" r="r" b="b"/>
              <a:pathLst>
                <a:path w="620" h="1164">
                  <a:moveTo>
                    <a:pt x="13" y="976"/>
                  </a:moveTo>
                  <a:lnTo>
                    <a:pt x="13" y="988"/>
                  </a:lnTo>
                  <a:lnTo>
                    <a:pt x="0" y="1001"/>
                  </a:lnTo>
                  <a:lnTo>
                    <a:pt x="13" y="1013"/>
                  </a:lnTo>
                  <a:lnTo>
                    <a:pt x="37" y="1013"/>
                  </a:lnTo>
                  <a:lnTo>
                    <a:pt x="137" y="913"/>
                  </a:lnTo>
                  <a:lnTo>
                    <a:pt x="186" y="1088"/>
                  </a:lnTo>
                  <a:lnTo>
                    <a:pt x="248" y="1139"/>
                  </a:lnTo>
                  <a:lnTo>
                    <a:pt x="323" y="1164"/>
                  </a:lnTo>
                  <a:lnTo>
                    <a:pt x="385" y="1151"/>
                  </a:lnTo>
                  <a:lnTo>
                    <a:pt x="434" y="1126"/>
                  </a:lnTo>
                  <a:lnTo>
                    <a:pt x="471" y="1101"/>
                  </a:lnTo>
                  <a:lnTo>
                    <a:pt x="508" y="1063"/>
                  </a:lnTo>
                  <a:lnTo>
                    <a:pt x="533" y="1051"/>
                  </a:lnTo>
                  <a:lnTo>
                    <a:pt x="546" y="1026"/>
                  </a:lnTo>
                  <a:lnTo>
                    <a:pt x="570" y="1001"/>
                  </a:lnTo>
                  <a:lnTo>
                    <a:pt x="570" y="988"/>
                  </a:lnTo>
                  <a:lnTo>
                    <a:pt x="558" y="988"/>
                  </a:lnTo>
                  <a:lnTo>
                    <a:pt x="546" y="976"/>
                  </a:lnTo>
                  <a:lnTo>
                    <a:pt x="546" y="988"/>
                  </a:lnTo>
                  <a:lnTo>
                    <a:pt x="533" y="1001"/>
                  </a:lnTo>
                  <a:lnTo>
                    <a:pt x="446" y="1076"/>
                  </a:lnTo>
                  <a:lnTo>
                    <a:pt x="372" y="1113"/>
                  </a:lnTo>
                  <a:lnTo>
                    <a:pt x="323" y="1126"/>
                  </a:lnTo>
                  <a:lnTo>
                    <a:pt x="261" y="1101"/>
                  </a:lnTo>
                  <a:lnTo>
                    <a:pt x="236" y="1026"/>
                  </a:lnTo>
                  <a:lnTo>
                    <a:pt x="223" y="913"/>
                  </a:lnTo>
                  <a:lnTo>
                    <a:pt x="223" y="851"/>
                  </a:lnTo>
                  <a:lnTo>
                    <a:pt x="236" y="838"/>
                  </a:lnTo>
                  <a:lnTo>
                    <a:pt x="236" y="813"/>
                  </a:lnTo>
                  <a:lnTo>
                    <a:pt x="273" y="776"/>
                  </a:lnTo>
                  <a:lnTo>
                    <a:pt x="385" y="650"/>
                  </a:lnTo>
                  <a:lnTo>
                    <a:pt x="496" y="500"/>
                  </a:lnTo>
                  <a:lnTo>
                    <a:pt x="583" y="312"/>
                  </a:lnTo>
                  <a:lnTo>
                    <a:pt x="620" y="125"/>
                  </a:lnTo>
                  <a:lnTo>
                    <a:pt x="620" y="62"/>
                  </a:lnTo>
                  <a:lnTo>
                    <a:pt x="608" y="37"/>
                  </a:lnTo>
                  <a:lnTo>
                    <a:pt x="595" y="25"/>
                  </a:lnTo>
                  <a:lnTo>
                    <a:pt x="570" y="12"/>
                  </a:lnTo>
                  <a:lnTo>
                    <a:pt x="533" y="0"/>
                  </a:lnTo>
                  <a:lnTo>
                    <a:pt x="459" y="25"/>
                  </a:lnTo>
                  <a:lnTo>
                    <a:pt x="385" y="100"/>
                  </a:lnTo>
                  <a:lnTo>
                    <a:pt x="323" y="187"/>
                  </a:lnTo>
                  <a:lnTo>
                    <a:pt x="285" y="262"/>
                  </a:lnTo>
                  <a:lnTo>
                    <a:pt x="261" y="300"/>
                  </a:lnTo>
                  <a:lnTo>
                    <a:pt x="174" y="575"/>
                  </a:lnTo>
                  <a:lnTo>
                    <a:pt x="137" y="863"/>
                  </a:lnTo>
                  <a:lnTo>
                    <a:pt x="13" y="976"/>
                  </a:lnTo>
                  <a:close/>
                  <a:moveTo>
                    <a:pt x="236" y="751"/>
                  </a:moveTo>
                  <a:lnTo>
                    <a:pt x="273" y="600"/>
                  </a:lnTo>
                  <a:lnTo>
                    <a:pt x="310" y="463"/>
                  </a:lnTo>
                  <a:lnTo>
                    <a:pt x="347" y="312"/>
                  </a:lnTo>
                  <a:lnTo>
                    <a:pt x="434" y="137"/>
                  </a:lnTo>
                  <a:lnTo>
                    <a:pt x="459" y="100"/>
                  </a:lnTo>
                  <a:lnTo>
                    <a:pt x="471" y="62"/>
                  </a:lnTo>
                  <a:lnTo>
                    <a:pt x="508" y="50"/>
                  </a:lnTo>
                  <a:lnTo>
                    <a:pt x="533" y="37"/>
                  </a:lnTo>
                  <a:lnTo>
                    <a:pt x="558" y="37"/>
                  </a:lnTo>
                  <a:lnTo>
                    <a:pt x="570" y="50"/>
                  </a:lnTo>
                  <a:lnTo>
                    <a:pt x="583" y="75"/>
                  </a:lnTo>
                  <a:lnTo>
                    <a:pt x="583" y="125"/>
                  </a:lnTo>
                  <a:lnTo>
                    <a:pt x="558" y="287"/>
                  </a:lnTo>
                  <a:lnTo>
                    <a:pt x="484" y="438"/>
                  </a:lnTo>
                  <a:lnTo>
                    <a:pt x="397" y="575"/>
                  </a:lnTo>
                  <a:lnTo>
                    <a:pt x="310" y="688"/>
                  </a:lnTo>
                  <a:lnTo>
                    <a:pt x="236" y="75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94" name="Freeform 50"/>
            <p:cNvSpPr>
              <a:spLocks/>
            </p:cNvSpPr>
            <p:nvPr/>
          </p:nvSpPr>
          <p:spPr bwMode="auto">
            <a:xfrm>
              <a:off x="30133" y="6646"/>
              <a:ext cx="545" cy="801"/>
            </a:xfrm>
            <a:custGeom>
              <a:avLst/>
              <a:gdLst/>
              <a:ahLst/>
              <a:cxnLst>
                <a:cxn ang="0">
                  <a:pos x="272" y="25"/>
                </a:cxn>
                <a:cxn ang="0">
                  <a:pos x="260" y="12"/>
                </a:cxn>
                <a:cxn ang="0">
                  <a:pos x="223" y="0"/>
                </a:cxn>
                <a:cxn ang="0">
                  <a:pos x="99" y="12"/>
                </a:cxn>
                <a:cxn ang="0">
                  <a:pos x="86" y="50"/>
                </a:cxn>
                <a:cxn ang="0">
                  <a:pos x="161" y="62"/>
                </a:cxn>
                <a:cxn ang="0">
                  <a:pos x="0" y="738"/>
                </a:cxn>
                <a:cxn ang="0">
                  <a:pos x="12" y="788"/>
                </a:cxn>
                <a:cxn ang="0">
                  <a:pos x="62" y="788"/>
                </a:cxn>
                <a:cxn ang="0">
                  <a:pos x="86" y="751"/>
                </a:cxn>
                <a:cxn ang="0">
                  <a:pos x="111" y="651"/>
                </a:cxn>
                <a:cxn ang="0">
                  <a:pos x="136" y="538"/>
                </a:cxn>
                <a:cxn ang="0">
                  <a:pos x="223" y="551"/>
                </a:cxn>
                <a:cxn ang="0">
                  <a:pos x="272" y="588"/>
                </a:cxn>
                <a:cxn ang="0">
                  <a:pos x="285" y="651"/>
                </a:cxn>
                <a:cxn ang="0">
                  <a:pos x="272" y="688"/>
                </a:cxn>
                <a:cxn ang="0">
                  <a:pos x="334" y="788"/>
                </a:cxn>
                <a:cxn ang="0">
                  <a:pos x="396" y="801"/>
                </a:cxn>
                <a:cxn ang="0">
                  <a:pos x="458" y="776"/>
                </a:cxn>
                <a:cxn ang="0">
                  <a:pos x="508" y="713"/>
                </a:cxn>
                <a:cxn ang="0">
                  <a:pos x="533" y="651"/>
                </a:cxn>
                <a:cxn ang="0">
                  <a:pos x="508" y="613"/>
                </a:cxn>
                <a:cxn ang="0">
                  <a:pos x="495" y="638"/>
                </a:cxn>
                <a:cxn ang="0">
                  <a:pos x="483" y="688"/>
                </a:cxn>
                <a:cxn ang="0">
                  <a:pos x="446" y="751"/>
                </a:cxn>
                <a:cxn ang="0">
                  <a:pos x="384" y="763"/>
                </a:cxn>
                <a:cxn ang="0">
                  <a:pos x="359" y="726"/>
                </a:cxn>
                <a:cxn ang="0">
                  <a:pos x="372" y="663"/>
                </a:cxn>
                <a:cxn ang="0">
                  <a:pos x="322" y="538"/>
                </a:cxn>
                <a:cxn ang="0">
                  <a:pos x="235" y="513"/>
                </a:cxn>
                <a:cxn ang="0">
                  <a:pos x="186" y="500"/>
                </a:cxn>
                <a:cxn ang="0">
                  <a:pos x="248" y="463"/>
                </a:cxn>
                <a:cxn ang="0">
                  <a:pos x="285" y="425"/>
                </a:cxn>
                <a:cxn ang="0">
                  <a:pos x="372" y="350"/>
                </a:cxn>
                <a:cxn ang="0">
                  <a:pos x="483" y="325"/>
                </a:cxn>
                <a:cxn ang="0">
                  <a:pos x="471" y="350"/>
                </a:cxn>
                <a:cxn ang="0">
                  <a:pos x="446" y="388"/>
                </a:cxn>
                <a:cxn ang="0">
                  <a:pos x="446" y="425"/>
                </a:cxn>
                <a:cxn ang="0">
                  <a:pos x="508" y="438"/>
                </a:cxn>
                <a:cxn ang="0">
                  <a:pos x="545" y="400"/>
                </a:cxn>
                <a:cxn ang="0">
                  <a:pos x="533" y="325"/>
                </a:cxn>
                <a:cxn ang="0">
                  <a:pos x="495" y="300"/>
                </a:cxn>
                <a:cxn ang="0">
                  <a:pos x="409" y="300"/>
                </a:cxn>
                <a:cxn ang="0">
                  <a:pos x="322" y="350"/>
                </a:cxn>
                <a:cxn ang="0">
                  <a:pos x="235" y="425"/>
                </a:cxn>
                <a:cxn ang="0">
                  <a:pos x="148" y="488"/>
                </a:cxn>
              </a:cxnLst>
              <a:rect l="0" t="0" r="r" b="b"/>
              <a:pathLst>
                <a:path w="545" h="801">
                  <a:moveTo>
                    <a:pt x="260" y="37"/>
                  </a:moveTo>
                  <a:lnTo>
                    <a:pt x="272" y="25"/>
                  </a:lnTo>
                  <a:lnTo>
                    <a:pt x="272" y="12"/>
                  </a:lnTo>
                  <a:lnTo>
                    <a:pt x="260" y="12"/>
                  </a:lnTo>
                  <a:lnTo>
                    <a:pt x="248" y="0"/>
                  </a:lnTo>
                  <a:lnTo>
                    <a:pt x="223" y="0"/>
                  </a:lnTo>
                  <a:lnTo>
                    <a:pt x="198" y="12"/>
                  </a:lnTo>
                  <a:lnTo>
                    <a:pt x="99" y="12"/>
                  </a:lnTo>
                  <a:lnTo>
                    <a:pt x="86" y="25"/>
                  </a:lnTo>
                  <a:lnTo>
                    <a:pt x="86" y="50"/>
                  </a:lnTo>
                  <a:lnTo>
                    <a:pt x="99" y="62"/>
                  </a:lnTo>
                  <a:lnTo>
                    <a:pt x="161" y="62"/>
                  </a:lnTo>
                  <a:lnTo>
                    <a:pt x="161" y="100"/>
                  </a:lnTo>
                  <a:lnTo>
                    <a:pt x="0" y="738"/>
                  </a:lnTo>
                  <a:lnTo>
                    <a:pt x="0" y="776"/>
                  </a:lnTo>
                  <a:lnTo>
                    <a:pt x="12" y="788"/>
                  </a:lnTo>
                  <a:lnTo>
                    <a:pt x="37" y="801"/>
                  </a:lnTo>
                  <a:lnTo>
                    <a:pt x="62" y="788"/>
                  </a:lnTo>
                  <a:lnTo>
                    <a:pt x="74" y="776"/>
                  </a:lnTo>
                  <a:lnTo>
                    <a:pt x="86" y="751"/>
                  </a:lnTo>
                  <a:lnTo>
                    <a:pt x="99" y="713"/>
                  </a:lnTo>
                  <a:lnTo>
                    <a:pt x="111" y="651"/>
                  </a:lnTo>
                  <a:lnTo>
                    <a:pt x="136" y="576"/>
                  </a:lnTo>
                  <a:lnTo>
                    <a:pt x="136" y="538"/>
                  </a:lnTo>
                  <a:lnTo>
                    <a:pt x="186" y="538"/>
                  </a:lnTo>
                  <a:lnTo>
                    <a:pt x="223" y="551"/>
                  </a:lnTo>
                  <a:lnTo>
                    <a:pt x="260" y="576"/>
                  </a:lnTo>
                  <a:lnTo>
                    <a:pt x="272" y="588"/>
                  </a:lnTo>
                  <a:lnTo>
                    <a:pt x="285" y="626"/>
                  </a:lnTo>
                  <a:lnTo>
                    <a:pt x="285" y="651"/>
                  </a:lnTo>
                  <a:lnTo>
                    <a:pt x="272" y="663"/>
                  </a:lnTo>
                  <a:lnTo>
                    <a:pt x="272" y="688"/>
                  </a:lnTo>
                  <a:lnTo>
                    <a:pt x="297" y="763"/>
                  </a:lnTo>
                  <a:lnTo>
                    <a:pt x="334" y="788"/>
                  </a:lnTo>
                  <a:lnTo>
                    <a:pt x="359" y="801"/>
                  </a:lnTo>
                  <a:lnTo>
                    <a:pt x="396" y="801"/>
                  </a:lnTo>
                  <a:lnTo>
                    <a:pt x="433" y="788"/>
                  </a:lnTo>
                  <a:lnTo>
                    <a:pt x="458" y="776"/>
                  </a:lnTo>
                  <a:lnTo>
                    <a:pt x="483" y="751"/>
                  </a:lnTo>
                  <a:lnTo>
                    <a:pt x="508" y="713"/>
                  </a:lnTo>
                  <a:lnTo>
                    <a:pt x="520" y="688"/>
                  </a:lnTo>
                  <a:lnTo>
                    <a:pt x="533" y="651"/>
                  </a:lnTo>
                  <a:lnTo>
                    <a:pt x="533" y="613"/>
                  </a:lnTo>
                  <a:lnTo>
                    <a:pt x="508" y="613"/>
                  </a:lnTo>
                  <a:lnTo>
                    <a:pt x="508" y="626"/>
                  </a:lnTo>
                  <a:lnTo>
                    <a:pt x="495" y="638"/>
                  </a:lnTo>
                  <a:lnTo>
                    <a:pt x="483" y="663"/>
                  </a:lnTo>
                  <a:lnTo>
                    <a:pt x="483" y="688"/>
                  </a:lnTo>
                  <a:lnTo>
                    <a:pt x="458" y="726"/>
                  </a:lnTo>
                  <a:lnTo>
                    <a:pt x="446" y="751"/>
                  </a:lnTo>
                  <a:lnTo>
                    <a:pt x="421" y="763"/>
                  </a:lnTo>
                  <a:lnTo>
                    <a:pt x="384" y="763"/>
                  </a:lnTo>
                  <a:lnTo>
                    <a:pt x="372" y="751"/>
                  </a:lnTo>
                  <a:lnTo>
                    <a:pt x="359" y="726"/>
                  </a:lnTo>
                  <a:lnTo>
                    <a:pt x="359" y="676"/>
                  </a:lnTo>
                  <a:lnTo>
                    <a:pt x="372" y="663"/>
                  </a:lnTo>
                  <a:lnTo>
                    <a:pt x="372" y="588"/>
                  </a:lnTo>
                  <a:lnTo>
                    <a:pt x="322" y="538"/>
                  </a:lnTo>
                  <a:lnTo>
                    <a:pt x="272" y="513"/>
                  </a:lnTo>
                  <a:lnTo>
                    <a:pt x="235" y="513"/>
                  </a:lnTo>
                  <a:lnTo>
                    <a:pt x="210" y="500"/>
                  </a:lnTo>
                  <a:lnTo>
                    <a:pt x="186" y="500"/>
                  </a:lnTo>
                  <a:lnTo>
                    <a:pt x="210" y="488"/>
                  </a:lnTo>
                  <a:lnTo>
                    <a:pt x="248" y="463"/>
                  </a:lnTo>
                  <a:lnTo>
                    <a:pt x="272" y="450"/>
                  </a:lnTo>
                  <a:lnTo>
                    <a:pt x="285" y="425"/>
                  </a:lnTo>
                  <a:lnTo>
                    <a:pt x="322" y="388"/>
                  </a:lnTo>
                  <a:lnTo>
                    <a:pt x="372" y="350"/>
                  </a:lnTo>
                  <a:lnTo>
                    <a:pt x="409" y="325"/>
                  </a:lnTo>
                  <a:lnTo>
                    <a:pt x="483" y="325"/>
                  </a:lnTo>
                  <a:lnTo>
                    <a:pt x="495" y="338"/>
                  </a:lnTo>
                  <a:lnTo>
                    <a:pt x="471" y="350"/>
                  </a:lnTo>
                  <a:lnTo>
                    <a:pt x="446" y="375"/>
                  </a:lnTo>
                  <a:lnTo>
                    <a:pt x="446" y="388"/>
                  </a:lnTo>
                  <a:lnTo>
                    <a:pt x="433" y="400"/>
                  </a:lnTo>
                  <a:lnTo>
                    <a:pt x="446" y="425"/>
                  </a:lnTo>
                  <a:lnTo>
                    <a:pt x="458" y="438"/>
                  </a:lnTo>
                  <a:lnTo>
                    <a:pt x="508" y="438"/>
                  </a:lnTo>
                  <a:lnTo>
                    <a:pt x="533" y="425"/>
                  </a:lnTo>
                  <a:lnTo>
                    <a:pt x="545" y="400"/>
                  </a:lnTo>
                  <a:lnTo>
                    <a:pt x="545" y="350"/>
                  </a:lnTo>
                  <a:lnTo>
                    <a:pt x="533" y="325"/>
                  </a:lnTo>
                  <a:lnTo>
                    <a:pt x="520" y="313"/>
                  </a:lnTo>
                  <a:lnTo>
                    <a:pt x="495" y="300"/>
                  </a:lnTo>
                  <a:lnTo>
                    <a:pt x="458" y="288"/>
                  </a:lnTo>
                  <a:lnTo>
                    <a:pt x="409" y="300"/>
                  </a:lnTo>
                  <a:lnTo>
                    <a:pt x="372" y="325"/>
                  </a:lnTo>
                  <a:lnTo>
                    <a:pt x="322" y="350"/>
                  </a:lnTo>
                  <a:lnTo>
                    <a:pt x="285" y="388"/>
                  </a:lnTo>
                  <a:lnTo>
                    <a:pt x="235" y="425"/>
                  </a:lnTo>
                  <a:lnTo>
                    <a:pt x="198" y="463"/>
                  </a:lnTo>
                  <a:lnTo>
                    <a:pt x="148" y="488"/>
                  </a:lnTo>
                  <a:lnTo>
                    <a:pt x="260" y="37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95" name="Freeform 51"/>
            <p:cNvSpPr>
              <a:spLocks noEditPoints="1"/>
            </p:cNvSpPr>
            <p:nvPr/>
          </p:nvSpPr>
          <p:spPr bwMode="auto">
            <a:xfrm>
              <a:off x="30852" y="6058"/>
              <a:ext cx="619" cy="1164"/>
            </a:xfrm>
            <a:custGeom>
              <a:avLst/>
              <a:gdLst/>
              <a:ahLst/>
              <a:cxnLst>
                <a:cxn ang="0">
                  <a:pos x="12" y="988"/>
                </a:cxn>
                <a:cxn ang="0">
                  <a:pos x="12" y="1013"/>
                </a:cxn>
                <a:cxn ang="0">
                  <a:pos x="136" y="913"/>
                </a:cxn>
                <a:cxn ang="0">
                  <a:pos x="248" y="1139"/>
                </a:cxn>
                <a:cxn ang="0">
                  <a:pos x="384" y="1151"/>
                </a:cxn>
                <a:cxn ang="0">
                  <a:pos x="471" y="1101"/>
                </a:cxn>
                <a:cxn ang="0">
                  <a:pos x="533" y="1051"/>
                </a:cxn>
                <a:cxn ang="0">
                  <a:pos x="570" y="1001"/>
                </a:cxn>
                <a:cxn ang="0">
                  <a:pos x="557" y="988"/>
                </a:cxn>
                <a:cxn ang="0">
                  <a:pos x="545" y="988"/>
                </a:cxn>
                <a:cxn ang="0">
                  <a:pos x="446" y="1076"/>
                </a:cxn>
                <a:cxn ang="0">
                  <a:pos x="322" y="1126"/>
                </a:cxn>
                <a:cxn ang="0">
                  <a:pos x="235" y="1026"/>
                </a:cxn>
                <a:cxn ang="0">
                  <a:pos x="223" y="851"/>
                </a:cxn>
                <a:cxn ang="0">
                  <a:pos x="235" y="813"/>
                </a:cxn>
                <a:cxn ang="0">
                  <a:pos x="384" y="650"/>
                </a:cxn>
                <a:cxn ang="0">
                  <a:pos x="582" y="312"/>
                </a:cxn>
                <a:cxn ang="0">
                  <a:pos x="619" y="62"/>
                </a:cxn>
                <a:cxn ang="0">
                  <a:pos x="595" y="25"/>
                </a:cxn>
                <a:cxn ang="0">
                  <a:pos x="533" y="0"/>
                </a:cxn>
                <a:cxn ang="0">
                  <a:pos x="384" y="100"/>
                </a:cxn>
                <a:cxn ang="0">
                  <a:pos x="285" y="262"/>
                </a:cxn>
                <a:cxn ang="0">
                  <a:pos x="173" y="575"/>
                </a:cxn>
                <a:cxn ang="0">
                  <a:pos x="12" y="976"/>
                </a:cxn>
                <a:cxn ang="0">
                  <a:pos x="272" y="600"/>
                </a:cxn>
                <a:cxn ang="0">
                  <a:pos x="347" y="312"/>
                </a:cxn>
                <a:cxn ang="0">
                  <a:pos x="458" y="100"/>
                </a:cxn>
                <a:cxn ang="0">
                  <a:pos x="508" y="50"/>
                </a:cxn>
                <a:cxn ang="0">
                  <a:pos x="557" y="37"/>
                </a:cxn>
                <a:cxn ang="0">
                  <a:pos x="582" y="75"/>
                </a:cxn>
                <a:cxn ang="0">
                  <a:pos x="557" y="287"/>
                </a:cxn>
                <a:cxn ang="0">
                  <a:pos x="396" y="575"/>
                </a:cxn>
                <a:cxn ang="0">
                  <a:pos x="235" y="751"/>
                </a:cxn>
              </a:cxnLst>
              <a:rect l="0" t="0" r="r" b="b"/>
              <a:pathLst>
                <a:path w="619" h="1164">
                  <a:moveTo>
                    <a:pt x="12" y="976"/>
                  </a:moveTo>
                  <a:lnTo>
                    <a:pt x="12" y="988"/>
                  </a:lnTo>
                  <a:lnTo>
                    <a:pt x="0" y="1001"/>
                  </a:lnTo>
                  <a:lnTo>
                    <a:pt x="12" y="1013"/>
                  </a:lnTo>
                  <a:lnTo>
                    <a:pt x="37" y="1013"/>
                  </a:lnTo>
                  <a:lnTo>
                    <a:pt x="136" y="913"/>
                  </a:lnTo>
                  <a:lnTo>
                    <a:pt x="186" y="1088"/>
                  </a:lnTo>
                  <a:lnTo>
                    <a:pt x="248" y="1139"/>
                  </a:lnTo>
                  <a:lnTo>
                    <a:pt x="322" y="1164"/>
                  </a:lnTo>
                  <a:lnTo>
                    <a:pt x="384" y="1151"/>
                  </a:lnTo>
                  <a:lnTo>
                    <a:pt x="433" y="1126"/>
                  </a:lnTo>
                  <a:lnTo>
                    <a:pt x="471" y="1101"/>
                  </a:lnTo>
                  <a:lnTo>
                    <a:pt x="508" y="1063"/>
                  </a:lnTo>
                  <a:lnTo>
                    <a:pt x="533" y="1051"/>
                  </a:lnTo>
                  <a:lnTo>
                    <a:pt x="545" y="1026"/>
                  </a:lnTo>
                  <a:lnTo>
                    <a:pt x="570" y="1001"/>
                  </a:lnTo>
                  <a:lnTo>
                    <a:pt x="570" y="988"/>
                  </a:lnTo>
                  <a:lnTo>
                    <a:pt x="557" y="988"/>
                  </a:lnTo>
                  <a:lnTo>
                    <a:pt x="545" y="976"/>
                  </a:lnTo>
                  <a:lnTo>
                    <a:pt x="545" y="988"/>
                  </a:lnTo>
                  <a:lnTo>
                    <a:pt x="533" y="1001"/>
                  </a:lnTo>
                  <a:lnTo>
                    <a:pt x="446" y="1076"/>
                  </a:lnTo>
                  <a:lnTo>
                    <a:pt x="372" y="1113"/>
                  </a:lnTo>
                  <a:lnTo>
                    <a:pt x="322" y="1126"/>
                  </a:lnTo>
                  <a:lnTo>
                    <a:pt x="260" y="1101"/>
                  </a:lnTo>
                  <a:lnTo>
                    <a:pt x="235" y="1026"/>
                  </a:lnTo>
                  <a:lnTo>
                    <a:pt x="223" y="913"/>
                  </a:lnTo>
                  <a:lnTo>
                    <a:pt x="223" y="851"/>
                  </a:lnTo>
                  <a:lnTo>
                    <a:pt x="235" y="838"/>
                  </a:lnTo>
                  <a:lnTo>
                    <a:pt x="235" y="813"/>
                  </a:lnTo>
                  <a:lnTo>
                    <a:pt x="272" y="776"/>
                  </a:lnTo>
                  <a:lnTo>
                    <a:pt x="384" y="650"/>
                  </a:lnTo>
                  <a:lnTo>
                    <a:pt x="495" y="500"/>
                  </a:lnTo>
                  <a:lnTo>
                    <a:pt x="582" y="312"/>
                  </a:lnTo>
                  <a:lnTo>
                    <a:pt x="619" y="125"/>
                  </a:lnTo>
                  <a:lnTo>
                    <a:pt x="619" y="62"/>
                  </a:lnTo>
                  <a:lnTo>
                    <a:pt x="607" y="37"/>
                  </a:lnTo>
                  <a:lnTo>
                    <a:pt x="595" y="25"/>
                  </a:lnTo>
                  <a:lnTo>
                    <a:pt x="570" y="12"/>
                  </a:lnTo>
                  <a:lnTo>
                    <a:pt x="533" y="0"/>
                  </a:lnTo>
                  <a:lnTo>
                    <a:pt x="458" y="25"/>
                  </a:lnTo>
                  <a:lnTo>
                    <a:pt x="384" y="100"/>
                  </a:lnTo>
                  <a:lnTo>
                    <a:pt x="322" y="187"/>
                  </a:lnTo>
                  <a:lnTo>
                    <a:pt x="285" y="262"/>
                  </a:lnTo>
                  <a:lnTo>
                    <a:pt x="260" y="300"/>
                  </a:lnTo>
                  <a:lnTo>
                    <a:pt x="173" y="575"/>
                  </a:lnTo>
                  <a:lnTo>
                    <a:pt x="136" y="863"/>
                  </a:lnTo>
                  <a:lnTo>
                    <a:pt x="12" y="976"/>
                  </a:lnTo>
                  <a:close/>
                  <a:moveTo>
                    <a:pt x="235" y="751"/>
                  </a:moveTo>
                  <a:lnTo>
                    <a:pt x="272" y="600"/>
                  </a:lnTo>
                  <a:lnTo>
                    <a:pt x="310" y="463"/>
                  </a:lnTo>
                  <a:lnTo>
                    <a:pt x="347" y="312"/>
                  </a:lnTo>
                  <a:lnTo>
                    <a:pt x="433" y="137"/>
                  </a:lnTo>
                  <a:lnTo>
                    <a:pt x="458" y="100"/>
                  </a:lnTo>
                  <a:lnTo>
                    <a:pt x="471" y="62"/>
                  </a:lnTo>
                  <a:lnTo>
                    <a:pt x="508" y="50"/>
                  </a:lnTo>
                  <a:lnTo>
                    <a:pt x="533" y="37"/>
                  </a:lnTo>
                  <a:lnTo>
                    <a:pt x="557" y="37"/>
                  </a:lnTo>
                  <a:lnTo>
                    <a:pt x="570" y="50"/>
                  </a:lnTo>
                  <a:lnTo>
                    <a:pt x="582" y="75"/>
                  </a:lnTo>
                  <a:lnTo>
                    <a:pt x="582" y="125"/>
                  </a:lnTo>
                  <a:lnTo>
                    <a:pt x="557" y="287"/>
                  </a:lnTo>
                  <a:lnTo>
                    <a:pt x="483" y="438"/>
                  </a:lnTo>
                  <a:lnTo>
                    <a:pt x="396" y="575"/>
                  </a:lnTo>
                  <a:lnTo>
                    <a:pt x="310" y="688"/>
                  </a:lnTo>
                  <a:lnTo>
                    <a:pt x="235" y="75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96" name="Freeform 52"/>
            <p:cNvSpPr>
              <a:spLocks noEditPoints="1"/>
            </p:cNvSpPr>
            <p:nvPr/>
          </p:nvSpPr>
          <p:spPr bwMode="auto">
            <a:xfrm>
              <a:off x="31509" y="6683"/>
              <a:ext cx="496" cy="977"/>
            </a:xfrm>
            <a:custGeom>
              <a:avLst/>
              <a:gdLst/>
              <a:ahLst/>
              <a:cxnLst>
                <a:cxn ang="0">
                  <a:pos x="496" y="50"/>
                </a:cxn>
                <a:cxn ang="0">
                  <a:pos x="496" y="38"/>
                </a:cxn>
                <a:cxn ang="0">
                  <a:pos x="483" y="13"/>
                </a:cxn>
                <a:cxn ang="0">
                  <a:pos x="471" y="0"/>
                </a:cxn>
                <a:cxn ang="0">
                  <a:pos x="446" y="0"/>
                </a:cxn>
                <a:cxn ang="0">
                  <a:pos x="421" y="13"/>
                </a:cxn>
                <a:cxn ang="0">
                  <a:pos x="396" y="38"/>
                </a:cxn>
                <a:cxn ang="0">
                  <a:pos x="384" y="63"/>
                </a:cxn>
                <a:cxn ang="0">
                  <a:pos x="384" y="75"/>
                </a:cxn>
                <a:cxn ang="0">
                  <a:pos x="409" y="100"/>
                </a:cxn>
                <a:cxn ang="0">
                  <a:pos x="434" y="113"/>
                </a:cxn>
                <a:cxn ang="0">
                  <a:pos x="458" y="100"/>
                </a:cxn>
                <a:cxn ang="0">
                  <a:pos x="483" y="75"/>
                </a:cxn>
                <a:cxn ang="0">
                  <a:pos x="496" y="50"/>
                </a:cxn>
                <a:cxn ang="0">
                  <a:pos x="248" y="801"/>
                </a:cxn>
                <a:cxn ang="0">
                  <a:pos x="235" y="851"/>
                </a:cxn>
                <a:cxn ang="0">
                  <a:pos x="186" y="927"/>
                </a:cxn>
                <a:cxn ang="0">
                  <a:pos x="111" y="952"/>
                </a:cxn>
                <a:cxn ang="0">
                  <a:pos x="74" y="939"/>
                </a:cxn>
                <a:cxn ang="0">
                  <a:pos x="99" y="927"/>
                </a:cxn>
                <a:cxn ang="0">
                  <a:pos x="99" y="902"/>
                </a:cxn>
                <a:cxn ang="0">
                  <a:pos x="111" y="889"/>
                </a:cxn>
                <a:cxn ang="0">
                  <a:pos x="99" y="864"/>
                </a:cxn>
                <a:cxn ang="0">
                  <a:pos x="86" y="851"/>
                </a:cxn>
                <a:cxn ang="0">
                  <a:pos x="62" y="839"/>
                </a:cxn>
                <a:cxn ang="0">
                  <a:pos x="37" y="851"/>
                </a:cxn>
                <a:cxn ang="0">
                  <a:pos x="12" y="876"/>
                </a:cxn>
                <a:cxn ang="0">
                  <a:pos x="0" y="914"/>
                </a:cxn>
                <a:cxn ang="0">
                  <a:pos x="24" y="964"/>
                </a:cxn>
                <a:cxn ang="0">
                  <a:pos x="62" y="977"/>
                </a:cxn>
                <a:cxn ang="0">
                  <a:pos x="173" y="977"/>
                </a:cxn>
                <a:cxn ang="0">
                  <a:pos x="235" y="939"/>
                </a:cxn>
                <a:cxn ang="0">
                  <a:pos x="297" y="889"/>
                </a:cxn>
                <a:cxn ang="0">
                  <a:pos x="347" y="801"/>
                </a:cxn>
                <a:cxn ang="0">
                  <a:pos x="446" y="401"/>
                </a:cxn>
                <a:cxn ang="0">
                  <a:pos x="446" y="326"/>
                </a:cxn>
                <a:cxn ang="0">
                  <a:pos x="396" y="276"/>
                </a:cxn>
                <a:cxn ang="0">
                  <a:pos x="372" y="263"/>
                </a:cxn>
                <a:cxn ang="0">
                  <a:pos x="334" y="251"/>
                </a:cxn>
                <a:cxn ang="0">
                  <a:pos x="248" y="276"/>
                </a:cxn>
                <a:cxn ang="0">
                  <a:pos x="186" y="338"/>
                </a:cxn>
                <a:cxn ang="0">
                  <a:pos x="148" y="388"/>
                </a:cxn>
                <a:cxn ang="0">
                  <a:pos x="136" y="426"/>
                </a:cxn>
                <a:cxn ang="0">
                  <a:pos x="136" y="438"/>
                </a:cxn>
                <a:cxn ang="0">
                  <a:pos x="173" y="438"/>
                </a:cxn>
                <a:cxn ang="0">
                  <a:pos x="173" y="426"/>
                </a:cxn>
                <a:cxn ang="0">
                  <a:pos x="248" y="313"/>
                </a:cxn>
                <a:cxn ang="0">
                  <a:pos x="285" y="288"/>
                </a:cxn>
                <a:cxn ang="0">
                  <a:pos x="347" y="288"/>
                </a:cxn>
                <a:cxn ang="0">
                  <a:pos x="359" y="301"/>
                </a:cxn>
                <a:cxn ang="0">
                  <a:pos x="359" y="376"/>
                </a:cxn>
                <a:cxn ang="0">
                  <a:pos x="248" y="801"/>
                </a:cxn>
              </a:cxnLst>
              <a:rect l="0" t="0" r="r" b="b"/>
              <a:pathLst>
                <a:path w="496" h="977">
                  <a:moveTo>
                    <a:pt x="496" y="50"/>
                  </a:moveTo>
                  <a:lnTo>
                    <a:pt x="496" y="38"/>
                  </a:lnTo>
                  <a:lnTo>
                    <a:pt x="483" y="13"/>
                  </a:lnTo>
                  <a:lnTo>
                    <a:pt x="471" y="0"/>
                  </a:lnTo>
                  <a:lnTo>
                    <a:pt x="446" y="0"/>
                  </a:lnTo>
                  <a:lnTo>
                    <a:pt x="421" y="13"/>
                  </a:lnTo>
                  <a:lnTo>
                    <a:pt x="396" y="38"/>
                  </a:lnTo>
                  <a:lnTo>
                    <a:pt x="384" y="63"/>
                  </a:lnTo>
                  <a:lnTo>
                    <a:pt x="384" y="75"/>
                  </a:lnTo>
                  <a:lnTo>
                    <a:pt x="409" y="100"/>
                  </a:lnTo>
                  <a:lnTo>
                    <a:pt x="434" y="113"/>
                  </a:lnTo>
                  <a:lnTo>
                    <a:pt x="458" y="100"/>
                  </a:lnTo>
                  <a:lnTo>
                    <a:pt x="483" y="75"/>
                  </a:lnTo>
                  <a:lnTo>
                    <a:pt x="496" y="50"/>
                  </a:lnTo>
                  <a:close/>
                  <a:moveTo>
                    <a:pt x="248" y="801"/>
                  </a:moveTo>
                  <a:lnTo>
                    <a:pt x="235" y="851"/>
                  </a:lnTo>
                  <a:lnTo>
                    <a:pt x="186" y="927"/>
                  </a:lnTo>
                  <a:lnTo>
                    <a:pt x="111" y="952"/>
                  </a:lnTo>
                  <a:lnTo>
                    <a:pt x="74" y="939"/>
                  </a:lnTo>
                  <a:lnTo>
                    <a:pt x="99" y="927"/>
                  </a:lnTo>
                  <a:lnTo>
                    <a:pt x="99" y="902"/>
                  </a:lnTo>
                  <a:lnTo>
                    <a:pt x="111" y="889"/>
                  </a:lnTo>
                  <a:lnTo>
                    <a:pt x="99" y="864"/>
                  </a:lnTo>
                  <a:lnTo>
                    <a:pt x="86" y="851"/>
                  </a:lnTo>
                  <a:lnTo>
                    <a:pt x="62" y="839"/>
                  </a:lnTo>
                  <a:lnTo>
                    <a:pt x="37" y="851"/>
                  </a:lnTo>
                  <a:lnTo>
                    <a:pt x="12" y="876"/>
                  </a:lnTo>
                  <a:lnTo>
                    <a:pt x="0" y="914"/>
                  </a:lnTo>
                  <a:lnTo>
                    <a:pt x="24" y="964"/>
                  </a:lnTo>
                  <a:lnTo>
                    <a:pt x="62" y="977"/>
                  </a:lnTo>
                  <a:lnTo>
                    <a:pt x="173" y="977"/>
                  </a:lnTo>
                  <a:lnTo>
                    <a:pt x="235" y="939"/>
                  </a:lnTo>
                  <a:lnTo>
                    <a:pt x="297" y="889"/>
                  </a:lnTo>
                  <a:lnTo>
                    <a:pt x="347" y="801"/>
                  </a:lnTo>
                  <a:lnTo>
                    <a:pt x="446" y="401"/>
                  </a:lnTo>
                  <a:lnTo>
                    <a:pt x="446" y="326"/>
                  </a:lnTo>
                  <a:lnTo>
                    <a:pt x="396" y="276"/>
                  </a:lnTo>
                  <a:lnTo>
                    <a:pt x="372" y="263"/>
                  </a:lnTo>
                  <a:lnTo>
                    <a:pt x="334" y="251"/>
                  </a:lnTo>
                  <a:lnTo>
                    <a:pt x="248" y="276"/>
                  </a:lnTo>
                  <a:lnTo>
                    <a:pt x="186" y="338"/>
                  </a:lnTo>
                  <a:lnTo>
                    <a:pt x="148" y="388"/>
                  </a:lnTo>
                  <a:lnTo>
                    <a:pt x="136" y="426"/>
                  </a:lnTo>
                  <a:lnTo>
                    <a:pt x="136" y="438"/>
                  </a:lnTo>
                  <a:lnTo>
                    <a:pt x="173" y="438"/>
                  </a:lnTo>
                  <a:lnTo>
                    <a:pt x="173" y="426"/>
                  </a:lnTo>
                  <a:lnTo>
                    <a:pt x="248" y="313"/>
                  </a:lnTo>
                  <a:lnTo>
                    <a:pt x="285" y="288"/>
                  </a:lnTo>
                  <a:lnTo>
                    <a:pt x="347" y="288"/>
                  </a:lnTo>
                  <a:lnTo>
                    <a:pt x="359" y="301"/>
                  </a:lnTo>
                  <a:lnTo>
                    <a:pt x="359" y="376"/>
                  </a:lnTo>
                  <a:lnTo>
                    <a:pt x="248" y="80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98" name="Freeform 54"/>
            <p:cNvSpPr>
              <a:spLocks noEditPoints="1"/>
            </p:cNvSpPr>
            <p:nvPr/>
          </p:nvSpPr>
          <p:spPr bwMode="auto">
            <a:xfrm>
              <a:off x="34447" y="6471"/>
              <a:ext cx="706" cy="738"/>
            </a:xfrm>
            <a:custGeom>
              <a:avLst/>
              <a:gdLst/>
              <a:ahLst/>
              <a:cxnLst>
                <a:cxn ang="0">
                  <a:pos x="706" y="375"/>
                </a:cxn>
                <a:cxn ang="0">
                  <a:pos x="681" y="237"/>
                </a:cxn>
                <a:cxn ang="0">
                  <a:pos x="595" y="112"/>
                </a:cxn>
                <a:cxn ang="0">
                  <a:pos x="483" y="37"/>
                </a:cxn>
                <a:cxn ang="0">
                  <a:pos x="347" y="0"/>
                </a:cxn>
                <a:cxn ang="0">
                  <a:pos x="210" y="37"/>
                </a:cxn>
                <a:cxn ang="0">
                  <a:pos x="99" y="112"/>
                </a:cxn>
                <a:cxn ang="0">
                  <a:pos x="24" y="237"/>
                </a:cxn>
                <a:cxn ang="0">
                  <a:pos x="0" y="375"/>
                </a:cxn>
                <a:cxn ang="0">
                  <a:pos x="24" y="525"/>
                </a:cxn>
                <a:cxn ang="0">
                  <a:pos x="99" y="638"/>
                </a:cxn>
                <a:cxn ang="0">
                  <a:pos x="210" y="713"/>
                </a:cxn>
                <a:cxn ang="0">
                  <a:pos x="347" y="738"/>
                </a:cxn>
                <a:cxn ang="0">
                  <a:pos x="483" y="713"/>
                </a:cxn>
                <a:cxn ang="0">
                  <a:pos x="595" y="638"/>
                </a:cxn>
                <a:cxn ang="0">
                  <a:pos x="669" y="525"/>
                </a:cxn>
                <a:cxn ang="0">
                  <a:pos x="706" y="375"/>
                </a:cxn>
                <a:cxn ang="0">
                  <a:pos x="347" y="700"/>
                </a:cxn>
                <a:cxn ang="0">
                  <a:pos x="310" y="700"/>
                </a:cxn>
                <a:cxn ang="0">
                  <a:pos x="272" y="688"/>
                </a:cxn>
                <a:cxn ang="0">
                  <a:pos x="198" y="638"/>
                </a:cxn>
                <a:cxn ang="0">
                  <a:pos x="173" y="600"/>
                </a:cxn>
                <a:cxn ang="0">
                  <a:pos x="136" y="513"/>
                </a:cxn>
                <a:cxn ang="0">
                  <a:pos x="124" y="438"/>
                </a:cxn>
                <a:cxn ang="0">
                  <a:pos x="124" y="363"/>
                </a:cxn>
                <a:cxn ang="0">
                  <a:pos x="136" y="262"/>
                </a:cxn>
                <a:cxn ang="0">
                  <a:pos x="161" y="150"/>
                </a:cxn>
                <a:cxn ang="0">
                  <a:pos x="235" y="75"/>
                </a:cxn>
                <a:cxn ang="0">
                  <a:pos x="272" y="50"/>
                </a:cxn>
                <a:cxn ang="0">
                  <a:pos x="310" y="37"/>
                </a:cxn>
                <a:cxn ang="0">
                  <a:pos x="347" y="37"/>
                </a:cxn>
                <a:cxn ang="0">
                  <a:pos x="446" y="62"/>
                </a:cxn>
                <a:cxn ang="0">
                  <a:pos x="496" y="100"/>
                </a:cxn>
                <a:cxn ang="0">
                  <a:pos x="533" y="137"/>
                </a:cxn>
                <a:cxn ang="0">
                  <a:pos x="570" y="262"/>
                </a:cxn>
                <a:cxn ang="0">
                  <a:pos x="570" y="475"/>
                </a:cxn>
                <a:cxn ang="0">
                  <a:pos x="533" y="588"/>
                </a:cxn>
                <a:cxn ang="0">
                  <a:pos x="496" y="638"/>
                </a:cxn>
                <a:cxn ang="0">
                  <a:pos x="458" y="675"/>
                </a:cxn>
                <a:cxn ang="0">
                  <a:pos x="409" y="700"/>
                </a:cxn>
                <a:cxn ang="0">
                  <a:pos x="347" y="700"/>
                </a:cxn>
              </a:cxnLst>
              <a:rect l="0" t="0" r="r" b="b"/>
              <a:pathLst>
                <a:path w="706" h="738">
                  <a:moveTo>
                    <a:pt x="706" y="375"/>
                  </a:moveTo>
                  <a:lnTo>
                    <a:pt x="681" y="237"/>
                  </a:lnTo>
                  <a:lnTo>
                    <a:pt x="595" y="112"/>
                  </a:lnTo>
                  <a:lnTo>
                    <a:pt x="483" y="37"/>
                  </a:lnTo>
                  <a:lnTo>
                    <a:pt x="347" y="0"/>
                  </a:lnTo>
                  <a:lnTo>
                    <a:pt x="210" y="37"/>
                  </a:lnTo>
                  <a:lnTo>
                    <a:pt x="99" y="112"/>
                  </a:lnTo>
                  <a:lnTo>
                    <a:pt x="24" y="237"/>
                  </a:lnTo>
                  <a:lnTo>
                    <a:pt x="0" y="375"/>
                  </a:lnTo>
                  <a:lnTo>
                    <a:pt x="24" y="525"/>
                  </a:lnTo>
                  <a:lnTo>
                    <a:pt x="99" y="638"/>
                  </a:lnTo>
                  <a:lnTo>
                    <a:pt x="210" y="713"/>
                  </a:lnTo>
                  <a:lnTo>
                    <a:pt x="347" y="738"/>
                  </a:lnTo>
                  <a:lnTo>
                    <a:pt x="483" y="713"/>
                  </a:lnTo>
                  <a:lnTo>
                    <a:pt x="595" y="638"/>
                  </a:lnTo>
                  <a:lnTo>
                    <a:pt x="669" y="525"/>
                  </a:lnTo>
                  <a:lnTo>
                    <a:pt x="706" y="375"/>
                  </a:lnTo>
                  <a:close/>
                  <a:moveTo>
                    <a:pt x="347" y="700"/>
                  </a:moveTo>
                  <a:lnTo>
                    <a:pt x="310" y="700"/>
                  </a:lnTo>
                  <a:lnTo>
                    <a:pt x="272" y="688"/>
                  </a:lnTo>
                  <a:lnTo>
                    <a:pt x="198" y="638"/>
                  </a:lnTo>
                  <a:lnTo>
                    <a:pt x="173" y="600"/>
                  </a:lnTo>
                  <a:lnTo>
                    <a:pt x="136" y="513"/>
                  </a:lnTo>
                  <a:lnTo>
                    <a:pt x="124" y="438"/>
                  </a:lnTo>
                  <a:lnTo>
                    <a:pt x="124" y="363"/>
                  </a:lnTo>
                  <a:lnTo>
                    <a:pt x="136" y="262"/>
                  </a:lnTo>
                  <a:lnTo>
                    <a:pt x="161" y="150"/>
                  </a:lnTo>
                  <a:lnTo>
                    <a:pt x="235" y="75"/>
                  </a:lnTo>
                  <a:lnTo>
                    <a:pt x="272" y="50"/>
                  </a:lnTo>
                  <a:lnTo>
                    <a:pt x="310" y="37"/>
                  </a:lnTo>
                  <a:lnTo>
                    <a:pt x="347" y="37"/>
                  </a:lnTo>
                  <a:lnTo>
                    <a:pt x="446" y="62"/>
                  </a:lnTo>
                  <a:lnTo>
                    <a:pt x="496" y="100"/>
                  </a:lnTo>
                  <a:lnTo>
                    <a:pt x="533" y="137"/>
                  </a:lnTo>
                  <a:lnTo>
                    <a:pt x="570" y="262"/>
                  </a:lnTo>
                  <a:lnTo>
                    <a:pt x="570" y="475"/>
                  </a:lnTo>
                  <a:lnTo>
                    <a:pt x="533" y="588"/>
                  </a:lnTo>
                  <a:lnTo>
                    <a:pt x="496" y="638"/>
                  </a:lnTo>
                  <a:lnTo>
                    <a:pt x="458" y="675"/>
                  </a:lnTo>
                  <a:lnTo>
                    <a:pt x="409" y="700"/>
                  </a:lnTo>
                  <a:lnTo>
                    <a:pt x="347" y="70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399" name="Freeform 55"/>
            <p:cNvSpPr>
              <a:spLocks/>
            </p:cNvSpPr>
            <p:nvPr/>
          </p:nvSpPr>
          <p:spPr bwMode="auto">
            <a:xfrm>
              <a:off x="35228" y="6208"/>
              <a:ext cx="495" cy="1001"/>
            </a:xfrm>
            <a:custGeom>
              <a:avLst/>
              <a:gdLst/>
              <a:ahLst/>
              <a:cxnLst>
                <a:cxn ang="0">
                  <a:pos x="248" y="338"/>
                </a:cxn>
                <a:cxn ang="0">
                  <a:pos x="471" y="338"/>
                </a:cxn>
                <a:cxn ang="0">
                  <a:pos x="471" y="288"/>
                </a:cxn>
                <a:cxn ang="0">
                  <a:pos x="248" y="288"/>
                </a:cxn>
                <a:cxn ang="0">
                  <a:pos x="248" y="0"/>
                </a:cxn>
                <a:cxn ang="0">
                  <a:pos x="210" y="0"/>
                </a:cxn>
                <a:cxn ang="0">
                  <a:pos x="198" y="75"/>
                </a:cxn>
                <a:cxn ang="0">
                  <a:pos x="173" y="162"/>
                </a:cxn>
                <a:cxn ang="0">
                  <a:pos x="136" y="238"/>
                </a:cxn>
                <a:cxn ang="0">
                  <a:pos x="74" y="288"/>
                </a:cxn>
                <a:cxn ang="0">
                  <a:pos x="0" y="313"/>
                </a:cxn>
                <a:cxn ang="0">
                  <a:pos x="0" y="338"/>
                </a:cxn>
                <a:cxn ang="0">
                  <a:pos x="136" y="338"/>
                </a:cxn>
                <a:cxn ang="0">
                  <a:pos x="136" y="788"/>
                </a:cxn>
                <a:cxn ang="0">
                  <a:pos x="148" y="888"/>
                </a:cxn>
                <a:cxn ang="0">
                  <a:pos x="186" y="951"/>
                </a:cxn>
                <a:cxn ang="0">
                  <a:pos x="248" y="989"/>
                </a:cxn>
                <a:cxn ang="0">
                  <a:pos x="297" y="1001"/>
                </a:cxn>
                <a:cxn ang="0">
                  <a:pos x="347" y="1001"/>
                </a:cxn>
                <a:cxn ang="0">
                  <a:pos x="421" y="989"/>
                </a:cxn>
                <a:cxn ang="0">
                  <a:pos x="458" y="938"/>
                </a:cxn>
                <a:cxn ang="0">
                  <a:pos x="495" y="863"/>
                </a:cxn>
                <a:cxn ang="0">
                  <a:pos x="495" y="701"/>
                </a:cxn>
                <a:cxn ang="0">
                  <a:pos x="458" y="701"/>
                </a:cxn>
                <a:cxn ang="0">
                  <a:pos x="458" y="851"/>
                </a:cxn>
                <a:cxn ang="0">
                  <a:pos x="434" y="901"/>
                </a:cxn>
                <a:cxn ang="0">
                  <a:pos x="421" y="938"/>
                </a:cxn>
                <a:cxn ang="0">
                  <a:pos x="384" y="963"/>
                </a:cxn>
                <a:cxn ang="0">
                  <a:pos x="310" y="963"/>
                </a:cxn>
                <a:cxn ang="0">
                  <a:pos x="285" y="938"/>
                </a:cxn>
                <a:cxn ang="0">
                  <a:pos x="248" y="863"/>
                </a:cxn>
                <a:cxn ang="0">
                  <a:pos x="248" y="788"/>
                </a:cxn>
                <a:cxn ang="0">
                  <a:pos x="248" y="338"/>
                </a:cxn>
              </a:cxnLst>
              <a:rect l="0" t="0" r="r" b="b"/>
              <a:pathLst>
                <a:path w="495" h="1001">
                  <a:moveTo>
                    <a:pt x="248" y="338"/>
                  </a:moveTo>
                  <a:lnTo>
                    <a:pt x="471" y="338"/>
                  </a:lnTo>
                  <a:lnTo>
                    <a:pt x="471" y="288"/>
                  </a:lnTo>
                  <a:lnTo>
                    <a:pt x="248" y="288"/>
                  </a:lnTo>
                  <a:lnTo>
                    <a:pt x="248" y="0"/>
                  </a:lnTo>
                  <a:lnTo>
                    <a:pt x="210" y="0"/>
                  </a:lnTo>
                  <a:lnTo>
                    <a:pt x="198" y="75"/>
                  </a:lnTo>
                  <a:lnTo>
                    <a:pt x="173" y="162"/>
                  </a:lnTo>
                  <a:lnTo>
                    <a:pt x="136" y="238"/>
                  </a:lnTo>
                  <a:lnTo>
                    <a:pt x="74" y="288"/>
                  </a:lnTo>
                  <a:lnTo>
                    <a:pt x="0" y="313"/>
                  </a:lnTo>
                  <a:lnTo>
                    <a:pt x="0" y="338"/>
                  </a:lnTo>
                  <a:lnTo>
                    <a:pt x="136" y="338"/>
                  </a:lnTo>
                  <a:lnTo>
                    <a:pt x="136" y="788"/>
                  </a:lnTo>
                  <a:lnTo>
                    <a:pt x="148" y="888"/>
                  </a:lnTo>
                  <a:lnTo>
                    <a:pt x="186" y="951"/>
                  </a:lnTo>
                  <a:lnTo>
                    <a:pt x="248" y="989"/>
                  </a:lnTo>
                  <a:lnTo>
                    <a:pt x="297" y="1001"/>
                  </a:lnTo>
                  <a:lnTo>
                    <a:pt x="347" y="1001"/>
                  </a:lnTo>
                  <a:lnTo>
                    <a:pt x="421" y="989"/>
                  </a:lnTo>
                  <a:lnTo>
                    <a:pt x="458" y="938"/>
                  </a:lnTo>
                  <a:lnTo>
                    <a:pt x="495" y="863"/>
                  </a:lnTo>
                  <a:lnTo>
                    <a:pt x="495" y="701"/>
                  </a:lnTo>
                  <a:lnTo>
                    <a:pt x="458" y="701"/>
                  </a:lnTo>
                  <a:lnTo>
                    <a:pt x="458" y="851"/>
                  </a:lnTo>
                  <a:lnTo>
                    <a:pt x="434" y="901"/>
                  </a:lnTo>
                  <a:lnTo>
                    <a:pt x="421" y="938"/>
                  </a:lnTo>
                  <a:lnTo>
                    <a:pt x="384" y="963"/>
                  </a:lnTo>
                  <a:lnTo>
                    <a:pt x="310" y="963"/>
                  </a:lnTo>
                  <a:lnTo>
                    <a:pt x="285" y="938"/>
                  </a:lnTo>
                  <a:lnTo>
                    <a:pt x="248" y="863"/>
                  </a:lnTo>
                  <a:lnTo>
                    <a:pt x="248" y="788"/>
                  </a:lnTo>
                  <a:lnTo>
                    <a:pt x="248" y="33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400" name="Freeform 56"/>
            <p:cNvSpPr>
              <a:spLocks/>
            </p:cNvSpPr>
            <p:nvPr/>
          </p:nvSpPr>
          <p:spPr bwMode="auto">
            <a:xfrm>
              <a:off x="35872" y="6083"/>
              <a:ext cx="806" cy="1114"/>
            </a:xfrm>
            <a:custGeom>
              <a:avLst/>
              <a:gdLst/>
              <a:ahLst/>
              <a:cxnLst>
                <a:cxn ang="0">
                  <a:pos x="682" y="713"/>
                </a:cxn>
                <a:cxn ang="0">
                  <a:pos x="682" y="600"/>
                </a:cxn>
                <a:cxn ang="0">
                  <a:pos x="657" y="525"/>
                </a:cxn>
                <a:cxn ang="0">
                  <a:pos x="632" y="463"/>
                </a:cxn>
                <a:cxn ang="0">
                  <a:pos x="608" y="450"/>
                </a:cxn>
                <a:cxn ang="0">
                  <a:pos x="583" y="425"/>
                </a:cxn>
                <a:cxn ang="0">
                  <a:pos x="509" y="400"/>
                </a:cxn>
                <a:cxn ang="0">
                  <a:pos x="459" y="400"/>
                </a:cxn>
                <a:cxn ang="0">
                  <a:pos x="372" y="413"/>
                </a:cxn>
                <a:cxn ang="0">
                  <a:pos x="298" y="450"/>
                </a:cxn>
                <a:cxn ang="0">
                  <a:pos x="223" y="550"/>
                </a:cxn>
                <a:cxn ang="0">
                  <a:pos x="223" y="0"/>
                </a:cxn>
                <a:cxn ang="0">
                  <a:pos x="0" y="12"/>
                </a:cxn>
                <a:cxn ang="0">
                  <a:pos x="0" y="62"/>
                </a:cxn>
                <a:cxn ang="0">
                  <a:pos x="75" y="62"/>
                </a:cxn>
                <a:cxn ang="0">
                  <a:pos x="99" y="75"/>
                </a:cxn>
                <a:cxn ang="0">
                  <a:pos x="112" y="87"/>
                </a:cxn>
                <a:cxn ang="0">
                  <a:pos x="124" y="112"/>
                </a:cxn>
                <a:cxn ang="0">
                  <a:pos x="124" y="1026"/>
                </a:cxn>
                <a:cxn ang="0">
                  <a:pos x="112" y="1051"/>
                </a:cxn>
                <a:cxn ang="0">
                  <a:pos x="87" y="1063"/>
                </a:cxn>
                <a:cxn ang="0">
                  <a:pos x="0" y="1063"/>
                </a:cxn>
                <a:cxn ang="0">
                  <a:pos x="0" y="1114"/>
                </a:cxn>
                <a:cxn ang="0">
                  <a:pos x="360" y="1114"/>
                </a:cxn>
                <a:cxn ang="0">
                  <a:pos x="360" y="1063"/>
                </a:cxn>
                <a:cxn ang="0">
                  <a:pos x="273" y="1063"/>
                </a:cxn>
                <a:cxn ang="0">
                  <a:pos x="248" y="1051"/>
                </a:cxn>
                <a:cxn ang="0">
                  <a:pos x="236" y="1026"/>
                </a:cxn>
                <a:cxn ang="0">
                  <a:pos x="236" y="688"/>
                </a:cxn>
                <a:cxn ang="0">
                  <a:pos x="248" y="575"/>
                </a:cxn>
                <a:cxn ang="0">
                  <a:pos x="298" y="500"/>
                </a:cxn>
                <a:cxn ang="0">
                  <a:pos x="372" y="450"/>
                </a:cxn>
                <a:cxn ang="0">
                  <a:pos x="447" y="438"/>
                </a:cxn>
                <a:cxn ang="0">
                  <a:pos x="484" y="438"/>
                </a:cxn>
                <a:cxn ang="0">
                  <a:pos x="509" y="450"/>
                </a:cxn>
                <a:cxn ang="0">
                  <a:pos x="533" y="475"/>
                </a:cxn>
                <a:cxn ang="0">
                  <a:pos x="546" y="500"/>
                </a:cxn>
                <a:cxn ang="0">
                  <a:pos x="571" y="575"/>
                </a:cxn>
                <a:cxn ang="0">
                  <a:pos x="571" y="1026"/>
                </a:cxn>
                <a:cxn ang="0">
                  <a:pos x="558" y="1051"/>
                </a:cxn>
                <a:cxn ang="0">
                  <a:pos x="533" y="1063"/>
                </a:cxn>
                <a:cxn ang="0">
                  <a:pos x="447" y="1063"/>
                </a:cxn>
                <a:cxn ang="0">
                  <a:pos x="447" y="1114"/>
                </a:cxn>
                <a:cxn ang="0">
                  <a:pos x="806" y="1114"/>
                </a:cxn>
                <a:cxn ang="0">
                  <a:pos x="806" y="1063"/>
                </a:cxn>
                <a:cxn ang="0">
                  <a:pos x="719" y="1063"/>
                </a:cxn>
                <a:cxn ang="0">
                  <a:pos x="694" y="1051"/>
                </a:cxn>
                <a:cxn ang="0">
                  <a:pos x="682" y="1038"/>
                </a:cxn>
                <a:cxn ang="0">
                  <a:pos x="682" y="1013"/>
                </a:cxn>
                <a:cxn ang="0">
                  <a:pos x="682" y="713"/>
                </a:cxn>
              </a:cxnLst>
              <a:rect l="0" t="0" r="r" b="b"/>
              <a:pathLst>
                <a:path w="806" h="1114">
                  <a:moveTo>
                    <a:pt x="682" y="713"/>
                  </a:moveTo>
                  <a:lnTo>
                    <a:pt x="682" y="600"/>
                  </a:lnTo>
                  <a:lnTo>
                    <a:pt x="657" y="525"/>
                  </a:lnTo>
                  <a:lnTo>
                    <a:pt x="632" y="463"/>
                  </a:lnTo>
                  <a:lnTo>
                    <a:pt x="608" y="450"/>
                  </a:lnTo>
                  <a:lnTo>
                    <a:pt x="583" y="425"/>
                  </a:lnTo>
                  <a:lnTo>
                    <a:pt x="509" y="400"/>
                  </a:lnTo>
                  <a:lnTo>
                    <a:pt x="459" y="400"/>
                  </a:lnTo>
                  <a:lnTo>
                    <a:pt x="372" y="413"/>
                  </a:lnTo>
                  <a:lnTo>
                    <a:pt x="298" y="450"/>
                  </a:lnTo>
                  <a:lnTo>
                    <a:pt x="223" y="550"/>
                  </a:lnTo>
                  <a:lnTo>
                    <a:pt x="223" y="0"/>
                  </a:lnTo>
                  <a:lnTo>
                    <a:pt x="0" y="12"/>
                  </a:lnTo>
                  <a:lnTo>
                    <a:pt x="0" y="62"/>
                  </a:lnTo>
                  <a:lnTo>
                    <a:pt x="75" y="62"/>
                  </a:lnTo>
                  <a:lnTo>
                    <a:pt x="99" y="75"/>
                  </a:lnTo>
                  <a:lnTo>
                    <a:pt x="112" y="87"/>
                  </a:lnTo>
                  <a:lnTo>
                    <a:pt x="124" y="112"/>
                  </a:lnTo>
                  <a:lnTo>
                    <a:pt x="124" y="1026"/>
                  </a:lnTo>
                  <a:lnTo>
                    <a:pt x="112" y="1051"/>
                  </a:lnTo>
                  <a:lnTo>
                    <a:pt x="87" y="1063"/>
                  </a:lnTo>
                  <a:lnTo>
                    <a:pt x="0" y="1063"/>
                  </a:lnTo>
                  <a:lnTo>
                    <a:pt x="0" y="1114"/>
                  </a:lnTo>
                  <a:lnTo>
                    <a:pt x="360" y="1114"/>
                  </a:lnTo>
                  <a:lnTo>
                    <a:pt x="360" y="1063"/>
                  </a:lnTo>
                  <a:lnTo>
                    <a:pt x="273" y="1063"/>
                  </a:lnTo>
                  <a:lnTo>
                    <a:pt x="248" y="1051"/>
                  </a:lnTo>
                  <a:lnTo>
                    <a:pt x="236" y="1026"/>
                  </a:lnTo>
                  <a:lnTo>
                    <a:pt x="236" y="688"/>
                  </a:lnTo>
                  <a:lnTo>
                    <a:pt x="248" y="575"/>
                  </a:lnTo>
                  <a:lnTo>
                    <a:pt x="298" y="500"/>
                  </a:lnTo>
                  <a:lnTo>
                    <a:pt x="372" y="450"/>
                  </a:lnTo>
                  <a:lnTo>
                    <a:pt x="447" y="438"/>
                  </a:lnTo>
                  <a:lnTo>
                    <a:pt x="484" y="438"/>
                  </a:lnTo>
                  <a:lnTo>
                    <a:pt x="509" y="450"/>
                  </a:lnTo>
                  <a:lnTo>
                    <a:pt x="533" y="475"/>
                  </a:lnTo>
                  <a:lnTo>
                    <a:pt x="546" y="500"/>
                  </a:lnTo>
                  <a:lnTo>
                    <a:pt x="571" y="575"/>
                  </a:lnTo>
                  <a:lnTo>
                    <a:pt x="571" y="1026"/>
                  </a:lnTo>
                  <a:lnTo>
                    <a:pt x="558" y="1051"/>
                  </a:lnTo>
                  <a:lnTo>
                    <a:pt x="533" y="1063"/>
                  </a:lnTo>
                  <a:lnTo>
                    <a:pt x="447" y="1063"/>
                  </a:lnTo>
                  <a:lnTo>
                    <a:pt x="447" y="1114"/>
                  </a:lnTo>
                  <a:lnTo>
                    <a:pt x="806" y="1114"/>
                  </a:lnTo>
                  <a:lnTo>
                    <a:pt x="806" y="1063"/>
                  </a:lnTo>
                  <a:lnTo>
                    <a:pt x="719" y="1063"/>
                  </a:lnTo>
                  <a:lnTo>
                    <a:pt x="694" y="1051"/>
                  </a:lnTo>
                  <a:lnTo>
                    <a:pt x="682" y="1038"/>
                  </a:lnTo>
                  <a:lnTo>
                    <a:pt x="682" y="1013"/>
                  </a:lnTo>
                  <a:lnTo>
                    <a:pt x="682" y="7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401" name="Freeform 57"/>
            <p:cNvSpPr>
              <a:spLocks noEditPoints="1"/>
            </p:cNvSpPr>
            <p:nvPr/>
          </p:nvSpPr>
          <p:spPr bwMode="auto">
            <a:xfrm>
              <a:off x="36752" y="6471"/>
              <a:ext cx="620" cy="738"/>
            </a:xfrm>
            <a:custGeom>
              <a:avLst/>
              <a:gdLst/>
              <a:ahLst/>
              <a:cxnLst>
                <a:cxn ang="0">
                  <a:pos x="583" y="350"/>
                </a:cxn>
                <a:cxn ang="0">
                  <a:pos x="608" y="350"/>
                </a:cxn>
                <a:cxn ang="0">
                  <a:pos x="620" y="338"/>
                </a:cxn>
                <a:cxn ang="0">
                  <a:pos x="620" y="325"/>
                </a:cxn>
                <a:cxn ang="0">
                  <a:pos x="608" y="225"/>
                </a:cxn>
                <a:cxn ang="0">
                  <a:pos x="571" y="137"/>
                </a:cxn>
                <a:cxn ang="0">
                  <a:pos x="521" y="62"/>
                </a:cxn>
                <a:cxn ang="0">
                  <a:pos x="434" y="25"/>
                </a:cxn>
                <a:cxn ang="0">
                  <a:pos x="335" y="0"/>
                </a:cxn>
                <a:cxn ang="0">
                  <a:pos x="199" y="25"/>
                </a:cxn>
                <a:cxn ang="0">
                  <a:pos x="100" y="112"/>
                </a:cxn>
                <a:cxn ang="0">
                  <a:pos x="25" y="225"/>
                </a:cxn>
                <a:cxn ang="0">
                  <a:pos x="0" y="375"/>
                </a:cxn>
                <a:cxn ang="0">
                  <a:pos x="25" y="525"/>
                </a:cxn>
                <a:cxn ang="0">
                  <a:pos x="100" y="638"/>
                </a:cxn>
                <a:cxn ang="0">
                  <a:pos x="224" y="713"/>
                </a:cxn>
                <a:cxn ang="0">
                  <a:pos x="348" y="738"/>
                </a:cxn>
                <a:cxn ang="0">
                  <a:pos x="447" y="726"/>
                </a:cxn>
                <a:cxn ang="0">
                  <a:pos x="533" y="675"/>
                </a:cxn>
                <a:cxn ang="0">
                  <a:pos x="583" y="625"/>
                </a:cxn>
                <a:cxn ang="0">
                  <a:pos x="608" y="563"/>
                </a:cxn>
                <a:cxn ang="0">
                  <a:pos x="620" y="538"/>
                </a:cxn>
                <a:cxn ang="0">
                  <a:pos x="620" y="525"/>
                </a:cxn>
                <a:cxn ang="0">
                  <a:pos x="608" y="513"/>
                </a:cxn>
                <a:cxn ang="0">
                  <a:pos x="583" y="513"/>
                </a:cxn>
                <a:cxn ang="0">
                  <a:pos x="583" y="525"/>
                </a:cxn>
                <a:cxn ang="0">
                  <a:pos x="571" y="538"/>
                </a:cxn>
                <a:cxn ang="0">
                  <a:pos x="521" y="638"/>
                </a:cxn>
                <a:cxn ang="0">
                  <a:pos x="447" y="688"/>
                </a:cxn>
                <a:cxn ang="0">
                  <a:pos x="397" y="700"/>
                </a:cxn>
                <a:cxn ang="0">
                  <a:pos x="310" y="700"/>
                </a:cxn>
                <a:cxn ang="0">
                  <a:pos x="273" y="675"/>
                </a:cxn>
                <a:cxn ang="0">
                  <a:pos x="236" y="663"/>
                </a:cxn>
                <a:cxn ang="0">
                  <a:pos x="174" y="600"/>
                </a:cxn>
                <a:cxn ang="0">
                  <a:pos x="149" y="513"/>
                </a:cxn>
                <a:cxn ang="0">
                  <a:pos x="137" y="425"/>
                </a:cxn>
                <a:cxn ang="0">
                  <a:pos x="137" y="350"/>
                </a:cxn>
                <a:cxn ang="0">
                  <a:pos x="583" y="350"/>
                </a:cxn>
                <a:cxn ang="0">
                  <a:pos x="137" y="325"/>
                </a:cxn>
                <a:cxn ang="0">
                  <a:pos x="149" y="200"/>
                </a:cxn>
                <a:cxn ang="0">
                  <a:pos x="186" y="112"/>
                </a:cxn>
                <a:cxn ang="0">
                  <a:pos x="236" y="62"/>
                </a:cxn>
                <a:cxn ang="0">
                  <a:pos x="335" y="37"/>
                </a:cxn>
                <a:cxn ang="0">
                  <a:pos x="410" y="62"/>
                </a:cxn>
                <a:cxn ang="0">
                  <a:pos x="471" y="125"/>
                </a:cxn>
                <a:cxn ang="0">
                  <a:pos x="496" y="187"/>
                </a:cxn>
                <a:cxn ang="0">
                  <a:pos x="509" y="262"/>
                </a:cxn>
                <a:cxn ang="0">
                  <a:pos x="509" y="325"/>
                </a:cxn>
                <a:cxn ang="0">
                  <a:pos x="137" y="325"/>
                </a:cxn>
              </a:cxnLst>
              <a:rect l="0" t="0" r="r" b="b"/>
              <a:pathLst>
                <a:path w="620" h="738">
                  <a:moveTo>
                    <a:pt x="583" y="350"/>
                  </a:moveTo>
                  <a:lnTo>
                    <a:pt x="608" y="350"/>
                  </a:lnTo>
                  <a:lnTo>
                    <a:pt x="620" y="338"/>
                  </a:lnTo>
                  <a:lnTo>
                    <a:pt x="620" y="325"/>
                  </a:lnTo>
                  <a:lnTo>
                    <a:pt x="608" y="225"/>
                  </a:lnTo>
                  <a:lnTo>
                    <a:pt x="571" y="137"/>
                  </a:lnTo>
                  <a:lnTo>
                    <a:pt x="521" y="62"/>
                  </a:lnTo>
                  <a:lnTo>
                    <a:pt x="434" y="25"/>
                  </a:lnTo>
                  <a:lnTo>
                    <a:pt x="335" y="0"/>
                  </a:lnTo>
                  <a:lnTo>
                    <a:pt x="199" y="25"/>
                  </a:lnTo>
                  <a:lnTo>
                    <a:pt x="100" y="112"/>
                  </a:lnTo>
                  <a:lnTo>
                    <a:pt x="25" y="225"/>
                  </a:lnTo>
                  <a:lnTo>
                    <a:pt x="0" y="375"/>
                  </a:lnTo>
                  <a:lnTo>
                    <a:pt x="25" y="525"/>
                  </a:lnTo>
                  <a:lnTo>
                    <a:pt x="100" y="638"/>
                  </a:lnTo>
                  <a:lnTo>
                    <a:pt x="224" y="713"/>
                  </a:lnTo>
                  <a:lnTo>
                    <a:pt x="348" y="738"/>
                  </a:lnTo>
                  <a:lnTo>
                    <a:pt x="447" y="726"/>
                  </a:lnTo>
                  <a:lnTo>
                    <a:pt x="533" y="675"/>
                  </a:lnTo>
                  <a:lnTo>
                    <a:pt x="583" y="625"/>
                  </a:lnTo>
                  <a:lnTo>
                    <a:pt x="608" y="563"/>
                  </a:lnTo>
                  <a:lnTo>
                    <a:pt x="620" y="538"/>
                  </a:lnTo>
                  <a:lnTo>
                    <a:pt x="620" y="525"/>
                  </a:lnTo>
                  <a:lnTo>
                    <a:pt x="608" y="513"/>
                  </a:lnTo>
                  <a:lnTo>
                    <a:pt x="583" y="513"/>
                  </a:lnTo>
                  <a:lnTo>
                    <a:pt x="583" y="525"/>
                  </a:lnTo>
                  <a:lnTo>
                    <a:pt x="571" y="538"/>
                  </a:lnTo>
                  <a:lnTo>
                    <a:pt x="521" y="638"/>
                  </a:lnTo>
                  <a:lnTo>
                    <a:pt x="447" y="688"/>
                  </a:lnTo>
                  <a:lnTo>
                    <a:pt x="397" y="700"/>
                  </a:lnTo>
                  <a:lnTo>
                    <a:pt x="310" y="700"/>
                  </a:lnTo>
                  <a:lnTo>
                    <a:pt x="273" y="675"/>
                  </a:lnTo>
                  <a:lnTo>
                    <a:pt x="236" y="663"/>
                  </a:lnTo>
                  <a:lnTo>
                    <a:pt x="174" y="600"/>
                  </a:lnTo>
                  <a:lnTo>
                    <a:pt x="149" y="513"/>
                  </a:lnTo>
                  <a:lnTo>
                    <a:pt x="137" y="425"/>
                  </a:lnTo>
                  <a:lnTo>
                    <a:pt x="137" y="350"/>
                  </a:lnTo>
                  <a:lnTo>
                    <a:pt x="583" y="350"/>
                  </a:lnTo>
                  <a:close/>
                  <a:moveTo>
                    <a:pt x="137" y="325"/>
                  </a:moveTo>
                  <a:lnTo>
                    <a:pt x="149" y="200"/>
                  </a:lnTo>
                  <a:lnTo>
                    <a:pt x="186" y="112"/>
                  </a:lnTo>
                  <a:lnTo>
                    <a:pt x="236" y="62"/>
                  </a:lnTo>
                  <a:lnTo>
                    <a:pt x="335" y="37"/>
                  </a:lnTo>
                  <a:lnTo>
                    <a:pt x="410" y="62"/>
                  </a:lnTo>
                  <a:lnTo>
                    <a:pt x="471" y="125"/>
                  </a:lnTo>
                  <a:lnTo>
                    <a:pt x="496" y="187"/>
                  </a:lnTo>
                  <a:lnTo>
                    <a:pt x="509" y="262"/>
                  </a:lnTo>
                  <a:lnTo>
                    <a:pt x="509" y="325"/>
                  </a:lnTo>
                  <a:lnTo>
                    <a:pt x="137" y="3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402" name="Freeform 58"/>
            <p:cNvSpPr>
              <a:spLocks/>
            </p:cNvSpPr>
            <p:nvPr/>
          </p:nvSpPr>
          <p:spPr bwMode="auto">
            <a:xfrm>
              <a:off x="37459" y="6483"/>
              <a:ext cx="533" cy="714"/>
            </a:xfrm>
            <a:custGeom>
              <a:avLst/>
              <a:gdLst/>
              <a:ahLst/>
              <a:cxnLst>
                <a:cxn ang="0">
                  <a:pos x="236" y="588"/>
                </a:cxn>
                <a:cxn ang="0">
                  <a:pos x="236" y="338"/>
                </a:cxn>
                <a:cxn ang="0">
                  <a:pos x="248" y="225"/>
                </a:cxn>
                <a:cxn ang="0">
                  <a:pos x="285" y="125"/>
                </a:cxn>
                <a:cxn ang="0">
                  <a:pos x="335" y="63"/>
                </a:cxn>
                <a:cxn ang="0">
                  <a:pos x="422" y="38"/>
                </a:cxn>
                <a:cxn ang="0">
                  <a:pos x="434" y="38"/>
                </a:cxn>
                <a:cxn ang="0">
                  <a:pos x="422" y="50"/>
                </a:cxn>
                <a:cxn ang="0">
                  <a:pos x="397" y="100"/>
                </a:cxn>
                <a:cxn ang="0">
                  <a:pos x="422" y="150"/>
                </a:cxn>
                <a:cxn ang="0">
                  <a:pos x="471" y="175"/>
                </a:cxn>
                <a:cxn ang="0">
                  <a:pos x="483" y="175"/>
                </a:cxn>
                <a:cxn ang="0">
                  <a:pos x="508" y="163"/>
                </a:cxn>
                <a:cxn ang="0">
                  <a:pos x="521" y="150"/>
                </a:cxn>
                <a:cxn ang="0">
                  <a:pos x="533" y="125"/>
                </a:cxn>
                <a:cxn ang="0">
                  <a:pos x="533" y="63"/>
                </a:cxn>
                <a:cxn ang="0">
                  <a:pos x="508" y="25"/>
                </a:cxn>
                <a:cxn ang="0">
                  <a:pos x="471" y="13"/>
                </a:cxn>
                <a:cxn ang="0">
                  <a:pos x="422" y="0"/>
                </a:cxn>
                <a:cxn ang="0">
                  <a:pos x="372" y="0"/>
                </a:cxn>
                <a:cxn ang="0">
                  <a:pos x="298" y="50"/>
                </a:cxn>
                <a:cxn ang="0">
                  <a:pos x="273" y="75"/>
                </a:cxn>
                <a:cxn ang="0">
                  <a:pos x="248" y="113"/>
                </a:cxn>
                <a:cxn ang="0">
                  <a:pos x="236" y="150"/>
                </a:cxn>
                <a:cxn ang="0">
                  <a:pos x="223" y="175"/>
                </a:cxn>
                <a:cxn ang="0">
                  <a:pos x="223" y="0"/>
                </a:cxn>
                <a:cxn ang="0">
                  <a:pos x="0" y="13"/>
                </a:cxn>
                <a:cxn ang="0">
                  <a:pos x="0" y="63"/>
                </a:cxn>
                <a:cxn ang="0">
                  <a:pos x="50" y="63"/>
                </a:cxn>
                <a:cxn ang="0">
                  <a:pos x="87" y="75"/>
                </a:cxn>
                <a:cxn ang="0">
                  <a:pos x="112" y="88"/>
                </a:cxn>
                <a:cxn ang="0">
                  <a:pos x="124" y="100"/>
                </a:cxn>
                <a:cxn ang="0">
                  <a:pos x="124" y="626"/>
                </a:cxn>
                <a:cxn ang="0">
                  <a:pos x="112" y="651"/>
                </a:cxn>
                <a:cxn ang="0">
                  <a:pos x="87" y="663"/>
                </a:cxn>
                <a:cxn ang="0">
                  <a:pos x="0" y="663"/>
                </a:cxn>
                <a:cxn ang="0">
                  <a:pos x="0" y="714"/>
                </a:cxn>
                <a:cxn ang="0">
                  <a:pos x="384" y="714"/>
                </a:cxn>
                <a:cxn ang="0">
                  <a:pos x="384" y="663"/>
                </a:cxn>
                <a:cxn ang="0">
                  <a:pos x="310" y="663"/>
                </a:cxn>
                <a:cxn ang="0">
                  <a:pos x="273" y="651"/>
                </a:cxn>
                <a:cxn ang="0">
                  <a:pos x="248" y="651"/>
                </a:cxn>
                <a:cxn ang="0">
                  <a:pos x="236" y="638"/>
                </a:cxn>
                <a:cxn ang="0">
                  <a:pos x="236" y="588"/>
                </a:cxn>
              </a:cxnLst>
              <a:rect l="0" t="0" r="r" b="b"/>
              <a:pathLst>
                <a:path w="533" h="714">
                  <a:moveTo>
                    <a:pt x="236" y="588"/>
                  </a:moveTo>
                  <a:lnTo>
                    <a:pt x="236" y="338"/>
                  </a:lnTo>
                  <a:lnTo>
                    <a:pt x="248" y="225"/>
                  </a:lnTo>
                  <a:lnTo>
                    <a:pt x="285" y="125"/>
                  </a:lnTo>
                  <a:lnTo>
                    <a:pt x="335" y="63"/>
                  </a:lnTo>
                  <a:lnTo>
                    <a:pt x="422" y="38"/>
                  </a:lnTo>
                  <a:lnTo>
                    <a:pt x="434" y="38"/>
                  </a:lnTo>
                  <a:lnTo>
                    <a:pt x="422" y="50"/>
                  </a:lnTo>
                  <a:lnTo>
                    <a:pt x="397" y="100"/>
                  </a:lnTo>
                  <a:lnTo>
                    <a:pt x="422" y="150"/>
                  </a:lnTo>
                  <a:lnTo>
                    <a:pt x="471" y="175"/>
                  </a:lnTo>
                  <a:lnTo>
                    <a:pt x="483" y="175"/>
                  </a:lnTo>
                  <a:lnTo>
                    <a:pt x="508" y="163"/>
                  </a:lnTo>
                  <a:lnTo>
                    <a:pt x="521" y="150"/>
                  </a:lnTo>
                  <a:lnTo>
                    <a:pt x="533" y="125"/>
                  </a:lnTo>
                  <a:lnTo>
                    <a:pt x="533" y="63"/>
                  </a:lnTo>
                  <a:lnTo>
                    <a:pt x="508" y="25"/>
                  </a:lnTo>
                  <a:lnTo>
                    <a:pt x="471" y="13"/>
                  </a:lnTo>
                  <a:lnTo>
                    <a:pt x="422" y="0"/>
                  </a:lnTo>
                  <a:lnTo>
                    <a:pt x="372" y="0"/>
                  </a:lnTo>
                  <a:lnTo>
                    <a:pt x="298" y="50"/>
                  </a:lnTo>
                  <a:lnTo>
                    <a:pt x="273" y="75"/>
                  </a:lnTo>
                  <a:lnTo>
                    <a:pt x="248" y="113"/>
                  </a:lnTo>
                  <a:lnTo>
                    <a:pt x="236" y="150"/>
                  </a:lnTo>
                  <a:lnTo>
                    <a:pt x="223" y="175"/>
                  </a:lnTo>
                  <a:lnTo>
                    <a:pt x="223" y="0"/>
                  </a:lnTo>
                  <a:lnTo>
                    <a:pt x="0" y="13"/>
                  </a:lnTo>
                  <a:lnTo>
                    <a:pt x="0" y="63"/>
                  </a:lnTo>
                  <a:lnTo>
                    <a:pt x="50" y="63"/>
                  </a:lnTo>
                  <a:lnTo>
                    <a:pt x="87" y="75"/>
                  </a:lnTo>
                  <a:lnTo>
                    <a:pt x="112" y="88"/>
                  </a:lnTo>
                  <a:lnTo>
                    <a:pt x="124" y="100"/>
                  </a:lnTo>
                  <a:lnTo>
                    <a:pt x="124" y="626"/>
                  </a:lnTo>
                  <a:lnTo>
                    <a:pt x="112" y="651"/>
                  </a:lnTo>
                  <a:lnTo>
                    <a:pt x="87" y="663"/>
                  </a:lnTo>
                  <a:lnTo>
                    <a:pt x="0" y="663"/>
                  </a:lnTo>
                  <a:lnTo>
                    <a:pt x="0" y="714"/>
                  </a:lnTo>
                  <a:lnTo>
                    <a:pt x="384" y="714"/>
                  </a:lnTo>
                  <a:lnTo>
                    <a:pt x="384" y="663"/>
                  </a:lnTo>
                  <a:lnTo>
                    <a:pt x="310" y="663"/>
                  </a:lnTo>
                  <a:lnTo>
                    <a:pt x="273" y="651"/>
                  </a:lnTo>
                  <a:lnTo>
                    <a:pt x="248" y="651"/>
                  </a:lnTo>
                  <a:lnTo>
                    <a:pt x="236" y="638"/>
                  </a:lnTo>
                  <a:lnTo>
                    <a:pt x="236" y="58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403" name="Freeform 59"/>
            <p:cNvSpPr>
              <a:spLocks/>
            </p:cNvSpPr>
            <p:nvPr/>
          </p:nvSpPr>
          <p:spPr bwMode="auto">
            <a:xfrm>
              <a:off x="38066" y="6496"/>
              <a:ext cx="1104" cy="713"/>
            </a:xfrm>
            <a:custGeom>
              <a:avLst/>
              <a:gdLst/>
              <a:ahLst/>
              <a:cxnLst>
                <a:cxn ang="0">
                  <a:pos x="992" y="125"/>
                </a:cxn>
                <a:cxn ang="0">
                  <a:pos x="1042" y="75"/>
                </a:cxn>
                <a:cxn ang="0">
                  <a:pos x="1104" y="50"/>
                </a:cxn>
                <a:cxn ang="0">
                  <a:pos x="1042" y="12"/>
                </a:cxn>
                <a:cxn ang="0">
                  <a:pos x="831" y="0"/>
                </a:cxn>
                <a:cxn ang="0">
                  <a:pos x="905" y="75"/>
                </a:cxn>
                <a:cxn ang="0">
                  <a:pos x="930" y="137"/>
                </a:cxn>
                <a:cxn ang="0">
                  <a:pos x="918" y="162"/>
                </a:cxn>
                <a:cxn ang="0">
                  <a:pos x="620" y="125"/>
                </a:cxn>
                <a:cxn ang="0">
                  <a:pos x="608" y="75"/>
                </a:cxn>
                <a:cxn ang="0">
                  <a:pos x="657" y="62"/>
                </a:cxn>
                <a:cxn ang="0">
                  <a:pos x="707" y="50"/>
                </a:cxn>
                <a:cxn ang="0">
                  <a:pos x="670" y="0"/>
                </a:cxn>
                <a:cxn ang="0">
                  <a:pos x="534" y="12"/>
                </a:cxn>
                <a:cxn ang="0">
                  <a:pos x="397" y="50"/>
                </a:cxn>
                <a:cxn ang="0">
                  <a:pos x="496" y="75"/>
                </a:cxn>
                <a:cxn ang="0">
                  <a:pos x="534" y="162"/>
                </a:cxn>
                <a:cxn ang="0">
                  <a:pos x="236" y="125"/>
                </a:cxn>
                <a:cxn ang="0">
                  <a:pos x="248" y="62"/>
                </a:cxn>
                <a:cxn ang="0">
                  <a:pos x="310" y="50"/>
                </a:cxn>
                <a:cxn ang="0">
                  <a:pos x="323" y="0"/>
                </a:cxn>
                <a:cxn ang="0">
                  <a:pos x="236" y="12"/>
                </a:cxn>
                <a:cxn ang="0">
                  <a:pos x="0" y="0"/>
                </a:cxn>
                <a:cxn ang="0">
                  <a:pos x="50" y="50"/>
                </a:cxn>
                <a:cxn ang="0">
                  <a:pos x="112" y="75"/>
                </a:cxn>
                <a:cxn ang="0">
                  <a:pos x="323" y="688"/>
                </a:cxn>
                <a:cxn ang="0">
                  <a:pos x="372" y="713"/>
                </a:cxn>
                <a:cxn ang="0">
                  <a:pos x="385" y="688"/>
                </a:cxn>
                <a:cxn ang="0">
                  <a:pos x="719" y="688"/>
                </a:cxn>
                <a:cxn ang="0">
                  <a:pos x="732" y="713"/>
                </a:cxn>
                <a:cxn ang="0">
                  <a:pos x="769" y="701"/>
                </a:cxn>
                <a:cxn ang="0">
                  <a:pos x="967" y="162"/>
                </a:cxn>
              </a:cxnLst>
              <a:rect l="0" t="0" r="r" b="b"/>
              <a:pathLst>
                <a:path w="1104" h="713">
                  <a:moveTo>
                    <a:pt x="967" y="162"/>
                  </a:moveTo>
                  <a:lnTo>
                    <a:pt x="992" y="125"/>
                  </a:lnTo>
                  <a:lnTo>
                    <a:pt x="1005" y="87"/>
                  </a:lnTo>
                  <a:lnTo>
                    <a:pt x="1042" y="75"/>
                  </a:lnTo>
                  <a:lnTo>
                    <a:pt x="1067" y="62"/>
                  </a:lnTo>
                  <a:lnTo>
                    <a:pt x="1104" y="50"/>
                  </a:lnTo>
                  <a:lnTo>
                    <a:pt x="1104" y="0"/>
                  </a:lnTo>
                  <a:lnTo>
                    <a:pt x="1042" y="12"/>
                  </a:lnTo>
                  <a:lnTo>
                    <a:pt x="868" y="12"/>
                  </a:lnTo>
                  <a:lnTo>
                    <a:pt x="831" y="0"/>
                  </a:lnTo>
                  <a:lnTo>
                    <a:pt x="831" y="50"/>
                  </a:lnTo>
                  <a:lnTo>
                    <a:pt x="905" y="75"/>
                  </a:lnTo>
                  <a:lnTo>
                    <a:pt x="918" y="100"/>
                  </a:lnTo>
                  <a:lnTo>
                    <a:pt x="930" y="137"/>
                  </a:lnTo>
                  <a:lnTo>
                    <a:pt x="930" y="150"/>
                  </a:lnTo>
                  <a:lnTo>
                    <a:pt x="918" y="162"/>
                  </a:lnTo>
                  <a:lnTo>
                    <a:pt x="769" y="575"/>
                  </a:lnTo>
                  <a:lnTo>
                    <a:pt x="620" y="125"/>
                  </a:lnTo>
                  <a:lnTo>
                    <a:pt x="608" y="112"/>
                  </a:lnTo>
                  <a:lnTo>
                    <a:pt x="608" y="75"/>
                  </a:lnTo>
                  <a:lnTo>
                    <a:pt x="620" y="62"/>
                  </a:lnTo>
                  <a:lnTo>
                    <a:pt x="657" y="62"/>
                  </a:lnTo>
                  <a:lnTo>
                    <a:pt x="682" y="50"/>
                  </a:lnTo>
                  <a:lnTo>
                    <a:pt x="707" y="50"/>
                  </a:lnTo>
                  <a:lnTo>
                    <a:pt x="707" y="0"/>
                  </a:lnTo>
                  <a:lnTo>
                    <a:pt x="670" y="0"/>
                  </a:lnTo>
                  <a:lnTo>
                    <a:pt x="620" y="12"/>
                  </a:lnTo>
                  <a:lnTo>
                    <a:pt x="534" y="12"/>
                  </a:lnTo>
                  <a:lnTo>
                    <a:pt x="397" y="0"/>
                  </a:lnTo>
                  <a:lnTo>
                    <a:pt x="397" y="50"/>
                  </a:lnTo>
                  <a:lnTo>
                    <a:pt x="447" y="50"/>
                  </a:lnTo>
                  <a:lnTo>
                    <a:pt x="496" y="75"/>
                  </a:lnTo>
                  <a:lnTo>
                    <a:pt x="496" y="87"/>
                  </a:lnTo>
                  <a:lnTo>
                    <a:pt x="534" y="162"/>
                  </a:lnTo>
                  <a:lnTo>
                    <a:pt x="397" y="563"/>
                  </a:lnTo>
                  <a:lnTo>
                    <a:pt x="236" y="125"/>
                  </a:lnTo>
                  <a:lnTo>
                    <a:pt x="236" y="75"/>
                  </a:lnTo>
                  <a:lnTo>
                    <a:pt x="248" y="62"/>
                  </a:lnTo>
                  <a:lnTo>
                    <a:pt x="286" y="62"/>
                  </a:lnTo>
                  <a:lnTo>
                    <a:pt x="310" y="50"/>
                  </a:lnTo>
                  <a:lnTo>
                    <a:pt x="323" y="50"/>
                  </a:lnTo>
                  <a:lnTo>
                    <a:pt x="323" y="0"/>
                  </a:lnTo>
                  <a:lnTo>
                    <a:pt x="286" y="0"/>
                  </a:lnTo>
                  <a:lnTo>
                    <a:pt x="236" y="12"/>
                  </a:lnTo>
                  <a:lnTo>
                    <a:pt x="38" y="12"/>
                  </a:lnTo>
                  <a:lnTo>
                    <a:pt x="0" y="0"/>
                  </a:lnTo>
                  <a:lnTo>
                    <a:pt x="0" y="50"/>
                  </a:lnTo>
                  <a:lnTo>
                    <a:pt x="50" y="50"/>
                  </a:lnTo>
                  <a:lnTo>
                    <a:pt x="87" y="62"/>
                  </a:lnTo>
                  <a:lnTo>
                    <a:pt x="112" y="75"/>
                  </a:lnTo>
                  <a:lnTo>
                    <a:pt x="124" y="112"/>
                  </a:lnTo>
                  <a:lnTo>
                    <a:pt x="323" y="688"/>
                  </a:lnTo>
                  <a:lnTo>
                    <a:pt x="348" y="713"/>
                  </a:lnTo>
                  <a:lnTo>
                    <a:pt x="372" y="713"/>
                  </a:lnTo>
                  <a:lnTo>
                    <a:pt x="385" y="701"/>
                  </a:lnTo>
                  <a:lnTo>
                    <a:pt x="385" y="688"/>
                  </a:lnTo>
                  <a:lnTo>
                    <a:pt x="546" y="225"/>
                  </a:lnTo>
                  <a:lnTo>
                    <a:pt x="719" y="688"/>
                  </a:lnTo>
                  <a:lnTo>
                    <a:pt x="719" y="701"/>
                  </a:lnTo>
                  <a:lnTo>
                    <a:pt x="732" y="713"/>
                  </a:lnTo>
                  <a:lnTo>
                    <a:pt x="769" y="713"/>
                  </a:lnTo>
                  <a:lnTo>
                    <a:pt x="769" y="701"/>
                  </a:lnTo>
                  <a:lnTo>
                    <a:pt x="781" y="688"/>
                  </a:lnTo>
                  <a:lnTo>
                    <a:pt x="967" y="1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404" name="Freeform 60"/>
            <p:cNvSpPr>
              <a:spLocks noEditPoints="1"/>
            </p:cNvSpPr>
            <p:nvPr/>
          </p:nvSpPr>
          <p:spPr bwMode="auto">
            <a:xfrm>
              <a:off x="39244" y="6120"/>
              <a:ext cx="347" cy="1077"/>
            </a:xfrm>
            <a:custGeom>
              <a:avLst/>
              <a:gdLst/>
              <a:ahLst/>
              <a:cxnLst>
                <a:cxn ang="0">
                  <a:pos x="236" y="363"/>
                </a:cxn>
                <a:cxn ang="0">
                  <a:pos x="13" y="376"/>
                </a:cxn>
                <a:cxn ang="0">
                  <a:pos x="13" y="426"/>
                </a:cxn>
                <a:cxn ang="0">
                  <a:pos x="62" y="426"/>
                </a:cxn>
                <a:cxn ang="0">
                  <a:pos x="99" y="438"/>
                </a:cxn>
                <a:cxn ang="0">
                  <a:pos x="124" y="451"/>
                </a:cxn>
                <a:cxn ang="0">
                  <a:pos x="124" y="989"/>
                </a:cxn>
                <a:cxn ang="0">
                  <a:pos x="112" y="1014"/>
                </a:cxn>
                <a:cxn ang="0">
                  <a:pos x="99" y="1026"/>
                </a:cxn>
                <a:cxn ang="0">
                  <a:pos x="0" y="1026"/>
                </a:cxn>
                <a:cxn ang="0">
                  <a:pos x="0" y="1077"/>
                </a:cxn>
                <a:cxn ang="0">
                  <a:pos x="347" y="1077"/>
                </a:cxn>
                <a:cxn ang="0">
                  <a:pos x="347" y="1026"/>
                </a:cxn>
                <a:cxn ang="0">
                  <a:pos x="273" y="1026"/>
                </a:cxn>
                <a:cxn ang="0">
                  <a:pos x="248" y="1014"/>
                </a:cxn>
                <a:cxn ang="0">
                  <a:pos x="236" y="1001"/>
                </a:cxn>
                <a:cxn ang="0">
                  <a:pos x="236" y="951"/>
                </a:cxn>
                <a:cxn ang="0">
                  <a:pos x="236" y="363"/>
                </a:cxn>
                <a:cxn ang="0">
                  <a:pos x="236" y="88"/>
                </a:cxn>
                <a:cxn ang="0">
                  <a:pos x="236" y="63"/>
                </a:cxn>
                <a:cxn ang="0">
                  <a:pos x="223" y="25"/>
                </a:cxn>
                <a:cxn ang="0">
                  <a:pos x="211" y="13"/>
                </a:cxn>
                <a:cxn ang="0">
                  <a:pos x="186" y="0"/>
                </a:cxn>
                <a:cxn ang="0">
                  <a:pos x="124" y="0"/>
                </a:cxn>
                <a:cxn ang="0">
                  <a:pos x="75" y="50"/>
                </a:cxn>
                <a:cxn ang="0">
                  <a:pos x="75" y="113"/>
                </a:cxn>
                <a:cxn ang="0">
                  <a:pos x="124" y="163"/>
                </a:cxn>
                <a:cxn ang="0">
                  <a:pos x="186" y="163"/>
                </a:cxn>
                <a:cxn ang="0">
                  <a:pos x="236" y="113"/>
                </a:cxn>
                <a:cxn ang="0">
                  <a:pos x="236" y="88"/>
                </a:cxn>
              </a:cxnLst>
              <a:rect l="0" t="0" r="r" b="b"/>
              <a:pathLst>
                <a:path w="347" h="1077">
                  <a:moveTo>
                    <a:pt x="236" y="363"/>
                  </a:moveTo>
                  <a:lnTo>
                    <a:pt x="13" y="376"/>
                  </a:lnTo>
                  <a:lnTo>
                    <a:pt x="13" y="426"/>
                  </a:lnTo>
                  <a:lnTo>
                    <a:pt x="62" y="426"/>
                  </a:lnTo>
                  <a:lnTo>
                    <a:pt x="99" y="438"/>
                  </a:lnTo>
                  <a:lnTo>
                    <a:pt x="124" y="451"/>
                  </a:lnTo>
                  <a:lnTo>
                    <a:pt x="124" y="989"/>
                  </a:lnTo>
                  <a:lnTo>
                    <a:pt x="112" y="1014"/>
                  </a:lnTo>
                  <a:lnTo>
                    <a:pt x="99" y="1026"/>
                  </a:lnTo>
                  <a:lnTo>
                    <a:pt x="0" y="1026"/>
                  </a:lnTo>
                  <a:lnTo>
                    <a:pt x="0" y="1077"/>
                  </a:lnTo>
                  <a:lnTo>
                    <a:pt x="347" y="1077"/>
                  </a:lnTo>
                  <a:lnTo>
                    <a:pt x="347" y="1026"/>
                  </a:lnTo>
                  <a:lnTo>
                    <a:pt x="273" y="1026"/>
                  </a:lnTo>
                  <a:lnTo>
                    <a:pt x="248" y="1014"/>
                  </a:lnTo>
                  <a:lnTo>
                    <a:pt x="236" y="1001"/>
                  </a:lnTo>
                  <a:lnTo>
                    <a:pt x="236" y="951"/>
                  </a:lnTo>
                  <a:lnTo>
                    <a:pt x="236" y="363"/>
                  </a:lnTo>
                  <a:close/>
                  <a:moveTo>
                    <a:pt x="236" y="88"/>
                  </a:moveTo>
                  <a:lnTo>
                    <a:pt x="236" y="63"/>
                  </a:lnTo>
                  <a:lnTo>
                    <a:pt x="223" y="25"/>
                  </a:lnTo>
                  <a:lnTo>
                    <a:pt x="211" y="13"/>
                  </a:lnTo>
                  <a:lnTo>
                    <a:pt x="186" y="0"/>
                  </a:lnTo>
                  <a:lnTo>
                    <a:pt x="124" y="0"/>
                  </a:lnTo>
                  <a:lnTo>
                    <a:pt x="75" y="50"/>
                  </a:lnTo>
                  <a:lnTo>
                    <a:pt x="75" y="113"/>
                  </a:lnTo>
                  <a:lnTo>
                    <a:pt x="124" y="163"/>
                  </a:lnTo>
                  <a:lnTo>
                    <a:pt x="186" y="163"/>
                  </a:lnTo>
                  <a:lnTo>
                    <a:pt x="236" y="113"/>
                  </a:lnTo>
                  <a:lnTo>
                    <a:pt x="236" y="8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405" name="Freeform 61"/>
            <p:cNvSpPr>
              <a:spLocks/>
            </p:cNvSpPr>
            <p:nvPr/>
          </p:nvSpPr>
          <p:spPr bwMode="auto">
            <a:xfrm>
              <a:off x="39690" y="6471"/>
              <a:ext cx="521" cy="738"/>
            </a:xfrm>
            <a:custGeom>
              <a:avLst/>
              <a:gdLst/>
              <a:ahLst/>
              <a:cxnLst>
                <a:cxn ang="0">
                  <a:pos x="298" y="413"/>
                </a:cxn>
                <a:cxn ang="0">
                  <a:pos x="385" y="450"/>
                </a:cxn>
                <a:cxn ang="0">
                  <a:pos x="422" y="488"/>
                </a:cxn>
                <a:cxn ang="0">
                  <a:pos x="447" y="600"/>
                </a:cxn>
                <a:cxn ang="0">
                  <a:pos x="410" y="663"/>
                </a:cxn>
                <a:cxn ang="0">
                  <a:pos x="273" y="713"/>
                </a:cxn>
                <a:cxn ang="0">
                  <a:pos x="124" y="650"/>
                </a:cxn>
                <a:cxn ang="0">
                  <a:pos x="50" y="475"/>
                </a:cxn>
                <a:cxn ang="0">
                  <a:pos x="38" y="450"/>
                </a:cxn>
                <a:cxn ang="0">
                  <a:pos x="0" y="463"/>
                </a:cxn>
                <a:cxn ang="0">
                  <a:pos x="13" y="738"/>
                </a:cxn>
                <a:cxn ang="0">
                  <a:pos x="38" y="726"/>
                </a:cxn>
                <a:cxn ang="0">
                  <a:pos x="62" y="700"/>
                </a:cxn>
                <a:cxn ang="0">
                  <a:pos x="137" y="713"/>
                </a:cxn>
                <a:cxn ang="0">
                  <a:pos x="273" y="738"/>
                </a:cxn>
                <a:cxn ang="0">
                  <a:pos x="471" y="675"/>
                </a:cxn>
                <a:cxn ang="0">
                  <a:pos x="521" y="513"/>
                </a:cxn>
                <a:cxn ang="0">
                  <a:pos x="509" y="438"/>
                </a:cxn>
                <a:cxn ang="0">
                  <a:pos x="459" y="363"/>
                </a:cxn>
                <a:cxn ang="0">
                  <a:pos x="372" y="312"/>
                </a:cxn>
                <a:cxn ang="0">
                  <a:pos x="236" y="275"/>
                </a:cxn>
                <a:cxn ang="0">
                  <a:pos x="162" y="262"/>
                </a:cxn>
                <a:cxn ang="0">
                  <a:pos x="100" y="225"/>
                </a:cxn>
                <a:cxn ang="0">
                  <a:pos x="75" y="125"/>
                </a:cxn>
                <a:cxn ang="0">
                  <a:pos x="112" y="87"/>
                </a:cxn>
                <a:cxn ang="0">
                  <a:pos x="162" y="50"/>
                </a:cxn>
                <a:cxn ang="0">
                  <a:pos x="310" y="37"/>
                </a:cxn>
                <a:cxn ang="0">
                  <a:pos x="410" y="100"/>
                </a:cxn>
                <a:cxn ang="0">
                  <a:pos x="447" y="187"/>
                </a:cxn>
                <a:cxn ang="0">
                  <a:pos x="484" y="237"/>
                </a:cxn>
                <a:cxn ang="0">
                  <a:pos x="471" y="0"/>
                </a:cxn>
                <a:cxn ang="0">
                  <a:pos x="410" y="50"/>
                </a:cxn>
                <a:cxn ang="0">
                  <a:pos x="286" y="0"/>
                </a:cxn>
                <a:cxn ang="0">
                  <a:pos x="137" y="25"/>
                </a:cxn>
                <a:cxn ang="0">
                  <a:pos x="13" y="137"/>
                </a:cxn>
                <a:cxn ang="0">
                  <a:pos x="13" y="250"/>
                </a:cxn>
                <a:cxn ang="0">
                  <a:pos x="75" y="338"/>
                </a:cxn>
                <a:cxn ang="0">
                  <a:pos x="186" y="388"/>
                </a:cxn>
              </a:cxnLst>
              <a:rect l="0" t="0" r="r" b="b"/>
              <a:pathLst>
                <a:path w="521" h="738">
                  <a:moveTo>
                    <a:pt x="286" y="413"/>
                  </a:moveTo>
                  <a:lnTo>
                    <a:pt x="298" y="413"/>
                  </a:lnTo>
                  <a:lnTo>
                    <a:pt x="348" y="438"/>
                  </a:lnTo>
                  <a:lnTo>
                    <a:pt x="385" y="450"/>
                  </a:lnTo>
                  <a:lnTo>
                    <a:pt x="410" y="463"/>
                  </a:lnTo>
                  <a:lnTo>
                    <a:pt x="422" y="488"/>
                  </a:lnTo>
                  <a:lnTo>
                    <a:pt x="447" y="525"/>
                  </a:lnTo>
                  <a:lnTo>
                    <a:pt x="447" y="600"/>
                  </a:lnTo>
                  <a:lnTo>
                    <a:pt x="434" y="638"/>
                  </a:lnTo>
                  <a:lnTo>
                    <a:pt x="410" y="663"/>
                  </a:lnTo>
                  <a:lnTo>
                    <a:pt x="372" y="688"/>
                  </a:lnTo>
                  <a:lnTo>
                    <a:pt x="273" y="713"/>
                  </a:lnTo>
                  <a:lnTo>
                    <a:pt x="186" y="688"/>
                  </a:lnTo>
                  <a:lnTo>
                    <a:pt x="124" y="650"/>
                  </a:lnTo>
                  <a:lnTo>
                    <a:pt x="75" y="575"/>
                  </a:lnTo>
                  <a:lnTo>
                    <a:pt x="50" y="475"/>
                  </a:lnTo>
                  <a:lnTo>
                    <a:pt x="38" y="463"/>
                  </a:lnTo>
                  <a:lnTo>
                    <a:pt x="38" y="450"/>
                  </a:lnTo>
                  <a:lnTo>
                    <a:pt x="13" y="450"/>
                  </a:lnTo>
                  <a:lnTo>
                    <a:pt x="0" y="463"/>
                  </a:lnTo>
                  <a:lnTo>
                    <a:pt x="0" y="726"/>
                  </a:lnTo>
                  <a:lnTo>
                    <a:pt x="13" y="738"/>
                  </a:lnTo>
                  <a:lnTo>
                    <a:pt x="38" y="738"/>
                  </a:lnTo>
                  <a:lnTo>
                    <a:pt x="38" y="726"/>
                  </a:lnTo>
                  <a:lnTo>
                    <a:pt x="62" y="713"/>
                  </a:lnTo>
                  <a:lnTo>
                    <a:pt x="62" y="700"/>
                  </a:lnTo>
                  <a:lnTo>
                    <a:pt x="87" y="675"/>
                  </a:lnTo>
                  <a:lnTo>
                    <a:pt x="137" y="713"/>
                  </a:lnTo>
                  <a:lnTo>
                    <a:pt x="211" y="738"/>
                  </a:lnTo>
                  <a:lnTo>
                    <a:pt x="273" y="738"/>
                  </a:lnTo>
                  <a:lnTo>
                    <a:pt x="385" y="726"/>
                  </a:lnTo>
                  <a:lnTo>
                    <a:pt x="471" y="675"/>
                  </a:lnTo>
                  <a:lnTo>
                    <a:pt x="509" y="600"/>
                  </a:lnTo>
                  <a:lnTo>
                    <a:pt x="521" y="513"/>
                  </a:lnTo>
                  <a:lnTo>
                    <a:pt x="521" y="463"/>
                  </a:lnTo>
                  <a:lnTo>
                    <a:pt x="509" y="438"/>
                  </a:lnTo>
                  <a:lnTo>
                    <a:pt x="496" y="400"/>
                  </a:lnTo>
                  <a:lnTo>
                    <a:pt x="459" y="363"/>
                  </a:lnTo>
                  <a:lnTo>
                    <a:pt x="422" y="338"/>
                  </a:lnTo>
                  <a:lnTo>
                    <a:pt x="372" y="312"/>
                  </a:lnTo>
                  <a:lnTo>
                    <a:pt x="273" y="287"/>
                  </a:lnTo>
                  <a:lnTo>
                    <a:pt x="236" y="275"/>
                  </a:lnTo>
                  <a:lnTo>
                    <a:pt x="199" y="275"/>
                  </a:lnTo>
                  <a:lnTo>
                    <a:pt x="162" y="262"/>
                  </a:lnTo>
                  <a:lnTo>
                    <a:pt x="124" y="237"/>
                  </a:lnTo>
                  <a:lnTo>
                    <a:pt x="100" y="225"/>
                  </a:lnTo>
                  <a:lnTo>
                    <a:pt x="75" y="150"/>
                  </a:lnTo>
                  <a:lnTo>
                    <a:pt x="75" y="125"/>
                  </a:lnTo>
                  <a:lnTo>
                    <a:pt x="87" y="100"/>
                  </a:lnTo>
                  <a:lnTo>
                    <a:pt x="112" y="87"/>
                  </a:lnTo>
                  <a:lnTo>
                    <a:pt x="124" y="62"/>
                  </a:lnTo>
                  <a:lnTo>
                    <a:pt x="162" y="50"/>
                  </a:lnTo>
                  <a:lnTo>
                    <a:pt x="211" y="37"/>
                  </a:lnTo>
                  <a:lnTo>
                    <a:pt x="310" y="37"/>
                  </a:lnTo>
                  <a:lnTo>
                    <a:pt x="360" y="50"/>
                  </a:lnTo>
                  <a:lnTo>
                    <a:pt x="410" y="100"/>
                  </a:lnTo>
                  <a:lnTo>
                    <a:pt x="434" y="150"/>
                  </a:lnTo>
                  <a:lnTo>
                    <a:pt x="447" y="187"/>
                  </a:lnTo>
                  <a:lnTo>
                    <a:pt x="447" y="237"/>
                  </a:lnTo>
                  <a:lnTo>
                    <a:pt x="484" y="237"/>
                  </a:lnTo>
                  <a:lnTo>
                    <a:pt x="484" y="12"/>
                  </a:lnTo>
                  <a:lnTo>
                    <a:pt x="471" y="0"/>
                  </a:lnTo>
                  <a:lnTo>
                    <a:pt x="459" y="0"/>
                  </a:lnTo>
                  <a:lnTo>
                    <a:pt x="410" y="50"/>
                  </a:lnTo>
                  <a:lnTo>
                    <a:pt x="360" y="25"/>
                  </a:lnTo>
                  <a:lnTo>
                    <a:pt x="286" y="0"/>
                  </a:lnTo>
                  <a:lnTo>
                    <a:pt x="261" y="0"/>
                  </a:lnTo>
                  <a:lnTo>
                    <a:pt x="137" y="25"/>
                  </a:lnTo>
                  <a:lnTo>
                    <a:pt x="62" y="62"/>
                  </a:lnTo>
                  <a:lnTo>
                    <a:pt x="13" y="137"/>
                  </a:lnTo>
                  <a:lnTo>
                    <a:pt x="0" y="200"/>
                  </a:lnTo>
                  <a:lnTo>
                    <a:pt x="13" y="250"/>
                  </a:lnTo>
                  <a:lnTo>
                    <a:pt x="38" y="300"/>
                  </a:lnTo>
                  <a:lnTo>
                    <a:pt x="75" y="338"/>
                  </a:lnTo>
                  <a:lnTo>
                    <a:pt x="124" y="375"/>
                  </a:lnTo>
                  <a:lnTo>
                    <a:pt x="186" y="388"/>
                  </a:lnTo>
                  <a:lnTo>
                    <a:pt x="286" y="41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406" name="Freeform 62"/>
            <p:cNvSpPr>
              <a:spLocks noEditPoints="1"/>
            </p:cNvSpPr>
            <p:nvPr/>
          </p:nvSpPr>
          <p:spPr bwMode="auto">
            <a:xfrm>
              <a:off x="40310" y="6471"/>
              <a:ext cx="620" cy="738"/>
            </a:xfrm>
            <a:custGeom>
              <a:avLst/>
              <a:gdLst/>
              <a:ahLst/>
              <a:cxnLst>
                <a:cxn ang="0">
                  <a:pos x="583" y="350"/>
                </a:cxn>
                <a:cxn ang="0">
                  <a:pos x="620" y="350"/>
                </a:cxn>
                <a:cxn ang="0">
                  <a:pos x="620" y="325"/>
                </a:cxn>
                <a:cxn ang="0">
                  <a:pos x="608" y="225"/>
                </a:cxn>
                <a:cxn ang="0">
                  <a:pos x="583" y="137"/>
                </a:cxn>
                <a:cxn ang="0">
                  <a:pos x="521" y="62"/>
                </a:cxn>
                <a:cxn ang="0">
                  <a:pos x="447" y="25"/>
                </a:cxn>
                <a:cxn ang="0">
                  <a:pos x="335" y="0"/>
                </a:cxn>
                <a:cxn ang="0">
                  <a:pos x="211" y="25"/>
                </a:cxn>
                <a:cxn ang="0">
                  <a:pos x="99" y="112"/>
                </a:cxn>
                <a:cxn ang="0">
                  <a:pos x="37" y="225"/>
                </a:cxn>
                <a:cxn ang="0">
                  <a:pos x="0" y="375"/>
                </a:cxn>
                <a:cxn ang="0">
                  <a:pos x="37" y="525"/>
                </a:cxn>
                <a:cxn ang="0">
                  <a:pos x="112" y="638"/>
                </a:cxn>
                <a:cxn ang="0">
                  <a:pos x="223" y="713"/>
                </a:cxn>
                <a:cxn ang="0">
                  <a:pos x="360" y="738"/>
                </a:cxn>
                <a:cxn ang="0">
                  <a:pos x="459" y="726"/>
                </a:cxn>
                <a:cxn ang="0">
                  <a:pos x="533" y="675"/>
                </a:cxn>
                <a:cxn ang="0">
                  <a:pos x="583" y="625"/>
                </a:cxn>
                <a:cxn ang="0">
                  <a:pos x="620" y="563"/>
                </a:cxn>
                <a:cxn ang="0">
                  <a:pos x="620" y="525"/>
                </a:cxn>
                <a:cxn ang="0">
                  <a:pos x="608" y="513"/>
                </a:cxn>
                <a:cxn ang="0">
                  <a:pos x="595" y="513"/>
                </a:cxn>
                <a:cxn ang="0">
                  <a:pos x="583" y="525"/>
                </a:cxn>
                <a:cxn ang="0">
                  <a:pos x="583" y="538"/>
                </a:cxn>
                <a:cxn ang="0">
                  <a:pos x="533" y="638"/>
                </a:cxn>
                <a:cxn ang="0">
                  <a:pos x="459" y="688"/>
                </a:cxn>
                <a:cxn ang="0">
                  <a:pos x="397" y="700"/>
                </a:cxn>
                <a:cxn ang="0">
                  <a:pos x="323" y="700"/>
                </a:cxn>
                <a:cxn ang="0">
                  <a:pos x="285" y="675"/>
                </a:cxn>
                <a:cxn ang="0">
                  <a:pos x="248" y="663"/>
                </a:cxn>
                <a:cxn ang="0">
                  <a:pos x="186" y="600"/>
                </a:cxn>
                <a:cxn ang="0">
                  <a:pos x="149" y="513"/>
                </a:cxn>
                <a:cxn ang="0">
                  <a:pos x="137" y="425"/>
                </a:cxn>
                <a:cxn ang="0">
                  <a:pos x="137" y="350"/>
                </a:cxn>
                <a:cxn ang="0">
                  <a:pos x="583" y="350"/>
                </a:cxn>
                <a:cxn ang="0">
                  <a:pos x="137" y="325"/>
                </a:cxn>
                <a:cxn ang="0">
                  <a:pos x="161" y="200"/>
                </a:cxn>
                <a:cxn ang="0">
                  <a:pos x="199" y="112"/>
                </a:cxn>
                <a:cxn ang="0">
                  <a:pos x="248" y="62"/>
                </a:cxn>
                <a:cxn ang="0">
                  <a:pos x="298" y="50"/>
                </a:cxn>
                <a:cxn ang="0">
                  <a:pos x="335" y="37"/>
                </a:cxn>
                <a:cxn ang="0">
                  <a:pos x="422" y="62"/>
                </a:cxn>
                <a:cxn ang="0">
                  <a:pos x="471" y="125"/>
                </a:cxn>
                <a:cxn ang="0">
                  <a:pos x="496" y="187"/>
                </a:cxn>
                <a:cxn ang="0">
                  <a:pos x="521" y="262"/>
                </a:cxn>
                <a:cxn ang="0">
                  <a:pos x="521" y="325"/>
                </a:cxn>
                <a:cxn ang="0">
                  <a:pos x="137" y="325"/>
                </a:cxn>
              </a:cxnLst>
              <a:rect l="0" t="0" r="r" b="b"/>
              <a:pathLst>
                <a:path w="620" h="738">
                  <a:moveTo>
                    <a:pt x="583" y="350"/>
                  </a:moveTo>
                  <a:lnTo>
                    <a:pt x="620" y="350"/>
                  </a:lnTo>
                  <a:lnTo>
                    <a:pt x="620" y="325"/>
                  </a:lnTo>
                  <a:lnTo>
                    <a:pt x="608" y="225"/>
                  </a:lnTo>
                  <a:lnTo>
                    <a:pt x="583" y="137"/>
                  </a:lnTo>
                  <a:lnTo>
                    <a:pt x="521" y="62"/>
                  </a:lnTo>
                  <a:lnTo>
                    <a:pt x="447" y="25"/>
                  </a:lnTo>
                  <a:lnTo>
                    <a:pt x="335" y="0"/>
                  </a:lnTo>
                  <a:lnTo>
                    <a:pt x="211" y="25"/>
                  </a:lnTo>
                  <a:lnTo>
                    <a:pt x="99" y="112"/>
                  </a:lnTo>
                  <a:lnTo>
                    <a:pt x="37" y="225"/>
                  </a:lnTo>
                  <a:lnTo>
                    <a:pt x="0" y="375"/>
                  </a:lnTo>
                  <a:lnTo>
                    <a:pt x="37" y="525"/>
                  </a:lnTo>
                  <a:lnTo>
                    <a:pt x="112" y="638"/>
                  </a:lnTo>
                  <a:lnTo>
                    <a:pt x="223" y="713"/>
                  </a:lnTo>
                  <a:lnTo>
                    <a:pt x="360" y="738"/>
                  </a:lnTo>
                  <a:lnTo>
                    <a:pt x="459" y="726"/>
                  </a:lnTo>
                  <a:lnTo>
                    <a:pt x="533" y="675"/>
                  </a:lnTo>
                  <a:lnTo>
                    <a:pt x="583" y="625"/>
                  </a:lnTo>
                  <a:lnTo>
                    <a:pt x="620" y="563"/>
                  </a:lnTo>
                  <a:lnTo>
                    <a:pt x="620" y="525"/>
                  </a:lnTo>
                  <a:lnTo>
                    <a:pt x="608" y="513"/>
                  </a:lnTo>
                  <a:lnTo>
                    <a:pt x="595" y="513"/>
                  </a:lnTo>
                  <a:lnTo>
                    <a:pt x="583" y="525"/>
                  </a:lnTo>
                  <a:lnTo>
                    <a:pt x="583" y="538"/>
                  </a:lnTo>
                  <a:lnTo>
                    <a:pt x="533" y="638"/>
                  </a:lnTo>
                  <a:lnTo>
                    <a:pt x="459" y="688"/>
                  </a:lnTo>
                  <a:lnTo>
                    <a:pt x="397" y="700"/>
                  </a:lnTo>
                  <a:lnTo>
                    <a:pt x="323" y="700"/>
                  </a:lnTo>
                  <a:lnTo>
                    <a:pt x="285" y="675"/>
                  </a:lnTo>
                  <a:lnTo>
                    <a:pt x="248" y="663"/>
                  </a:lnTo>
                  <a:lnTo>
                    <a:pt x="186" y="600"/>
                  </a:lnTo>
                  <a:lnTo>
                    <a:pt x="149" y="513"/>
                  </a:lnTo>
                  <a:lnTo>
                    <a:pt x="137" y="425"/>
                  </a:lnTo>
                  <a:lnTo>
                    <a:pt x="137" y="350"/>
                  </a:lnTo>
                  <a:lnTo>
                    <a:pt x="583" y="350"/>
                  </a:lnTo>
                  <a:close/>
                  <a:moveTo>
                    <a:pt x="137" y="325"/>
                  </a:moveTo>
                  <a:lnTo>
                    <a:pt x="161" y="200"/>
                  </a:lnTo>
                  <a:lnTo>
                    <a:pt x="199" y="112"/>
                  </a:lnTo>
                  <a:lnTo>
                    <a:pt x="248" y="62"/>
                  </a:lnTo>
                  <a:lnTo>
                    <a:pt x="298" y="50"/>
                  </a:lnTo>
                  <a:lnTo>
                    <a:pt x="335" y="37"/>
                  </a:lnTo>
                  <a:lnTo>
                    <a:pt x="422" y="62"/>
                  </a:lnTo>
                  <a:lnTo>
                    <a:pt x="471" y="125"/>
                  </a:lnTo>
                  <a:lnTo>
                    <a:pt x="496" y="187"/>
                  </a:lnTo>
                  <a:lnTo>
                    <a:pt x="521" y="262"/>
                  </a:lnTo>
                  <a:lnTo>
                    <a:pt x="521" y="325"/>
                  </a:lnTo>
                  <a:lnTo>
                    <a:pt x="137" y="32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407" name="Freeform 63"/>
            <p:cNvSpPr>
              <a:spLocks/>
            </p:cNvSpPr>
            <p:nvPr/>
          </p:nvSpPr>
          <p:spPr bwMode="auto">
            <a:xfrm>
              <a:off x="41116" y="7021"/>
              <a:ext cx="174" cy="176"/>
            </a:xfrm>
            <a:custGeom>
              <a:avLst/>
              <a:gdLst/>
              <a:ahLst/>
              <a:cxnLst>
                <a:cxn ang="0">
                  <a:pos x="174" y="88"/>
                </a:cxn>
                <a:cxn ang="0">
                  <a:pos x="161" y="50"/>
                </a:cxn>
                <a:cxn ang="0">
                  <a:pos x="149" y="25"/>
                </a:cxn>
                <a:cxn ang="0">
                  <a:pos x="124" y="13"/>
                </a:cxn>
                <a:cxn ang="0">
                  <a:pos x="87" y="0"/>
                </a:cxn>
                <a:cxn ang="0">
                  <a:pos x="50" y="13"/>
                </a:cxn>
                <a:cxn ang="0">
                  <a:pos x="25" y="25"/>
                </a:cxn>
                <a:cxn ang="0">
                  <a:pos x="12" y="63"/>
                </a:cxn>
                <a:cxn ang="0">
                  <a:pos x="0" y="88"/>
                </a:cxn>
                <a:cxn ang="0">
                  <a:pos x="12" y="125"/>
                </a:cxn>
                <a:cxn ang="0">
                  <a:pos x="25" y="150"/>
                </a:cxn>
                <a:cxn ang="0">
                  <a:pos x="50" y="163"/>
                </a:cxn>
                <a:cxn ang="0">
                  <a:pos x="87" y="176"/>
                </a:cxn>
                <a:cxn ang="0">
                  <a:pos x="124" y="163"/>
                </a:cxn>
                <a:cxn ang="0">
                  <a:pos x="149" y="150"/>
                </a:cxn>
                <a:cxn ang="0">
                  <a:pos x="161" y="125"/>
                </a:cxn>
                <a:cxn ang="0">
                  <a:pos x="174" y="88"/>
                </a:cxn>
              </a:cxnLst>
              <a:rect l="0" t="0" r="r" b="b"/>
              <a:pathLst>
                <a:path w="174" h="176">
                  <a:moveTo>
                    <a:pt x="174" y="88"/>
                  </a:moveTo>
                  <a:lnTo>
                    <a:pt x="161" y="50"/>
                  </a:lnTo>
                  <a:lnTo>
                    <a:pt x="149" y="25"/>
                  </a:lnTo>
                  <a:lnTo>
                    <a:pt x="124" y="13"/>
                  </a:lnTo>
                  <a:lnTo>
                    <a:pt x="87" y="0"/>
                  </a:lnTo>
                  <a:lnTo>
                    <a:pt x="50" y="13"/>
                  </a:lnTo>
                  <a:lnTo>
                    <a:pt x="25" y="25"/>
                  </a:lnTo>
                  <a:lnTo>
                    <a:pt x="12" y="63"/>
                  </a:lnTo>
                  <a:lnTo>
                    <a:pt x="0" y="88"/>
                  </a:lnTo>
                  <a:lnTo>
                    <a:pt x="12" y="125"/>
                  </a:lnTo>
                  <a:lnTo>
                    <a:pt x="25" y="150"/>
                  </a:lnTo>
                  <a:lnTo>
                    <a:pt x="50" y="163"/>
                  </a:lnTo>
                  <a:lnTo>
                    <a:pt x="87" y="176"/>
                  </a:lnTo>
                  <a:lnTo>
                    <a:pt x="124" y="163"/>
                  </a:lnTo>
                  <a:lnTo>
                    <a:pt x="149" y="150"/>
                  </a:lnTo>
                  <a:lnTo>
                    <a:pt x="161" y="125"/>
                  </a:lnTo>
                  <a:lnTo>
                    <a:pt x="174" y="8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decel="100000"/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decel="100000"/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decel="100000"/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decel="100000"/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decel="100000"/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decel="100000"/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decel="100000"/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decel="100000"/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decel="100000"/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" decel="100000"/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6187" grpId="0" animBg="1"/>
      <p:bldP spid="1516187" grpId="1" animBg="1"/>
      <p:bldP spid="1516188" grpId="0" animBg="1"/>
      <p:bldP spid="1516188" grpId="1" animBg="1"/>
      <p:bldP spid="1516189" grpId="0" animBg="1"/>
      <p:bldP spid="1516189" grpId="1" animBg="1"/>
      <p:bldP spid="1516190" grpId="0" animBg="1"/>
      <p:bldP spid="1516190" grpId="1" animBg="1"/>
      <p:bldP spid="1516191" grpId="0" animBg="1"/>
      <p:bldP spid="151619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548680"/>
            <a:ext cx="7851648" cy="1211560"/>
          </a:xfrm>
        </p:spPr>
        <p:txBody>
          <a:bodyPr/>
          <a:lstStyle/>
          <a:p>
            <a:pPr algn="l"/>
            <a:r>
              <a:rPr lang="zh-TW" altLang="en-US" dirty="0" smtClean="0"/>
              <a:t>填表順序</a:t>
            </a:r>
            <a:endParaRPr lang="en-US" altLang="zh-TW" dirty="0"/>
          </a:p>
        </p:txBody>
      </p:sp>
      <p:sp>
        <p:nvSpPr>
          <p:cNvPr id="12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CCD5-CE9D-4488-9802-FBAE55243024}" type="slidenum">
              <a:rPr lang="zh-TW" altLang="en-US"/>
              <a:pPr/>
              <a:t>41</a:t>
            </a:fld>
            <a:endParaRPr lang="en-US" altLang="zh-TW"/>
          </a:p>
        </p:txBody>
      </p:sp>
      <p:graphicFrame>
        <p:nvGraphicFramePr>
          <p:cNvPr id="1516656" name="Group 112"/>
          <p:cNvGraphicFramePr>
            <a:graphicFrameLocks noGrp="1"/>
          </p:cNvGraphicFramePr>
          <p:nvPr>
            <p:ph idx="4294967295"/>
          </p:nvPr>
        </p:nvGraphicFramePr>
        <p:xfrm>
          <a:off x="2627784" y="2132482"/>
          <a:ext cx="4321175" cy="3960814"/>
        </p:xfrm>
        <a:graphic>
          <a:graphicData uri="http://schemas.openxmlformats.org/drawingml/2006/table">
            <a:tbl>
              <a:tblPr/>
              <a:tblGrid>
                <a:gridCol w="47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0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0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：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16658" name="AutoShape 114"/>
          <p:cNvSpPr>
            <a:spLocks noChangeArrowheads="1"/>
          </p:cNvSpPr>
          <p:nvPr/>
        </p:nvSpPr>
        <p:spPr bwMode="auto">
          <a:xfrm rot="2649121">
            <a:off x="2317069" y="3933825"/>
            <a:ext cx="5326063" cy="647700"/>
          </a:xfrm>
          <a:prstGeom prst="rightArrow">
            <a:avLst>
              <a:gd name="adj1" fmla="val 50000"/>
              <a:gd name="adj2" fmla="val 205576"/>
            </a:avLst>
          </a:prstGeom>
          <a:solidFill>
            <a:srgbClr val="FFFF66">
              <a:alpha val="7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59" name="Rectangle 115"/>
          <p:cNvSpPr>
            <a:spLocks noChangeArrowheads="1"/>
          </p:cNvSpPr>
          <p:nvPr/>
        </p:nvSpPr>
        <p:spPr bwMode="auto">
          <a:xfrm>
            <a:off x="3563938" y="2587625"/>
            <a:ext cx="503237" cy="45402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0" name="Rectangle 116"/>
          <p:cNvSpPr>
            <a:spLocks noChangeArrowheads="1"/>
          </p:cNvSpPr>
          <p:nvPr/>
        </p:nvSpPr>
        <p:spPr bwMode="auto">
          <a:xfrm>
            <a:off x="6443663" y="3440113"/>
            <a:ext cx="503237" cy="45402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1" name="Rectangle 117"/>
          <p:cNvSpPr>
            <a:spLocks noChangeArrowheads="1"/>
          </p:cNvSpPr>
          <p:nvPr/>
        </p:nvSpPr>
        <p:spPr bwMode="auto">
          <a:xfrm>
            <a:off x="4051300" y="2587625"/>
            <a:ext cx="503238" cy="454025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2" name="Rectangle 118"/>
          <p:cNvSpPr>
            <a:spLocks noChangeArrowheads="1"/>
          </p:cNvSpPr>
          <p:nvPr/>
        </p:nvSpPr>
        <p:spPr bwMode="auto">
          <a:xfrm>
            <a:off x="6443663" y="3894138"/>
            <a:ext cx="503237" cy="454025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3" name="Rectangle 119"/>
          <p:cNvSpPr>
            <a:spLocks noChangeArrowheads="1"/>
          </p:cNvSpPr>
          <p:nvPr/>
        </p:nvSpPr>
        <p:spPr bwMode="auto">
          <a:xfrm>
            <a:off x="4538663" y="2576513"/>
            <a:ext cx="503237" cy="454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4" name="Rectangle 120"/>
          <p:cNvSpPr>
            <a:spLocks noChangeArrowheads="1"/>
          </p:cNvSpPr>
          <p:nvPr/>
        </p:nvSpPr>
        <p:spPr bwMode="auto">
          <a:xfrm>
            <a:off x="6443663" y="4325938"/>
            <a:ext cx="503237" cy="454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5" name="Rectangle 121"/>
          <p:cNvSpPr>
            <a:spLocks noChangeArrowheads="1"/>
          </p:cNvSpPr>
          <p:nvPr/>
        </p:nvSpPr>
        <p:spPr bwMode="auto">
          <a:xfrm>
            <a:off x="5014913" y="2576513"/>
            <a:ext cx="503237" cy="454025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6" name="Rectangle 122"/>
          <p:cNvSpPr>
            <a:spLocks noChangeArrowheads="1"/>
          </p:cNvSpPr>
          <p:nvPr/>
        </p:nvSpPr>
        <p:spPr bwMode="auto">
          <a:xfrm>
            <a:off x="6443663" y="4764088"/>
            <a:ext cx="503237" cy="454025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7" name="Rectangle 123"/>
          <p:cNvSpPr>
            <a:spLocks noChangeArrowheads="1"/>
          </p:cNvSpPr>
          <p:nvPr/>
        </p:nvSpPr>
        <p:spPr bwMode="auto">
          <a:xfrm>
            <a:off x="5508625" y="2576513"/>
            <a:ext cx="503238" cy="4540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8" name="Rectangle 124"/>
          <p:cNvSpPr>
            <a:spLocks noChangeArrowheads="1"/>
          </p:cNvSpPr>
          <p:nvPr/>
        </p:nvSpPr>
        <p:spPr bwMode="auto">
          <a:xfrm>
            <a:off x="6443663" y="5229225"/>
            <a:ext cx="503237" cy="4540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9" name="Rectangle 125"/>
          <p:cNvSpPr>
            <a:spLocks noChangeArrowheads="1"/>
          </p:cNvSpPr>
          <p:nvPr/>
        </p:nvSpPr>
        <p:spPr bwMode="auto">
          <a:xfrm>
            <a:off x="6443663" y="3008313"/>
            <a:ext cx="503237" cy="4540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70" name="Rectangle 126"/>
          <p:cNvSpPr>
            <a:spLocks noChangeArrowheads="1"/>
          </p:cNvSpPr>
          <p:nvPr/>
        </p:nvSpPr>
        <p:spPr bwMode="auto">
          <a:xfrm>
            <a:off x="5962650" y="2576513"/>
            <a:ext cx="503238" cy="4540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71" name="Rectangle 127"/>
          <p:cNvSpPr>
            <a:spLocks noChangeArrowheads="1"/>
          </p:cNvSpPr>
          <p:nvPr/>
        </p:nvSpPr>
        <p:spPr bwMode="auto">
          <a:xfrm>
            <a:off x="6443663" y="2565400"/>
            <a:ext cx="503237" cy="45402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16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14566 -0.20995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1516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0" y="-1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516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1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16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166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16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16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16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166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16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16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16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166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16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16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16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166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16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16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16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166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16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16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16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166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16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16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16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166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16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16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16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166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16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16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516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166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16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16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16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5166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16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16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516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5166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16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16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516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166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16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16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516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5166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516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516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6658" grpId="0" animBg="1"/>
      <p:bldP spid="1516658" grpId="1" animBg="1"/>
      <p:bldP spid="1516658" grpId="2" animBg="1"/>
      <p:bldP spid="1516659" grpId="0" animBg="1"/>
      <p:bldP spid="1516660" grpId="0" animBg="1"/>
      <p:bldP spid="1516661" grpId="0" animBg="1"/>
      <p:bldP spid="1516662" grpId="0" animBg="1"/>
      <p:bldP spid="1516663" grpId="0" animBg="1"/>
      <p:bldP spid="1516664" grpId="0" animBg="1"/>
      <p:bldP spid="1516665" grpId="0" animBg="1"/>
      <p:bldP spid="1516666" grpId="0" animBg="1"/>
      <p:bldP spid="1516667" grpId="0" animBg="1"/>
      <p:bldP spid="1516668" grpId="0" animBg="1"/>
      <p:bldP spid="1516669" grpId="0" animBg="1"/>
      <p:bldP spid="1516670" grpId="0" animBg="1"/>
      <p:bldP spid="1516671" grpId="0" animBg="1"/>
      <p:bldP spid="151667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演算法的複雜</a:t>
            </a:r>
            <a:r>
              <a:rPr lang="zh-TW" altLang="en-US" dirty="0"/>
              <a:t>度</a:t>
            </a:r>
            <a:endParaRPr lang="en-US" altLang="zh-TW" dirty="0"/>
          </a:p>
        </p:txBody>
      </p:sp>
      <p:sp>
        <p:nvSpPr>
          <p:cNvPr id="7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F8DF-CEA0-4E5D-8AD8-6E4928D24FBB}" type="slidenum">
              <a:rPr lang="zh-TW" altLang="en-US"/>
              <a:pPr/>
              <a:t>42</a:t>
            </a:fld>
            <a:endParaRPr lang="en-US" altLang="zh-TW"/>
          </a:p>
        </p:txBody>
      </p:sp>
      <p:pic>
        <p:nvPicPr>
          <p:cNvPr id="14" name="圖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3501008"/>
            <a:ext cx="3710181" cy="1872759"/>
          </a:xfrm>
          <a:prstGeom prst="rect">
            <a:avLst/>
          </a:prstGeom>
        </p:spPr>
      </p:pic>
      <p:pic>
        <p:nvPicPr>
          <p:cNvPr id="16396" name="Picture 12" descr="http://image97.360doc.com/DownloadImg/2016/05/2722/72732022_49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444" y="2492896"/>
            <a:ext cx="3466356" cy="3466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548680"/>
            <a:ext cx="7851648" cy="1211560"/>
          </a:xfrm>
        </p:spPr>
        <p:txBody>
          <a:bodyPr/>
          <a:lstStyle/>
          <a:p>
            <a:pPr algn="l"/>
            <a:r>
              <a:rPr lang="zh-TW" altLang="en-US" dirty="0" smtClean="0"/>
              <a:t>找出最佳相乘順序</a:t>
            </a:r>
            <a:endParaRPr lang="en-US" altLang="zh-TW" dirty="0"/>
          </a:p>
        </p:txBody>
      </p:sp>
      <p:sp>
        <p:nvSpPr>
          <p:cNvPr id="12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CCD5-CE9D-4488-9802-FBAE55243024}" type="slidenum">
              <a:rPr lang="zh-TW" altLang="en-US"/>
              <a:pPr/>
              <a:t>43</a:t>
            </a:fld>
            <a:endParaRPr lang="en-US" altLang="zh-TW"/>
          </a:p>
        </p:txBody>
      </p:sp>
      <p:graphicFrame>
        <p:nvGraphicFramePr>
          <p:cNvPr id="1516656" name="Group 11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31840821"/>
              </p:ext>
            </p:extLst>
          </p:nvPr>
        </p:nvGraphicFramePr>
        <p:xfrm>
          <a:off x="3899815" y="2132482"/>
          <a:ext cx="4321175" cy="3960814"/>
        </p:xfrm>
        <a:graphic>
          <a:graphicData uri="http://schemas.openxmlformats.org/drawingml/2006/table">
            <a:tbl>
              <a:tblPr/>
              <a:tblGrid>
                <a:gridCol w="47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0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0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：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16658" name="AutoShape 114"/>
          <p:cNvSpPr>
            <a:spLocks noChangeArrowheads="1"/>
          </p:cNvSpPr>
          <p:nvPr/>
        </p:nvSpPr>
        <p:spPr bwMode="auto">
          <a:xfrm rot="2649121">
            <a:off x="3589100" y="3933825"/>
            <a:ext cx="5326063" cy="647700"/>
          </a:xfrm>
          <a:prstGeom prst="rightArrow">
            <a:avLst>
              <a:gd name="adj1" fmla="val 50000"/>
              <a:gd name="adj2" fmla="val 205576"/>
            </a:avLst>
          </a:prstGeom>
          <a:solidFill>
            <a:srgbClr val="FFFF66">
              <a:alpha val="7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59" name="Rectangle 115"/>
          <p:cNvSpPr>
            <a:spLocks noChangeArrowheads="1"/>
          </p:cNvSpPr>
          <p:nvPr/>
        </p:nvSpPr>
        <p:spPr bwMode="auto">
          <a:xfrm>
            <a:off x="4835969" y="2587625"/>
            <a:ext cx="503237" cy="45402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0" name="Rectangle 116"/>
          <p:cNvSpPr>
            <a:spLocks noChangeArrowheads="1"/>
          </p:cNvSpPr>
          <p:nvPr/>
        </p:nvSpPr>
        <p:spPr bwMode="auto">
          <a:xfrm>
            <a:off x="7715694" y="3440113"/>
            <a:ext cx="503237" cy="45402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1" name="Rectangle 117"/>
          <p:cNvSpPr>
            <a:spLocks noChangeArrowheads="1"/>
          </p:cNvSpPr>
          <p:nvPr/>
        </p:nvSpPr>
        <p:spPr bwMode="auto">
          <a:xfrm>
            <a:off x="5323331" y="2587625"/>
            <a:ext cx="503238" cy="454025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2" name="Rectangle 118"/>
          <p:cNvSpPr>
            <a:spLocks noChangeArrowheads="1"/>
          </p:cNvSpPr>
          <p:nvPr/>
        </p:nvSpPr>
        <p:spPr bwMode="auto">
          <a:xfrm>
            <a:off x="7715694" y="3894138"/>
            <a:ext cx="503237" cy="454025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3" name="Rectangle 119"/>
          <p:cNvSpPr>
            <a:spLocks noChangeArrowheads="1"/>
          </p:cNvSpPr>
          <p:nvPr/>
        </p:nvSpPr>
        <p:spPr bwMode="auto">
          <a:xfrm>
            <a:off x="5810694" y="2576513"/>
            <a:ext cx="503237" cy="454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4" name="Rectangle 120"/>
          <p:cNvSpPr>
            <a:spLocks noChangeArrowheads="1"/>
          </p:cNvSpPr>
          <p:nvPr/>
        </p:nvSpPr>
        <p:spPr bwMode="auto">
          <a:xfrm>
            <a:off x="7715694" y="4325938"/>
            <a:ext cx="503237" cy="454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5" name="Rectangle 121"/>
          <p:cNvSpPr>
            <a:spLocks noChangeArrowheads="1"/>
          </p:cNvSpPr>
          <p:nvPr/>
        </p:nvSpPr>
        <p:spPr bwMode="auto">
          <a:xfrm>
            <a:off x="6286944" y="2576513"/>
            <a:ext cx="503237" cy="454025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6" name="Rectangle 122"/>
          <p:cNvSpPr>
            <a:spLocks noChangeArrowheads="1"/>
          </p:cNvSpPr>
          <p:nvPr/>
        </p:nvSpPr>
        <p:spPr bwMode="auto">
          <a:xfrm>
            <a:off x="7715694" y="4764088"/>
            <a:ext cx="503237" cy="454025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7" name="Rectangle 123"/>
          <p:cNvSpPr>
            <a:spLocks noChangeArrowheads="1"/>
          </p:cNvSpPr>
          <p:nvPr/>
        </p:nvSpPr>
        <p:spPr bwMode="auto">
          <a:xfrm>
            <a:off x="6780656" y="2576513"/>
            <a:ext cx="503238" cy="4540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8" name="Rectangle 124"/>
          <p:cNvSpPr>
            <a:spLocks noChangeArrowheads="1"/>
          </p:cNvSpPr>
          <p:nvPr/>
        </p:nvSpPr>
        <p:spPr bwMode="auto">
          <a:xfrm>
            <a:off x="7715694" y="5229225"/>
            <a:ext cx="503237" cy="4540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69" name="Rectangle 125"/>
          <p:cNvSpPr>
            <a:spLocks noChangeArrowheads="1"/>
          </p:cNvSpPr>
          <p:nvPr/>
        </p:nvSpPr>
        <p:spPr bwMode="auto">
          <a:xfrm>
            <a:off x="7715694" y="3008313"/>
            <a:ext cx="503237" cy="4540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70" name="Rectangle 126"/>
          <p:cNvSpPr>
            <a:spLocks noChangeArrowheads="1"/>
          </p:cNvSpPr>
          <p:nvPr/>
        </p:nvSpPr>
        <p:spPr bwMode="auto">
          <a:xfrm>
            <a:off x="7234681" y="2576513"/>
            <a:ext cx="503238" cy="4540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71" name="Rectangle 127"/>
          <p:cNvSpPr>
            <a:spLocks noChangeArrowheads="1"/>
          </p:cNvSpPr>
          <p:nvPr/>
        </p:nvSpPr>
        <p:spPr bwMode="auto">
          <a:xfrm>
            <a:off x="7715694" y="2565400"/>
            <a:ext cx="503237" cy="45402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16673" name="Oval 129"/>
          <p:cNvSpPr>
            <a:spLocks noChangeArrowheads="1"/>
          </p:cNvSpPr>
          <p:nvPr/>
        </p:nvSpPr>
        <p:spPr bwMode="auto">
          <a:xfrm>
            <a:off x="1115616" y="3756025"/>
            <a:ext cx="1655763" cy="2016125"/>
          </a:xfrm>
          <a:prstGeom prst="ellipse">
            <a:avLst/>
          </a:prstGeom>
          <a:gradFill rotWithShape="1">
            <a:gsLst>
              <a:gs pos="0">
                <a:srgbClr val="FFFF66"/>
              </a:gs>
              <a:gs pos="100000">
                <a:srgbClr val="FFFF66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TW" altLang="en-US" sz="2400">
                <a:solidFill>
                  <a:srgbClr val="FF0000"/>
                </a:solidFill>
                <a:ea typeface="標楷體" pitchFamily="65" charset="-120"/>
              </a:rPr>
              <a:t>如何找出</a:t>
            </a:r>
          </a:p>
          <a:p>
            <a:pPr algn="ctr"/>
            <a:r>
              <a:rPr lang="zh-TW" altLang="en-US" sz="2400">
                <a:solidFill>
                  <a:srgbClr val="FF0000"/>
                </a:solidFill>
                <a:ea typeface="標楷體" pitchFamily="65" charset="-120"/>
              </a:rPr>
              <a:t>矩陣相乘</a:t>
            </a:r>
          </a:p>
          <a:p>
            <a:pPr algn="ctr"/>
            <a:r>
              <a:rPr lang="zh-TW" altLang="en-US" sz="2400">
                <a:solidFill>
                  <a:srgbClr val="FF0000"/>
                </a:solidFill>
                <a:ea typeface="標楷體" pitchFamily="65" charset="-120"/>
              </a:rPr>
              <a:t>的順序？</a:t>
            </a:r>
          </a:p>
        </p:txBody>
      </p:sp>
    </p:spTree>
    <p:extLst>
      <p:ext uri="{BB962C8B-B14F-4D97-AF65-F5344CB8AC3E}">
        <p14:creationId xmlns:p14="http://schemas.microsoft.com/office/powerpoint/2010/main" val="146689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516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516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667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請多做練</a:t>
            </a:r>
            <a:r>
              <a:rPr lang="zh-TW" altLang="en-US" dirty="0"/>
              <a:t>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903712"/>
          </a:xfrm>
        </p:spPr>
        <p:txBody>
          <a:bodyPr/>
          <a:lstStyle/>
          <a:p>
            <a:r>
              <a:rPr lang="zh-TW" altLang="en-US" dirty="0" smtClean="0"/>
              <a:t>動態規劃是演算法考題的</a:t>
            </a:r>
            <a:r>
              <a:rPr lang="en-US" altLang="zh-TW" dirty="0" smtClean="0"/>
              <a:t>(</a:t>
            </a:r>
            <a:r>
              <a:rPr lang="zh-TW" altLang="en-US" dirty="0" smtClean="0"/>
              <a:t>最</a:t>
            </a:r>
            <a:r>
              <a:rPr lang="en-US" altLang="zh-TW" dirty="0" smtClean="0"/>
              <a:t>)</a:t>
            </a:r>
            <a:r>
              <a:rPr lang="zh-TW" altLang="en-US" dirty="0" smtClean="0"/>
              <a:t>大倉庫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14338" name="Picture 2" descr="http://news.xinhuanet.com/photo/2013-11/08/125673386_11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84984"/>
            <a:ext cx="4087961" cy="2725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83448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2E5A-88E4-4828-997A-D1E8751336E2}" type="slidenum">
              <a:rPr lang="zh-TW" altLang="en-US"/>
              <a:pPr/>
              <a:t>45</a:t>
            </a:fld>
            <a:endParaRPr lang="en-US" altLang="zh-TW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欣賞一個精緻的動態規劃</a:t>
            </a:r>
            <a:endParaRPr lang="en-US" altLang="zh-TW" dirty="0"/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2523362"/>
            <a:ext cx="8229600" cy="3801237"/>
          </a:xfrm>
        </p:spPr>
        <p:txBody>
          <a:bodyPr/>
          <a:lstStyle/>
          <a:p>
            <a:r>
              <a:rPr lang="zh-TW" altLang="en-US" dirty="0" smtClean="0"/>
              <a:t>字串比對 </a:t>
            </a:r>
            <a:r>
              <a:rPr lang="en-US" altLang="zh-TW" dirty="0" smtClean="0"/>
              <a:t>(string matching)</a:t>
            </a:r>
            <a:endParaRPr lang="en-US" altLang="zh-TW" dirty="0"/>
          </a:p>
        </p:txBody>
      </p:sp>
      <p:pic>
        <p:nvPicPr>
          <p:cNvPr id="1026" name="Picture 2" descr="http://blog.carbonfive.com/wp-content/uploads/2014/10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45024"/>
            <a:ext cx="47625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879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9D26D-6669-40AD-8840-6F570B591C98}" type="slidenum">
              <a:rPr lang="zh-TW" altLang="en-US"/>
              <a:pPr/>
              <a:t>46</a:t>
            </a:fld>
            <a:endParaRPr lang="en-US" altLang="zh-TW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864" y="106186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字串比對問題</a:t>
            </a:r>
            <a:endParaRPr lang="en-US" altLang="zh-TW" dirty="0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216" y="3501008"/>
            <a:ext cx="4834880" cy="2607568"/>
          </a:xfrm>
        </p:spPr>
        <p:txBody>
          <a:bodyPr/>
          <a:lstStyle/>
          <a:p>
            <a:r>
              <a:rPr lang="en-US" altLang="zh-TW" dirty="0"/>
              <a:t>Input</a:t>
            </a:r>
          </a:p>
          <a:p>
            <a:pPr lvl="1"/>
            <a:r>
              <a:rPr lang="en-US" altLang="zh-TW" dirty="0"/>
              <a:t>a string </a:t>
            </a:r>
            <a:r>
              <a:rPr lang="en-US" altLang="zh-TW" i="1" dirty="0" smtClean="0">
                <a:solidFill>
                  <a:schemeClr val="accent2"/>
                </a:solidFill>
              </a:rPr>
              <a:t>P</a:t>
            </a:r>
            <a:r>
              <a:rPr lang="en-US" altLang="zh-TW" dirty="0" smtClean="0"/>
              <a:t>: </a:t>
            </a:r>
            <a:r>
              <a:rPr lang="en-US" altLang="zh-TW" dirty="0"/>
              <a:t>the </a:t>
            </a:r>
            <a:r>
              <a:rPr lang="en-US" altLang="zh-TW" dirty="0">
                <a:solidFill>
                  <a:schemeClr val="accent1"/>
                </a:solidFill>
              </a:rPr>
              <a:t>pattern</a:t>
            </a:r>
          </a:p>
          <a:p>
            <a:pPr lvl="1"/>
            <a:r>
              <a:rPr lang="en-US" altLang="zh-TW" dirty="0"/>
              <a:t>a string </a:t>
            </a:r>
            <a:r>
              <a:rPr lang="en-US" altLang="zh-TW" i="1" dirty="0" smtClean="0">
                <a:solidFill>
                  <a:schemeClr val="accent2"/>
                </a:solidFill>
              </a:rPr>
              <a:t>S</a:t>
            </a:r>
            <a:r>
              <a:rPr lang="en-US" altLang="zh-TW" dirty="0"/>
              <a:t>:</a:t>
            </a:r>
            <a:r>
              <a:rPr lang="en-US" altLang="zh-TW" dirty="0" smtClean="0"/>
              <a:t> </a:t>
            </a:r>
            <a:r>
              <a:rPr lang="en-US" altLang="zh-TW" dirty="0"/>
              <a:t>the </a:t>
            </a:r>
            <a:r>
              <a:rPr lang="en-US" altLang="zh-TW" dirty="0">
                <a:solidFill>
                  <a:schemeClr val="accent1"/>
                </a:solidFill>
              </a:rPr>
              <a:t>text</a:t>
            </a:r>
          </a:p>
          <a:p>
            <a:r>
              <a:rPr lang="en-US" altLang="zh-TW" dirty="0"/>
              <a:t>Output</a:t>
            </a:r>
          </a:p>
          <a:p>
            <a:pPr lvl="1"/>
            <a:r>
              <a:rPr lang="en-US" altLang="zh-TW" dirty="0"/>
              <a:t>all the occurrences of </a:t>
            </a:r>
            <a:r>
              <a:rPr lang="en-US" altLang="zh-TW" i="1" dirty="0">
                <a:solidFill>
                  <a:schemeClr val="accent2"/>
                </a:solidFill>
              </a:rPr>
              <a:t>P</a:t>
            </a:r>
            <a:r>
              <a:rPr lang="en-US" altLang="zh-TW" dirty="0"/>
              <a:t> in </a:t>
            </a:r>
            <a:r>
              <a:rPr lang="en-US" altLang="zh-TW" i="1" dirty="0">
                <a:solidFill>
                  <a:schemeClr val="accent2"/>
                </a:solidFill>
              </a:rPr>
              <a:t>S</a:t>
            </a:r>
            <a:r>
              <a:rPr lang="en-US" altLang="zh-TW" dirty="0"/>
              <a:t>.</a:t>
            </a:r>
          </a:p>
        </p:txBody>
      </p:sp>
      <p:pic>
        <p:nvPicPr>
          <p:cNvPr id="2050" name="Picture 2" descr="https://i.kinja-img.com/gawker-media/image/upload/s--23xCTuZN--/c_fit,fl_progressive,q_80,w_636/123007728620029472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085" y="2276872"/>
            <a:ext cx="3398715" cy="1656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8801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7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3464-EC69-4EA6-BD42-1362553C7861}" type="slidenum">
              <a:rPr lang="zh-TW" altLang="en-US"/>
              <a:pPr/>
              <a:t>47</a:t>
            </a:fld>
            <a:endParaRPr lang="en-US" altLang="zh-TW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16896" y="845840"/>
            <a:ext cx="1406832" cy="1143000"/>
          </a:xfrm>
        </p:spPr>
        <p:txBody>
          <a:bodyPr/>
          <a:lstStyle/>
          <a:p>
            <a:r>
              <a:rPr lang="zh-TW" altLang="en-US" dirty="0" smtClean="0"/>
              <a:t>圖例</a:t>
            </a:r>
            <a:endParaRPr lang="en-US" altLang="zh-TW" dirty="0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96264"/>
            <a:ext cx="8229600" cy="374104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i="1" dirty="0"/>
              <a:t>          </a:t>
            </a:r>
            <a:r>
              <a:rPr lang="en-US" altLang="zh-TW" sz="3200" dirty="0">
                <a:latin typeface="Courier New" pitchFamily="49" charset="0"/>
              </a:rPr>
              <a:t>1 2 3 4 5 6 7 8 9 0 1 2 3 </a:t>
            </a:r>
            <a:endParaRPr lang="en-US" altLang="zh-TW" i="1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i="1" dirty="0"/>
              <a:t>S</a:t>
            </a:r>
            <a:r>
              <a:rPr lang="en-US" altLang="zh-TW" dirty="0"/>
              <a:t> = </a:t>
            </a:r>
            <a:r>
              <a:rPr lang="en-US" altLang="zh-TW" sz="3200" dirty="0">
                <a:solidFill>
                  <a:srgbClr val="99CC00"/>
                </a:solidFill>
                <a:latin typeface="Courier New" pitchFamily="49" charset="0"/>
              </a:rPr>
              <a:t>t a t a t </a:t>
            </a:r>
            <a:r>
              <a:rPr lang="en-US" altLang="zh-TW" sz="3200" dirty="0" err="1">
                <a:solidFill>
                  <a:srgbClr val="99CC00"/>
                </a:solidFill>
                <a:latin typeface="Courier New" pitchFamily="49" charset="0"/>
              </a:rPr>
              <a:t>t</a:t>
            </a:r>
            <a:r>
              <a:rPr lang="en-US" altLang="zh-TW" sz="3200" dirty="0">
                <a:solidFill>
                  <a:srgbClr val="99CC00"/>
                </a:solidFill>
                <a:latin typeface="Courier New" pitchFamily="49" charset="0"/>
              </a:rPr>
              <a:t> a t a t a t a</a:t>
            </a:r>
            <a:r>
              <a:rPr lang="en-US" altLang="zh-TW" sz="3200" dirty="0">
                <a:latin typeface="Courier New" pitchFamily="49" charset="0"/>
              </a:rPr>
              <a:t> </a:t>
            </a: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i="1" dirty="0"/>
              <a:t>P</a:t>
            </a:r>
            <a:r>
              <a:rPr lang="en-US" altLang="zh-TW" dirty="0"/>
              <a:t> =</a:t>
            </a:r>
            <a:r>
              <a:rPr lang="en-US" altLang="zh-TW" sz="3200" dirty="0"/>
              <a:t> </a:t>
            </a:r>
            <a:r>
              <a:rPr lang="en-US" altLang="zh-TW" sz="3200" dirty="0">
                <a:solidFill>
                  <a:srgbClr val="99CC00"/>
                </a:solidFill>
                <a:latin typeface="Courier New" pitchFamily="49" charset="0"/>
              </a:rPr>
              <a:t>t a t a</a:t>
            </a:r>
            <a:endParaRPr lang="en-US" altLang="zh-TW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TW" dirty="0"/>
              <a:t>Output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TW" dirty="0"/>
              <a:t>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TW" dirty="0"/>
              <a:t>6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TW" dirty="0"/>
              <a:t>8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TW" dirty="0"/>
              <a:t>10</a:t>
            </a:r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1259632" y="3069208"/>
            <a:ext cx="1800225" cy="4318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17" name="Rectangle 5"/>
          <p:cNvSpPr>
            <a:spLocks noChangeArrowheads="1"/>
          </p:cNvSpPr>
          <p:nvPr/>
        </p:nvSpPr>
        <p:spPr bwMode="auto">
          <a:xfrm>
            <a:off x="3707557" y="3069208"/>
            <a:ext cx="1800225" cy="4318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4715620" y="3069208"/>
            <a:ext cx="1800225" cy="4318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19" name="Rectangle 7"/>
          <p:cNvSpPr>
            <a:spLocks noChangeArrowheads="1"/>
          </p:cNvSpPr>
          <p:nvPr/>
        </p:nvSpPr>
        <p:spPr bwMode="auto">
          <a:xfrm>
            <a:off x="5652245" y="3069208"/>
            <a:ext cx="1800225" cy="4318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1762870" y="3069208"/>
            <a:ext cx="1800225" cy="4318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21" name="Rectangle 9"/>
          <p:cNvSpPr>
            <a:spLocks noChangeArrowheads="1"/>
          </p:cNvSpPr>
          <p:nvPr/>
        </p:nvSpPr>
        <p:spPr bwMode="auto">
          <a:xfrm>
            <a:off x="2267695" y="3069208"/>
            <a:ext cx="1800225" cy="4318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22" name="Rectangle 10"/>
          <p:cNvSpPr>
            <a:spLocks noChangeArrowheads="1"/>
          </p:cNvSpPr>
          <p:nvPr/>
        </p:nvSpPr>
        <p:spPr bwMode="auto">
          <a:xfrm>
            <a:off x="2699495" y="3069208"/>
            <a:ext cx="1800225" cy="4318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23" name="Rectangle 11"/>
          <p:cNvSpPr>
            <a:spLocks noChangeArrowheads="1"/>
          </p:cNvSpPr>
          <p:nvPr/>
        </p:nvSpPr>
        <p:spPr bwMode="auto">
          <a:xfrm>
            <a:off x="3131295" y="3069208"/>
            <a:ext cx="1800225" cy="4318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24" name="Rectangle 12"/>
          <p:cNvSpPr>
            <a:spLocks noChangeArrowheads="1"/>
          </p:cNvSpPr>
          <p:nvPr/>
        </p:nvSpPr>
        <p:spPr bwMode="auto">
          <a:xfrm>
            <a:off x="4139357" y="3069208"/>
            <a:ext cx="1800225" cy="4318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25" name="Rectangle 13"/>
          <p:cNvSpPr>
            <a:spLocks noChangeArrowheads="1"/>
          </p:cNvSpPr>
          <p:nvPr/>
        </p:nvSpPr>
        <p:spPr bwMode="auto">
          <a:xfrm>
            <a:off x="5220445" y="3069208"/>
            <a:ext cx="1800225" cy="4318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1266" name="Picture 2" descr="https://d262ilb51hltx0.cloudfront.net/max/1200/1*6NLdG6B7L-rCGXwySgaILA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69" y="4175663"/>
            <a:ext cx="3096344" cy="2061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0855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/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40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500"/>
                            </p:stCondLst>
                            <p:childTnLst>
                              <p:par>
                                <p:cTn id="51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4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500"/>
                            </p:stCondLst>
                            <p:childTnLst>
                              <p:par>
                                <p:cTn id="62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41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/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500"/>
                            </p:stCondLst>
                            <p:childTnLst>
                              <p:par>
                                <p:cTn id="73" presetID="23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0"/>
                            </p:stCondLst>
                            <p:childTnLst>
                              <p:par>
                                <p:cTn id="7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000"/>
                            </p:stCondLst>
                            <p:childTnLst>
                              <p:par>
                                <p:cTn id="8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4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1000"/>
                            </p:stCondLst>
                            <p:childTnLst>
                              <p:par>
                                <p:cTn id="93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141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/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0"/>
                            </p:stCondLst>
                            <p:childTnLst>
                              <p:par>
                                <p:cTn id="104" presetID="23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500"/>
                            </p:stCondLst>
                            <p:childTnLst>
                              <p:par>
                                <p:cTn id="1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7500"/>
                            </p:stCondLst>
                            <p:childTnLst>
                              <p:par>
                                <p:cTn id="11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9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4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1500"/>
                            </p:stCondLst>
                            <p:childTnLst>
                              <p:par>
                                <p:cTn id="124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141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3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5500"/>
                            </p:stCondLst>
                            <p:childTnLst>
                              <p:par>
                                <p:cTn id="135" presetID="23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6000"/>
                            </p:stCondLst>
                            <p:childTnLst>
                              <p:par>
                                <p:cTn id="14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200"/>
                            </p:stCondLst>
                            <p:childTnLst>
                              <p:par>
                                <p:cTn id="147" presetID="35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000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0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6" grpId="0" animBg="1"/>
      <p:bldP spid="141316" grpId="1" animBg="1"/>
      <p:bldP spid="141316" grpId="2" animBg="1"/>
      <p:bldP spid="141317" grpId="0" animBg="1"/>
      <p:bldP spid="141317" grpId="1" animBg="1"/>
      <p:bldP spid="141317" grpId="2" animBg="1"/>
      <p:bldP spid="141318" grpId="0" animBg="1"/>
      <p:bldP spid="141318" grpId="1" animBg="1"/>
      <p:bldP spid="141318" grpId="2" animBg="1"/>
      <p:bldP spid="141319" grpId="0" animBg="1"/>
      <p:bldP spid="141319" grpId="1" animBg="1"/>
      <p:bldP spid="141319" grpId="2" animBg="1"/>
      <p:bldP spid="141320" grpId="0" animBg="1"/>
      <p:bldP spid="141320" grpId="1" animBg="1"/>
      <p:bldP spid="141321" grpId="0" animBg="1"/>
      <p:bldP spid="141321" grpId="1" animBg="1"/>
      <p:bldP spid="141322" grpId="0" animBg="1"/>
      <p:bldP spid="141322" grpId="1" animBg="1"/>
      <p:bldP spid="141323" grpId="0" animBg="1"/>
      <p:bldP spid="141323" grpId="1" animBg="1"/>
      <p:bldP spid="141324" grpId="0" animBg="1"/>
      <p:bldP spid="141324" grpId="1" animBg="1"/>
      <p:bldP spid="141325" grpId="0" animBg="1"/>
      <p:bldP spid="14132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C5B4C-B503-49DB-8494-3508AB310EC8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採用的符號</a:t>
            </a:r>
            <a:endParaRPr lang="en-US" altLang="zh-TW" dirty="0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140968"/>
            <a:ext cx="4114800" cy="1584176"/>
          </a:xfrm>
        </p:spPr>
        <p:txBody>
          <a:bodyPr/>
          <a:lstStyle/>
          <a:p>
            <a:r>
              <a:rPr lang="en-US" altLang="zh-TW" dirty="0" smtClean="0"/>
              <a:t>|</a:t>
            </a:r>
            <a:r>
              <a:rPr lang="en-US" altLang="zh-TW" i="1" dirty="0"/>
              <a:t>S</a:t>
            </a:r>
            <a:r>
              <a:rPr lang="en-US" altLang="zh-TW" dirty="0"/>
              <a:t>| = </a:t>
            </a:r>
            <a:r>
              <a:rPr lang="zh-TW" altLang="en-US" dirty="0" smtClean="0"/>
              <a:t>字串</a:t>
            </a:r>
            <a:r>
              <a:rPr lang="en-US" altLang="zh-TW" i="1" dirty="0" smtClean="0"/>
              <a:t>S</a:t>
            </a:r>
            <a:r>
              <a:rPr lang="zh-TW" altLang="en-US" dirty="0" smtClean="0"/>
              <a:t>的長度</a:t>
            </a:r>
            <a:endParaRPr lang="en-US" altLang="zh-TW" dirty="0"/>
          </a:p>
          <a:p>
            <a:r>
              <a:rPr lang="en-US" altLang="zh-TW" i="1" dirty="0" smtClean="0"/>
              <a:t>S</a:t>
            </a:r>
            <a:r>
              <a:rPr lang="en-US" altLang="zh-TW" dirty="0" smtClean="0"/>
              <a:t>[</a:t>
            </a:r>
            <a:r>
              <a:rPr lang="en-US" altLang="zh-TW" i="1" dirty="0" err="1" smtClean="0"/>
              <a:t>i</a:t>
            </a:r>
            <a:r>
              <a:rPr lang="en-US" altLang="zh-TW" i="1" dirty="0"/>
              <a:t>, j</a:t>
            </a:r>
            <a:r>
              <a:rPr lang="en-US" altLang="zh-TW" dirty="0"/>
              <a:t>] = </a:t>
            </a:r>
            <a:r>
              <a:rPr lang="en-US" altLang="zh-TW" i="1" dirty="0"/>
              <a:t>S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]</a:t>
            </a:r>
            <a:r>
              <a:rPr lang="en-US" altLang="zh-TW" i="1" dirty="0"/>
              <a:t> S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i="1" dirty="0"/>
              <a:t> </a:t>
            </a:r>
            <a:r>
              <a:rPr lang="en-US" altLang="zh-TW" dirty="0"/>
              <a:t>+ 1] … </a:t>
            </a:r>
            <a:r>
              <a:rPr lang="en-US" altLang="zh-TW" i="1" dirty="0"/>
              <a:t>S</a:t>
            </a:r>
            <a:r>
              <a:rPr lang="en-US" altLang="zh-TW" dirty="0"/>
              <a:t>[</a:t>
            </a:r>
            <a:r>
              <a:rPr lang="en-US" altLang="zh-TW" i="1" dirty="0"/>
              <a:t>j</a:t>
            </a:r>
            <a:r>
              <a:rPr lang="en-US" altLang="zh-TW" dirty="0"/>
              <a:t>].</a:t>
            </a:r>
          </a:p>
        </p:txBody>
      </p:sp>
      <p:pic>
        <p:nvPicPr>
          <p:cNvPr id="3074" name="Picture 2" descr="http://image97.360doc.com/DownloadImg/2016/05/2722/72732022_38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708920"/>
            <a:ext cx="3466356" cy="3466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 1" descr="http://image97.360doc.com/DownloadImg/2016/05/2722/72732022_19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05" y="4073772"/>
            <a:ext cx="3523979" cy="2282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63CF-AE70-4E08-922F-05BCBC5EF5FE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 naïve algorithm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2492896"/>
            <a:ext cx="6984776" cy="165618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dirty="0" smtClean="0">
                <a:latin typeface="Courier New" pitchFamily="49" charset="0"/>
              </a:rPr>
              <a:t>for </a:t>
            </a:r>
            <a:r>
              <a:rPr lang="en-US" altLang="zh-TW" dirty="0" err="1">
                <a:latin typeface="Courier New" pitchFamily="49" charset="0"/>
              </a:rPr>
              <a:t>i</a:t>
            </a:r>
            <a:r>
              <a:rPr lang="en-US" altLang="zh-TW" dirty="0">
                <a:latin typeface="Courier New" pitchFamily="49" charset="0"/>
              </a:rPr>
              <a:t>=1 to |S|</a:t>
            </a:r>
          </a:p>
          <a:p>
            <a:pPr>
              <a:buFont typeface="Wingdings" pitchFamily="2" charset="2"/>
              <a:buNone/>
            </a:pPr>
            <a:r>
              <a:rPr lang="en-US" altLang="zh-TW" dirty="0">
                <a:latin typeface="Courier New" pitchFamily="49" charset="0"/>
              </a:rPr>
              <a:t>  if S[</a:t>
            </a:r>
            <a:r>
              <a:rPr lang="en-US" altLang="zh-TW" dirty="0" err="1">
                <a:latin typeface="Courier New" pitchFamily="49" charset="0"/>
              </a:rPr>
              <a:t>i,i</a:t>
            </a:r>
            <a:r>
              <a:rPr lang="en-US" altLang="zh-TW" dirty="0">
                <a:latin typeface="Courier New" pitchFamily="49" charset="0"/>
              </a:rPr>
              <a:t>+|P|-1] </a:t>
            </a:r>
            <a:r>
              <a:rPr lang="en-US" altLang="zh-TW" dirty="0" smtClean="0">
                <a:latin typeface="Courier New" pitchFamily="49" charset="0"/>
              </a:rPr>
              <a:t>equals </a:t>
            </a:r>
            <a:r>
              <a:rPr lang="en-US" altLang="zh-TW" dirty="0">
                <a:latin typeface="Courier New" pitchFamily="49" charset="0"/>
              </a:rPr>
              <a:t>P</a:t>
            </a:r>
          </a:p>
          <a:p>
            <a:pPr>
              <a:buFont typeface="Wingdings" pitchFamily="2" charset="2"/>
              <a:buNone/>
            </a:pPr>
            <a:r>
              <a:rPr lang="en-US" altLang="zh-TW" dirty="0">
                <a:latin typeface="Courier New" pitchFamily="49" charset="0"/>
              </a:rPr>
              <a:t>     output </a:t>
            </a:r>
            <a:r>
              <a:rPr lang="en-US" altLang="zh-TW" dirty="0" err="1">
                <a:latin typeface="Courier New" pitchFamily="49" charset="0"/>
              </a:rPr>
              <a:t>i</a:t>
            </a:r>
            <a:r>
              <a:rPr lang="en-US" altLang="zh-TW" dirty="0">
                <a:latin typeface="Courier New" pitchFamily="49" charset="0"/>
              </a:rPr>
              <a:t>;</a:t>
            </a:r>
          </a:p>
        </p:txBody>
      </p:sp>
      <p:pic>
        <p:nvPicPr>
          <p:cNvPr id="3" name="Picture 2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074345"/>
            <a:ext cx="2250668" cy="2529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5661248"/>
            <a:ext cx="2715429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0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44624"/>
            <a:ext cx="7851648" cy="1828800"/>
          </a:xfrm>
        </p:spPr>
        <p:txBody>
          <a:bodyPr/>
          <a:lstStyle/>
          <a:p>
            <a:r>
              <a:rPr lang="en-US" altLang="zh-TW"/>
              <a:t>Day 1</a:t>
            </a: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5EB4E-476E-441F-A411-42B5B62B79EB}" type="slidenum">
              <a:rPr lang="zh-TW" altLang="en-US"/>
              <a:pPr/>
              <a:t>5</a:t>
            </a:fld>
            <a:endParaRPr lang="en-US" altLang="zh-TW"/>
          </a:p>
        </p:txBody>
      </p:sp>
      <p:pic>
        <p:nvPicPr>
          <p:cNvPr id="1409027" name="Picture 3" descr="a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>
          <a:xfrm>
            <a:off x="0" y="1844675"/>
            <a:ext cx="2016125" cy="2306638"/>
          </a:xfrm>
          <a:noFill/>
          <a:ln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09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BAA6E-1D2C-48B2-BD80-E7C3148FC23C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Tightness example</a:t>
            </a:r>
            <a:endParaRPr lang="en-US" altLang="zh-TW" dirty="0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996952"/>
            <a:ext cx="3970784" cy="3327648"/>
          </a:xfrm>
        </p:spPr>
        <p:txBody>
          <a:bodyPr/>
          <a:lstStyle/>
          <a:p>
            <a:pPr lvl="1"/>
            <a:r>
              <a:rPr lang="en-US" altLang="zh-TW" i="1" dirty="0" smtClean="0"/>
              <a:t>S</a:t>
            </a:r>
            <a:r>
              <a:rPr lang="en-US" altLang="zh-TW" dirty="0" smtClean="0"/>
              <a:t> </a:t>
            </a:r>
            <a:r>
              <a:rPr lang="en-US" altLang="zh-TW" dirty="0"/>
              <a:t>= 1 1 1 1 1 1 1 1 1 1 1 </a:t>
            </a:r>
          </a:p>
          <a:p>
            <a:pPr lvl="1"/>
            <a:r>
              <a:rPr lang="en-US" altLang="zh-TW" i="1" dirty="0"/>
              <a:t>P</a:t>
            </a:r>
            <a:r>
              <a:rPr lang="en-US" altLang="zh-TW" dirty="0"/>
              <a:t> = 1 1 1 1 1 1 </a:t>
            </a:r>
            <a:r>
              <a:rPr lang="en-US" altLang="zh-TW" dirty="0" smtClean="0"/>
              <a:t>1</a:t>
            </a:r>
            <a:endParaRPr lang="en-US" altLang="zh-TW" dirty="0"/>
          </a:p>
        </p:txBody>
      </p:sp>
      <p:pic>
        <p:nvPicPr>
          <p:cNvPr id="5122" name="Picture 2" descr="http://image97.360doc.com/DownloadImg/2016/05/2722/72732022_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08920"/>
            <a:ext cx="3168352" cy="3168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080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7346C30E-4C25-4FA9-BF0E-8DEC1085796C}" type="slidenum">
              <a:rPr lang="zh-TW" altLang="en-US"/>
              <a:pPr/>
              <a:t>51</a:t>
            </a:fld>
            <a:endParaRPr lang="en-US" altLang="zh-TW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584" y="1557089"/>
            <a:ext cx="7705476" cy="14398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能快一點ㄇ</a:t>
            </a:r>
            <a:endParaRPr lang="en-US" altLang="zh-TW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如果夠小心的話</a:t>
            </a:r>
            <a:endParaRPr lang="zh-TW" altLang="en-US" dirty="0"/>
          </a:p>
        </p:txBody>
      </p:sp>
      <p:pic>
        <p:nvPicPr>
          <p:cNvPr id="7170" name="Picture 2" descr="https://media.tenor.co/images/22ff94112b76877e3ae6274dc1794ab4/ra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104836"/>
            <a:ext cx="4743450" cy="20859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4687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B0CA192D-4689-4628-9C02-3CBBDF57C5A3}" type="slidenum">
              <a:rPr lang="zh-TW" altLang="en-US"/>
              <a:pPr/>
              <a:t>52</a:t>
            </a:fld>
            <a:endParaRPr lang="en-US" altLang="zh-TW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5013176"/>
            <a:ext cx="7392988" cy="625624"/>
          </a:xfrm>
        </p:spPr>
        <p:txBody>
          <a:bodyPr/>
          <a:lstStyle/>
          <a:p>
            <a:r>
              <a:rPr lang="en-US" altLang="zh-TW" dirty="0"/>
              <a:t>Dan </a:t>
            </a:r>
            <a:r>
              <a:rPr lang="en-US" altLang="zh-TW" dirty="0" err="1"/>
              <a:t>Gusfield’s</a:t>
            </a:r>
            <a:r>
              <a:rPr lang="en-US" altLang="zh-TW" dirty="0"/>
              <a:t> </a:t>
            </a:r>
            <a:r>
              <a:rPr lang="en-US" altLang="zh-TW" i="1" dirty="0" smtClean="0"/>
              <a:t>Z-</a:t>
            </a:r>
            <a:r>
              <a:rPr lang="en-US" altLang="zh-TW" dirty="0" smtClean="0"/>
              <a:t>value </a:t>
            </a:r>
            <a:r>
              <a:rPr lang="en-US" altLang="zh-TW" dirty="0"/>
              <a:t>algorithm</a:t>
            </a:r>
          </a:p>
        </p:txBody>
      </p:sp>
      <p:pic>
        <p:nvPicPr>
          <p:cNvPr id="8194" name="Picture 2" descr="http://engineering.ucdavis.edu/wp-content/uploads/2015/07/19468404823_b335a782f3_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4464496" cy="3146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3686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E67C7-DD29-45D8-A7FB-CD47CE2D4831}" type="slidenum">
              <a:rPr lang="zh-TW" altLang="en-US"/>
              <a:pPr/>
              <a:t>53</a:t>
            </a:fld>
            <a:endParaRPr lang="en-US" altLang="zh-TW"/>
          </a:p>
        </p:txBody>
      </p:sp>
      <p:sp>
        <p:nvSpPr>
          <p:cNvPr id="173058" name="Rectangle 2"/>
          <p:cNvSpPr>
            <a:spLocks noChangeArrowheads="1"/>
          </p:cNvSpPr>
          <p:nvPr/>
        </p:nvSpPr>
        <p:spPr bwMode="auto">
          <a:xfrm>
            <a:off x="1592263" y="3817938"/>
            <a:ext cx="6435725" cy="303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5867400" y="3817938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i="1" dirty="0"/>
              <a:t>Z</a:t>
            </a:r>
            <a:r>
              <a:rPr lang="en-US" altLang="zh-TW" dirty="0"/>
              <a:t> values of a string S</a:t>
            </a: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2348880"/>
            <a:ext cx="8229600" cy="397572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Z(</a:t>
            </a:r>
            <a:r>
              <a:rPr lang="en-US" altLang="zh-TW" i="1" dirty="0" err="1">
                <a:solidFill>
                  <a:srgbClr val="FF0000"/>
                </a:solidFill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en-US" altLang="zh-TW" dirty="0"/>
              <a:t> of a string </a:t>
            </a:r>
            <a:r>
              <a:rPr lang="en-US" altLang="zh-TW" i="1" dirty="0"/>
              <a:t>S</a:t>
            </a:r>
            <a:r>
              <a:rPr lang="en-US" altLang="zh-TW" dirty="0"/>
              <a:t> is the largest integer </a:t>
            </a:r>
            <a:r>
              <a:rPr lang="en-US" altLang="zh-TW" i="1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 such that </a:t>
            </a:r>
            <a:r>
              <a:rPr lang="en-US" altLang="zh-TW" i="1" dirty="0"/>
              <a:t>S</a:t>
            </a:r>
            <a:r>
              <a:rPr lang="en-US" altLang="zh-TW" dirty="0"/>
              <a:t>[1, </a:t>
            </a:r>
            <a:r>
              <a:rPr lang="en-US" altLang="zh-TW" i="1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] = </a:t>
            </a:r>
            <a:r>
              <a:rPr lang="en-US" altLang="zh-TW" i="1" dirty="0"/>
              <a:t>S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i="1" dirty="0"/>
              <a:t>, i</a:t>
            </a:r>
            <a:r>
              <a:rPr lang="en-US" altLang="zh-TW" dirty="0"/>
              <a:t>+</a:t>
            </a:r>
            <a:r>
              <a:rPr lang="en-US" altLang="zh-TW" i="1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-1]</a:t>
            </a: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3355975" y="3817938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1116013" y="3641725"/>
            <a:ext cx="3873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3200" i="1">
                <a:latin typeface="Times New Roman" pitchFamily="18" charset="0"/>
              </a:rPr>
              <a:t>S</a:t>
            </a:r>
          </a:p>
        </p:txBody>
      </p:sp>
      <p:sp>
        <p:nvSpPr>
          <p:cNvPr id="173064" name="Text Box 8"/>
          <p:cNvSpPr txBox="1">
            <a:spLocks noChangeArrowheads="1"/>
          </p:cNvSpPr>
          <p:nvPr/>
        </p:nvSpPr>
        <p:spPr bwMode="auto">
          <a:xfrm>
            <a:off x="3348038" y="3340100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i="1">
                <a:latin typeface="Times New Roman" pitchFamily="18" charset="0"/>
              </a:rPr>
              <a:t>i</a:t>
            </a:r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3348038" y="3817938"/>
            <a:ext cx="2822575" cy="3175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3066" name="Text Box 10"/>
          <p:cNvSpPr txBox="1">
            <a:spLocks noChangeArrowheads="1"/>
          </p:cNvSpPr>
          <p:nvPr/>
        </p:nvSpPr>
        <p:spPr bwMode="auto">
          <a:xfrm>
            <a:off x="5651500" y="3332163"/>
            <a:ext cx="122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2400" i="1">
                <a:latin typeface="Times New Roman" pitchFamily="18" charset="0"/>
              </a:rPr>
              <a:t>i</a:t>
            </a:r>
            <a:r>
              <a:rPr lang="en-US" altLang="zh-TW" sz="2400">
                <a:latin typeface="Times New Roman" pitchFamily="18" charset="0"/>
              </a:rPr>
              <a:t>+</a:t>
            </a:r>
            <a:r>
              <a:rPr lang="en-US" altLang="zh-TW" sz="2400" i="1">
                <a:latin typeface="Times New Roman" pitchFamily="18" charset="0"/>
              </a:rPr>
              <a:t>d</a:t>
            </a:r>
            <a:r>
              <a:rPr lang="en-US" altLang="zh-TW" sz="2400">
                <a:latin typeface="Times New Roman" pitchFamily="18" charset="0"/>
              </a:rPr>
              <a:t>-</a:t>
            </a:r>
            <a:r>
              <a:rPr lang="en-US" altLang="zh-TW" sz="2400" i="1">
                <a:latin typeface="Times New Roman" pitchFamily="18" charset="0"/>
              </a:rPr>
              <a:t>1</a:t>
            </a:r>
          </a:p>
        </p:txBody>
      </p:sp>
      <p:sp>
        <p:nvSpPr>
          <p:cNvPr id="173068" name="Text Box 12"/>
          <p:cNvSpPr txBox="1">
            <a:spLocks noChangeArrowheads="1"/>
          </p:cNvSpPr>
          <p:nvPr/>
        </p:nvSpPr>
        <p:spPr bwMode="auto">
          <a:xfrm>
            <a:off x="2268538" y="4797425"/>
            <a:ext cx="4908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3600">
                <a:latin typeface="Times New Roman" pitchFamily="18" charset="0"/>
                <a:cs typeface="Times New Roman" pitchFamily="18" charset="0"/>
              </a:rPr>
              <a:t>Note that </a:t>
            </a:r>
            <a:r>
              <a:rPr lang="en-US" altLang="zh-TW" sz="3600" i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3600">
                <a:latin typeface="Times New Roman" pitchFamily="18" charset="0"/>
                <a:cs typeface="Times New Roman" pitchFamily="18" charset="0"/>
              </a:rPr>
              <a:t> could be zero.</a:t>
            </a:r>
          </a:p>
        </p:txBody>
      </p:sp>
    </p:spTree>
    <p:extLst>
      <p:ext uri="{BB962C8B-B14F-4D97-AF65-F5344CB8AC3E}">
        <p14:creationId xmlns:p14="http://schemas.microsoft.com/office/powerpoint/2010/main" val="35832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07 C -0.00156 0.04023 -0.00278 0.08115 -0.01893 0.11352 C -0.03507 0.14566 -0.07118 0.19214 -0.09653 0.19352 C -0.12188 0.19514 -0.15504 0.15445 -0.17101 0.12185 C -0.18715 0.08925 -0.18941 0.01803 -0.19288 -0.0020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0" y="9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DFB5-C52C-463F-9363-8AD72B015026}" type="slidenum">
              <a:rPr lang="zh-TW" altLang="en-US"/>
              <a:pPr/>
              <a:t>54</a:t>
            </a:fld>
            <a:endParaRPr lang="en-US" altLang="zh-TW"/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簡單的觀</a:t>
            </a:r>
            <a:r>
              <a:rPr lang="zh-TW" altLang="en-US" dirty="0"/>
              <a:t>察</a:t>
            </a:r>
            <a:endParaRPr lang="en-US" altLang="zh-TW" dirty="0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637856"/>
            <a:ext cx="8229600" cy="1599456"/>
          </a:xfrm>
        </p:spPr>
        <p:txBody>
          <a:bodyPr/>
          <a:lstStyle/>
          <a:p>
            <a:r>
              <a:rPr lang="en-US" altLang="zh-TW" dirty="0"/>
              <a:t>If </a:t>
            </a:r>
            <a:r>
              <a:rPr lang="en-US" altLang="zh-TW" i="1" dirty="0"/>
              <a:t>Z</a:t>
            </a:r>
            <a:r>
              <a:rPr lang="en-US" altLang="zh-TW" dirty="0"/>
              <a:t>(1), </a:t>
            </a:r>
            <a:r>
              <a:rPr lang="en-US" altLang="zh-TW" i="1" dirty="0"/>
              <a:t>Z</a:t>
            </a:r>
            <a:r>
              <a:rPr lang="en-US" altLang="zh-TW" dirty="0"/>
              <a:t>(2), …, </a:t>
            </a:r>
            <a:r>
              <a:rPr lang="en-US" altLang="zh-TW" i="1" dirty="0"/>
              <a:t>Z</a:t>
            </a:r>
            <a:r>
              <a:rPr lang="en-US" altLang="zh-TW" dirty="0"/>
              <a:t>(|</a:t>
            </a:r>
            <a:r>
              <a:rPr lang="en-US" altLang="zh-TW" i="1" dirty="0"/>
              <a:t>S</a:t>
            </a:r>
            <a:r>
              <a:rPr lang="en-US" altLang="zh-TW" dirty="0"/>
              <a:t>|) are the </a:t>
            </a:r>
            <a:r>
              <a:rPr lang="en-US" altLang="zh-TW" i="1" dirty="0"/>
              <a:t>Z</a:t>
            </a:r>
            <a:r>
              <a:rPr lang="en-US" altLang="zh-TW" dirty="0"/>
              <a:t> values of </a:t>
            </a:r>
            <a:r>
              <a:rPr lang="en-US" altLang="zh-TW" i="1" dirty="0"/>
              <a:t>S</a:t>
            </a:r>
            <a:r>
              <a:rPr lang="en-US" altLang="zh-TW" dirty="0"/>
              <a:t>, then</a:t>
            </a:r>
          </a:p>
          <a:p>
            <a:pPr lvl="1"/>
            <a:r>
              <a:rPr lang="en-US" altLang="zh-TW" i="1" dirty="0"/>
              <a:t>Z</a:t>
            </a:r>
            <a:r>
              <a:rPr lang="en-US" altLang="zh-TW" dirty="0"/>
              <a:t>(1) = |</a:t>
            </a:r>
            <a:r>
              <a:rPr lang="en-US" altLang="zh-TW" i="1" dirty="0"/>
              <a:t>S</a:t>
            </a:r>
            <a:r>
              <a:rPr lang="en-US" altLang="zh-TW" dirty="0"/>
              <a:t>|;</a:t>
            </a:r>
          </a:p>
          <a:p>
            <a:pPr lvl="1"/>
            <a:r>
              <a:rPr lang="en-US" altLang="zh-TW" i="1" dirty="0"/>
              <a:t>Z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</a:t>
            </a:r>
            <a:r>
              <a:rPr lang="en-US" altLang="zh-TW" dirty="0">
                <a:cs typeface="Times New Roman" pitchFamily="18" charset="0"/>
              </a:rPr>
              <a:t>≥ 0 for each </a:t>
            </a:r>
            <a:r>
              <a:rPr lang="en-US" altLang="zh-TW" i="1" dirty="0" err="1">
                <a:cs typeface="Times New Roman" pitchFamily="18" charset="0"/>
              </a:rPr>
              <a:t>i</a:t>
            </a:r>
            <a:r>
              <a:rPr lang="en-US" altLang="zh-TW" dirty="0">
                <a:cs typeface="Times New Roman" pitchFamily="18" charset="0"/>
              </a:rPr>
              <a:t> = 1, 2, …, |</a:t>
            </a:r>
            <a:r>
              <a:rPr lang="en-US" altLang="zh-TW" i="1" dirty="0">
                <a:cs typeface="Times New Roman" pitchFamily="18" charset="0"/>
              </a:rPr>
              <a:t>S</a:t>
            </a:r>
            <a:r>
              <a:rPr lang="en-US" altLang="zh-TW" dirty="0">
                <a:cs typeface="Times New Roman" pitchFamily="18" charset="0"/>
              </a:rPr>
              <a:t>|.</a:t>
            </a:r>
            <a:endParaRPr lang="en-US" altLang="zh-TW" i="1" dirty="0">
              <a:cs typeface="Times New Roman" pitchFamily="18" charset="0"/>
            </a:endParaRPr>
          </a:p>
        </p:txBody>
      </p:sp>
      <p:pic>
        <p:nvPicPr>
          <p:cNvPr id="10242" name="Picture 2" descr="http://gb.cri.cn/mmsource/images/2012/08/06/56071d20040d4ef6a8cb8a9549773d4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4"/>
          <a:stretch/>
        </p:blipFill>
        <p:spPr bwMode="auto">
          <a:xfrm>
            <a:off x="4572000" y="1241308"/>
            <a:ext cx="3120281" cy="2873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62450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1D0F-A419-45B6-873E-9D26946C8A7A}" type="slidenum">
              <a:rPr lang="zh-TW" altLang="en-US"/>
              <a:pPr/>
              <a:t>55</a:t>
            </a:fld>
            <a:endParaRPr lang="en-US" altLang="zh-TW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</a:t>
            </a:r>
            <a:r>
              <a:rPr lang="zh-TW" altLang="en-US" dirty="0"/>
              <a:t>如</a:t>
            </a:r>
            <a:endParaRPr lang="en-US" altLang="zh-TW" dirty="0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zh-TW" sz="3600" dirty="0">
                <a:latin typeface="Courier New" pitchFamily="49" charset="0"/>
              </a:rPr>
              <a:t>S =  a </a:t>
            </a:r>
            <a:r>
              <a:rPr lang="en-US" altLang="zh-TW" sz="3600" dirty="0" err="1">
                <a:latin typeface="Courier New" pitchFamily="49" charset="0"/>
              </a:rPr>
              <a:t>a</a:t>
            </a:r>
            <a:r>
              <a:rPr lang="en-US" altLang="zh-TW" sz="3600" dirty="0">
                <a:latin typeface="Courier New" pitchFamily="49" charset="0"/>
              </a:rPr>
              <a:t> g c a </a:t>
            </a:r>
            <a:r>
              <a:rPr lang="en-US" altLang="zh-TW" sz="3600" dirty="0" err="1">
                <a:latin typeface="Courier New" pitchFamily="49" charset="0"/>
              </a:rPr>
              <a:t>a</a:t>
            </a:r>
            <a:r>
              <a:rPr lang="en-US" altLang="zh-TW" sz="3600" dirty="0">
                <a:latin typeface="Courier New" pitchFamily="49" charset="0"/>
              </a:rPr>
              <a:t> t a </a:t>
            </a:r>
            <a:r>
              <a:rPr lang="en-US" altLang="zh-TW" sz="3600" dirty="0" err="1">
                <a:latin typeface="Courier New" pitchFamily="49" charset="0"/>
              </a:rPr>
              <a:t>a</a:t>
            </a:r>
            <a:r>
              <a:rPr lang="en-US" altLang="zh-TW" sz="3600" dirty="0">
                <a:latin typeface="Courier New" pitchFamily="49" charset="0"/>
              </a:rPr>
              <a:t> </a:t>
            </a:r>
            <a:r>
              <a:rPr lang="en-US" altLang="zh-TW" sz="3600" dirty="0" err="1">
                <a:latin typeface="Courier New" pitchFamily="49" charset="0"/>
              </a:rPr>
              <a:t>a</a:t>
            </a:r>
            <a:r>
              <a:rPr lang="en-US" altLang="zh-TW" sz="3600" dirty="0">
                <a:latin typeface="Courier New" pitchFamily="49" charset="0"/>
              </a:rPr>
              <a:t> g c</a:t>
            </a:r>
          </a:p>
          <a:p>
            <a:pPr>
              <a:buFont typeface="Wingdings" pitchFamily="2" charset="2"/>
              <a:buNone/>
            </a:pPr>
            <a:r>
              <a:rPr lang="en-US" altLang="zh-TW" sz="3600" dirty="0">
                <a:latin typeface="Courier New" pitchFamily="49" charset="0"/>
              </a:rPr>
              <a:t>Z = </a:t>
            </a:r>
            <a:r>
              <a:rPr lang="en-US" altLang="zh-TW" sz="3600" dirty="0">
                <a:solidFill>
                  <a:srgbClr val="FF0000"/>
                </a:solidFill>
                <a:latin typeface="Courier New" pitchFamily="49" charset="0"/>
              </a:rPr>
              <a:t>12 1 0 0 2 1 0 2 4 1 0 0</a:t>
            </a:r>
          </a:p>
          <a:p>
            <a:pPr>
              <a:buFont typeface="Wingdings" pitchFamily="2" charset="2"/>
              <a:buNone/>
            </a:pPr>
            <a:r>
              <a:rPr lang="en-US" altLang="zh-TW" sz="3600" dirty="0">
                <a:latin typeface="Courier New" pitchFamily="49" charset="0"/>
              </a:rPr>
              <a:t>       a     </a:t>
            </a:r>
            <a:r>
              <a:rPr lang="en-US" altLang="zh-TW" sz="3600" dirty="0" err="1">
                <a:latin typeface="Courier New" pitchFamily="49" charset="0"/>
              </a:rPr>
              <a:t>a</a:t>
            </a:r>
            <a:r>
              <a:rPr lang="en-US" altLang="zh-TW" sz="3600" dirty="0">
                <a:latin typeface="Courier New" pitchFamily="49" charset="0"/>
              </a:rPr>
              <a:t> </a:t>
            </a:r>
            <a:r>
              <a:rPr lang="en-US" altLang="zh-TW" sz="3600" dirty="0" err="1">
                <a:latin typeface="Courier New" pitchFamily="49" charset="0"/>
              </a:rPr>
              <a:t>a</a:t>
            </a:r>
            <a:r>
              <a:rPr lang="en-US" altLang="zh-TW" sz="3600" dirty="0">
                <a:latin typeface="Courier New" pitchFamily="49" charset="0"/>
              </a:rPr>
              <a:t>   </a:t>
            </a:r>
            <a:r>
              <a:rPr lang="en-US" altLang="zh-TW" sz="3600" dirty="0" err="1">
                <a:latin typeface="Courier New" pitchFamily="49" charset="0"/>
              </a:rPr>
              <a:t>a</a:t>
            </a:r>
            <a:r>
              <a:rPr lang="en-US" altLang="zh-TW" sz="3600" dirty="0">
                <a:latin typeface="Courier New" pitchFamily="49" charset="0"/>
              </a:rPr>
              <a:t> </a:t>
            </a:r>
            <a:r>
              <a:rPr lang="en-US" altLang="zh-TW" sz="3600" dirty="0" err="1">
                <a:latin typeface="Courier New" pitchFamily="49" charset="0"/>
              </a:rPr>
              <a:t>a</a:t>
            </a:r>
            <a:endParaRPr lang="en-US" altLang="zh-TW" sz="3600" dirty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3600" dirty="0">
                <a:latin typeface="Courier New" pitchFamily="49" charset="0"/>
              </a:rPr>
              <a:t>               a     </a:t>
            </a:r>
            <a:r>
              <a:rPr lang="en-US" altLang="zh-TW" sz="3600" dirty="0" err="1">
                <a:latin typeface="Courier New" pitchFamily="49" charset="0"/>
              </a:rPr>
              <a:t>a</a:t>
            </a:r>
            <a:r>
              <a:rPr lang="en-US" altLang="zh-TW" sz="3600" dirty="0">
                <a:latin typeface="Courier New" pitchFamily="49" charset="0"/>
              </a:rPr>
              <a:t> </a:t>
            </a:r>
            <a:r>
              <a:rPr lang="en-US" altLang="zh-TW" sz="3600" dirty="0" err="1">
                <a:latin typeface="Courier New" pitchFamily="49" charset="0"/>
              </a:rPr>
              <a:t>a</a:t>
            </a:r>
            <a:r>
              <a:rPr lang="en-US" altLang="zh-TW" sz="3600" dirty="0">
                <a:latin typeface="Courier New" pitchFamily="49" charset="0"/>
              </a:rPr>
              <a:t> g c</a:t>
            </a:r>
          </a:p>
          <a:p>
            <a:pPr>
              <a:buFont typeface="Wingdings" pitchFamily="2" charset="2"/>
              <a:buNone/>
            </a:pPr>
            <a:r>
              <a:rPr lang="en-US" altLang="zh-TW" sz="3600" dirty="0">
                <a:latin typeface="Courier New" pitchFamily="49" charset="0"/>
              </a:rPr>
              <a:t>                       a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2411760" y="3282231"/>
            <a:ext cx="450850" cy="5080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4067944" y="3284984"/>
            <a:ext cx="1001712" cy="5080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4572000" y="3933056"/>
            <a:ext cx="450850" cy="5080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5724128" y="3356992"/>
            <a:ext cx="1001713" cy="5080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6228184" y="4005064"/>
            <a:ext cx="1944687" cy="522287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6804248" y="4653136"/>
            <a:ext cx="450850" cy="508000"/>
          </a:xfrm>
          <a:prstGeom prst="rect">
            <a:avLst/>
          </a:prstGeom>
          <a:solidFill>
            <a:srgbClr val="66CC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9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A39300A6-79FE-4539-AA1C-6A96D6C6E67D}" type="slidenum">
              <a:rPr lang="zh-TW" altLang="en-US"/>
              <a:pPr/>
              <a:t>56</a:t>
            </a:fld>
            <a:endParaRPr lang="en-US" altLang="zh-TW"/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552" y="1268760"/>
            <a:ext cx="8064896" cy="1224136"/>
          </a:xfrm>
        </p:spPr>
        <p:txBody>
          <a:bodyPr>
            <a:normAutofit/>
          </a:bodyPr>
          <a:lstStyle/>
          <a:p>
            <a:r>
              <a:rPr lang="en-US" altLang="zh-TW" sz="4800" i="1" dirty="0" smtClean="0"/>
              <a:t>Z</a:t>
            </a:r>
            <a:r>
              <a:rPr lang="en-US" altLang="zh-TW" sz="4800" dirty="0" smtClean="0"/>
              <a:t>-value</a:t>
            </a:r>
            <a:r>
              <a:rPr lang="zh-TW" altLang="en-US" sz="4800" dirty="0" smtClean="0"/>
              <a:t>與字串比對的關聯</a:t>
            </a:r>
            <a:r>
              <a:rPr lang="en-US" altLang="zh-TW" sz="4800" dirty="0" smtClean="0"/>
              <a:t>?</a:t>
            </a:r>
            <a:endParaRPr lang="en-US" altLang="zh-TW" sz="4800" dirty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211960" y="3861048"/>
            <a:ext cx="4536504" cy="1800200"/>
          </a:xfrm>
        </p:spPr>
        <p:txBody>
          <a:bodyPr>
            <a:normAutofit/>
          </a:bodyPr>
          <a:lstStyle/>
          <a:p>
            <a:r>
              <a:rPr lang="en-US" altLang="zh-TW" dirty="0"/>
              <a:t>How do we find all occurrences of </a:t>
            </a:r>
            <a:r>
              <a:rPr lang="en-US" altLang="zh-TW" i="1" dirty="0"/>
              <a:t>P</a:t>
            </a:r>
            <a:r>
              <a:rPr lang="en-US" altLang="zh-TW" dirty="0"/>
              <a:t> in </a:t>
            </a:r>
            <a:r>
              <a:rPr lang="en-US" altLang="zh-TW" i="1" dirty="0"/>
              <a:t>S</a:t>
            </a:r>
            <a:r>
              <a:rPr lang="en-US" altLang="zh-TW" dirty="0"/>
              <a:t> using </a:t>
            </a:r>
            <a:r>
              <a:rPr lang="en-US" altLang="zh-TW" i="1" dirty="0"/>
              <a:t>Z</a:t>
            </a:r>
            <a:r>
              <a:rPr lang="en-US" altLang="zh-TW" dirty="0"/>
              <a:t> values (of what)?</a:t>
            </a:r>
            <a:endParaRPr lang="zh-TW" altLang="en-US" dirty="0"/>
          </a:p>
        </p:txBody>
      </p:sp>
      <p:pic>
        <p:nvPicPr>
          <p:cNvPr id="12290" name="Picture 2" descr="http://cdn.instantshift.com/wp-content/uploads/2016/06/graphic-design-trends-2016-11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3528392" cy="3528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800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3828-69A8-4C67-A02F-389A108A146F}" type="slidenum">
              <a:rPr lang="zh-TW" altLang="en-US"/>
              <a:pPr/>
              <a:t>57</a:t>
            </a:fld>
            <a:endParaRPr lang="en-US" altLang="zh-TW"/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692696"/>
            <a:ext cx="7300217" cy="1143000"/>
          </a:xfrm>
        </p:spPr>
        <p:txBody>
          <a:bodyPr>
            <a:normAutofit/>
          </a:bodyPr>
          <a:lstStyle/>
          <a:p>
            <a:r>
              <a:rPr lang="zh-TW" altLang="en-US" dirty="0"/>
              <a:t>用</a:t>
            </a:r>
            <a:r>
              <a:rPr lang="en-US" altLang="zh-TW" i="1" dirty="0" smtClean="0"/>
              <a:t>Z-</a:t>
            </a:r>
            <a:r>
              <a:rPr lang="en-US" altLang="zh-TW" dirty="0" smtClean="0"/>
              <a:t>values</a:t>
            </a:r>
            <a:r>
              <a:rPr lang="zh-TW" altLang="en-US" dirty="0" smtClean="0"/>
              <a:t>做字串比對</a:t>
            </a:r>
            <a:endParaRPr lang="en-US" altLang="zh-TW" dirty="0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2348880"/>
            <a:ext cx="7355160" cy="1981696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>
                <a:latin typeface="Courier New" pitchFamily="49" charset="0"/>
              </a:rPr>
              <a:t>c</a:t>
            </a:r>
            <a:r>
              <a:rPr lang="en-US" altLang="zh-TW" dirty="0" smtClean="0">
                <a:latin typeface="Courier New" pitchFamily="49" charset="0"/>
              </a:rPr>
              <a:t>ompute the Z </a:t>
            </a:r>
            <a:r>
              <a:rPr lang="en-US" altLang="zh-TW" dirty="0">
                <a:latin typeface="Courier New" pitchFamily="49" charset="0"/>
              </a:rPr>
              <a:t>values of PS;</a:t>
            </a:r>
          </a:p>
          <a:p>
            <a:pPr>
              <a:buFont typeface="Wingdings" pitchFamily="2" charset="2"/>
              <a:buNone/>
            </a:pPr>
            <a:r>
              <a:rPr lang="en-US" altLang="zh-TW" dirty="0">
                <a:latin typeface="Courier New" pitchFamily="49" charset="0"/>
              </a:rPr>
              <a:t>for </a:t>
            </a:r>
            <a:r>
              <a:rPr lang="en-US" altLang="zh-TW" dirty="0" err="1" smtClean="0">
                <a:latin typeface="Courier New" pitchFamily="49" charset="0"/>
              </a:rPr>
              <a:t>i</a:t>
            </a:r>
            <a:r>
              <a:rPr lang="en-US" altLang="zh-TW" dirty="0" smtClean="0">
                <a:latin typeface="Courier New" pitchFamily="49" charset="0"/>
              </a:rPr>
              <a:t> = 1 </a:t>
            </a:r>
            <a:r>
              <a:rPr lang="en-US" altLang="zh-TW" dirty="0">
                <a:latin typeface="Courier New" pitchFamily="49" charset="0"/>
              </a:rPr>
              <a:t>to |S|</a:t>
            </a:r>
          </a:p>
          <a:p>
            <a:pPr>
              <a:buFont typeface="Wingdings" pitchFamily="2" charset="2"/>
              <a:buNone/>
            </a:pPr>
            <a:r>
              <a:rPr lang="en-US" altLang="zh-TW" dirty="0">
                <a:latin typeface="Courier New" pitchFamily="49" charset="0"/>
              </a:rPr>
              <a:t>  if Z(</a:t>
            </a:r>
            <a:r>
              <a:rPr lang="en-US" altLang="zh-TW" dirty="0" err="1">
                <a:latin typeface="Courier New" pitchFamily="49" charset="0"/>
              </a:rPr>
              <a:t>i</a:t>
            </a:r>
            <a:r>
              <a:rPr lang="en-US" altLang="zh-TW" dirty="0">
                <a:latin typeface="Courier New" pitchFamily="49" charset="0"/>
              </a:rPr>
              <a:t>+|P</a:t>
            </a:r>
            <a:r>
              <a:rPr lang="en-US" altLang="zh-TW" dirty="0" smtClean="0">
                <a:latin typeface="Courier New" pitchFamily="49" charset="0"/>
              </a:rPr>
              <a:t>|) is at least |P|</a:t>
            </a:r>
            <a:endParaRPr lang="en-US" altLang="zh-TW" dirty="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TW" dirty="0">
                <a:latin typeface="Courier New" pitchFamily="49" charset="0"/>
              </a:rPr>
              <a:t>    output </a:t>
            </a:r>
            <a:r>
              <a:rPr lang="en-US" altLang="zh-TW" dirty="0" err="1">
                <a:latin typeface="Courier New" pitchFamily="49" charset="0"/>
              </a:rPr>
              <a:t>i</a:t>
            </a:r>
            <a:r>
              <a:rPr lang="en-US" altLang="zh-TW" dirty="0">
                <a:latin typeface="Courier New" pitchFamily="49" charset="0"/>
              </a:rPr>
              <a:t>; 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1115616" y="5081761"/>
            <a:ext cx="6072187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5390753" y="5081761"/>
            <a:ext cx="288925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2879328" y="5081761"/>
            <a:ext cx="288925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7159" name="Text Box 7"/>
          <p:cNvSpPr txBox="1">
            <a:spLocks noChangeArrowheads="1"/>
          </p:cNvSpPr>
          <p:nvPr/>
        </p:nvSpPr>
        <p:spPr bwMode="auto">
          <a:xfrm>
            <a:off x="1571228" y="5529436"/>
            <a:ext cx="339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 i="1">
                <a:latin typeface="Times New Roman" pitchFamily="18" charset="0"/>
              </a:rPr>
              <a:t>P</a:t>
            </a:r>
          </a:p>
        </p:txBody>
      </p: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2871391" y="4653136"/>
            <a:ext cx="10080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2000" i="1">
                <a:latin typeface="Times New Roman" pitchFamily="18" charset="0"/>
              </a:rPr>
              <a:t>i+|P</a:t>
            </a:r>
            <a:r>
              <a:rPr lang="en-US" altLang="zh-TW" sz="2000">
                <a:latin typeface="Times New Roman" pitchFamily="18" charset="0"/>
              </a:rPr>
              <a:t>|</a:t>
            </a:r>
            <a:endParaRPr lang="en-US" altLang="zh-TW" sz="2000" i="1">
              <a:latin typeface="Times New Roman" pitchFamily="18" charset="0"/>
            </a:endParaRPr>
          </a:p>
        </p:txBody>
      </p:sp>
      <p:sp>
        <p:nvSpPr>
          <p:cNvPr id="177161" name="Rectangle 9"/>
          <p:cNvSpPr>
            <a:spLocks noChangeArrowheads="1"/>
          </p:cNvSpPr>
          <p:nvPr/>
        </p:nvSpPr>
        <p:spPr bwMode="auto">
          <a:xfrm>
            <a:off x="2871391" y="5081761"/>
            <a:ext cx="2822575" cy="3175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7162" name="Text Box 10"/>
          <p:cNvSpPr txBox="1">
            <a:spLocks noChangeArrowheads="1"/>
          </p:cNvSpPr>
          <p:nvPr/>
        </p:nvSpPr>
        <p:spPr bwMode="auto">
          <a:xfrm>
            <a:off x="5174853" y="4653136"/>
            <a:ext cx="1225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2000" i="1">
                <a:latin typeface="Times New Roman" pitchFamily="18" charset="0"/>
              </a:rPr>
              <a:t>i</a:t>
            </a:r>
            <a:r>
              <a:rPr lang="en-US" altLang="zh-TW" sz="2000">
                <a:latin typeface="Times New Roman" pitchFamily="18" charset="0"/>
              </a:rPr>
              <a:t>+|</a:t>
            </a:r>
            <a:r>
              <a:rPr lang="en-US" altLang="zh-TW" sz="2000" i="1">
                <a:latin typeface="Times New Roman" pitchFamily="18" charset="0"/>
              </a:rPr>
              <a:t>P</a:t>
            </a:r>
            <a:r>
              <a:rPr lang="en-US" altLang="zh-TW" sz="2000">
                <a:latin typeface="Times New Roman" pitchFamily="18" charset="0"/>
              </a:rPr>
              <a:t>|+</a:t>
            </a:r>
            <a:r>
              <a:rPr lang="en-US" altLang="zh-TW" sz="2000" i="1">
                <a:latin typeface="Times New Roman" pitchFamily="18" charset="0"/>
              </a:rPr>
              <a:t>d</a:t>
            </a:r>
            <a:r>
              <a:rPr lang="en-US" altLang="zh-TW" sz="2000">
                <a:latin typeface="Times New Roman" pitchFamily="18" charset="0"/>
              </a:rPr>
              <a:t>-</a:t>
            </a:r>
            <a:r>
              <a:rPr lang="en-US" altLang="zh-TW" sz="2000" i="1">
                <a:latin typeface="Times New Roman" pitchFamily="18" charset="0"/>
              </a:rPr>
              <a:t>1</a:t>
            </a:r>
          </a:p>
        </p:txBody>
      </p:sp>
      <p:sp>
        <p:nvSpPr>
          <p:cNvPr id="177163" name="Text Box 11"/>
          <p:cNvSpPr txBox="1">
            <a:spLocks noChangeArrowheads="1"/>
          </p:cNvSpPr>
          <p:nvPr/>
        </p:nvSpPr>
        <p:spPr bwMode="auto">
          <a:xfrm>
            <a:off x="4566841" y="5529436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 i="1">
                <a:latin typeface="Times New Roman" pitchFamily="18" charset="0"/>
              </a:rPr>
              <a:t>S</a:t>
            </a:r>
          </a:p>
        </p:txBody>
      </p:sp>
      <p:sp>
        <p:nvSpPr>
          <p:cNvPr id="177164" name="Line 12"/>
          <p:cNvSpPr>
            <a:spLocks noChangeShapeType="1"/>
          </p:cNvSpPr>
          <p:nvPr/>
        </p:nvSpPr>
        <p:spPr bwMode="auto">
          <a:xfrm>
            <a:off x="1120378" y="5532611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7165" name="Line 13"/>
          <p:cNvSpPr>
            <a:spLocks noChangeShapeType="1"/>
          </p:cNvSpPr>
          <p:nvPr/>
        </p:nvSpPr>
        <p:spPr bwMode="auto">
          <a:xfrm>
            <a:off x="2353866" y="5532611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7166" name="Line 14"/>
          <p:cNvSpPr>
            <a:spLocks noChangeShapeType="1"/>
          </p:cNvSpPr>
          <p:nvPr/>
        </p:nvSpPr>
        <p:spPr bwMode="auto">
          <a:xfrm>
            <a:off x="7187803" y="5532611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7167" name="Line 15"/>
          <p:cNvSpPr>
            <a:spLocks noChangeShapeType="1"/>
          </p:cNvSpPr>
          <p:nvPr/>
        </p:nvSpPr>
        <p:spPr bwMode="auto">
          <a:xfrm flipH="1">
            <a:off x="1120378" y="5727874"/>
            <a:ext cx="477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7168" name="Line 16"/>
          <p:cNvSpPr>
            <a:spLocks noChangeShapeType="1"/>
          </p:cNvSpPr>
          <p:nvPr/>
        </p:nvSpPr>
        <p:spPr bwMode="auto">
          <a:xfrm flipH="1">
            <a:off x="2368153" y="5727874"/>
            <a:ext cx="216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7169" name="Line 17"/>
          <p:cNvSpPr>
            <a:spLocks noChangeShapeType="1"/>
          </p:cNvSpPr>
          <p:nvPr/>
        </p:nvSpPr>
        <p:spPr bwMode="auto">
          <a:xfrm flipH="1">
            <a:off x="5009753" y="5727874"/>
            <a:ext cx="216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7170" name="Line 18"/>
          <p:cNvSpPr>
            <a:spLocks noChangeShapeType="1"/>
          </p:cNvSpPr>
          <p:nvPr/>
        </p:nvSpPr>
        <p:spPr bwMode="auto">
          <a:xfrm flipH="1">
            <a:off x="1874441" y="5727874"/>
            <a:ext cx="477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0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07 C -0.00156 0.04023 -0.00278 0.08115 -0.01893 0.11352 C -0.03507 0.14566 -0.07118 0.19214 -0.09653 0.19352 C -0.12188 0.19514 -0.15504 0.15445 -0.17101 0.12185 C -0.18715 0.08925 -0.18941 0.01803 -0.19288 -0.0020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77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0" y="9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blogs.discovermagazine.com/crux/files/2016/09/shutterstock_2713327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556792"/>
            <a:ext cx="4128393" cy="2753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A0D1-9BA4-430D-9C52-FB51F9A56EE0}" type="slidenum">
              <a:rPr lang="zh-TW" altLang="en-US"/>
              <a:pPr/>
              <a:t>58</a:t>
            </a:fld>
            <a:endParaRPr lang="en-US" altLang="zh-TW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總時</a:t>
            </a:r>
            <a:r>
              <a:rPr lang="zh-TW" altLang="en-US" dirty="0"/>
              <a:t>間</a:t>
            </a:r>
            <a:endParaRPr lang="en-US" altLang="zh-TW" dirty="0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4941168"/>
            <a:ext cx="7999040" cy="1370856"/>
          </a:xfrm>
        </p:spPr>
        <p:txBody>
          <a:bodyPr/>
          <a:lstStyle/>
          <a:p>
            <a:r>
              <a:rPr lang="en-US" altLang="zh-TW" i="1" dirty="0" smtClean="0"/>
              <a:t>O</a:t>
            </a:r>
            <a:r>
              <a:rPr lang="en-US" altLang="zh-TW" dirty="0"/>
              <a:t>(|</a:t>
            </a:r>
            <a:r>
              <a:rPr lang="en-US" altLang="zh-TW" i="1" dirty="0"/>
              <a:t>S</a:t>
            </a:r>
            <a:r>
              <a:rPr lang="en-US" altLang="zh-TW" dirty="0"/>
              <a:t>|) + time for computing the </a:t>
            </a:r>
            <a:r>
              <a:rPr lang="en-US" altLang="zh-TW" i="1" dirty="0"/>
              <a:t>Z</a:t>
            </a:r>
            <a:r>
              <a:rPr lang="en-US" altLang="zh-TW" dirty="0"/>
              <a:t> values of </a:t>
            </a:r>
            <a:r>
              <a:rPr lang="en-US" altLang="zh-TW" i="1" dirty="0"/>
              <a:t>PS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endParaRPr lang="zh-TW" altLang="en-US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7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 1"/>
          <p:cNvSpPr/>
          <p:nvPr/>
        </p:nvSpPr>
        <p:spPr>
          <a:xfrm>
            <a:off x="1403648" y="5560452"/>
            <a:ext cx="7056784" cy="7958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 2 1"/>
          <p:cNvSpPr/>
          <p:nvPr/>
        </p:nvSpPr>
        <p:spPr>
          <a:xfrm>
            <a:off x="5796136" y="1196752"/>
            <a:ext cx="2664296" cy="79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9334-4E3B-4CDD-92B9-70445CD956CD}" type="slidenum">
              <a:rPr lang="zh-TW" altLang="en-US"/>
              <a:pPr/>
              <a:t>59</a:t>
            </a:fld>
            <a:endParaRPr lang="en-US" altLang="zh-TW"/>
          </a:p>
        </p:txBody>
      </p:sp>
      <p:sp>
        <p:nvSpPr>
          <p:cNvPr id="179202" name="Rectangle 2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</a:t>
            </a:r>
            <a:r>
              <a:rPr lang="zh-TW" altLang="en-US" dirty="0" smtClean="0"/>
              <a:t>算</a:t>
            </a:r>
            <a:endParaRPr lang="en-US" altLang="zh-TW" dirty="0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2132856"/>
            <a:ext cx="6995120" cy="3816424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For </a:t>
            </a:r>
            <a:r>
              <a:rPr lang="en-US" altLang="zh-TW" sz="2800" dirty="0" err="1">
                <a:latin typeface="Courier New" pitchFamily="49" charset="0"/>
              </a:rPr>
              <a:t>i</a:t>
            </a:r>
            <a:r>
              <a:rPr lang="en-US" altLang="zh-TW" sz="2800" dirty="0">
                <a:latin typeface="Courier New" pitchFamily="49" charset="0"/>
              </a:rPr>
              <a:t>=1 to |S| {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let j = </a:t>
            </a:r>
            <a:r>
              <a:rPr lang="en-US" altLang="zh-TW" sz="2800" dirty="0" err="1">
                <a:latin typeface="Courier New" pitchFamily="49" charset="0"/>
              </a:rPr>
              <a:t>i</a:t>
            </a:r>
            <a:r>
              <a:rPr lang="en-US" altLang="zh-TW" sz="2800" dirty="0">
                <a:latin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let Z(</a:t>
            </a:r>
            <a:r>
              <a:rPr lang="en-US" altLang="zh-TW" sz="2800" dirty="0" err="1">
                <a:latin typeface="Courier New" pitchFamily="49" charset="0"/>
              </a:rPr>
              <a:t>i</a:t>
            </a:r>
            <a:r>
              <a:rPr lang="en-US" altLang="zh-TW" sz="2800" dirty="0">
                <a:latin typeface="Courier New" pitchFamily="49" charset="0"/>
              </a:rPr>
              <a:t>) = 0;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while (</a:t>
            </a:r>
            <a:r>
              <a:rPr lang="en-US" altLang="zh-TW" sz="2800" dirty="0" smtClean="0">
                <a:latin typeface="Courier New" pitchFamily="49" charset="0"/>
              </a:rPr>
              <a:t>S[j] equals S[j-i+1</a:t>
            </a:r>
            <a:r>
              <a:rPr lang="en-US" altLang="zh-TW" sz="2800" dirty="0">
                <a:latin typeface="Courier New" pitchFamily="49" charset="0"/>
              </a:rPr>
              <a:t>]){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  Z(</a:t>
            </a:r>
            <a:r>
              <a:rPr lang="en-US" altLang="zh-TW" sz="2800" dirty="0" err="1">
                <a:latin typeface="Courier New" pitchFamily="49" charset="0"/>
              </a:rPr>
              <a:t>i</a:t>
            </a:r>
            <a:r>
              <a:rPr lang="en-US" altLang="zh-TW" sz="2800" dirty="0">
                <a:latin typeface="Courier New" pitchFamily="49" charset="0"/>
              </a:rPr>
              <a:t>)++;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  </a:t>
            </a:r>
            <a:r>
              <a:rPr lang="en-US" altLang="zh-TW" sz="2800" dirty="0" err="1">
                <a:latin typeface="Courier New" pitchFamily="49" charset="0"/>
              </a:rPr>
              <a:t>j++</a:t>
            </a:r>
            <a:r>
              <a:rPr lang="en-US" altLang="zh-TW" sz="2800" dirty="0">
                <a:latin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}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}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75" y="1456415"/>
            <a:ext cx="1543619" cy="2727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33" y="5816306"/>
            <a:ext cx="6486857" cy="2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4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44624"/>
            <a:ext cx="7851648" cy="1828800"/>
          </a:xfrm>
        </p:spPr>
        <p:txBody>
          <a:bodyPr/>
          <a:lstStyle/>
          <a:p>
            <a:r>
              <a:rPr lang="en-US" altLang="zh-TW"/>
              <a:t>Day 2</a:t>
            </a:r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783EC-998F-4861-B1AE-F19EC52227FF}" type="slidenum">
              <a:rPr lang="zh-TW" altLang="en-US"/>
              <a:pPr/>
              <a:t>6</a:t>
            </a:fld>
            <a:endParaRPr lang="en-US" altLang="zh-TW"/>
          </a:p>
        </p:txBody>
      </p:sp>
      <p:pic>
        <p:nvPicPr>
          <p:cNvPr id="1410051" name="Picture 3" descr="a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>
          <a:xfrm>
            <a:off x="0" y="1844675"/>
            <a:ext cx="2016125" cy="2306638"/>
          </a:xfrm>
          <a:noFill/>
          <a:ln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410052" name="Oval 4"/>
          <p:cNvSpPr>
            <a:spLocks noChangeArrowheads="1"/>
          </p:cNvSpPr>
          <p:nvPr/>
        </p:nvSpPr>
        <p:spPr bwMode="auto">
          <a:xfrm>
            <a:off x="1187450" y="4581525"/>
            <a:ext cx="1366838" cy="9144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05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9D1E07A9-860C-4A9D-8BB6-863776A6226B}" type="slidenum">
              <a:rPr lang="zh-TW" altLang="en-US"/>
              <a:pPr/>
              <a:t>60</a:t>
            </a:fld>
            <a:endParaRPr lang="en-US" altLang="zh-TW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60648"/>
            <a:ext cx="7851648" cy="1828800"/>
          </a:xfrm>
        </p:spPr>
        <p:txBody>
          <a:bodyPr/>
          <a:lstStyle/>
          <a:p>
            <a:r>
              <a:rPr lang="en-US" altLang="zh-TW" i="1" dirty="0"/>
              <a:t>Z</a:t>
            </a:r>
            <a:r>
              <a:rPr lang="en-US" altLang="zh-TW" dirty="0"/>
              <a:t> values in linear time</a:t>
            </a:r>
          </a:p>
        </p:txBody>
      </p:sp>
      <p:pic>
        <p:nvPicPr>
          <p:cNvPr id="13314" name="Picture 2" descr="http://p1.pstatp.com/large/102200013c4043a74b75?123.jp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09" y="3616124"/>
            <a:ext cx="1905000" cy="231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13316" name="Picture 4" descr="http://www.zhaohuati.com/d/file/p/5cb4511c96f317aa2357099ee784a995.jpe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891780"/>
            <a:ext cx="3371850" cy="3390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8435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目標太困難怎麼辦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831704"/>
          </a:xfrm>
        </p:spPr>
        <p:txBody>
          <a:bodyPr/>
          <a:lstStyle/>
          <a:p>
            <a:r>
              <a:rPr lang="zh-TW" altLang="en-US" dirty="0" smtClean="0"/>
              <a:t>把目標調大一點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把目標調小一點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92" y="3140968"/>
            <a:ext cx="4104456" cy="2879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495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n.wsj.com/pictures/photo/20101013/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58315"/>
            <a:ext cx="2880320" cy="1918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找台階</a:t>
            </a:r>
            <a:r>
              <a:rPr lang="en-US" altLang="zh-TW" dirty="0" smtClean="0"/>
              <a:t>:</a:t>
            </a:r>
            <a:r>
              <a:rPr lang="zh-TW" altLang="en-US" dirty="0" smtClean="0"/>
              <a:t> 越</a:t>
            </a:r>
            <a:r>
              <a:rPr lang="zh-TW" altLang="en-US" dirty="0"/>
              <a:t>強</a:t>
            </a:r>
            <a:r>
              <a:rPr lang="zh-TW" altLang="en-US" dirty="0" smtClean="0"/>
              <a:t>的定理越好</a:t>
            </a:r>
            <a:r>
              <a:rPr lang="zh-TW" altLang="en-US" dirty="0"/>
              <a:t>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62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89494"/>
            <a:ext cx="8229596" cy="18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457200" y="692696"/>
            <a:ext cx="8579296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不等式</a:t>
            </a:r>
            <a:r>
              <a:rPr lang="en-US" altLang="zh-TW" dirty="0" smtClean="0"/>
              <a:t>(1)</a:t>
            </a:r>
            <a:r>
              <a:rPr lang="zh-TW" altLang="en-US" dirty="0"/>
              <a:t>太</a:t>
            </a:r>
            <a:r>
              <a:rPr lang="zh-TW" altLang="en-US" dirty="0" smtClean="0"/>
              <a:t>弱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/>
              <a:t>歸納法卡</a:t>
            </a:r>
            <a:r>
              <a:rPr lang="zh-TW" altLang="en-US" dirty="0"/>
              <a:t>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0" y="2059008"/>
            <a:ext cx="8003220" cy="42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16" y="989856"/>
            <a:ext cx="3705084" cy="1903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374848" y="989856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mtClean="0"/>
              <a:t>變強</a:t>
            </a:r>
            <a:r>
              <a:rPr lang="en-US" altLang="zh-TW" smtClean="0">
                <a:sym typeface="Wingdings" panose="05000000000000000000" pitchFamily="2" charset="2"/>
              </a:rPr>
              <a:t></a:t>
            </a:r>
            <a:r>
              <a:rPr lang="zh-TW" altLang="en-US" smtClean="0">
                <a:sym typeface="Wingdings" panose="05000000000000000000" pitchFamily="2" charset="2"/>
              </a:rPr>
              <a:t>可證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64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" y="3086293"/>
            <a:ext cx="7416824" cy="32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A848-3DC6-4DCB-9C54-EF5315BB37BF}" type="slidenum">
              <a:rPr lang="zh-TW" altLang="en-US"/>
              <a:pPr/>
              <a:t>65</a:t>
            </a:fld>
            <a:endParaRPr lang="en-US" altLang="zh-TW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</a:t>
            </a:r>
            <a:r>
              <a:rPr lang="zh-TW" altLang="en-US" dirty="0"/>
              <a:t>階</a:t>
            </a:r>
            <a:endParaRPr lang="en-US" altLang="zh-TW" dirty="0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861048"/>
            <a:ext cx="8229600" cy="2463552"/>
          </a:xfrm>
        </p:spPr>
        <p:txBody>
          <a:bodyPr/>
          <a:lstStyle/>
          <a:p>
            <a:r>
              <a:rPr lang="zh-TW" altLang="en-US" dirty="0"/>
              <a:t>右護法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): max{</a:t>
            </a:r>
            <a:r>
              <a:rPr lang="en-US" altLang="zh-TW" i="1" dirty="0"/>
              <a:t>j</a:t>
            </a:r>
            <a:r>
              <a:rPr lang="en-US" altLang="zh-TW" dirty="0"/>
              <a:t> + </a:t>
            </a:r>
            <a:r>
              <a:rPr lang="en-US" altLang="zh-TW" i="1" dirty="0"/>
              <a:t>Z</a:t>
            </a:r>
            <a:r>
              <a:rPr lang="en-US" altLang="zh-TW" dirty="0"/>
              <a:t>(</a:t>
            </a:r>
            <a:r>
              <a:rPr lang="en-US" altLang="zh-TW" i="1" dirty="0"/>
              <a:t>j</a:t>
            </a:r>
            <a:r>
              <a:rPr lang="en-US" altLang="zh-TW" dirty="0"/>
              <a:t>) – 1 | </a:t>
            </a:r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&lt;</a:t>
            </a:r>
            <a:r>
              <a:rPr lang="en-US" altLang="zh-TW" dirty="0" smtClean="0"/>
              <a:t> </a:t>
            </a:r>
            <a:r>
              <a:rPr lang="en-US" altLang="zh-TW" i="1" dirty="0"/>
              <a:t>j  </a:t>
            </a:r>
            <a:r>
              <a:rPr lang="en-US" altLang="zh-TW" dirty="0">
                <a:cs typeface="Times New Roman" pitchFamily="18" charset="0"/>
              </a:rPr>
              <a:t>≤</a:t>
            </a:r>
            <a:r>
              <a:rPr lang="en-US" altLang="zh-TW" i="1" dirty="0">
                <a:cs typeface="Times New Roman" pitchFamily="18" charset="0"/>
              </a:rPr>
              <a:t>  </a:t>
            </a:r>
            <a:r>
              <a:rPr lang="en-US" altLang="zh-TW" i="1" dirty="0" err="1">
                <a:cs typeface="Times New Roman" pitchFamily="18" charset="0"/>
              </a:rPr>
              <a:t>i</a:t>
            </a:r>
            <a:r>
              <a:rPr lang="en-US" altLang="zh-TW" dirty="0">
                <a:cs typeface="Times New Roman" pitchFamily="18" charset="0"/>
              </a:rPr>
              <a:t>}.</a:t>
            </a:r>
          </a:p>
          <a:p>
            <a:pPr lvl="1"/>
            <a:r>
              <a:rPr kumimoji="0" lang="en-US" altLang="zh-TW" dirty="0">
                <a:cs typeface="Times New Roman" pitchFamily="18" charset="0"/>
              </a:rPr>
              <a:t>Abbreviated as </a:t>
            </a:r>
            <a:r>
              <a:rPr kumimoji="0" lang="zh-TW" altLang="en-US" dirty="0">
                <a:cs typeface="Times New Roman" pitchFamily="18" charset="0"/>
              </a:rPr>
              <a:t>右</a:t>
            </a:r>
            <a:r>
              <a:rPr kumimoji="0" lang="en-US" altLang="zh-TW" dirty="0">
                <a:cs typeface="Times New Roman" pitchFamily="18" charset="0"/>
              </a:rPr>
              <a:t>(</a:t>
            </a:r>
            <a:r>
              <a:rPr kumimoji="0" lang="en-US" altLang="zh-TW" i="1" dirty="0" err="1">
                <a:cs typeface="Times New Roman" pitchFamily="18" charset="0"/>
              </a:rPr>
              <a:t>i</a:t>
            </a:r>
            <a:r>
              <a:rPr kumimoji="0" lang="en-US" altLang="zh-TW" dirty="0" smtClean="0">
                <a:cs typeface="Times New Roman" pitchFamily="18" charset="0"/>
              </a:rPr>
              <a:t>).</a:t>
            </a:r>
          </a:p>
          <a:p>
            <a:pPr marL="393192" lvl="1" indent="0">
              <a:buNone/>
            </a:pPr>
            <a:endParaRPr kumimoji="0" lang="en-US" altLang="zh-TW" dirty="0">
              <a:cs typeface="Times New Roman" pitchFamily="18" charset="0"/>
            </a:endParaRPr>
          </a:p>
          <a:p>
            <a:r>
              <a:rPr lang="zh-TW" altLang="en-US" dirty="0">
                <a:cs typeface="Times New Roman" pitchFamily="18" charset="0"/>
              </a:rPr>
              <a:t>左護法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 err="1">
                <a:cs typeface="Times New Roman" pitchFamily="18" charset="0"/>
              </a:rPr>
              <a:t>i</a:t>
            </a:r>
            <a:r>
              <a:rPr lang="en-US" altLang="zh-TW" dirty="0">
                <a:cs typeface="Times New Roman" pitchFamily="18" charset="0"/>
              </a:rPr>
              <a:t>): </a:t>
            </a:r>
            <a:r>
              <a:rPr lang="en-US" altLang="zh-TW" dirty="0" smtClean="0">
                <a:cs typeface="Times New Roman" pitchFamily="18" charset="0"/>
              </a:rPr>
              <a:t>an </a:t>
            </a:r>
            <a:r>
              <a:rPr lang="en-US" altLang="zh-TW" dirty="0">
                <a:cs typeface="Times New Roman" pitchFamily="18" charset="0"/>
              </a:rPr>
              <a:t>index </a:t>
            </a:r>
            <a:r>
              <a:rPr lang="en-US" altLang="zh-TW" i="1" dirty="0">
                <a:cs typeface="Times New Roman" pitchFamily="18" charset="0"/>
              </a:rPr>
              <a:t>j</a:t>
            </a:r>
            <a:r>
              <a:rPr lang="en-US" altLang="zh-TW" dirty="0">
                <a:cs typeface="Times New Roman" pitchFamily="18" charset="0"/>
              </a:rPr>
              <a:t> with </a:t>
            </a:r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&lt;</a:t>
            </a:r>
            <a:r>
              <a:rPr lang="en-US" altLang="zh-TW" dirty="0" smtClean="0"/>
              <a:t> </a:t>
            </a:r>
            <a:r>
              <a:rPr lang="en-US" altLang="zh-TW" i="1" dirty="0">
                <a:cs typeface="Times New Roman" pitchFamily="18" charset="0"/>
              </a:rPr>
              <a:t>j </a:t>
            </a:r>
            <a:r>
              <a:rPr lang="en-US" altLang="zh-TW" dirty="0">
                <a:cs typeface="Times New Roman" pitchFamily="18" charset="0"/>
              </a:rPr>
              <a:t>≤ </a:t>
            </a:r>
            <a:r>
              <a:rPr lang="en-US" altLang="zh-TW" i="1" dirty="0" err="1">
                <a:cs typeface="Times New Roman" pitchFamily="18" charset="0"/>
              </a:rPr>
              <a:t>i</a:t>
            </a:r>
            <a:r>
              <a:rPr lang="en-US" altLang="zh-TW" dirty="0">
                <a:cs typeface="Times New Roman" pitchFamily="18" charset="0"/>
              </a:rPr>
              <a:t> and </a:t>
            </a:r>
            <a:r>
              <a:rPr lang="en-US" altLang="zh-TW" i="1" dirty="0">
                <a:cs typeface="Times New Roman" pitchFamily="18" charset="0"/>
              </a:rPr>
              <a:t>j </a:t>
            </a:r>
            <a:r>
              <a:rPr lang="en-US" altLang="zh-TW" dirty="0">
                <a:cs typeface="Times New Roman" pitchFamily="18" charset="0"/>
              </a:rPr>
              <a:t>+ </a:t>
            </a:r>
            <a:r>
              <a:rPr lang="en-US" altLang="zh-TW" i="1" dirty="0">
                <a:cs typeface="Times New Roman" pitchFamily="18" charset="0"/>
              </a:rPr>
              <a:t>Z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>
                <a:cs typeface="Times New Roman" pitchFamily="18" charset="0"/>
              </a:rPr>
              <a:t>j</a:t>
            </a:r>
            <a:r>
              <a:rPr lang="en-US" altLang="zh-TW" dirty="0">
                <a:cs typeface="Times New Roman" pitchFamily="18" charset="0"/>
              </a:rPr>
              <a:t>) – 1 = </a:t>
            </a:r>
            <a:r>
              <a:rPr lang="zh-TW" altLang="en-US" dirty="0">
                <a:cs typeface="Times New Roman" pitchFamily="18" charset="0"/>
              </a:rPr>
              <a:t>右</a:t>
            </a:r>
            <a:r>
              <a:rPr lang="en-US" altLang="zh-TW" dirty="0">
                <a:cs typeface="Times New Roman" pitchFamily="18" charset="0"/>
              </a:rPr>
              <a:t>(</a:t>
            </a:r>
            <a:r>
              <a:rPr lang="en-US" altLang="zh-TW" i="1" dirty="0" err="1">
                <a:cs typeface="Times New Roman" pitchFamily="18" charset="0"/>
              </a:rPr>
              <a:t>i</a:t>
            </a:r>
            <a:r>
              <a:rPr lang="en-US" altLang="zh-TW" dirty="0">
                <a:cs typeface="Times New Roman" pitchFamily="18" charset="0"/>
              </a:rPr>
              <a:t>).</a:t>
            </a:r>
          </a:p>
          <a:p>
            <a:pPr lvl="1"/>
            <a:r>
              <a:rPr kumimoji="0" lang="en-US" altLang="zh-TW" dirty="0">
                <a:cs typeface="Times New Roman" pitchFamily="18" charset="0"/>
              </a:rPr>
              <a:t>Abbreviated as </a:t>
            </a:r>
            <a:r>
              <a:rPr kumimoji="0" lang="zh-TW" altLang="en-US" dirty="0">
                <a:cs typeface="Times New Roman" pitchFamily="18" charset="0"/>
              </a:rPr>
              <a:t>左</a:t>
            </a:r>
            <a:r>
              <a:rPr kumimoji="0" lang="en-US" altLang="zh-TW" dirty="0">
                <a:cs typeface="Times New Roman" pitchFamily="18" charset="0"/>
              </a:rPr>
              <a:t>(</a:t>
            </a:r>
            <a:r>
              <a:rPr kumimoji="0" lang="en-US" altLang="zh-TW" i="1" dirty="0" err="1">
                <a:cs typeface="Times New Roman" pitchFamily="18" charset="0"/>
              </a:rPr>
              <a:t>i</a:t>
            </a:r>
            <a:r>
              <a:rPr kumimoji="0" lang="en-US" altLang="zh-TW" dirty="0">
                <a:cs typeface="Times New Roman" pitchFamily="18" charset="0"/>
              </a:rPr>
              <a:t>).</a:t>
            </a:r>
          </a:p>
        </p:txBody>
      </p:sp>
      <p:pic>
        <p:nvPicPr>
          <p:cNvPr id="14338" name="Picture 2" descr="http://www.bonny.idv.tw/www/joke/images/computer2d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90" y="980728"/>
            <a:ext cx="3672408" cy="2504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1912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lazymoo.com/wp-content/uploads/2014/11/These-15-Unique-Swings-Give-The-Most-Thrilling-Views-From-Around-World-03-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64" y="1274808"/>
            <a:ext cx="4910398" cy="2762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18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A61F-9AFA-4CBD-BC5C-223EFC3E6734}" type="slidenum">
              <a:rPr lang="zh-TW" altLang="en-US"/>
              <a:pPr/>
              <a:t>66</a:t>
            </a:fld>
            <a:endParaRPr lang="en-US" altLang="zh-TW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圖示</a:t>
            </a:r>
            <a:endParaRPr lang="en-US" altLang="zh-TW" dirty="0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1592263" y="5474047"/>
            <a:ext cx="6435725" cy="3032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3300" name="Rectangle 4"/>
          <p:cNvSpPr>
            <a:spLocks noChangeArrowheads="1"/>
          </p:cNvSpPr>
          <p:nvPr/>
        </p:nvSpPr>
        <p:spPr bwMode="auto">
          <a:xfrm>
            <a:off x="5867400" y="5474047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3301" name="Text Box 5"/>
          <p:cNvSpPr txBox="1">
            <a:spLocks noChangeArrowheads="1"/>
          </p:cNvSpPr>
          <p:nvPr/>
        </p:nvSpPr>
        <p:spPr bwMode="auto">
          <a:xfrm>
            <a:off x="1116013" y="5297834"/>
            <a:ext cx="3873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3200" i="1">
                <a:latin typeface="Times New Roman" pitchFamily="18" charset="0"/>
              </a:rPr>
              <a:t>S</a:t>
            </a:r>
          </a:p>
        </p:txBody>
      </p:sp>
      <p:sp>
        <p:nvSpPr>
          <p:cNvPr id="183302" name="Text Box 6"/>
          <p:cNvSpPr txBox="1">
            <a:spLocks noChangeArrowheads="1"/>
          </p:cNvSpPr>
          <p:nvPr/>
        </p:nvSpPr>
        <p:spPr bwMode="auto">
          <a:xfrm>
            <a:off x="3348038" y="4996209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i="1">
                <a:latin typeface="Times New Roman" pitchFamily="18" charset="0"/>
              </a:rPr>
              <a:t>i</a:t>
            </a:r>
          </a:p>
        </p:txBody>
      </p:sp>
      <p:sp>
        <p:nvSpPr>
          <p:cNvPr id="183303" name="Rectangle 7"/>
          <p:cNvSpPr>
            <a:spLocks noChangeArrowheads="1"/>
          </p:cNvSpPr>
          <p:nvPr/>
        </p:nvSpPr>
        <p:spPr bwMode="auto">
          <a:xfrm>
            <a:off x="3348038" y="5474047"/>
            <a:ext cx="2822575" cy="3175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3304" name="Text Box 8"/>
          <p:cNvSpPr txBox="1">
            <a:spLocks noChangeArrowheads="1"/>
          </p:cNvSpPr>
          <p:nvPr/>
        </p:nvSpPr>
        <p:spPr bwMode="auto">
          <a:xfrm>
            <a:off x="5651500" y="4988272"/>
            <a:ext cx="1516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2400" i="1">
                <a:latin typeface="Times New Roman" pitchFamily="18" charset="0"/>
              </a:rPr>
              <a:t>i+Z</a:t>
            </a:r>
            <a:r>
              <a:rPr lang="en-US" altLang="zh-TW" sz="2400">
                <a:latin typeface="Times New Roman" pitchFamily="18" charset="0"/>
              </a:rPr>
              <a:t>(</a:t>
            </a:r>
            <a:r>
              <a:rPr lang="en-US" altLang="zh-TW" sz="2400" i="1">
                <a:latin typeface="Times New Roman" pitchFamily="18" charset="0"/>
              </a:rPr>
              <a:t>i</a:t>
            </a:r>
            <a:r>
              <a:rPr lang="en-US" altLang="zh-TW" sz="2400">
                <a:latin typeface="Times New Roman" pitchFamily="18" charset="0"/>
              </a:rPr>
              <a:t>)</a:t>
            </a:r>
            <a:r>
              <a:rPr lang="en-US" altLang="zh-TW" sz="2400" i="1">
                <a:latin typeface="Times New Roman" pitchFamily="18" charset="0"/>
              </a:rPr>
              <a:t> – </a:t>
            </a:r>
            <a:r>
              <a:rPr lang="en-US" altLang="zh-TW" sz="2400">
                <a:latin typeface="Times New Roman" pitchFamily="18" charset="0"/>
              </a:rPr>
              <a:t>1</a:t>
            </a:r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3043238" y="5474047"/>
            <a:ext cx="2009775" cy="3175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3306" name="Text Box 10"/>
          <p:cNvSpPr txBox="1">
            <a:spLocks noChangeArrowheads="1"/>
          </p:cNvSpPr>
          <p:nvPr/>
        </p:nvSpPr>
        <p:spPr bwMode="auto">
          <a:xfrm>
            <a:off x="3648075" y="4988272"/>
            <a:ext cx="2690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2400" i="1">
                <a:latin typeface="Times New Roman" pitchFamily="18" charset="0"/>
              </a:rPr>
              <a:t>i – </a:t>
            </a:r>
            <a:r>
              <a:rPr lang="en-US" altLang="zh-TW" sz="2400">
                <a:latin typeface="Times New Roman" pitchFamily="18" charset="0"/>
              </a:rPr>
              <a:t>1</a:t>
            </a:r>
            <a:r>
              <a:rPr lang="en-US" altLang="zh-TW" sz="2400" i="1">
                <a:latin typeface="Times New Roman" pitchFamily="18" charset="0"/>
              </a:rPr>
              <a:t> +Z</a:t>
            </a:r>
            <a:r>
              <a:rPr lang="en-US" altLang="zh-TW" sz="2400">
                <a:latin typeface="Times New Roman" pitchFamily="18" charset="0"/>
              </a:rPr>
              <a:t>(</a:t>
            </a:r>
            <a:r>
              <a:rPr lang="en-US" altLang="zh-TW" sz="2400" i="1">
                <a:latin typeface="Times New Roman" pitchFamily="18" charset="0"/>
              </a:rPr>
              <a:t>i – </a:t>
            </a:r>
            <a:r>
              <a:rPr lang="en-US" altLang="zh-TW" sz="2400">
                <a:latin typeface="Times New Roman" pitchFamily="18" charset="0"/>
              </a:rPr>
              <a:t>1)</a:t>
            </a:r>
            <a:r>
              <a:rPr lang="en-US" altLang="zh-TW" sz="2400" i="1">
                <a:latin typeface="Times New Roman" pitchFamily="18" charset="0"/>
              </a:rPr>
              <a:t> – </a:t>
            </a:r>
            <a:r>
              <a:rPr lang="en-US" altLang="zh-TW" sz="2400">
                <a:latin typeface="Times New Roman" pitchFamily="18" charset="0"/>
              </a:rPr>
              <a:t>1</a:t>
            </a:r>
          </a:p>
        </p:txBody>
      </p:sp>
      <p:sp>
        <p:nvSpPr>
          <p:cNvPr id="183307" name="Rectangle 11"/>
          <p:cNvSpPr>
            <a:spLocks noChangeArrowheads="1"/>
          </p:cNvSpPr>
          <p:nvPr/>
        </p:nvSpPr>
        <p:spPr bwMode="auto">
          <a:xfrm>
            <a:off x="5864225" y="5474047"/>
            <a:ext cx="347663" cy="304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3308" name="Rectangle 12"/>
          <p:cNvSpPr>
            <a:spLocks noChangeArrowheads="1"/>
          </p:cNvSpPr>
          <p:nvPr/>
        </p:nvSpPr>
        <p:spPr bwMode="auto">
          <a:xfrm>
            <a:off x="4775200" y="5488334"/>
            <a:ext cx="347663" cy="304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3309" name="Text Box 13"/>
          <p:cNvSpPr txBox="1">
            <a:spLocks noChangeArrowheads="1"/>
          </p:cNvSpPr>
          <p:nvPr/>
        </p:nvSpPr>
        <p:spPr bwMode="auto">
          <a:xfrm>
            <a:off x="2840038" y="4994622"/>
            <a:ext cx="790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TW" sz="2400" i="1">
                <a:latin typeface="Times New Roman" pitchFamily="18" charset="0"/>
              </a:rPr>
              <a:t>i – </a:t>
            </a:r>
            <a:r>
              <a:rPr lang="en-US" altLang="zh-TW" sz="2400">
                <a:latin typeface="Times New Roman" pitchFamily="18" charset="0"/>
              </a:rPr>
              <a:t>1</a:t>
            </a:r>
            <a:r>
              <a:rPr lang="en-US" altLang="zh-TW" sz="2400" i="1">
                <a:latin typeface="Times New Roman" pitchFamily="18" charset="0"/>
              </a:rPr>
              <a:t> </a:t>
            </a:r>
          </a:p>
        </p:txBody>
      </p:sp>
      <p:sp>
        <p:nvSpPr>
          <p:cNvPr id="183310" name="Rectangle 14"/>
          <p:cNvSpPr>
            <a:spLocks noChangeArrowheads="1"/>
          </p:cNvSpPr>
          <p:nvPr/>
        </p:nvSpPr>
        <p:spPr bwMode="auto">
          <a:xfrm>
            <a:off x="3355975" y="5474047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3311" name="Rectangle 15"/>
          <p:cNvSpPr>
            <a:spLocks noChangeArrowheads="1"/>
          </p:cNvSpPr>
          <p:nvPr/>
        </p:nvSpPr>
        <p:spPr bwMode="auto">
          <a:xfrm>
            <a:off x="3051175" y="5474047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30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7 C -0.00157 0.04027 -0.00278 0.08125 -0.01893 0.11342 C -0.03507 0.1456 -0.07118 0.19213 -0.09653 0.19351 C -0.12188 0.19514 -0.15504 0.15439 -0.17101 0.12176 C -0.18716 0.08935 -0.18941 0.01805 -0.19289 -0.00209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53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01 -0.01042 C -0.18802 0.04791 -0.17986 0.10625 -0.15608 0.13356 C -0.1323 0.16088 -0.07969 0.17592 -0.05365 0.15347 C -0.02761 0.13125 -0.00834 0.02639 0.00086 0.00046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83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83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83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83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8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8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8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46 C -0.00052 0.0412 -0.00156 0.08171 -0.01528 0.11342 C -0.02899 0.14537 -0.0599 0.19143 -0.08143 0.19282 C -0.10295 0.19444 -0.13125 0.15393 -0.14479 0.12176 C -0.15851 0.08958 -0.16042 0.01921 -0.16337 -0.0007 " pathEditMode="relative" rAng="0" ptsTypes="AAAAA">
                                      <p:cBhvr>
                                        <p:cTn id="48" dur="2000" fill="hold"/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2" y="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37 -0.01111 C -0.15677 0.04514 -0.15 0.10162 -0.13004 0.12801 C -0.11007 0.15439 -0.06597 0.16898 -0.0441 0.14722 C -0.02222 0.12569 -0.00608 0.0243 0.00173 -0.0007 " pathEditMode="relative" rAng="0" ptsTypes="AAAA">
                                      <p:cBhvr>
                                        <p:cTn id="51" dur="2000" fill="hold"/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7" y="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8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3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2" grpId="0"/>
      <p:bldP spid="183303" grpId="0" animBg="1"/>
      <p:bldP spid="183303" grpId="1" animBg="1"/>
      <p:bldP spid="183303" grpId="2" animBg="1"/>
      <p:bldP spid="183304" grpId="0"/>
      <p:bldP spid="183305" grpId="0" animBg="1"/>
      <p:bldP spid="183305" grpId="1" animBg="1"/>
      <p:bldP spid="183305" grpId="2" animBg="1"/>
      <p:bldP spid="183306" grpId="0"/>
      <p:bldP spid="183307" grpId="0" animBg="1"/>
      <p:bldP spid="183308" grpId="0" animBg="1"/>
      <p:bldP spid="183309" grpId="0"/>
      <p:bldP spid="183310" grpId="0" animBg="1"/>
      <p:bldP spid="183311" grpId="0" animBg="1"/>
      <p:bldP spid="183311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219A-F268-42F6-AF56-85ADE261D3DC}" type="slidenum">
              <a:rPr lang="zh-TW" altLang="en-US"/>
              <a:pPr/>
              <a:t>67</a:t>
            </a:fld>
            <a:endParaRPr lang="en-US" altLang="zh-TW"/>
          </a:p>
        </p:txBody>
      </p:sp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Illustration</a:t>
            </a: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2273300" y="2617788"/>
            <a:ext cx="5754688" cy="3175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84324" name="Rectangle 4"/>
          <p:cNvSpPr>
            <a:spLocks noChangeArrowheads="1"/>
          </p:cNvSpPr>
          <p:nvPr/>
        </p:nvSpPr>
        <p:spPr bwMode="auto">
          <a:xfrm>
            <a:off x="4035425" y="3081338"/>
            <a:ext cx="2074863" cy="333375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84325" name="Text Box 5"/>
          <p:cNvSpPr txBox="1">
            <a:spLocks noChangeArrowheads="1"/>
          </p:cNvSpPr>
          <p:nvPr/>
        </p:nvSpPr>
        <p:spPr bwMode="auto">
          <a:xfrm>
            <a:off x="3986213" y="2147888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</a:rPr>
              <a:t>i</a:t>
            </a:r>
          </a:p>
        </p:txBody>
      </p:sp>
      <p:sp>
        <p:nvSpPr>
          <p:cNvPr id="184326" name="Rectangle 6"/>
          <p:cNvSpPr>
            <a:spLocks noChangeArrowheads="1"/>
          </p:cNvSpPr>
          <p:nvPr/>
        </p:nvSpPr>
        <p:spPr bwMode="auto">
          <a:xfrm>
            <a:off x="3700463" y="3590925"/>
            <a:ext cx="1770062" cy="333375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84327" name="Rectangle 7"/>
          <p:cNvSpPr>
            <a:spLocks noChangeArrowheads="1"/>
          </p:cNvSpPr>
          <p:nvPr/>
        </p:nvSpPr>
        <p:spPr bwMode="auto">
          <a:xfrm>
            <a:off x="3438525" y="4127500"/>
            <a:ext cx="3062288" cy="333375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84328" name="Rectangle 8"/>
          <p:cNvSpPr>
            <a:spLocks noChangeArrowheads="1"/>
          </p:cNvSpPr>
          <p:nvPr/>
        </p:nvSpPr>
        <p:spPr bwMode="auto">
          <a:xfrm>
            <a:off x="3089275" y="4708525"/>
            <a:ext cx="3425825" cy="333375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84329" name="Rectangle 9"/>
          <p:cNvSpPr>
            <a:spLocks noChangeArrowheads="1"/>
          </p:cNvSpPr>
          <p:nvPr/>
        </p:nvSpPr>
        <p:spPr bwMode="auto">
          <a:xfrm>
            <a:off x="2882900" y="5230813"/>
            <a:ext cx="2482850" cy="333375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84330" name="Text Box 10"/>
          <p:cNvSpPr txBox="1">
            <a:spLocks noChangeArrowheads="1"/>
          </p:cNvSpPr>
          <p:nvPr/>
        </p:nvSpPr>
        <p:spPr bwMode="auto">
          <a:xfrm>
            <a:off x="2232025" y="21463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latin typeface="Times New Roman" pitchFamily="18" charset="0"/>
              </a:rPr>
              <a:t>1</a:t>
            </a:r>
          </a:p>
        </p:txBody>
      </p:sp>
      <p:sp>
        <p:nvSpPr>
          <p:cNvPr id="184331" name="Text Box 11"/>
          <p:cNvSpPr txBox="1">
            <a:spLocks noChangeArrowheads="1"/>
          </p:cNvSpPr>
          <p:nvPr/>
        </p:nvSpPr>
        <p:spPr bwMode="auto">
          <a:xfrm>
            <a:off x="2524125" y="21463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latin typeface="Times New Roman" pitchFamily="18" charset="0"/>
              </a:rPr>
              <a:t>2</a:t>
            </a:r>
          </a:p>
        </p:txBody>
      </p:sp>
      <p:sp>
        <p:nvSpPr>
          <p:cNvPr id="184332" name="Text Box 12"/>
          <p:cNvSpPr txBox="1">
            <a:spLocks noChangeArrowheads="1"/>
          </p:cNvSpPr>
          <p:nvPr/>
        </p:nvSpPr>
        <p:spPr bwMode="auto">
          <a:xfrm>
            <a:off x="6103590" y="2157413"/>
            <a:ext cx="62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itchFamily="18" charset="0"/>
                <a:ea typeface="標楷體" pitchFamily="65" charset="-120"/>
              </a:rPr>
              <a:t>右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)</a:t>
            </a:r>
          </a:p>
        </p:txBody>
      </p:sp>
      <p:sp>
        <p:nvSpPr>
          <p:cNvPr id="184333" name="Line 13"/>
          <p:cNvSpPr>
            <a:spLocks noChangeShapeType="1"/>
          </p:cNvSpPr>
          <p:nvPr/>
        </p:nvSpPr>
        <p:spPr bwMode="auto">
          <a:xfrm flipV="1">
            <a:off x="6500813" y="2630609"/>
            <a:ext cx="15875" cy="20777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4335" name="Text Box 15"/>
          <p:cNvSpPr txBox="1">
            <a:spLocks noChangeArrowheads="1"/>
          </p:cNvSpPr>
          <p:nvPr/>
        </p:nvSpPr>
        <p:spPr bwMode="auto">
          <a:xfrm>
            <a:off x="2863230" y="2143125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 dirty="0" err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)</a:t>
            </a:r>
          </a:p>
        </p:txBody>
      </p:sp>
      <p:sp>
        <p:nvSpPr>
          <p:cNvPr id="184336" name="Line 16"/>
          <p:cNvSpPr>
            <a:spLocks noChangeShapeType="1"/>
          </p:cNvSpPr>
          <p:nvPr/>
        </p:nvSpPr>
        <p:spPr bwMode="auto">
          <a:xfrm flipV="1">
            <a:off x="3090863" y="2630609"/>
            <a:ext cx="0" cy="20777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4339" name="Line 19"/>
          <p:cNvSpPr>
            <a:spLocks noChangeShapeType="1"/>
          </p:cNvSpPr>
          <p:nvPr/>
        </p:nvSpPr>
        <p:spPr bwMode="auto">
          <a:xfrm>
            <a:off x="4233863" y="2636959"/>
            <a:ext cx="4762" cy="3095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4341" name="Rectangle 21"/>
          <p:cNvSpPr>
            <a:spLocks noChangeArrowheads="1"/>
          </p:cNvSpPr>
          <p:nvPr/>
        </p:nvSpPr>
        <p:spPr bwMode="auto">
          <a:xfrm>
            <a:off x="2497138" y="5788025"/>
            <a:ext cx="2482850" cy="333375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3275856" y="2636959"/>
            <a:ext cx="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4"/>
          <p:cNvSpPr>
            <a:spLocks noChangeShapeType="1"/>
          </p:cNvSpPr>
          <p:nvPr/>
        </p:nvSpPr>
        <p:spPr bwMode="auto">
          <a:xfrm>
            <a:off x="6300192" y="2636959"/>
            <a:ext cx="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2497138" y="2636959"/>
            <a:ext cx="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2699792" y="2636959"/>
            <a:ext cx="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4050360" y="2636959"/>
            <a:ext cx="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7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D3E51-2A42-476F-99D7-02E6E426A80F}" type="slidenum">
              <a:rPr lang="zh-TW" altLang="en-US"/>
              <a:pPr/>
              <a:t>68</a:t>
            </a:fld>
            <a:endParaRPr lang="en-US" altLang="zh-TW"/>
          </a:p>
        </p:txBody>
      </p:sp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Q: </a:t>
            </a:r>
            <a:r>
              <a:rPr lang="zh-TW" altLang="en-US"/>
              <a:t>右</a:t>
            </a:r>
            <a:r>
              <a:rPr lang="en-US" altLang="zh-TW"/>
              <a:t>(</a:t>
            </a:r>
            <a:r>
              <a:rPr lang="en-US" altLang="zh-TW" i="1"/>
              <a:t>i</a:t>
            </a:r>
            <a:r>
              <a:rPr lang="en-US" altLang="zh-TW"/>
              <a:t>) ≥ </a:t>
            </a:r>
            <a:r>
              <a:rPr lang="en-US" altLang="zh-TW" i="1"/>
              <a:t>i</a:t>
            </a:r>
            <a:r>
              <a:rPr lang="en-US" altLang="zh-TW"/>
              <a:t> </a:t>
            </a:r>
            <a:r>
              <a:rPr lang="zh-TW" altLang="en-US"/>
              <a:t>一定成立嗎？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140968"/>
            <a:ext cx="8229600" cy="1800200"/>
          </a:xfrm>
        </p:spPr>
        <p:txBody>
          <a:bodyPr/>
          <a:lstStyle/>
          <a:p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</a:t>
            </a:r>
            <a:r>
              <a:rPr lang="zh-TW" altLang="en-US" dirty="0"/>
              <a:t>有可能會比 </a:t>
            </a:r>
            <a:r>
              <a:rPr lang="en-US" altLang="zh-TW" i="1" dirty="0" err="1"/>
              <a:t>i</a:t>
            </a:r>
            <a:r>
              <a:rPr lang="zh-TW" altLang="en-US" dirty="0"/>
              <a:t>小，但是右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</a:t>
            </a:r>
            <a:r>
              <a:rPr lang="zh-TW" altLang="en-US" dirty="0"/>
              <a:t>至少大於或等於</a:t>
            </a:r>
            <a:r>
              <a:rPr lang="en-US" altLang="zh-TW" i="1" dirty="0" err="1"/>
              <a:t>i</a:t>
            </a:r>
            <a:r>
              <a:rPr lang="en-US" altLang="zh-TW" dirty="0"/>
              <a:t> – 1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因為</a:t>
            </a:r>
            <a:r>
              <a:rPr lang="en-US" altLang="zh-TW" i="1" dirty="0"/>
              <a:t>Z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</a:t>
            </a:r>
            <a:r>
              <a:rPr lang="zh-TW" altLang="en-US" dirty="0"/>
              <a:t>有可能等於</a:t>
            </a:r>
            <a:r>
              <a:rPr lang="en-US" altLang="zh-TW" dirty="0"/>
              <a:t>0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所以</a:t>
            </a:r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</a:t>
            </a:r>
            <a:r>
              <a:rPr lang="zh-TW" altLang="en-US" dirty="0"/>
              <a:t>可能等於</a:t>
            </a:r>
            <a:r>
              <a:rPr lang="en-US" altLang="zh-TW" i="1" dirty="0" err="1"/>
              <a:t>i</a:t>
            </a:r>
            <a:r>
              <a:rPr lang="en-US" altLang="zh-TW" dirty="0"/>
              <a:t> +</a:t>
            </a:r>
            <a:r>
              <a:rPr lang="en-US" altLang="zh-TW" i="1" dirty="0"/>
              <a:t>Z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– 1 = </a:t>
            </a:r>
            <a:r>
              <a:rPr lang="en-US" altLang="zh-TW" i="1" dirty="0" err="1"/>
              <a:t>i</a:t>
            </a:r>
            <a:r>
              <a:rPr lang="en-US" altLang="zh-TW" dirty="0"/>
              <a:t> </a:t>
            </a:r>
            <a:r>
              <a:rPr lang="en-US" altLang="zh-TW" i="1" dirty="0"/>
              <a:t>– 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16386" name="Picture 2" descr="http://manage.eduglobal.com/Edu_images/files/images/%E9%87%8D%E8%A6%81%E6%8F%90%E9%86%92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41068"/>
            <a:ext cx="3000589" cy="222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61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D0CA0-8859-46E8-869C-DE663C39B8C0}" type="slidenum">
              <a:rPr lang="zh-TW" altLang="en-US"/>
              <a:pPr/>
              <a:t>69</a:t>
            </a:fld>
            <a:endParaRPr lang="en-US" altLang="zh-TW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假設已知所有</a:t>
            </a:r>
            <a:r>
              <a:rPr lang="en-US" altLang="zh-TW" i="1" dirty="0"/>
              <a:t>Z</a:t>
            </a:r>
            <a:r>
              <a:rPr lang="en-US" altLang="zh-TW" dirty="0"/>
              <a:t>-values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652588"/>
            <a:ext cx="7543800" cy="46577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000">
                <a:latin typeface="Courier New" pitchFamily="49" charset="0"/>
              </a:rPr>
              <a:t>                           </a:t>
            </a:r>
            <a:r>
              <a:rPr lang="en-US" altLang="zh-TW" sz="2000">
                <a:solidFill>
                  <a:srgbClr val="FF0000"/>
                </a:solidFill>
                <a:latin typeface="Courier New" pitchFamily="49" charset="0"/>
              </a:rPr>
              <a:t>1 1 1 1 1 1 1 1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000">
                <a:latin typeface="Courier New" pitchFamily="49" charset="0"/>
              </a:rPr>
              <a:t>         </a:t>
            </a:r>
            <a:r>
              <a:rPr lang="en-US" altLang="zh-TW" sz="2000">
                <a:solidFill>
                  <a:schemeClr val="accent1"/>
                </a:solidFill>
                <a:latin typeface="Courier New" pitchFamily="49" charset="0"/>
              </a:rPr>
              <a:t>1 2 3 4 5 6 7 8 9 </a:t>
            </a:r>
            <a:r>
              <a:rPr lang="en-US" altLang="zh-TW" sz="2000">
                <a:solidFill>
                  <a:srgbClr val="FF0000"/>
                </a:solidFill>
                <a:latin typeface="Courier New" pitchFamily="49" charset="0"/>
              </a:rPr>
              <a:t>0 1 2 3 4 5 6 7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2000"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000">
                <a:latin typeface="Courier New" pitchFamily="49" charset="0"/>
              </a:rPr>
              <a:t>S =      a a b a a b c a x a a b a a b c y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000">
                <a:latin typeface="Courier New" pitchFamily="49" charset="0"/>
              </a:rPr>
              <a:t>Z </a:t>
            </a:r>
            <a:r>
              <a:rPr lang="en-US" altLang="zh-TW" sz="2000">
                <a:solidFill>
                  <a:srgbClr val="7030A0"/>
                </a:solidFill>
                <a:latin typeface="Courier New" pitchFamily="49" charset="0"/>
              </a:rPr>
              <a:t>=        1 0 3 1 0 0 1 0 7 1 0 3 1 0 0 0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2000">
              <a:solidFill>
                <a:srgbClr val="FFFF00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000">
                <a:latin typeface="Courier New" pitchFamily="49" charset="0"/>
              </a:rPr>
              <a:t>                           </a:t>
            </a:r>
            <a:r>
              <a:rPr lang="en-US" altLang="zh-TW" sz="2000">
                <a:solidFill>
                  <a:srgbClr val="FF0000"/>
                </a:solidFill>
                <a:latin typeface="Courier New" pitchFamily="49" charset="0"/>
              </a:rPr>
              <a:t>1 1 1 1 1 1 1 1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000">
                <a:latin typeface="Courier New" pitchFamily="49" charset="0"/>
              </a:rPr>
              <a:t>i+Z(i)-1 = </a:t>
            </a:r>
            <a:r>
              <a:rPr lang="en-US" altLang="zh-TW" sz="2000">
                <a:solidFill>
                  <a:srgbClr val="66CCFF"/>
                </a:solidFill>
                <a:latin typeface="Courier New" pitchFamily="49" charset="0"/>
              </a:rPr>
              <a:t>2 2 6 5 5 6 8 8</a:t>
            </a:r>
            <a:r>
              <a:rPr lang="en-US" altLang="zh-TW" sz="2000">
                <a:latin typeface="Courier New" pitchFamily="49" charset="0"/>
              </a:rPr>
              <a:t> </a:t>
            </a:r>
            <a:r>
              <a:rPr lang="en-US" altLang="zh-TW" sz="2000">
                <a:solidFill>
                  <a:srgbClr val="FF0000"/>
                </a:solidFill>
                <a:latin typeface="Courier New" pitchFamily="49" charset="0"/>
              </a:rPr>
              <a:t>6 1 1 5 4 4 5 6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2000">
              <a:solidFill>
                <a:srgbClr val="FF0000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000">
                <a:solidFill>
                  <a:srgbClr val="FF0000"/>
                </a:solidFill>
                <a:latin typeface="Courier New" pitchFamily="49" charset="0"/>
              </a:rPr>
              <a:t>                           1 1 1 1 1 1 1 1</a:t>
            </a:r>
            <a:endParaRPr lang="zh-TW" altLang="en-US" sz="2000"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TW" altLang="en-US" sz="2000">
                <a:latin typeface="Courier New" pitchFamily="49" charset="0"/>
              </a:rPr>
              <a:t>右</a:t>
            </a:r>
            <a:r>
              <a:rPr lang="en-US" altLang="zh-TW" sz="2000">
                <a:latin typeface="Courier New" pitchFamily="49" charset="0"/>
              </a:rPr>
              <a:t>(i)  </a:t>
            </a:r>
            <a:r>
              <a:rPr lang="en-US" altLang="zh-TW" sz="700">
                <a:latin typeface="Courier New" pitchFamily="49" charset="0"/>
              </a:rPr>
              <a:t> </a:t>
            </a:r>
            <a:r>
              <a:rPr lang="en-US" altLang="zh-TW" sz="2000">
                <a:latin typeface="Courier New" pitchFamily="49" charset="0"/>
              </a:rPr>
              <a:t>  = 2 2 6 6 6 6 8 8 </a:t>
            </a:r>
            <a:r>
              <a:rPr lang="en-US" altLang="zh-TW" sz="2000">
                <a:solidFill>
                  <a:srgbClr val="FF0000"/>
                </a:solidFill>
                <a:latin typeface="Courier New" pitchFamily="49" charset="0"/>
              </a:rPr>
              <a:t>6 6 6 6 6 6 6 6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zh-TW" altLang="en-US" sz="2000">
              <a:solidFill>
                <a:srgbClr val="FF0000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TW" altLang="en-US" sz="2000">
                <a:latin typeface="Courier New" pitchFamily="49" charset="0"/>
              </a:rPr>
              <a:t>                           </a:t>
            </a:r>
            <a:r>
              <a:rPr lang="en-US" altLang="zh-TW" sz="2000">
                <a:solidFill>
                  <a:srgbClr val="FF0000"/>
                </a:solidFill>
                <a:latin typeface="Courier New" pitchFamily="49" charset="0"/>
              </a:rPr>
              <a:t>1 1 1 1 1 1 1 1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TW" altLang="en-US" sz="2000">
                <a:latin typeface="Courier New" pitchFamily="49" charset="0"/>
              </a:rPr>
              <a:t>左</a:t>
            </a:r>
            <a:r>
              <a:rPr lang="en-US" altLang="zh-TW" sz="2000">
                <a:latin typeface="Courier New" pitchFamily="49" charset="0"/>
              </a:rPr>
              <a:t>(i) </a:t>
            </a:r>
            <a:r>
              <a:rPr lang="en-US" altLang="zh-TW" sz="700">
                <a:latin typeface="Courier New" pitchFamily="49" charset="0"/>
              </a:rPr>
              <a:t> </a:t>
            </a:r>
            <a:r>
              <a:rPr lang="en-US" altLang="zh-TW" sz="2000">
                <a:latin typeface="Courier New" pitchFamily="49" charset="0"/>
              </a:rPr>
              <a:t>   = 2 2 4 4 4 4 8 8 </a:t>
            </a:r>
            <a:r>
              <a:rPr lang="en-US" altLang="zh-TW" sz="2000">
                <a:solidFill>
                  <a:srgbClr val="FF0000"/>
                </a:solidFill>
                <a:latin typeface="Courier New" pitchFamily="49" charset="0"/>
              </a:rPr>
              <a:t>0 0 0 0 0 0 0 0</a:t>
            </a:r>
            <a:endParaRPr lang="en-US" altLang="zh-TW" sz="2000">
              <a:latin typeface="Courier New" pitchFamily="49" charset="0"/>
            </a:endParaRPr>
          </a:p>
        </p:txBody>
      </p:sp>
      <p:sp>
        <p:nvSpPr>
          <p:cNvPr id="185348" name="Rectangle 4"/>
          <p:cNvSpPr>
            <a:spLocks noChangeArrowheads="1"/>
          </p:cNvSpPr>
          <p:nvPr/>
        </p:nvSpPr>
        <p:spPr bwMode="auto">
          <a:xfrm>
            <a:off x="179388" y="2852738"/>
            <a:ext cx="82804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485775" y="3573463"/>
            <a:ext cx="458788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r>
              <a:rPr lang="zh-TW" altLang="en-US">
                <a:ea typeface="標楷體" pitchFamily="65" charset="-120"/>
              </a:rPr>
              <a:t>可以很容易算出左右護法</a:t>
            </a:r>
          </a:p>
        </p:txBody>
      </p:sp>
    </p:spTree>
    <p:extLst>
      <p:ext uri="{BB962C8B-B14F-4D97-AF65-F5344CB8AC3E}">
        <p14:creationId xmlns:p14="http://schemas.microsoft.com/office/powerpoint/2010/main" val="361702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44624"/>
            <a:ext cx="7851648" cy="1828800"/>
          </a:xfrm>
        </p:spPr>
        <p:txBody>
          <a:bodyPr/>
          <a:lstStyle/>
          <a:p>
            <a:r>
              <a:rPr lang="en-US" altLang="zh-TW"/>
              <a:t>Day 3</a:t>
            </a:r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4F9A0-0A6E-4234-89B2-6BCE664F17C1}" type="slidenum">
              <a:rPr lang="zh-TW" altLang="en-US"/>
              <a:pPr/>
              <a:t>7</a:t>
            </a:fld>
            <a:endParaRPr lang="en-US" altLang="zh-TW"/>
          </a:p>
        </p:txBody>
      </p:sp>
      <p:pic>
        <p:nvPicPr>
          <p:cNvPr id="1411075" name="Picture 3" descr="a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>
          <a:xfrm>
            <a:off x="0" y="1844675"/>
            <a:ext cx="2016125" cy="2306638"/>
          </a:xfrm>
          <a:noFill/>
          <a:ln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411076" name="Oval 4"/>
          <p:cNvSpPr>
            <a:spLocks noChangeArrowheads="1"/>
          </p:cNvSpPr>
          <p:nvPr/>
        </p:nvSpPr>
        <p:spPr bwMode="auto">
          <a:xfrm>
            <a:off x="1187450" y="4581525"/>
            <a:ext cx="1366838" cy="9144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411077" name="Picture 5" descr="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 bwMode="auto">
          <a:xfrm>
            <a:off x="900113" y="4005263"/>
            <a:ext cx="2016125" cy="230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411078" name="Oval 6"/>
          <p:cNvSpPr>
            <a:spLocks noChangeArrowheads="1"/>
          </p:cNvSpPr>
          <p:nvPr/>
        </p:nvSpPr>
        <p:spPr bwMode="auto">
          <a:xfrm>
            <a:off x="3059113" y="2565400"/>
            <a:ext cx="1366837" cy="9144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1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1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141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141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1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110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1076" grpId="0" animBg="1"/>
      <p:bldP spid="141107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A1F4-F354-4A99-9C34-53894495FD7C}" type="slidenum">
              <a:rPr lang="zh-TW" altLang="en-US"/>
              <a:pPr/>
              <a:t>70</a:t>
            </a:fld>
            <a:endParaRPr lang="en-US" altLang="zh-TW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6712"/>
            <a:ext cx="8229600" cy="1010376"/>
          </a:xfrm>
        </p:spPr>
        <p:txBody>
          <a:bodyPr/>
          <a:lstStyle/>
          <a:p>
            <a:r>
              <a:rPr lang="zh-TW" altLang="en-US" dirty="0"/>
              <a:t>問題是</a:t>
            </a:r>
            <a:r>
              <a:rPr lang="en-US" altLang="zh-TW" dirty="0"/>
              <a:t>:</a:t>
            </a:r>
            <a:r>
              <a:rPr lang="zh-TW" altLang="en-US" dirty="0"/>
              <a:t>想算的正是</a:t>
            </a:r>
            <a:r>
              <a:rPr lang="en-US" altLang="zh-TW" i="1" dirty="0"/>
              <a:t>Z</a:t>
            </a:r>
            <a:r>
              <a:rPr lang="en-US" altLang="zh-TW" dirty="0"/>
              <a:t>-values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636912"/>
            <a:ext cx="8229600" cy="3687688"/>
          </a:xfrm>
        </p:spPr>
        <p:txBody>
          <a:bodyPr/>
          <a:lstStyle/>
          <a:p>
            <a:r>
              <a:rPr lang="en-US" altLang="zh-TW" dirty="0"/>
              <a:t>Our strategy: </a:t>
            </a:r>
          </a:p>
          <a:p>
            <a:pPr lvl="1"/>
            <a:r>
              <a:rPr lang="en-US" altLang="zh-TW" dirty="0"/>
              <a:t>Computing </a:t>
            </a:r>
            <a:r>
              <a:rPr lang="en-US" altLang="zh-TW" i="1" dirty="0"/>
              <a:t>Z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), </a:t>
            </a:r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), </a:t>
            </a:r>
            <a:r>
              <a:rPr lang="zh-TW" altLang="en-US" dirty="0"/>
              <a:t>左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from </a:t>
            </a:r>
          </a:p>
          <a:p>
            <a:pPr lvl="2"/>
            <a:r>
              <a:rPr lang="en-US" altLang="zh-TW" dirty="0"/>
              <a:t>Some of </a:t>
            </a:r>
            <a:r>
              <a:rPr lang="en-US" altLang="zh-TW" i="1" dirty="0"/>
              <a:t>Z</a:t>
            </a:r>
            <a:r>
              <a:rPr lang="en-US" altLang="zh-TW" dirty="0"/>
              <a:t>(1), </a:t>
            </a:r>
            <a:r>
              <a:rPr lang="en-US" altLang="zh-TW" i="1" dirty="0"/>
              <a:t>Z</a:t>
            </a:r>
            <a:r>
              <a:rPr lang="en-US" altLang="zh-TW" dirty="0"/>
              <a:t>(2), …, </a:t>
            </a:r>
            <a:r>
              <a:rPr lang="en-US" altLang="zh-TW" i="1" dirty="0"/>
              <a:t>Z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i="1" dirty="0"/>
              <a:t> </a:t>
            </a:r>
            <a:r>
              <a:rPr lang="en-US" altLang="zh-TW" dirty="0"/>
              <a:t>– 1);</a:t>
            </a:r>
          </a:p>
          <a:p>
            <a:pPr lvl="2"/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i="1" dirty="0"/>
              <a:t> </a:t>
            </a:r>
            <a:r>
              <a:rPr lang="en-US" altLang="zh-TW" dirty="0"/>
              <a:t>– 1);</a:t>
            </a:r>
          </a:p>
          <a:p>
            <a:pPr lvl="2"/>
            <a:r>
              <a:rPr lang="zh-TW" altLang="en-US" dirty="0"/>
              <a:t>左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i="1" dirty="0"/>
              <a:t> </a:t>
            </a:r>
            <a:r>
              <a:rPr lang="en-US" altLang="zh-TW" dirty="0"/>
              <a:t>– 1).</a:t>
            </a:r>
          </a:p>
        </p:txBody>
      </p:sp>
    </p:spTree>
    <p:extLst>
      <p:ext uri="{BB962C8B-B14F-4D97-AF65-F5344CB8AC3E}">
        <p14:creationId xmlns:p14="http://schemas.microsoft.com/office/powerpoint/2010/main" val="73946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D0B6-7066-4DCF-94F3-043BADBC3201}" type="slidenum">
              <a:rPr lang="zh-TW" altLang="en-US"/>
              <a:pPr/>
              <a:t>71</a:t>
            </a:fld>
            <a:endParaRPr lang="en-US" altLang="zh-TW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Case 1: </a:t>
            </a:r>
            <a:r>
              <a:rPr lang="zh-TW" altLang="en-US"/>
              <a:t>右</a:t>
            </a:r>
            <a:r>
              <a:rPr lang="en-US" altLang="zh-TW"/>
              <a:t>(</a:t>
            </a:r>
            <a:r>
              <a:rPr lang="en-US" altLang="zh-TW" i="1"/>
              <a:t>i</a:t>
            </a:r>
            <a:r>
              <a:rPr lang="en-US" altLang="zh-TW"/>
              <a:t>-1) ≤ </a:t>
            </a:r>
            <a:r>
              <a:rPr lang="en-US" altLang="zh-TW" i="1"/>
              <a:t>i</a:t>
            </a:r>
            <a:r>
              <a:rPr lang="en-US" altLang="zh-TW"/>
              <a:t>-1.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564904"/>
            <a:ext cx="8229600" cy="375969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/>
              <a:t>i</a:t>
            </a:r>
            <a:r>
              <a:rPr lang="en-US" altLang="zh-TW" dirty="0"/>
              <a:t>-1) does not cover </a:t>
            </a:r>
            <a:r>
              <a:rPr lang="en-US" altLang="zh-TW" i="1" dirty="0" err="1"/>
              <a:t>i</a:t>
            </a:r>
            <a:r>
              <a:rPr lang="en-US" altLang="zh-TW" dirty="0"/>
              <a:t>. 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(</a:t>
            </a:r>
            <a:r>
              <a:rPr lang="en-US" altLang="zh-TW" i="1" dirty="0"/>
              <a:t>S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]</a:t>
            </a:r>
            <a:r>
              <a:rPr lang="zh-TW" altLang="en-US" dirty="0"/>
              <a:t>未能受到右護法的庇護</a:t>
            </a:r>
            <a:r>
              <a:rPr lang="en-US" altLang="zh-TW" dirty="0" smtClean="0"/>
              <a:t>)</a:t>
            </a:r>
          </a:p>
          <a:p>
            <a:pPr marL="393192" lvl="1" indent="0">
              <a:lnSpc>
                <a:spcPct val="90000"/>
              </a:lnSpc>
              <a:buNone/>
            </a:pPr>
            <a:endParaRPr lang="en-US" altLang="zh-TW" i="1" dirty="0"/>
          </a:p>
          <a:p>
            <a:pPr>
              <a:lnSpc>
                <a:spcPct val="90000"/>
              </a:lnSpc>
            </a:pPr>
            <a:r>
              <a:rPr lang="en-US" altLang="zh-TW" dirty="0"/>
              <a:t>Computing </a:t>
            </a:r>
            <a:r>
              <a:rPr lang="en-US" altLang="zh-TW" i="1" dirty="0"/>
              <a:t>Z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using </a:t>
            </a:r>
            <a:r>
              <a:rPr lang="en-US" altLang="zh-TW" i="1" dirty="0"/>
              <a:t>Z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)+1 character comparisons</a:t>
            </a:r>
          </a:p>
          <a:p>
            <a:pPr>
              <a:lnSpc>
                <a:spcPct val="90000"/>
              </a:lnSpc>
            </a:pPr>
            <a:r>
              <a:rPr lang="zh-TW" altLang="en-US" dirty="0"/>
              <a:t>左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= </a:t>
            </a:r>
            <a:r>
              <a:rPr lang="en-US" altLang="zh-TW" i="1" dirty="0" err="1"/>
              <a:t>i</a:t>
            </a:r>
            <a:r>
              <a:rPr lang="en-US" altLang="zh-TW" dirty="0"/>
              <a:t>. </a:t>
            </a:r>
          </a:p>
          <a:p>
            <a:pPr>
              <a:lnSpc>
                <a:spcPct val="90000"/>
              </a:lnSpc>
            </a:pPr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= </a:t>
            </a:r>
            <a:r>
              <a:rPr lang="en-US" altLang="zh-TW" i="1" dirty="0" err="1"/>
              <a:t>i</a:t>
            </a:r>
            <a:r>
              <a:rPr lang="en-US" altLang="zh-TW" dirty="0"/>
              <a:t> + </a:t>
            </a:r>
            <a:r>
              <a:rPr lang="en-US" altLang="zh-TW" i="1" dirty="0"/>
              <a:t>Z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– 1.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Observation (need this later)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TW" i="1" dirty="0"/>
              <a:t>Z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+ 1 = </a:t>
            </a:r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– </a:t>
            </a:r>
            <a:r>
              <a:rPr lang="en-US" altLang="zh-TW" i="1" dirty="0" err="1"/>
              <a:t>i</a:t>
            </a:r>
            <a:r>
              <a:rPr lang="en-US" altLang="zh-TW" i="1" dirty="0"/>
              <a:t> </a:t>
            </a:r>
            <a:r>
              <a:rPr lang="en-US" altLang="zh-TW" dirty="0"/>
              <a:t>+ 2 </a:t>
            </a:r>
            <a:r>
              <a:rPr lang="en-US" altLang="zh-TW" dirty="0">
                <a:cs typeface="Times New Roman" pitchFamily="18" charset="0"/>
              </a:rPr>
              <a:t>≤</a:t>
            </a:r>
            <a:r>
              <a:rPr lang="en-US" altLang="zh-TW" dirty="0"/>
              <a:t> </a:t>
            </a:r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– </a:t>
            </a:r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 – 1) + 1.</a:t>
            </a:r>
          </a:p>
        </p:txBody>
      </p:sp>
    </p:spTree>
    <p:extLst>
      <p:ext uri="{BB962C8B-B14F-4D97-AF65-F5344CB8AC3E}">
        <p14:creationId xmlns:p14="http://schemas.microsoft.com/office/powerpoint/2010/main" val="705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B54C-AE20-49E8-8EED-07F43A9987B5}" type="slidenum">
              <a:rPr lang="zh-TW" altLang="en-US"/>
              <a:pPr/>
              <a:t>72</a:t>
            </a:fld>
            <a:endParaRPr lang="en-US" altLang="zh-TW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zh-TW" altLang="en-US"/>
              <a:t>可能的情況</a:t>
            </a:r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2273300" y="2617788"/>
            <a:ext cx="5754688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0951" name="Rectangle 7"/>
          <p:cNvSpPr>
            <a:spLocks noChangeArrowheads="1"/>
          </p:cNvSpPr>
          <p:nvPr/>
        </p:nvSpPr>
        <p:spPr bwMode="auto">
          <a:xfrm>
            <a:off x="3438525" y="4127500"/>
            <a:ext cx="2789238" cy="333375"/>
          </a:xfrm>
          <a:prstGeom prst="rect">
            <a:avLst/>
          </a:prstGeom>
          <a:gradFill rotWithShape="1">
            <a:gsLst>
              <a:gs pos="0">
                <a:srgbClr val="0066FF">
                  <a:gamma/>
                  <a:shade val="46275"/>
                  <a:invGamma/>
                </a:srgbClr>
              </a:gs>
              <a:gs pos="50000">
                <a:srgbClr val="0066FF"/>
              </a:gs>
              <a:gs pos="100000">
                <a:srgbClr val="0066FF">
                  <a:gamma/>
                  <a:shade val="46275"/>
                  <a:invGamma/>
                </a:srgbClr>
              </a:gs>
            </a:gsLst>
            <a:lin ang="18900000" scaled="1"/>
          </a:gradFill>
          <a:ln w="9525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0952" name="Rectangle 8"/>
          <p:cNvSpPr>
            <a:spLocks noChangeArrowheads="1"/>
          </p:cNvSpPr>
          <p:nvPr/>
        </p:nvSpPr>
        <p:spPr bwMode="auto">
          <a:xfrm>
            <a:off x="3089275" y="4708525"/>
            <a:ext cx="3425825" cy="333375"/>
          </a:xfrm>
          <a:prstGeom prst="rect">
            <a:avLst/>
          </a:prstGeom>
          <a:gradFill rotWithShape="1">
            <a:gsLst>
              <a:gs pos="0">
                <a:srgbClr val="0066FF">
                  <a:gamma/>
                  <a:shade val="46275"/>
                  <a:invGamma/>
                </a:srgbClr>
              </a:gs>
              <a:gs pos="50000">
                <a:srgbClr val="0066FF"/>
              </a:gs>
              <a:gs pos="100000">
                <a:srgbClr val="0066FF">
                  <a:gamma/>
                  <a:shade val="46275"/>
                  <a:invGamma/>
                </a:srgbClr>
              </a:gs>
            </a:gsLst>
            <a:lin ang="18900000" scaled="1"/>
          </a:gradFill>
          <a:ln w="9525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0953" name="Rectangle 9"/>
          <p:cNvSpPr>
            <a:spLocks noChangeArrowheads="1"/>
          </p:cNvSpPr>
          <p:nvPr/>
        </p:nvSpPr>
        <p:spPr bwMode="auto">
          <a:xfrm>
            <a:off x="2882900" y="5230813"/>
            <a:ext cx="2482850" cy="333375"/>
          </a:xfrm>
          <a:prstGeom prst="rect">
            <a:avLst/>
          </a:prstGeom>
          <a:gradFill rotWithShape="1">
            <a:gsLst>
              <a:gs pos="0">
                <a:srgbClr val="0066FF">
                  <a:gamma/>
                  <a:shade val="46275"/>
                  <a:invGamma/>
                </a:srgbClr>
              </a:gs>
              <a:gs pos="50000">
                <a:srgbClr val="0066FF"/>
              </a:gs>
              <a:gs pos="100000">
                <a:srgbClr val="0066FF">
                  <a:gamma/>
                  <a:shade val="46275"/>
                  <a:invGamma/>
                </a:srgbClr>
              </a:gs>
            </a:gsLst>
            <a:lin ang="18900000" scaled="1"/>
          </a:gradFill>
          <a:ln w="9525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0954" name="Text Box 10"/>
          <p:cNvSpPr txBox="1">
            <a:spLocks noChangeArrowheads="1"/>
          </p:cNvSpPr>
          <p:nvPr/>
        </p:nvSpPr>
        <p:spPr bwMode="auto">
          <a:xfrm>
            <a:off x="2232025" y="21463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latin typeface="Times New Roman" pitchFamily="18" charset="0"/>
              </a:rPr>
              <a:t>1</a:t>
            </a:r>
          </a:p>
        </p:txBody>
      </p:sp>
      <p:sp>
        <p:nvSpPr>
          <p:cNvPr id="210955" name="Text Box 11"/>
          <p:cNvSpPr txBox="1">
            <a:spLocks noChangeArrowheads="1"/>
          </p:cNvSpPr>
          <p:nvPr/>
        </p:nvSpPr>
        <p:spPr bwMode="auto">
          <a:xfrm>
            <a:off x="2524125" y="21463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latin typeface="Times New Roman" pitchFamily="18" charset="0"/>
              </a:rPr>
              <a:t>2</a:t>
            </a:r>
          </a:p>
        </p:txBody>
      </p:sp>
      <p:sp>
        <p:nvSpPr>
          <p:cNvPr id="210956" name="Text Box 12"/>
          <p:cNvSpPr txBox="1">
            <a:spLocks noChangeArrowheads="1"/>
          </p:cNvSpPr>
          <p:nvPr/>
        </p:nvSpPr>
        <p:spPr bwMode="auto">
          <a:xfrm>
            <a:off x="5508625" y="1557338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itchFamily="18" charset="0"/>
                <a:ea typeface="標楷體" pitchFamily="65" charset="-120"/>
              </a:rPr>
              <a:t>右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i-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1)</a:t>
            </a:r>
          </a:p>
        </p:txBody>
      </p:sp>
      <p:sp>
        <p:nvSpPr>
          <p:cNvPr id="210957" name="Line 13"/>
          <p:cNvSpPr>
            <a:spLocks noChangeShapeType="1"/>
          </p:cNvSpPr>
          <p:nvPr/>
        </p:nvSpPr>
        <p:spPr bwMode="auto">
          <a:xfrm flipV="1">
            <a:off x="6502400" y="2613025"/>
            <a:ext cx="14288" cy="2393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0958" name="Line 14"/>
          <p:cNvSpPr>
            <a:spLocks noChangeShapeType="1"/>
          </p:cNvSpPr>
          <p:nvPr/>
        </p:nvSpPr>
        <p:spPr bwMode="auto">
          <a:xfrm>
            <a:off x="6299200" y="2627313"/>
            <a:ext cx="1428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0959" name="Text Box 15"/>
          <p:cNvSpPr txBox="1">
            <a:spLocks noChangeArrowheads="1"/>
          </p:cNvSpPr>
          <p:nvPr/>
        </p:nvSpPr>
        <p:spPr bwMode="auto">
          <a:xfrm>
            <a:off x="2987675" y="1557338"/>
            <a:ext cx="933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 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- 1)</a:t>
            </a:r>
          </a:p>
        </p:txBody>
      </p:sp>
      <p:sp>
        <p:nvSpPr>
          <p:cNvPr id="210960" name="Line 16"/>
          <p:cNvSpPr>
            <a:spLocks noChangeShapeType="1"/>
          </p:cNvSpPr>
          <p:nvPr/>
        </p:nvSpPr>
        <p:spPr bwMode="auto">
          <a:xfrm flipV="1">
            <a:off x="3090863" y="2613025"/>
            <a:ext cx="0" cy="2482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0961" name="Line 17"/>
          <p:cNvSpPr>
            <a:spLocks noChangeShapeType="1"/>
          </p:cNvSpPr>
          <p:nvPr/>
        </p:nvSpPr>
        <p:spPr bwMode="auto">
          <a:xfrm>
            <a:off x="3309938" y="2627313"/>
            <a:ext cx="1428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0963" name="Line 19"/>
          <p:cNvSpPr>
            <a:spLocks noChangeShapeType="1"/>
          </p:cNvSpPr>
          <p:nvPr/>
        </p:nvSpPr>
        <p:spPr bwMode="auto">
          <a:xfrm>
            <a:off x="6732588" y="2619375"/>
            <a:ext cx="1428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0964" name="Line 20"/>
          <p:cNvSpPr>
            <a:spLocks noChangeShapeType="1"/>
          </p:cNvSpPr>
          <p:nvPr/>
        </p:nvSpPr>
        <p:spPr bwMode="auto">
          <a:xfrm>
            <a:off x="2540000" y="2613025"/>
            <a:ext cx="1428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0965" name="Rectangle 21"/>
          <p:cNvSpPr>
            <a:spLocks noChangeArrowheads="1"/>
          </p:cNvSpPr>
          <p:nvPr/>
        </p:nvSpPr>
        <p:spPr bwMode="auto">
          <a:xfrm>
            <a:off x="2497138" y="5788025"/>
            <a:ext cx="2482850" cy="333375"/>
          </a:xfrm>
          <a:prstGeom prst="rect">
            <a:avLst/>
          </a:prstGeom>
          <a:gradFill rotWithShape="1">
            <a:gsLst>
              <a:gs pos="0">
                <a:srgbClr val="0066FF">
                  <a:gamma/>
                  <a:shade val="46275"/>
                  <a:invGamma/>
                </a:srgbClr>
              </a:gs>
              <a:gs pos="50000">
                <a:srgbClr val="0066FF"/>
              </a:gs>
              <a:gs pos="100000">
                <a:srgbClr val="0066FF">
                  <a:gamma/>
                  <a:shade val="46275"/>
                  <a:invGamma/>
                </a:srgbClr>
              </a:gs>
            </a:gsLst>
            <a:lin ang="18900000" scaled="1"/>
          </a:gradFill>
          <a:ln w="9525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0966" name="Line 22"/>
          <p:cNvSpPr>
            <a:spLocks noChangeShapeType="1"/>
          </p:cNvSpPr>
          <p:nvPr/>
        </p:nvSpPr>
        <p:spPr bwMode="auto">
          <a:xfrm>
            <a:off x="3203575" y="19891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0967" name="Line 23"/>
          <p:cNvSpPr>
            <a:spLocks noChangeShapeType="1"/>
          </p:cNvSpPr>
          <p:nvPr/>
        </p:nvSpPr>
        <p:spPr bwMode="auto">
          <a:xfrm>
            <a:off x="6156325" y="1989138"/>
            <a:ext cx="21590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0968" name="Line 24"/>
          <p:cNvSpPr>
            <a:spLocks noChangeShapeType="1"/>
          </p:cNvSpPr>
          <p:nvPr/>
        </p:nvSpPr>
        <p:spPr bwMode="auto">
          <a:xfrm>
            <a:off x="6962775" y="2579688"/>
            <a:ext cx="1428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0973" name="Line 29"/>
          <p:cNvSpPr>
            <a:spLocks noChangeShapeType="1"/>
          </p:cNvSpPr>
          <p:nvPr/>
        </p:nvSpPr>
        <p:spPr bwMode="auto">
          <a:xfrm flipH="1">
            <a:off x="6892502" y="1988071"/>
            <a:ext cx="2159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0985" name="Line 41"/>
          <p:cNvSpPr>
            <a:spLocks noChangeShapeType="1"/>
          </p:cNvSpPr>
          <p:nvPr/>
        </p:nvSpPr>
        <p:spPr bwMode="auto">
          <a:xfrm flipH="1">
            <a:off x="6640901" y="1916633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0986" name="Rectangle 42"/>
          <p:cNvSpPr>
            <a:spLocks noChangeArrowheads="1"/>
          </p:cNvSpPr>
          <p:nvPr/>
        </p:nvSpPr>
        <p:spPr bwMode="auto">
          <a:xfrm>
            <a:off x="6732588" y="3141663"/>
            <a:ext cx="1079500" cy="333375"/>
          </a:xfrm>
          <a:prstGeom prst="rect">
            <a:avLst/>
          </a:prstGeom>
          <a:gradFill rotWithShape="1">
            <a:gsLst>
              <a:gs pos="0">
                <a:srgbClr val="0066FF">
                  <a:gamma/>
                  <a:shade val="46275"/>
                  <a:invGamma/>
                </a:srgbClr>
              </a:gs>
              <a:gs pos="50000">
                <a:srgbClr val="0066FF"/>
              </a:gs>
              <a:gs pos="100000">
                <a:srgbClr val="0066FF">
                  <a:gamma/>
                  <a:shade val="46275"/>
                  <a:invGamma/>
                </a:srgbClr>
              </a:gs>
            </a:gsLst>
            <a:lin ang="18900000" scaled="1"/>
          </a:gradFill>
          <a:ln w="9525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37" name="圖片 3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400193" y="1675279"/>
            <a:ext cx="497205" cy="169545"/>
          </a:xfrm>
          <a:prstGeom prst="rect">
            <a:avLst/>
          </a:prstGeom>
        </p:spPr>
      </p:pic>
      <p:pic>
        <p:nvPicPr>
          <p:cNvPr id="39" name="圖片 3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7121061" y="1675279"/>
            <a:ext cx="68580" cy="16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 1 1"/>
          <p:cNvSpPr/>
          <p:nvPr/>
        </p:nvSpPr>
        <p:spPr>
          <a:xfrm>
            <a:off x="5796136" y="1196752"/>
            <a:ext cx="2664296" cy="79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09334-4E3B-4CDD-92B9-70445CD956CD}" type="slidenum">
              <a:rPr lang="zh-TW" altLang="en-US"/>
              <a:pPr/>
              <a:t>73</a:t>
            </a:fld>
            <a:endParaRPr lang="en-US" altLang="zh-TW"/>
          </a:p>
        </p:txBody>
      </p:sp>
      <p:sp>
        <p:nvSpPr>
          <p:cNvPr id="179202" name="Rectangle 2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溫習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zh-TW" altLang="en-US" dirty="0" smtClean="0"/>
              <a:t>硬算</a:t>
            </a:r>
            <a:endParaRPr lang="en-US" altLang="zh-TW" dirty="0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2132856"/>
            <a:ext cx="6995120" cy="3816424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For </a:t>
            </a:r>
            <a:r>
              <a:rPr lang="en-US" altLang="zh-TW" sz="2800" dirty="0" err="1">
                <a:latin typeface="Courier New" pitchFamily="49" charset="0"/>
              </a:rPr>
              <a:t>i</a:t>
            </a:r>
            <a:r>
              <a:rPr lang="en-US" altLang="zh-TW" sz="2800" dirty="0">
                <a:latin typeface="Courier New" pitchFamily="49" charset="0"/>
              </a:rPr>
              <a:t>=1 to |S| {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let j = </a:t>
            </a:r>
            <a:r>
              <a:rPr lang="en-US" altLang="zh-TW" sz="2800" dirty="0" err="1">
                <a:latin typeface="Courier New" pitchFamily="49" charset="0"/>
              </a:rPr>
              <a:t>i</a:t>
            </a:r>
            <a:r>
              <a:rPr lang="en-US" altLang="zh-TW" sz="2800" dirty="0">
                <a:latin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let Z(</a:t>
            </a:r>
            <a:r>
              <a:rPr lang="en-US" altLang="zh-TW" sz="2800" dirty="0" err="1">
                <a:latin typeface="Courier New" pitchFamily="49" charset="0"/>
              </a:rPr>
              <a:t>i</a:t>
            </a:r>
            <a:r>
              <a:rPr lang="en-US" altLang="zh-TW" sz="2800" dirty="0">
                <a:latin typeface="Courier New" pitchFamily="49" charset="0"/>
              </a:rPr>
              <a:t>) = 0;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while (</a:t>
            </a:r>
            <a:r>
              <a:rPr lang="en-US" altLang="zh-TW" sz="2800" dirty="0" smtClean="0">
                <a:latin typeface="Courier New" pitchFamily="49" charset="0"/>
              </a:rPr>
              <a:t>S[j] equals S[j-i+1</a:t>
            </a:r>
            <a:r>
              <a:rPr lang="en-US" altLang="zh-TW" sz="2800" dirty="0">
                <a:latin typeface="Courier New" pitchFamily="49" charset="0"/>
              </a:rPr>
              <a:t>]){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  Z(</a:t>
            </a:r>
            <a:r>
              <a:rPr lang="en-US" altLang="zh-TW" sz="2800" dirty="0" err="1">
                <a:latin typeface="Courier New" pitchFamily="49" charset="0"/>
              </a:rPr>
              <a:t>i</a:t>
            </a:r>
            <a:r>
              <a:rPr lang="en-US" altLang="zh-TW" sz="2800" dirty="0">
                <a:latin typeface="Courier New" pitchFamily="49" charset="0"/>
              </a:rPr>
              <a:t>)++;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  </a:t>
            </a:r>
            <a:r>
              <a:rPr lang="en-US" altLang="zh-TW" sz="2800" dirty="0" err="1">
                <a:latin typeface="Courier New" pitchFamily="49" charset="0"/>
              </a:rPr>
              <a:t>j++</a:t>
            </a:r>
            <a:r>
              <a:rPr lang="en-US" altLang="zh-TW" sz="2800" dirty="0">
                <a:latin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  }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latin typeface="Courier New" pitchFamily="49" charset="0"/>
              </a:rPr>
              <a:t>}</a:t>
            </a:r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75" y="1456415"/>
            <a:ext cx="1543619" cy="272762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1403648" y="5560452"/>
            <a:ext cx="7056784" cy="795898"/>
            <a:chOff x="1403648" y="5560452"/>
            <a:chExt cx="7056784" cy="795898"/>
          </a:xfrm>
        </p:grpSpPr>
        <p:sp>
          <p:nvSpPr>
            <p:cNvPr id="13" name="Rectangle 2 1 2"/>
            <p:cNvSpPr/>
            <p:nvPr/>
          </p:nvSpPr>
          <p:spPr>
            <a:xfrm>
              <a:off x="1403648" y="5560452"/>
              <a:ext cx="7056784" cy="79589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04" y="5816306"/>
              <a:ext cx="5985523" cy="280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260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C7136-E9BA-418A-BA86-980398F7EDFC}" type="slidenum">
              <a:rPr lang="zh-TW" altLang="en-US"/>
              <a:pPr/>
              <a:t>74</a:t>
            </a:fld>
            <a:endParaRPr lang="en-US" altLang="zh-TW"/>
          </a:p>
        </p:txBody>
      </p:sp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1940669" y="4091583"/>
            <a:ext cx="5167313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Case 2:</a:t>
            </a:r>
            <a:r>
              <a:rPr lang="zh-TW" altLang="en-US" sz="4000"/>
              <a:t>右</a:t>
            </a:r>
            <a:r>
              <a:rPr lang="en-US" altLang="zh-TW" sz="4000"/>
              <a:t>(</a:t>
            </a:r>
            <a:r>
              <a:rPr lang="en-US" altLang="zh-TW" sz="4000" i="1"/>
              <a:t>i</a:t>
            </a:r>
            <a:r>
              <a:rPr lang="en-US" altLang="zh-TW" sz="4000"/>
              <a:t>-1) ≥ </a:t>
            </a:r>
            <a:r>
              <a:rPr lang="en-US" altLang="zh-TW" sz="4000" i="1" smtClean="0"/>
              <a:t>i</a:t>
            </a:r>
            <a:r>
              <a:rPr lang="en-US" altLang="zh-TW" sz="4000" smtClean="0"/>
              <a:t> &amp; </a:t>
            </a:r>
            <a:r>
              <a:rPr lang="en-US" altLang="zh-TW" sz="4000" i="1"/>
              <a:t>Z</a:t>
            </a:r>
            <a:r>
              <a:rPr lang="en-US" altLang="zh-TW" sz="4000"/>
              <a:t>(</a:t>
            </a:r>
            <a:r>
              <a:rPr lang="en-US" altLang="zh-TW" sz="4000" i="1"/>
              <a:t>j</a:t>
            </a:r>
            <a:r>
              <a:rPr lang="en-US" altLang="zh-TW" sz="4000"/>
              <a:t>) &lt; </a:t>
            </a:r>
            <a:r>
              <a:rPr lang="zh-TW" altLang="en-US" sz="4000"/>
              <a:t>右</a:t>
            </a:r>
            <a:r>
              <a:rPr lang="en-US" altLang="zh-TW" sz="4000"/>
              <a:t>(</a:t>
            </a:r>
            <a:r>
              <a:rPr lang="en-US" altLang="zh-TW" sz="4000" i="1"/>
              <a:t>i</a:t>
            </a:r>
            <a:r>
              <a:rPr lang="en-US" altLang="zh-TW" sz="4000"/>
              <a:t>-1)-</a:t>
            </a:r>
            <a:r>
              <a:rPr lang="en-US" altLang="zh-TW" sz="4000" i="1"/>
              <a:t>i</a:t>
            </a:r>
            <a:r>
              <a:rPr lang="en-US" altLang="zh-TW" sz="4000"/>
              <a:t>+1.</a:t>
            </a:r>
          </a:p>
        </p:txBody>
      </p:sp>
      <p:sp>
        <p:nvSpPr>
          <p:cNvPr id="188420" name="Rectangle 4"/>
          <p:cNvSpPr>
            <a:spLocks noChangeArrowheads="1"/>
          </p:cNvSpPr>
          <p:nvPr/>
        </p:nvSpPr>
        <p:spPr bwMode="auto">
          <a:xfrm>
            <a:off x="1897807" y="2856508"/>
            <a:ext cx="5167312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8421" name="Text Box 5"/>
          <p:cNvSpPr txBox="1">
            <a:spLocks noChangeArrowheads="1"/>
          </p:cNvSpPr>
          <p:nvPr/>
        </p:nvSpPr>
        <p:spPr bwMode="auto">
          <a:xfrm>
            <a:off x="4155232" y="2402483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</a:rPr>
              <a:t>i</a:t>
            </a:r>
          </a:p>
        </p:txBody>
      </p:sp>
      <p:sp>
        <p:nvSpPr>
          <p:cNvPr id="188422" name="Text Box 6"/>
          <p:cNvSpPr txBox="1">
            <a:spLocks noChangeArrowheads="1"/>
          </p:cNvSpPr>
          <p:nvPr/>
        </p:nvSpPr>
        <p:spPr bwMode="auto">
          <a:xfrm>
            <a:off x="4898182" y="2388195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itchFamily="18" charset="0"/>
                <a:ea typeface="標楷體" pitchFamily="65" charset="-120"/>
              </a:rPr>
              <a:t>右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-1)</a:t>
            </a:r>
          </a:p>
        </p:txBody>
      </p:sp>
      <p:sp>
        <p:nvSpPr>
          <p:cNvPr id="188423" name="Text Box 7"/>
          <p:cNvSpPr txBox="1">
            <a:spLocks noChangeArrowheads="1"/>
          </p:cNvSpPr>
          <p:nvPr/>
        </p:nvSpPr>
        <p:spPr bwMode="auto">
          <a:xfrm>
            <a:off x="3109069" y="2386608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 dirty="0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-1)</a:t>
            </a:r>
          </a:p>
        </p:txBody>
      </p:sp>
      <p:sp>
        <p:nvSpPr>
          <p:cNvPr id="188424" name="Line 8"/>
          <p:cNvSpPr>
            <a:spLocks noChangeShapeType="1"/>
          </p:cNvSpPr>
          <p:nvPr/>
        </p:nvSpPr>
        <p:spPr bwMode="auto">
          <a:xfrm>
            <a:off x="3363069" y="2856508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8425" name="Line 9"/>
          <p:cNvSpPr>
            <a:spLocks noChangeShapeType="1"/>
          </p:cNvSpPr>
          <p:nvPr/>
        </p:nvSpPr>
        <p:spPr bwMode="auto">
          <a:xfrm>
            <a:off x="3653582" y="2856508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8426" name="Line 10"/>
          <p:cNvSpPr>
            <a:spLocks noChangeShapeType="1"/>
          </p:cNvSpPr>
          <p:nvPr/>
        </p:nvSpPr>
        <p:spPr bwMode="auto">
          <a:xfrm>
            <a:off x="4102844" y="2856508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8427" name="Line 11"/>
          <p:cNvSpPr>
            <a:spLocks noChangeShapeType="1"/>
          </p:cNvSpPr>
          <p:nvPr/>
        </p:nvSpPr>
        <p:spPr bwMode="auto">
          <a:xfrm>
            <a:off x="4393357" y="284222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8428" name="Line 12"/>
          <p:cNvSpPr>
            <a:spLocks noChangeShapeType="1"/>
          </p:cNvSpPr>
          <p:nvPr/>
        </p:nvSpPr>
        <p:spPr bwMode="auto">
          <a:xfrm>
            <a:off x="5017244" y="2856508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8429" name="Line 13"/>
          <p:cNvSpPr>
            <a:spLocks noChangeShapeType="1"/>
          </p:cNvSpPr>
          <p:nvPr/>
        </p:nvSpPr>
        <p:spPr bwMode="auto">
          <a:xfrm>
            <a:off x="5291882" y="2843808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8430" name="Rectangle 14"/>
          <p:cNvSpPr>
            <a:spLocks noChangeArrowheads="1"/>
          </p:cNvSpPr>
          <p:nvPr/>
        </p:nvSpPr>
        <p:spPr bwMode="auto">
          <a:xfrm>
            <a:off x="3348782" y="3451820"/>
            <a:ext cx="1958975" cy="377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8431" name="Line 15"/>
          <p:cNvSpPr>
            <a:spLocks noChangeShapeType="1"/>
          </p:cNvSpPr>
          <p:nvPr/>
        </p:nvSpPr>
        <p:spPr bwMode="auto">
          <a:xfrm>
            <a:off x="4088557" y="345182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8432" name="Rectangle 16"/>
          <p:cNvSpPr>
            <a:spLocks noChangeArrowheads="1"/>
          </p:cNvSpPr>
          <p:nvPr/>
        </p:nvSpPr>
        <p:spPr bwMode="auto">
          <a:xfrm>
            <a:off x="1912094" y="4077295"/>
            <a:ext cx="1958975" cy="377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8433" name="Line 17"/>
          <p:cNvSpPr>
            <a:spLocks noChangeShapeType="1"/>
          </p:cNvSpPr>
          <p:nvPr/>
        </p:nvSpPr>
        <p:spPr bwMode="auto">
          <a:xfrm>
            <a:off x="2651869" y="4077295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8434" name="Line 18"/>
          <p:cNvSpPr>
            <a:spLocks noChangeShapeType="1"/>
          </p:cNvSpPr>
          <p:nvPr/>
        </p:nvSpPr>
        <p:spPr bwMode="auto">
          <a:xfrm>
            <a:off x="2942382" y="4077295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8435" name="Text Box 19"/>
          <p:cNvSpPr txBox="1">
            <a:spLocks noChangeArrowheads="1"/>
          </p:cNvSpPr>
          <p:nvPr/>
        </p:nvSpPr>
        <p:spPr bwMode="auto">
          <a:xfrm>
            <a:off x="316245" y="3430383"/>
            <a:ext cx="17011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itchFamily="18" charset="0"/>
                <a:ea typeface="標楷體" pitchFamily="65" charset="-120"/>
              </a:rPr>
              <a:t>j = </a:t>
            </a:r>
            <a:r>
              <a:rPr lang="en-US" altLang="zh-TW" i="1" dirty="0" err="1" smtClean="0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 i="1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–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 dirty="0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-1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)+1</a:t>
            </a:r>
            <a:endParaRPr lang="zh-TW" altLang="en-US" i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8436" name="Rectangle 20"/>
          <p:cNvSpPr>
            <a:spLocks noChangeArrowheads="1"/>
          </p:cNvSpPr>
          <p:nvPr/>
        </p:nvSpPr>
        <p:spPr bwMode="auto">
          <a:xfrm>
            <a:off x="2637582" y="4758333"/>
            <a:ext cx="784225" cy="3492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8437" name="Rectangle 21"/>
          <p:cNvSpPr>
            <a:spLocks noChangeArrowheads="1"/>
          </p:cNvSpPr>
          <p:nvPr/>
        </p:nvSpPr>
        <p:spPr bwMode="auto">
          <a:xfrm>
            <a:off x="1940669" y="5455245"/>
            <a:ext cx="5167313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8438" name="Text Box 22"/>
          <p:cNvSpPr txBox="1">
            <a:spLocks noChangeArrowheads="1"/>
          </p:cNvSpPr>
          <p:nvPr/>
        </p:nvSpPr>
        <p:spPr bwMode="auto">
          <a:xfrm>
            <a:off x="2359769" y="5942608"/>
            <a:ext cx="527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  <a:ea typeface="標楷體" pitchFamily="65" charset="-120"/>
              </a:rPr>
              <a:t>Z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j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)</a:t>
            </a:r>
          </a:p>
        </p:txBody>
      </p:sp>
      <p:sp>
        <p:nvSpPr>
          <p:cNvPr id="188439" name="Rectangle 23"/>
          <p:cNvSpPr>
            <a:spLocks noChangeArrowheads="1"/>
          </p:cNvSpPr>
          <p:nvPr/>
        </p:nvSpPr>
        <p:spPr bwMode="auto">
          <a:xfrm>
            <a:off x="1940669" y="5469533"/>
            <a:ext cx="784225" cy="3492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8440" name="Line 24"/>
          <p:cNvSpPr>
            <a:spLocks noChangeShapeType="1"/>
          </p:cNvSpPr>
          <p:nvPr/>
        </p:nvSpPr>
        <p:spPr bwMode="auto">
          <a:xfrm flipH="1">
            <a:off x="2466132" y="5455245"/>
            <a:ext cx="0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8441" name="Rectangle 25"/>
          <p:cNvSpPr>
            <a:spLocks noChangeArrowheads="1"/>
          </p:cNvSpPr>
          <p:nvPr/>
        </p:nvSpPr>
        <p:spPr bwMode="auto">
          <a:xfrm>
            <a:off x="1940669" y="5455245"/>
            <a:ext cx="784225" cy="349250"/>
          </a:xfrm>
          <a:prstGeom prst="rect">
            <a:avLst/>
          </a:prstGeom>
          <a:solidFill>
            <a:srgbClr val="FF0000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8442" name="Line 26"/>
          <p:cNvSpPr>
            <a:spLocks noChangeShapeType="1"/>
          </p:cNvSpPr>
          <p:nvPr/>
        </p:nvSpPr>
        <p:spPr bwMode="auto">
          <a:xfrm>
            <a:off x="4379069" y="345182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cxnSp>
        <p:nvCxnSpPr>
          <p:cNvPr id="3" name="直線單箭頭接點 2"/>
          <p:cNvCxnSpPr>
            <a:stCxn id="188435" idx="3"/>
            <a:endCxn id="30" idx="1"/>
          </p:cNvCxnSpPr>
          <p:nvPr/>
        </p:nvCxnSpPr>
        <p:spPr>
          <a:xfrm>
            <a:off x="2017352" y="3615049"/>
            <a:ext cx="721686" cy="205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2739038" y="3635732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itchFamily="18" charset="0"/>
                <a:ea typeface="標楷體" pitchFamily="65" charset="-120"/>
              </a:rPr>
              <a:t>j</a:t>
            </a:r>
            <a:endParaRPr lang="zh-TW" altLang="en-US" i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1514902" y="2843644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itchFamily="18" charset="0"/>
                <a:ea typeface="標楷體" pitchFamily="65" charset="-120"/>
              </a:rPr>
              <a:t>S</a:t>
            </a:r>
            <a:endParaRPr lang="zh-TW" altLang="en-US" i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1475656" y="4067780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itchFamily="18" charset="0"/>
                <a:ea typeface="標楷體" pitchFamily="65" charset="-120"/>
              </a:rPr>
              <a:t>S</a:t>
            </a:r>
            <a:endParaRPr lang="zh-TW" altLang="en-US" i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1475656" y="5445224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 dirty="0" smtClean="0">
                <a:latin typeface="Times New Roman" pitchFamily="18" charset="0"/>
                <a:ea typeface="標楷體" pitchFamily="65" charset="-120"/>
              </a:rPr>
              <a:t>S</a:t>
            </a:r>
            <a:endParaRPr lang="zh-TW" altLang="en-US" i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994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33333E-6 L 0.08091 -0.1037 L 0.08091 -0.19676 L 0.2382 -0.28981 L 0.23646 -0.37639 " pathEditMode="relative" rAng="0" ptsTypes="AAAAA">
                                      <p:cBhvr>
                                        <p:cTn id="10" dur="5000" fill="hold"/>
                                        <p:tgtEl>
                                          <p:spTgt spid="18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0" y="-1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41" grpId="0" animBg="1"/>
      <p:bldP spid="188441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37E89-93BA-4741-9BCF-8C2ADB6AA016}" type="slidenum">
              <a:rPr lang="zh-TW" altLang="en-US"/>
              <a:pPr/>
              <a:t>75</a:t>
            </a:fld>
            <a:endParaRPr lang="en-US" altLang="zh-TW"/>
          </a:p>
        </p:txBody>
      </p:sp>
      <p:sp>
        <p:nvSpPr>
          <p:cNvPr id="189442" name="Rectangle 2"/>
          <p:cNvSpPr>
            <a:spLocks noChangeArrowheads="1"/>
          </p:cNvSpPr>
          <p:nvPr/>
        </p:nvSpPr>
        <p:spPr bwMode="auto">
          <a:xfrm>
            <a:off x="1796653" y="4019575"/>
            <a:ext cx="5167313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i="1"/>
              <a:t>Z</a:t>
            </a:r>
            <a:r>
              <a:rPr lang="en-US" altLang="zh-TW" sz="3600"/>
              <a:t>(</a:t>
            </a:r>
            <a:r>
              <a:rPr lang="en-US" altLang="zh-TW" sz="3600" i="1"/>
              <a:t>i</a:t>
            </a:r>
            <a:r>
              <a:rPr lang="en-US" altLang="zh-TW" sz="3600"/>
              <a:t>) = </a:t>
            </a:r>
            <a:r>
              <a:rPr lang="en-US" altLang="zh-TW" sz="3600" i="1"/>
              <a:t>Z</a:t>
            </a:r>
            <a:r>
              <a:rPr lang="en-US" altLang="zh-TW" sz="3600"/>
              <a:t>(</a:t>
            </a:r>
            <a:r>
              <a:rPr lang="en-US" altLang="zh-TW" sz="3600" i="1"/>
              <a:t>j</a:t>
            </a:r>
            <a:r>
              <a:rPr lang="en-US" altLang="zh-TW" sz="3600"/>
              <a:t>), </a:t>
            </a:r>
            <a:r>
              <a:rPr lang="zh-TW" altLang="en-US" sz="3600"/>
              <a:t>左</a:t>
            </a:r>
            <a:r>
              <a:rPr lang="en-US" altLang="zh-TW" sz="3600"/>
              <a:t>(</a:t>
            </a:r>
            <a:r>
              <a:rPr lang="en-US" altLang="zh-TW" sz="3600" i="1"/>
              <a:t>i</a:t>
            </a:r>
            <a:r>
              <a:rPr lang="en-US" altLang="zh-TW" sz="3600"/>
              <a:t>) = </a:t>
            </a:r>
            <a:r>
              <a:rPr lang="zh-TW" altLang="en-US" sz="3600"/>
              <a:t>左</a:t>
            </a:r>
            <a:r>
              <a:rPr lang="en-US" altLang="zh-TW" sz="3600"/>
              <a:t>(</a:t>
            </a:r>
            <a:r>
              <a:rPr lang="en-US" altLang="zh-TW" sz="3600" i="1"/>
              <a:t>i</a:t>
            </a:r>
            <a:r>
              <a:rPr lang="en-US" altLang="zh-TW" sz="3600"/>
              <a:t>-1), </a:t>
            </a:r>
            <a:r>
              <a:rPr lang="zh-TW" altLang="en-US" sz="3600" smtClean="0"/>
              <a:t>右</a:t>
            </a:r>
            <a:r>
              <a:rPr lang="en-US" altLang="zh-TW" sz="3600"/>
              <a:t>(</a:t>
            </a:r>
            <a:r>
              <a:rPr lang="en-US" altLang="zh-TW" sz="3600" i="1"/>
              <a:t>i</a:t>
            </a:r>
            <a:r>
              <a:rPr lang="en-US" altLang="zh-TW" sz="3600"/>
              <a:t>) = </a:t>
            </a:r>
            <a:r>
              <a:rPr lang="zh-TW" altLang="en-US" sz="3600"/>
              <a:t>右</a:t>
            </a:r>
            <a:r>
              <a:rPr lang="en-US" altLang="zh-TW" sz="3600"/>
              <a:t>(</a:t>
            </a:r>
            <a:r>
              <a:rPr lang="en-US" altLang="zh-TW" sz="3600" i="1"/>
              <a:t>i</a:t>
            </a:r>
            <a:r>
              <a:rPr lang="en-US" altLang="zh-TW" sz="3600"/>
              <a:t>-1).</a:t>
            </a:r>
          </a:p>
        </p:txBody>
      </p:sp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753791" y="2784500"/>
            <a:ext cx="5167312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4011216" y="2330475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</a:rPr>
              <a:t>i</a:t>
            </a:r>
          </a:p>
        </p:txBody>
      </p:sp>
      <p:sp>
        <p:nvSpPr>
          <p:cNvPr id="189446" name="Text Box 6"/>
          <p:cNvSpPr txBox="1">
            <a:spLocks noChangeArrowheads="1"/>
          </p:cNvSpPr>
          <p:nvPr/>
        </p:nvSpPr>
        <p:spPr bwMode="auto">
          <a:xfrm>
            <a:off x="4754166" y="2316187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itchFamily="18" charset="0"/>
                <a:ea typeface="標楷體" pitchFamily="65" charset="-120"/>
              </a:rPr>
              <a:t>右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-1)</a:t>
            </a:r>
          </a:p>
        </p:txBody>
      </p:sp>
      <p:sp>
        <p:nvSpPr>
          <p:cNvPr id="189447" name="Text Box 7"/>
          <p:cNvSpPr txBox="1">
            <a:spLocks noChangeArrowheads="1"/>
          </p:cNvSpPr>
          <p:nvPr/>
        </p:nvSpPr>
        <p:spPr bwMode="auto">
          <a:xfrm>
            <a:off x="2965053" y="23146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-1)</a:t>
            </a:r>
          </a:p>
        </p:txBody>
      </p:sp>
      <p:sp>
        <p:nvSpPr>
          <p:cNvPr id="189448" name="Line 8"/>
          <p:cNvSpPr>
            <a:spLocks noChangeShapeType="1"/>
          </p:cNvSpPr>
          <p:nvPr/>
        </p:nvSpPr>
        <p:spPr bwMode="auto">
          <a:xfrm>
            <a:off x="3219053" y="278450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9449" name="Line 9"/>
          <p:cNvSpPr>
            <a:spLocks noChangeShapeType="1"/>
          </p:cNvSpPr>
          <p:nvPr/>
        </p:nvSpPr>
        <p:spPr bwMode="auto">
          <a:xfrm>
            <a:off x="3509566" y="278450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9450" name="Line 10"/>
          <p:cNvSpPr>
            <a:spLocks noChangeShapeType="1"/>
          </p:cNvSpPr>
          <p:nvPr/>
        </p:nvSpPr>
        <p:spPr bwMode="auto">
          <a:xfrm>
            <a:off x="3958828" y="278450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9451" name="Line 11"/>
          <p:cNvSpPr>
            <a:spLocks noChangeShapeType="1"/>
          </p:cNvSpPr>
          <p:nvPr/>
        </p:nvSpPr>
        <p:spPr bwMode="auto">
          <a:xfrm>
            <a:off x="4249341" y="2770212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9452" name="Line 12"/>
          <p:cNvSpPr>
            <a:spLocks noChangeShapeType="1"/>
          </p:cNvSpPr>
          <p:nvPr/>
        </p:nvSpPr>
        <p:spPr bwMode="auto">
          <a:xfrm>
            <a:off x="4873228" y="278450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9453" name="Line 13"/>
          <p:cNvSpPr>
            <a:spLocks noChangeShapeType="1"/>
          </p:cNvSpPr>
          <p:nvPr/>
        </p:nvSpPr>
        <p:spPr bwMode="auto">
          <a:xfrm>
            <a:off x="5147866" y="277180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9454" name="Rectangle 14"/>
          <p:cNvSpPr>
            <a:spLocks noChangeArrowheads="1"/>
          </p:cNvSpPr>
          <p:nvPr/>
        </p:nvSpPr>
        <p:spPr bwMode="auto">
          <a:xfrm>
            <a:off x="3204766" y="3379812"/>
            <a:ext cx="1958975" cy="377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9455" name="Line 15"/>
          <p:cNvSpPr>
            <a:spLocks noChangeShapeType="1"/>
          </p:cNvSpPr>
          <p:nvPr/>
        </p:nvSpPr>
        <p:spPr bwMode="auto">
          <a:xfrm>
            <a:off x="3944541" y="3379812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9456" name="Rectangle 16"/>
          <p:cNvSpPr>
            <a:spLocks noChangeArrowheads="1"/>
          </p:cNvSpPr>
          <p:nvPr/>
        </p:nvSpPr>
        <p:spPr bwMode="auto">
          <a:xfrm>
            <a:off x="1768078" y="4005287"/>
            <a:ext cx="1958975" cy="377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9457" name="Line 17"/>
          <p:cNvSpPr>
            <a:spLocks noChangeShapeType="1"/>
          </p:cNvSpPr>
          <p:nvPr/>
        </p:nvSpPr>
        <p:spPr bwMode="auto">
          <a:xfrm>
            <a:off x="2507853" y="4005287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9458" name="Line 18"/>
          <p:cNvSpPr>
            <a:spLocks noChangeShapeType="1"/>
          </p:cNvSpPr>
          <p:nvPr/>
        </p:nvSpPr>
        <p:spPr bwMode="auto">
          <a:xfrm>
            <a:off x="2798366" y="4005287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9459" name="Text Box 19"/>
          <p:cNvSpPr txBox="1">
            <a:spLocks noChangeArrowheads="1"/>
          </p:cNvSpPr>
          <p:nvPr/>
        </p:nvSpPr>
        <p:spPr bwMode="auto">
          <a:xfrm>
            <a:off x="1115616" y="3533800"/>
            <a:ext cx="1660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 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– </a:t>
            </a:r>
            <a:r>
              <a:rPr lang="zh-TW" altLang="en-US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-1)+1 = 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j</a:t>
            </a:r>
            <a:endParaRPr lang="zh-TW" altLang="en-US" i="1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9460" name="Rectangle 20"/>
          <p:cNvSpPr>
            <a:spLocks noChangeArrowheads="1"/>
          </p:cNvSpPr>
          <p:nvPr/>
        </p:nvSpPr>
        <p:spPr bwMode="auto">
          <a:xfrm>
            <a:off x="2493566" y="4686325"/>
            <a:ext cx="784225" cy="3492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9461" name="Rectangle 21"/>
          <p:cNvSpPr>
            <a:spLocks noChangeArrowheads="1"/>
          </p:cNvSpPr>
          <p:nvPr/>
        </p:nvSpPr>
        <p:spPr bwMode="auto">
          <a:xfrm>
            <a:off x="1796653" y="5383237"/>
            <a:ext cx="5167313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9462" name="Text Box 22"/>
          <p:cNvSpPr txBox="1">
            <a:spLocks noChangeArrowheads="1"/>
          </p:cNvSpPr>
          <p:nvPr/>
        </p:nvSpPr>
        <p:spPr bwMode="auto">
          <a:xfrm>
            <a:off x="2215753" y="5870600"/>
            <a:ext cx="527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  <a:ea typeface="標楷體" pitchFamily="65" charset="-120"/>
              </a:rPr>
              <a:t>Z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j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)</a:t>
            </a:r>
          </a:p>
        </p:txBody>
      </p:sp>
      <p:sp>
        <p:nvSpPr>
          <p:cNvPr id="189463" name="Line 23"/>
          <p:cNvSpPr>
            <a:spLocks noChangeShapeType="1"/>
          </p:cNvSpPr>
          <p:nvPr/>
        </p:nvSpPr>
        <p:spPr bwMode="auto">
          <a:xfrm>
            <a:off x="4235053" y="3379812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9464" name="Rectangle 24"/>
          <p:cNvSpPr>
            <a:spLocks noChangeArrowheads="1"/>
          </p:cNvSpPr>
          <p:nvPr/>
        </p:nvSpPr>
        <p:spPr bwMode="auto">
          <a:xfrm>
            <a:off x="1796653" y="5397525"/>
            <a:ext cx="784225" cy="3492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9465" name="Line 25"/>
          <p:cNvSpPr>
            <a:spLocks noChangeShapeType="1"/>
          </p:cNvSpPr>
          <p:nvPr/>
        </p:nvSpPr>
        <p:spPr bwMode="auto">
          <a:xfrm flipH="1">
            <a:off x="2322116" y="5383237"/>
            <a:ext cx="0" cy="334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9466" name="Rectangle 26"/>
          <p:cNvSpPr>
            <a:spLocks noChangeArrowheads="1"/>
          </p:cNvSpPr>
          <p:nvPr/>
        </p:nvSpPr>
        <p:spPr bwMode="auto">
          <a:xfrm>
            <a:off x="1796653" y="5383237"/>
            <a:ext cx="784225" cy="349250"/>
          </a:xfrm>
          <a:prstGeom prst="rect">
            <a:avLst/>
          </a:prstGeom>
          <a:solidFill>
            <a:srgbClr val="FF0000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9467" name="Rectangle 27"/>
          <p:cNvSpPr>
            <a:spLocks noChangeArrowheads="1"/>
          </p:cNvSpPr>
          <p:nvPr/>
        </p:nvSpPr>
        <p:spPr bwMode="auto">
          <a:xfrm>
            <a:off x="3960416" y="2784500"/>
            <a:ext cx="784225" cy="349250"/>
          </a:xfrm>
          <a:prstGeom prst="rect">
            <a:avLst/>
          </a:prstGeom>
          <a:solidFill>
            <a:srgbClr val="FF0000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2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3279B-0982-4B3C-A48B-10044BB37C4A}" type="slidenum">
              <a:rPr lang="zh-TW" altLang="en-US"/>
              <a:pPr/>
              <a:t>76</a:t>
            </a:fld>
            <a:endParaRPr lang="en-US" altLang="zh-TW"/>
          </a:p>
        </p:txBody>
      </p:sp>
      <p:sp>
        <p:nvSpPr>
          <p:cNvPr id="190466" name="Rectangle 2"/>
          <p:cNvSpPr>
            <a:spLocks noChangeArrowheads="1"/>
          </p:cNvSpPr>
          <p:nvPr/>
        </p:nvSpPr>
        <p:spPr bwMode="auto">
          <a:xfrm>
            <a:off x="2263775" y="3716338"/>
            <a:ext cx="5167313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/>
              <a:t>Case 3:</a:t>
            </a:r>
            <a:r>
              <a:rPr lang="zh-TW" altLang="en-US" sz="3600"/>
              <a:t>右</a:t>
            </a:r>
            <a:r>
              <a:rPr lang="en-US" altLang="zh-TW" sz="3600"/>
              <a:t>(</a:t>
            </a:r>
            <a:r>
              <a:rPr lang="en-US" altLang="zh-TW" sz="3600" i="1"/>
              <a:t>i</a:t>
            </a:r>
            <a:r>
              <a:rPr lang="en-US" altLang="zh-TW" sz="3600"/>
              <a:t>-1) ≥ </a:t>
            </a:r>
            <a:r>
              <a:rPr lang="en-US" altLang="zh-TW" sz="3600" i="1" smtClean="0"/>
              <a:t>i</a:t>
            </a:r>
            <a:r>
              <a:rPr lang="en-US" altLang="zh-TW" sz="3600" smtClean="0"/>
              <a:t> &amp; </a:t>
            </a:r>
            <a:r>
              <a:rPr lang="en-US" altLang="zh-TW" sz="3600" i="1"/>
              <a:t>Z</a:t>
            </a:r>
            <a:r>
              <a:rPr lang="en-US" altLang="zh-TW" sz="3600"/>
              <a:t>(</a:t>
            </a:r>
            <a:r>
              <a:rPr lang="en-US" altLang="zh-TW" sz="3600" i="1"/>
              <a:t>j</a:t>
            </a:r>
            <a:r>
              <a:rPr lang="en-US" altLang="zh-TW" sz="3600"/>
              <a:t>) ≥ </a:t>
            </a:r>
            <a:r>
              <a:rPr lang="zh-TW" altLang="en-US" sz="3600"/>
              <a:t>右</a:t>
            </a:r>
            <a:r>
              <a:rPr lang="en-US" altLang="zh-TW" sz="3600"/>
              <a:t>(</a:t>
            </a:r>
            <a:r>
              <a:rPr lang="en-US" altLang="zh-TW" sz="3600" i="1"/>
              <a:t>i</a:t>
            </a:r>
            <a:r>
              <a:rPr lang="en-US" altLang="zh-TW" sz="3600"/>
              <a:t>-1)-</a:t>
            </a:r>
            <a:r>
              <a:rPr lang="en-US" altLang="zh-TW" sz="3600" i="1"/>
              <a:t>i</a:t>
            </a:r>
            <a:r>
              <a:rPr lang="en-US" altLang="zh-TW" sz="3600"/>
              <a:t>+1.</a:t>
            </a:r>
          </a:p>
        </p:txBody>
      </p:sp>
      <p:sp>
        <p:nvSpPr>
          <p:cNvPr id="190468" name="Rectangle 4"/>
          <p:cNvSpPr>
            <a:spLocks noChangeArrowheads="1"/>
          </p:cNvSpPr>
          <p:nvPr/>
        </p:nvSpPr>
        <p:spPr bwMode="auto">
          <a:xfrm>
            <a:off x="2220913" y="2481263"/>
            <a:ext cx="5167312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0469" name="Text Box 5"/>
          <p:cNvSpPr txBox="1">
            <a:spLocks noChangeArrowheads="1"/>
          </p:cNvSpPr>
          <p:nvPr/>
        </p:nvSpPr>
        <p:spPr bwMode="auto">
          <a:xfrm>
            <a:off x="4478338" y="2027238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</a:rPr>
              <a:t>i</a:t>
            </a:r>
          </a:p>
        </p:txBody>
      </p:sp>
      <p:sp>
        <p:nvSpPr>
          <p:cNvPr id="190470" name="Text Box 6"/>
          <p:cNvSpPr txBox="1">
            <a:spLocks noChangeArrowheads="1"/>
          </p:cNvSpPr>
          <p:nvPr/>
        </p:nvSpPr>
        <p:spPr bwMode="auto">
          <a:xfrm>
            <a:off x="5221288" y="2012950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itchFamily="18" charset="0"/>
                <a:ea typeface="標楷體" pitchFamily="65" charset="-120"/>
              </a:rPr>
              <a:t>右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-1)</a:t>
            </a:r>
          </a:p>
        </p:txBody>
      </p:sp>
      <p:sp>
        <p:nvSpPr>
          <p:cNvPr id="190471" name="Text Box 7"/>
          <p:cNvSpPr txBox="1">
            <a:spLocks noChangeArrowheads="1"/>
          </p:cNvSpPr>
          <p:nvPr/>
        </p:nvSpPr>
        <p:spPr bwMode="auto">
          <a:xfrm>
            <a:off x="3432175" y="2011363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-1)</a:t>
            </a:r>
          </a:p>
        </p:txBody>
      </p:sp>
      <p:sp>
        <p:nvSpPr>
          <p:cNvPr id="190472" name="Line 8"/>
          <p:cNvSpPr>
            <a:spLocks noChangeShapeType="1"/>
          </p:cNvSpPr>
          <p:nvPr/>
        </p:nvSpPr>
        <p:spPr bwMode="auto">
          <a:xfrm>
            <a:off x="3686175" y="2481263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0473" name="Line 9"/>
          <p:cNvSpPr>
            <a:spLocks noChangeShapeType="1"/>
          </p:cNvSpPr>
          <p:nvPr/>
        </p:nvSpPr>
        <p:spPr bwMode="auto">
          <a:xfrm>
            <a:off x="3976688" y="2481263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0474" name="Line 10"/>
          <p:cNvSpPr>
            <a:spLocks noChangeShapeType="1"/>
          </p:cNvSpPr>
          <p:nvPr/>
        </p:nvSpPr>
        <p:spPr bwMode="auto">
          <a:xfrm>
            <a:off x="4425950" y="2481263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0475" name="Line 11"/>
          <p:cNvSpPr>
            <a:spLocks noChangeShapeType="1"/>
          </p:cNvSpPr>
          <p:nvPr/>
        </p:nvSpPr>
        <p:spPr bwMode="auto">
          <a:xfrm>
            <a:off x="4716463" y="2466975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0476" name="Line 12"/>
          <p:cNvSpPr>
            <a:spLocks noChangeShapeType="1"/>
          </p:cNvSpPr>
          <p:nvPr/>
        </p:nvSpPr>
        <p:spPr bwMode="auto">
          <a:xfrm>
            <a:off x="5340350" y="2481263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0477" name="Line 13"/>
          <p:cNvSpPr>
            <a:spLocks noChangeShapeType="1"/>
          </p:cNvSpPr>
          <p:nvPr/>
        </p:nvSpPr>
        <p:spPr bwMode="auto">
          <a:xfrm>
            <a:off x="5614988" y="2468563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0478" name="Rectangle 14"/>
          <p:cNvSpPr>
            <a:spLocks noChangeArrowheads="1"/>
          </p:cNvSpPr>
          <p:nvPr/>
        </p:nvSpPr>
        <p:spPr bwMode="auto">
          <a:xfrm>
            <a:off x="3671888" y="3076575"/>
            <a:ext cx="1958975" cy="377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0479" name="Line 15"/>
          <p:cNvSpPr>
            <a:spLocks noChangeShapeType="1"/>
          </p:cNvSpPr>
          <p:nvPr/>
        </p:nvSpPr>
        <p:spPr bwMode="auto">
          <a:xfrm>
            <a:off x="4411663" y="3076575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0480" name="Rectangle 16"/>
          <p:cNvSpPr>
            <a:spLocks noChangeArrowheads="1"/>
          </p:cNvSpPr>
          <p:nvPr/>
        </p:nvSpPr>
        <p:spPr bwMode="auto">
          <a:xfrm>
            <a:off x="2235200" y="3702050"/>
            <a:ext cx="1958975" cy="377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0481" name="Line 17"/>
          <p:cNvSpPr>
            <a:spLocks noChangeShapeType="1"/>
          </p:cNvSpPr>
          <p:nvPr/>
        </p:nvSpPr>
        <p:spPr bwMode="auto">
          <a:xfrm>
            <a:off x="2974975" y="370205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0482" name="Line 18"/>
          <p:cNvSpPr>
            <a:spLocks noChangeShapeType="1"/>
          </p:cNvSpPr>
          <p:nvPr/>
        </p:nvSpPr>
        <p:spPr bwMode="auto">
          <a:xfrm>
            <a:off x="3265488" y="370205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0483" name="Text Box 19"/>
          <p:cNvSpPr txBox="1">
            <a:spLocks noChangeArrowheads="1"/>
          </p:cNvSpPr>
          <p:nvPr/>
        </p:nvSpPr>
        <p:spPr bwMode="auto">
          <a:xfrm>
            <a:off x="1582738" y="3230563"/>
            <a:ext cx="1660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 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– </a:t>
            </a:r>
            <a:r>
              <a:rPr lang="zh-TW" altLang="en-US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-1)+1 = 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j</a:t>
            </a:r>
            <a:endParaRPr lang="zh-TW" altLang="en-US" i="1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0484" name="Rectangle 20"/>
          <p:cNvSpPr>
            <a:spLocks noChangeArrowheads="1"/>
          </p:cNvSpPr>
          <p:nvPr/>
        </p:nvSpPr>
        <p:spPr bwMode="auto">
          <a:xfrm>
            <a:off x="2960688" y="4383088"/>
            <a:ext cx="1727200" cy="3492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0485" name="Rectangle 21"/>
          <p:cNvSpPr>
            <a:spLocks noChangeArrowheads="1"/>
          </p:cNvSpPr>
          <p:nvPr/>
        </p:nvSpPr>
        <p:spPr bwMode="auto">
          <a:xfrm>
            <a:off x="2263775" y="5080000"/>
            <a:ext cx="5167313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0486" name="Text Box 22"/>
          <p:cNvSpPr txBox="1">
            <a:spLocks noChangeArrowheads="1"/>
          </p:cNvSpPr>
          <p:nvPr/>
        </p:nvSpPr>
        <p:spPr bwMode="auto">
          <a:xfrm>
            <a:off x="3640138" y="5567363"/>
            <a:ext cx="527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  <a:ea typeface="標楷體" pitchFamily="65" charset="-120"/>
              </a:rPr>
              <a:t>Z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j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)</a:t>
            </a:r>
          </a:p>
        </p:txBody>
      </p:sp>
      <p:sp>
        <p:nvSpPr>
          <p:cNvPr id="190487" name="Rectangle 23"/>
          <p:cNvSpPr>
            <a:spLocks noChangeArrowheads="1"/>
          </p:cNvSpPr>
          <p:nvPr/>
        </p:nvSpPr>
        <p:spPr bwMode="auto">
          <a:xfrm>
            <a:off x="2263775" y="5080000"/>
            <a:ext cx="1843088" cy="349250"/>
          </a:xfrm>
          <a:prstGeom prst="rect">
            <a:avLst/>
          </a:prstGeom>
          <a:solidFill>
            <a:srgbClr val="99CC00">
              <a:alpha val="60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0488" name="Line 24"/>
          <p:cNvSpPr>
            <a:spLocks noChangeShapeType="1"/>
          </p:cNvSpPr>
          <p:nvPr/>
        </p:nvSpPr>
        <p:spPr bwMode="auto">
          <a:xfrm>
            <a:off x="4702175" y="3076575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0489" name="Rectangle 25"/>
          <p:cNvSpPr>
            <a:spLocks noChangeArrowheads="1"/>
          </p:cNvSpPr>
          <p:nvPr/>
        </p:nvSpPr>
        <p:spPr bwMode="auto">
          <a:xfrm>
            <a:off x="2263775" y="5080000"/>
            <a:ext cx="1843088" cy="34925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0490" name="Line 26"/>
          <p:cNvSpPr>
            <a:spLocks noChangeShapeType="1"/>
          </p:cNvSpPr>
          <p:nvPr/>
        </p:nvSpPr>
        <p:spPr bwMode="auto">
          <a:xfrm flipH="1">
            <a:off x="3849688" y="5094288"/>
            <a:ext cx="0" cy="334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0491" name="Rectangle 27"/>
          <p:cNvSpPr>
            <a:spLocks noChangeArrowheads="1"/>
          </p:cNvSpPr>
          <p:nvPr/>
        </p:nvSpPr>
        <p:spPr bwMode="auto">
          <a:xfrm>
            <a:off x="2263775" y="5094288"/>
            <a:ext cx="1176338" cy="376237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0492" name="Rectangle 28"/>
          <p:cNvSpPr>
            <a:spLocks noChangeArrowheads="1"/>
          </p:cNvSpPr>
          <p:nvPr/>
        </p:nvSpPr>
        <p:spPr bwMode="auto">
          <a:xfrm>
            <a:off x="2263775" y="5080000"/>
            <a:ext cx="1176338" cy="376238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56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00416 L 0.07621 -0.09919 L 0.07621 -0.19815 L 0.23645 -0.29064 L 0.23645 -0.38081 " pathEditMode="relative" rAng="0" ptsTypes="AAAAA">
                                      <p:cBhvr>
                                        <p:cTn id="13" dur="5000" fill="hold"/>
                                        <p:tgtEl>
                                          <p:spTgt spid="190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0" y="-19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91" grpId="0" animBg="1"/>
      <p:bldP spid="190491" grpId="1" animBg="1"/>
      <p:bldP spid="19049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B9B0-4B1A-4B9C-843C-595972C7C0AD}" type="slidenum">
              <a:rPr lang="zh-TW" altLang="en-US"/>
              <a:pPr/>
              <a:t>77</a:t>
            </a:fld>
            <a:endParaRPr lang="en-US" altLang="zh-TW"/>
          </a:p>
        </p:txBody>
      </p:sp>
      <p:sp>
        <p:nvSpPr>
          <p:cNvPr id="191490" name="Rectangle 2"/>
          <p:cNvSpPr>
            <a:spLocks noChangeArrowheads="1"/>
          </p:cNvSpPr>
          <p:nvPr/>
        </p:nvSpPr>
        <p:spPr bwMode="auto">
          <a:xfrm>
            <a:off x="2156693" y="4091583"/>
            <a:ext cx="5167313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title"/>
          </p:nvPr>
        </p:nvSpPr>
        <p:spPr>
          <a:xfrm>
            <a:off x="1194309" y="494308"/>
            <a:ext cx="6601544" cy="1431925"/>
          </a:xfrm>
        </p:spPr>
        <p:txBody>
          <a:bodyPr/>
          <a:lstStyle/>
          <a:p>
            <a:r>
              <a:rPr lang="zh-TW" altLang="en-US" sz="4000" dirty="0" smtClean="0"/>
              <a:t>從 </a:t>
            </a:r>
            <a:r>
              <a:rPr lang="zh-TW" altLang="en-US" sz="4000" dirty="0" smtClean="0"/>
              <a:t>右</a:t>
            </a:r>
            <a:r>
              <a:rPr lang="en-US" altLang="zh-TW" sz="4000" dirty="0"/>
              <a:t>(</a:t>
            </a:r>
            <a:r>
              <a:rPr lang="en-US" altLang="zh-TW" sz="4000" i="1" dirty="0"/>
              <a:t>i</a:t>
            </a:r>
            <a:r>
              <a:rPr lang="en-US" altLang="zh-TW" sz="4000" dirty="0"/>
              <a:t>-1)+</a:t>
            </a:r>
            <a:r>
              <a:rPr lang="en-US" altLang="zh-TW" sz="4000" dirty="0" smtClean="0"/>
              <a:t>1</a:t>
            </a:r>
            <a:r>
              <a:rPr lang="zh-TW" altLang="en-US" sz="4000" dirty="0" smtClean="0"/>
              <a:t> 開始硬算</a:t>
            </a:r>
            <a:r>
              <a:rPr lang="zh-TW" altLang="en-US" sz="4000" dirty="0" smtClean="0"/>
              <a:t>出 </a:t>
            </a:r>
            <a:r>
              <a:rPr lang="en-US" altLang="zh-TW" sz="4000" i="1" dirty="0" smtClean="0"/>
              <a:t>Z</a:t>
            </a:r>
            <a:r>
              <a:rPr lang="en-US" altLang="zh-TW" sz="4000" dirty="0" smtClean="0"/>
              <a:t>(</a:t>
            </a:r>
            <a:r>
              <a:rPr lang="en-US" altLang="zh-TW" sz="4000" dirty="0" err="1" smtClean="0"/>
              <a:t>i</a:t>
            </a:r>
            <a:r>
              <a:rPr lang="en-US" altLang="zh-TW" sz="4000" dirty="0" smtClean="0"/>
              <a:t>)</a:t>
            </a:r>
            <a:endParaRPr lang="en-US" altLang="zh-TW" sz="4000" dirty="0"/>
          </a:p>
        </p:txBody>
      </p:sp>
      <p:sp>
        <p:nvSpPr>
          <p:cNvPr id="191492" name="Rectangle 4"/>
          <p:cNvSpPr>
            <a:spLocks noChangeArrowheads="1"/>
          </p:cNvSpPr>
          <p:nvPr/>
        </p:nvSpPr>
        <p:spPr bwMode="auto">
          <a:xfrm>
            <a:off x="2113831" y="2856508"/>
            <a:ext cx="5167312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493" name="Text Box 5"/>
          <p:cNvSpPr txBox="1">
            <a:spLocks noChangeArrowheads="1"/>
          </p:cNvSpPr>
          <p:nvPr/>
        </p:nvSpPr>
        <p:spPr bwMode="auto">
          <a:xfrm>
            <a:off x="4371256" y="2402483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</a:rPr>
              <a:t>i</a:t>
            </a:r>
          </a:p>
        </p:txBody>
      </p:sp>
      <p:sp>
        <p:nvSpPr>
          <p:cNvPr id="191494" name="Text Box 6 1"/>
          <p:cNvSpPr txBox="1">
            <a:spLocks noChangeArrowheads="1"/>
          </p:cNvSpPr>
          <p:nvPr/>
        </p:nvSpPr>
        <p:spPr bwMode="auto">
          <a:xfrm>
            <a:off x="5114206" y="2388195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右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 dirty="0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-1)</a:t>
            </a:r>
          </a:p>
        </p:txBody>
      </p:sp>
      <p:sp>
        <p:nvSpPr>
          <p:cNvPr id="191495" name="Text Box 7"/>
          <p:cNvSpPr txBox="1">
            <a:spLocks noChangeArrowheads="1"/>
          </p:cNvSpPr>
          <p:nvPr/>
        </p:nvSpPr>
        <p:spPr bwMode="auto">
          <a:xfrm>
            <a:off x="3325093" y="2386608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-1)</a:t>
            </a:r>
          </a:p>
        </p:txBody>
      </p:sp>
      <p:sp>
        <p:nvSpPr>
          <p:cNvPr id="191496" name="Line 8"/>
          <p:cNvSpPr>
            <a:spLocks noChangeShapeType="1"/>
          </p:cNvSpPr>
          <p:nvPr/>
        </p:nvSpPr>
        <p:spPr bwMode="auto">
          <a:xfrm>
            <a:off x="3579093" y="2856508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1497" name="Line 9"/>
          <p:cNvSpPr>
            <a:spLocks noChangeShapeType="1"/>
          </p:cNvSpPr>
          <p:nvPr/>
        </p:nvSpPr>
        <p:spPr bwMode="auto">
          <a:xfrm>
            <a:off x="3869606" y="2856508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1498" name="Line 10"/>
          <p:cNvSpPr>
            <a:spLocks noChangeShapeType="1"/>
          </p:cNvSpPr>
          <p:nvPr/>
        </p:nvSpPr>
        <p:spPr bwMode="auto">
          <a:xfrm>
            <a:off x="4318868" y="2856508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1499" name="Line 11"/>
          <p:cNvSpPr>
            <a:spLocks noChangeShapeType="1"/>
          </p:cNvSpPr>
          <p:nvPr/>
        </p:nvSpPr>
        <p:spPr bwMode="auto">
          <a:xfrm>
            <a:off x="4609381" y="284222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1500" name="Line 12"/>
          <p:cNvSpPr>
            <a:spLocks noChangeShapeType="1"/>
          </p:cNvSpPr>
          <p:nvPr/>
        </p:nvSpPr>
        <p:spPr bwMode="auto">
          <a:xfrm>
            <a:off x="5233268" y="2856508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1501" name="Line 13"/>
          <p:cNvSpPr>
            <a:spLocks noChangeShapeType="1"/>
          </p:cNvSpPr>
          <p:nvPr/>
        </p:nvSpPr>
        <p:spPr bwMode="auto">
          <a:xfrm>
            <a:off x="5507906" y="2843808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1502" name="Rectangle 14"/>
          <p:cNvSpPr>
            <a:spLocks noChangeArrowheads="1"/>
          </p:cNvSpPr>
          <p:nvPr/>
        </p:nvSpPr>
        <p:spPr bwMode="auto">
          <a:xfrm>
            <a:off x="3564806" y="3451820"/>
            <a:ext cx="1958975" cy="377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03" name="Line 15"/>
          <p:cNvSpPr>
            <a:spLocks noChangeShapeType="1"/>
          </p:cNvSpPr>
          <p:nvPr/>
        </p:nvSpPr>
        <p:spPr bwMode="auto">
          <a:xfrm>
            <a:off x="4304581" y="345182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1504" name="Rectangle 16"/>
          <p:cNvSpPr>
            <a:spLocks noChangeArrowheads="1"/>
          </p:cNvSpPr>
          <p:nvPr/>
        </p:nvSpPr>
        <p:spPr bwMode="auto">
          <a:xfrm>
            <a:off x="2128118" y="4077295"/>
            <a:ext cx="1958975" cy="377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05" name="Line 17"/>
          <p:cNvSpPr>
            <a:spLocks noChangeShapeType="1"/>
          </p:cNvSpPr>
          <p:nvPr/>
        </p:nvSpPr>
        <p:spPr bwMode="auto">
          <a:xfrm>
            <a:off x="2867893" y="4077295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1506" name="Line 18"/>
          <p:cNvSpPr>
            <a:spLocks noChangeShapeType="1"/>
          </p:cNvSpPr>
          <p:nvPr/>
        </p:nvSpPr>
        <p:spPr bwMode="auto">
          <a:xfrm>
            <a:off x="3158406" y="4077295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1507" name="Text Box 19"/>
          <p:cNvSpPr txBox="1">
            <a:spLocks noChangeArrowheads="1"/>
          </p:cNvSpPr>
          <p:nvPr/>
        </p:nvSpPr>
        <p:spPr bwMode="auto">
          <a:xfrm>
            <a:off x="1475656" y="3605808"/>
            <a:ext cx="1660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 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– </a:t>
            </a:r>
            <a:r>
              <a:rPr lang="zh-TW" altLang="en-US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-1)+1 = 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j</a:t>
            </a:r>
            <a:endParaRPr lang="zh-TW" altLang="en-US" i="1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1508" name="Rectangle 20"/>
          <p:cNvSpPr>
            <a:spLocks noChangeArrowheads="1"/>
          </p:cNvSpPr>
          <p:nvPr/>
        </p:nvSpPr>
        <p:spPr bwMode="auto">
          <a:xfrm>
            <a:off x="2853606" y="4758333"/>
            <a:ext cx="1727200" cy="3492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09" name="Rectangle 21"/>
          <p:cNvSpPr>
            <a:spLocks noChangeArrowheads="1"/>
          </p:cNvSpPr>
          <p:nvPr/>
        </p:nvSpPr>
        <p:spPr bwMode="auto">
          <a:xfrm>
            <a:off x="2156693" y="5455245"/>
            <a:ext cx="5167313" cy="349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10" name="Text Box 22"/>
          <p:cNvSpPr txBox="1">
            <a:spLocks noChangeArrowheads="1"/>
          </p:cNvSpPr>
          <p:nvPr/>
        </p:nvSpPr>
        <p:spPr bwMode="auto">
          <a:xfrm>
            <a:off x="3547343" y="5942608"/>
            <a:ext cx="527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  <a:ea typeface="標楷體" pitchFamily="65" charset="-120"/>
              </a:rPr>
              <a:t>Z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j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)</a:t>
            </a:r>
          </a:p>
        </p:txBody>
      </p:sp>
      <p:sp>
        <p:nvSpPr>
          <p:cNvPr id="191511" name="Rectangle 23"/>
          <p:cNvSpPr>
            <a:spLocks noChangeArrowheads="1"/>
          </p:cNvSpPr>
          <p:nvPr/>
        </p:nvSpPr>
        <p:spPr bwMode="auto">
          <a:xfrm>
            <a:off x="2156693" y="5455245"/>
            <a:ext cx="1843088" cy="349250"/>
          </a:xfrm>
          <a:prstGeom prst="rect">
            <a:avLst/>
          </a:prstGeom>
          <a:solidFill>
            <a:srgbClr val="99CC00">
              <a:alpha val="60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12" name="Line 24"/>
          <p:cNvSpPr>
            <a:spLocks noChangeShapeType="1"/>
          </p:cNvSpPr>
          <p:nvPr/>
        </p:nvSpPr>
        <p:spPr bwMode="auto">
          <a:xfrm>
            <a:off x="4595093" y="3451820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1513" name="Rectangle 25"/>
          <p:cNvSpPr>
            <a:spLocks noChangeArrowheads="1"/>
          </p:cNvSpPr>
          <p:nvPr/>
        </p:nvSpPr>
        <p:spPr bwMode="auto">
          <a:xfrm>
            <a:off x="2156693" y="5455245"/>
            <a:ext cx="1843088" cy="34925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14" name="Line 26"/>
          <p:cNvSpPr>
            <a:spLocks noChangeShapeType="1"/>
          </p:cNvSpPr>
          <p:nvPr/>
        </p:nvSpPr>
        <p:spPr bwMode="auto">
          <a:xfrm flipH="1">
            <a:off x="3742606" y="5469533"/>
            <a:ext cx="0" cy="334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1515" name="Rectangle 27"/>
          <p:cNvSpPr>
            <a:spLocks noChangeArrowheads="1"/>
          </p:cNvSpPr>
          <p:nvPr/>
        </p:nvSpPr>
        <p:spPr bwMode="auto">
          <a:xfrm>
            <a:off x="2156693" y="5469533"/>
            <a:ext cx="1176338" cy="376237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16" name="Rectangle 28"/>
          <p:cNvSpPr>
            <a:spLocks noChangeArrowheads="1"/>
          </p:cNvSpPr>
          <p:nvPr/>
        </p:nvSpPr>
        <p:spPr bwMode="auto">
          <a:xfrm>
            <a:off x="4320456" y="2842220"/>
            <a:ext cx="1176337" cy="376238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1517" name="Rectangle 29"/>
          <p:cNvSpPr>
            <a:spLocks noChangeArrowheads="1"/>
          </p:cNvSpPr>
          <p:nvPr/>
        </p:nvSpPr>
        <p:spPr bwMode="auto">
          <a:xfrm>
            <a:off x="4320456" y="2842220"/>
            <a:ext cx="1176337" cy="376238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Text Box 6 2"/>
          <p:cNvSpPr txBox="1">
            <a:spLocks noChangeArrowheads="1"/>
          </p:cNvSpPr>
          <p:nvPr/>
        </p:nvSpPr>
        <p:spPr bwMode="auto">
          <a:xfrm>
            <a:off x="6280936" y="2375256"/>
            <a:ext cx="6335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右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 dirty="0" err="1" smtClean="0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en-US" altLang="zh-TW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63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369F3-8C30-40BA-B3C6-8C96BF03A92E}" type="slidenum">
              <a:rPr lang="zh-TW" altLang="en-US"/>
              <a:pPr/>
              <a:t>78</a:t>
            </a:fld>
            <a:endParaRPr lang="en-US" altLang="zh-TW"/>
          </a:p>
        </p:txBody>
      </p:sp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304800"/>
            <a:ext cx="8077200" cy="1431925"/>
          </a:xfrm>
        </p:spPr>
        <p:txBody>
          <a:bodyPr/>
          <a:lstStyle/>
          <a:p>
            <a:r>
              <a:rPr lang="zh-TW" altLang="en-US" dirty="0" smtClean="0"/>
              <a:t>計算 左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</a:t>
            </a:r>
            <a:r>
              <a:rPr lang="zh-TW" altLang="en-US" dirty="0" smtClean="0"/>
              <a:t>與 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).</a:t>
            </a:r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4811588" y="4643909"/>
            <a:ext cx="3024188" cy="203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4786188" y="3920009"/>
            <a:ext cx="3024188" cy="204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2517" name="Text Box 5"/>
          <p:cNvSpPr txBox="1">
            <a:spLocks noChangeArrowheads="1"/>
          </p:cNvSpPr>
          <p:nvPr/>
        </p:nvSpPr>
        <p:spPr bwMode="auto">
          <a:xfrm>
            <a:off x="6045076" y="3643784"/>
            <a:ext cx="2270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200" i="1">
                <a:latin typeface="Times New Roman" pitchFamily="18" charset="0"/>
              </a:rPr>
              <a:t>i</a:t>
            </a:r>
          </a:p>
        </p:txBody>
      </p:sp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6484813" y="3621559"/>
            <a:ext cx="6080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 sz="1200">
                <a:latin typeface="Times New Roman" pitchFamily="18" charset="0"/>
                <a:ea typeface="標楷體" pitchFamily="65" charset="-120"/>
              </a:rPr>
              <a:t>右</a:t>
            </a:r>
            <a:r>
              <a:rPr lang="en-US" altLang="zh-TW" sz="120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200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 sz="1200">
                <a:latin typeface="Times New Roman" pitchFamily="18" charset="0"/>
                <a:ea typeface="標楷體" pitchFamily="65" charset="-120"/>
              </a:rPr>
              <a:t>-1)</a:t>
            </a:r>
          </a:p>
        </p:txBody>
      </p:sp>
      <p:sp>
        <p:nvSpPr>
          <p:cNvPr id="192519" name="Text Box 7"/>
          <p:cNvSpPr txBox="1">
            <a:spLocks noChangeArrowheads="1"/>
          </p:cNvSpPr>
          <p:nvPr/>
        </p:nvSpPr>
        <p:spPr bwMode="auto">
          <a:xfrm>
            <a:off x="5367213" y="3619971"/>
            <a:ext cx="6080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 sz="1200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 sz="120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200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 sz="1200">
                <a:latin typeface="Times New Roman" pitchFamily="18" charset="0"/>
                <a:ea typeface="標楷體" pitchFamily="65" charset="-120"/>
              </a:rPr>
              <a:t>-1)</a:t>
            </a:r>
          </a:p>
        </p:txBody>
      </p:sp>
      <p:sp>
        <p:nvSpPr>
          <p:cNvPr id="192520" name="Line 8"/>
          <p:cNvSpPr>
            <a:spLocks noChangeShapeType="1"/>
          </p:cNvSpPr>
          <p:nvPr/>
        </p:nvSpPr>
        <p:spPr bwMode="auto">
          <a:xfrm>
            <a:off x="5643438" y="3920009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2521" name="Line 9"/>
          <p:cNvSpPr>
            <a:spLocks noChangeShapeType="1"/>
          </p:cNvSpPr>
          <p:nvPr/>
        </p:nvSpPr>
        <p:spPr bwMode="auto">
          <a:xfrm>
            <a:off x="5814888" y="3920009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2522" name="Line 10"/>
          <p:cNvSpPr>
            <a:spLocks noChangeShapeType="1"/>
          </p:cNvSpPr>
          <p:nvPr/>
        </p:nvSpPr>
        <p:spPr bwMode="auto">
          <a:xfrm>
            <a:off x="6076826" y="3920009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2523" name="Line 11"/>
          <p:cNvSpPr>
            <a:spLocks noChangeShapeType="1"/>
          </p:cNvSpPr>
          <p:nvPr/>
        </p:nvSpPr>
        <p:spPr bwMode="auto">
          <a:xfrm>
            <a:off x="6246688" y="3912071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2524" name="Line 12"/>
          <p:cNvSpPr>
            <a:spLocks noChangeShapeType="1"/>
          </p:cNvSpPr>
          <p:nvPr/>
        </p:nvSpPr>
        <p:spPr bwMode="auto">
          <a:xfrm>
            <a:off x="6611813" y="3920009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2525" name="Line 13"/>
          <p:cNvSpPr>
            <a:spLocks noChangeShapeType="1"/>
          </p:cNvSpPr>
          <p:nvPr/>
        </p:nvSpPr>
        <p:spPr bwMode="auto">
          <a:xfrm>
            <a:off x="6772151" y="3913659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2526" name="Rectangle 14"/>
          <p:cNvSpPr>
            <a:spLocks noChangeArrowheads="1"/>
          </p:cNvSpPr>
          <p:nvPr/>
        </p:nvSpPr>
        <p:spPr bwMode="auto">
          <a:xfrm>
            <a:off x="5635501" y="4269259"/>
            <a:ext cx="1146175" cy="2206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2527" name="Line 15"/>
          <p:cNvSpPr>
            <a:spLocks noChangeShapeType="1"/>
          </p:cNvSpPr>
          <p:nvPr/>
        </p:nvSpPr>
        <p:spPr bwMode="auto">
          <a:xfrm>
            <a:off x="6068888" y="4269259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2528" name="Rectangle 16"/>
          <p:cNvSpPr>
            <a:spLocks noChangeArrowheads="1"/>
          </p:cNvSpPr>
          <p:nvPr/>
        </p:nvSpPr>
        <p:spPr bwMode="auto">
          <a:xfrm>
            <a:off x="4795713" y="4634384"/>
            <a:ext cx="1146175" cy="2222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2529" name="Line 17"/>
          <p:cNvSpPr>
            <a:spLocks noChangeShapeType="1"/>
          </p:cNvSpPr>
          <p:nvPr/>
        </p:nvSpPr>
        <p:spPr bwMode="auto">
          <a:xfrm>
            <a:off x="5227513" y="4634384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2530" name="Line 18"/>
          <p:cNvSpPr>
            <a:spLocks noChangeShapeType="1"/>
          </p:cNvSpPr>
          <p:nvPr/>
        </p:nvSpPr>
        <p:spPr bwMode="auto">
          <a:xfrm>
            <a:off x="5397376" y="4634384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2531" name="Text Box 19"/>
          <p:cNvSpPr txBox="1">
            <a:spLocks noChangeArrowheads="1"/>
          </p:cNvSpPr>
          <p:nvPr/>
        </p:nvSpPr>
        <p:spPr bwMode="auto">
          <a:xfrm>
            <a:off x="4355976" y="4361334"/>
            <a:ext cx="12461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200" i="1">
                <a:latin typeface="Times New Roman" pitchFamily="18" charset="0"/>
                <a:ea typeface="標楷體" pitchFamily="65" charset="-120"/>
              </a:rPr>
              <a:t>i </a:t>
            </a:r>
            <a:r>
              <a:rPr lang="en-US" altLang="zh-TW" sz="1200">
                <a:latin typeface="Times New Roman" pitchFamily="18" charset="0"/>
                <a:ea typeface="標楷體" pitchFamily="65" charset="-120"/>
              </a:rPr>
              <a:t>– </a:t>
            </a:r>
            <a:r>
              <a:rPr lang="zh-TW" altLang="en-US" sz="1200">
                <a:latin typeface="Times New Roman" pitchFamily="18" charset="0"/>
                <a:ea typeface="標楷體" pitchFamily="65" charset="-120"/>
              </a:rPr>
              <a:t>左</a:t>
            </a:r>
            <a:r>
              <a:rPr lang="en-US" altLang="zh-TW" sz="120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200" i="1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 sz="1200">
                <a:latin typeface="Times New Roman" pitchFamily="18" charset="0"/>
                <a:ea typeface="標楷體" pitchFamily="65" charset="-120"/>
              </a:rPr>
              <a:t>-1) + 1 = </a:t>
            </a:r>
            <a:r>
              <a:rPr lang="en-US" altLang="zh-TW" sz="1200" i="1">
                <a:latin typeface="Times New Roman" pitchFamily="18" charset="0"/>
                <a:ea typeface="標楷體" pitchFamily="65" charset="-120"/>
              </a:rPr>
              <a:t>j</a:t>
            </a:r>
            <a:endParaRPr lang="zh-TW" altLang="en-US" sz="1200" i="1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2532" name="Rectangle 20"/>
          <p:cNvSpPr>
            <a:spLocks noChangeArrowheads="1"/>
          </p:cNvSpPr>
          <p:nvPr/>
        </p:nvSpPr>
        <p:spPr bwMode="auto">
          <a:xfrm>
            <a:off x="5219576" y="5032846"/>
            <a:ext cx="1011237" cy="20478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2533" name="Rectangle 21"/>
          <p:cNvSpPr>
            <a:spLocks noChangeArrowheads="1"/>
          </p:cNvSpPr>
          <p:nvPr/>
        </p:nvSpPr>
        <p:spPr bwMode="auto">
          <a:xfrm>
            <a:off x="4811588" y="5440834"/>
            <a:ext cx="3024188" cy="204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2534" name="Text Box 22"/>
          <p:cNvSpPr txBox="1">
            <a:spLocks noChangeArrowheads="1"/>
          </p:cNvSpPr>
          <p:nvPr/>
        </p:nvSpPr>
        <p:spPr bwMode="auto">
          <a:xfrm>
            <a:off x="5625976" y="5726584"/>
            <a:ext cx="527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i="1">
                <a:latin typeface="Times New Roman" pitchFamily="18" charset="0"/>
                <a:ea typeface="標楷體" pitchFamily="65" charset="-120"/>
              </a:rPr>
              <a:t>Z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i="1">
                <a:latin typeface="Times New Roman" pitchFamily="18" charset="0"/>
                <a:ea typeface="標楷體" pitchFamily="65" charset="-120"/>
              </a:rPr>
              <a:t>j</a:t>
            </a:r>
            <a:r>
              <a:rPr lang="en-US" altLang="zh-TW">
                <a:latin typeface="Times New Roman" pitchFamily="18" charset="0"/>
                <a:ea typeface="標楷體" pitchFamily="65" charset="-120"/>
              </a:rPr>
              <a:t>)</a:t>
            </a:r>
          </a:p>
        </p:txBody>
      </p:sp>
      <p:sp>
        <p:nvSpPr>
          <p:cNvPr id="192535" name="Rectangle 23"/>
          <p:cNvSpPr>
            <a:spLocks noChangeArrowheads="1"/>
          </p:cNvSpPr>
          <p:nvPr/>
        </p:nvSpPr>
        <p:spPr bwMode="auto">
          <a:xfrm>
            <a:off x="4811588" y="5440834"/>
            <a:ext cx="1079500" cy="204787"/>
          </a:xfrm>
          <a:prstGeom prst="rect">
            <a:avLst/>
          </a:prstGeom>
          <a:solidFill>
            <a:srgbClr val="99CC00">
              <a:alpha val="60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2536" name="Line 24"/>
          <p:cNvSpPr>
            <a:spLocks noChangeShapeType="1"/>
          </p:cNvSpPr>
          <p:nvPr/>
        </p:nvSpPr>
        <p:spPr bwMode="auto">
          <a:xfrm>
            <a:off x="6238751" y="4269259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2537" name="Rectangle 25"/>
          <p:cNvSpPr>
            <a:spLocks noChangeArrowheads="1"/>
          </p:cNvSpPr>
          <p:nvPr/>
        </p:nvSpPr>
        <p:spPr bwMode="auto">
          <a:xfrm>
            <a:off x="4811588" y="5440834"/>
            <a:ext cx="1079500" cy="204787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2538" name="Line 26"/>
          <p:cNvSpPr>
            <a:spLocks noChangeShapeType="1"/>
          </p:cNvSpPr>
          <p:nvPr/>
        </p:nvSpPr>
        <p:spPr bwMode="auto">
          <a:xfrm flipH="1">
            <a:off x="5740276" y="5448771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2539" name="Rectangle 27"/>
          <p:cNvSpPr>
            <a:spLocks noGrp="1" noChangeArrowheads="1"/>
          </p:cNvSpPr>
          <p:nvPr>
            <p:ph type="body" idx="1"/>
          </p:nvPr>
        </p:nvSpPr>
        <p:spPr>
          <a:xfrm>
            <a:off x="457200" y="2420888"/>
            <a:ext cx="8229600" cy="3903712"/>
          </a:xfrm>
        </p:spPr>
        <p:txBody>
          <a:bodyPr/>
          <a:lstStyle/>
          <a:p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= </a:t>
            </a:r>
            <a:r>
              <a:rPr lang="en-US" altLang="zh-TW" i="1" dirty="0" err="1"/>
              <a:t>i</a:t>
            </a:r>
            <a:r>
              <a:rPr lang="en-US" altLang="zh-TW" dirty="0"/>
              <a:t> + </a:t>
            </a:r>
            <a:r>
              <a:rPr lang="en-US" altLang="zh-TW" i="1" dirty="0"/>
              <a:t>Z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-1.</a:t>
            </a:r>
          </a:p>
          <a:p>
            <a:r>
              <a:rPr lang="zh-TW" altLang="en-US" dirty="0"/>
              <a:t>左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 = </a:t>
            </a:r>
            <a:r>
              <a:rPr lang="en-US" altLang="zh-TW" i="1" dirty="0" err="1"/>
              <a:t>i</a:t>
            </a:r>
            <a:r>
              <a:rPr lang="en-US" altLang="zh-TW" dirty="0"/>
              <a:t>.</a:t>
            </a:r>
          </a:p>
          <a:p>
            <a:r>
              <a:rPr lang="zh-TW" altLang="en-US" dirty="0" smtClean="0"/>
              <a:t>比較次</a:t>
            </a:r>
            <a:r>
              <a:rPr lang="zh-TW" altLang="en-US" dirty="0"/>
              <a:t>數</a:t>
            </a:r>
            <a:r>
              <a:rPr lang="en-US" altLang="zh-TW" dirty="0" smtClean="0"/>
              <a:t>?</a:t>
            </a:r>
            <a:endParaRPr lang="en-US" altLang="zh-TW" dirty="0"/>
          </a:p>
          <a:p>
            <a:pPr lvl="1"/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 err="1"/>
              <a:t>i</a:t>
            </a:r>
            <a:r>
              <a:rPr lang="en-US" altLang="zh-TW" dirty="0"/>
              <a:t>)-</a:t>
            </a:r>
            <a:r>
              <a:rPr lang="zh-TW" altLang="en-US" dirty="0"/>
              <a:t>右</a:t>
            </a:r>
            <a:r>
              <a:rPr lang="en-US" altLang="zh-TW" dirty="0"/>
              <a:t>(</a:t>
            </a:r>
            <a:r>
              <a:rPr lang="en-US" altLang="zh-TW" i="1" dirty="0"/>
              <a:t>i</a:t>
            </a:r>
            <a:r>
              <a:rPr lang="en-US" altLang="zh-TW" dirty="0"/>
              <a:t>-1)+1.</a:t>
            </a:r>
          </a:p>
        </p:txBody>
      </p:sp>
    </p:spTree>
    <p:extLst>
      <p:ext uri="{BB962C8B-B14F-4D97-AF65-F5344CB8AC3E}">
        <p14:creationId xmlns:p14="http://schemas.microsoft.com/office/powerpoint/2010/main" val="295109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5FCA6-C9CC-47A0-98D4-D3E0F972A80B}" type="slidenum">
              <a:rPr lang="zh-TW" altLang="en-US"/>
              <a:pPr/>
              <a:t>79</a:t>
            </a:fld>
            <a:endParaRPr lang="en-US" altLang="zh-TW"/>
          </a:p>
        </p:txBody>
      </p:sp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每回合比幾次</a:t>
            </a:r>
            <a:r>
              <a:rPr lang="en-US" altLang="zh-TW" dirty="0" smtClean="0"/>
              <a:t>?</a:t>
            </a:r>
            <a:endParaRPr lang="en-US" altLang="zh-TW" dirty="0"/>
          </a:p>
        </p:txBody>
      </p:sp>
      <p:pic>
        <p:nvPicPr>
          <p:cNvPr id="18434" name="Picture 2 1" descr="https://farm3.staticflickr.com/2903/13572424955_40a6778686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69" y="1411651"/>
            <a:ext cx="2392215" cy="1588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圖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83757"/>
            <a:ext cx="5238373" cy="25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44624"/>
            <a:ext cx="7851648" cy="1828800"/>
          </a:xfrm>
        </p:spPr>
        <p:txBody>
          <a:bodyPr/>
          <a:lstStyle/>
          <a:p>
            <a:r>
              <a:rPr lang="en-US" altLang="zh-TW"/>
              <a:t>Day 4</a:t>
            </a:r>
          </a:p>
        </p:txBody>
      </p:sp>
      <p:sp>
        <p:nvSpPr>
          <p:cNvPr id="12" name="副標題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779E-7518-4135-8A05-AC3C0B7A7E60}" type="slidenum">
              <a:rPr lang="zh-TW" altLang="en-US"/>
              <a:pPr/>
              <a:t>8</a:t>
            </a:fld>
            <a:endParaRPr lang="en-US" altLang="zh-TW"/>
          </a:p>
        </p:txBody>
      </p:sp>
      <p:pic>
        <p:nvPicPr>
          <p:cNvPr id="1412099" name="Picture 3" descr="a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>
          <a:xfrm>
            <a:off x="0" y="1844675"/>
            <a:ext cx="2016125" cy="2306638"/>
          </a:xfrm>
          <a:noFill/>
          <a:ln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412100" name="Picture 4" descr="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 bwMode="auto">
          <a:xfrm>
            <a:off x="900113" y="4005263"/>
            <a:ext cx="2016125" cy="230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412101" name="Oval 5"/>
          <p:cNvSpPr>
            <a:spLocks noChangeArrowheads="1"/>
          </p:cNvSpPr>
          <p:nvPr/>
        </p:nvSpPr>
        <p:spPr bwMode="auto">
          <a:xfrm>
            <a:off x="3059113" y="2565400"/>
            <a:ext cx="1366837" cy="9144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412102" name="Picture 6" descr="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 bwMode="auto">
          <a:xfrm>
            <a:off x="2700338" y="1844675"/>
            <a:ext cx="2016125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412103" name="Oval 7"/>
          <p:cNvSpPr>
            <a:spLocks noChangeArrowheads="1"/>
          </p:cNvSpPr>
          <p:nvPr/>
        </p:nvSpPr>
        <p:spPr bwMode="auto">
          <a:xfrm>
            <a:off x="3059113" y="4581525"/>
            <a:ext cx="1366837" cy="9144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2104" name="Oval 8"/>
          <p:cNvSpPr>
            <a:spLocks noChangeArrowheads="1"/>
          </p:cNvSpPr>
          <p:nvPr/>
        </p:nvSpPr>
        <p:spPr bwMode="auto">
          <a:xfrm>
            <a:off x="4787900" y="2565400"/>
            <a:ext cx="1366838" cy="9144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2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2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1412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1412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2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2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1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121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121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4121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2101" grpId="0" animBg="1"/>
      <p:bldP spid="1412103" grpId="0" animBg="1"/>
      <p:bldP spid="141210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5400" dirty="0"/>
              <a:t>總比較</a:t>
            </a:r>
            <a:r>
              <a:rPr lang="zh-TW" altLang="en-US" sz="5400" dirty="0" smtClean="0"/>
              <a:t>次數的上</a:t>
            </a:r>
            <a:r>
              <a:rPr lang="zh-TW" altLang="en-US" sz="5400" dirty="0"/>
              <a:t>限</a:t>
            </a:r>
            <a:endParaRPr lang="en-US" altLang="zh-TW" sz="5400" dirty="0"/>
          </a:p>
        </p:txBody>
      </p:sp>
      <p:sp>
        <p:nvSpPr>
          <p:cNvPr id="4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AE0-171B-4586-83BA-E833EAFBF558}" type="slidenum">
              <a:rPr lang="zh-TW" altLang="en-US"/>
              <a:pPr/>
              <a:t>80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653136"/>
            <a:ext cx="6264696" cy="1356720"/>
          </a:xfrm>
          <a:prstGeom prst="rect">
            <a:avLst/>
          </a:prstGeom>
        </p:spPr>
      </p:pic>
      <p:pic>
        <p:nvPicPr>
          <p:cNvPr id="17410" name="Picture 2 2" descr="https://pic.36krcnd.com/avatar/201609/06024331/b12gjej0l7pe87k3.jpg!head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314593"/>
            <a:ext cx="2808312" cy="1871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9219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送進冰</a:t>
            </a:r>
            <a:r>
              <a:rPr lang="zh-TW" altLang="en-US" dirty="0"/>
              <a:t>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653136"/>
            <a:ext cx="7965581" cy="1512168"/>
          </a:xfrm>
          <a:prstGeom prst="rect">
            <a:avLst/>
          </a:prstGeom>
        </p:spPr>
      </p:pic>
      <p:pic>
        <p:nvPicPr>
          <p:cNvPr id="6148" name="Picture 4" descr="https://houseofmovie.files.wordpress.com/2016/08/tumblr_nq3vvry9yw1qcjzvuo2_500.gif?w=70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39493"/>
            <a:ext cx="4762500" cy="2562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003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36096" y="44624"/>
            <a:ext cx="2948952" cy="1828800"/>
          </a:xfrm>
        </p:spPr>
        <p:txBody>
          <a:bodyPr/>
          <a:lstStyle/>
          <a:p>
            <a:r>
              <a:rPr lang="en-US" altLang="zh-TW"/>
              <a:t>Day 5</a:t>
            </a:r>
          </a:p>
        </p:txBody>
      </p:sp>
      <p:sp>
        <p:nvSpPr>
          <p:cNvPr id="16" name="副標題 15"/>
          <p:cNvSpPr>
            <a:spLocks noGrp="1"/>
          </p:cNvSpPr>
          <p:nvPr>
            <p:ph type="subTitle" idx="1"/>
          </p:nvPr>
        </p:nvSpPr>
        <p:spPr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F8ED3-2D10-4058-836B-4C4BC5B0415F}" type="slidenum">
              <a:rPr lang="zh-TW" altLang="en-US"/>
              <a:pPr/>
              <a:t>9</a:t>
            </a:fld>
            <a:endParaRPr lang="en-US" altLang="zh-TW"/>
          </a:p>
        </p:txBody>
      </p:sp>
      <p:pic>
        <p:nvPicPr>
          <p:cNvPr id="1413123" name="Picture 3" descr="a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>
          <a:xfrm>
            <a:off x="0" y="1844675"/>
            <a:ext cx="2016125" cy="2306638"/>
          </a:xfrm>
          <a:noFill/>
          <a:ln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1413124" name="Picture 4" descr="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 bwMode="auto">
          <a:xfrm>
            <a:off x="900113" y="4005263"/>
            <a:ext cx="2016125" cy="230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25" name="Picture 5" descr="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 bwMode="auto">
          <a:xfrm>
            <a:off x="2700338" y="1844675"/>
            <a:ext cx="2016125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1413126" name="Oval 6"/>
          <p:cNvSpPr>
            <a:spLocks noChangeArrowheads="1"/>
          </p:cNvSpPr>
          <p:nvPr/>
        </p:nvSpPr>
        <p:spPr bwMode="auto">
          <a:xfrm>
            <a:off x="3059113" y="4581525"/>
            <a:ext cx="1366837" cy="9144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127" name="Oval 7"/>
          <p:cNvSpPr>
            <a:spLocks noChangeArrowheads="1"/>
          </p:cNvSpPr>
          <p:nvPr/>
        </p:nvSpPr>
        <p:spPr bwMode="auto">
          <a:xfrm>
            <a:off x="4787900" y="2565400"/>
            <a:ext cx="1366838" cy="9144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413128" name="Picture 8" descr="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 bwMode="auto">
          <a:xfrm>
            <a:off x="4572000" y="1844675"/>
            <a:ext cx="2016125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1413129" name="Picture 9" descr="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198" r="16931"/>
          <a:stretch>
            <a:fillRect/>
          </a:stretch>
        </p:blipFill>
        <p:spPr bwMode="auto">
          <a:xfrm>
            <a:off x="2700338" y="4005263"/>
            <a:ext cx="2016125" cy="230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30" name="Oval 10"/>
          <p:cNvSpPr>
            <a:spLocks noChangeArrowheads="1"/>
          </p:cNvSpPr>
          <p:nvPr/>
        </p:nvSpPr>
        <p:spPr bwMode="auto">
          <a:xfrm>
            <a:off x="4859338" y="4652963"/>
            <a:ext cx="1366837" cy="9144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131" name="Oval 11"/>
          <p:cNvSpPr>
            <a:spLocks noChangeArrowheads="1"/>
          </p:cNvSpPr>
          <p:nvPr/>
        </p:nvSpPr>
        <p:spPr bwMode="auto">
          <a:xfrm>
            <a:off x="6588125" y="2565400"/>
            <a:ext cx="1366838" cy="9144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3132" name="Oval 12"/>
          <p:cNvSpPr>
            <a:spLocks noChangeArrowheads="1"/>
          </p:cNvSpPr>
          <p:nvPr/>
        </p:nvSpPr>
        <p:spPr bwMode="auto">
          <a:xfrm>
            <a:off x="6659563" y="4652963"/>
            <a:ext cx="1366837" cy="9144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3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3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1413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1413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3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13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1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600" accel="10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13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600" accel="10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13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decel="100000"/>
                                        <p:tgtEl>
                                          <p:spTgt spid="141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decel="100000"/>
                                        <p:tgtEl>
                                          <p:spTgt spid="141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00" accel="10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1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00" accel="100000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1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14131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14131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26" grpId="0" animBg="1"/>
      <p:bldP spid="1413127" grpId="0" animBg="1"/>
      <p:bldP spid="1413130" grpId="0" animBg="1"/>
      <p:bldP spid="1413131" grpId="0" animBg="1"/>
      <p:bldP spid="14131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eqnarray*}&#10;F(1) &amp;=&amp; F(2) = 1.\\&#10;F(n) &amp;=&amp; F(n-1) + E(n-1)\\&#10;     &amp;=&amp; F(n-1) + F(n-2).&#10;\end{eqnarray*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9.5cm}&#10;\hrule&#10;\begin{eqnarray*}&#10;A\times B\times C &amp;=&amp; (A\times B)\times C\\&#10;                  &amp;=&amp; A\times (B\times C).&#10;\end{eqnarray*}&#10;The time required by obtaining $A\times B\times C$ could be af \!\!fected by which two matrices multiply first.&#10;\medskip\hrule&#10;\end{minipage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=$"/>
  <p:tag name="LOG" val="This is pdfeTeX, Version 3.141592-1.30.6-2.2 (MiKTeX 2.5) (preloaded format=latex 2006.9.23)  13 DEC 2007 02:28&#10;entering extended mode&#10;**Text*Box*50&#10;(&quot;Text Box 50.tex&quot;&#10;LaTeX2e &lt;2005/12/01&gt;&#10;Babel &lt;v3.8g&gt; and hyphenation patterns for english, dumylang, nohyphenation, ge&#10;rman, ngerman, french, loaded.&#10;(&quot;C:\Program Files\MiKTeX 2.5\tex\latex\base\article.cls&quot;&#10;Document Class: article 2005/09/16 v1.4f Standard LaTeX document class&#10;(&quot;C:\Program Files\MiKTeX 2.5\tex\latex\base\size10.clo&quot;&#10;File: size10.clo 2005/09/16 v1.4f Standard LaTeX file (size option)&#10;)&#10;\c@part=\count79&#10;\c@section=\count80&#10;\c@subsection=\count81&#10;\c@subsubsection=\count82&#10;\c@paragraph=\count83&#10;\c@subparagraph=\count84&#10;\c@figure=\count85&#10;\c@table=\count86&#10;\abovecaptionskip=\skip41&#10;\belowcaptionskip=\skip42&#10;\bibindent=\dimen102&#10;) (&quot;C:\Program Files\MiKTeX 2.5\tex\latex\tools\xspace.sty&quot;&#10;Package: xspace 2006/05/08 v1.12 Space after command names (DPC,MH)&#10;) (&quot;C:\Program Files\MiKTeX 2.5\tex\latex\amsfonts\amssymb.sty&quot;&#10;Package: amssymb 2002/01/22 v2.2d&#10;(&quot;C:\Program Files\MiKTeX 2.5\tex\latex\amsfonts\amsfonts.sty&quot;&#10;Package: amsfonts 2001/10/25 v2.2f&#10;\@emptytoks=\toks14&#10;\symAMSa=\mathgroup4&#10;\symAMSb=\mathgroup5&#10;LaTeX Font Info:    Overwriting math alphabet `\mathfrak' in version `bold'&#10;(Font)                  U/euf/m/n --&gt; U/euf/b/n on input line 132.&#10;)) (&quot;C:\Program Files\MiKTeX 2.5\tex\latex\amsmath\amsmath.sty&quot;&#10;Package: amsmath 2000/07/18 v2.13 AMS math features&#10;\@mathmargin=\skip43&#10;For additional information on amsmath, use the `?' option.&#10;(&quot;C:\Program Files\MiKTeX 2.5\tex\latex\amsmath\amstext.sty&quot;&#10;Package: amstext 2000/06/29 v2.01&#10;(&quot;C:\Program Files\MiKTeX 2.5\tex\latex\amsmath\amsgen.sty&quot;&#10;File: amsgen.sty 1999/11/30 v2.0&#10;\@emptytoks=\toks15&#10;\ex@=\dimen103&#10;)) (&quot;C:\Program Files\MiKTeX 2.5\tex\latex\amsmath\amsbsy.sty&quot;&#10;Package: amsbsy 1999/11/29 v1.2d&#10;\pmbraise@=\dimen104&#10;) (&quot;C:\Program Files\MiKTeX 2.5\tex\latex\amsmath\amsopn.sty&quot;&#10;Package: amsopn 1999/12/14 v2.01 operator names&#10;)&#10;\inf@bad=\count87&#10;LaTeX Info: Redefining \frac on input line 211.&#10;\uproot@=\count88&#10;\leftroot@=\count89&#10;LaTeX Info: Redefining \overline on input line 307.&#10;\classnum@=\count90&#10;\DOTSCASE@=\count91&#10;LaTeX Info: Redefining \ldots on input line 379.&#10;LaTeX Info: Redefining \dots on input line 382.&#10;LaTeX Info: Redefining \cdots on input line 467.&#10;\Mathstrutbox@=\box26&#10;\strutbox@=\box27&#10;\big@size=\dimen105&#10;LaTeX Font Info:    Redeclaring font encoding OML on input line 567.&#10;LaTeX Font Info:    Redeclaring font encoding OMS on input line 568.&#10;\macc@depth=\count92&#10;\c@MaxMatrixCols=\count93&#10;\dotsspace@=\muskip10&#10;\c@parentequation=\count94&#10;\dspbrk@lvl=\count95&#10;\tag@help=\toks16&#10;\row@=\count96&#10;\column@=\count97&#10;\maxfields@=\count98&#10;\andhelp@=\toks17&#10;\eqnshift@=\dimen106&#10;\alignsep@=\dimen107&#10;\tagshift@=\dimen108&#10;\tagwidth@=\dimen109&#10;\totwidth@=\dimen110&#10;\lineht@=\dimen111&#10;\@envbody=\toks18&#10;\multlinegap=\skip44&#10;\multlinetaggap=\skip45&#10;\mathdisplay@stack=\toks19&#10;LaTeX Info: Redefining \[ on input line 2666.&#10;LaTeX Info: Redefining \] on input line 2667.&#10;) (&quot;C:\Program Files\MiKTeX 2.5\tex\latex\graphics\color.sty&quot;&#10;Package: color 2005/11/14 v1.0j Standard LaTeX Color (DPC)&#10;(&quot;C:\Program Files\MiKTeX 2.5\tex\latex\00miktex\color.cfg&quot;&#10;File: color.cfg 2005/12/29 v1.1 MiKTeX 'color' configuration&#10;)&#10;Package color Info: Driver file: dvips.def on input line 130.&#10;(&quot;C:\Program Files\MiKTeX 2.5\tex\latex\graphics\dvips.def&quot;&#10;File: dvips.def 1999/02/16 v3.0i Driver-dependant file (DPC,SPQR)&#10;) (&quot;C:\Program Files\MiKTeX 2.5\tex\latex\graphics\dvipsnam.def&quot;&#10;File: dvipsnam.def 1999/02/16 v3.0i Driver-dependant file (DPC,SPQR)&#10;)) (&quot;C:\Program Files\TeX4PPT\Styles\TeX4PPT.sty&quot;)&#10;No file Text*Box*50.aux.&#10;LaTeX Font Info:    Checking defaults for OML/cmm/m/it on input line 8.&#10;LaTeX Font Info:    ... okay on input line 8.&#10;LaTeX Font Info:    Checking defaults for T1/cmr/m/n on input line 8.&#10;LaTeX Font Info:    ... okay on input line 8.&#10;LaTeX Font Info:    Checking defaults for OT1/cmr/m/n on input line 8.&#10;LaTeX Font Info:    ... okay on input line 8.&#10;LaTeX Font Info:    Checking defaults for OMS/cmsy/m/n on input line 8.&#10;LaTeX Font Info:    ... okay on input line 8.&#10;LaTeX Font Info:    Checking defaults for OMX/cmex/m/n on input line 8.&#10;LaTeX Font Info:    ... okay on input line 8.&#10;LaTeX Font Info:    Checking defaults for U/cmr/m/n on input line 8.&#10;LaTeX Font Info:    ... okay on input line 8.&#10;LaTeX Font Info:    Try loading font information for U+msa on input line 9.&#10;(&quot;C:\Program Files\MiKTeX 2.5\tex\latex\amsfonts\umsa.fd&quot;&#10;File: umsa.fd 2002/01/19 v2.2g AMS font definitions&#10;)&#10;LaTeX Font Info:    Try loading font information for U+msb on input line 9.&#10;(&quot;C:\Program Files\MiKTeX 2.5\tex\latex\amsfonts\umsb.fd&quot;&#10;File: umsb.fd 2002/01/19 v2.2g AMS font definitions&#10;) [1&#10;&#10;] (&quot;Text Box 50.aux&quot;) ) &#10;Here is how much of TeX's memory you used:&#10; 1446 strings out of 95420&#10; 16144 string characters out of 1187324&#10; 59599 words of memory out of 1063299&#10; 4577 multiletter control sequences out of 60000&#10; 5339 words of font info for 22 fonts, out of 1000000 for 2000&#10; 14 hyphenation exceptions out of 8191&#10; 27i,5n,24p,221b,112s stack positions out of 5000i,500n,10000p,200000b,32768s&#10;&#10;Output written on &quot;Text Box 50.dvi&quot; (1 page, 292 bytes).&#10;"/>
  <p:tag name="CTOP" val="159.625"/>
  <p:tag name="CLEFT" val="197.375"/>
  <p:tag name="CWIDTH" val="15.5"/>
  <p:tag name="CHEIGHT" val="10"/>
  <p:tag name="MAG" val="20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=$"/>
  <p:tag name="LOG" val="This is pdfeTeX, Version 3.141592-1.30.6-2.2 (MiKTeX 2.5) (preloaded format=latex 2006.9.23)  13 DEC 2007 02:28&#10;entering extended mode&#10;**Text*Box*50&#10;(&quot;Text Box 50.tex&quot;&#10;LaTeX2e &lt;2005/12/01&gt;&#10;Babel &lt;v3.8g&gt; and hyphenation patterns for english, dumylang, nohyphenation, ge&#10;rman, ngerman, french, loaded.&#10;(&quot;C:\Program Files\MiKTeX 2.5\tex\latex\base\article.cls&quot;&#10;Document Class: article 2005/09/16 v1.4f Standard LaTeX document class&#10;(&quot;C:\Program Files\MiKTeX 2.5\tex\latex\base\size10.clo&quot;&#10;File: size10.clo 2005/09/16 v1.4f Standard LaTeX file (size option)&#10;)&#10;\c@part=\count79&#10;\c@section=\count80&#10;\c@subsection=\count81&#10;\c@subsubsection=\count82&#10;\c@paragraph=\count83&#10;\c@subparagraph=\count84&#10;\c@figure=\count85&#10;\c@table=\count86&#10;\abovecaptionskip=\skip41&#10;\belowcaptionskip=\skip42&#10;\bibindent=\dimen102&#10;) (&quot;C:\Program Files\MiKTeX 2.5\tex\latex\tools\xspace.sty&quot;&#10;Package: xspace 2006/05/08 v1.12 Space after command names (DPC,MH)&#10;) (&quot;C:\Program Files\MiKTeX 2.5\tex\latex\amsfonts\amssymb.sty&quot;&#10;Package: amssymb 2002/01/22 v2.2d&#10;(&quot;C:\Program Files\MiKTeX 2.5\tex\latex\amsfonts\amsfonts.sty&quot;&#10;Package: amsfonts 2001/10/25 v2.2f&#10;\@emptytoks=\toks14&#10;\symAMSa=\mathgroup4&#10;\symAMSb=\mathgroup5&#10;LaTeX Font Info:    Overwriting math alphabet `\mathfrak' in version `bold'&#10;(Font)                  U/euf/m/n --&gt; U/euf/b/n on input line 132.&#10;)) (&quot;C:\Program Files\MiKTeX 2.5\tex\latex\amsmath\amsmath.sty&quot;&#10;Package: amsmath 2000/07/18 v2.13 AMS math features&#10;\@mathmargin=\skip43&#10;For additional information on amsmath, use the `?' option.&#10;(&quot;C:\Program Files\MiKTeX 2.5\tex\latex\amsmath\amstext.sty&quot;&#10;Package: amstext 2000/06/29 v2.01&#10;(&quot;C:\Program Files\MiKTeX 2.5\tex\latex\amsmath\amsgen.sty&quot;&#10;File: amsgen.sty 1999/11/30 v2.0&#10;\@emptytoks=\toks15&#10;\ex@=\dimen103&#10;)) (&quot;C:\Program Files\MiKTeX 2.5\tex\latex\amsmath\amsbsy.sty&quot;&#10;Package: amsbsy 1999/11/29 v1.2d&#10;\pmbraise@=\dimen104&#10;) (&quot;C:\Program Files\MiKTeX 2.5\tex\latex\amsmath\amsopn.sty&quot;&#10;Package: amsopn 1999/12/14 v2.01 operator names&#10;)&#10;\inf@bad=\count87&#10;LaTeX Info: Redefining \frac on input line 211.&#10;\uproot@=\count88&#10;\leftroot@=\count89&#10;LaTeX Info: Redefining \overline on input line 307.&#10;\classnum@=\count90&#10;\DOTSCASE@=\count91&#10;LaTeX Info: Redefining \ldots on input line 379.&#10;LaTeX Info: Redefining \dots on input line 382.&#10;LaTeX Info: Redefining \cdots on input line 467.&#10;\Mathstrutbox@=\box26&#10;\strutbox@=\box27&#10;\big@size=\dimen105&#10;LaTeX Font Info:    Redeclaring font encoding OML on input line 567.&#10;LaTeX Font Info:    Redeclaring font encoding OMS on input line 568.&#10;\macc@depth=\count92&#10;\c@MaxMatrixCols=\count93&#10;\dotsspace@=\muskip10&#10;\c@parentequation=\count94&#10;\dspbrk@lvl=\count95&#10;\tag@help=\toks16&#10;\row@=\count96&#10;\column@=\count97&#10;\maxfields@=\count98&#10;\andhelp@=\toks17&#10;\eqnshift@=\dimen106&#10;\alignsep@=\dimen107&#10;\tagshift@=\dimen108&#10;\tagwidth@=\dimen109&#10;\totwidth@=\dimen110&#10;\lineht@=\dimen111&#10;\@envbody=\toks18&#10;\multlinegap=\skip44&#10;\multlinetaggap=\skip45&#10;\mathdisplay@stack=\toks19&#10;LaTeX Info: Redefining \[ on input line 2666.&#10;LaTeX Info: Redefining \] on input line 2667.&#10;) (&quot;C:\Program Files\MiKTeX 2.5\tex\latex\graphics\color.sty&quot;&#10;Package: color 2005/11/14 v1.0j Standard LaTeX Color (DPC)&#10;(&quot;C:\Program Files\MiKTeX 2.5\tex\latex\00miktex\color.cfg&quot;&#10;File: color.cfg 2005/12/29 v1.1 MiKTeX 'color' configuration&#10;)&#10;Package color Info: Driver file: dvips.def on input line 130.&#10;(&quot;C:\Program Files\MiKTeX 2.5\tex\latex\graphics\dvips.def&quot;&#10;File: dvips.def 1999/02/16 v3.0i Driver-dependant file (DPC,SPQR)&#10;) (&quot;C:\Program Files\MiKTeX 2.5\tex\latex\graphics\dvipsnam.def&quot;&#10;File: dvipsnam.def 1999/02/16 v3.0i Driver-dependant file (DPC,SPQR)&#10;)) (&quot;C:\Program Files\TeX4PPT\Styles\TeX4PPT.sty&quot;)&#10;No file Text*Box*50.aux.&#10;LaTeX Font Info:    Checking defaults for OML/cmm/m/it on input line 8.&#10;LaTeX Font Info:    ... okay on input line 8.&#10;LaTeX Font Info:    Checking defaults for T1/cmr/m/n on input line 8.&#10;LaTeX Font Info:    ... okay on input line 8.&#10;LaTeX Font Info:    Checking defaults for OT1/cmr/m/n on input line 8.&#10;LaTeX Font Info:    ... okay on input line 8.&#10;LaTeX Font Info:    Checking defaults for OMS/cmsy/m/n on input line 8.&#10;LaTeX Font Info:    ... okay on input line 8.&#10;LaTeX Font Info:    Checking defaults for OMX/cmex/m/n on input line 8.&#10;LaTeX Font Info:    ... okay on input line 8.&#10;LaTeX Font Info:    Checking defaults for U/cmr/m/n on input line 8.&#10;LaTeX Font Info:    ... okay on input line 8.&#10;LaTeX Font Info:    Try loading font information for U+msa on input line 9.&#10;(&quot;C:\Program Files\MiKTeX 2.5\tex\latex\amsfonts\umsa.fd&quot;&#10;File: umsa.fd 2002/01/19 v2.2g AMS font definitions&#10;)&#10;LaTeX Font Info:    Try loading font information for U+msb on input line 9.&#10;(&quot;C:\Program Files\MiKTeX 2.5\tex\latex\amsfonts\umsb.fd&quot;&#10;File: umsb.fd 2002/01/19 v2.2g AMS font definitions&#10;) [1&#10;&#10;] (&quot;Text Box 50.aux&quot;) ) &#10;Here is how much of TeX's memory you used:&#10; 1446 strings out of 95420&#10; 16144 string characters out of 1187324&#10; 59599 words of memory out of 1063299&#10; 4577 multiletter control sequences out of 60000&#10; 5339 words of font info for 22 fonts, out of 1000000 for 2000&#10; 14 hyphenation exceptions out of 8191&#10; 27i,5n,24p,221b,112s stack positions out of 5000i,500n,10000p,200000b,32768s&#10;&#10;Output written on &quot;Text Box 50.dvi&quot; (1 page, 292 bytes).&#10;"/>
  <p:tag name="CTOP" val="159.625"/>
  <p:tag name="CLEFT" val="197.375"/>
  <p:tag name="CWIDTH" val="15.5"/>
  <p:tag name="CHEIGHT" val="10"/>
  <p:tag name="MAG" val="20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3.5cm}&#10;The overall time is &#10;\begin{displaymath}&#10;\Theta(n^2)+\Theta(n^3)&#10;=\Theta(n^3).&#10;\end{displaymath}&#10;\end{minipage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Theta(n^3)$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Theta(n^2)$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n\times n$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n\times n$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n\times n$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n\times n$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tabbing}&#10;\quad\=\quad\=\quad\kill&#10;int $F(n)$ \{\\&#10;\&gt;if $(n\leq2)$\\&#10;\&gt;\&gt;return $1$;\\&#10;\&gt;else\\&#10;\&gt;\&gt;return $F(n-1) + F(n-2)$;\\&#10;\}&#10;\end{tabbing}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1\times n$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n\times 1$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3.5cm}&#10;The overall time is &#10;\begin{displaymath}&#10;\Theta(n^2)+\Theta(n^2)&#10;=\Theta(n^2).&#10;\end{displaymath}&#10;\end{minipage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n\times 1$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n\times 1$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1\times n$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1\times n$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n\times n$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n\times n$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Theta(n^2)$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.5cm}&#10;It takes $\Omega((1.618)^n)$ time to compute $F(n)$ using the recursive algorithm.&#10;\end{minipage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=$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=$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Theta(n^2)$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9cm}&#10;\begin{itemize}&#10;\item Input: A sequence $\ell_0,\ell_1,\ldots,\ell_n$ of positive integers, where&#10;\begin{itemize}&#10;\item $\ell_{i-1}$ is the number of rows of matrix $M_i$, and&#10;\item $\ell_i$ is the number of columns of matrix $M_i$.&#10;\end{itemize}&#10;\item Output: An order of performing those $n-1$ matrix multiplications in the minimum number of operations to obtain the product&#10;\begin{displaymath}&#10;M_1\times M_2\times \cdots \times M_n.&#10;\end{displaymath}&#10;\end{itemize}&#10;\end{minipage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_0$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ell_1$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_2$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_3$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_4$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ell_1$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eqnarray*}&#10;1.61800^{365} &amp;=&amp; 1.89303571 \times 10^{76}\\&#10;1.61800^{30} &amp;=&amp; 1 859 325.9&#10;\end{eqnarray*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color{red}$\ell_2$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_3$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_4$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_5$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_5$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_6$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_6$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_0$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8cm}&#10;\hrule\medskip&#10;Let $C(i, j)$ be the minimum number of operations required to obtain the product &#10;$$M_i\times M_{i+1}\times \cdots\times M_{j}.$$&#10;\hrule&#10;\medskip&#10;Clearly, the minimum number of operations required to obtain the product of all $n$ matrices is exactly $C(1,n)$.&#10;\medskip\hrule\medskip&#10;&#10;\end{minipage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10cm}&#10;\begin{eqnarray*}&#10;&amp;&amp;C(i,j) \\&#10;&amp;=&amp; \left\{&#10;\begin{array}{ll}&#10;0&amp;\mbox{if $i\geq j$}\\&#10;\displaystyle\min_{i\leq k &lt; j} \left(C(i,k)+C(k+1,j)+\ell_{i-1}\ell_{k}\ell_j\right)&amp;\mbox{otherwise}.&#10;\end{array}&#10;\right.&#10;\end{eqnarray*}&#10;\end{minipage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tabbing}&#10;\quad\=\quad\=\quad\kill&#10;Int $F(n)$ \{\\&#10;\&gt;let $F[1] = 1$;\\&#10;\&gt;let $F[2] = 1$;\\&#10;\&gt;for $i = 3$ to $n$ do\\&#10;\&gt;\&gt;let $F[i] = F[i-1] + F[i-2]$;\\&#10;\&gt;return $F[n]$;\\&#10;\}&#10;\end{tabbing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5.4105"/>
  <p:tag name="ORIGINALWIDTH" val="1417.323"/>
  <p:tag name="OUTPUTDPI" val="1200"/>
  <p:tag name="LATEXADDIN" val="\documentclass{article}&#10;\usepackage{amsmath,color}&#10;\pagestyle{empty}&#10;\begin{document}&#10;&#10;%\color{white}&#10;\begin{minipage}{4cm}&#10;\hrule&#10;\medskip&#10;&#10;\begin{itemize}&#10;\item Time: $\Theta(n^3)$&#10;\item Space: $\Theta(n^2)$&#10;&#10;\end{itemize}&#10;&#10;\medskip&#10;\hrule&#10;\end{minipage}&#10;&#10;&#10;\end{document}"/>
  <p:tag name="IGUANATEXSIZE" val="20"/>
  <p:tag name="IGUANATEXCURSOR" val="120"/>
  <p:tag name="TRANSPARENCY" val="True"/>
  <p:tag name="FILENAME" val=""/>
  <p:tag name="INPUTTYPE" val="0"/>
  <p:tag name="LATEXENGINEID" val="0"/>
  <p:tag name="TEMPFOLDER" val="c:\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107.612"/>
  <p:tag name="OUTPUTDPI" val="1200"/>
  <p:tag name="LATEXADDIN" val="\documentclass{article}&#10;\usepackage{amsmath}&#10;\pagestyle{empty}&#10;\begin{document}&#10;&#10;&#10;Complexity: $\Theta(|S|)$?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336.333"/>
  <p:tag name="OUTPUTDPI" val="1200"/>
  <p:tag name="LATEXADDIN" val="\documentclass{article}&#10;\usepackage{amsmath}&#10;\pagestyle{empty}&#10;\begin{document}&#10;&#10;&#10;Complexity: $\Theta(|S|\cdot |P|)$.&#10;&#10;\end{document}"/>
  <p:tag name="IGUANATEXSIZE" val="20"/>
  <p:tag name="IGUANATEXCURSOR" val="117"/>
  <p:tag name="TRANSPARENCY" val="True"/>
  <p:tag name="FILENAME" val=""/>
  <p:tag name="INPUTTYPE" val="0"/>
  <p:tag name="LATEXENGINEID" val="0"/>
  <p:tag name="TEMPFOLDER" val="c:\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332"/>
  <p:tag name="ORIGINALWIDTH" val="759.655"/>
  <p:tag name="OUTPUTDPI" val="1200"/>
  <p:tag name="LATEXADDIN" val="\documentclass{article}&#10;\usepackage{amsmath}&#10;\pagestyle{empty}&#10;\begin{document}&#10;&#10;&#10;Time: $\Theta(|S|^2)$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3192.351"/>
  <p:tag name="OUTPUTDPI" val="1200"/>
  <p:tag name="LATEXADDIN" val="\documentclass{article}&#10;\usepackage{amsmath,CJK}&#10;\pagestyle{empty}&#10;\begin{document}&#10;&#10;\begin{CJK*}{UTF8}{bkai}&#10;稍後需要這個觀察: $Z(i)$ 可以用 $Z(i)+1$ 次字元比對算出來&#10;\end{CJK*}&#10;&#10;&#10;\end{document}"/>
  <p:tag name="IGUANATEXSIZE" val="20"/>
  <p:tag name="IGUANATEXCURSOR" val="120"/>
  <p:tag name="TRANSPARENCY" val="True"/>
  <p:tag name="FILENAME" val=""/>
  <p:tag name="INPUTTYPE" val="0"/>
  <p:tag name="LATEXENGINEID" val="0"/>
  <p:tag name="TEMPFOLDER" val="c:\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5.6431"/>
  <p:tag name="ORIGINALWIDTH" val="3896.513"/>
  <p:tag name="LATEXADDIN" val="\documentclass{article}&#10;\usepackage[bitstream-charter]{mathdesign}&#10;\usepackage[T1]{fontenc}&#10;\usepackage{amsmath,color}&#10;\usepackage{CJK}&#10;\pagestyle{empty}&#10;\newcommand{\tightened}{\addtolength{\itemsep}{-0.5\baselineskip}}&#10;\DeclareMathAlphabet{\mathbbmsl}{U}{bbm}{m}{sl}&#10;\newcommand{\R}{\mathbbmsl{R}}&#10;\newcommand{\Q}{\mathbbmsl{Q}}&#10;\newcommand{\C}{\mathbbmsl{C}}&#10;\newcommand{\Z}{\mathbbmsl{Z}}&#10;\newcommand{\N}{\mathbbmsl{N}}&#10;\newcommand{\M}{\mathbbmsl{M}}&#10;\newcommand{\F}{\mathbbmsl{F}}&#10;\newcommand{\PP}{\mathbbmsl{P}}&#10;&#10;&#10;\begin{document}&#10;&#10;%\small&#10;&#10;\begin{CJK*}{UTF8}{bkai}&#10;\begin{minipage}{11cm}&#10;\hrule&#10;\medskip&#10;&#10;\paragraph{The challenge}&#10;The challenge of proof by mathematical induction&#10;lies in finding a sufficiently strong version that can be proved. &#10;&#10;\medskip&#10;\hrule&#10;\medskip&#10;&#10;Comment:&#10;因為越強的定理敘述越容易用數學歸納法來證明，所以歸納法的挑戰在於&#10;尋找足夠強, 但是還証得出來的定理版本。&#10;&#10;\medskip&#10;\hrule&#10;&#10;\end{minipage}&#10;\end{CJK*}&#10;&#10;\end{document}"/>
  <p:tag name="IGUANATEXSIZE" val="20"/>
  <p:tag name="IGUANATEXCURSOR" val="674"/>
  <p:tag name="TRANSPARENCY" val="True"/>
  <p:tag name="FILENAME" val=""/>
  <p:tag name="INPUTTYPE" val="0"/>
  <p:tag name="LATEXENGINEID" val="0"/>
  <p:tag name="TEMPFOLDER" val="c:\t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92.239"/>
  <p:tag name="ORIGINALWIDTH" val="3896.513"/>
  <p:tag name="LATEXADDIN" val="\documentclass{article}&#10;\usepackage[bitstream-charter]{mathdesign}&#10;\usepackage[T1]{fontenc}&#10;\usepackage{amsmath,color}&#10;\usepackage{CJK}&#10;\pagestyle{empty}&#10;\newcommand{\tightened}{\addtolength{\itemsep}{-0.5\baselineskip}}&#10;\DeclareMathAlphabet{\mathbbmsl}{U}{bbm}{m}{sl}&#10;\newcommand{\R}{\mathbbmsl{R}}&#10;\newcommand{\Q}{\mathbbmsl{Q}}&#10;\newcommand{\C}{\mathbbmsl{C}}&#10;\newcommand{\Z}{\mathbbmsl{Z}}&#10;\newcommand{\N}{\mathbbmsl{N}}&#10;\newcommand{\M}{\mathbbmsl{M}}&#10;\newcommand{\F}{\mathbbmsl{F}}&#10;\newcommand{\PP}{\mathbbmsl{P}}&#10;\usepackage[dvipsnames]{xcolor}&#10;&#10;\begin{document}&#10;&#10;\small&#10;&#10;\begin{CJK*}{UTF8}{bkai}&#10;\begin{minipage}{11cm}&#10;\hrule&#10;\medskip&#10;&#10;{\bf Example}\quad&#10;The following inequality is too weak to be proved by induction on $n\geq 1$:&#10;\begin{equation}&#10;\sum_{i=1}^n \frac{1}{i^2}\leq 2.&#10;\end{equation}&#10;&#10;{\bf Failed attempt}\quad&#10;$n=1$時成立.&#10;假設$n={\color{Purple}k}\geq 1$時成立:&#10;只給了我們&#10;$$\sum_{i=1}^{{\color{Purple}k}}\frac{1}{i^2}{\color{OliveGreen}\ \leq\ } 2$$&#10;這個弱弱的不等式，無法推得$n={\color{Purple}k}+1$時的{\color{red}不等式}:&#10;$$\sum_{i=1}^{{\color{Purple}k}+1}\frac{1}{i^2}=&#10;\left(\sum_{i=1}^{{\color{Purple}k}}\frac{1}{i^2}\right)+\frac{1}{(k+1)^2}&#10;{\color{OliveGreen}\ \leq\ } 2+\frac{1}{(k+1)^2}&#10;{\color{red}\ \stackrel{?}{\leq}\ } 2.$$&#10;&#10;&#10;&#10;%\medskip&#10;\hrule&#10;&#10;\end{minipage}&#10;\end{CJK*}&#10;&#10;\end{document}"/>
  <p:tag name="IGUANATEXSIZE" val="20"/>
  <p:tag name="IGUANATEXCURSOR" val="990"/>
  <p:tag name="TRANSPARENCY" val="True"/>
  <p:tag name="FILENAME" val=""/>
  <p:tag name="INPUTTYPE" val="0"/>
  <p:tag name="LATEXENGINEID" val="0"/>
  <p:tag name="TEMPFOLDER" val="c:\t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74.016"/>
  <p:tag name="ORIGINALWIDTH" val="4250.469"/>
  <p:tag name="LATEXADDIN" val="\documentclass{article}&#10;\usepackage[bitstream-charter]{mathdesign}&#10;\usepackage[T1]{fontenc}&#10;\usepackage{amsmath,color}&#10;\usepackage{CJK}&#10;\pagestyle{empty}&#10;\newcommand{\tightened}{\addtolength{\itemsep}{-0.5\baselineskip}}&#10;\DeclareMathAlphabet{\mathbbmsl}{U}{bbm}{m}{sl}&#10;\newcommand{\R}{\mathbbmsl{R}}&#10;\newcommand{\Q}{\mathbbmsl{Q}}&#10;\newcommand{\C}{\mathbbmsl{C}}&#10;\newcommand{\Z}{\mathbbmsl{Z}}&#10;\newcommand{\N}{\mathbbmsl{N}}&#10;\newcommand{\M}{\mathbbmsl{M}}&#10;\newcommand{\F}{\mathbbmsl{F}}&#10;\newcommand{\PP}{\mathbbmsl{P}}&#10;&#10;\usepackage[dvipsnames]{xcolor}&#10;&#10;\begin{document}&#10;&#10;\small&#10;&#10;\begin{CJK*}{UTF8}{bkai}&#10;\begin{minipage}{12cm}&#10;\hrule&#10;\medskip&#10;&#10;{\bf Example}\quad&#10;The following {\color{red}strengthened} version of inequality (1) &#10;can be proved by induction on $n\geq 1$:&#10;\begin{equation}&#10;\setcounter{equation}{2}&#10;\sum_{i=1}^n \frac{1}{i^2}\leq 2 {\color{red}\ -\ \frac{1}{n}}&#10;\end{equation}&#10;&#10;\hrule&#10;\medskip&#10;&#10;{\bf Proof}\quad&#10;(Induction Basis)\quad  $n=1$時(2)成立。&#10;(Induction Step) 由$n=k\geq 1$時(2)成立:&#10;$\displaystyle\sum_{i=1}^{k}\frac{1}{i^2}{\color{blue}\ \leq\ } 2 &#10;{\ \color{red}-\ \frac{1}{k}}$, &#10;配合&#10;$\displaystyle\frac{1}{(k+1)^2}{\color{OliveGreen}\ \leq\ } \frac{1}{k(k+1)}&#10;{\color{OliveGreen}\ =\ }\frac{1}{k}-\frac{1}{k+1}$&#10;可推出$n=k+1$時(2)也成立:&#10;$$\displaystyle\sum_{i=1}^{k+1}\frac{1}{i^2}=&#10;\left(\displaystyle\sum_{i=1}^k \frac{1}{i^2}\right)+\frac{1}{(k+1)^2}&#10;{\color{blue}\ \leq\ }&#10;2 {\color{red}\ -\ \frac{1}{k}}+\frac{1}{(k+1)^2}&#10;{\color{OliveGreen}\ \leq\ } 2 {\color{red}\ -\ \frac{1}{k+1}}.$$&#10;&#10;&#10;&#10;%\medskip&#10;\hrule&#10;&#10;\end{minipage}&#10;\end{CJK*}&#10;&#10;\end{document}"/>
  <p:tag name="IGUANATEXSIZE" val="20"/>
  <p:tag name="IGUANATEXCURSOR" val="62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i-1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$i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[bitstream-charter]{mathdesign}&#10;\usepackage[T1]{fontenc}\usepackage{amsmath,color}&#10;\pagestyle{empty}&#10;\begin{document}&#10;&#10;\begin{minipage}{11cm}&#10;\hrule\medskip&#10;$$F(n) = \frac{\phi^n-(1-\phi)^n}{\sqrt{5}},$$&#10;where &#10;$$\phi=\frac{1+\sqrt{5}}{2},$$&#10;i.e., the golden ratio.&#10;\medskip&#10;\hrule&#10;\end{minipage}&#10;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332"/>
  <p:tag name="ORIGINALWIDTH" val="759.655"/>
  <p:tag name="OUTPUTDPI" val="1200"/>
  <p:tag name="LATEXADDIN" val="\documentclass{article}&#10;\usepackage{amsmath}&#10;\pagestyle{empty}&#10;\begin{document}&#10;&#10;&#10;Time: $\Theta(|S|^2)$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2945.632"/>
  <p:tag name="OUTPUTDPI" val="1200"/>
  <p:tag name="LATEXADDIN" val="\documentclass{article}&#10;\usepackage{amsmath,CJK}&#10;\pagestyle{empty}&#10;\begin{document}&#10;&#10;\begin{CJK*}{UTF8}{bkai}&#10;Case~1用到: $Z(i)$ 可以用 $Z(i)+1$ 次字元比對硬算出來&#10;\end{CJK*}&#10;&#10;&#10;\end{document}"/>
  <p:tag name="IGUANATEXSIZE" val="20"/>
  <p:tag name="IGUANATEXCURSOR" val="116"/>
  <p:tag name="TRANSPARENCY" val="True"/>
  <p:tag name="FILENAME" val=""/>
  <p:tag name="INPUTTYPE" val="0"/>
  <p:tag name="LATEXENGINEID" val="0"/>
  <p:tag name="TEMPFOLDER" val="c:\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9.351"/>
  <p:tag name="ORIGINALWIDTH" val="2424.447"/>
  <p:tag name="OUTPUTDPI" val="1200"/>
  <p:tag name="LATEXADDIN" val="\documentclass{article}&#10;\usepackage{amsmath,CJK,enumitem}&#10;\pagestyle{empty}&#10;\begin{document}&#10;\begin{CJK*}{UTF8}{bkai}&#10;\begin{minipage}{9cm}&#10;\begin{itemize}[noitemsep]&#10;\item Case~1:&#10;$$Z(i)+1=\mbox{右}(i)-\mbox{右}(i-1)+1.$$&#10;&#10;\item Case~2:&#10;$$0=\mbox{右}(i)-\mbox{右}(i-1).$$&#10;&#10;\item Case~3:&#10;$$\mbox{右}(i)-\mbox{右}(i-1)+1.$$&#10;\end{itemize}&#10;\end{minipage}&#10;&#10;\end{CJK*}&#10;\end{document}"/>
  <p:tag name="IGUANATEXSIZE" val="20"/>
  <p:tag name="IGUANATEXCURSOR" val="136"/>
  <p:tag name="TRANSPARENCY" val="True"/>
  <p:tag name="FILENAME" val=""/>
  <p:tag name="INPUTTYPE" val="0"/>
  <p:tag name="LATEXENGINEID" val="0"/>
  <p:tag name="TEMPFOLDER" val="c:\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4.6794"/>
  <p:tag name="ORIGINALWIDTH" val="2607.424"/>
  <p:tag name="OUTPUTDPI" val="1200"/>
  <p:tag name="LATEXADDIN" val="\documentclass{article}&#10;\usepackage{amsmath,CJK}&#10;\pagestyle{empty}&#10;\begin{document}&#10;\begin{CJK*}{UTF8}{bkai}&#10;\begin{eqnarray*}&#10;\sum_{i=1}^{|S|}&#10;\left(\mbox{右}(i)-\mbox{右}(i-1)+1\right)&#10;&amp;=&amp;O(|S|)+\mbox{右}(|S|)\\&#10;&amp;=&amp;O(|S|).&#10;\end{eqnarray*}&#10;\end{CJK*}&#10;\end{document}"/>
  <p:tag name="IGUANATEXSIZE" val="20"/>
  <p:tag name="IGUANATEXCURSOR" val="184"/>
  <p:tag name="TRANSPARENCY" val="True"/>
  <p:tag name="FILENAME" val=""/>
  <p:tag name="INPUTTYPE" val="0"/>
  <p:tag name="LATEXENGINEID" val="0"/>
  <p:tag name="TEMPFOLDER" val="c:\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05.1743"/>
  <p:tag name="ORIGINALWIDTH" val="3187.851"/>
  <p:tag name="OUTPUTDPI" val="1200"/>
  <p:tag name="LATEXADDIN" val="\documentclass{article}&#10;\usepackage{amsmath,palatino}&#10;\pagestyle{empty}&#10;\begin{document}&#10;&#10;\begin{minipage}{9cm}&#10;\hrule&#10;\medskip&#10;&#10;The time complexity of the string-matching problem&#10;is $$\Theta(|S|+|P|).$$&#10;&#10;%\medskip&#10;\hrule&#10;\end{minipage}&#10;&#10;&#10;\end{document}"/>
  <p:tag name="IGUANATEXSIZE" val="20"/>
  <p:tag name="IGUANATEXCURSOR" val="52"/>
  <p:tag name="TRANSPARENCY" val="True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tabbing}&#10;\qquad\=\qquad\kill&#10;int  stamp($n$) \{\\&#10;\&gt;if $n=0$, then return $0$;\\&#10;\&gt;if $n&lt;0$, then return $\infty$;\\&#10;%\&gt;if $n\in \{2,5,8,14\}$, then return $1$;\\&#10;\&gt;let $n_2 = \mbox{stamp}(n-2)$;\\&#10;\&gt;let $n_5 = \mbox{stamp}(n-5)$;\\&#10;\&gt;let $n_8 = \mbox{stamp}(n-8)$;\\&#10;\&gt;let $n_{14} = \mbox{stamp}(n-14)$;\\&#10;\&gt;return $1+\min(n_2,n_5,n_8,n_{14})$;\\&#10;\}&#10;\end{tabbing}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tabbing}&#10;\quad\=\quad\=\quad\kill&#10;int stamp($n$) \{\\&#10;\&gt;let $S[0]=0$;\\&#10;\&gt;for $i=-1$ to $-13$ do\\&#10;\&gt;\&gt;let $S[i] = \infty$;\\&#10;\&gt;for $i=1$ to $n$ do\\&#10;\&gt;\&gt;let $S[i]=1+$ min($S[i-2],S[i-5],S[i-8],S[i-14]$);\\&#10;\&gt;return $S[n]$;\\&#10;\}&#10;\end{tabbing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minipage}{9.5cm}&#10;\hrule\medskip&#10;Let $A$ be a $p\times q$ matrix.&#10;Let $B$ be a $q\times r$ matrix.&#10;Then the product $A\times B$ of $A$ and $B$ is the $p\times r$ matrix $M$ such that&#10;\begin{displaymath}&#10;M[i,j]=\sum_{1\leq k\leq q}A[i,k]\cdot B[k,j]&#10;\end{displaymath}&#10;holds for all indices $i$ and $j$ with $1\leq i\leq p$ and $1\leq j\leq r$.&#10;\medskip\hrule\medskip&#10;It takes $O(pqr)$ time to obtain $A\times B$ from $A$ and $B$. (Why?)&#10;\medskip\hrule&#10;\end{minipage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模組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模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2060</Words>
  <Application>Microsoft Office PowerPoint</Application>
  <PresentationFormat>如螢幕大小 (4:3)</PresentationFormat>
  <Paragraphs>540</Paragraphs>
  <Slides>81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81</vt:i4>
      </vt:variant>
    </vt:vector>
  </HeadingPairs>
  <TitlesOfParts>
    <vt:vector size="94" baseType="lpstr">
      <vt:lpstr>cmr10</vt:lpstr>
      <vt:lpstr>新細明體</vt:lpstr>
      <vt:lpstr>標楷體</vt:lpstr>
      <vt:lpstr>Arial</vt:lpstr>
      <vt:lpstr>Calibri</vt:lpstr>
      <vt:lpstr>Constantia</vt:lpstr>
      <vt:lpstr>Courier New</vt:lpstr>
      <vt:lpstr>Times New Roman</vt:lpstr>
      <vt:lpstr>Wingdings</vt:lpstr>
      <vt:lpstr>Wingdings 2</vt:lpstr>
      <vt:lpstr>Wingdings 3</vt:lpstr>
      <vt:lpstr>流線</vt:lpstr>
      <vt:lpstr>模組</vt:lpstr>
      <vt:lpstr> 演算法設計與分析</vt:lpstr>
      <vt:lpstr>演算法大絕之二</vt:lpstr>
      <vt:lpstr>Topics</vt:lpstr>
      <vt:lpstr>費家的母雞</vt:lpstr>
      <vt:lpstr>Day 1</vt:lpstr>
      <vt:lpstr>Day 2</vt:lpstr>
      <vt:lpstr>Day 3</vt:lpstr>
      <vt:lpstr>Day 4</vt:lpstr>
      <vt:lpstr>Day 5</vt:lpstr>
      <vt:lpstr>E(n) = the number of eggs at the end of Day n</vt:lpstr>
      <vt:lpstr>The recurrence relation</vt:lpstr>
      <vt:lpstr>A recursive algorithm</vt:lpstr>
      <vt:lpstr>Very inefficient!</vt:lpstr>
      <vt:lpstr>動態規劃</vt:lpstr>
      <vt:lpstr>Illustration</vt:lpstr>
      <vt:lpstr>走過的留下痕跡</vt:lpstr>
      <vt:lpstr>想一想</vt:lpstr>
      <vt:lpstr>Closed form</vt:lpstr>
      <vt:lpstr>郵票問題</vt:lpstr>
      <vt:lpstr>The problem</vt:lpstr>
      <vt:lpstr>遞迴版</vt:lpstr>
      <vt:lpstr>動規版</vt:lpstr>
      <vt:lpstr>示意圖</vt:lpstr>
      <vt:lpstr>小聲問</vt:lpstr>
      <vt:lpstr>示意圖</vt:lpstr>
      <vt:lpstr>能O(1) space?</vt:lpstr>
      <vt:lpstr>矩陣連乘</vt:lpstr>
      <vt:lpstr>按照定義的矩陣相乘</vt:lpstr>
      <vt:lpstr>Illustration</vt:lpstr>
      <vt:lpstr>Illustration</vt:lpstr>
      <vt:lpstr>Illustration</vt:lpstr>
      <vt:lpstr>連乘三矩陣: 先後有別</vt:lpstr>
      <vt:lpstr>An example</vt:lpstr>
      <vt:lpstr>An example</vt:lpstr>
      <vt:lpstr>矩陣連乘問題</vt:lpstr>
      <vt:lpstr>圖示</vt:lpstr>
      <vt:lpstr>Any naïve algorithm?</vt:lpstr>
      <vt:lpstr>走過的留下痕跡</vt:lpstr>
      <vt:lpstr>C(i, j)</vt:lpstr>
      <vt:lpstr>遞迴式</vt:lpstr>
      <vt:lpstr>填表順序</vt:lpstr>
      <vt:lpstr>演算法的複雜度</vt:lpstr>
      <vt:lpstr>找出最佳相乘順序</vt:lpstr>
      <vt:lpstr>請多做練習</vt:lpstr>
      <vt:lpstr>欣賞一個精緻的動態規劃</vt:lpstr>
      <vt:lpstr>字串比對問題</vt:lpstr>
      <vt:lpstr>圖例</vt:lpstr>
      <vt:lpstr>採用的符號</vt:lpstr>
      <vt:lpstr>A naïve algorithm</vt:lpstr>
      <vt:lpstr>Tightness example</vt:lpstr>
      <vt:lpstr>能快一點ㄇ</vt:lpstr>
      <vt:lpstr>PowerPoint 簡報</vt:lpstr>
      <vt:lpstr>The Z values of a string S</vt:lpstr>
      <vt:lpstr>簡單的觀察</vt:lpstr>
      <vt:lpstr>例如</vt:lpstr>
      <vt:lpstr>Z-value與字串比對的關聯?</vt:lpstr>
      <vt:lpstr>用Z-values做字串比對</vt:lpstr>
      <vt:lpstr>總時間</vt:lpstr>
      <vt:lpstr>硬算</vt:lpstr>
      <vt:lpstr>Z values in linear time</vt:lpstr>
      <vt:lpstr>目標太困難怎麼辦?</vt:lpstr>
      <vt:lpstr>找台階: 越強的定理越好證</vt:lpstr>
      <vt:lpstr>不等式(1)太弱歸納法卡關</vt:lpstr>
      <vt:lpstr>變強可證</vt:lpstr>
      <vt:lpstr>台階</vt:lpstr>
      <vt:lpstr>圖示</vt:lpstr>
      <vt:lpstr>Illustration</vt:lpstr>
      <vt:lpstr>Q: 右(i) ≥ i 一定成立嗎？</vt:lpstr>
      <vt:lpstr>例如:假設已知所有Z-values</vt:lpstr>
      <vt:lpstr>問題是:想算的正是Z-values</vt:lpstr>
      <vt:lpstr>Case 1: 右(i-1) ≤ i-1.</vt:lpstr>
      <vt:lpstr>可能的情況</vt:lpstr>
      <vt:lpstr>溫習: 硬算</vt:lpstr>
      <vt:lpstr>Case 2:右(i-1) ≥ i &amp; Z(j) &lt; 右(i-1)-i+1.</vt:lpstr>
      <vt:lpstr>Z(i) = Z(j), 左(i) = 左(i-1), 右(i) = 右(i-1).</vt:lpstr>
      <vt:lpstr>Case 3:右(i-1) ≥ i &amp; Z(j) ≥ 右(i-1)-i+1.</vt:lpstr>
      <vt:lpstr>從 右(i-1)+1 開始硬算出 Z(i)</vt:lpstr>
      <vt:lpstr>計算 左(i) 與 右(i).</vt:lpstr>
      <vt:lpstr>每回合比幾次?</vt:lpstr>
      <vt:lpstr>總比較次數的上限</vt:lpstr>
      <vt:lpstr>送進冰箱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2016-11-02T13:54:40Z</dcterms:created>
  <dcterms:modified xsi:type="dcterms:W3CDTF">2016-11-09T18:11:59Z</dcterms:modified>
</cp:coreProperties>
</file>